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comments/modernComment_6BE_856A7CD8.xml" ContentType="application/vnd.ms-powerpoint.comments+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notesSlides/notesSlide18.xml" ContentType="application/vnd.openxmlformats-officedocument.presentationml.notesSlide+xml"/>
  <Override PartName="/ppt/comments/modernComment_707_EC124BAF.xml" ContentType="application/vnd.ms-powerpoint.comments+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notesSlides/notesSlide20.xml" ContentType="application/vnd.openxmlformats-officedocument.presentationml.notesSlide+xml"/>
  <Override PartName="/ppt/tags/tag51.xml" ContentType="application/vnd.openxmlformats-officedocument.presentationml.tags+xml"/>
  <Override PartName="/ppt/notesSlides/notesSlide21.xml" ContentType="application/vnd.openxmlformats-officedocument.presentationml.notesSlide+xml"/>
  <Override PartName="/ppt/comments/modernComment_73D_C1E3D260.xml" ContentType="application/vnd.ms-powerpoint.comments+xml"/>
  <Override PartName="/ppt/tags/tag52.xml" ContentType="application/vnd.openxmlformats-officedocument.presentationml.tags+xml"/>
  <Override PartName="/ppt/notesSlides/notesSlide22.xml" ContentType="application/vnd.openxmlformats-officedocument.presentationml.notesSlide+xml"/>
  <Override PartName="/ppt/comments/modernComment_743_9FF50DD4.xml" ContentType="application/vnd.ms-powerpoint.comments+xml"/>
  <Override PartName="/ppt/tags/tag53.xml" ContentType="application/vnd.openxmlformats-officedocument.presentationml.tags+xml"/>
  <Override PartName="/ppt/notesSlides/notesSlide23.xml" ContentType="application/vnd.openxmlformats-officedocument.presentationml.notesSlide+xml"/>
  <Override PartName="/ppt/comments/modernComment_744_6CFFDC2D.xml" ContentType="application/vnd.ms-powerpoint.comments+xml"/>
  <Override PartName="/ppt/tags/tag54.xml" ContentType="application/vnd.openxmlformats-officedocument.presentationml.tags+xml"/>
  <Override PartName="/ppt/notesSlides/notesSlide24.xml" ContentType="application/vnd.openxmlformats-officedocument.presentationml.notesSlide+xml"/>
  <Override PartName="/ppt/tags/tag55.xml" ContentType="application/vnd.openxmlformats-officedocument.presentationml.tags+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6.xml" ContentType="application/vnd.openxmlformats-officedocument.presentationml.tags+xml"/>
  <Override PartName="/ppt/notesSlides/notesSlide26.xml" ContentType="application/vnd.openxmlformats-officedocument.presentationml.notesSlide+xml"/>
  <Override PartName="/ppt/tags/tag57.xml" ContentType="application/vnd.openxmlformats-officedocument.presentationml.tags+xml"/>
  <Override PartName="/ppt/notesSlides/notesSlide27.xml" ContentType="application/vnd.openxmlformats-officedocument.presentationml.notesSlide+xml"/>
  <Override PartName="/ppt/tags/tag58.xml" ContentType="application/vnd.openxmlformats-officedocument.presentationml.tags+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9.xml" ContentType="application/vnd.openxmlformats-officedocument.presentationml.tags+xml"/>
  <Override PartName="/ppt/notesSlides/notesSlide29.xml" ContentType="application/vnd.openxmlformats-officedocument.presentationml.notesSlide+xml"/>
  <Override PartName="/ppt/tags/tag60.xml" ContentType="application/vnd.openxmlformats-officedocument.presentationml.tags+xml"/>
  <Override PartName="/ppt/notesSlides/notesSlide30.xml" ContentType="application/vnd.openxmlformats-officedocument.presentationml.notesSlide+xml"/>
  <Override PartName="/ppt/tags/tag61.xml" ContentType="application/vnd.openxmlformats-officedocument.presentationml.tags+xml"/>
  <Override PartName="/ppt/notesSlides/notesSlide31.xml" ContentType="application/vnd.openxmlformats-officedocument.presentationml.notesSlide+xml"/>
  <Override PartName="/ppt/tags/tag62.xml" ContentType="application/vnd.openxmlformats-officedocument.presentationml.tags+xml"/>
  <Override PartName="/ppt/notesSlides/notesSlide32.xml" ContentType="application/vnd.openxmlformats-officedocument.presentationml.notesSlide+xml"/>
  <Override PartName="/ppt/tags/tag63.xml" ContentType="application/vnd.openxmlformats-officedocument.presentationml.tags+xml"/>
  <Override PartName="/ppt/notesSlides/notesSlide33.xml" ContentType="application/vnd.openxmlformats-officedocument.presentationml.notesSlide+xml"/>
  <Override PartName="/ppt/tags/tag64.xml" ContentType="application/vnd.openxmlformats-officedocument.presentationml.tags+xml"/>
  <Override PartName="/ppt/notesSlides/notesSlide34.xml" ContentType="application/vnd.openxmlformats-officedocument.presentationml.notesSlide+xml"/>
  <Override PartName="/ppt/tags/tag65.xml" ContentType="application/vnd.openxmlformats-officedocument.presentationml.tags+xml"/>
  <Override PartName="/ppt/notesSlides/notesSlide35.xml" ContentType="application/vnd.openxmlformats-officedocument.presentationml.notesSlide+xml"/>
  <Override PartName="/ppt/tags/tag66.xml" ContentType="application/vnd.openxmlformats-officedocument.presentationml.tags+xml"/>
  <Override PartName="/ppt/notesSlides/notesSlide36.xml" ContentType="application/vnd.openxmlformats-officedocument.presentationml.notesSlide+xml"/>
  <Override PartName="/ppt/tags/tag67.xml" ContentType="application/vnd.openxmlformats-officedocument.presentationml.tags+xml"/>
  <Override PartName="/ppt/notesSlides/notesSlide37.xml" ContentType="application/vnd.openxmlformats-officedocument.presentationml.notesSlide+xml"/>
  <Override PartName="/ppt/tags/tag68.xml" ContentType="application/vnd.openxmlformats-officedocument.presentationml.tags+xml"/>
  <Override PartName="/ppt/notesSlides/notesSlide38.xml" ContentType="application/vnd.openxmlformats-officedocument.presentationml.notesSlide+xml"/>
  <Override PartName="/ppt/tags/tag69.xml" ContentType="application/vnd.openxmlformats-officedocument.presentationml.tags+xml"/>
  <Override PartName="/ppt/notesSlides/notesSlide39.xml" ContentType="application/vnd.openxmlformats-officedocument.presentationml.notesSlide+xml"/>
  <Override PartName="/ppt/tags/tag70.xml" ContentType="application/vnd.openxmlformats-officedocument.presentationml.tags+xml"/>
  <Override PartName="/ppt/notesSlides/notesSlide40.xml" ContentType="application/vnd.openxmlformats-officedocument.presentationml.notesSlide+xml"/>
  <Override PartName="/ppt/tags/tag71.xml" ContentType="application/vnd.openxmlformats-officedocument.presentationml.tags+xml"/>
  <Override PartName="/ppt/notesSlides/notesSlide41.xml" ContentType="application/vnd.openxmlformats-officedocument.presentationml.notesSlide+xml"/>
  <Override PartName="/ppt/tags/tag72.xml" ContentType="application/vnd.openxmlformats-officedocument.presentationml.tags+xml"/>
  <Override PartName="/ppt/notesSlides/notesSlide42.xml" ContentType="application/vnd.openxmlformats-officedocument.presentationml.notesSlide+xml"/>
  <Override PartName="/ppt/tags/tag73.xml" ContentType="application/vnd.openxmlformats-officedocument.presentationml.tags+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8"/>
  </p:notesMasterIdLst>
  <p:handoutMasterIdLst>
    <p:handoutMasterId r:id="rId49"/>
  </p:handoutMasterIdLst>
  <p:sldIdLst>
    <p:sldId id="470" r:id="rId5"/>
    <p:sldId id="477" r:id="rId6"/>
    <p:sldId id="532" r:id="rId7"/>
    <p:sldId id="1786" r:id="rId8"/>
    <p:sldId id="1713" r:id="rId9"/>
    <p:sldId id="1856" r:id="rId10"/>
    <p:sldId id="1751" r:id="rId11"/>
    <p:sldId id="1808" r:id="rId12"/>
    <p:sldId id="1809" r:id="rId13"/>
    <p:sldId id="1785" r:id="rId14"/>
    <p:sldId id="1725" r:id="rId15"/>
    <p:sldId id="584" r:id="rId16"/>
    <p:sldId id="1756" r:id="rId17"/>
    <p:sldId id="440" r:id="rId18"/>
    <p:sldId id="576" r:id="rId19"/>
    <p:sldId id="1726" r:id="rId20"/>
    <p:sldId id="1854" r:id="rId21"/>
    <p:sldId id="1799" r:id="rId22"/>
    <p:sldId id="676" r:id="rId23"/>
    <p:sldId id="541" r:id="rId24"/>
    <p:sldId id="1853" r:id="rId25"/>
    <p:sldId id="1859" r:id="rId26"/>
    <p:sldId id="1860" r:id="rId27"/>
    <p:sldId id="1373" r:id="rId28"/>
    <p:sldId id="1396" r:id="rId29"/>
    <p:sldId id="1857" r:id="rId30"/>
    <p:sldId id="1737" r:id="rId31"/>
    <p:sldId id="582" r:id="rId32"/>
    <p:sldId id="617" r:id="rId33"/>
    <p:sldId id="648" r:id="rId34"/>
    <p:sldId id="618" r:id="rId35"/>
    <p:sldId id="653" r:id="rId36"/>
    <p:sldId id="619" r:id="rId37"/>
    <p:sldId id="626" r:id="rId38"/>
    <p:sldId id="551" r:id="rId39"/>
    <p:sldId id="637" r:id="rId40"/>
    <p:sldId id="634" r:id="rId41"/>
    <p:sldId id="642" r:id="rId42"/>
    <p:sldId id="1861" r:id="rId43"/>
    <p:sldId id="1862" r:id="rId44"/>
    <p:sldId id="1747" r:id="rId45"/>
    <p:sldId id="1781" r:id="rId46"/>
    <p:sldId id="1715" r:id="rId47"/>
  </p:sldIdLst>
  <p:sldSz cx="12192000" cy="6858000"/>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A6827748-DD7C-4941-B63B-B0B613C382E7}">
          <p14:sldIdLst>
            <p14:sldId id="470"/>
            <p14:sldId id="477"/>
            <p14:sldId id="532"/>
            <p14:sldId id="1786"/>
            <p14:sldId id="1713"/>
          </p14:sldIdLst>
        </p14:section>
        <p14:section name="Module 1" id="{79726A87-C7B8-4416-A08A-2E6488983CE3}">
          <p14:sldIdLst>
            <p14:sldId id="1856"/>
            <p14:sldId id="1751"/>
            <p14:sldId id="1808"/>
            <p14:sldId id="1809"/>
            <p14:sldId id="1785"/>
            <p14:sldId id="1725"/>
            <p14:sldId id="584"/>
            <p14:sldId id="1756"/>
            <p14:sldId id="440"/>
          </p14:sldIdLst>
        </p14:section>
        <p14:section name="Module 2" id="{27DEEF43-1B28-4F90-9D1B-192E0E37F693}">
          <p14:sldIdLst>
            <p14:sldId id="576"/>
            <p14:sldId id="1726"/>
            <p14:sldId id="1854"/>
            <p14:sldId id="1799"/>
            <p14:sldId id="676"/>
            <p14:sldId id="541"/>
            <p14:sldId id="1853"/>
            <p14:sldId id="1859"/>
            <p14:sldId id="1860"/>
            <p14:sldId id="1373"/>
            <p14:sldId id="1396"/>
            <p14:sldId id="1857"/>
          </p14:sldIdLst>
        </p14:section>
        <p14:section name="Module 3" id="{80C9A8B2-9508-4848-AC04-758C74561C79}">
          <p14:sldIdLst>
            <p14:sldId id="1737"/>
            <p14:sldId id="582"/>
            <p14:sldId id="617"/>
            <p14:sldId id="648"/>
            <p14:sldId id="618"/>
            <p14:sldId id="653"/>
            <p14:sldId id="619"/>
            <p14:sldId id="626"/>
            <p14:sldId id="551"/>
            <p14:sldId id="637"/>
            <p14:sldId id="634"/>
            <p14:sldId id="642"/>
          </p14:sldIdLst>
        </p14:section>
        <p14:section name="Finale" id="{7BA89245-6BEC-41DC-A477-AB6127BC9A37}">
          <p14:sldIdLst>
            <p14:sldId id="1861"/>
            <p14:sldId id="1862"/>
            <p14:sldId id="1747"/>
            <p14:sldId id="1781"/>
            <p14:sldId id="171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8BAB0F-1D8B-E8DA-D0AE-DF739D61A3A8}" name="Ola Okubanjo" initials="OO" userId="S::o0o00dm@homeoffice.wal-mart.com::86690366-23e1-4f40-9b85-37ff13699414" providerId="AD"/>
  <p188:author id="{4CF3C521-2581-F13F-228C-693322C1FA4E}" name="Aisha Johnson" initials="AJ" userId="S::a0j030o@homeoffice.wal-mart.com::001aeca0-1526-4f69-8225-94d4403f933c" providerId="AD"/>
  <p188:author id="{090BA44A-EAD2-2F34-6F00-9ED70ECB5524}" name="Emily Correa - Vendor" initials="ECV" userId="S::vn543ja@homeoffice.wal-mart.com::724f68eb-f27c-4a88-a707-649152b6c87e" providerId="AD"/>
  <p188:author id="{1AB9AA52-7A8E-8622-58FF-1D2F9D089036}" name="Lothar Zuenskes" initials="LZ" userId="S::s0z03dk@HOMEOFFICE.wal-mart.com::3467f3e1-52cd-4907-8f44-263d2bfb463f" providerId="AD"/>
  <p188:author id="{A3DBEC63-AAFB-14C9-39C3-252D1A3F12F3}" name="James Hanison" initials="JH" userId="S::jhaniso@homeoffice.wal-mart.com::12570688-3285-43cc-827c-b32d6d1e0fef" providerId="AD"/>
  <p188:author id="{F00AE06E-19E1-93DA-F514-6B17FED4FFE1}" name="Samantha DeLoera" initials="SD" userId="S::s0d06bq@homeoffice.wal-mart.com::87365409-b2a9-40ce-8a03-3f51f29db3f7" providerId="AD"/>
  <p188:author id="{4AD9C6A7-4F0F-4ED9-5F5A-809256A506C0}" name="Justin Smith" initials="JS" userId="S::j0s0pev@homeoffice.wal-mart.com::5ebb1238-e381-435d-a02c-9c8b25b40d57" providerId="AD"/>
  <p188:author id="{02E679CE-ACD9-9E0F-DDE4-E3F1AD8FCD0D}" name="Divya Madhavan" initials="DM" userId="S::d0m0ix4@homeoffice.wal-mart.com::edaae08c-e19d-4ed0-88d2-6fc2c8942c2e" providerId="AD"/>
  <p188:author id="{FF4D78E8-8E9F-1AA6-001F-31E3010E096B}" name="Aisha Johnson" initials="AJ" userId="S::a0j030o@HOMEOFFICE.wal-mart.com::001aeca0-1526-4f69-8225-94d4403f933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1CE"/>
    <a:srgbClr val="041E42"/>
    <a:srgbClr val="041F41"/>
    <a:srgbClr val="78BAE8"/>
    <a:srgbClr val="FFC220"/>
    <a:srgbClr val="FA6400"/>
    <a:srgbClr val="002060"/>
    <a:srgbClr val="002242"/>
    <a:srgbClr val="091F40"/>
    <a:srgbClr val="0971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62C7C5-F050-77AE-3BE3-927A86FAB7BE}" v="14" dt="2022-07-15T14:26:25.660"/>
    <p1510:client id="{37583EAE-1ABA-73DB-CDF0-9203FD0D9E01}" v="728" dt="2022-07-14T18:53:43.951"/>
    <p1510:client id="{6B48C472-9F43-4CB1-99D1-01EB48E4A860}" v="19" dt="2022-07-14T20:22:47.209"/>
    <p1510:client id="{B2A11CE9-1774-470A-8138-F21454F05336}" v="19448" dt="2022-07-15T15:06:38.883"/>
    <p1510:client id="{B330EBD1-61B0-0173-711A-A8C2140B1683}" v="266" dt="2022-07-14T22:30:47.965"/>
    <p1510:client id="{F65B0B75-8818-C953-08B7-DB35FA937522}" v="17" dt="2022-07-15T14:05:24.9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ags" Target="tags/tag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Correa - Vendor" userId="S::vn543ja@homeoffice.wal-mart.com::724f68eb-f27c-4a88-a707-649152b6c87e" providerId="AD" clId="Web-{D76444F6-681C-B8FB-DAD2-FC1C45BFBB4C}"/>
    <pc:docChg chg="">
      <pc:chgData name="Emily Correa - Vendor" userId="S::vn543ja@homeoffice.wal-mart.com::724f68eb-f27c-4a88-a707-649152b6c87e" providerId="AD" clId="Web-{D76444F6-681C-B8FB-DAD2-FC1C45BFBB4C}" dt="2022-07-13T17:59:35.411" v="15"/>
      <pc:docMkLst>
        <pc:docMk/>
      </pc:docMkLst>
      <pc:sldChg chg="modCm">
        <pc:chgData name="Emily Correa - Vendor" userId="S::vn543ja@homeoffice.wal-mart.com::724f68eb-f27c-4a88-a707-649152b6c87e" providerId="AD" clId="Web-{D76444F6-681C-B8FB-DAD2-FC1C45BFBB4C}" dt="2022-07-13T17:58:58.316" v="13"/>
        <pc:sldMkLst>
          <pc:docMk/>
          <pc:sldMk cId="1064612252" sldId="470"/>
        </pc:sldMkLst>
      </pc:sldChg>
      <pc:sldChg chg="modCm">
        <pc:chgData name="Emily Correa - Vendor" userId="S::vn543ja@homeoffice.wal-mart.com::724f68eb-f27c-4a88-a707-649152b6c87e" providerId="AD" clId="Web-{D76444F6-681C-B8FB-DAD2-FC1C45BFBB4C}" dt="2022-07-13T17:59:11.223" v="14"/>
        <pc:sldMkLst>
          <pc:docMk/>
          <pc:sldMk cId="3135370120" sldId="532"/>
        </pc:sldMkLst>
      </pc:sldChg>
      <pc:sldChg chg="modCm">
        <pc:chgData name="Emily Correa - Vendor" userId="S::vn543ja@homeoffice.wal-mart.com::724f68eb-f27c-4a88-a707-649152b6c87e" providerId="AD" clId="Web-{D76444F6-681C-B8FB-DAD2-FC1C45BFBB4C}" dt="2022-07-13T17:49:39.247" v="0"/>
        <pc:sldMkLst>
          <pc:docMk/>
          <pc:sldMk cId="1404215422" sldId="1751"/>
        </pc:sldMkLst>
      </pc:sldChg>
      <pc:sldChg chg="modCm">
        <pc:chgData name="Emily Correa - Vendor" userId="S::vn543ja@homeoffice.wal-mart.com::724f68eb-f27c-4a88-a707-649152b6c87e" providerId="AD" clId="Web-{D76444F6-681C-B8FB-DAD2-FC1C45BFBB4C}" dt="2022-07-13T17:50:53.607" v="4"/>
        <pc:sldMkLst>
          <pc:docMk/>
          <pc:sldMk cId="1896436015" sldId="1754"/>
        </pc:sldMkLst>
      </pc:sldChg>
      <pc:sldChg chg="addCm">
        <pc:chgData name="Emily Correa - Vendor" userId="S::vn543ja@homeoffice.wal-mart.com::724f68eb-f27c-4a88-a707-649152b6c87e" providerId="AD" clId="Web-{D76444F6-681C-B8FB-DAD2-FC1C45BFBB4C}" dt="2022-07-13T17:57:36.065" v="10"/>
        <pc:sldMkLst>
          <pc:docMk/>
          <pc:sldMk cId="711497085" sldId="1775"/>
        </pc:sldMkLst>
      </pc:sldChg>
      <pc:sldChg chg="modCm">
        <pc:chgData name="Emily Correa - Vendor" userId="S::vn543ja@homeoffice.wal-mart.com::724f68eb-f27c-4a88-a707-649152b6c87e" providerId="AD" clId="Web-{D76444F6-681C-B8FB-DAD2-FC1C45BFBB4C}" dt="2022-07-13T17:50:32.372" v="3"/>
        <pc:sldMkLst>
          <pc:docMk/>
          <pc:sldMk cId="3827362775" sldId="1785"/>
        </pc:sldMkLst>
      </pc:sldChg>
      <pc:sldChg chg="addCm">
        <pc:chgData name="Emily Correa - Vendor" userId="S::vn543ja@homeoffice.wal-mart.com::724f68eb-f27c-4a88-a707-649152b6c87e" providerId="AD" clId="Web-{D76444F6-681C-B8FB-DAD2-FC1C45BFBB4C}" dt="2022-07-13T17:59:35.411" v="15"/>
        <pc:sldMkLst>
          <pc:docMk/>
          <pc:sldMk cId="2106086166" sldId="1786"/>
        </pc:sldMkLst>
      </pc:sldChg>
      <pc:sldChg chg="modCm">
        <pc:chgData name="Emily Correa - Vendor" userId="S::vn543ja@homeoffice.wal-mart.com::724f68eb-f27c-4a88-a707-649152b6c87e" providerId="AD" clId="Web-{D76444F6-681C-B8FB-DAD2-FC1C45BFBB4C}" dt="2022-07-13T17:51:17.467" v="5"/>
        <pc:sldMkLst>
          <pc:docMk/>
          <pc:sldMk cId="3719105869" sldId="1790"/>
        </pc:sldMkLst>
      </pc:sldChg>
      <pc:sldChg chg="modCm">
        <pc:chgData name="Emily Correa - Vendor" userId="S::vn543ja@homeoffice.wal-mart.com::724f68eb-f27c-4a88-a707-649152b6c87e" providerId="AD" clId="Web-{D76444F6-681C-B8FB-DAD2-FC1C45BFBB4C}" dt="2022-07-13T17:58:09.644" v="12"/>
        <pc:sldMkLst>
          <pc:docMk/>
          <pc:sldMk cId="3832204676" sldId="1797"/>
        </pc:sldMkLst>
      </pc:sldChg>
      <pc:sldChg chg="modCm">
        <pc:chgData name="Emily Correa - Vendor" userId="S::vn543ja@homeoffice.wal-mart.com::724f68eb-f27c-4a88-a707-649152b6c87e" providerId="AD" clId="Web-{D76444F6-681C-B8FB-DAD2-FC1C45BFBB4C}" dt="2022-07-13T17:57:56.862" v="11"/>
        <pc:sldMkLst>
          <pc:docMk/>
          <pc:sldMk cId="218039001" sldId="1798"/>
        </pc:sldMkLst>
      </pc:sldChg>
      <pc:sldChg chg="addCm">
        <pc:chgData name="Emily Correa - Vendor" userId="S::vn543ja@homeoffice.wal-mart.com::724f68eb-f27c-4a88-a707-649152b6c87e" providerId="AD" clId="Web-{D76444F6-681C-B8FB-DAD2-FC1C45BFBB4C}" dt="2022-07-13T17:54:44.922" v="7"/>
        <pc:sldMkLst>
          <pc:docMk/>
          <pc:sldMk cId="3960621999" sldId="1799"/>
        </pc:sldMkLst>
      </pc:sldChg>
      <pc:sldChg chg="addCm">
        <pc:chgData name="Emily Correa - Vendor" userId="S::vn543ja@homeoffice.wal-mart.com::724f68eb-f27c-4a88-a707-649152b6c87e" providerId="AD" clId="Web-{D76444F6-681C-B8FB-DAD2-FC1C45BFBB4C}" dt="2022-07-13T17:55:44.298" v="8"/>
        <pc:sldMkLst>
          <pc:docMk/>
          <pc:sldMk cId="683298637" sldId="1807"/>
        </pc:sldMkLst>
      </pc:sldChg>
      <pc:sldChg chg="modCm">
        <pc:chgData name="Emily Correa - Vendor" userId="S::vn543ja@homeoffice.wal-mart.com::724f68eb-f27c-4a88-a707-649152b6c87e" providerId="AD" clId="Web-{D76444F6-681C-B8FB-DAD2-FC1C45BFBB4C}" dt="2022-07-13T17:50:21.153" v="2"/>
        <pc:sldMkLst>
          <pc:docMk/>
          <pc:sldMk cId="912955576" sldId="1808"/>
        </pc:sldMkLst>
      </pc:sldChg>
    </pc:docChg>
  </pc:docChgLst>
  <pc:docChgLst>
    <pc:chgData name="Emily Correa - Vendor" userId="S::vn543ja@homeoffice.wal-mart.com::724f68eb-f27c-4a88-a707-649152b6c87e" providerId="AD" clId="Web-{ED453040-BD15-A8DF-9F51-00D6ED3F6DBA}"/>
    <pc:docChg chg="modSld">
      <pc:chgData name="Emily Correa - Vendor" userId="S::vn543ja@homeoffice.wal-mart.com::724f68eb-f27c-4a88-a707-649152b6c87e" providerId="AD" clId="Web-{ED453040-BD15-A8DF-9F51-00D6ED3F6DBA}" dt="2022-07-13T22:23:55.592" v="30"/>
      <pc:docMkLst>
        <pc:docMk/>
      </pc:docMkLst>
      <pc:sldChg chg="addCm">
        <pc:chgData name="Emily Correa - Vendor" userId="S::vn543ja@homeoffice.wal-mart.com::724f68eb-f27c-4a88-a707-649152b6c87e" providerId="AD" clId="Web-{ED453040-BD15-A8DF-9F51-00D6ED3F6DBA}" dt="2022-07-13T22:13:24.178" v="10"/>
        <pc:sldMkLst>
          <pc:docMk/>
          <pc:sldMk cId="1064612252" sldId="470"/>
        </pc:sldMkLst>
      </pc:sldChg>
      <pc:sldChg chg="modSp addCm">
        <pc:chgData name="Emily Correa - Vendor" userId="S::vn543ja@homeoffice.wal-mart.com::724f68eb-f27c-4a88-a707-649152b6c87e" providerId="AD" clId="Web-{ED453040-BD15-A8DF-9F51-00D6ED3F6DBA}" dt="2022-07-13T22:17:02.509" v="11"/>
        <pc:sldMkLst>
          <pc:docMk/>
          <pc:sldMk cId="3135370120" sldId="532"/>
        </pc:sldMkLst>
        <pc:spChg chg="mod">
          <ac:chgData name="Emily Correa - Vendor" userId="S::vn543ja@homeoffice.wal-mart.com::724f68eb-f27c-4a88-a707-649152b6c87e" providerId="AD" clId="Web-{ED453040-BD15-A8DF-9F51-00D6ED3F6DBA}" dt="2022-07-13T21:03:08.876" v="3" actId="20577"/>
          <ac:spMkLst>
            <pc:docMk/>
            <pc:sldMk cId="3135370120" sldId="532"/>
            <ac:spMk id="2" creationId="{4A7F1CD2-873A-4AD2-A4D6-473958F4FB22}"/>
          </ac:spMkLst>
        </pc:spChg>
      </pc:sldChg>
      <pc:sldChg chg="addCm">
        <pc:chgData name="Emily Correa - Vendor" userId="S::vn543ja@homeoffice.wal-mart.com::724f68eb-f27c-4a88-a707-649152b6c87e" providerId="AD" clId="Web-{ED453040-BD15-A8DF-9F51-00D6ED3F6DBA}" dt="2022-07-13T22:22:24.778" v="26"/>
        <pc:sldMkLst>
          <pc:docMk/>
          <pc:sldMk cId="1832920158" sldId="551"/>
        </pc:sldMkLst>
      </pc:sldChg>
      <pc:sldChg chg="addCm">
        <pc:chgData name="Emily Correa - Vendor" userId="S::vn543ja@homeoffice.wal-mart.com::724f68eb-f27c-4a88-a707-649152b6c87e" providerId="AD" clId="Web-{ED453040-BD15-A8DF-9F51-00D6ED3F6DBA}" dt="2022-07-13T22:23:17.982" v="28"/>
        <pc:sldMkLst>
          <pc:docMk/>
          <pc:sldMk cId="1672642812" sldId="582"/>
        </pc:sldMkLst>
      </pc:sldChg>
      <pc:sldChg chg="addCm">
        <pc:chgData name="Emily Correa - Vendor" userId="S::vn543ja@homeoffice.wal-mart.com::724f68eb-f27c-4a88-a707-649152b6c87e" providerId="AD" clId="Web-{ED453040-BD15-A8DF-9F51-00D6ED3F6DBA}" dt="2022-07-13T22:17:21.446" v="14"/>
        <pc:sldMkLst>
          <pc:docMk/>
          <pc:sldMk cId="4173431463" sldId="583"/>
        </pc:sldMkLst>
      </pc:sldChg>
      <pc:sldChg chg="addCm">
        <pc:chgData name="Emily Correa - Vendor" userId="S::vn543ja@homeoffice.wal-mart.com::724f68eb-f27c-4a88-a707-649152b6c87e" providerId="AD" clId="Web-{ED453040-BD15-A8DF-9F51-00D6ED3F6DBA}" dt="2022-07-13T22:11:35.598" v="6"/>
        <pc:sldMkLst>
          <pc:docMk/>
          <pc:sldMk cId="2792487436" sldId="617"/>
        </pc:sldMkLst>
      </pc:sldChg>
      <pc:sldChg chg="addCm">
        <pc:chgData name="Emily Correa - Vendor" userId="S::vn543ja@homeoffice.wal-mart.com::724f68eb-f27c-4a88-a707-649152b6c87e" providerId="AD" clId="Web-{ED453040-BD15-A8DF-9F51-00D6ED3F6DBA}" dt="2022-07-13T22:22:51.247" v="27"/>
        <pc:sldMkLst>
          <pc:docMk/>
          <pc:sldMk cId="925976311" sldId="637"/>
        </pc:sldMkLst>
      </pc:sldChg>
      <pc:sldChg chg="modSp addCm">
        <pc:chgData name="Emily Correa - Vendor" userId="S::vn543ja@homeoffice.wal-mart.com::724f68eb-f27c-4a88-a707-649152b6c87e" providerId="AD" clId="Web-{ED453040-BD15-A8DF-9F51-00D6ED3F6DBA}" dt="2022-07-13T22:17:16.462" v="13"/>
        <pc:sldMkLst>
          <pc:docMk/>
          <pc:sldMk cId="22263989" sldId="1713"/>
        </pc:sldMkLst>
        <pc:picChg chg="mod">
          <ac:chgData name="Emily Correa - Vendor" userId="S::vn543ja@homeoffice.wal-mart.com::724f68eb-f27c-4a88-a707-649152b6c87e" providerId="AD" clId="Web-{ED453040-BD15-A8DF-9F51-00D6ED3F6DBA}" dt="2022-07-13T21:03:33.501" v="4"/>
          <ac:picMkLst>
            <pc:docMk/>
            <pc:sldMk cId="22263989" sldId="1713"/>
            <ac:picMk id="4" creationId="{DCE1F5B8-7001-F673-683D-6621F9F23D76}"/>
          </ac:picMkLst>
        </pc:picChg>
      </pc:sldChg>
      <pc:sldChg chg="addSp addCm">
        <pc:chgData name="Emily Correa - Vendor" userId="S::vn543ja@homeoffice.wal-mart.com::724f68eb-f27c-4a88-a707-649152b6c87e" providerId="AD" clId="Web-{ED453040-BD15-A8DF-9F51-00D6ED3F6DBA}" dt="2022-07-13T22:23:39.373" v="29"/>
        <pc:sldMkLst>
          <pc:docMk/>
          <pc:sldMk cId="474724612" sldId="1715"/>
        </pc:sldMkLst>
        <pc:spChg chg="add">
          <ac:chgData name="Emily Correa - Vendor" userId="S::vn543ja@homeoffice.wal-mart.com::724f68eb-f27c-4a88-a707-649152b6c87e" providerId="AD" clId="Web-{ED453040-BD15-A8DF-9F51-00D6ED3F6DBA}" dt="2022-07-13T22:11:54.349" v="7"/>
          <ac:spMkLst>
            <pc:docMk/>
            <pc:sldMk cId="474724612" sldId="1715"/>
            <ac:spMk id="3" creationId="{E7B30F16-B535-750A-CFCC-BF875F5B29F8}"/>
          </ac:spMkLst>
        </pc:spChg>
      </pc:sldChg>
      <pc:sldChg chg="addSp modSp addCm">
        <pc:chgData name="Emily Correa - Vendor" userId="S::vn543ja@homeoffice.wal-mart.com::724f68eb-f27c-4a88-a707-649152b6c87e" providerId="AD" clId="Web-{ED453040-BD15-A8DF-9F51-00D6ED3F6DBA}" dt="2022-07-13T22:19:22.135" v="20"/>
        <pc:sldMkLst>
          <pc:docMk/>
          <pc:sldMk cId="1497549787" sldId="1725"/>
        </pc:sldMkLst>
        <pc:spChg chg="add mod">
          <ac:chgData name="Emily Correa - Vendor" userId="S::vn543ja@homeoffice.wal-mart.com::724f68eb-f27c-4a88-a707-649152b6c87e" providerId="AD" clId="Web-{ED453040-BD15-A8DF-9F51-00D6ED3F6DBA}" dt="2022-07-13T22:19:00.166" v="19"/>
          <ac:spMkLst>
            <pc:docMk/>
            <pc:sldMk cId="1497549787" sldId="1725"/>
            <ac:spMk id="2" creationId="{C96AF4A2-C7A3-A6DC-B399-327FF2FA5BC3}"/>
          </ac:spMkLst>
        </pc:spChg>
      </pc:sldChg>
      <pc:sldChg chg="addCm">
        <pc:chgData name="Emily Correa - Vendor" userId="S::vn543ja@homeoffice.wal-mart.com::724f68eb-f27c-4a88-a707-649152b6c87e" providerId="AD" clId="Web-{ED453040-BD15-A8DF-9F51-00D6ED3F6DBA}" dt="2022-07-13T22:23:55.592" v="30"/>
        <pc:sldMkLst>
          <pc:docMk/>
          <pc:sldMk cId="3517477965" sldId="1781"/>
        </pc:sldMkLst>
      </pc:sldChg>
      <pc:sldChg chg="addCm modCm">
        <pc:chgData name="Emily Correa - Vendor" userId="S::vn543ja@homeoffice.wal-mart.com::724f68eb-f27c-4a88-a707-649152b6c87e" providerId="AD" clId="Web-{ED453040-BD15-A8DF-9F51-00D6ED3F6DBA}" dt="2022-07-13T22:17:09.493" v="12"/>
        <pc:sldMkLst>
          <pc:docMk/>
          <pc:sldMk cId="2106086166" sldId="1786"/>
        </pc:sldMkLst>
      </pc:sldChg>
      <pc:sldChg chg="addCm">
        <pc:chgData name="Emily Correa - Vendor" userId="S::vn543ja@homeoffice.wal-mart.com::724f68eb-f27c-4a88-a707-649152b6c87e" providerId="AD" clId="Web-{ED453040-BD15-A8DF-9F51-00D6ED3F6DBA}" dt="2022-07-13T22:21:29.980" v="25"/>
        <pc:sldMkLst>
          <pc:docMk/>
          <pc:sldMk cId="48574295" sldId="1788"/>
        </pc:sldMkLst>
      </pc:sldChg>
      <pc:sldChg chg="addCm">
        <pc:chgData name="Emily Correa - Vendor" userId="S::vn543ja@homeoffice.wal-mart.com::724f68eb-f27c-4a88-a707-649152b6c87e" providerId="AD" clId="Web-{ED453040-BD15-A8DF-9F51-00D6ED3F6DBA}" dt="2022-07-13T22:17:26.228" v="15"/>
        <pc:sldMkLst>
          <pc:docMk/>
          <pc:sldMk cId="1915703857" sldId="1794"/>
        </pc:sldMkLst>
      </pc:sldChg>
      <pc:sldChg chg="addCm modCm">
        <pc:chgData name="Emily Correa - Vendor" userId="S::vn543ja@homeoffice.wal-mart.com::724f68eb-f27c-4a88-a707-649152b6c87e" providerId="AD" clId="Web-{ED453040-BD15-A8DF-9F51-00D6ED3F6DBA}" dt="2022-07-13T22:18:43.572" v="17"/>
        <pc:sldMkLst>
          <pc:docMk/>
          <pc:sldMk cId="2923503978" sldId="1795"/>
        </pc:sldMkLst>
      </pc:sldChg>
      <pc:sldChg chg="addCm modCm">
        <pc:chgData name="Emily Correa - Vendor" userId="S::vn543ja@homeoffice.wal-mart.com::724f68eb-f27c-4a88-a707-649152b6c87e" providerId="AD" clId="Web-{ED453040-BD15-A8DF-9F51-00D6ED3F6DBA}" dt="2022-07-13T22:20:38.105" v="22"/>
        <pc:sldMkLst>
          <pc:docMk/>
          <pc:sldMk cId="3960621999" sldId="1799"/>
        </pc:sldMkLst>
      </pc:sldChg>
      <pc:sldChg chg="addCm">
        <pc:chgData name="Emily Correa - Vendor" userId="S::vn543ja@homeoffice.wal-mart.com::724f68eb-f27c-4a88-a707-649152b6c87e" providerId="AD" clId="Web-{ED453040-BD15-A8DF-9F51-00D6ED3F6DBA}" dt="2022-07-13T22:21:06.308" v="24"/>
        <pc:sldMkLst>
          <pc:docMk/>
          <pc:sldMk cId="178688014" sldId="1800"/>
        </pc:sldMkLst>
      </pc:sldChg>
      <pc:sldChg chg="addCm">
        <pc:chgData name="Emily Correa - Vendor" userId="S::vn543ja@homeoffice.wal-mart.com::724f68eb-f27c-4a88-a707-649152b6c87e" providerId="AD" clId="Web-{ED453040-BD15-A8DF-9F51-00D6ED3F6DBA}" dt="2022-07-13T22:20:55.527" v="23"/>
        <pc:sldMkLst>
          <pc:docMk/>
          <pc:sldMk cId="692963447" sldId="1801"/>
        </pc:sldMkLst>
      </pc:sldChg>
      <pc:sldChg chg="addCm">
        <pc:chgData name="Emily Correa - Vendor" userId="S::vn543ja@homeoffice.wal-mart.com::724f68eb-f27c-4a88-a707-649152b6c87e" providerId="AD" clId="Web-{ED453040-BD15-A8DF-9F51-00D6ED3F6DBA}" dt="2022-07-13T22:18:06.181" v="16"/>
        <pc:sldMkLst>
          <pc:docMk/>
          <pc:sldMk cId="912955576" sldId="1808"/>
        </pc:sldMkLst>
      </pc:sldChg>
    </pc:docChg>
  </pc:docChgLst>
  <pc:docChgLst>
    <pc:chgData name="Amber Clines" userId="6eaebac6-fef4-4e4b-adfc-c2e13ba930fb" providerId="ADAL" clId="{E0410092-357B-430D-9CA4-93E01E82622E}"/>
    <pc:docChg chg="undo custSel modMainMaster">
      <pc:chgData name="Amber Clines" userId="6eaebac6-fef4-4e4b-adfc-c2e13ba930fb" providerId="ADAL" clId="{E0410092-357B-430D-9CA4-93E01E82622E}" dt="2022-07-13T18:33:12.405" v="22" actId="478"/>
      <pc:docMkLst>
        <pc:docMk/>
      </pc:docMkLst>
      <pc:sldMasterChg chg="modSldLayout">
        <pc:chgData name="Amber Clines" userId="6eaebac6-fef4-4e4b-adfc-c2e13ba930fb" providerId="ADAL" clId="{E0410092-357B-430D-9CA4-93E01E82622E}" dt="2022-07-13T18:33:12.405" v="22" actId="478"/>
        <pc:sldMasterMkLst>
          <pc:docMk/>
          <pc:sldMasterMk cId="3274397670" sldId="2147483648"/>
        </pc:sldMasterMkLst>
        <pc:sldLayoutChg chg="addSp delSp modSp mod">
          <pc:chgData name="Amber Clines" userId="6eaebac6-fef4-4e4b-adfc-c2e13ba930fb" providerId="ADAL" clId="{E0410092-357B-430D-9CA4-93E01E82622E}" dt="2022-07-13T18:27:48.251" v="18" actId="478"/>
          <pc:sldLayoutMkLst>
            <pc:docMk/>
            <pc:sldMasterMk cId="3274397670" sldId="2147483648"/>
            <pc:sldLayoutMk cId="744941234" sldId="2147483661"/>
          </pc:sldLayoutMkLst>
          <pc:spChg chg="topLvl">
            <ac:chgData name="Amber Clines" userId="6eaebac6-fef4-4e4b-adfc-c2e13ba930fb" providerId="ADAL" clId="{E0410092-357B-430D-9CA4-93E01E82622E}" dt="2022-07-13T18:27:48.251" v="18" actId="478"/>
            <ac:spMkLst>
              <pc:docMk/>
              <pc:sldMasterMk cId="3274397670" sldId="2147483648"/>
              <pc:sldLayoutMk cId="744941234" sldId="2147483661"/>
              <ac:spMk id="17" creationId="{3D6D98E1-D4F5-457D-A6D8-65E407E9C2F5}"/>
            </ac:spMkLst>
          </pc:spChg>
          <pc:grpChg chg="add del mod">
            <ac:chgData name="Amber Clines" userId="6eaebac6-fef4-4e4b-adfc-c2e13ba930fb" providerId="ADAL" clId="{E0410092-357B-430D-9CA4-93E01E82622E}" dt="2022-07-13T18:27:48.251" v="18" actId="478"/>
            <ac:grpSpMkLst>
              <pc:docMk/>
              <pc:sldMasterMk cId="3274397670" sldId="2147483648"/>
              <pc:sldLayoutMk cId="744941234" sldId="2147483661"/>
              <ac:grpSpMk id="15" creationId="{9639CA50-69FE-426D-9882-0015445C1617}"/>
            </ac:grpSpMkLst>
          </pc:grpChg>
          <pc:picChg chg="del mod topLvl">
            <ac:chgData name="Amber Clines" userId="6eaebac6-fef4-4e4b-adfc-c2e13ba930fb" providerId="ADAL" clId="{E0410092-357B-430D-9CA4-93E01E82622E}" dt="2022-07-13T18:27:48.251" v="18" actId="478"/>
            <ac:picMkLst>
              <pc:docMk/>
              <pc:sldMasterMk cId="3274397670" sldId="2147483648"/>
              <pc:sldLayoutMk cId="744941234" sldId="2147483661"/>
              <ac:picMk id="16" creationId="{084A7CBA-C647-47A0-A400-BB41ECFA11EF}"/>
            </ac:picMkLst>
          </pc:picChg>
        </pc:sldLayoutChg>
        <pc:sldLayoutChg chg="addSp delSp modSp mod">
          <pc:chgData name="Amber Clines" userId="6eaebac6-fef4-4e4b-adfc-c2e13ba930fb" providerId="ADAL" clId="{E0410092-357B-430D-9CA4-93E01E82622E}" dt="2022-07-13T18:33:12.405" v="22" actId="478"/>
          <pc:sldLayoutMkLst>
            <pc:docMk/>
            <pc:sldMasterMk cId="3274397670" sldId="2147483648"/>
            <pc:sldLayoutMk cId="3260192352" sldId="2147483668"/>
          </pc:sldLayoutMkLst>
          <pc:spChg chg="topLvl">
            <ac:chgData name="Amber Clines" userId="6eaebac6-fef4-4e4b-adfc-c2e13ba930fb" providerId="ADAL" clId="{E0410092-357B-430D-9CA4-93E01E82622E}" dt="2022-07-13T18:33:12.405" v="22" actId="478"/>
            <ac:spMkLst>
              <pc:docMk/>
              <pc:sldMasterMk cId="3274397670" sldId="2147483648"/>
              <pc:sldLayoutMk cId="3260192352" sldId="2147483668"/>
              <ac:spMk id="4" creationId="{E34F5936-E249-4119-9560-24B7C7D497BC}"/>
            </ac:spMkLst>
          </pc:spChg>
          <pc:grpChg chg="add del">
            <ac:chgData name="Amber Clines" userId="6eaebac6-fef4-4e4b-adfc-c2e13ba930fb" providerId="ADAL" clId="{E0410092-357B-430D-9CA4-93E01E82622E}" dt="2022-07-13T18:33:12.405" v="22" actId="478"/>
            <ac:grpSpMkLst>
              <pc:docMk/>
              <pc:sldMasterMk cId="3274397670" sldId="2147483648"/>
              <pc:sldLayoutMk cId="3260192352" sldId="2147483668"/>
              <ac:grpSpMk id="5" creationId="{98998C04-B6CB-4764-8C35-198F3799074B}"/>
            </ac:grpSpMkLst>
          </pc:grpChg>
          <pc:picChg chg="add del mod topLvl">
            <ac:chgData name="Amber Clines" userId="6eaebac6-fef4-4e4b-adfc-c2e13ba930fb" providerId="ADAL" clId="{E0410092-357B-430D-9CA4-93E01E82622E}" dt="2022-07-13T18:33:12.405" v="22" actId="478"/>
            <ac:picMkLst>
              <pc:docMk/>
              <pc:sldMasterMk cId="3274397670" sldId="2147483648"/>
              <pc:sldLayoutMk cId="3260192352" sldId="2147483668"/>
              <ac:picMk id="3" creationId="{3A0B20D3-0461-440A-9F6E-A5D77D2A7199}"/>
            </ac:picMkLst>
          </pc:picChg>
        </pc:sldLayoutChg>
      </pc:sldMasterChg>
    </pc:docChg>
  </pc:docChgLst>
  <pc:docChgLst>
    <pc:chgData name="Emily Correa - Vendor" userId="S::vn543ja@homeoffice.wal-mart.com::724f68eb-f27c-4a88-a707-649152b6c87e" providerId="AD" clId="Web-{37583EAE-1ABA-73DB-CDF0-9203FD0D9E01}"/>
    <pc:docChg chg="addSld delSld modSld modSection">
      <pc:chgData name="Emily Correa - Vendor" userId="S::vn543ja@homeoffice.wal-mart.com::724f68eb-f27c-4a88-a707-649152b6c87e" providerId="AD" clId="Web-{37583EAE-1ABA-73DB-CDF0-9203FD0D9E01}" dt="2022-07-14T18:57:24.110" v="683"/>
      <pc:docMkLst>
        <pc:docMk/>
      </pc:docMkLst>
      <pc:sldChg chg="addCm">
        <pc:chgData name="Emily Correa - Vendor" userId="S::vn543ja@homeoffice.wal-mart.com::724f68eb-f27c-4a88-a707-649152b6c87e" providerId="AD" clId="Web-{37583EAE-1ABA-73DB-CDF0-9203FD0D9E01}" dt="2022-07-14T17:58:36.324" v="381"/>
        <pc:sldMkLst>
          <pc:docMk/>
          <pc:sldMk cId="375276708" sldId="440"/>
        </pc:sldMkLst>
      </pc:sldChg>
      <pc:sldChg chg="addSp delSp modSp addCm">
        <pc:chgData name="Emily Correa - Vendor" userId="S::vn543ja@homeoffice.wal-mart.com::724f68eb-f27c-4a88-a707-649152b6c87e" providerId="AD" clId="Web-{37583EAE-1ABA-73DB-CDF0-9203FD0D9E01}" dt="2022-07-14T14:38:35.487" v="5"/>
        <pc:sldMkLst>
          <pc:docMk/>
          <pc:sldMk cId="1064612252" sldId="470"/>
        </pc:sldMkLst>
        <pc:spChg chg="add del">
          <ac:chgData name="Emily Correa - Vendor" userId="S::vn543ja@homeoffice.wal-mart.com::724f68eb-f27c-4a88-a707-649152b6c87e" providerId="AD" clId="Web-{37583EAE-1ABA-73DB-CDF0-9203FD0D9E01}" dt="2022-07-14T14:38:35.487" v="5"/>
          <ac:spMkLst>
            <pc:docMk/>
            <pc:sldMk cId="1064612252" sldId="470"/>
            <ac:spMk id="3" creationId="{1152A6A3-191F-6889-700E-1C5A75C17F6F}"/>
          </ac:spMkLst>
        </pc:spChg>
        <pc:spChg chg="add del mod">
          <ac:chgData name="Emily Correa - Vendor" userId="S::vn543ja@homeoffice.wal-mart.com::724f68eb-f27c-4a88-a707-649152b6c87e" providerId="AD" clId="Web-{37583EAE-1ABA-73DB-CDF0-9203FD0D9E01}" dt="2022-07-14T14:38:34.471" v="4"/>
          <ac:spMkLst>
            <pc:docMk/>
            <pc:sldMk cId="1064612252" sldId="470"/>
            <ac:spMk id="4" creationId="{A54ABB2D-31E2-FC9B-FA68-FFB9D0E46B56}"/>
          </ac:spMkLst>
        </pc:spChg>
      </pc:sldChg>
      <pc:sldChg chg="addCm">
        <pc:chgData name="Emily Correa - Vendor" userId="S::vn543ja@homeoffice.wal-mart.com::724f68eb-f27c-4a88-a707-649152b6c87e" providerId="AD" clId="Web-{37583EAE-1ABA-73DB-CDF0-9203FD0D9E01}" dt="2022-07-14T18:26:31.005" v="546"/>
        <pc:sldMkLst>
          <pc:docMk/>
          <pc:sldMk cId="3135370120" sldId="532"/>
        </pc:sldMkLst>
      </pc:sldChg>
      <pc:sldChg chg="modSp">
        <pc:chgData name="Emily Correa - Vendor" userId="S::vn543ja@homeoffice.wal-mart.com::724f68eb-f27c-4a88-a707-649152b6c87e" providerId="AD" clId="Web-{37583EAE-1ABA-73DB-CDF0-9203FD0D9E01}" dt="2022-07-14T18:40:53.455" v="590" actId="1076"/>
        <pc:sldMkLst>
          <pc:docMk/>
          <pc:sldMk cId="650188072" sldId="541"/>
        </pc:sldMkLst>
        <pc:spChg chg="mod">
          <ac:chgData name="Emily Correa - Vendor" userId="S::vn543ja@homeoffice.wal-mart.com::724f68eb-f27c-4a88-a707-649152b6c87e" providerId="AD" clId="Web-{37583EAE-1ABA-73DB-CDF0-9203FD0D9E01}" dt="2022-07-14T18:40:53.455" v="590" actId="1076"/>
          <ac:spMkLst>
            <pc:docMk/>
            <pc:sldMk cId="650188072" sldId="541"/>
            <ac:spMk id="13" creationId="{F662BC99-35BF-4DFB-A07A-A87B617D69BA}"/>
          </ac:spMkLst>
        </pc:spChg>
      </pc:sldChg>
      <pc:sldChg chg="addSp delSp modSp addAnim modAnim">
        <pc:chgData name="Emily Correa - Vendor" userId="S::vn543ja@homeoffice.wal-mart.com::724f68eb-f27c-4a88-a707-649152b6c87e" providerId="AD" clId="Web-{37583EAE-1ABA-73DB-CDF0-9203FD0D9E01}" dt="2022-07-14T18:17:06.543" v="522"/>
        <pc:sldMkLst>
          <pc:docMk/>
          <pc:sldMk cId="669205863" sldId="576"/>
        </pc:sldMkLst>
        <pc:spChg chg="add mod">
          <ac:chgData name="Emily Correa - Vendor" userId="S::vn543ja@homeoffice.wal-mart.com::724f68eb-f27c-4a88-a707-649152b6c87e" providerId="AD" clId="Web-{37583EAE-1ABA-73DB-CDF0-9203FD0D9E01}" dt="2022-07-14T17:45:10.140" v="379" actId="14100"/>
          <ac:spMkLst>
            <pc:docMk/>
            <pc:sldMk cId="669205863" sldId="576"/>
            <ac:spMk id="3" creationId="{B248E4E6-4D1D-0F80-84FF-40BB059B8216}"/>
          </ac:spMkLst>
        </pc:spChg>
        <pc:spChg chg="add mod">
          <ac:chgData name="Emily Correa - Vendor" userId="S::vn543ja@homeoffice.wal-mart.com::724f68eb-f27c-4a88-a707-649152b6c87e" providerId="AD" clId="Web-{37583EAE-1ABA-73DB-CDF0-9203FD0D9E01}" dt="2022-07-14T18:07:12.941" v="457" actId="1076"/>
          <ac:spMkLst>
            <pc:docMk/>
            <pc:sldMk cId="669205863" sldId="576"/>
            <ac:spMk id="5" creationId="{8EC3A140-4871-2821-9F45-D177C8B5B6F1}"/>
          </ac:spMkLst>
        </pc:spChg>
        <pc:spChg chg="add mod">
          <ac:chgData name="Emily Correa - Vendor" userId="S::vn543ja@homeoffice.wal-mart.com::724f68eb-f27c-4a88-a707-649152b6c87e" providerId="AD" clId="Web-{37583EAE-1ABA-73DB-CDF0-9203FD0D9E01}" dt="2022-07-14T18:07:40.972" v="463" actId="1076"/>
          <ac:spMkLst>
            <pc:docMk/>
            <pc:sldMk cId="669205863" sldId="576"/>
            <ac:spMk id="6" creationId="{C3BB183A-4F7C-2BE3-7CDC-07A351FD3940}"/>
          </ac:spMkLst>
        </pc:spChg>
        <pc:spChg chg="add mod">
          <ac:chgData name="Emily Correa - Vendor" userId="S::vn543ja@homeoffice.wal-mart.com::724f68eb-f27c-4a88-a707-649152b6c87e" providerId="AD" clId="Web-{37583EAE-1ABA-73DB-CDF0-9203FD0D9E01}" dt="2022-07-14T18:07:32.253" v="461" actId="1076"/>
          <ac:spMkLst>
            <pc:docMk/>
            <pc:sldMk cId="669205863" sldId="576"/>
            <ac:spMk id="8" creationId="{B4DF5E98-4AE4-E090-9597-5ABC75495FE7}"/>
          </ac:spMkLst>
        </pc:spChg>
        <pc:spChg chg="add mod">
          <ac:chgData name="Emily Correa - Vendor" userId="S::vn543ja@homeoffice.wal-mart.com::724f68eb-f27c-4a88-a707-649152b6c87e" providerId="AD" clId="Web-{37583EAE-1ABA-73DB-CDF0-9203FD0D9E01}" dt="2022-07-14T18:16:47.105" v="521" actId="20577"/>
          <ac:spMkLst>
            <pc:docMk/>
            <pc:sldMk cId="669205863" sldId="576"/>
            <ac:spMk id="10" creationId="{F6EFC289-5AE5-73EC-8742-404DF14328BD}"/>
          </ac:spMkLst>
        </pc:spChg>
        <pc:spChg chg="add del">
          <ac:chgData name="Emily Correa - Vendor" userId="S::vn543ja@homeoffice.wal-mart.com::724f68eb-f27c-4a88-a707-649152b6c87e" providerId="AD" clId="Web-{37583EAE-1ABA-73DB-CDF0-9203FD0D9E01}" dt="2022-07-14T18:17:06.543" v="522"/>
          <ac:spMkLst>
            <pc:docMk/>
            <pc:sldMk cId="669205863" sldId="576"/>
            <ac:spMk id="11" creationId="{E5F18B24-340B-3A17-D252-25B0EC2A6D0A}"/>
          </ac:spMkLst>
        </pc:spChg>
      </pc:sldChg>
      <pc:sldChg chg="addSp modSp addAnim modNotes">
        <pc:chgData name="Emily Correa - Vendor" userId="S::vn543ja@homeoffice.wal-mart.com::724f68eb-f27c-4a88-a707-649152b6c87e" providerId="AD" clId="Web-{37583EAE-1ABA-73DB-CDF0-9203FD0D9E01}" dt="2022-07-14T18:57:24.110" v="683"/>
        <pc:sldMkLst>
          <pc:docMk/>
          <pc:sldMk cId="2306267942" sldId="1737"/>
        </pc:sldMkLst>
        <pc:spChg chg="add mod">
          <ac:chgData name="Emily Correa - Vendor" userId="S::vn543ja@homeoffice.wal-mart.com::724f68eb-f27c-4a88-a707-649152b6c87e" providerId="AD" clId="Web-{37583EAE-1ABA-73DB-CDF0-9203FD0D9E01}" dt="2022-07-14T18:53:43.951" v="680" actId="20577"/>
          <ac:spMkLst>
            <pc:docMk/>
            <pc:sldMk cId="2306267942" sldId="1737"/>
            <ac:spMk id="3" creationId="{456756A6-394E-3E9D-5A2B-9AD4B527C5FD}"/>
          </ac:spMkLst>
        </pc:spChg>
      </pc:sldChg>
      <pc:sldChg chg="modSp">
        <pc:chgData name="Emily Correa - Vendor" userId="S::vn543ja@homeoffice.wal-mart.com::724f68eb-f27c-4a88-a707-649152b6c87e" providerId="AD" clId="Web-{37583EAE-1ABA-73DB-CDF0-9203FD0D9E01}" dt="2022-07-14T17:08:21.514" v="17"/>
        <pc:sldMkLst>
          <pc:docMk/>
          <pc:sldMk cId="3131784760" sldId="1756"/>
        </pc:sldMkLst>
        <pc:spChg chg="mod">
          <ac:chgData name="Emily Correa - Vendor" userId="S::vn543ja@homeoffice.wal-mart.com::724f68eb-f27c-4a88-a707-649152b6c87e" providerId="AD" clId="Web-{37583EAE-1ABA-73DB-CDF0-9203FD0D9E01}" dt="2022-07-14T17:08:21.514" v="17"/>
          <ac:spMkLst>
            <pc:docMk/>
            <pc:sldMk cId="3131784760" sldId="1756"/>
            <ac:spMk id="23" creationId="{6C17D2D8-8C6C-6FA4-4F46-AAF1DC669A9A}"/>
          </ac:spMkLst>
        </pc:spChg>
      </pc:sldChg>
      <pc:sldChg chg="addSp delSp modSp addAnim delAnim">
        <pc:chgData name="Emily Correa - Vendor" userId="S::vn543ja@homeoffice.wal-mart.com::724f68eb-f27c-4a88-a707-649152b6c87e" providerId="AD" clId="Web-{37583EAE-1ABA-73DB-CDF0-9203FD0D9E01}" dt="2022-07-14T18:42:59.926" v="612" actId="20577"/>
        <pc:sldMkLst>
          <pc:docMk/>
          <pc:sldMk cId="210780917" sldId="1763"/>
        </pc:sldMkLst>
        <pc:spChg chg="mod">
          <ac:chgData name="Emily Correa - Vendor" userId="S::vn543ja@homeoffice.wal-mart.com::724f68eb-f27c-4a88-a707-649152b6c87e" providerId="AD" clId="Web-{37583EAE-1ABA-73DB-CDF0-9203FD0D9E01}" dt="2022-07-14T18:41:25.143" v="596" actId="1076"/>
          <ac:spMkLst>
            <pc:docMk/>
            <pc:sldMk cId="210780917" sldId="1763"/>
            <ac:spMk id="2" creationId="{22BA41F4-9B8C-4622-8884-0FC7199B0440}"/>
          </ac:spMkLst>
        </pc:spChg>
        <pc:spChg chg="mod">
          <ac:chgData name="Emily Correa - Vendor" userId="S::vn543ja@homeoffice.wal-mart.com::724f68eb-f27c-4a88-a707-649152b6c87e" providerId="AD" clId="Web-{37583EAE-1ABA-73DB-CDF0-9203FD0D9E01}" dt="2022-07-14T17:15:15.879" v="100" actId="1076"/>
          <ac:spMkLst>
            <pc:docMk/>
            <pc:sldMk cId="210780917" sldId="1763"/>
            <ac:spMk id="3" creationId="{4CF76A34-81CF-09B5-03CB-6018E64760AF}"/>
          </ac:spMkLst>
        </pc:spChg>
        <pc:spChg chg="add ord">
          <ac:chgData name="Emily Correa - Vendor" userId="S::vn543ja@homeoffice.wal-mart.com::724f68eb-f27c-4a88-a707-649152b6c87e" providerId="AD" clId="Web-{37583EAE-1ABA-73DB-CDF0-9203FD0D9E01}" dt="2022-07-14T18:41:08.424" v="592"/>
          <ac:spMkLst>
            <pc:docMk/>
            <pc:sldMk cId="210780917" sldId="1763"/>
            <ac:spMk id="5" creationId="{082D94EA-158C-2581-FD83-E7AEDEABF383}"/>
          </ac:spMkLst>
        </pc:spChg>
        <pc:spChg chg="mod">
          <ac:chgData name="Emily Correa - Vendor" userId="S::vn543ja@homeoffice.wal-mart.com::724f68eb-f27c-4a88-a707-649152b6c87e" providerId="AD" clId="Web-{37583EAE-1ABA-73DB-CDF0-9203FD0D9E01}" dt="2022-07-14T18:42:59.926" v="612" actId="20577"/>
          <ac:spMkLst>
            <pc:docMk/>
            <pc:sldMk cId="210780917" sldId="1763"/>
            <ac:spMk id="6" creationId="{93A65BD7-6140-4515-B60E-D231E8E351C2}"/>
          </ac:spMkLst>
        </pc:spChg>
        <pc:spChg chg="add del">
          <ac:chgData name="Emily Correa - Vendor" userId="S::vn543ja@homeoffice.wal-mart.com::724f68eb-f27c-4a88-a707-649152b6c87e" providerId="AD" clId="Web-{37583EAE-1ABA-73DB-CDF0-9203FD0D9E01}" dt="2022-07-14T18:42:07.284" v="605"/>
          <ac:spMkLst>
            <pc:docMk/>
            <pc:sldMk cId="210780917" sldId="1763"/>
            <ac:spMk id="8" creationId="{D5A74DD9-DCCB-56A2-1A18-8412A8C3166D}"/>
          </ac:spMkLst>
        </pc:spChg>
        <pc:spChg chg="mod">
          <ac:chgData name="Emily Correa - Vendor" userId="S::vn543ja@homeoffice.wal-mart.com::724f68eb-f27c-4a88-a707-649152b6c87e" providerId="AD" clId="Web-{37583EAE-1ABA-73DB-CDF0-9203FD0D9E01}" dt="2022-07-14T17:15:12.051" v="99" actId="1076"/>
          <ac:spMkLst>
            <pc:docMk/>
            <pc:sldMk cId="210780917" sldId="1763"/>
            <ac:spMk id="9" creationId="{247EFB80-8437-1633-F813-A3453848CF2D}"/>
          </ac:spMkLst>
        </pc:spChg>
        <pc:spChg chg="mod">
          <ac:chgData name="Emily Correa - Vendor" userId="S::vn543ja@homeoffice.wal-mart.com::724f68eb-f27c-4a88-a707-649152b6c87e" providerId="AD" clId="Web-{37583EAE-1ABA-73DB-CDF0-9203FD0D9E01}" dt="2022-07-14T17:15:09.660" v="98" actId="1076"/>
          <ac:spMkLst>
            <pc:docMk/>
            <pc:sldMk cId="210780917" sldId="1763"/>
            <ac:spMk id="10" creationId="{34D1FE48-B0B4-1D08-BC12-5F434D63BFB0}"/>
          </ac:spMkLst>
        </pc:spChg>
        <pc:spChg chg="mod">
          <ac:chgData name="Emily Correa - Vendor" userId="S::vn543ja@homeoffice.wal-mart.com::724f68eb-f27c-4a88-a707-649152b6c87e" providerId="AD" clId="Web-{37583EAE-1ABA-73DB-CDF0-9203FD0D9E01}" dt="2022-07-14T17:15:07.738" v="97" actId="1076"/>
          <ac:spMkLst>
            <pc:docMk/>
            <pc:sldMk cId="210780917" sldId="1763"/>
            <ac:spMk id="11" creationId="{6FA24FF3-FAA4-126D-71D4-8954A40838AE}"/>
          </ac:spMkLst>
        </pc:spChg>
      </pc:sldChg>
      <pc:sldChg chg="modSp">
        <pc:chgData name="Emily Correa - Vendor" userId="S::vn543ja@homeoffice.wal-mart.com::724f68eb-f27c-4a88-a707-649152b6c87e" providerId="AD" clId="Web-{37583EAE-1ABA-73DB-CDF0-9203FD0D9E01}" dt="2022-07-14T18:29:32.320" v="566" actId="20577"/>
        <pc:sldMkLst>
          <pc:docMk/>
          <pc:sldMk cId="2106086166" sldId="1786"/>
        </pc:sldMkLst>
        <pc:spChg chg="mod">
          <ac:chgData name="Emily Correa - Vendor" userId="S::vn543ja@homeoffice.wal-mart.com::724f68eb-f27c-4a88-a707-649152b6c87e" providerId="AD" clId="Web-{37583EAE-1ABA-73DB-CDF0-9203FD0D9E01}" dt="2022-07-14T18:29:32.320" v="566" actId="20577"/>
          <ac:spMkLst>
            <pc:docMk/>
            <pc:sldMk cId="2106086166" sldId="1786"/>
            <ac:spMk id="6" creationId="{53C9679A-A281-897B-5B3C-5407E8999C1D}"/>
          </ac:spMkLst>
        </pc:spChg>
      </pc:sldChg>
      <pc:sldChg chg="addCm delCm modCm">
        <pc:chgData name="Emily Correa - Vendor" userId="S::vn543ja@homeoffice.wal-mart.com::724f68eb-f27c-4a88-a707-649152b6c87e" providerId="AD" clId="Web-{37583EAE-1ABA-73DB-CDF0-9203FD0D9E01}" dt="2022-07-14T17:26:54.608" v="264"/>
        <pc:sldMkLst>
          <pc:docMk/>
          <pc:sldMk cId="1915703857" sldId="1794"/>
        </pc:sldMkLst>
      </pc:sldChg>
      <pc:sldChg chg="addSp delSp modSp addAnim delAnim modAnim modCm modNotes">
        <pc:chgData name="Emily Correa - Vendor" userId="S::vn543ja@homeoffice.wal-mart.com::724f68eb-f27c-4a88-a707-649152b6c87e" providerId="AD" clId="Web-{37583EAE-1ABA-73DB-CDF0-9203FD0D9E01}" dt="2022-07-14T18:49:47.869" v="634"/>
        <pc:sldMkLst>
          <pc:docMk/>
          <pc:sldMk cId="3960621999" sldId="1799"/>
        </pc:sldMkLst>
        <pc:spChg chg="add mod">
          <ac:chgData name="Emily Correa - Vendor" userId="S::vn543ja@homeoffice.wal-mart.com::724f68eb-f27c-4a88-a707-649152b6c87e" providerId="AD" clId="Web-{37583EAE-1ABA-73DB-CDF0-9203FD0D9E01}" dt="2022-07-14T18:23:45.846" v="545" actId="20577"/>
          <ac:spMkLst>
            <pc:docMk/>
            <pc:sldMk cId="3960621999" sldId="1799"/>
            <ac:spMk id="2" creationId="{F0205B61-81C4-D628-AA6B-CEEC5BD92B2A}"/>
          </ac:spMkLst>
        </pc:spChg>
        <pc:spChg chg="add mod">
          <ac:chgData name="Emily Correa - Vendor" userId="S::vn543ja@homeoffice.wal-mart.com::724f68eb-f27c-4a88-a707-649152b6c87e" providerId="AD" clId="Web-{37583EAE-1ABA-73DB-CDF0-9203FD0D9E01}" dt="2022-07-14T18:14:39.604" v="511" actId="1076"/>
          <ac:spMkLst>
            <pc:docMk/>
            <pc:sldMk cId="3960621999" sldId="1799"/>
            <ac:spMk id="4" creationId="{A292C235-CBA9-59DF-567B-AFFCFD50755E}"/>
          </ac:spMkLst>
        </pc:spChg>
        <pc:spChg chg="mod">
          <ac:chgData name="Emily Correa - Vendor" userId="S::vn543ja@homeoffice.wal-mart.com::724f68eb-f27c-4a88-a707-649152b6c87e" providerId="AD" clId="Web-{37583EAE-1ABA-73DB-CDF0-9203FD0D9E01}" dt="2022-07-14T17:43:51.373" v="373" actId="1076"/>
          <ac:spMkLst>
            <pc:docMk/>
            <pc:sldMk cId="3960621999" sldId="1799"/>
            <ac:spMk id="5" creationId="{8BBA13B6-84C4-46C1-8C32-36D49A45C470}"/>
          </ac:spMkLst>
        </pc:spChg>
        <pc:spChg chg="del">
          <ac:chgData name="Emily Correa - Vendor" userId="S::vn543ja@homeoffice.wal-mart.com::724f68eb-f27c-4a88-a707-649152b6c87e" providerId="AD" clId="Web-{37583EAE-1ABA-73DB-CDF0-9203FD0D9E01}" dt="2022-07-14T17:19:46.602" v="112"/>
          <ac:spMkLst>
            <pc:docMk/>
            <pc:sldMk cId="3960621999" sldId="1799"/>
            <ac:spMk id="6" creationId="{405AEF5A-1CAE-72DF-1475-5F8DEA41A409}"/>
          </ac:spMkLst>
        </pc:spChg>
        <pc:spChg chg="del">
          <ac:chgData name="Emily Correa - Vendor" userId="S::vn543ja@homeoffice.wal-mart.com::724f68eb-f27c-4a88-a707-649152b6c87e" providerId="AD" clId="Web-{37583EAE-1ABA-73DB-CDF0-9203FD0D9E01}" dt="2022-07-14T17:19:45.008" v="111"/>
          <ac:spMkLst>
            <pc:docMk/>
            <pc:sldMk cId="3960621999" sldId="1799"/>
            <ac:spMk id="7" creationId="{920685B9-4278-27D9-AC68-3AFE70AC6F71}"/>
          </ac:spMkLst>
        </pc:spChg>
        <pc:spChg chg="del mod">
          <ac:chgData name="Emily Correa - Vendor" userId="S::vn543ja@homeoffice.wal-mart.com::724f68eb-f27c-4a88-a707-649152b6c87e" providerId="AD" clId="Web-{37583EAE-1ABA-73DB-CDF0-9203FD0D9E01}" dt="2022-07-14T17:34:52.740" v="286"/>
          <ac:spMkLst>
            <pc:docMk/>
            <pc:sldMk cId="3960621999" sldId="1799"/>
            <ac:spMk id="10" creationId="{AFB0B18E-3A89-D971-560F-45BECE2B0630}"/>
          </ac:spMkLst>
        </pc:spChg>
        <pc:spChg chg="add mod ord">
          <ac:chgData name="Emily Correa - Vendor" userId="S::vn543ja@homeoffice.wal-mart.com::724f68eb-f27c-4a88-a707-649152b6c87e" providerId="AD" clId="Web-{37583EAE-1ABA-73DB-CDF0-9203FD0D9E01}" dt="2022-07-14T17:43:59.733" v="374" actId="14100"/>
          <ac:spMkLst>
            <pc:docMk/>
            <pc:sldMk cId="3960621999" sldId="1799"/>
            <ac:spMk id="19" creationId="{B901DC5C-8A5B-4E99-1A57-17A86EF39EC8}"/>
          </ac:spMkLst>
        </pc:spChg>
        <pc:picChg chg="del mod">
          <ac:chgData name="Emily Correa - Vendor" userId="S::vn543ja@homeoffice.wal-mart.com::724f68eb-f27c-4a88-a707-649152b6c87e" providerId="AD" clId="Web-{37583EAE-1ABA-73DB-CDF0-9203FD0D9E01}" dt="2022-07-14T18:10:50.256" v="483"/>
          <ac:picMkLst>
            <pc:docMk/>
            <pc:sldMk cId="3960621999" sldId="1799"/>
            <ac:picMk id="9" creationId="{AC80E2CA-A285-7C39-7D82-5C43959725AC}"/>
          </ac:picMkLst>
        </pc:picChg>
        <pc:picChg chg="add del mod">
          <ac:chgData name="Emily Correa - Vendor" userId="S::vn543ja@homeoffice.wal-mart.com::724f68eb-f27c-4a88-a707-649152b6c87e" providerId="AD" clId="Web-{37583EAE-1ABA-73DB-CDF0-9203FD0D9E01}" dt="2022-07-14T18:10:50.100" v="482"/>
          <ac:picMkLst>
            <pc:docMk/>
            <pc:sldMk cId="3960621999" sldId="1799"/>
            <ac:picMk id="11" creationId="{860065D8-A213-C142-7840-E5663B20AE46}"/>
          </ac:picMkLst>
        </pc:picChg>
        <pc:picChg chg="add del">
          <ac:chgData name="Emily Correa - Vendor" userId="S::vn543ja@homeoffice.wal-mart.com::724f68eb-f27c-4a88-a707-649152b6c87e" providerId="AD" clId="Web-{37583EAE-1ABA-73DB-CDF0-9203FD0D9E01}" dt="2022-07-14T17:22:48.464" v="172"/>
          <ac:picMkLst>
            <pc:docMk/>
            <pc:sldMk cId="3960621999" sldId="1799"/>
            <ac:picMk id="13" creationId="{2C1E3180-29FD-A6D5-0E3D-340117303806}"/>
          </ac:picMkLst>
        </pc:picChg>
        <pc:picChg chg="add del mod">
          <ac:chgData name="Emily Correa - Vendor" userId="S::vn543ja@homeoffice.wal-mart.com::724f68eb-f27c-4a88-a707-649152b6c87e" providerId="AD" clId="Web-{37583EAE-1ABA-73DB-CDF0-9203FD0D9E01}" dt="2022-07-14T18:11:00.178" v="484"/>
          <ac:picMkLst>
            <pc:docMk/>
            <pc:sldMk cId="3960621999" sldId="1799"/>
            <ac:picMk id="15" creationId="{FA3B64FF-D3E7-B504-D81B-8F37484ACD76}"/>
          </ac:picMkLst>
        </pc:picChg>
        <pc:picChg chg="add del mod">
          <ac:chgData name="Emily Correa - Vendor" userId="S::vn543ja@homeoffice.wal-mart.com::724f68eb-f27c-4a88-a707-649152b6c87e" providerId="AD" clId="Web-{37583EAE-1ABA-73DB-CDF0-9203FD0D9E01}" dt="2022-07-14T18:10:48.569" v="481"/>
          <ac:picMkLst>
            <pc:docMk/>
            <pc:sldMk cId="3960621999" sldId="1799"/>
            <ac:picMk id="16" creationId="{DCE6BA2D-8B66-962B-1464-D66A4CF6504B}"/>
          </ac:picMkLst>
        </pc:picChg>
        <pc:picChg chg="add del mod">
          <ac:chgData name="Emily Correa - Vendor" userId="S::vn543ja@homeoffice.wal-mart.com::724f68eb-f27c-4a88-a707-649152b6c87e" providerId="AD" clId="Web-{37583EAE-1ABA-73DB-CDF0-9203FD0D9E01}" dt="2022-07-14T18:10:47.428" v="480"/>
          <ac:picMkLst>
            <pc:docMk/>
            <pc:sldMk cId="3960621999" sldId="1799"/>
            <ac:picMk id="17" creationId="{AC56E878-3738-2C4B-C975-0CBFC09075AC}"/>
          </ac:picMkLst>
        </pc:picChg>
        <pc:picChg chg="add del mod">
          <ac:chgData name="Emily Correa - Vendor" userId="S::vn543ja@homeoffice.wal-mart.com::724f68eb-f27c-4a88-a707-649152b6c87e" providerId="AD" clId="Web-{37583EAE-1ABA-73DB-CDF0-9203FD0D9E01}" dt="2022-07-14T18:20:21.062" v="537" actId="1076"/>
          <ac:picMkLst>
            <pc:docMk/>
            <pc:sldMk cId="3960621999" sldId="1799"/>
            <ac:picMk id="18" creationId="{4CDBBB6B-2C2F-BC93-5CAC-C96AADF56532}"/>
          </ac:picMkLst>
        </pc:picChg>
      </pc:sldChg>
      <pc:sldChg chg="addSp delSp modSp mod modShow modCm modNotes">
        <pc:chgData name="Emily Correa - Vendor" userId="S::vn543ja@homeoffice.wal-mart.com::724f68eb-f27c-4a88-a707-649152b6c87e" providerId="AD" clId="Web-{37583EAE-1ABA-73DB-CDF0-9203FD0D9E01}" dt="2022-07-14T18:50:50.042" v="669"/>
        <pc:sldMkLst>
          <pc:docMk/>
          <pc:sldMk cId="178688014" sldId="1800"/>
        </pc:sldMkLst>
        <pc:spChg chg="add del mod">
          <ac:chgData name="Emily Correa - Vendor" userId="S::vn543ja@homeoffice.wal-mart.com::724f68eb-f27c-4a88-a707-649152b6c87e" providerId="AD" clId="Web-{37583EAE-1ABA-73DB-CDF0-9203FD0D9E01}" dt="2022-07-14T18:36:16.951" v="578"/>
          <ac:spMkLst>
            <pc:docMk/>
            <pc:sldMk cId="178688014" sldId="1800"/>
            <ac:spMk id="3" creationId="{74A35A3F-3F86-F904-F3C7-5C3C38D387E2}"/>
          </ac:spMkLst>
        </pc:spChg>
        <pc:spChg chg="add ord">
          <ac:chgData name="Emily Correa - Vendor" userId="S::vn543ja@homeoffice.wal-mart.com::724f68eb-f27c-4a88-a707-649152b6c87e" providerId="AD" clId="Web-{37583EAE-1ABA-73DB-CDF0-9203FD0D9E01}" dt="2022-07-14T18:32:42.963" v="573"/>
          <ac:spMkLst>
            <pc:docMk/>
            <pc:sldMk cId="178688014" sldId="1800"/>
            <ac:spMk id="6" creationId="{C06279A9-056F-64C3-C2DB-749645CD4069}"/>
          </ac:spMkLst>
        </pc:spChg>
        <pc:spChg chg="add">
          <ac:chgData name="Emily Correa - Vendor" userId="S::vn543ja@homeoffice.wal-mart.com::724f68eb-f27c-4a88-a707-649152b6c87e" providerId="AD" clId="Web-{37583EAE-1ABA-73DB-CDF0-9203FD0D9E01}" dt="2022-07-14T18:36:18.201" v="579"/>
          <ac:spMkLst>
            <pc:docMk/>
            <pc:sldMk cId="178688014" sldId="1800"/>
            <ac:spMk id="9" creationId="{2C322AD3-BC40-BD5E-284B-156E4855FA42}"/>
          </ac:spMkLst>
        </pc:spChg>
      </pc:sldChg>
      <pc:sldChg chg="addSp delSp modSp del mod modShow">
        <pc:chgData name="Emily Correa - Vendor" userId="S::vn543ja@homeoffice.wal-mart.com::724f68eb-f27c-4a88-a707-649152b6c87e" providerId="AD" clId="Web-{37583EAE-1ABA-73DB-CDF0-9203FD0D9E01}" dt="2022-07-14T18:37:22.233" v="582"/>
        <pc:sldMkLst>
          <pc:docMk/>
          <pc:sldMk cId="692963447" sldId="1801"/>
        </pc:sldMkLst>
        <pc:spChg chg="add del mod">
          <ac:chgData name="Emily Correa - Vendor" userId="S::vn543ja@homeoffice.wal-mart.com::724f68eb-f27c-4a88-a707-649152b6c87e" providerId="AD" clId="Web-{37583EAE-1ABA-73DB-CDF0-9203FD0D9E01}" dt="2022-07-14T17:24:37.497" v="225"/>
          <ac:spMkLst>
            <pc:docMk/>
            <pc:sldMk cId="692963447" sldId="1801"/>
            <ac:spMk id="2" creationId="{98EAF54F-EFAD-1D49-28C4-2EAE314A3B2D}"/>
          </ac:spMkLst>
        </pc:spChg>
        <pc:spChg chg="add mod">
          <ac:chgData name="Emily Correa - Vendor" userId="S::vn543ja@homeoffice.wal-mart.com::724f68eb-f27c-4a88-a707-649152b6c87e" providerId="AD" clId="Web-{37583EAE-1ABA-73DB-CDF0-9203FD0D9E01}" dt="2022-07-14T18:36:11.685" v="577" actId="1076"/>
          <ac:spMkLst>
            <pc:docMk/>
            <pc:sldMk cId="692963447" sldId="1801"/>
            <ac:spMk id="3" creationId="{166348C8-F512-EE9B-9A1F-2926F66B5471}"/>
          </ac:spMkLst>
        </pc:spChg>
        <pc:spChg chg="add del">
          <ac:chgData name="Emily Correa - Vendor" userId="S::vn543ja@homeoffice.wal-mart.com::724f68eb-f27c-4a88-a707-649152b6c87e" providerId="AD" clId="Web-{37583EAE-1ABA-73DB-CDF0-9203FD0D9E01}" dt="2022-07-14T17:25:21.435" v="247"/>
          <ac:spMkLst>
            <pc:docMk/>
            <pc:sldMk cId="692963447" sldId="1801"/>
            <ac:spMk id="4" creationId="{A386DAC7-09A6-175B-0B58-CBF4BC9B3136}"/>
          </ac:spMkLst>
        </pc:spChg>
        <pc:spChg chg="add del">
          <ac:chgData name="Emily Correa - Vendor" userId="S::vn543ja@homeoffice.wal-mart.com::724f68eb-f27c-4a88-a707-649152b6c87e" providerId="AD" clId="Web-{37583EAE-1ABA-73DB-CDF0-9203FD0D9E01}" dt="2022-07-14T18:32:15.603" v="569"/>
          <ac:spMkLst>
            <pc:docMk/>
            <pc:sldMk cId="692963447" sldId="1801"/>
            <ac:spMk id="7" creationId="{08A908A2-A0AE-01F5-15C5-E1A9648947B2}"/>
          </ac:spMkLst>
        </pc:spChg>
        <pc:spChg chg="add ord">
          <ac:chgData name="Emily Correa - Vendor" userId="S::vn543ja@homeoffice.wal-mart.com::724f68eb-f27c-4a88-a707-649152b6c87e" providerId="AD" clId="Web-{37583EAE-1ABA-73DB-CDF0-9203FD0D9E01}" dt="2022-07-14T18:32:32.588" v="572"/>
          <ac:spMkLst>
            <pc:docMk/>
            <pc:sldMk cId="692963447" sldId="1801"/>
            <ac:spMk id="10" creationId="{DB76069B-D365-AE54-3432-3D88C00805CD}"/>
          </ac:spMkLst>
        </pc:spChg>
      </pc:sldChg>
      <pc:sldChg chg="del">
        <pc:chgData name="Emily Correa - Vendor" userId="S::vn543ja@homeoffice.wal-mart.com::724f68eb-f27c-4a88-a707-649152b6c87e" providerId="AD" clId="Web-{37583EAE-1ABA-73DB-CDF0-9203FD0D9E01}" dt="2022-07-14T17:21:36.697" v="167"/>
        <pc:sldMkLst>
          <pc:docMk/>
          <pc:sldMk cId="503476216" sldId="1802"/>
        </pc:sldMkLst>
      </pc:sldChg>
      <pc:sldChg chg="del">
        <pc:chgData name="Emily Correa - Vendor" userId="S::vn543ja@homeoffice.wal-mart.com::724f68eb-f27c-4a88-a707-649152b6c87e" providerId="AD" clId="Web-{37583EAE-1ABA-73DB-CDF0-9203FD0D9E01}" dt="2022-07-14T17:22:48.573" v="173"/>
        <pc:sldMkLst>
          <pc:docMk/>
          <pc:sldMk cId="2695211737" sldId="1803"/>
        </pc:sldMkLst>
      </pc:sldChg>
      <pc:sldChg chg="del">
        <pc:chgData name="Emily Correa - Vendor" userId="S::vn543ja@homeoffice.wal-mart.com::724f68eb-f27c-4a88-a707-649152b6c87e" providerId="AD" clId="Web-{37583EAE-1ABA-73DB-CDF0-9203FD0D9E01}" dt="2022-07-14T17:22:48.589" v="174"/>
        <pc:sldMkLst>
          <pc:docMk/>
          <pc:sldMk cId="2301544525" sldId="1805"/>
        </pc:sldMkLst>
      </pc:sldChg>
      <pc:sldChg chg="delSp del">
        <pc:chgData name="Emily Correa - Vendor" userId="S::vn543ja@homeoffice.wal-mart.com::724f68eb-f27c-4a88-a707-649152b6c87e" providerId="AD" clId="Web-{37583EAE-1ABA-73DB-CDF0-9203FD0D9E01}" dt="2022-07-14T17:22:53.620" v="178"/>
        <pc:sldMkLst>
          <pc:docMk/>
          <pc:sldMk cId="2435902254" sldId="1806"/>
        </pc:sldMkLst>
        <pc:picChg chg="del">
          <ac:chgData name="Emily Correa - Vendor" userId="S::vn543ja@homeoffice.wal-mart.com::724f68eb-f27c-4a88-a707-649152b6c87e" providerId="AD" clId="Web-{37583EAE-1ABA-73DB-CDF0-9203FD0D9E01}" dt="2022-07-14T17:22:51.292" v="176"/>
          <ac:picMkLst>
            <pc:docMk/>
            <pc:sldMk cId="2435902254" sldId="1806"/>
            <ac:picMk id="3" creationId="{D35E549D-5418-8B96-7646-647C12CECB44}"/>
          </ac:picMkLst>
        </pc:picChg>
      </pc:sldChg>
      <pc:sldChg chg="delSp del">
        <pc:chgData name="Emily Correa - Vendor" userId="S::vn543ja@homeoffice.wal-mart.com::724f68eb-f27c-4a88-a707-649152b6c87e" providerId="AD" clId="Web-{37583EAE-1ABA-73DB-CDF0-9203FD0D9E01}" dt="2022-07-14T17:22:54.605" v="180"/>
        <pc:sldMkLst>
          <pc:docMk/>
          <pc:sldMk cId="683298637" sldId="1807"/>
        </pc:sldMkLst>
        <pc:picChg chg="del">
          <ac:chgData name="Emily Correa - Vendor" userId="S::vn543ja@homeoffice.wal-mart.com::724f68eb-f27c-4a88-a707-649152b6c87e" providerId="AD" clId="Web-{37583EAE-1ABA-73DB-CDF0-9203FD0D9E01}" dt="2022-07-14T17:22:54.386" v="179"/>
          <ac:picMkLst>
            <pc:docMk/>
            <pc:sldMk cId="683298637" sldId="1807"/>
            <ac:picMk id="4" creationId="{E39776AF-19D2-34A8-4AE7-218341785124}"/>
          </ac:picMkLst>
        </pc:picChg>
      </pc:sldChg>
      <pc:sldChg chg="modSp">
        <pc:chgData name="Emily Correa - Vendor" userId="S::vn543ja@homeoffice.wal-mart.com::724f68eb-f27c-4a88-a707-649152b6c87e" providerId="AD" clId="Web-{37583EAE-1ABA-73DB-CDF0-9203FD0D9E01}" dt="2022-07-14T18:48:12.555" v="613"/>
        <pc:sldMkLst>
          <pc:docMk/>
          <pc:sldMk cId="912955576" sldId="1808"/>
        </pc:sldMkLst>
        <pc:spChg chg="mod">
          <ac:chgData name="Emily Correa - Vendor" userId="S::vn543ja@homeoffice.wal-mart.com::724f68eb-f27c-4a88-a707-649152b6c87e" providerId="AD" clId="Web-{37583EAE-1ABA-73DB-CDF0-9203FD0D9E01}" dt="2022-07-14T18:48:12.555" v="613"/>
          <ac:spMkLst>
            <pc:docMk/>
            <pc:sldMk cId="912955576" sldId="1808"/>
            <ac:spMk id="9" creationId="{E265A171-56DD-EA69-28B7-1E06E1D1028B}"/>
          </ac:spMkLst>
        </pc:spChg>
      </pc:sldChg>
      <pc:sldChg chg="modSp addCm">
        <pc:chgData name="Emily Correa - Vendor" userId="S::vn543ja@homeoffice.wal-mart.com::724f68eb-f27c-4a88-a707-649152b6c87e" providerId="AD" clId="Web-{37583EAE-1ABA-73DB-CDF0-9203FD0D9E01}" dt="2022-07-14T17:57:53.401" v="380"/>
        <pc:sldMkLst>
          <pc:docMk/>
          <pc:sldMk cId="2545107522" sldId="1809"/>
        </pc:sldMkLst>
        <pc:graphicFrameChg chg="mod modGraphic">
          <ac:chgData name="Emily Correa - Vendor" userId="S::vn543ja@homeoffice.wal-mart.com::724f68eb-f27c-4a88-a707-649152b6c87e" providerId="AD" clId="Web-{37583EAE-1ABA-73DB-CDF0-9203FD0D9E01}" dt="2022-07-14T17:23:30.840" v="198"/>
          <ac:graphicFrameMkLst>
            <pc:docMk/>
            <pc:sldMk cId="2545107522" sldId="1809"/>
            <ac:graphicFrameMk id="10" creationId="{98CC9190-9BAD-AC70-FC96-8BA7C6153411}"/>
          </ac:graphicFrameMkLst>
        </pc:graphicFrameChg>
      </pc:sldChg>
      <pc:sldChg chg="add del">
        <pc:chgData name="Emily Correa - Vendor" userId="S::vn543ja@homeoffice.wal-mart.com::724f68eb-f27c-4a88-a707-649152b6c87e" providerId="AD" clId="Web-{37583EAE-1ABA-73DB-CDF0-9203FD0D9E01}" dt="2022-07-14T18:17:11.387" v="523"/>
        <pc:sldMkLst>
          <pc:docMk/>
          <pc:sldMk cId="2536275087" sldId="1811"/>
        </pc:sldMkLst>
      </pc:sldChg>
      <pc:sldChg chg="addCm delCm modCm">
        <pc:chgData name="Emily Correa - Vendor" userId="S::vn543ja@homeoffice.wal-mart.com::724f68eb-f27c-4a88-a707-649152b6c87e" providerId="AD" clId="Web-{37583EAE-1ABA-73DB-CDF0-9203FD0D9E01}" dt="2022-07-14T17:28:10.094" v="265"/>
        <pc:sldMkLst>
          <pc:docMk/>
          <pc:sldMk cId="2906066107" sldId="1854"/>
        </pc:sldMkLst>
      </pc:sldChg>
      <pc:sldChg chg="addSp delSp modSp add del replId addAnim modAnim">
        <pc:chgData name="Emily Correa - Vendor" userId="S::vn543ja@homeoffice.wal-mart.com::724f68eb-f27c-4a88-a707-649152b6c87e" providerId="AD" clId="Web-{37583EAE-1ABA-73DB-CDF0-9203FD0D9E01}" dt="2022-07-14T18:32:10.760" v="567"/>
        <pc:sldMkLst>
          <pc:docMk/>
          <pc:sldMk cId="2414455374" sldId="1855"/>
        </pc:sldMkLst>
        <pc:spChg chg="del">
          <ac:chgData name="Emily Correa - Vendor" userId="S::vn543ja@homeoffice.wal-mart.com::724f68eb-f27c-4a88-a707-649152b6c87e" providerId="AD" clId="Web-{37583EAE-1ABA-73DB-CDF0-9203FD0D9E01}" dt="2022-07-14T17:34:42.959" v="281"/>
          <ac:spMkLst>
            <pc:docMk/>
            <pc:sldMk cId="2414455374" sldId="1855"/>
            <ac:spMk id="2" creationId="{F0205B61-81C4-D628-AA6B-CEEC5BD92B2A}"/>
          </ac:spMkLst>
        </pc:spChg>
        <pc:spChg chg="del">
          <ac:chgData name="Emily Correa - Vendor" userId="S::vn543ja@homeoffice.wal-mart.com::724f68eb-f27c-4a88-a707-649152b6c87e" providerId="AD" clId="Web-{37583EAE-1ABA-73DB-CDF0-9203FD0D9E01}" dt="2022-07-14T17:34:46.474" v="283"/>
          <ac:spMkLst>
            <pc:docMk/>
            <pc:sldMk cId="2414455374" sldId="1855"/>
            <ac:spMk id="5" creationId="{8BBA13B6-84C4-46C1-8C32-36D49A45C470}"/>
          </ac:spMkLst>
        </pc:spChg>
        <pc:spChg chg="add mod">
          <ac:chgData name="Emily Correa - Vendor" userId="S::vn543ja@homeoffice.wal-mart.com::724f68eb-f27c-4a88-a707-649152b6c87e" providerId="AD" clId="Web-{37583EAE-1ABA-73DB-CDF0-9203FD0D9E01}" dt="2022-07-14T17:34:46.474" v="283"/>
          <ac:spMkLst>
            <pc:docMk/>
            <pc:sldMk cId="2414455374" sldId="1855"/>
            <ac:spMk id="6" creationId="{ABF89823-6028-5E3D-5408-8B56EB480D37}"/>
          </ac:spMkLst>
        </pc:spChg>
        <pc:spChg chg="del">
          <ac:chgData name="Emily Correa - Vendor" userId="S::vn543ja@homeoffice.wal-mart.com::724f68eb-f27c-4a88-a707-649152b6c87e" providerId="AD" clId="Web-{37583EAE-1ABA-73DB-CDF0-9203FD0D9E01}" dt="2022-07-14T17:34:45.021" v="282"/>
          <ac:spMkLst>
            <pc:docMk/>
            <pc:sldMk cId="2414455374" sldId="1855"/>
            <ac:spMk id="10" creationId="{AFB0B18E-3A89-D971-560F-45BECE2B0630}"/>
          </ac:spMkLst>
        </pc:spChg>
        <pc:picChg chg="mod">
          <ac:chgData name="Emily Correa - Vendor" userId="S::vn543ja@homeoffice.wal-mart.com::724f68eb-f27c-4a88-a707-649152b6c87e" providerId="AD" clId="Web-{37583EAE-1ABA-73DB-CDF0-9203FD0D9E01}" dt="2022-07-14T17:35:30.334" v="299" actId="14100"/>
          <ac:picMkLst>
            <pc:docMk/>
            <pc:sldMk cId="2414455374" sldId="1855"/>
            <ac:picMk id="15" creationId="{FA3B64FF-D3E7-B504-D81B-8F37484ACD76}"/>
          </ac:picMkLst>
        </pc:picChg>
        <pc:picChg chg="mod">
          <ac:chgData name="Emily Correa - Vendor" userId="S::vn543ja@homeoffice.wal-mart.com::724f68eb-f27c-4a88-a707-649152b6c87e" providerId="AD" clId="Web-{37583EAE-1ABA-73DB-CDF0-9203FD0D9E01}" dt="2022-07-14T17:35:26.084" v="297" actId="1076"/>
          <ac:picMkLst>
            <pc:docMk/>
            <pc:sldMk cId="2414455374" sldId="1855"/>
            <ac:picMk id="18" creationId="{4CDBBB6B-2C2F-BC93-5CAC-C96AADF56532}"/>
          </ac:picMkLst>
        </pc:picChg>
      </pc:sldChg>
      <pc:sldChg chg="add del">
        <pc:chgData name="Emily Correa - Vendor" userId="S::vn543ja@homeoffice.wal-mart.com::724f68eb-f27c-4a88-a707-649152b6c87e" providerId="AD" clId="Web-{37583EAE-1ABA-73DB-CDF0-9203FD0D9E01}" dt="2022-07-14T18:38:16.843" v="587"/>
        <pc:sldMkLst>
          <pc:docMk/>
          <pc:sldMk cId="171445540" sldId="1857"/>
        </pc:sldMkLst>
      </pc:sldChg>
      <pc:sldChg chg="add del">
        <pc:chgData name="Emily Correa - Vendor" userId="S::vn543ja@homeoffice.wal-mart.com::724f68eb-f27c-4a88-a707-649152b6c87e" providerId="AD" clId="Web-{37583EAE-1ABA-73DB-CDF0-9203FD0D9E01}" dt="2022-07-14T18:38:34.640" v="589"/>
        <pc:sldMkLst>
          <pc:docMk/>
          <pc:sldMk cId="1595465054" sldId="1857"/>
        </pc:sldMkLst>
      </pc:sldChg>
      <pc:sldChg chg="add del">
        <pc:chgData name="Emily Correa - Vendor" userId="S::vn543ja@homeoffice.wal-mart.com::724f68eb-f27c-4a88-a707-649152b6c87e" providerId="AD" clId="Web-{37583EAE-1ABA-73DB-CDF0-9203FD0D9E01}" dt="2022-07-14T18:37:37.499" v="584"/>
        <pc:sldMkLst>
          <pc:docMk/>
          <pc:sldMk cId="3641311426" sldId="1857"/>
        </pc:sldMkLst>
      </pc:sldChg>
    </pc:docChg>
  </pc:docChgLst>
  <pc:docChgLst>
    <pc:chgData name="Emily Correa - Vendor" userId="S::vn543ja@homeoffice.wal-mart.com::724f68eb-f27c-4a88-a707-649152b6c87e" providerId="AD" clId="Web-{18900CBB-F31D-CA62-AA6B-D8D1746E25A3}"/>
    <pc:docChg chg="delSld modSld modSection">
      <pc:chgData name="Emily Correa - Vendor" userId="S::vn543ja@homeoffice.wal-mart.com::724f68eb-f27c-4a88-a707-649152b6c87e" providerId="AD" clId="Web-{18900CBB-F31D-CA62-AA6B-D8D1746E25A3}" dt="2022-07-13T23:05:32.573" v="20"/>
      <pc:docMkLst>
        <pc:docMk/>
      </pc:docMkLst>
      <pc:sldChg chg="addCm">
        <pc:chgData name="Emily Correa - Vendor" userId="S::vn543ja@homeoffice.wal-mart.com::724f68eb-f27c-4a88-a707-649152b6c87e" providerId="AD" clId="Web-{18900CBB-F31D-CA62-AA6B-D8D1746E25A3}" dt="2022-07-13T23:02:26.433" v="5"/>
        <pc:sldMkLst>
          <pc:docMk/>
          <pc:sldMk cId="2006146616" sldId="1766"/>
        </pc:sldMkLst>
      </pc:sldChg>
      <pc:sldChg chg="del">
        <pc:chgData name="Emily Correa - Vendor" userId="S::vn543ja@homeoffice.wal-mart.com::724f68eb-f27c-4a88-a707-649152b6c87e" providerId="AD" clId="Web-{18900CBB-F31D-CA62-AA6B-D8D1746E25A3}" dt="2022-07-13T23:03:14.011" v="10"/>
        <pc:sldMkLst>
          <pc:docMk/>
          <pc:sldMk cId="176868643" sldId="1768"/>
        </pc:sldMkLst>
      </pc:sldChg>
      <pc:sldChg chg="addCm">
        <pc:chgData name="Emily Correa - Vendor" userId="S::vn543ja@homeoffice.wal-mart.com::724f68eb-f27c-4a88-a707-649152b6c87e" providerId="AD" clId="Web-{18900CBB-F31D-CA62-AA6B-D8D1746E25A3}" dt="2022-07-13T23:00:42.808" v="3"/>
        <pc:sldMkLst>
          <pc:docMk/>
          <pc:sldMk cId="1617517939" sldId="1777"/>
        </pc:sldMkLst>
      </pc:sldChg>
      <pc:sldChg chg="addCm modCm modNotes">
        <pc:chgData name="Emily Correa - Vendor" userId="S::vn543ja@homeoffice.wal-mart.com::724f68eb-f27c-4a88-a707-649152b6c87e" providerId="AD" clId="Web-{18900CBB-F31D-CA62-AA6B-D8D1746E25A3}" dt="2022-07-13T23:05:32.573" v="20"/>
        <pc:sldMkLst>
          <pc:docMk/>
          <pc:sldMk cId="2361080934" sldId="1783"/>
        </pc:sldMkLst>
      </pc:sldChg>
      <pc:sldChg chg="delCm">
        <pc:chgData name="Emily Correa - Vendor" userId="S::vn543ja@homeoffice.wal-mart.com::724f68eb-f27c-4a88-a707-649152b6c87e" providerId="AD" clId="Web-{18900CBB-F31D-CA62-AA6B-D8D1746E25A3}" dt="2022-07-13T22:43:18.152" v="1"/>
        <pc:sldMkLst>
          <pc:docMk/>
          <pc:sldMk cId="2106086166" sldId="1786"/>
        </pc:sldMkLst>
      </pc:sldChg>
      <pc:sldChg chg="addCm">
        <pc:chgData name="Emily Correa - Vendor" userId="S::vn543ja@homeoffice.wal-mart.com::724f68eb-f27c-4a88-a707-649152b6c87e" providerId="AD" clId="Web-{18900CBB-F31D-CA62-AA6B-D8D1746E25A3}" dt="2022-07-13T23:04:14.339" v="11"/>
        <pc:sldMkLst>
          <pc:docMk/>
          <pc:sldMk cId="48574295" sldId="1788"/>
        </pc:sldMkLst>
      </pc:sldChg>
      <pc:sldChg chg="modSp">
        <pc:chgData name="Emily Correa - Vendor" userId="S::vn543ja@homeoffice.wal-mart.com::724f68eb-f27c-4a88-a707-649152b6c87e" providerId="AD" clId="Web-{18900CBB-F31D-CA62-AA6B-D8D1746E25A3}" dt="2022-07-13T23:02:44.245" v="9" actId="20577"/>
        <pc:sldMkLst>
          <pc:docMk/>
          <pc:sldMk cId="680505233" sldId="1789"/>
        </pc:sldMkLst>
        <pc:spChg chg="mod">
          <ac:chgData name="Emily Correa - Vendor" userId="S::vn543ja@homeoffice.wal-mart.com::724f68eb-f27c-4a88-a707-649152b6c87e" providerId="AD" clId="Web-{18900CBB-F31D-CA62-AA6B-D8D1746E25A3}" dt="2022-07-13T23:02:44.245" v="9" actId="20577"/>
          <ac:spMkLst>
            <pc:docMk/>
            <pc:sldMk cId="680505233" sldId="1789"/>
            <ac:spMk id="22" creationId="{C8FD3351-2BBB-4A7B-8F13-B4F025FE84FD}"/>
          </ac:spMkLst>
        </pc:spChg>
      </pc:sldChg>
      <pc:sldChg chg="addCm">
        <pc:chgData name="Emily Correa - Vendor" userId="S::vn543ja@homeoffice.wal-mart.com::724f68eb-f27c-4a88-a707-649152b6c87e" providerId="AD" clId="Web-{18900CBB-F31D-CA62-AA6B-D8D1746E25A3}" dt="2022-07-13T22:26:06.355" v="0"/>
        <pc:sldMkLst>
          <pc:docMk/>
          <pc:sldMk cId="3719105869" sldId="1790"/>
        </pc:sldMkLst>
      </pc:sldChg>
      <pc:sldChg chg="modCm">
        <pc:chgData name="Emily Correa - Vendor" userId="S::vn543ja@homeoffice.wal-mart.com::724f68eb-f27c-4a88-a707-649152b6c87e" providerId="AD" clId="Web-{18900CBB-F31D-CA62-AA6B-D8D1746E25A3}" dt="2022-07-13T22:45:18.589" v="2"/>
        <pc:sldMkLst>
          <pc:docMk/>
          <pc:sldMk cId="2923503978" sldId="1795"/>
        </pc:sldMkLst>
      </pc:sldChg>
      <pc:sldChg chg="addCm">
        <pc:chgData name="Emily Correa - Vendor" userId="S::vn543ja@homeoffice.wal-mart.com::724f68eb-f27c-4a88-a707-649152b6c87e" providerId="AD" clId="Web-{18900CBB-F31D-CA62-AA6B-D8D1746E25A3}" dt="2022-07-13T23:01:13.824" v="4"/>
        <pc:sldMkLst>
          <pc:docMk/>
          <pc:sldMk cId="2695211737" sldId="1803"/>
        </pc:sldMkLst>
      </pc:sldChg>
    </pc:docChg>
  </pc:docChgLst>
  <pc:docChgLst>
    <pc:chgData name="Ola Okubanjo" userId="86690366-23e1-4f40-9b85-37ff13699414" providerId="ADAL" clId="{B2A11CE9-1774-470A-8138-F21454F05336}"/>
    <pc:docChg chg="undo redo custSel addSld delSld modSld sldOrd modMainMaster modSection replTag delTag">
      <pc:chgData name="Ola Okubanjo" userId="86690366-23e1-4f40-9b85-37ff13699414" providerId="ADAL" clId="{B2A11CE9-1774-470A-8138-F21454F05336}" dt="2022-07-15T15:06:38.883" v="20080" actId="20577"/>
      <pc:docMkLst>
        <pc:docMk/>
      </pc:docMkLst>
      <pc:sldChg chg="addSp delSp modSp add del mod setBg modClrScheme replTag delTag chgLayout">
        <pc:chgData name="Ola Okubanjo" userId="86690366-23e1-4f40-9b85-37ff13699414" providerId="ADAL" clId="{B2A11CE9-1774-470A-8138-F21454F05336}" dt="2022-07-14T00:53:39.125" v="7788" actId="47"/>
        <pc:sldMkLst>
          <pc:docMk/>
          <pc:sldMk cId="1159640402" sldId="258"/>
        </pc:sldMkLst>
        <pc:spChg chg="add del mod ord">
          <ac:chgData name="Ola Okubanjo" userId="86690366-23e1-4f40-9b85-37ff13699414" providerId="ADAL" clId="{B2A11CE9-1774-470A-8138-F21454F05336}" dt="2022-07-14T00:41:29.898" v="7531" actId="478"/>
          <ac:spMkLst>
            <pc:docMk/>
            <pc:sldMk cId="1159640402" sldId="258"/>
            <ac:spMk id="4" creationId="{8FAD25E0-DB14-55D0-6E48-3D744A53ECB6}"/>
          </ac:spMkLst>
        </pc:spChg>
        <pc:spChg chg="add del mod ord">
          <ac:chgData name="Ola Okubanjo" userId="86690366-23e1-4f40-9b85-37ff13699414" providerId="ADAL" clId="{B2A11CE9-1774-470A-8138-F21454F05336}" dt="2022-07-14T00:41:25.857" v="7530" actId="478"/>
          <ac:spMkLst>
            <pc:docMk/>
            <pc:sldMk cId="1159640402" sldId="258"/>
            <ac:spMk id="5" creationId="{2AAF78A3-D76F-19EB-8EDC-30EAFD4DD906}"/>
          </ac:spMkLst>
        </pc:spChg>
        <pc:spChg chg="mod">
          <ac:chgData name="Ola Okubanjo" userId="86690366-23e1-4f40-9b85-37ff13699414" providerId="ADAL" clId="{B2A11CE9-1774-470A-8138-F21454F05336}" dt="2022-07-14T00:51:47.181" v="7763" actId="207"/>
          <ac:spMkLst>
            <pc:docMk/>
            <pc:sldMk cId="1159640402" sldId="258"/>
            <ac:spMk id="6" creationId="{00000000-0000-0000-0000-000000000000}"/>
          </ac:spMkLst>
        </pc:spChg>
        <pc:spChg chg="mod">
          <ac:chgData name="Ola Okubanjo" userId="86690366-23e1-4f40-9b85-37ff13699414" providerId="ADAL" clId="{B2A11CE9-1774-470A-8138-F21454F05336}" dt="2022-07-14T00:51:47.181" v="7763" actId="207"/>
          <ac:spMkLst>
            <pc:docMk/>
            <pc:sldMk cId="1159640402" sldId="258"/>
            <ac:spMk id="7" creationId="{00000000-0000-0000-0000-000000000000}"/>
          </ac:spMkLst>
        </pc:spChg>
        <pc:spChg chg="mod">
          <ac:chgData name="Ola Okubanjo" userId="86690366-23e1-4f40-9b85-37ff13699414" providerId="ADAL" clId="{B2A11CE9-1774-470A-8138-F21454F05336}" dt="2022-07-14T00:51:47.181" v="7763" actId="207"/>
          <ac:spMkLst>
            <pc:docMk/>
            <pc:sldMk cId="1159640402" sldId="258"/>
            <ac:spMk id="12" creationId="{00000000-0000-0000-0000-000000000000}"/>
          </ac:spMkLst>
        </pc:spChg>
        <pc:spChg chg="mod">
          <ac:chgData name="Ola Okubanjo" userId="86690366-23e1-4f40-9b85-37ff13699414" providerId="ADAL" clId="{B2A11CE9-1774-470A-8138-F21454F05336}" dt="2022-07-14T00:51:47.181" v="7763" actId="207"/>
          <ac:spMkLst>
            <pc:docMk/>
            <pc:sldMk cId="1159640402" sldId="258"/>
            <ac:spMk id="13" creationId="{00000000-0000-0000-0000-000000000000}"/>
          </ac:spMkLst>
        </pc:spChg>
        <pc:spChg chg="mod">
          <ac:chgData name="Ola Okubanjo" userId="86690366-23e1-4f40-9b85-37ff13699414" providerId="ADAL" clId="{B2A11CE9-1774-470A-8138-F21454F05336}" dt="2022-07-14T00:51:24.527" v="7761" actId="207"/>
          <ac:spMkLst>
            <pc:docMk/>
            <pc:sldMk cId="1159640402" sldId="258"/>
            <ac:spMk id="14" creationId="{00000000-0000-0000-0000-000000000000}"/>
          </ac:spMkLst>
        </pc:spChg>
        <pc:spChg chg="mod">
          <ac:chgData name="Ola Okubanjo" userId="86690366-23e1-4f40-9b85-37ff13699414" providerId="ADAL" clId="{B2A11CE9-1774-470A-8138-F21454F05336}" dt="2022-07-14T00:51:24.527" v="7761" actId="207"/>
          <ac:spMkLst>
            <pc:docMk/>
            <pc:sldMk cId="1159640402" sldId="258"/>
            <ac:spMk id="15" creationId="{00000000-0000-0000-0000-000000000000}"/>
          </ac:spMkLst>
        </pc:spChg>
        <pc:spChg chg="mod">
          <ac:chgData name="Ola Okubanjo" userId="86690366-23e1-4f40-9b85-37ff13699414" providerId="ADAL" clId="{B2A11CE9-1774-470A-8138-F21454F05336}" dt="2022-07-14T00:53:19.517" v="7781" actId="14100"/>
          <ac:spMkLst>
            <pc:docMk/>
            <pc:sldMk cId="1159640402" sldId="258"/>
            <ac:spMk id="16" creationId="{00000000-0000-0000-0000-000000000000}"/>
          </ac:spMkLst>
        </pc:spChg>
        <pc:spChg chg="mod">
          <ac:chgData name="Ola Okubanjo" userId="86690366-23e1-4f40-9b85-37ff13699414" providerId="ADAL" clId="{B2A11CE9-1774-470A-8138-F21454F05336}" dt="2022-07-14T00:53:19.517" v="7781" actId="14100"/>
          <ac:spMkLst>
            <pc:docMk/>
            <pc:sldMk cId="1159640402" sldId="258"/>
            <ac:spMk id="17" creationId="{00000000-0000-0000-0000-000000000000}"/>
          </ac:spMkLst>
        </pc:spChg>
        <pc:spChg chg="mod">
          <ac:chgData name="Ola Okubanjo" userId="86690366-23e1-4f40-9b85-37ff13699414" providerId="ADAL" clId="{B2A11CE9-1774-470A-8138-F21454F05336}" dt="2022-07-14T00:53:19.517" v="7781" actId="14100"/>
          <ac:spMkLst>
            <pc:docMk/>
            <pc:sldMk cId="1159640402" sldId="258"/>
            <ac:spMk id="18" creationId="{00000000-0000-0000-0000-000000000000}"/>
          </ac:spMkLst>
        </pc:spChg>
        <pc:spChg chg="mod">
          <ac:chgData name="Ola Okubanjo" userId="86690366-23e1-4f40-9b85-37ff13699414" providerId="ADAL" clId="{B2A11CE9-1774-470A-8138-F21454F05336}" dt="2022-07-14T00:53:19.517" v="7781" actId="14100"/>
          <ac:spMkLst>
            <pc:docMk/>
            <pc:sldMk cId="1159640402" sldId="258"/>
            <ac:spMk id="25" creationId="{00000000-0000-0000-0000-000000000000}"/>
          </ac:spMkLst>
        </pc:spChg>
        <pc:spChg chg="mod">
          <ac:chgData name="Ola Okubanjo" userId="86690366-23e1-4f40-9b85-37ff13699414" providerId="ADAL" clId="{B2A11CE9-1774-470A-8138-F21454F05336}" dt="2022-07-14T00:51:24.527" v="7761" actId="207"/>
          <ac:spMkLst>
            <pc:docMk/>
            <pc:sldMk cId="1159640402" sldId="258"/>
            <ac:spMk id="26" creationId="{00000000-0000-0000-0000-000000000000}"/>
          </ac:spMkLst>
        </pc:spChg>
        <pc:spChg chg="mod">
          <ac:chgData name="Ola Okubanjo" userId="86690366-23e1-4f40-9b85-37ff13699414" providerId="ADAL" clId="{B2A11CE9-1774-470A-8138-F21454F05336}" dt="2022-07-14T00:51:24.527" v="7761" actId="207"/>
          <ac:spMkLst>
            <pc:docMk/>
            <pc:sldMk cId="1159640402" sldId="258"/>
            <ac:spMk id="27" creationId="{00000000-0000-0000-0000-000000000000}"/>
          </ac:spMkLst>
        </pc:spChg>
        <pc:spChg chg="mod">
          <ac:chgData name="Ola Okubanjo" userId="86690366-23e1-4f40-9b85-37ff13699414" providerId="ADAL" clId="{B2A11CE9-1774-470A-8138-F21454F05336}" dt="2022-07-14T00:51:59.503" v="7765" actId="1076"/>
          <ac:spMkLst>
            <pc:docMk/>
            <pc:sldMk cId="1159640402" sldId="258"/>
            <ac:spMk id="28" creationId="{00000000-0000-0000-0000-000000000000}"/>
          </ac:spMkLst>
        </pc:spChg>
        <pc:spChg chg="mod">
          <ac:chgData name="Ola Okubanjo" userId="86690366-23e1-4f40-9b85-37ff13699414" providerId="ADAL" clId="{B2A11CE9-1774-470A-8138-F21454F05336}" dt="2022-07-14T00:51:24.527" v="7761" actId="207"/>
          <ac:spMkLst>
            <pc:docMk/>
            <pc:sldMk cId="1159640402" sldId="258"/>
            <ac:spMk id="29" creationId="{00000000-0000-0000-0000-000000000000}"/>
          </ac:spMkLst>
        </pc:spChg>
        <pc:spChg chg="mod">
          <ac:chgData name="Ola Okubanjo" userId="86690366-23e1-4f40-9b85-37ff13699414" providerId="ADAL" clId="{B2A11CE9-1774-470A-8138-F21454F05336}" dt="2022-07-14T00:53:19.517" v="7781" actId="14100"/>
          <ac:spMkLst>
            <pc:docMk/>
            <pc:sldMk cId="1159640402" sldId="258"/>
            <ac:spMk id="36" creationId="{00000000-0000-0000-0000-000000000000}"/>
          </ac:spMkLst>
        </pc:spChg>
        <pc:spChg chg="mod">
          <ac:chgData name="Ola Okubanjo" userId="86690366-23e1-4f40-9b85-37ff13699414" providerId="ADAL" clId="{B2A11CE9-1774-470A-8138-F21454F05336}" dt="2022-07-14T00:51:24.527" v="7761" actId="207"/>
          <ac:spMkLst>
            <pc:docMk/>
            <pc:sldMk cId="1159640402" sldId="258"/>
            <ac:spMk id="37" creationId="{00000000-0000-0000-0000-000000000000}"/>
          </ac:spMkLst>
        </pc:spChg>
        <pc:spChg chg="mod">
          <ac:chgData name="Ola Okubanjo" userId="86690366-23e1-4f40-9b85-37ff13699414" providerId="ADAL" clId="{B2A11CE9-1774-470A-8138-F21454F05336}" dt="2022-07-14T00:51:24.527" v="7761" actId="207"/>
          <ac:spMkLst>
            <pc:docMk/>
            <pc:sldMk cId="1159640402" sldId="258"/>
            <ac:spMk id="38" creationId="{00000000-0000-0000-0000-000000000000}"/>
          </ac:spMkLst>
        </pc:spChg>
        <pc:spChg chg="mod">
          <ac:chgData name="Ola Okubanjo" userId="86690366-23e1-4f40-9b85-37ff13699414" providerId="ADAL" clId="{B2A11CE9-1774-470A-8138-F21454F05336}" dt="2022-07-14T00:51:24.527" v="7761" actId="207"/>
          <ac:spMkLst>
            <pc:docMk/>
            <pc:sldMk cId="1159640402" sldId="258"/>
            <ac:spMk id="39" creationId="{00000000-0000-0000-0000-000000000000}"/>
          </ac:spMkLst>
        </pc:spChg>
        <pc:spChg chg="mod">
          <ac:chgData name="Ola Okubanjo" userId="86690366-23e1-4f40-9b85-37ff13699414" providerId="ADAL" clId="{B2A11CE9-1774-470A-8138-F21454F05336}" dt="2022-07-14T00:51:24.527" v="7761" actId="207"/>
          <ac:spMkLst>
            <pc:docMk/>
            <pc:sldMk cId="1159640402" sldId="258"/>
            <ac:spMk id="40" creationId="{00000000-0000-0000-0000-000000000000}"/>
          </ac:spMkLst>
        </pc:spChg>
        <pc:spChg chg="mod">
          <ac:chgData name="Ola Okubanjo" userId="86690366-23e1-4f40-9b85-37ff13699414" providerId="ADAL" clId="{B2A11CE9-1774-470A-8138-F21454F05336}" dt="2022-07-14T00:53:19.517" v="7781" actId="14100"/>
          <ac:spMkLst>
            <pc:docMk/>
            <pc:sldMk cId="1159640402" sldId="258"/>
            <ac:spMk id="47" creationId="{00000000-0000-0000-0000-000000000000}"/>
          </ac:spMkLst>
        </pc:spChg>
        <pc:spChg chg="mod">
          <ac:chgData name="Ola Okubanjo" userId="86690366-23e1-4f40-9b85-37ff13699414" providerId="ADAL" clId="{B2A11CE9-1774-470A-8138-F21454F05336}" dt="2022-07-14T00:51:24.527" v="7761" actId="207"/>
          <ac:spMkLst>
            <pc:docMk/>
            <pc:sldMk cId="1159640402" sldId="258"/>
            <ac:spMk id="52" creationId="{00000000-0000-0000-0000-000000000000}"/>
          </ac:spMkLst>
        </pc:spChg>
        <pc:spChg chg="mod">
          <ac:chgData name="Ola Okubanjo" userId="86690366-23e1-4f40-9b85-37ff13699414" providerId="ADAL" clId="{B2A11CE9-1774-470A-8138-F21454F05336}" dt="2022-07-14T00:51:24.527" v="7761" actId="207"/>
          <ac:spMkLst>
            <pc:docMk/>
            <pc:sldMk cId="1159640402" sldId="258"/>
            <ac:spMk id="53" creationId="{00000000-0000-0000-0000-000000000000}"/>
          </ac:spMkLst>
        </pc:spChg>
        <pc:spChg chg="mod">
          <ac:chgData name="Ola Okubanjo" userId="86690366-23e1-4f40-9b85-37ff13699414" providerId="ADAL" clId="{B2A11CE9-1774-470A-8138-F21454F05336}" dt="2022-07-14T00:53:19.517" v="7781" actId="14100"/>
          <ac:spMkLst>
            <pc:docMk/>
            <pc:sldMk cId="1159640402" sldId="258"/>
            <ac:spMk id="58" creationId="{00000000-0000-0000-0000-000000000000}"/>
          </ac:spMkLst>
        </pc:spChg>
        <pc:spChg chg="mod">
          <ac:chgData name="Ola Okubanjo" userId="86690366-23e1-4f40-9b85-37ff13699414" providerId="ADAL" clId="{B2A11CE9-1774-470A-8138-F21454F05336}" dt="2022-07-14T00:51:24.527" v="7761" actId="207"/>
          <ac:spMkLst>
            <pc:docMk/>
            <pc:sldMk cId="1159640402" sldId="258"/>
            <ac:spMk id="63" creationId="{00000000-0000-0000-0000-000000000000}"/>
          </ac:spMkLst>
        </pc:spChg>
        <pc:spChg chg="mod">
          <ac:chgData name="Ola Okubanjo" userId="86690366-23e1-4f40-9b85-37ff13699414" providerId="ADAL" clId="{B2A11CE9-1774-470A-8138-F21454F05336}" dt="2022-07-14T00:51:24.527" v="7761" actId="207"/>
          <ac:spMkLst>
            <pc:docMk/>
            <pc:sldMk cId="1159640402" sldId="258"/>
            <ac:spMk id="64" creationId="{00000000-0000-0000-0000-000000000000}"/>
          </ac:spMkLst>
        </pc:spChg>
        <pc:spChg chg="mod">
          <ac:chgData name="Ola Okubanjo" userId="86690366-23e1-4f40-9b85-37ff13699414" providerId="ADAL" clId="{B2A11CE9-1774-470A-8138-F21454F05336}" dt="2022-07-14T00:51:24.527" v="7761" actId="207"/>
          <ac:spMkLst>
            <pc:docMk/>
            <pc:sldMk cId="1159640402" sldId="258"/>
            <ac:spMk id="107" creationId="{00000000-0000-0000-0000-000000000000}"/>
          </ac:spMkLst>
        </pc:spChg>
        <pc:spChg chg="mod">
          <ac:chgData name="Ola Okubanjo" userId="86690366-23e1-4f40-9b85-37ff13699414" providerId="ADAL" clId="{B2A11CE9-1774-470A-8138-F21454F05336}" dt="2022-07-14T00:51:24.527" v="7761" actId="207"/>
          <ac:spMkLst>
            <pc:docMk/>
            <pc:sldMk cId="1159640402" sldId="258"/>
            <ac:spMk id="108" creationId="{00000000-0000-0000-0000-000000000000}"/>
          </ac:spMkLst>
        </pc:spChg>
        <pc:spChg chg="mod">
          <ac:chgData name="Ola Okubanjo" userId="86690366-23e1-4f40-9b85-37ff13699414" providerId="ADAL" clId="{B2A11CE9-1774-470A-8138-F21454F05336}" dt="2022-07-14T00:51:24.527" v="7761" actId="207"/>
          <ac:spMkLst>
            <pc:docMk/>
            <pc:sldMk cId="1159640402" sldId="258"/>
            <ac:spMk id="110" creationId="{00000000-0000-0000-0000-000000000000}"/>
          </ac:spMkLst>
        </pc:spChg>
        <pc:spChg chg="mod">
          <ac:chgData name="Ola Okubanjo" userId="86690366-23e1-4f40-9b85-37ff13699414" providerId="ADAL" clId="{B2A11CE9-1774-470A-8138-F21454F05336}" dt="2022-07-14T00:51:24.527" v="7761" actId="207"/>
          <ac:spMkLst>
            <pc:docMk/>
            <pc:sldMk cId="1159640402" sldId="258"/>
            <ac:spMk id="111" creationId="{00000000-0000-0000-0000-000000000000}"/>
          </ac:spMkLst>
        </pc:spChg>
        <pc:spChg chg="mod ord">
          <ac:chgData name="Ola Okubanjo" userId="86690366-23e1-4f40-9b85-37ff13699414" providerId="ADAL" clId="{B2A11CE9-1774-470A-8138-F21454F05336}" dt="2022-07-14T00:52:35.078" v="7776" actId="1076"/>
          <ac:spMkLst>
            <pc:docMk/>
            <pc:sldMk cId="1159640402" sldId="258"/>
            <ac:spMk id="113" creationId="{00000000-0000-0000-0000-000000000000}"/>
          </ac:spMkLst>
        </pc:spChg>
        <pc:spChg chg="del mod">
          <ac:chgData name="Ola Okubanjo" userId="86690366-23e1-4f40-9b85-37ff13699414" providerId="ADAL" clId="{B2A11CE9-1774-470A-8138-F21454F05336}" dt="2022-07-14T00:42:52.560" v="7611" actId="478"/>
          <ac:spMkLst>
            <pc:docMk/>
            <pc:sldMk cId="1159640402" sldId="258"/>
            <ac:spMk id="118" creationId="{00000000-0000-0000-0000-000000000000}"/>
          </ac:spMkLst>
        </pc:spChg>
        <pc:spChg chg="mod">
          <ac:chgData name="Ola Okubanjo" userId="86690366-23e1-4f40-9b85-37ff13699414" providerId="ADAL" clId="{B2A11CE9-1774-470A-8138-F21454F05336}" dt="2022-07-14T00:51:24.527" v="7761" actId="207"/>
          <ac:spMkLst>
            <pc:docMk/>
            <pc:sldMk cId="1159640402" sldId="258"/>
            <ac:spMk id="123" creationId="{00000000-0000-0000-0000-000000000000}"/>
          </ac:spMkLst>
        </pc:spChg>
        <pc:spChg chg="mod">
          <ac:chgData name="Ola Okubanjo" userId="86690366-23e1-4f40-9b85-37ff13699414" providerId="ADAL" clId="{B2A11CE9-1774-470A-8138-F21454F05336}" dt="2022-07-14T00:53:19.517" v="7781" actId="14100"/>
          <ac:spMkLst>
            <pc:docMk/>
            <pc:sldMk cId="1159640402" sldId="258"/>
            <ac:spMk id="124" creationId="{00000000-0000-0000-0000-000000000000}"/>
          </ac:spMkLst>
        </pc:spChg>
        <pc:spChg chg="mod">
          <ac:chgData name="Ola Okubanjo" userId="86690366-23e1-4f40-9b85-37ff13699414" providerId="ADAL" clId="{B2A11CE9-1774-470A-8138-F21454F05336}" dt="2022-07-14T00:51:24.527" v="7761" actId="207"/>
          <ac:spMkLst>
            <pc:docMk/>
            <pc:sldMk cId="1159640402" sldId="258"/>
            <ac:spMk id="127" creationId="{00000000-0000-0000-0000-000000000000}"/>
          </ac:spMkLst>
        </pc:spChg>
        <pc:spChg chg="mod">
          <ac:chgData name="Ola Okubanjo" userId="86690366-23e1-4f40-9b85-37ff13699414" providerId="ADAL" clId="{B2A11CE9-1774-470A-8138-F21454F05336}" dt="2022-07-14T00:51:24.527" v="7761" actId="207"/>
          <ac:spMkLst>
            <pc:docMk/>
            <pc:sldMk cId="1159640402" sldId="258"/>
            <ac:spMk id="128" creationId="{00000000-0000-0000-0000-000000000000}"/>
          </ac:spMkLst>
        </pc:spChg>
        <pc:spChg chg="mod">
          <ac:chgData name="Ola Okubanjo" userId="86690366-23e1-4f40-9b85-37ff13699414" providerId="ADAL" clId="{B2A11CE9-1774-470A-8138-F21454F05336}" dt="2022-07-14T00:51:24.527" v="7761" actId="207"/>
          <ac:spMkLst>
            <pc:docMk/>
            <pc:sldMk cId="1159640402" sldId="258"/>
            <ac:spMk id="129" creationId="{00000000-0000-0000-0000-000000000000}"/>
          </ac:spMkLst>
        </pc:spChg>
        <pc:spChg chg="mod">
          <ac:chgData name="Ola Okubanjo" userId="86690366-23e1-4f40-9b85-37ff13699414" providerId="ADAL" clId="{B2A11CE9-1774-470A-8138-F21454F05336}" dt="2022-07-14T00:51:24.527" v="7761" actId="207"/>
          <ac:spMkLst>
            <pc:docMk/>
            <pc:sldMk cId="1159640402" sldId="258"/>
            <ac:spMk id="130" creationId="{00000000-0000-0000-0000-000000000000}"/>
          </ac:spMkLst>
        </pc:spChg>
        <pc:spChg chg="mod">
          <ac:chgData name="Ola Okubanjo" userId="86690366-23e1-4f40-9b85-37ff13699414" providerId="ADAL" clId="{B2A11CE9-1774-470A-8138-F21454F05336}" dt="2022-07-14T00:51:24.527" v="7761" actId="207"/>
          <ac:spMkLst>
            <pc:docMk/>
            <pc:sldMk cId="1159640402" sldId="258"/>
            <ac:spMk id="131" creationId="{00000000-0000-0000-0000-000000000000}"/>
          </ac:spMkLst>
        </pc:spChg>
        <pc:spChg chg="del mod">
          <ac:chgData name="Ola Okubanjo" userId="86690366-23e1-4f40-9b85-37ff13699414" providerId="ADAL" clId="{B2A11CE9-1774-470A-8138-F21454F05336}" dt="2022-07-14T00:52:27.390" v="7774" actId="478"/>
          <ac:spMkLst>
            <pc:docMk/>
            <pc:sldMk cId="1159640402" sldId="258"/>
            <ac:spMk id="135" creationId="{00000000-0000-0000-0000-000000000000}"/>
          </ac:spMkLst>
        </pc:spChg>
        <pc:spChg chg="mod">
          <ac:chgData name="Ola Okubanjo" userId="86690366-23e1-4f40-9b85-37ff13699414" providerId="ADAL" clId="{B2A11CE9-1774-470A-8138-F21454F05336}" dt="2022-07-14T00:51:24.527" v="7761" actId="207"/>
          <ac:spMkLst>
            <pc:docMk/>
            <pc:sldMk cId="1159640402" sldId="258"/>
            <ac:spMk id="138" creationId="{00000000-0000-0000-0000-000000000000}"/>
          </ac:spMkLst>
        </pc:spChg>
        <pc:spChg chg="mod">
          <ac:chgData name="Ola Okubanjo" userId="86690366-23e1-4f40-9b85-37ff13699414" providerId="ADAL" clId="{B2A11CE9-1774-470A-8138-F21454F05336}" dt="2022-07-14T00:51:24.527" v="7761" actId="207"/>
          <ac:spMkLst>
            <pc:docMk/>
            <pc:sldMk cId="1159640402" sldId="258"/>
            <ac:spMk id="139" creationId="{00000000-0000-0000-0000-000000000000}"/>
          </ac:spMkLst>
        </pc:spChg>
        <pc:spChg chg="del mod">
          <ac:chgData name="Ola Okubanjo" userId="86690366-23e1-4f40-9b85-37ff13699414" providerId="ADAL" clId="{B2A11CE9-1774-470A-8138-F21454F05336}" dt="2022-07-14T00:52:27.390" v="7774" actId="478"/>
          <ac:spMkLst>
            <pc:docMk/>
            <pc:sldMk cId="1159640402" sldId="258"/>
            <ac:spMk id="146" creationId="{00000000-0000-0000-0000-000000000000}"/>
          </ac:spMkLst>
        </pc:spChg>
        <pc:spChg chg="mod">
          <ac:chgData name="Ola Okubanjo" userId="86690366-23e1-4f40-9b85-37ff13699414" providerId="ADAL" clId="{B2A11CE9-1774-470A-8138-F21454F05336}" dt="2022-07-14T00:51:24.527" v="7761" actId="207"/>
          <ac:spMkLst>
            <pc:docMk/>
            <pc:sldMk cId="1159640402" sldId="258"/>
            <ac:spMk id="149" creationId="{00000000-0000-0000-0000-000000000000}"/>
          </ac:spMkLst>
        </pc:spChg>
        <pc:spChg chg="mod">
          <ac:chgData name="Ola Okubanjo" userId="86690366-23e1-4f40-9b85-37ff13699414" providerId="ADAL" clId="{B2A11CE9-1774-470A-8138-F21454F05336}" dt="2022-07-14T00:51:24.527" v="7761" actId="207"/>
          <ac:spMkLst>
            <pc:docMk/>
            <pc:sldMk cId="1159640402" sldId="258"/>
            <ac:spMk id="150" creationId="{00000000-0000-0000-0000-000000000000}"/>
          </ac:spMkLst>
        </pc:spChg>
        <pc:spChg chg="del mod">
          <ac:chgData name="Ola Okubanjo" userId="86690366-23e1-4f40-9b85-37ff13699414" providerId="ADAL" clId="{B2A11CE9-1774-470A-8138-F21454F05336}" dt="2022-07-14T00:52:27.390" v="7774" actId="478"/>
          <ac:spMkLst>
            <pc:docMk/>
            <pc:sldMk cId="1159640402" sldId="258"/>
            <ac:spMk id="157" creationId="{00000000-0000-0000-0000-000000000000}"/>
          </ac:spMkLst>
        </pc:spChg>
        <pc:spChg chg="mod">
          <ac:chgData name="Ola Okubanjo" userId="86690366-23e1-4f40-9b85-37ff13699414" providerId="ADAL" clId="{B2A11CE9-1774-470A-8138-F21454F05336}" dt="2022-07-14T00:51:36.098" v="7762" actId="207"/>
          <ac:spMkLst>
            <pc:docMk/>
            <pc:sldMk cId="1159640402" sldId="258"/>
            <ac:spMk id="160" creationId="{00000000-0000-0000-0000-000000000000}"/>
          </ac:spMkLst>
        </pc:spChg>
        <pc:spChg chg="mod">
          <ac:chgData name="Ola Okubanjo" userId="86690366-23e1-4f40-9b85-37ff13699414" providerId="ADAL" clId="{B2A11CE9-1774-470A-8138-F21454F05336}" dt="2022-07-14T00:51:36.098" v="7762" actId="207"/>
          <ac:spMkLst>
            <pc:docMk/>
            <pc:sldMk cId="1159640402" sldId="258"/>
            <ac:spMk id="161" creationId="{00000000-0000-0000-0000-000000000000}"/>
          </ac:spMkLst>
        </pc:spChg>
        <pc:spChg chg="mod">
          <ac:chgData name="Ola Okubanjo" userId="86690366-23e1-4f40-9b85-37ff13699414" providerId="ADAL" clId="{B2A11CE9-1774-470A-8138-F21454F05336}" dt="2022-07-14T00:51:36.098" v="7762" actId="207"/>
          <ac:spMkLst>
            <pc:docMk/>
            <pc:sldMk cId="1159640402" sldId="258"/>
            <ac:spMk id="162" creationId="{00000000-0000-0000-0000-000000000000}"/>
          </ac:spMkLst>
        </pc:spChg>
        <pc:spChg chg="mod">
          <ac:chgData name="Ola Okubanjo" userId="86690366-23e1-4f40-9b85-37ff13699414" providerId="ADAL" clId="{B2A11CE9-1774-470A-8138-F21454F05336}" dt="2022-07-14T00:51:36.098" v="7762" actId="207"/>
          <ac:spMkLst>
            <pc:docMk/>
            <pc:sldMk cId="1159640402" sldId="258"/>
            <ac:spMk id="163" creationId="{00000000-0000-0000-0000-000000000000}"/>
          </ac:spMkLst>
        </pc:spChg>
        <pc:spChg chg="del">
          <ac:chgData name="Ola Okubanjo" userId="86690366-23e1-4f40-9b85-37ff13699414" providerId="ADAL" clId="{B2A11CE9-1774-470A-8138-F21454F05336}" dt="2022-07-14T00:42:18.335" v="7598" actId="478"/>
          <ac:spMkLst>
            <pc:docMk/>
            <pc:sldMk cId="1159640402" sldId="258"/>
            <ac:spMk id="175" creationId="{00000000-0000-0000-0000-000000000000}"/>
          </ac:spMkLst>
        </pc:spChg>
        <pc:grpChg chg="add del">
          <ac:chgData name="Ola Okubanjo" userId="86690366-23e1-4f40-9b85-37ff13699414" providerId="ADAL" clId="{B2A11CE9-1774-470A-8138-F21454F05336}" dt="2022-07-14T00:43:05.001" v="7620" actId="478"/>
          <ac:grpSpMkLst>
            <pc:docMk/>
            <pc:sldMk cId="1159640402" sldId="258"/>
            <ac:grpSpMk id="2" creationId="{00000000-0000-0000-0000-000000000000}"/>
          </ac:grpSpMkLst>
        </pc:grpChg>
        <pc:grpChg chg="add del">
          <ac:chgData name="Ola Okubanjo" userId="86690366-23e1-4f40-9b85-37ff13699414" providerId="ADAL" clId="{B2A11CE9-1774-470A-8138-F21454F05336}" dt="2022-07-14T00:43:05.426" v="7621" actId="478"/>
          <ac:grpSpMkLst>
            <pc:docMk/>
            <pc:sldMk cId="1159640402" sldId="258"/>
            <ac:grpSpMk id="3" creationId="{00000000-0000-0000-0000-000000000000}"/>
          </ac:grpSpMkLst>
        </pc:grpChg>
        <pc:grpChg chg="del mod">
          <ac:chgData name="Ola Okubanjo" userId="86690366-23e1-4f40-9b85-37ff13699414" providerId="ADAL" clId="{B2A11CE9-1774-470A-8138-F21454F05336}" dt="2022-07-14T00:52:27.390" v="7774" actId="478"/>
          <ac:grpSpMkLst>
            <pc:docMk/>
            <pc:sldMk cId="1159640402" sldId="258"/>
            <ac:grpSpMk id="73" creationId="{00000000-0000-0000-0000-000000000000}"/>
          </ac:grpSpMkLst>
        </pc:grpChg>
        <pc:grpChg chg="del mod">
          <ac:chgData name="Ola Okubanjo" userId="86690366-23e1-4f40-9b85-37ff13699414" providerId="ADAL" clId="{B2A11CE9-1774-470A-8138-F21454F05336}" dt="2022-07-14T00:52:27.390" v="7774" actId="478"/>
          <ac:grpSpMkLst>
            <pc:docMk/>
            <pc:sldMk cId="1159640402" sldId="258"/>
            <ac:grpSpMk id="74" creationId="{00000000-0000-0000-0000-000000000000}"/>
          </ac:grpSpMkLst>
        </pc:grpChg>
        <pc:grpChg chg="del mod">
          <ac:chgData name="Ola Okubanjo" userId="86690366-23e1-4f40-9b85-37ff13699414" providerId="ADAL" clId="{B2A11CE9-1774-470A-8138-F21454F05336}" dt="2022-07-14T00:52:27.390" v="7774" actId="478"/>
          <ac:grpSpMkLst>
            <pc:docMk/>
            <pc:sldMk cId="1159640402" sldId="258"/>
            <ac:grpSpMk id="76" creationId="{00000000-0000-0000-0000-000000000000}"/>
          </ac:grpSpMkLst>
        </pc:grpChg>
        <pc:grpChg chg="del mod">
          <ac:chgData name="Ola Okubanjo" userId="86690366-23e1-4f40-9b85-37ff13699414" providerId="ADAL" clId="{B2A11CE9-1774-470A-8138-F21454F05336}" dt="2022-07-14T00:52:27.390" v="7774" actId="478"/>
          <ac:grpSpMkLst>
            <pc:docMk/>
            <pc:sldMk cId="1159640402" sldId="258"/>
            <ac:grpSpMk id="79" creationId="{00000000-0000-0000-0000-000000000000}"/>
          </ac:grpSpMkLst>
        </pc:grpChg>
        <pc:grpChg chg="del mod">
          <ac:chgData name="Ola Okubanjo" userId="86690366-23e1-4f40-9b85-37ff13699414" providerId="ADAL" clId="{B2A11CE9-1774-470A-8138-F21454F05336}" dt="2022-07-14T00:52:27.390" v="7774" actId="478"/>
          <ac:grpSpMkLst>
            <pc:docMk/>
            <pc:sldMk cId="1159640402" sldId="258"/>
            <ac:grpSpMk id="82" creationId="{00000000-0000-0000-0000-000000000000}"/>
          </ac:grpSpMkLst>
        </pc:grpChg>
        <pc:grpChg chg="mod">
          <ac:chgData name="Ola Okubanjo" userId="86690366-23e1-4f40-9b85-37ff13699414" providerId="ADAL" clId="{B2A11CE9-1774-470A-8138-F21454F05336}" dt="2022-07-14T00:53:19.517" v="7781" actId="14100"/>
          <ac:grpSpMkLst>
            <pc:docMk/>
            <pc:sldMk cId="1159640402" sldId="258"/>
            <ac:grpSpMk id="83" creationId="{00000000-0000-0000-0000-000000000000}"/>
          </ac:grpSpMkLst>
        </pc:grpChg>
        <pc:grpChg chg="mod">
          <ac:chgData name="Ola Okubanjo" userId="86690366-23e1-4f40-9b85-37ff13699414" providerId="ADAL" clId="{B2A11CE9-1774-470A-8138-F21454F05336}" dt="2022-07-14T00:53:19.517" v="7781" actId="14100"/>
          <ac:grpSpMkLst>
            <pc:docMk/>
            <pc:sldMk cId="1159640402" sldId="258"/>
            <ac:grpSpMk id="84" creationId="{00000000-0000-0000-0000-000000000000}"/>
          </ac:grpSpMkLst>
        </pc:grpChg>
        <pc:grpChg chg="mod">
          <ac:chgData name="Ola Okubanjo" userId="86690366-23e1-4f40-9b85-37ff13699414" providerId="ADAL" clId="{B2A11CE9-1774-470A-8138-F21454F05336}" dt="2022-07-14T00:53:19.517" v="7781" actId="14100"/>
          <ac:grpSpMkLst>
            <pc:docMk/>
            <pc:sldMk cId="1159640402" sldId="258"/>
            <ac:grpSpMk id="85" creationId="{00000000-0000-0000-0000-000000000000}"/>
          </ac:grpSpMkLst>
        </pc:grpChg>
        <pc:grpChg chg="mod">
          <ac:chgData name="Ola Okubanjo" userId="86690366-23e1-4f40-9b85-37ff13699414" providerId="ADAL" clId="{B2A11CE9-1774-470A-8138-F21454F05336}" dt="2022-07-14T00:53:19.517" v="7781" actId="14100"/>
          <ac:grpSpMkLst>
            <pc:docMk/>
            <pc:sldMk cId="1159640402" sldId="258"/>
            <ac:grpSpMk id="88" creationId="{00000000-0000-0000-0000-000000000000}"/>
          </ac:grpSpMkLst>
        </pc:grpChg>
        <pc:grpChg chg="mod">
          <ac:chgData name="Ola Okubanjo" userId="86690366-23e1-4f40-9b85-37ff13699414" providerId="ADAL" clId="{B2A11CE9-1774-470A-8138-F21454F05336}" dt="2022-07-14T00:53:19.517" v="7781" actId="14100"/>
          <ac:grpSpMkLst>
            <pc:docMk/>
            <pc:sldMk cId="1159640402" sldId="258"/>
            <ac:grpSpMk id="90" creationId="{00000000-0000-0000-0000-000000000000}"/>
          </ac:grpSpMkLst>
        </pc:grpChg>
        <pc:grpChg chg="add del mod">
          <ac:chgData name="Ola Okubanjo" userId="86690366-23e1-4f40-9b85-37ff13699414" providerId="ADAL" clId="{B2A11CE9-1774-470A-8138-F21454F05336}" dt="2022-07-14T00:53:27.693" v="7783" actId="478"/>
          <ac:grpSpMkLst>
            <pc:docMk/>
            <pc:sldMk cId="1159640402" sldId="258"/>
            <ac:grpSpMk id="91" creationId="{00000000-0000-0000-0000-000000000000}"/>
          </ac:grpSpMkLst>
        </pc:grpChg>
        <pc:grpChg chg="mod">
          <ac:chgData name="Ola Okubanjo" userId="86690366-23e1-4f40-9b85-37ff13699414" providerId="ADAL" clId="{B2A11CE9-1774-470A-8138-F21454F05336}" dt="2022-07-14T00:53:19.517" v="7781" actId="14100"/>
          <ac:grpSpMkLst>
            <pc:docMk/>
            <pc:sldMk cId="1159640402" sldId="258"/>
            <ac:grpSpMk id="92" creationId="{00000000-0000-0000-0000-000000000000}"/>
          </ac:grpSpMkLst>
        </pc:grpChg>
        <pc:grpChg chg="mod">
          <ac:chgData name="Ola Okubanjo" userId="86690366-23e1-4f40-9b85-37ff13699414" providerId="ADAL" clId="{B2A11CE9-1774-470A-8138-F21454F05336}" dt="2022-07-14T00:53:19.517" v="7781" actId="14100"/>
          <ac:grpSpMkLst>
            <pc:docMk/>
            <pc:sldMk cId="1159640402" sldId="258"/>
            <ac:grpSpMk id="93" creationId="{00000000-0000-0000-0000-000000000000}"/>
          </ac:grpSpMkLst>
        </pc:grpChg>
        <pc:grpChg chg="mod">
          <ac:chgData name="Ola Okubanjo" userId="86690366-23e1-4f40-9b85-37ff13699414" providerId="ADAL" clId="{B2A11CE9-1774-470A-8138-F21454F05336}" dt="2022-07-14T00:53:19.517" v="7781" actId="14100"/>
          <ac:grpSpMkLst>
            <pc:docMk/>
            <pc:sldMk cId="1159640402" sldId="258"/>
            <ac:grpSpMk id="94" creationId="{00000000-0000-0000-0000-000000000000}"/>
          </ac:grpSpMkLst>
        </pc:grpChg>
        <pc:grpChg chg="mod">
          <ac:chgData name="Ola Okubanjo" userId="86690366-23e1-4f40-9b85-37ff13699414" providerId="ADAL" clId="{B2A11CE9-1774-470A-8138-F21454F05336}" dt="2022-07-14T00:53:19.517" v="7781" actId="14100"/>
          <ac:grpSpMkLst>
            <pc:docMk/>
            <pc:sldMk cId="1159640402" sldId="258"/>
            <ac:grpSpMk id="96" creationId="{00000000-0000-0000-0000-000000000000}"/>
          </ac:grpSpMkLst>
        </pc:grpChg>
        <pc:grpChg chg="mod">
          <ac:chgData name="Ola Okubanjo" userId="86690366-23e1-4f40-9b85-37ff13699414" providerId="ADAL" clId="{B2A11CE9-1774-470A-8138-F21454F05336}" dt="2022-07-14T00:53:19.517" v="7781" actId="14100"/>
          <ac:grpSpMkLst>
            <pc:docMk/>
            <pc:sldMk cId="1159640402" sldId="258"/>
            <ac:grpSpMk id="97" creationId="{00000000-0000-0000-0000-000000000000}"/>
          </ac:grpSpMkLst>
        </pc:grpChg>
        <pc:grpChg chg="mod">
          <ac:chgData name="Ola Okubanjo" userId="86690366-23e1-4f40-9b85-37ff13699414" providerId="ADAL" clId="{B2A11CE9-1774-470A-8138-F21454F05336}" dt="2022-07-14T00:53:19.517" v="7781" actId="14100"/>
          <ac:grpSpMkLst>
            <pc:docMk/>
            <pc:sldMk cId="1159640402" sldId="258"/>
            <ac:grpSpMk id="98" creationId="{00000000-0000-0000-0000-000000000000}"/>
          </ac:grpSpMkLst>
        </pc:grpChg>
        <pc:grpChg chg="del mod">
          <ac:chgData name="Ola Okubanjo" userId="86690366-23e1-4f40-9b85-37ff13699414" providerId="ADAL" clId="{B2A11CE9-1774-470A-8138-F21454F05336}" dt="2022-07-14T00:52:27.390" v="7774" actId="478"/>
          <ac:grpSpMkLst>
            <pc:docMk/>
            <pc:sldMk cId="1159640402" sldId="258"/>
            <ac:grpSpMk id="122" creationId="{00000000-0000-0000-0000-000000000000}"/>
          </ac:grpSpMkLst>
        </pc:grpChg>
      </pc:sldChg>
      <pc:sldChg chg="addSp delSp modSp add del mod delAnim replTag delTag">
        <pc:chgData name="Ola Okubanjo" userId="86690366-23e1-4f40-9b85-37ff13699414" providerId="ADAL" clId="{B2A11CE9-1774-470A-8138-F21454F05336}" dt="2022-07-14T14:55:18.137" v="12684" actId="47"/>
        <pc:sldMkLst>
          <pc:docMk/>
          <pc:sldMk cId="780398116" sldId="304"/>
        </pc:sldMkLst>
        <pc:spChg chg="mod">
          <ac:chgData name="Ola Okubanjo" userId="86690366-23e1-4f40-9b85-37ff13699414" providerId="ADAL" clId="{B2A11CE9-1774-470A-8138-F21454F05336}" dt="2022-07-14T14:53:46.322" v="12651" actId="1076"/>
          <ac:spMkLst>
            <pc:docMk/>
            <pc:sldMk cId="780398116" sldId="304"/>
            <ac:spMk id="2" creationId="{B193510F-FA98-4974-8A12-5F67339D15F4}"/>
          </ac:spMkLst>
        </pc:spChg>
        <pc:spChg chg="mod">
          <ac:chgData name="Ola Okubanjo" userId="86690366-23e1-4f40-9b85-37ff13699414" providerId="ADAL" clId="{B2A11CE9-1774-470A-8138-F21454F05336}" dt="2022-07-14T14:53:52.999" v="12653" actId="1076"/>
          <ac:spMkLst>
            <pc:docMk/>
            <pc:sldMk cId="780398116" sldId="304"/>
            <ac:spMk id="4" creationId="{9F8EBF74-5DBA-4685-AA24-38CD6077F746}"/>
          </ac:spMkLst>
        </pc:spChg>
        <pc:spChg chg="del">
          <ac:chgData name="Ola Okubanjo" userId="86690366-23e1-4f40-9b85-37ff13699414" providerId="ADAL" clId="{B2A11CE9-1774-470A-8138-F21454F05336}" dt="2022-07-14T14:54:34.884" v="12671" actId="478"/>
          <ac:spMkLst>
            <pc:docMk/>
            <pc:sldMk cId="780398116" sldId="304"/>
            <ac:spMk id="5" creationId="{392D9F21-9DFD-421D-B7E0-E6BE4F3FFA2F}"/>
          </ac:spMkLst>
        </pc:spChg>
        <pc:spChg chg="mod">
          <ac:chgData name="Ola Okubanjo" userId="86690366-23e1-4f40-9b85-37ff13699414" providerId="ADAL" clId="{B2A11CE9-1774-470A-8138-F21454F05336}" dt="2022-07-14T14:53:41.889" v="12650" actId="1076"/>
          <ac:spMkLst>
            <pc:docMk/>
            <pc:sldMk cId="780398116" sldId="304"/>
            <ac:spMk id="6" creationId="{B28E12BD-2F2A-42A4-A614-4AAFF52A4517}"/>
          </ac:spMkLst>
        </pc:spChg>
        <pc:spChg chg="del">
          <ac:chgData name="Ola Okubanjo" userId="86690366-23e1-4f40-9b85-37ff13699414" providerId="ADAL" clId="{B2A11CE9-1774-470A-8138-F21454F05336}" dt="2022-07-14T14:54:07.867" v="12658" actId="478"/>
          <ac:spMkLst>
            <pc:docMk/>
            <pc:sldMk cId="780398116" sldId="304"/>
            <ac:spMk id="7" creationId="{5ED19BEB-FBFA-4A85-993B-E74B492F56CE}"/>
          </ac:spMkLst>
        </pc:spChg>
        <pc:spChg chg="add del mod">
          <ac:chgData name="Ola Okubanjo" userId="86690366-23e1-4f40-9b85-37ff13699414" providerId="ADAL" clId="{B2A11CE9-1774-470A-8138-F21454F05336}" dt="2022-07-14T14:54:37.129" v="12672" actId="478"/>
          <ac:spMkLst>
            <pc:docMk/>
            <pc:sldMk cId="780398116" sldId="304"/>
            <ac:spMk id="9" creationId="{FC08AD08-BD39-2C1E-B271-5E3755F21A0E}"/>
          </ac:spMkLst>
        </pc:spChg>
        <pc:spChg chg="mod">
          <ac:chgData name="Ola Okubanjo" userId="86690366-23e1-4f40-9b85-37ff13699414" providerId="ADAL" clId="{B2A11CE9-1774-470A-8138-F21454F05336}" dt="2022-07-14T14:53:49.901" v="12652" actId="1076"/>
          <ac:spMkLst>
            <pc:docMk/>
            <pc:sldMk cId="780398116" sldId="304"/>
            <ac:spMk id="15" creationId="{1325B676-13D1-4149-9C65-50718DBC5FB5}"/>
          </ac:spMkLst>
        </pc:spChg>
        <pc:spChg chg="add mod">
          <ac:chgData name="Ola Okubanjo" userId="86690366-23e1-4f40-9b85-37ff13699414" providerId="ADAL" clId="{B2A11CE9-1774-470A-8138-F21454F05336}" dt="2022-07-14T14:54:38.820" v="12673"/>
          <ac:spMkLst>
            <pc:docMk/>
            <pc:sldMk cId="780398116" sldId="304"/>
            <ac:spMk id="21" creationId="{AA482325-F65E-C1B2-FBF2-FD6440A79D23}"/>
          </ac:spMkLst>
        </pc:spChg>
        <pc:spChg chg="add mod">
          <ac:chgData name="Ola Okubanjo" userId="86690366-23e1-4f40-9b85-37ff13699414" providerId="ADAL" clId="{B2A11CE9-1774-470A-8138-F21454F05336}" dt="2022-07-14T14:54:38.820" v="12673"/>
          <ac:spMkLst>
            <pc:docMk/>
            <pc:sldMk cId="780398116" sldId="304"/>
            <ac:spMk id="22" creationId="{EEE1989C-75D2-342B-F253-87EECFED92ED}"/>
          </ac:spMkLst>
        </pc:spChg>
        <pc:spChg chg="del topLvl">
          <ac:chgData name="Ola Okubanjo" userId="86690366-23e1-4f40-9b85-37ff13699414" providerId="ADAL" clId="{B2A11CE9-1774-470A-8138-F21454F05336}" dt="2022-07-14T14:52:49.693" v="12633" actId="478"/>
          <ac:spMkLst>
            <pc:docMk/>
            <pc:sldMk cId="780398116" sldId="304"/>
            <ac:spMk id="37" creationId="{E3B64836-5E74-479F-B921-B0D978A8953C}"/>
          </ac:spMkLst>
        </pc:spChg>
        <pc:spChg chg="del topLvl">
          <ac:chgData name="Ola Okubanjo" userId="86690366-23e1-4f40-9b85-37ff13699414" providerId="ADAL" clId="{B2A11CE9-1774-470A-8138-F21454F05336}" dt="2022-07-14T14:52:48.886" v="12632" actId="478"/>
          <ac:spMkLst>
            <pc:docMk/>
            <pc:sldMk cId="780398116" sldId="304"/>
            <ac:spMk id="38" creationId="{7A07F5F6-593A-4F14-9BAF-9E2AF7240389}"/>
          </ac:spMkLst>
        </pc:spChg>
        <pc:grpChg chg="del">
          <ac:chgData name="Ola Okubanjo" userId="86690366-23e1-4f40-9b85-37ff13699414" providerId="ADAL" clId="{B2A11CE9-1774-470A-8138-F21454F05336}" dt="2022-07-14T14:52:48.886" v="12632" actId="478"/>
          <ac:grpSpMkLst>
            <pc:docMk/>
            <pc:sldMk cId="780398116" sldId="304"/>
            <ac:grpSpMk id="36" creationId="{A9664712-86F2-44E4-8453-45AE9EA7B05F}"/>
          </ac:grpSpMkLst>
        </pc:grpChg>
        <pc:picChg chg="mod">
          <ac:chgData name="Ola Okubanjo" userId="86690366-23e1-4f40-9b85-37ff13699414" providerId="ADAL" clId="{B2A11CE9-1774-470A-8138-F21454F05336}" dt="2022-07-14T14:54:02.996" v="12657" actId="1076"/>
          <ac:picMkLst>
            <pc:docMk/>
            <pc:sldMk cId="780398116" sldId="304"/>
            <ac:picMk id="20" creationId="{76BD1DC2-FD99-410A-8008-31D2299E75D0}"/>
          </ac:picMkLst>
        </pc:picChg>
        <pc:picChg chg="del">
          <ac:chgData name="Ola Okubanjo" userId="86690366-23e1-4f40-9b85-37ff13699414" providerId="ADAL" clId="{B2A11CE9-1774-470A-8138-F21454F05336}" dt="2022-07-14T14:53:29.989" v="12642" actId="478"/>
          <ac:picMkLst>
            <pc:docMk/>
            <pc:sldMk cId="780398116" sldId="304"/>
            <ac:picMk id="23" creationId="{FD268477-DA2B-4D67-8DD8-EC2130E62D96}"/>
          </ac:picMkLst>
        </pc:picChg>
        <pc:picChg chg="mod">
          <ac:chgData name="Ola Okubanjo" userId="86690366-23e1-4f40-9b85-37ff13699414" providerId="ADAL" clId="{B2A11CE9-1774-470A-8138-F21454F05336}" dt="2022-07-14T14:53:57.398" v="12655" actId="1076"/>
          <ac:picMkLst>
            <pc:docMk/>
            <pc:sldMk cId="780398116" sldId="304"/>
            <ac:picMk id="24" creationId="{C078543A-6037-4392-B26A-E560C9C81BAB}"/>
          </ac:picMkLst>
        </pc:picChg>
        <pc:picChg chg="mod">
          <ac:chgData name="Ola Okubanjo" userId="86690366-23e1-4f40-9b85-37ff13699414" providerId="ADAL" clId="{B2A11CE9-1774-470A-8138-F21454F05336}" dt="2022-07-14T14:54:01.260" v="12656" actId="1076"/>
          <ac:picMkLst>
            <pc:docMk/>
            <pc:sldMk cId="780398116" sldId="304"/>
            <ac:picMk id="26" creationId="{D5EA6330-3524-4808-9AF1-145F65567A1E}"/>
          </ac:picMkLst>
        </pc:picChg>
        <pc:picChg chg="mod">
          <ac:chgData name="Ola Okubanjo" userId="86690366-23e1-4f40-9b85-37ff13699414" providerId="ADAL" clId="{B2A11CE9-1774-470A-8138-F21454F05336}" dt="2022-07-14T14:53:55.747" v="12654" actId="1076"/>
          <ac:picMkLst>
            <pc:docMk/>
            <pc:sldMk cId="780398116" sldId="304"/>
            <ac:picMk id="28" creationId="{8EDCB32C-CC88-499E-BCA2-92BA29D166F7}"/>
          </ac:picMkLst>
        </pc:picChg>
      </pc:sldChg>
      <pc:sldChg chg="addSp delSp modSp add del mod modClrScheme replTag delTag chgLayout modNotesTx">
        <pc:chgData name="Ola Okubanjo" userId="86690366-23e1-4f40-9b85-37ff13699414" providerId="ADAL" clId="{B2A11CE9-1774-470A-8138-F21454F05336}" dt="2022-07-14T03:19:19.638" v="10261" actId="47"/>
        <pc:sldMkLst>
          <pc:docMk/>
          <pc:sldMk cId="3649868667" sldId="352"/>
        </pc:sldMkLst>
        <pc:spChg chg="mod ord">
          <ac:chgData name="Ola Okubanjo" userId="86690366-23e1-4f40-9b85-37ff13699414" providerId="ADAL" clId="{B2A11CE9-1774-470A-8138-F21454F05336}" dt="2022-07-14T02:54:37.887" v="9693" actId="113"/>
          <ac:spMkLst>
            <pc:docMk/>
            <pc:sldMk cId="3649868667" sldId="352"/>
            <ac:spMk id="2" creationId="{2C2BFAE1-45D3-4B3B-81D2-0BF25FA84FB8}"/>
          </ac:spMkLst>
        </pc:spChg>
        <pc:spChg chg="add del mod ord">
          <ac:chgData name="Ola Okubanjo" userId="86690366-23e1-4f40-9b85-37ff13699414" providerId="ADAL" clId="{B2A11CE9-1774-470A-8138-F21454F05336}" dt="2022-07-14T02:53:57.377" v="9647" actId="478"/>
          <ac:spMkLst>
            <pc:docMk/>
            <pc:sldMk cId="3649868667" sldId="352"/>
            <ac:spMk id="3" creationId="{A571B622-B921-809E-5BD9-8EC2D35FBDE9}"/>
          </ac:spMkLst>
        </pc:spChg>
        <pc:spChg chg="add del mod ord">
          <ac:chgData name="Ola Okubanjo" userId="86690366-23e1-4f40-9b85-37ff13699414" providerId="ADAL" clId="{B2A11CE9-1774-470A-8138-F21454F05336}" dt="2022-07-14T02:54:48.149" v="9704" actId="478"/>
          <ac:spMkLst>
            <pc:docMk/>
            <pc:sldMk cId="3649868667" sldId="352"/>
            <ac:spMk id="4" creationId="{DB62294B-320F-1F71-6603-DD4C7B9B3425}"/>
          </ac:spMkLst>
        </pc:spChg>
        <pc:spChg chg="del">
          <ac:chgData name="Ola Okubanjo" userId="86690366-23e1-4f40-9b85-37ff13699414" providerId="ADAL" clId="{B2A11CE9-1774-470A-8138-F21454F05336}" dt="2022-07-14T02:51:09.616" v="9544" actId="478"/>
          <ac:spMkLst>
            <pc:docMk/>
            <pc:sldMk cId="3649868667" sldId="352"/>
            <ac:spMk id="31" creationId="{A93F6319-D2D6-4013-8E6C-7C681E08F352}"/>
          </ac:spMkLst>
        </pc:spChg>
        <pc:spChg chg="add del mod">
          <ac:chgData name="Ola Okubanjo" userId="86690366-23e1-4f40-9b85-37ff13699414" providerId="ADAL" clId="{B2A11CE9-1774-470A-8138-F21454F05336}" dt="2022-07-14T02:57:26.437" v="9773" actId="1076"/>
          <ac:spMkLst>
            <pc:docMk/>
            <pc:sldMk cId="3649868667" sldId="352"/>
            <ac:spMk id="32" creationId="{05E26F40-2129-4858-BB7C-68A6501D6193}"/>
          </ac:spMkLst>
        </pc:spChg>
        <pc:spChg chg="del">
          <ac:chgData name="Ola Okubanjo" userId="86690366-23e1-4f40-9b85-37ff13699414" providerId="ADAL" clId="{B2A11CE9-1774-470A-8138-F21454F05336}" dt="2022-07-14T02:51:11.115" v="9545" actId="478"/>
          <ac:spMkLst>
            <pc:docMk/>
            <pc:sldMk cId="3649868667" sldId="352"/>
            <ac:spMk id="33" creationId="{A0A478AC-7C5A-4B4D-BBCA-FD8AFB9D4539}"/>
          </ac:spMkLst>
        </pc:spChg>
        <pc:spChg chg="mod">
          <ac:chgData name="Ola Okubanjo" userId="86690366-23e1-4f40-9b85-37ff13699414" providerId="ADAL" clId="{B2A11CE9-1774-470A-8138-F21454F05336}" dt="2022-07-14T02:57:44.748" v="9776" actId="1076"/>
          <ac:spMkLst>
            <pc:docMk/>
            <pc:sldMk cId="3649868667" sldId="352"/>
            <ac:spMk id="34" creationId="{5BD7E067-92DC-42D3-B54E-DCBE0F498250}"/>
          </ac:spMkLst>
        </pc:spChg>
        <pc:spChg chg="del">
          <ac:chgData name="Ola Okubanjo" userId="86690366-23e1-4f40-9b85-37ff13699414" providerId="ADAL" clId="{B2A11CE9-1774-470A-8138-F21454F05336}" dt="2022-07-14T02:51:12.689" v="9546" actId="478"/>
          <ac:spMkLst>
            <pc:docMk/>
            <pc:sldMk cId="3649868667" sldId="352"/>
            <ac:spMk id="35" creationId="{567D8202-F162-498C-B1D3-7BC1AFACF441}"/>
          </ac:spMkLst>
        </pc:spChg>
        <pc:spChg chg="mod">
          <ac:chgData name="Ola Okubanjo" userId="86690366-23e1-4f40-9b85-37ff13699414" providerId="ADAL" clId="{B2A11CE9-1774-470A-8138-F21454F05336}" dt="2022-07-14T02:56:55.866" v="9766" actId="1076"/>
          <ac:spMkLst>
            <pc:docMk/>
            <pc:sldMk cId="3649868667" sldId="352"/>
            <ac:spMk id="36" creationId="{673CE166-960F-4203-87F3-06A9A0A6D9C6}"/>
          </ac:spMkLst>
        </pc:spChg>
        <pc:spChg chg="del mod">
          <ac:chgData name="Ola Okubanjo" userId="86690366-23e1-4f40-9b85-37ff13699414" providerId="ADAL" clId="{B2A11CE9-1774-470A-8138-F21454F05336}" dt="2022-07-14T02:55:56.909" v="9720" actId="478"/>
          <ac:spMkLst>
            <pc:docMk/>
            <pc:sldMk cId="3649868667" sldId="352"/>
            <ac:spMk id="37" creationId="{EAE2BA80-01DB-4D05-87F5-81F0904C1B4E}"/>
          </ac:spMkLst>
        </pc:spChg>
        <pc:spChg chg="del mod">
          <ac:chgData name="Ola Okubanjo" userId="86690366-23e1-4f40-9b85-37ff13699414" providerId="ADAL" clId="{B2A11CE9-1774-470A-8138-F21454F05336}" dt="2022-07-14T02:55:52.435" v="9717" actId="478"/>
          <ac:spMkLst>
            <pc:docMk/>
            <pc:sldMk cId="3649868667" sldId="352"/>
            <ac:spMk id="38" creationId="{66B42194-5939-4C96-8EE5-4BB7B1E4757C}"/>
          </ac:spMkLst>
        </pc:spChg>
        <pc:spChg chg="del mod">
          <ac:chgData name="Ola Okubanjo" userId="86690366-23e1-4f40-9b85-37ff13699414" providerId="ADAL" clId="{B2A11CE9-1774-470A-8138-F21454F05336}" dt="2022-07-14T02:56:03.948" v="9724" actId="478"/>
          <ac:spMkLst>
            <pc:docMk/>
            <pc:sldMk cId="3649868667" sldId="352"/>
            <ac:spMk id="39" creationId="{A4FC293A-9943-4F78-B9AC-BBC9A1BF0DF6}"/>
          </ac:spMkLst>
        </pc:spChg>
        <pc:spChg chg="del mod">
          <ac:chgData name="Ola Okubanjo" userId="86690366-23e1-4f40-9b85-37ff13699414" providerId="ADAL" clId="{B2A11CE9-1774-470A-8138-F21454F05336}" dt="2022-07-14T02:55:59.260" v="9721" actId="478"/>
          <ac:spMkLst>
            <pc:docMk/>
            <pc:sldMk cId="3649868667" sldId="352"/>
            <ac:spMk id="40" creationId="{57A0AA5E-7CC8-4327-989D-0CC480A3AD88}"/>
          </ac:spMkLst>
        </pc:spChg>
        <pc:spChg chg="del mod">
          <ac:chgData name="Ola Okubanjo" userId="86690366-23e1-4f40-9b85-37ff13699414" providerId="ADAL" clId="{B2A11CE9-1774-470A-8138-F21454F05336}" dt="2022-07-14T02:56:02.559" v="9723" actId="478"/>
          <ac:spMkLst>
            <pc:docMk/>
            <pc:sldMk cId="3649868667" sldId="352"/>
            <ac:spMk id="41" creationId="{82CA0BD9-8DA6-49BC-B493-183375E8A826}"/>
          </ac:spMkLst>
        </pc:spChg>
        <pc:spChg chg="del mod">
          <ac:chgData name="Ola Okubanjo" userId="86690366-23e1-4f40-9b85-37ff13699414" providerId="ADAL" clId="{B2A11CE9-1774-470A-8138-F21454F05336}" dt="2022-07-14T02:56:01.461" v="9722" actId="478"/>
          <ac:spMkLst>
            <pc:docMk/>
            <pc:sldMk cId="3649868667" sldId="352"/>
            <ac:spMk id="42" creationId="{FB5AB9CD-CF1A-4C83-8554-418AD5984F5A}"/>
          </ac:spMkLst>
        </pc:spChg>
        <pc:spChg chg="del mod">
          <ac:chgData name="Ola Okubanjo" userId="86690366-23e1-4f40-9b85-37ff13699414" providerId="ADAL" clId="{B2A11CE9-1774-470A-8138-F21454F05336}" dt="2022-07-14T02:55:41.100" v="9714" actId="478"/>
          <ac:spMkLst>
            <pc:docMk/>
            <pc:sldMk cId="3649868667" sldId="352"/>
            <ac:spMk id="43" creationId="{86F26509-6641-45C9-A161-63101D7D50D4}"/>
          </ac:spMkLst>
        </pc:spChg>
        <pc:spChg chg="del mod">
          <ac:chgData name="Ola Okubanjo" userId="86690366-23e1-4f40-9b85-37ff13699414" providerId="ADAL" clId="{B2A11CE9-1774-470A-8138-F21454F05336}" dt="2022-07-14T02:55:38.016" v="9711" actId="478"/>
          <ac:spMkLst>
            <pc:docMk/>
            <pc:sldMk cId="3649868667" sldId="352"/>
            <ac:spMk id="44" creationId="{365C2A5D-7E72-429A-AFB5-E25824AFC7E6}"/>
          </ac:spMkLst>
        </pc:spChg>
        <pc:spChg chg="mod">
          <ac:chgData name="Ola Okubanjo" userId="86690366-23e1-4f40-9b85-37ff13699414" providerId="ADAL" clId="{B2A11CE9-1774-470A-8138-F21454F05336}" dt="2022-07-14T02:56:18.139" v="9725" actId="1076"/>
          <ac:spMkLst>
            <pc:docMk/>
            <pc:sldMk cId="3649868667" sldId="352"/>
            <ac:spMk id="46" creationId="{AA7EC7EE-48A7-490E-B154-DAB8B816D883}"/>
          </ac:spMkLst>
        </pc:spChg>
        <pc:spChg chg="mod">
          <ac:chgData name="Ola Okubanjo" userId="86690366-23e1-4f40-9b85-37ff13699414" providerId="ADAL" clId="{B2A11CE9-1774-470A-8138-F21454F05336}" dt="2022-07-14T02:56:29.176" v="9741" actId="20577"/>
          <ac:spMkLst>
            <pc:docMk/>
            <pc:sldMk cId="3649868667" sldId="352"/>
            <ac:spMk id="47" creationId="{6CC08947-A7CA-41A1-A9C8-01561A2A04EF}"/>
          </ac:spMkLst>
        </pc:spChg>
        <pc:spChg chg="mod">
          <ac:chgData name="Ola Okubanjo" userId="86690366-23e1-4f40-9b85-37ff13699414" providerId="ADAL" clId="{B2A11CE9-1774-470A-8138-F21454F05336}" dt="2022-07-14T02:56:38.553" v="9748" actId="20577"/>
          <ac:spMkLst>
            <pc:docMk/>
            <pc:sldMk cId="3649868667" sldId="352"/>
            <ac:spMk id="49" creationId="{47EC3E50-714B-4D23-BDFF-D146D4105E98}"/>
          </ac:spMkLst>
        </pc:spChg>
        <pc:spChg chg="mod">
          <ac:chgData name="Ola Okubanjo" userId="86690366-23e1-4f40-9b85-37ff13699414" providerId="ADAL" clId="{B2A11CE9-1774-470A-8138-F21454F05336}" dt="2022-07-14T02:56:44.760" v="9763" actId="20577"/>
          <ac:spMkLst>
            <pc:docMk/>
            <pc:sldMk cId="3649868667" sldId="352"/>
            <ac:spMk id="52" creationId="{F19D94A7-3B94-4744-95E6-81662FDA2ABA}"/>
          </ac:spMkLst>
        </pc:spChg>
        <pc:spChg chg="mod">
          <ac:chgData name="Ola Okubanjo" userId="86690366-23e1-4f40-9b85-37ff13699414" providerId="ADAL" clId="{B2A11CE9-1774-470A-8138-F21454F05336}" dt="2022-07-14T02:58:25.260" v="9779" actId="1076"/>
          <ac:spMkLst>
            <pc:docMk/>
            <pc:sldMk cId="3649868667" sldId="352"/>
            <ac:spMk id="57" creationId="{6ABEF045-F8EA-4A0E-95C1-95DD49A23E54}"/>
          </ac:spMkLst>
        </pc:spChg>
        <pc:spChg chg="mod">
          <ac:chgData name="Ola Okubanjo" userId="86690366-23e1-4f40-9b85-37ff13699414" providerId="ADAL" clId="{B2A11CE9-1774-470A-8138-F21454F05336}" dt="2022-07-14T02:58:13.118" v="9778" actId="1076"/>
          <ac:spMkLst>
            <pc:docMk/>
            <pc:sldMk cId="3649868667" sldId="352"/>
            <ac:spMk id="58" creationId="{6429CB82-109C-4EF4-9D5D-5D2FFFDD44B0}"/>
          </ac:spMkLst>
        </pc:spChg>
        <pc:grpChg chg="mod">
          <ac:chgData name="Ola Okubanjo" userId="86690366-23e1-4f40-9b85-37ff13699414" providerId="ADAL" clId="{B2A11CE9-1774-470A-8138-F21454F05336}" dt="2022-07-14T02:57:20.142" v="9771" actId="1076"/>
          <ac:grpSpMkLst>
            <pc:docMk/>
            <pc:sldMk cId="3649868667" sldId="352"/>
            <ac:grpSpMk id="45" creationId="{23054000-D7AE-4055-B695-566BF23D6F70}"/>
          </ac:grpSpMkLst>
        </pc:grpChg>
        <pc:grpChg chg="mod">
          <ac:chgData name="Ola Okubanjo" userId="86690366-23e1-4f40-9b85-37ff13699414" providerId="ADAL" clId="{B2A11CE9-1774-470A-8138-F21454F05336}" dt="2022-07-14T02:57:14.761" v="9770" actId="1076"/>
          <ac:grpSpMkLst>
            <pc:docMk/>
            <pc:sldMk cId="3649868667" sldId="352"/>
            <ac:grpSpMk id="48" creationId="{262AFAC0-0DCA-4322-84AE-D320F5D8E180}"/>
          </ac:grpSpMkLst>
        </pc:grpChg>
        <pc:grpChg chg="mod">
          <ac:chgData name="Ola Okubanjo" userId="86690366-23e1-4f40-9b85-37ff13699414" providerId="ADAL" clId="{B2A11CE9-1774-470A-8138-F21454F05336}" dt="2022-07-14T02:57:07.072" v="9769" actId="1076"/>
          <ac:grpSpMkLst>
            <pc:docMk/>
            <pc:sldMk cId="3649868667" sldId="352"/>
            <ac:grpSpMk id="51" creationId="{192F573F-0902-4051-80E1-28897C09621E}"/>
          </ac:grpSpMkLst>
        </pc:grpChg>
        <pc:grpChg chg="mod">
          <ac:chgData name="Ola Okubanjo" userId="86690366-23e1-4f40-9b85-37ff13699414" providerId="ADAL" clId="{B2A11CE9-1774-470A-8138-F21454F05336}" dt="2022-07-14T02:57:42.144" v="9774" actId="1076"/>
          <ac:grpSpMkLst>
            <pc:docMk/>
            <pc:sldMk cId="3649868667" sldId="352"/>
            <ac:grpSpMk id="59" creationId="{5CF22AF5-72D8-4606-9370-117DC5AE6F29}"/>
          </ac:grpSpMkLst>
        </pc:grpChg>
      </pc:sldChg>
      <pc:sldChg chg="addSp delSp modSp add del mod delAnim replTag delTag addCm delCm modNotesTx">
        <pc:chgData name="Ola Okubanjo" userId="86690366-23e1-4f40-9b85-37ff13699414" providerId="ADAL" clId="{B2A11CE9-1774-470A-8138-F21454F05336}" dt="2022-07-15T14:25:55.356" v="19778"/>
        <pc:sldMkLst>
          <pc:docMk/>
          <pc:sldMk cId="375276708" sldId="440"/>
        </pc:sldMkLst>
        <pc:spChg chg="add del mod">
          <ac:chgData name="Ola Okubanjo" userId="86690366-23e1-4f40-9b85-37ff13699414" providerId="ADAL" clId="{B2A11CE9-1774-470A-8138-F21454F05336}" dt="2022-07-14T04:27:32.580" v="12150" actId="478"/>
          <ac:spMkLst>
            <pc:docMk/>
            <pc:sldMk cId="375276708" sldId="440"/>
            <ac:spMk id="3" creationId="{165AE42A-966A-B6D4-5127-DB5DD127F4E6}"/>
          </ac:spMkLst>
        </pc:spChg>
        <pc:spChg chg="add del mod">
          <ac:chgData name="Ola Okubanjo" userId="86690366-23e1-4f40-9b85-37ff13699414" providerId="ADAL" clId="{B2A11CE9-1774-470A-8138-F21454F05336}" dt="2022-07-14T04:29:18.987" v="12191" actId="478"/>
          <ac:spMkLst>
            <pc:docMk/>
            <pc:sldMk cId="375276708" sldId="440"/>
            <ac:spMk id="5" creationId="{80E30068-D02C-CD9E-3565-0E3F5F6B4715}"/>
          </ac:spMkLst>
        </pc:spChg>
        <pc:spChg chg="del">
          <ac:chgData name="Ola Okubanjo" userId="86690366-23e1-4f40-9b85-37ff13699414" providerId="ADAL" clId="{B2A11CE9-1774-470A-8138-F21454F05336}" dt="2022-07-14T04:27:31.323" v="12149" actId="478"/>
          <ac:spMkLst>
            <pc:docMk/>
            <pc:sldMk cId="375276708" sldId="440"/>
            <ac:spMk id="7" creationId="{0B70F0F4-855D-4FE4-B91D-DD0F6DCDB457}"/>
          </ac:spMkLst>
        </pc:spChg>
        <pc:spChg chg="del">
          <ac:chgData name="Ola Okubanjo" userId="86690366-23e1-4f40-9b85-37ff13699414" providerId="ADAL" clId="{B2A11CE9-1774-470A-8138-F21454F05336}" dt="2022-07-14T04:29:14.561" v="12190" actId="478"/>
          <ac:spMkLst>
            <pc:docMk/>
            <pc:sldMk cId="375276708" sldId="440"/>
            <ac:spMk id="8" creationId="{7F76B3B0-4723-40A0-A3A0-0ADD09110CD0}"/>
          </ac:spMkLst>
        </pc:spChg>
        <pc:spChg chg="del mod">
          <ac:chgData name="Ola Okubanjo" userId="86690366-23e1-4f40-9b85-37ff13699414" providerId="ADAL" clId="{B2A11CE9-1774-470A-8138-F21454F05336}" dt="2022-07-14T04:33:04.585" v="12325" actId="478"/>
          <ac:spMkLst>
            <pc:docMk/>
            <pc:sldMk cId="375276708" sldId="440"/>
            <ac:spMk id="34" creationId="{42D2F94D-52F6-4448-8920-6F71E72050AC}"/>
          </ac:spMkLst>
        </pc:spChg>
        <pc:spChg chg="mod">
          <ac:chgData name="Ola Okubanjo" userId="86690366-23e1-4f40-9b85-37ff13699414" providerId="ADAL" clId="{B2A11CE9-1774-470A-8138-F21454F05336}" dt="2022-07-14T04:33:23.840" v="12334" actId="20577"/>
          <ac:spMkLst>
            <pc:docMk/>
            <pc:sldMk cId="375276708" sldId="440"/>
            <ac:spMk id="76" creationId="{91C29BEE-33E2-4570-AC5C-C8286195008A}"/>
          </ac:spMkLst>
        </pc:spChg>
        <pc:spChg chg="mod">
          <ac:chgData name="Ola Okubanjo" userId="86690366-23e1-4f40-9b85-37ff13699414" providerId="ADAL" clId="{B2A11CE9-1774-470A-8138-F21454F05336}" dt="2022-07-14T04:32:31.338" v="12309" actId="1076"/>
          <ac:spMkLst>
            <pc:docMk/>
            <pc:sldMk cId="375276708" sldId="440"/>
            <ac:spMk id="85" creationId="{4BAF8DBC-857F-4D8C-A3E7-8823C21141BC}"/>
          </ac:spMkLst>
        </pc:spChg>
        <pc:spChg chg="mod">
          <ac:chgData name="Ola Okubanjo" userId="86690366-23e1-4f40-9b85-37ff13699414" providerId="ADAL" clId="{B2A11CE9-1774-470A-8138-F21454F05336}" dt="2022-07-14T04:32:31.500" v="12310" actId="1076"/>
          <ac:spMkLst>
            <pc:docMk/>
            <pc:sldMk cId="375276708" sldId="440"/>
            <ac:spMk id="86" creationId="{61FE7B38-23E7-4936-8A1D-753671A58326}"/>
          </ac:spMkLst>
        </pc:spChg>
        <pc:spChg chg="mod">
          <ac:chgData name="Ola Okubanjo" userId="86690366-23e1-4f40-9b85-37ff13699414" providerId="ADAL" clId="{B2A11CE9-1774-470A-8138-F21454F05336}" dt="2022-07-14T04:32:31.500" v="12310" actId="1076"/>
          <ac:spMkLst>
            <pc:docMk/>
            <pc:sldMk cId="375276708" sldId="440"/>
            <ac:spMk id="93" creationId="{64A0A32C-C716-408D-92E0-E1B2C74CA063}"/>
          </ac:spMkLst>
        </pc:spChg>
        <pc:spChg chg="add mod">
          <ac:chgData name="Ola Okubanjo" userId="86690366-23e1-4f40-9b85-37ff13699414" providerId="ADAL" clId="{B2A11CE9-1774-470A-8138-F21454F05336}" dt="2022-07-14T15:51:16.785" v="13141" actId="255"/>
          <ac:spMkLst>
            <pc:docMk/>
            <pc:sldMk cId="375276708" sldId="440"/>
            <ac:spMk id="94" creationId="{4A011081-1238-3340-4120-CF3F16E1F503}"/>
          </ac:spMkLst>
        </pc:spChg>
        <pc:spChg chg="mod">
          <ac:chgData name="Ola Okubanjo" userId="86690366-23e1-4f40-9b85-37ff13699414" providerId="ADAL" clId="{B2A11CE9-1774-470A-8138-F21454F05336}" dt="2022-07-14T04:33:36.321" v="12336" actId="1076"/>
          <ac:spMkLst>
            <pc:docMk/>
            <pc:sldMk cId="375276708" sldId="440"/>
            <ac:spMk id="121" creationId="{884BEC24-EB09-45F3-8DF4-E4C617A7B830}"/>
          </ac:spMkLst>
        </pc:spChg>
        <pc:spChg chg="mod">
          <ac:chgData name="Ola Okubanjo" userId="86690366-23e1-4f40-9b85-37ff13699414" providerId="ADAL" clId="{B2A11CE9-1774-470A-8138-F21454F05336}" dt="2022-07-14T04:33:36.321" v="12336" actId="1076"/>
          <ac:spMkLst>
            <pc:docMk/>
            <pc:sldMk cId="375276708" sldId="440"/>
            <ac:spMk id="122" creationId="{2B67270E-95D1-4B78-B741-98608D40949A}"/>
          </ac:spMkLst>
        </pc:spChg>
        <pc:spChg chg="mod">
          <ac:chgData name="Ola Okubanjo" userId="86690366-23e1-4f40-9b85-37ff13699414" providerId="ADAL" clId="{B2A11CE9-1774-470A-8138-F21454F05336}" dt="2022-07-14T04:33:36.321" v="12336" actId="1076"/>
          <ac:spMkLst>
            <pc:docMk/>
            <pc:sldMk cId="375276708" sldId="440"/>
            <ac:spMk id="123" creationId="{068DA1DB-3DAE-4DC1-AACD-B22BFF0A24EE}"/>
          </ac:spMkLst>
        </pc:spChg>
        <pc:spChg chg="mod">
          <ac:chgData name="Ola Okubanjo" userId="86690366-23e1-4f40-9b85-37ff13699414" providerId="ADAL" clId="{B2A11CE9-1774-470A-8138-F21454F05336}" dt="2022-07-14T04:33:36.321" v="12336" actId="1076"/>
          <ac:spMkLst>
            <pc:docMk/>
            <pc:sldMk cId="375276708" sldId="440"/>
            <ac:spMk id="124" creationId="{A177C63E-4F7B-453B-B519-B48E0A764707}"/>
          </ac:spMkLst>
        </pc:spChg>
        <pc:spChg chg="mod">
          <ac:chgData name="Ola Okubanjo" userId="86690366-23e1-4f40-9b85-37ff13699414" providerId="ADAL" clId="{B2A11CE9-1774-470A-8138-F21454F05336}" dt="2022-07-14T04:33:36.321" v="12336" actId="1076"/>
          <ac:spMkLst>
            <pc:docMk/>
            <pc:sldMk cId="375276708" sldId="440"/>
            <ac:spMk id="125" creationId="{7F5B0FB1-F42D-4E31-A955-AC1FB608572F}"/>
          </ac:spMkLst>
        </pc:spChg>
        <pc:spChg chg="mod">
          <ac:chgData name="Ola Okubanjo" userId="86690366-23e1-4f40-9b85-37ff13699414" providerId="ADAL" clId="{B2A11CE9-1774-470A-8138-F21454F05336}" dt="2022-07-14T04:33:36.321" v="12336" actId="1076"/>
          <ac:spMkLst>
            <pc:docMk/>
            <pc:sldMk cId="375276708" sldId="440"/>
            <ac:spMk id="126" creationId="{D8D5A610-2A54-466A-BF87-1B69DFD96F94}"/>
          </ac:spMkLst>
        </pc:spChg>
        <pc:spChg chg="mod">
          <ac:chgData name="Ola Okubanjo" userId="86690366-23e1-4f40-9b85-37ff13699414" providerId="ADAL" clId="{B2A11CE9-1774-470A-8138-F21454F05336}" dt="2022-07-14T04:33:36.321" v="12336" actId="1076"/>
          <ac:spMkLst>
            <pc:docMk/>
            <pc:sldMk cId="375276708" sldId="440"/>
            <ac:spMk id="127" creationId="{C3507E08-FBDE-4DE7-A53E-882C3F3F914D}"/>
          </ac:spMkLst>
        </pc:spChg>
        <pc:spChg chg="mod">
          <ac:chgData name="Ola Okubanjo" userId="86690366-23e1-4f40-9b85-37ff13699414" providerId="ADAL" clId="{B2A11CE9-1774-470A-8138-F21454F05336}" dt="2022-07-14T04:33:36.321" v="12336" actId="1076"/>
          <ac:spMkLst>
            <pc:docMk/>
            <pc:sldMk cId="375276708" sldId="440"/>
            <ac:spMk id="128" creationId="{07333198-2D05-4ADB-AF0B-2F79740CF8CB}"/>
          </ac:spMkLst>
        </pc:spChg>
        <pc:spChg chg="mod">
          <ac:chgData name="Ola Okubanjo" userId="86690366-23e1-4f40-9b85-37ff13699414" providerId="ADAL" clId="{B2A11CE9-1774-470A-8138-F21454F05336}" dt="2022-07-14T04:33:36.321" v="12336" actId="1076"/>
          <ac:spMkLst>
            <pc:docMk/>
            <pc:sldMk cId="375276708" sldId="440"/>
            <ac:spMk id="129" creationId="{9A07B122-93CC-4C7E-A934-24059479ACB3}"/>
          </ac:spMkLst>
        </pc:spChg>
        <pc:spChg chg="mod">
          <ac:chgData name="Ola Okubanjo" userId="86690366-23e1-4f40-9b85-37ff13699414" providerId="ADAL" clId="{B2A11CE9-1774-470A-8138-F21454F05336}" dt="2022-07-14T04:33:36.321" v="12336" actId="1076"/>
          <ac:spMkLst>
            <pc:docMk/>
            <pc:sldMk cId="375276708" sldId="440"/>
            <ac:spMk id="130" creationId="{F43E862A-1F5C-461F-A6DE-73E4C3A39ABB}"/>
          </ac:spMkLst>
        </pc:spChg>
        <pc:spChg chg="mod">
          <ac:chgData name="Ola Okubanjo" userId="86690366-23e1-4f40-9b85-37ff13699414" providerId="ADAL" clId="{B2A11CE9-1774-470A-8138-F21454F05336}" dt="2022-07-14T04:33:36.321" v="12336" actId="1076"/>
          <ac:spMkLst>
            <pc:docMk/>
            <pc:sldMk cId="375276708" sldId="440"/>
            <ac:spMk id="131" creationId="{62E5F6FC-237C-4A4E-AD04-9481AA302F81}"/>
          </ac:spMkLst>
        </pc:spChg>
        <pc:spChg chg="mod">
          <ac:chgData name="Ola Okubanjo" userId="86690366-23e1-4f40-9b85-37ff13699414" providerId="ADAL" clId="{B2A11CE9-1774-470A-8138-F21454F05336}" dt="2022-07-14T04:33:36.321" v="12336" actId="1076"/>
          <ac:spMkLst>
            <pc:docMk/>
            <pc:sldMk cId="375276708" sldId="440"/>
            <ac:spMk id="132" creationId="{CFEAA1A6-D3C6-4FB3-9867-495CF980AF11}"/>
          </ac:spMkLst>
        </pc:spChg>
        <pc:spChg chg="mod">
          <ac:chgData name="Ola Okubanjo" userId="86690366-23e1-4f40-9b85-37ff13699414" providerId="ADAL" clId="{B2A11CE9-1774-470A-8138-F21454F05336}" dt="2022-07-14T04:33:36.321" v="12336" actId="1076"/>
          <ac:spMkLst>
            <pc:docMk/>
            <pc:sldMk cId="375276708" sldId="440"/>
            <ac:spMk id="133" creationId="{162B1EF5-F3D7-484A-9353-CC976D82D044}"/>
          </ac:spMkLst>
        </pc:spChg>
        <pc:spChg chg="mod">
          <ac:chgData name="Ola Okubanjo" userId="86690366-23e1-4f40-9b85-37ff13699414" providerId="ADAL" clId="{B2A11CE9-1774-470A-8138-F21454F05336}" dt="2022-07-14T04:33:36.321" v="12336" actId="1076"/>
          <ac:spMkLst>
            <pc:docMk/>
            <pc:sldMk cId="375276708" sldId="440"/>
            <ac:spMk id="134" creationId="{62751233-90CE-4015-B737-F756E9324EEB}"/>
          </ac:spMkLst>
        </pc:spChg>
        <pc:spChg chg="mod">
          <ac:chgData name="Ola Okubanjo" userId="86690366-23e1-4f40-9b85-37ff13699414" providerId="ADAL" clId="{B2A11CE9-1774-470A-8138-F21454F05336}" dt="2022-07-14T04:33:36.321" v="12336" actId="1076"/>
          <ac:spMkLst>
            <pc:docMk/>
            <pc:sldMk cId="375276708" sldId="440"/>
            <ac:spMk id="135" creationId="{CCDA4FBA-F320-4F9C-8E31-BBC102CC1B1A}"/>
          </ac:spMkLst>
        </pc:spChg>
        <pc:spChg chg="mod">
          <ac:chgData name="Ola Okubanjo" userId="86690366-23e1-4f40-9b85-37ff13699414" providerId="ADAL" clId="{B2A11CE9-1774-470A-8138-F21454F05336}" dt="2022-07-14T04:33:36.321" v="12336" actId="1076"/>
          <ac:spMkLst>
            <pc:docMk/>
            <pc:sldMk cId="375276708" sldId="440"/>
            <ac:spMk id="136" creationId="{68E8FA66-C4D6-45D2-8F1A-A278C9B80C13}"/>
          </ac:spMkLst>
        </pc:spChg>
        <pc:spChg chg="mod">
          <ac:chgData name="Ola Okubanjo" userId="86690366-23e1-4f40-9b85-37ff13699414" providerId="ADAL" clId="{B2A11CE9-1774-470A-8138-F21454F05336}" dt="2022-07-14T04:33:36.321" v="12336" actId="1076"/>
          <ac:spMkLst>
            <pc:docMk/>
            <pc:sldMk cId="375276708" sldId="440"/>
            <ac:spMk id="137" creationId="{4B6C8DBD-01FE-4F0F-87DE-4B0DFD7EB634}"/>
          </ac:spMkLst>
        </pc:spChg>
        <pc:spChg chg="mod">
          <ac:chgData name="Ola Okubanjo" userId="86690366-23e1-4f40-9b85-37ff13699414" providerId="ADAL" clId="{B2A11CE9-1774-470A-8138-F21454F05336}" dt="2022-07-14T04:33:36.321" v="12336" actId="1076"/>
          <ac:spMkLst>
            <pc:docMk/>
            <pc:sldMk cId="375276708" sldId="440"/>
            <ac:spMk id="138" creationId="{316F4B84-A11C-4DAF-91E1-5F671FB509BA}"/>
          </ac:spMkLst>
        </pc:spChg>
        <pc:spChg chg="mod">
          <ac:chgData name="Ola Okubanjo" userId="86690366-23e1-4f40-9b85-37ff13699414" providerId="ADAL" clId="{B2A11CE9-1774-470A-8138-F21454F05336}" dt="2022-07-14T04:33:36.321" v="12336" actId="1076"/>
          <ac:spMkLst>
            <pc:docMk/>
            <pc:sldMk cId="375276708" sldId="440"/>
            <ac:spMk id="139" creationId="{122A983F-C69C-48E0-A25A-83D934C24D0D}"/>
          </ac:spMkLst>
        </pc:spChg>
        <pc:spChg chg="mod">
          <ac:chgData name="Ola Okubanjo" userId="86690366-23e1-4f40-9b85-37ff13699414" providerId="ADAL" clId="{B2A11CE9-1774-470A-8138-F21454F05336}" dt="2022-07-14T04:33:36.321" v="12336" actId="1076"/>
          <ac:spMkLst>
            <pc:docMk/>
            <pc:sldMk cId="375276708" sldId="440"/>
            <ac:spMk id="140" creationId="{A1D90EB9-31E6-4EB7-A4FB-B444B0A91588}"/>
          </ac:spMkLst>
        </pc:spChg>
        <pc:spChg chg="mod">
          <ac:chgData name="Ola Okubanjo" userId="86690366-23e1-4f40-9b85-37ff13699414" providerId="ADAL" clId="{B2A11CE9-1774-470A-8138-F21454F05336}" dt="2022-07-14T04:33:36.321" v="12336" actId="1076"/>
          <ac:spMkLst>
            <pc:docMk/>
            <pc:sldMk cId="375276708" sldId="440"/>
            <ac:spMk id="142" creationId="{B3C7CB90-69B1-4F18-82A3-9D5446824D0D}"/>
          </ac:spMkLst>
        </pc:spChg>
        <pc:spChg chg="mod">
          <ac:chgData name="Ola Okubanjo" userId="86690366-23e1-4f40-9b85-37ff13699414" providerId="ADAL" clId="{B2A11CE9-1774-470A-8138-F21454F05336}" dt="2022-07-14T04:33:36.321" v="12336" actId="1076"/>
          <ac:spMkLst>
            <pc:docMk/>
            <pc:sldMk cId="375276708" sldId="440"/>
            <ac:spMk id="143" creationId="{5ADC9312-374B-4334-862E-6624BDAAF6D8}"/>
          </ac:spMkLst>
        </pc:spChg>
        <pc:spChg chg="mod">
          <ac:chgData name="Ola Okubanjo" userId="86690366-23e1-4f40-9b85-37ff13699414" providerId="ADAL" clId="{B2A11CE9-1774-470A-8138-F21454F05336}" dt="2022-07-14T04:33:36.321" v="12336" actId="1076"/>
          <ac:spMkLst>
            <pc:docMk/>
            <pc:sldMk cId="375276708" sldId="440"/>
            <ac:spMk id="144" creationId="{BA2FA549-C9C4-46A4-82E2-8E7E058DE99B}"/>
          </ac:spMkLst>
        </pc:spChg>
        <pc:spChg chg="mod">
          <ac:chgData name="Ola Okubanjo" userId="86690366-23e1-4f40-9b85-37ff13699414" providerId="ADAL" clId="{B2A11CE9-1774-470A-8138-F21454F05336}" dt="2022-07-14T04:33:36.321" v="12336" actId="1076"/>
          <ac:spMkLst>
            <pc:docMk/>
            <pc:sldMk cId="375276708" sldId="440"/>
            <ac:spMk id="145" creationId="{379827D5-FCA5-4904-803F-2546A81E8B36}"/>
          </ac:spMkLst>
        </pc:spChg>
        <pc:spChg chg="mod">
          <ac:chgData name="Ola Okubanjo" userId="86690366-23e1-4f40-9b85-37ff13699414" providerId="ADAL" clId="{B2A11CE9-1774-470A-8138-F21454F05336}" dt="2022-07-14T04:33:36.321" v="12336" actId="1076"/>
          <ac:spMkLst>
            <pc:docMk/>
            <pc:sldMk cId="375276708" sldId="440"/>
            <ac:spMk id="146" creationId="{02C12491-05FE-441D-93E8-4A0C75BC016D}"/>
          </ac:spMkLst>
        </pc:spChg>
        <pc:spChg chg="mod">
          <ac:chgData name="Ola Okubanjo" userId="86690366-23e1-4f40-9b85-37ff13699414" providerId="ADAL" clId="{B2A11CE9-1774-470A-8138-F21454F05336}" dt="2022-07-14T04:33:36.321" v="12336" actId="1076"/>
          <ac:spMkLst>
            <pc:docMk/>
            <pc:sldMk cId="375276708" sldId="440"/>
            <ac:spMk id="147" creationId="{D5ADDDF8-DEA2-4CE2-9738-E238D59FCF13}"/>
          </ac:spMkLst>
        </pc:spChg>
        <pc:spChg chg="mod">
          <ac:chgData name="Ola Okubanjo" userId="86690366-23e1-4f40-9b85-37ff13699414" providerId="ADAL" clId="{B2A11CE9-1774-470A-8138-F21454F05336}" dt="2022-07-14T04:33:36.321" v="12336" actId="1076"/>
          <ac:spMkLst>
            <pc:docMk/>
            <pc:sldMk cId="375276708" sldId="440"/>
            <ac:spMk id="148" creationId="{998B6D9F-A759-416B-B4F9-7B8A89F5F63A}"/>
          </ac:spMkLst>
        </pc:spChg>
        <pc:spChg chg="mod">
          <ac:chgData name="Ola Okubanjo" userId="86690366-23e1-4f40-9b85-37ff13699414" providerId="ADAL" clId="{B2A11CE9-1774-470A-8138-F21454F05336}" dt="2022-07-14T04:33:36.321" v="12336" actId="1076"/>
          <ac:spMkLst>
            <pc:docMk/>
            <pc:sldMk cId="375276708" sldId="440"/>
            <ac:spMk id="149" creationId="{11E4D3A3-03BC-468B-A136-41339891BF5F}"/>
          </ac:spMkLst>
        </pc:spChg>
        <pc:spChg chg="mod">
          <ac:chgData name="Ola Okubanjo" userId="86690366-23e1-4f40-9b85-37ff13699414" providerId="ADAL" clId="{B2A11CE9-1774-470A-8138-F21454F05336}" dt="2022-07-14T04:30:12.517" v="12290" actId="20577"/>
          <ac:spMkLst>
            <pc:docMk/>
            <pc:sldMk cId="375276708" sldId="440"/>
            <ac:spMk id="152" creationId="{05E7E527-B653-44E7-AE8E-352DD26C00BE}"/>
          </ac:spMkLst>
        </pc:spChg>
        <pc:spChg chg="mod">
          <ac:chgData name="Ola Okubanjo" userId="86690366-23e1-4f40-9b85-37ff13699414" providerId="ADAL" clId="{B2A11CE9-1774-470A-8138-F21454F05336}" dt="2022-07-14T04:27:54.716" v="12156" actId="207"/>
          <ac:spMkLst>
            <pc:docMk/>
            <pc:sldMk cId="375276708" sldId="440"/>
            <ac:spMk id="153" creationId="{855F95CA-774C-43C3-A0FD-68203A7C5BAB}"/>
          </ac:spMkLst>
        </pc:spChg>
        <pc:spChg chg="mod">
          <ac:chgData name="Ola Okubanjo" userId="86690366-23e1-4f40-9b85-37ff13699414" providerId="ADAL" clId="{B2A11CE9-1774-470A-8138-F21454F05336}" dt="2022-07-14T04:32:34.645" v="12314" actId="1076"/>
          <ac:spMkLst>
            <pc:docMk/>
            <pc:sldMk cId="375276708" sldId="440"/>
            <ac:spMk id="156" creationId="{93CBADAC-018F-423C-A19F-A4FBDB2D41B6}"/>
          </ac:spMkLst>
        </pc:spChg>
        <pc:spChg chg="mod">
          <ac:chgData name="Ola Okubanjo" userId="86690366-23e1-4f40-9b85-37ff13699414" providerId="ADAL" clId="{B2A11CE9-1774-470A-8138-F21454F05336}" dt="2022-07-14T04:32:34.645" v="12314" actId="1076"/>
          <ac:spMkLst>
            <pc:docMk/>
            <pc:sldMk cId="375276708" sldId="440"/>
            <ac:spMk id="157" creationId="{D36E3779-0BD6-47EE-B75B-E2E9BADBA8FD}"/>
          </ac:spMkLst>
        </pc:spChg>
        <pc:spChg chg="mod">
          <ac:chgData name="Ola Okubanjo" userId="86690366-23e1-4f40-9b85-37ff13699414" providerId="ADAL" clId="{B2A11CE9-1774-470A-8138-F21454F05336}" dt="2022-07-14T04:32:34.645" v="12314" actId="1076"/>
          <ac:spMkLst>
            <pc:docMk/>
            <pc:sldMk cId="375276708" sldId="440"/>
            <ac:spMk id="158" creationId="{46F0C6FE-AF14-4165-A849-8E422CAC3317}"/>
          </ac:spMkLst>
        </pc:spChg>
        <pc:spChg chg="mod">
          <ac:chgData name="Ola Okubanjo" userId="86690366-23e1-4f40-9b85-37ff13699414" providerId="ADAL" clId="{B2A11CE9-1774-470A-8138-F21454F05336}" dt="2022-07-14T04:32:34.645" v="12314" actId="1076"/>
          <ac:spMkLst>
            <pc:docMk/>
            <pc:sldMk cId="375276708" sldId="440"/>
            <ac:spMk id="159" creationId="{890BA95A-1A35-4189-8A14-51A903D67272}"/>
          </ac:spMkLst>
        </pc:spChg>
        <pc:spChg chg="mod">
          <ac:chgData name="Ola Okubanjo" userId="86690366-23e1-4f40-9b85-37ff13699414" providerId="ADAL" clId="{B2A11CE9-1774-470A-8138-F21454F05336}" dt="2022-07-14T04:32:34.645" v="12314" actId="1076"/>
          <ac:spMkLst>
            <pc:docMk/>
            <pc:sldMk cId="375276708" sldId="440"/>
            <ac:spMk id="160" creationId="{049823DE-5856-4644-A774-2B93F135C4CE}"/>
          </ac:spMkLst>
        </pc:spChg>
        <pc:spChg chg="mod">
          <ac:chgData name="Ola Okubanjo" userId="86690366-23e1-4f40-9b85-37ff13699414" providerId="ADAL" clId="{B2A11CE9-1774-470A-8138-F21454F05336}" dt="2022-07-14T04:32:34.645" v="12314" actId="1076"/>
          <ac:spMkLst>
            <pc:docMk/>
            <pc:sldMk cId="375276708" sldId="440"/>
            <ac:spMk id="161" creationId="{0198B528-7264-42B8-97A4-FD4A94C142D8}"/>
          </ac:spMkLst>
        </pc:spChg>
        <pc:spChg chg="mod">
          <ac:chgData name="Ola Okubanjo" userId="86690366-23e1-4f40-9b85-37ff13699414" providerId="ADAL" clId="{B2A11CE9-1774-470A-8138-F21454F05336}" dt="2022-07-14T04:32:34.645" v="12314" actId="1076"/>
          <ac:spMkLst>
            <pc:docMk/>
            <pc:sldMk cId="375276708" sldId="440"/>
            <ac:spMk id="162" creationId="{5EB0E451-A241-42DA-8AB6-637B26B75F14}"/>
          </ac:spMkLst>
        </pc:spChg>
        <pc:spChg chg="mod">
          <ac:chgData name="Ola Okubanjo" userId="86690366-23e1-4f40-9b85-37ff13699414" providerId="ADAL" clId="{B2A11CE9-1774-470A-8138-F21454F05336}" dt="2022-07-14T04:32:34.645" v="12314" actId="1076"/>
          <ac:spMkLst>
            <pc:docMk/>
            <pc:sldMk cId="375276708" sldId="440"/>
            <ac:spMk id="163" creationId="{2B773A50-F308-4EB3-9EC0-5DD6666BC42E}"/>
          </ac:spMkLst>
        </pc:spChg>
        <pc:spChg chg="mod">
          <ac:chgData name="Ola Okubanjo" userId="86690366-23e1-4f40-9b85-37ff13699414" providerId="ADAL" clId="{B2A11CE9-1774-470A-8138-F21454F05336}" dt="2022-07-14T04:32:34.645" v="12314" actId="1076"/>
          <ac:spMkLst>
            <pc:docMk/>
            <pc:sldMk cId="375276708" sldId="440"/>
            <ac:spMk id="164" creationId="{CA792B06-C241-4663-87BD-CA7D9DD12576}"/>
          </ac:spMkLst>
        </pc:spChg>
        <pc:spChg chg="mod">
          <ac:chgData name="Ola Okubanjo" userId="86690366-23e1-4f40-9b85-37ff13699414" providerId="ADAL" clId="{B2A11CE9-1774-470A-8138-F21454F05336}" dt="2022-07-14T04:32:34.645" v="12314" actId="1076"/>
          <ac:spMkLst>
            <pc:docMk/>
            <pc:sldMk cId="375276708" sldId="440"/>
            <ac:spMk id="165" creationId="{C71AFA71-1A04-4618-BEDF-8A3E86CDE019}"/>
          </ac:spMkLst>
        </pc:spChg>
        <pc:spChg chg="mod">
          <ac:chgData name="Ola Okubanjo" userId="86690366-23e1-4f40-9b85-37ff13699414" providerId="ADAL" clId="{B2A11CE9-1774-470A-8138-F21454F05336}" dt="2022-07-14T04:32:34.645" v="12314" actId="1076"/>
          <ac:spMkLst>
            <pc:docMk/>
            <pc:sldMk cId="375276708" sldId="440"/>
            <ac:spMk id="166" creationId="{F1B313DC-7E37-4C43-B477-4ADAB6543B67}"/>
          </ac:spMkLst>
        </pc:spChg>
        <pc:spChg chg="mod">
          <ac:chgData name="Ola Okubanjo" userId="86690366-23e1-4f40-9b85-37ff13699414" providerId="ADAL" clId="{B2A11CE9-1774-470A-8138-F21454F05336}" dt="2022-07-14T04:32:34.645" v="12314" actId="1076"/>
          <ac:spMkLst>
            <pc:docMk/>
            <pc:sldMk cId="375276708" sldId="440"/>
            <ac:spMk id="167" creationId="{BF002297-38B9-48C7-8D5B-856F0C53E3A5}"/>
          </ac:spMkLst>
        </pc:spChg>
        <pc:spChg chg="mod">
          <ac:chgData name="Ola Okubanjo" userId="86690366-23e1-4f40-9b85-37ff13699414" providerId="ADAL" clId="{B2A11CE9-1774-470A-8138-F21454F05336}" dt="2022-07-14T04:32:34.645" v="12314" actId="1076"/>
          <ac:spMkLst>
            <pc:docMk/>
            <pc:sldMk cId="375276708" sldId="440"/>
            <ac:spMk id="168" creationId="{EDB2DB63-8521-4B29-A256-5E1BFEF3A057}"/>
          </ac:spMkLst>
        </pc:spChg>
        <pc:spChg chg="mod">
          <ac:chgData name="Ola Okubanjo" userId="86690366-23e1-4f40-9b85-37ff13699414" providerId="ADAL" clId="{B2A11CE9-1774-470A-8138-F21454F05336}" dt="2022-07-14T04:32:34.645" v="12314" actId="1076"/>
          <ac:spMkLst>
            <pc:docMk/>
            <pc:sldMk cId="375276708" sldId="440"/>
            <ac:spMk id="169" creationId="{8D2FE52E-8373-4903-8B27-D33FFAB99712}"/>
          </ac:spMkLst>
        </pc:spChg>
        <pc:grpChg chg="add del mod">
          <ac:chgData name="Ola Okubanjo" userId="86690366-23e1-4f40-9b85-37ff13699414" providerId="ADAL" clId="{B2A11CE9-1774-470A-8138-F21454F05336}" dt="2022-07-14T04:33:03.736" v="12324" actId="478"/>
          <ac:grpSpMkLst>
            <pc:docMk/>
            <pc:sldMk cId="375276708" sldId="440"/>
            <ac:grpSpMk id="10" creationId="{ABF94E0C-0DD5-4C14-B84E-D831E978E316}"/>
          </ac:grpSpMkLst>
        </pc:grpChg>
        <pc:grpChg chg="mod">
          <ac:chgData name="Ola Okubanjo" userId="86690366-23e1-4f40-9b85-37ff13699414" providerId="ADAL" clId="{B2A11CE9-1774-470A-8138-F21454F05336}" dt="2022-07-14T04:33:11.842" v="12326" actId="1076"/>
          <ac:grpSpMkLst>
            <pc:docMk/>
            <pc:sldMk cId="375276708" sldId="440"/>
            <ac:grpSpMk id="74" creationId="{08C9FF5F-E482-469D-AFB4-0DEB8FDD32A1}"/>
          </ac:grpSpMkLst>
        </pc:grpChg>
        <pc:grpChg chg="mod">
          <ac:chgData name="Ola Okubanjo" userId="86690366-23e1-4f40-9b85-37ff13699414" providerId="ADAL" clId="{B2A11CE9-1774-470A-8138-F21454F05336}" dt="2022-07-14T04:33:36.321" v="12336" actId="1076"/>
          <ac:grpSpMkLst>
            <pc:docMk/>
            <pc:sldMk cId="375276708" sldId="440"/>
            <ac:grpSpMk id="120" creationId="{741A8004-2C37-428F-8C62-62C473CDB598}"/>
          </ac:grpSpMkLst>
        </pc:grpChg>
        <pc:grpChg chg="add del mod">
          <ac:chgData name="Ola Okubanjo" userId="86690366-23e1-4f40-9b85-37ff13699414" providerId="ADAL" clId="{B2A11CE9-1774-470A-8138-F21454F05336}" dt="2022-07-14T17:55:02.502" v="14854" actId="478"/>
          <ac:grpSpMkLst>
            <pc:docMk/>
            <pc:sldMk cId="375276708" sldId="440"/>
            <ac:grpSpMk id="150" creationId="{D6925D5E-2D2E-4DC0-8DDB-6AD1D9B0F322}"/>
          </ac:grpSpMkLst>
        </pc:grpChg>
        <pc:grpChg chg="mod">
          <ac:chgData name="Ola Okubanjo" userId="86690366-23e1-4f40-9b85-37ff13699414" providerId="ADAL" clId="{B2A11CE9-1774-470A-8138-F21454F05336}" dt="2022-07-14T04:32:34.645" v="12314" actId="1076"/>
          <ac:grpSpMkLst>
            <pc:docMk/>
            <pc:sldMk cId="375276708" sldId="440"/>
            <ac:grpSpMk id="154" creationId="{BD88495B-A310-40E6-B9FC-BB7D72C0DA97}"/>
          </ac:grpSpMkLst>
        </pc:grpChg>
        <pc:grpChg chg="mod">
          <ac:chgData name="Ola Okubanjo" userId="86690366-23e1-4f40-9b85-37ff13699414" providerId="ADAL" clId="{B2A11CE9-1774-470A-8138-F21454F05336}" dt="2022-07-14T04:32:34.645" v="12314" actId="1076"/>
          <ac:grpSpMkLst>
            <pc:docMk/>
            <pc:sldMk cId="375276708" sldId="440"/>
            <ac:grpSpMk id="155" creationId="{9D3BCFB0-896E-40F3-86AC-7A65EF3F0CFC}"/>
          </ac:grpSpMkLst>
        </pc:grpChg>
        <pc:picChg chg="add mod modCrop">
          <ac:chgData name="Ola Okubanjo" userId="86690366-23e1-4f40-9b85-37ff13699414" providerId="ADAL" clId="{B2A11CE9-1774-470A-8138-F21454F05336}" dt="2022-07-14T14:47:26.464" v="12542" actId="1036"/>
          <ac:picMkLst>
            <pc:docMk/>
            <pc:sldMk cId="375276708" sldId="440"/>
            <ac:picMk id="79" creationId="{349611C1-C524-1868-725D-6E440995124F}"/>
          </ac:picMkLst>
        </pc:picChg>
        <pc:picChg chg="add mod">
          <ac:chgData name="Ola Okubanjo" userId="86690366-23e1-4f40-9b85-37ff13699414" providerId="ADAL" clId="{B2A11CE9-1774-470A-8138-F21454F05336}" dt="2022-07-14T17:56:13.091" v="14893" actId="14100"/>
          <ac:picMkLst>
            <pc:docMk/>
            <pc:sldMk cId="375276708" sldId="440"/>
            <ac:picMk id="80" creationId="{9E56104E-440D-491E-760F-D691C64CBCA8}"/>
          </ac:picMkLst>
        </pc:picChg>
        <pc:picChg chg="del">
          <ac:chgData name="Ola Okubanjo" userId="86690366-23e1-4f40-9b85-37ff13699414" providerId="ADAL" clId="{B2A11CE9-1774-470A-8138-F21454F05336}" dt="2022-07-14T04:27:22.712" v="12148" actId="478"/>
          <ac:picMkLst>
            <pc:docMk/>
            <pc:sldMk cId="375276708" sldId="440"/>
            <ac:picMk id="119" creationId="{C37F2A8F-9680-46B5-BE8A-CC77F2DAABA4}"/>
          </ac:picMkLst>
        </pc:picChg>
      </pc:sldChg>
      <pc:sldChg chg="modSp mod replTag delTag addCm delCm modCm modNotesTx">
        <pc:chgData name="Ola Okubanjo" userId="86690366-23e1-4f40-9b85-37ff13699414" providerId="ADAL" clId="{B2A11CE9-1774-470A-8138-F21454F05336}" dt="2022-07-15T14:26:46.342" v="19964"/>
        <pc:sldMkLst>
          <pc:docMk/>
          <pc:sldMk cId="1064612252" sldId="470"/>
        </pc:sldMkLst>
        <pc:spChg chg="mod">
          <ac:chgData name="Ola Okubanjo" userId="86690366-23e1-4f40-9b85-37ff13699414" providerId="ADAL" clId="{B2A11CE9-1774-470A-8138-F21454F05336}" dt="2022-07-13T02:06:11.150" v="1101" actId="1076"/>
          <ac:spMkLst>
            <pc:docMk/>
            <pc:sldMk cId="1064612252" sldId="470"/>
            <ac:spMk id="2" creationId="{917F326A-DB8B-D645-A6A9-F824743BC5B6}"/>
          </ac:spMkLst>
        </pc:spChg>
      </pc:sldChg>
      <pc:sldChg chg="replTag delTag">
        <pc:chgData name="Ola Okubanjo" userId="86690366-23e1-4f40-9b85-37ff13699414" providerId="ADAL" clId="{B2A11CE9-1774-470A-8138-F21454F05336}" dt="2022-07-15T07:26:57.862" v="19511"/>
        <pc:sldMkLst>
          <pc:docMk/>
          <pc:sldMk cId="573477970" sldId="477"/>
        </pc:sldMkLst>
      </pc:sldChg>
      <pc:sldChg chg="modSp mod replTag delTag addCm delCm modCm modNotesTx">
        <pc:chgData name="Ola Okubanjo" userId="86690366-23e1-4f40-9b85-37ff13699414" providerId="ADAL" clId="{B2A11CE9-1774-470A-8138-F21454F05336}" dt="2022-07-15T15:00:55.275" v="19966"/>
        <pc:sldMkLst>
          <pc:docMk/>
          <pc:sldMk cId="3135370120" sldId="532"/>
        </pc:sldMkLst>
        <pc:spChg chg="mod">
          <ac:chgData name="Ola Okubanjo" userId="86690366-23e1-4f40-9b85-37ff13699414" providerId="ADAL" clId="{B2A11CE9-1774-470A-8138-F21454F05336}" dt="2022-07-15T07:28:36.184" v="19622" actId="20577"/>
          <ac:spMkLst>
            <pc:docMk/>
            <pc:sldMk cId="3135370120" sldId="532"/>
            <ac:spMk id="2" creationId="{4A7F1CD2-873A-4AD2-A4D6-473958F4FB22}"/>
          </ac:spMkLst>
        </pc:spChg>
        <pc:spChg chg="mod">
          <ac:chgData name="Ola Okubanjo" userId="86690366-23e1-4f40-9b85-37ff13699414" providerId="ADAL" clId="{B2A11CE9-1774-470A-8138-F21454F05336}" dt="2022-07-13T18:49:29.303" v="1312" actId="207"/>
          <ac:spMkLst>
            <pc:docMk/>
            <pc:sldMk cId="3135370120" sldId="532"/>
            <ac:spMk id="5" creationId="{8BBA13B6-84C4-46C1-8C32-36D49A45C470}"/>
          </ac:spMkLst>
        </pc:spChg>
        <pc:spChg chg="mod">
          <ac:chgData name="Ola Okubanjo" userId="86690366-23e1-4f40-9b85-37ff13699414" providerId="ADAL" clId="{B2A11CE9-1774-470A-8138-F21454F05336}" dt="2022-07-13T21:03:17.409" v="2770" actId="207"/>
          <ac:spMkLst>
            <pc:docMk/>
            <pc:sldMk cId="3135370120" sldId="532"/>
            <ac:spMk id="6" creationId="{7FD83DFB-C71B-4CF0-BB88-24680BA677C7}"/>
          </ac:spMkLst>
        </pc:spChg>
      </pc:sldChg>
      <pc:sldChg chg="addSp delSp modSp add mod replTag delTag modShow modNotesTx">
        <pc:chgData name="Ola Okubanjo" userId="86690366-23e1-4f40-9b85-37ff13699414" providerId="ADAL" clId="{B2A11CE9-1774-470A-8138-F21454F05336}" dt="2022-07-15T14:26:02.591" v="19818"/>
        <pc:sldMkLst>
          <pc:docMk/>
          <pc:sldMk cId="650188072" sldId="541"/>
        </pc:sldMkLst>
        <pc:spChg chg="add del mod">
          <ac:chgData name="Ola Okubanjo" userId="86690366-23e1-4f40-9b85-37ff13699414" providerId="ADAL" clId="{B2A11CE9-1774-470A-8138-F21454F05336}" dt="2022-07-14T18:14:58.311" v="15068" actId="478"/>
          <ac:spMkLst>
            <pc:docMk/>
            <pc:sldMk cId="650188072" sldId="541"/>
            <ac:spMk id="3" creationId="{8A03458A-4C6E-4A20-F078-059E8F06340E}"/>
          </ac:spMkLst>
        </pc:spChg>
        <pc:spChg chg="mod">
          <ac:chgData name="Ola Okubanjo" userId="86690366-23e1-4f40-9b85-37ff13699414" providerId="ADAL" clId="{B2A11CE9-1774-470A-8138-F21454F05336}" dt="2022-07-14T18:24:11.074" v="15310" actId="20577"/>
          <ac:spMkLst>
            <pc:docMk/>
            <pc:sldMk cId="650188072" sldId="541"/>
            <ac:spMk id="5" creationId="{F9C7A6B7-383F-4CF6-B062-9D4971062A92}"/>
          </ac:spMkLst>
        </pc:spChg>
        <pc:spChg chg="del">
          <ac:chgData name="Ola Okubanjo" userId="86690366-23e1-4f40-9b85-37ff13699414" providerId="ADAL" clId="{B2A11CE9-1774-470A-8138-F21454F05336}" dt="2022-07-14T18:28:31.285" v="15314" actId="478"/>
          <ac:spMkLst>
            <pc:docMk/>
            <pc:sldMk cId="650188072" sldId="541"/>
            <ac:spMk id="6" creationId="{93A65BD7-6140-4515-B60E-D231E8E351C2}"/>
          </ac:spMkLst>
        </pc:spChg>
        <pc:spChg chg="add del mod">
          <ac:chgData name="Ola Okubanjo" userId="86690366-23e1-4f40-9b85-37ff13699414" providerId="ADAL" clId="{B2A11CE9-1774-470A-8138-F21454F05336}" dt="2022-07-14T18:28:34.619" v="15315" actId="478"/>
          <ac:spMkLst>
            <pc:docMk/>
            <pc:sldMk cId="650188072" sldId="541"/>
            <ac:spMk id="7" creationId="{EB9C102B-310F-032E-72D9-965C1AE76DFD}"/>
          </ac:spMkLst>
        </pc:spChg>
        <pc:spChg chg="del mod">
          <ac:chgData name="Ola Okubanjo" userId="86690366-23e1-4f40-9b85-37ff13699414" providerId="ADAL" clId="{B2A11CE9-1774-470A-8138-F21454F05336}" dt="2022-07-14T18:14:54.646" v="15067" actId="478"/>
          <ac:spMkLst>
            <pc:docMk/>
            <pc:sldMk cId="650188072" sldId="541"/>
            <ac:spMk id="8" creationId="{0BFA6E18-DA95-4652-9725-35C56D43F9E9}"/>
          </ac:spMkLst>
        </pc:spChg>
        <pc:spChg chg="add del mod">
          <ac:chgData name="Ola Okubanjo" userId="86690366-23e1-4f40-9b85-37ff13699414" providerId="ADAL" clId="{B2A11CE9-1774-470A-8138-F21454F05336}" dt="2022-07-15T06:38:18.740" v="18262"/>
          <ac:spMkLst>
            <pc:docMk/>
            <pc:sldMk cId="650188072" sldId="541"/>
            <ac:spMk id="8" creationId="{B3D8CDF7-1DF1-26BF-BE31-CDC64F99FD0E}"/>
          </ac:spMkLst>
        </pc:spChg>
        <pc:spChg chg="add del mod">
          <ac:chgData name="Ola Okubanjo" userId="86690366-23e1-4f40-9b85-37ff13699414" providerId="ADAL" clId="{B2A11CE9-1774-470A-8138-F21454F05336}" dt="2022-07-14T18:37:48.636" v="15349"/>
          <ac:spMkLst>
            <pc:docMk/>
            <pc:sldMk cId="650188072" sldId="541"/>
            <ac:spMk id="11" creationId="{A4997FC7-08A5-16F7-0C5C-00FC096AD618}"/>
          </ac:spMkLst>
        </pc:spChg>
        <pc:spChg chg="add del">
          <ac:chgData name="Ola Okubanjo" userId="86690366-23e1-4f40-9b85-37ff13699414" providerId="ADAL" clId="{B2A11CE9-1774-470A-8138-F21454F05336}" dt="2022-07-15T06:30:53.223" v="18210" actId="478"/>
          <ac:spMkLst>
            <pc:docMk/>
            <pc:sldMk cId="650188072" sldId="541"/>
            <ac:spMk id="11" creationId="{D7237148-5F36-5A92-DB13-4F3A7D082D9B}"/>
          </ac:spMkLst>
        </pc:spChg>
        <pc:spChg chg="mod ord topLvl">
          <ac:chgData name="Ola Okubanjo" userId="86690366-23e1-4f40-9b85-37ff13699414" providerId="ADAL" clId="{B2A11CE9-1774-470A-8138-F21454F05336}" dt="2022-07-15T06:42:49.704" v="18298" actId="167"/>
          <ac:spMkLst>
            <pc:docMk/>
            <pc:sldMk cId="650188072" sldId="541"/>
            <ac:spMk id="13" creationId="{F662BC99-35BF-4DFB-A07A-A87B617D69BA}"/>
          </ac:spMkLst>
        </pc:spChg>
        <pc:spChg chg="mod">
          <ac:chgData name="Ola Okubanjo" userId="86690366-23e1-4f40-9b85-37ff13699414" providerId="ADAL" clId="{B2A11CE9-1774-470A-8138-F21454F05336}" dt="2022-07-15T06:35:18.582" v="18256" actId="20577"/>
          <ac:spMkLst>
            <pc:docMk/>
            <pc:sldMk cId="650188072" sldId="541"/>
            <ac:spMk id="17" creationId="{06AF1DCF-13CC-52F8-0FA6-B3162B9D1D11}"/>
          </ac:spMkLst>
        </pc:spChg>
        <pc:spChg chg="add mod">
          <ac:chgData name="Ola Okubanjo" userId="86690366-23e1-4f40-9b85-37ff13699414" providerId="ADAL" clId="{B2A11CE9-1774-470A-8138-F21454F05336}" dt="2022-07-15T07:25:36.293" v="19475" actId="404"/>
          <ac:spMkLst>
            <pc:docMk/>
            <pc:sldMk cId="650188072" sldId="541"/>
            <ac:spMk id="21" creationId="{8935ED09-B509-8F29-D9A7-143F428FE5C4}"/>
          </ac:spMkLst>
        </pc:spChg>
        <pc:grpChg chg="add del mod">
          <ac:chgData name="Ola Okubanjo" userId="86690366-23e1-4f40-9b85-37ff13699414" providerId="ADAL" clId="{B2A11CE9-1774-470A-8138-F21454F05336}" dt="2022-07-15T06:47:09.507" v="18310" actId="478"/>
          <ac:grpSpMkLst>
            <pc:docMk/>
            <pc:sldMk cId="650188072" sldId="541"/>
            <ac:grpSpMk id="12" creationId="{2E5408A4-3AC6-40D4-606E-65445F7AA9BB}"/>
          </ac:grpSpMkLst>
        </pc:grpChg>
        <pc:grpChg chg="del mod ord">
          <ac:chgData name="Ola Okubanjo" userId="86690366-23e1-4f40-9b85-37ff13699414" providerId="ADAL" clId="{B2A11CE9-1774-470A-8138-F21454F05336}" dt="2022-07-14T18:28:26.796" v="15313" actId="478"/>
          <ac:grpSpMkLst>
            <pc:docMk/>
            <pc:sldMk cId="650188072" sldId="541"/>
            <ac:grpSpMk id="16" creationId="{56D429D0-1DFF-4184-9695-F663A336D1E5}"/>
          </ac:grpSpMkLst>
        </pc:grpChg>
        <pc:grpChg chg="mod">
          <ac:chgData name="Ola Okubanjo" userId="86690366-23e1-4f40-9b85-37ff13699414" providerId="ADAL" clId="{B2A11CE9-1774-470A-8138-F21454F05336}" dt="2022-07-15T06:31:45.834" v="18213"/>
          <ac:grpSpMkLst>
            <pc:docMk/>
            <pc:sldMk cId="650188072" sldId="541"/>
            <ac:grpSpMk id="16" creationId="{D9A913BF-5B47-DCA8-343D-B8FDE20CB7D8}"/>
          </ac:grpSpMkLst>
        </pc:grpChg>
        <pc:picChg chg="add del mod modCrop">
          <ac:chgData name="Ola Okubanjo" userId="86690366-23e1-4f40-9b85-37ff13699414" providerId="ADAL" clId="{B2A11CE9-1774-470A-8138-F21454F05336}" dt="2022-07-15T06:38:35.683" v="18268" actId="478"/>
          <ac:picMkLst>
            <pc:docMk/>
            <pc:sldMk cId="650188072" sldId="541"/>
            <ac:picMk id="3" creationId="{7992595A-04C2-4EE1-4D05-18D74D2C5177}"/>
          </ac:picMkLst>
        </pc:picChg>
        <pc:picChg chg="add del mod modCrop">
          <ac:chgData name="Ola Okubanjo" userId="86690366-23e1-4f40-9b85-37ff13699414" providerId="ADAL" clId="{B2A11CE9-1774-470A-8138-F21454F05336}" dt="2022-07-15T06:38:37.985" v="18269" actId="478"/>
          <ac:picMkLst>
            <pc:docMk/>
            <pc:sldMk cId="650188072" sldId="541"/>
            <ac:picMk id="6" creationId="{4DD866A8-1AA1-B739-378F-5AF1A2F1E801}"/>
          </ac:picMkLst>
        </pc:picChg>
        <pc:picChg chg="add mod">
          <ac:chgData name="Ola Okubanjo" userId="86690366-23e1-4f40-9b85-37ff13699414" providerId="ADAL" clId="{B2A11CE9-1774-470A-8138-F21454F05336}" dt="2022-07-15T07:24:30.104" v="19395"/>
          <ac:picMkLst>
            <pc:docMk/>
            <pc:sldMk cId="650188072" sldId="541"/>
            <ac:picMk id="10" creationId="{01DF377E-5309-7875-5582-AB6B2D59EEDB}"/>
          </ac:picMkLst>
        </pc:picChg>
        <pc:picChg chg="del mod topLvl modCrop">
          <ac:chgData name="Ola Okubanjo" userId="86690366-23e1-4f40-9b85-37ff13699414" providerId="ADAL" clId="{B2A11CE9-1774-470A-8138-F21454F05336}" dt="2022-07-14T18:28:26.796" v="15313" actId="478"/>
          <ac:picMkLst>
            <pc:docMk/>
            <pc:sldMk cId="650188072" sldId="541"/>
            <ac:picMk id="12" creationId="{67EFFC95-BC1D-4EFC-ADB6-3B21CB92DF72}"/>
          </ac:picMkLst>
        </pc:picChg>
        <pc:picChg chg="add del mod">
          <ac:chgData name="Ola Okubanjo" userId="86690366-23e1-4f40-9b85-37ff13699414" providerId="ADAL" clId="{B2A11CE9-1774-470A-8138-F21454F05336}" dt="2022-07-15T06:17:32.387" v="18134" actId="478"/>
          <ac:picMkLst>
            <pc:docMk/>
            <pc:sldMk cId="650188072" sldId="541"/>
            <ac:picMk id="15" creationId="{42AD15B5-BAA3-B3C4-EEF6-9245D3594F76}"/>
          </ac:picMkLst>
        </pc:picChg>
        <pc:picChg chg="add mod ord">
          <ac:chgData name="Ola Okubanjo" userId="86690366-23e1-4f40-9b85-37ff13699414" providerId="ADAL" clId="{B2A11CE9-1774-470A-8138-F21454F05336}" dt="2022-07-15T06:43:00.154" v="18300" actId="1076"/>
          <ac:picMkLst>
            <pc:docMk/>
            <pc:sldMk cId="650188072" sldId="541"/>
            <ac:picMk id="19" creationId="{4C3B5658-2CFC-1547-B1FA-34A13224DA1D}"/>
          </ac:picMkLst>
        </pc:picChg>
        <pc:cxnChg chg="mod">
          <ac:chgData name="Ola Okubanjo" userId="86690366-23e1-4f40-9b85-37ff13699414" providerId="ADAL" clId="{B2A11CE9-1774-470A-8138-F21454F05336}" dt="2022-07-15T06:34:35.144" v="18229" actId="208"/>
          <ac:cxnSpMkLst>
            <pc:docMk/>
            <pc:sldMk cId="650188072" sldId="541"/>
            <ac:cxnSpMk id="14" creationId="{13A50D87-1ABE-1229-DB52-15F6506D48B9}"/>
          </ac:cxnSpMkLst>
        </pc:cxnChg>
        <pc:cxnChg chg="mod">
          <ac:chgData name="Ola Okubanjo" userId="86690366-23e1-4f40-9b85-37ff13699414" providerId="ADAL" clId="{B2A11CE9-1774-470A-8138-F21454F05336}" dt="2022-07-15T06:34:35.144" v="18229" actId="208"/>
          <ac:cxnSpMkLst>
            <pc:docMk/>
            <pc:sldMk cId="650188072" sldId="541"/>
            <ac:cxnSpMk id="18" creationId="{82FFB37B-6B13-7C1F-34F6-16B388AD6B10}"/>
          </ac:cxnSpMkLst>
        </pc:cxnChg>
      </pc:sldChg>
      <pc:sldChg chg="replTag delTag delCm modNotesTx">
        <pc:chgData name="Ola Okubanjo" userId="86690366-23e1-4f40-9b85-37ff13699414" providerId="ADAL" clId="{B2A11CE9-1774-470A-8138-F21454F05336}" dt="2022-07-15T14:26:23.293" v="19920"/>
        <pc:sldMkLst>
          <pc:docMk/>
          <pc:sldMk cId="1832920158" sldId="551"/>
        </pc:sldMkLst>
      </pc:sldChg>
      <pc:sldChg chg="del replTag delTag">
        <pc:chgData name="Ola Okubanjo" userId="86690366-23e1-4f40-9b85-37ff13699414" providerId="ADAL" clId="{B2A11CE9-1774-470A-8138-F21454F05336}" dt="2022-07-14T19:16:56.747" v="15890" actId="47"/>
        <pc:sldMkLst>
          <pc:docMk/>
          <pc:sldMk cId="2078339980" sldId="565"/>
        </pc:sldMkLst>
      </pc:sldChg>
      <pc:sldChg chg="addSp delSp modSp mod delAnim modAnim replTag delTag modNotesTx">
        <pc:chgData name="Ola Okubanjo" userId="86690366-23e1-4f40-9b85-37ff13699414" providerId="ADAL" clId="{B2A11CE9-1774-470A-8138-F21454F05336}" dt="2022-07-15T14:25:56.931" v="19806"/>
        <pc:sldMkLst>
          <pc:docMk/>
          <pc:sldMk cId="669205863" sldId="576"/>
        </pc:sldMkLst>
        <pc:spChg chg="del">
          <ac:chgData name="Ola Okubanjo" userId="86690366-23e1-4f40-9b85-37ff13699414" providerId="ADAL" clId="{B2A11CE9-1774-470A-8138-F21454F05336}" dt="2022-07-14T17:56:28.462" v="14898" actId="478"/>
          <ac:spMkLst>
            <pc:docMk/>
            <pc:sldMk cId="669205863" sldId="576"/>
            <ac:spMk id="3" creationId="{B248E4E6-4D1D-0F80-84FF-40BB059B8216}"/>
          </ac:spMkLst>
        </pc:spChg>
        <pc:spChg chg="add del">
          <ac:chgData name="Ola Okubanjo" userId="86690366-23e1-4f40-9b85-37ff13699414" providerId="ADAL" clId="{B2A11CE9-1774-470A-8138-F21454F05336}" dt="2022-07-13T22:52:50.060" v="5690" actId="22"/>
          <ac:spMkLst>
            <pc:docMk/>
            <pc:sldMk cId="669205863" sldId="576"/>
            <ac:spMk id="4" creationId="{2B3F314A-A789-0397-0F74-DA78881FB9EF}"/>
          </ac:spMkLst>
        </pc:spChg>
        <pc:spChg chg="del">
          <ac:chgData name="Ola Okubanjo" userId="86690366-23e1-4f40-9b85-37ff13699414" providerId="ADAL" clId="{B2A11CE9-1774-470A-8138-F21454F05336}" dt="2022-07-14T18:17:52.892" v="15118" actId="478"/>
          <ac:spMkLst>
            <pc:docMk/>
            <pc:sldMk cId="669205863" sldId="576"/>
            <ac:spMk id="5" creationId="{8EC3A140-4871-2821-9F45-D177C8B5B6F1}"/>
          </ac:spMkLst>
        </pc:spChg>
        <pc:spChg chg="del">
          <ac:chgData name="Ola Okubanjo" userId="86690366-23e1-4f40-9b85-37ff13699414" providerId="ADAL" clId="{B2A11CE9-1774-470A-8138-F21454F05336}" dt="2022-07-14T18:17:53.954" v="15119" actId="478"/>
          <ac:spMkLst>
            <pc:docMk/>
            <pc:sldMk cId="669205863" sldId="576"/>
            <ac:spMk id="6" creationId="{C3BB183A-4F7C-2BE3-7CDC-07A351FD3940}"/>
          </ac:spMkLst>
        </pc:spChg>
        <pc:spChg chg="mod">
          <ac:chgData name="Ola Okubanjo" userId="86690366-23e1-4f40-9b85-37ff13699414" providerId="ADAL" clId="{B2A11CE9-1774-470A-8138-F21454F05336}" dt="2022-07-14T03:39:58.876" v="10658" actId="27636"/>
          <ac:spMkLst>
            <pc:docMk/>
            <pc:sldMk cId="669205863" sldId="576"/>
            <ac:spMk id="7" creationId="{18AD2BC7-0B4C-43B4-8FB6-9F24E902A073}"/>
          </ac:spMkLst>
        </pc:spChg>
        <pc:spChg chg="del">
          <ac:chgData name="Ola Okubanjo" userId="86690366-23e1-4f40-9b85-37ff13699414" providerId="ADAL" clId="{B2A11CE9-1774-470A-8138-F21454F05336}" dt="2022-07-14T18:17:55.996" v="15120" actId="478"/>
          <ac:spMkLst>
            <pc:docMk/>
            <pc:sldMk cId="669205863" sldId="576"/>
            <ac:spMk id="8" creationId="{B4DF5E98-4AE4-E090-9597-5ABC75495FE7}"/>
          </ac:spMkLst>
        </pc:spChg>
        <pc:spChg chg="add mod">
          <ac:chgData name="Ola Okubanjo" userId="86690366-23e1-4f40-9b85-37ff13699414" providerId="ADAL" clId="{B2A11CE9-1774-470A-8138-F21454F05336}" dt="2022-07-15T14:22:07.302" v="19738" actId="20577"/>
          <ac:spMkLst>
            <pc:docMk/>
            <pc:sldMk cId="669205863" sldId="576"/>
            <ac:spMk id="9" creationId="{25D9E9C3-0C54-B5EC-5EDC-C14C4F0B6F9A}"/>
          </ac:spMkLst>
        </pc:spChg>
        <pc:spChg chg="del">
          <ac:chgData name="Ola Okubanjo" userId="86690366-23e1-4f40-9b85-37ff13699414" providerId="ADAL" clId="{B2A11CE9-1774-470A-8138-F21454F05336}" dt="2022-07-14T18:18:04.539" v="15129" actId="478"/>
          <ac:spMkLst>
            <pc:docMk/>
            <pc:sldMk cId="669205863" sldId="576"/>
            <ac:spMk id="10" creationId="{F6EFC289-5AE5-73EC-8742-404DF14328BD}"/>
          </ac:spMkLst>
        </pc:spChg>
      </pc:sldChg>
      <pc:sldChg chg="modSp mod ord replTag delTag delCm modNotesTx">
        <pc:chgData name="Ola Okubanjo" userId="86690366-23e1-4f40-9b85-37ff13699414" providerId="ADAL" clId="{B2A11CE9-1774-470A-8138-F21454F05336}" dt="2022-07-15T14:26:11.255" v="19858"/>
        <pc:sldMkLst>
          <pc:docMk/>
          <pc:sldMk cId="1672642812" sldId="582"/>
        </pc:sldMkLst>
        <pc:spChg chg="mod">
          <ac:chgData name="Ola Okubanjo" userId="86690366-23e1-4f40-9b85-37ff13699414" providerId="ADAL" clId="{B2A11CE9-1774-470A-8138-F21454F05336}" dt="2022-07-14T20:20:22.253" v="17201" actId="20577"/>
          <ac:spMkLst>
            <pc:docMk/>
            <pc:sldMk cId="1672642812" sldId="582"/>
            <ac:spMk id="8" creationId="{96C677B3-99DC-CCE9-A622-1B22780FA363}"/>
          </ac:spMkLst>
        </pc:spChg>
        <pc:spChg chg="mod">
          <ac:chgData name="Ola Okubanjo" userId="86690366-23e1-4f40-9b85-37ff13699414" providerId="ADAL" clId="{B2A11CE9-1774-470A-8138-F21454F05336}" dt="2022-07-14T20:20:26.556" v="17210" actId="20577"/>
          <ac:spMkLst>
            <pc:docMk/>
            <pc:sldMk cId="1672642812" sldId="582"/>
            <ac:spMk id="22" creationId="{D6380DA8-8985-45B3-9FCA-DEC81DCB53EC}"/>
          </ac:spMkLst>
        </pc:spChg>
      </pc:sldChg>
      <pc:sldChg chg="del replTag delTag delCm">
        <pc:chgData name="Ola Okubanjo" userId="86690366-23e1-4f40-9b85-37ff13699414" providerId="ADAL" clId="{B2A11CE9-1774-470A-8138-F21454F05336}" dt="2022-07-14T18:21:45.685" v="15251" actId="47"/>
        <pc:sldMkLst>
          <pc:docMk/>
          <pc:sldMk cId="4173431463" sldId="583"/>
        </pc:sldMkLst>
      </pc:sldChg>
      <pc:sldChg chg="addSp delSp modSp add mod ord modAnim replTag delTag modNotesTx">
        <pc:chgData name="Ola Okubanjo" userId="86690366-23e1-4f40-9b85-37ff13699414" providerId="ADAL" clId="{B2A11CE9-1774-470A-8138-F21454F05336}" dt="2022-07-15T15:02:33.759" v="19978"/>
        <pc:sldMkLst>
          <pc:docMk/>
          <pc:sldMk cId="1905216423" sldId="584"/>
        </pc:sldMkLst>
        <pc:spChg chg="mod">
          <ac:chgData name="Ola Okubanjo" userId="86690366-23e1-4f40-9b85-37ff13699414" providerId="ADAL" clId="{B2A11CE9-1774-470A-8138-F21454F05336}" dt="2022-07-15T07:26:28.561" v="19494" actId="255"/>
          <ac:spMkLst>
            <pc:docMk/>
            <pc:sldMk cId="1905216423" sldId="584"/>
            <ac:spMk id="5" creationId="{0236CDDE-DE6C-4642-BEA0-699AEA8CFF45}"/>
          </ac:spMkLst>
        </pc:spChg>
        <pc:spChg chg="mod ord">
          <ac:chgData name="Ola Okubanjo" userId="86690366-23e1-4f40-9b85-37ff13699414" providerId="ADAL" clId="{B2A11CE9-1774-470A-8138-F21454F05336}" dt="2022-07-14T14:06:54.468" v="12416" actId="167"/>
          <ac:spMkLst>
            <pc:docMk/>
            <pc:sldMk cId="1905216423" sldId="584"/>
            <ac:spMk id="12" creationId="{AFF5AA59-580A-4BEE-A921-16B756682BE8}"/>
          </ac:spMkLst>
        </pc:spChg>
        <pc:spChg chg="mod ord">
          <ac:chgData name="Ola Okubanjo" userId="86690366-23e1-4f40-9b85-37ff13699414" providerId="ADAL" clId="{B2A11CE9-1774-470A-8138-F21454F05336}" dt="2022-07-14T14:06:50.449" v="12415" actId="167"/>
          <ac:spMkLst>
            <pc:docMk/>
            <pc:sldMk cId="1905216423" sldId="584"/>
            <ac:spMk id="13" creationId="{758BE2F2-2A92-4A91-A30A-D7DD5815CE68}"/>
          </ac:spMkLst>
        </pc:spChg>
        <pc:spChg chg="mod ord">
          <ac:chgData name="Ola Okubanjo" userId="86690366-23e1-4f40-9b85-37ff13699414" providerId="ADAL" clId="{B2A11CE9-1774-470A-8138-F21454F05336}" dt="2022-07-14T04:12:11.120" v="11951" actId="167"/>
          <ac:spMkLst>
            <pc:docMk/>
            <pc:sldMk cId="1905216423" sldId="584"/>
            <ac:spMk id="14" creationId="{65008B63-BCBC-4AD6-90AE-99AB89B9236F}"/>
          </ac:spMkLst>
        </pc:spChg>
        <pc:spChg chg="mod ord">
          <ac:chgData name="Ola Okubanjo" userId="86690366-23e1-4f40-9b85-37ff13699414" providerId="ADAL" clId="{B2A11CE9-1774-470A-8138-F21454F05336}" dt="2022-07-14T04:12:42.610" v="11972" actId="167"/>
          <ac:spMkLst>
            <pc:docMk/>
            <pc:sldMk cId="1905216423" sldId="584"/>
            <ac:spMk id="15" creationId="{C9965623-80F9-43EA-A260-EE70D8856105}"/>
          </ac:spMkLst>
        </pc:spChg>
        <pc:spChg chg="ord">
          <ac:chgData name="Ola Okubanjo" userId="86690366-23e1-4f40-9b85-37ff13699414" providerId="ADAL" clId="{B2A11CE9-1774-470A-8138-F21454F05336}" dt="2022-07-14T14:06:22.590" v="12409" actId="167"/>
          <ac:spMkLst>
            <pc:docMk/>
            <pc:sldMk cId="1905216423" sldId="584"/>
            <ac:spMk id="16" creationId="{B15466B7-3FC0-4931-A7B2-B97CB5AB7DDF}"/>
          </ac:spMkLst>
        </pc:spChg>
        <pc:spChg chg="ord">
          <ac:chgData name="Ola Okubanjo" userId="86690366-23e1-4f40-9b85-37ff13699414" providerId="ADAL" clId="{B2A11CE9-1774-470A-8138-F21454F05336}" dt="2022-07-14T14:06:41.681" v="12410" actId="167"/>
          <ac:spMkLst>
            <pc:docMk/>
            <pc:sldMk cId="1905216423" sldId="584"/>
            <ac:spMk id="17" creationId="{F7E7E481-3C3D-4864-BFA5-C4B4C3D662E7}"/>
          </ac:spMkLst>
        </pc:spChg>
        <pc:spChg chg="ord">
          <ac:chgData name="Ola Okubanjo" userId="86690366-23e1-4f40-9b85-37ff13699414" providerId="ADAL" clId="{B2A11CE9-1774-470A-8138-F21454F05336}" dt="2022-07-14T04:11:47.647" v="11928" actId="167"/>
          <ac:spMkLst>
            <pc:docMk/>
            <pc:sldMk cId="1905216423" sldId="584"/>
            <ac:spMk id="18" creationId="{3AB7A73D-F434-435A-BB73-D8526032BFF8}"/>
          </ac:spMkLst>
        </pc:spChg>
        <pc:spChg chg="del mod">
          <ac:chgData name="Ola Okubanjo" userId="86690366-23e1-4f40-9b85-37ff13699414" providerId="ADAL" clId="{B2A11CE9-1774-470A-8138-F21454F05336}" dt="2022-07-14T02:05:19.188" v="8927" actId="478"/>
          <ac:spMkLst>
            <pc:docMk/>
            <pc:sldMk cId="1905216423" sldId="584"/>
            <ac:spMk id="19" creationId="{99CB3B1F-F777-4AA7-A368-A620F4C1F924}"/>
          </ac:spMkLst>
        </pc:spChg>
        <pc:spChg chg="ord">
          <ac:chgData name="Ola Okubanjo" userId="86690366-23e1-4f40-9b85-37ff13699414" providerId="ADAL" clId="{B2A11CE9-1774-470A-8138-F21454F05336}" dt="2022-07-14T04:12:13.627" v="11952" actId="167"/>
          <ac:spMkLst>
            <pc:docMk/>
            <pc:sldMk cId="1905216423" sldId="584"/>
            <ac:spMk id="20" creationId="{02C8A05F-047B-4777-A00E-FD19D85A004B}"/>
          </ac:spMkLst>
        </pc:spChg>
        <pc:spChg chg="del">
          <ac:chgData name="Ola Okubanjo" userId="86690366-23e1-4f40-9b85-37ff13699414" providerId="ADAL" clId="{B2A11CE9-1774-470A-8138-F21454F05336}" dt="2022-07-14T02:05:20.267" v="8928" actId="478"/>
          <ac:spMkLst>
            <pc:docMk/>
            <pc:sldMk cId="1905216423" sldId="584"/>
            <ac:spMk id="21" creationId="{6A87E7AD-6C86-4BB7-ABAB-CC54483EDAD1}"/>
          </ac:spMkLst>
        </pc:spChg>
        <pc:spChg chg="del">
          <ac:chgData name="Ola Okubanjo" userId="86690366-23e1-4f40-9b85-37ff13699414" providerId="ADAL" clId="{B2A11CE9-1774-470A-8138-F21454F05336}" dt="2022-07-14T02:05:17.599" v="8925" actId="478"/>
          <ac:spMkLst>
            <pc:docMk/>
            <pc:sldMk cId="1905216423" sldId="584"/>
            <ac:spMk id="22" creationId="{EE2F3713-D88B-4FBB-8097-653FF56AE2D9}"/>
          </ac:spMkLst>
        </pc:spChg>
        <pc:spChg chg="del mod">
          <ac:chgData name="Ola Okubanjo" userId="86690366-23e1-4f40-9b85-37ff13699414" providerId="ADAL" clId="{B2A11CE9-1774-470A-8138-F21454F05336}" dt="2022-07-14T03:47:43.357" v="10772" actId="478"/>
          <ac:spMkLst>
            <pc:docMk/>
            <pc:sldMk cId="1905216423" sldId="584"/>
            <ac:spMk id="23" creationId="{908194E5-1817-4217-86F8-129B0D5B0434}"/>
          </ac:spMkLst>
        </pc:spChg>
        <pc:spChg chg="add mod">
          <ac:chgData name="Ola Okubanjo" userId="86690366-23e1-4f40-9b85-37ff13699414" providerId="ADAL" clId="{B2A11CE9-1774-470A-8138-F21454F05336}" dt="2022-07-14T03:53:44.921" v="10950" actId="1076"/>
          <ac:spMkLst>
            <pc:docMk/>
            <pc:sldMk cId="1905216423" sldId="584"/>
            <ac:spMk id="24" creationId="{9F286B08-0162-F495-24C6-AF544731DACF}"/>
          </ac:spMkLst>
        </pc:spChg>
      </pc:sldChg>
      <pc:sldChg chg="modSp add mod replTag delTag modNotesTx">
        <pc:chgData name="Ola Okubanjo" userId="86690366-23e1-4f40-9b85-37ff13699414" providerId="ADAL" clId="{B2A11CE9-1774-470A-8138-F21454F05336}" dt="2022-07-15T14:26:15.745" v="19872"/>
        <pc:sldMkLst>
          <pc:docMk/>
          <pc:sldMk cId="1891778785" sldId="617"/>
        </pc:sldMkLst>
        <pc:spChg chg="mod">
          <ac:chgData name="Ola Okubanjo" userId="86690366-23e1-4f40-9b85-37ff13699414" providerId="ADAL" clId="{B2A11CE9-1774-470A-8138-F21454F05336}" dt="2022-07-14T20:21:52.383" v="17260" actId="20577"/>
          <ac:spMkLst>
            <pc:docMk/>
            <pc:sldMk cId="1891778785" sldId="617"/>
            <ac:spMk id="16" creationId="{474F39D2-CCAD-44DE-8B3D-B857F71FB7D2}"/>
          </ac:spMkLst>
        </pc:spChg>
        <pc:spChg chg="mod">
          <ac:chgData name="Ola Okubanjo" userId="86690366-23e1-4f40-9b85-37ff13699414" providerId="ADAL" clId="{B2A11CE9-1774-470A-8138-F21454F05336}" dt="2022-07-14T20:21:15.913" v="17223" actId="20577"/>
          <ac:spMkLst>
            <pc:docMk/>
            <pc:sldMk cId="1891778785" sldId="617"/>
            <ac:spMk id="25" creationId="{7B50C90D-BB1D-4FE9-A659-7D357C5A1DE0}"/>
          </ac:spMkLst>
        </pc:spChg>
      </pc:sldChg>
      <pc:sldChg chg="del replTag delTag">
        <pc:chgData name="Ola Okubanjo" userId="86690366-23e1-4f40-9b85-37ff13699414" providerId="ADAL" clId="{B2A11CE9-1774-470A-8138-F21454F05336}" dt="2022-07-14T19:16:56.747" v="15890" actId="47"/>
        <pc:sldMkLst>
          <pc:docMk/>
          <pc:sldMk cId="2792487436" sldId="617"/>
        </pc:sldMkLst>
      </pc:sldChg>
      <pc:sldChg chg="add replTag delTag">
        <pc:chgData name="Ola Okubanjo" userId="86690366-23e1-4f40-9b85-37ff13699414" providerId="ADAL" clId="{B2A11CE9-1774-470A-8138-F21454F05336}" dt="2022-07-15T14:26:17.131" v="19876"/>
        <pc:sldMkLst>
          <pc:docMk/>
          <pc:sldMk cId="2945678944" sldId="618"/>
        </pc:sldMkLst>
      </pc:sldChg>
      <pc:sldChg chg="add replTag delTag modNotes">
        <pc:chgData name="Ola Okubanjo" userId="86690366-23e1-4f40-9b85-37ff13699414" providerId="ADAL" clId="{B2A11CE9-1774-470A-8138-F21454F05336}" dt="2022-07-15T14:26:17.746" v="19880"/>
        <pc:sldMkLst>
          <pc:docMk/>
          <pc:sldMk cId="1396653135" sldId="619"/>
        </pc:sldMkLst>
      </pc:sldChg>
      <pc:sldChg chg="delSp add del mod delAnim replTag delTag">
        <pc:chgData name="Ola Okubanjo" userId="86690366-23e1-4f40-9b85-37ff13699414" providerId="ADAL" clId="{B2A11CE9-1774-470A-8138-F21454F05336}" dt="2022-07-14T20:21:43.736" v="17237" actId="47"/>
        <pc:sldMkLst>
          <pc:docMk/>
          <pc:sldMk cId="4078494154" sldId="620"/>
        </pc:sldMkLst>
        <pc:spChg chg="del">
          <ac:chgData name="Ola Okubanjo" userId="86690366-23e1-4f40-9b85-37ff13699414" providerId="ADAL" clId="{B2A11CE9-1774-470A-8138-F21454F05336}" dt="2022-07-14T20:21:23.144" v="17230" actId="478"/>
          <ac:spMkLst>
            <pc:docMk/>
            <pc:sldMk cId="4078494154" sldId="620"/>
            <ac:spMk id="27" creationId="{0AC98FF5-CF8B-4B64-8457-CB5B386AD707}"/>
          </ac:spMkLst>
        </pc:spChg>
      </pc:sldChg>
      <pc:sldChg chg="add replTag delTag">
        <pc:chgData name="Ola Okubanjo" userId="86690366-23e1-4f40-9b85-37ff13699414" providerId="ADAL" clId="{B2A11CE9-1774-470A-8138-F21454F05336}" dt="2022-07-15T14:26:18.079" v="19882"/>
        <pc:sldMkLst>
          <pc:docMk/>
          <pc:sldMk cId="3578916712" sldId="626"/>
        </pc:sldMkLst>
      </pc:sldChg>
      <pc:sldChg chg="del replTag delTag">
        <pc:chgData name="Ola Okubanjo" userId="86690366-23e1-4f40-9b85-37ff13699414" providerId="ADAL" clId="{B2A11CE9-1774-470A-8138-F21454F05336}" dt="2022-07-14T19:16:56.747" v="15890" actId="47"/>
        <pc:sldMkLst>
          <pc:docMk/>
          <pc:sldMk cId="4012120292" sldId="631"/>
        </pc:sldMkLst>
      </pc:sldChg>
      <pc:sldChg chg="del replTag delTag">
        <pc:chgData name="Ola Okubanjo" userId="86690366-23e1-4f40-9b85-37ff13699414" providerId="ADAL" clId="{B2A11CE9-1774-470A-8138-F21454F05336}" dt="2022-07-14T19:16:56.747" v="15890" actId="47"/>
        <pc:sldMkLst>
          <pc:docMk/>
          <pc:sldMk cId="285379043" sldId="632"/>
        </pc:sldMkLst>
      </pc:sldChg>
      <pc:sldChg chg="modSp add mod replTag delTag modNotes">
        <pc:chgData name="Ola Okubanjo" userId="86690366-23e1-4f40-9b85-37ff13699414" providerId="ADAL" clId="{B2A11CE9-1774-470A-8138-F21454F05336}" dt="2022-07-15T14:26:24.295" v="19924"/>
        <pc:sldMkLst>
          <pc:docMk/>
          <pc:sldMk cId="1432095798" sldId="634"/>
        </pc:sldMkLst>
        <pc:spChg chg="mod">
          <ac:chgData name="Ola Okubanjo" userId="86690366-23e1-4f40-9b85-37ff13699414" providerId="ADAL" clId="{B2A11CE9-1774-470A-8138-F21454F05336}" dt="2022-07-14T20:28:07.600" v="17407" actId="255"/>
          <ac:spMkLst>
            <pc:docMk/>
            <pc:sldMk cId="1432095798" sldId="634"/>
            <ac:spMk id="5" creationId="{0236CDDE-DE6C-4642-BEA0-699AEA8CFF45}"/>
          </ac:spMkLst>
        </pc:spChg>
        <pc:spChg chg="mod">
          <ac:chgData name="Ola Okubanjo" userId="86690366-23e1-4f40-9b85-37ff13699414" providerId="ADAL" clId="{B2A11CE9-1774-470A-8138-F21454F05336}" dt="2022-07-14T19:55:36.065" v="16987" actId="207"/>
          <ac:spMkLst>
            <pc:docMk/>
            <pc:sldMk cId="1432095798" sldId="634"/>
            <ac:spMk id="6" creationId="{12F26D91-6461-44B6-962F-91A6F0EC11E5}"/>
          </ac:spMkLst>
        </pc:spChg>
        <pc:spChg chg="mod">
          <ac:chgData name="Ola Okubanjo" userId="86690366-23e1-4f40-9b85-37ff13699414" providerId="ADAL" clId="{B2A11CE9-1774-470A-8138-F21454F05336}" dt="2022-07-14T20:20:10.628" v="17186" actId="20577"/>
          <ac:spMkLst>
            <pc:docMk/>
            <pc:sldMk cId="1432095798" sldId="634"/>
            <ac:spMk id="8" creationId="{EB100D2F-E551-41A8-8AE9-BD765B4C0899}"/>
          </ac:spMkLst>
        </pc:spChg>
        <pc:spChg chg="mod">
          <ac:chgData name="Ola Okubanjo" userId="86690366-23e1-4f40-9b85-37ff13699414" providerId="ADAL" clId="{B2A11CE9-1774-470A-8138-F21454F05336}" dt="2022-07-14T19:56:24.420" v="17011" actId="20577"/>
          <ac:spMkLst>
            <pc:docMk/>
            <pc:sldMk cId="1432095798" sldId="634"/>
            <ac:spMk id="20" creationId="{9849E815-0764-4218-BDB9-6A6D3DD76D35}"/>
          </ac:spMkLst>
        </pc:spChg>
      </pc:sldChg>
      <pc:sldChg chg="replTag delTag delCm">
        <pc:chgData name="Ola Okubanjo" userId="86690366-23e1-4f40-9b85-37ff13699414" providerId="ADAL" clId="{B2A11CE9-1774-470A-8138-F21454F05336}" dt="2022-07-15T14:26:24.056" v="19922"/>
        <pc:sldMkLst>
          <pc:docMk/>
          <pc:sldMk cId="925976311" sldId="637"/>
        </pc:sldMkLst>
      </pc:sldChg>
      <pc:sldChg chg="del replTag delTag">
        <pc:chgData name="Ola Okubanjo" userId="86690366-23e1-4f40-9b85-37ff13699414" providerId="ADAL" clId="{B2A11CE9-1774-470A-8138-F21454F05336}" dt="2022-07-14T19:16:56.747" v="15890" actId="47"/>
        <pc:sldMkLst>
          <pc:docMk/>
          <pc:sldMk cId="833536248" sldId="642"/>
        </pc:sldMkLst>
      </pc:sldChg>
      <pc:sldChg chg="modSp add mod replTag delTag">
        <pc:chgData name="Ola Okubanjo" userId="86690366-23e1-4f40-9b85-37ff13699414" providerId="ADAL" clId="{B2A11CE9-1774-470A-8138-F21454F05336}" dt="2022-07-15T14:26:24.555" v="19926"/>
        <pc:sldMkLst>
          <pc:docMk/>
          <pc:sldMk cId="2210563435" sldId="642"/>
        </pc:sldMkLst>
        <pc:spChg chg="mod">
          <ac:chgData name="Ola Okubanjo" userId="86690366-23e1-4f40-9b85-37ff13699414" providerId="ADAL" clId="{B2A11CE9-1774-470A-8138-F21454F05336}" dt="2022-07-14T20:27:57.674" v="17402" actId="255"/>
          <ac:spMkLst>
            <pc:docMk/>
            <pc:sldMk cId="2210563435" sldId="642"/>
            <ac:spMk id="5" creationId="{0236CDDE-DE6C-4642-BEA0-699AEA8CFF45}"/>
          </ac:spMkLst>
        </pc:spChg>
        <pc:spChg chg="mod">
          <ac:chgData name="Ola Okubanjo" userId="86690366-23e1-4f40-9b85-37ff13699414" providerId="ADAL" clId="{B2A11CE9-1774-470A-8138-F21454F05336}" dt="2022-07-14T19:55:40.729" v="16992" actId="207"/>
          <ac:spMkLst>
            <pc:docMk/>
            <pc:sldMk cId="2210563435" sldId="642"/>
            <ac:spMk id="6" creationId="{12F26D91-6461-44B6-962F-91A6F0EC11E5}"/>
          </ac:spMkLst>
        </pc:spChg>
      </pc:sldChg>
      <pc:sldChg chg="del replTag delTag">
        <pc:chgData name="Ola Okubanjo" userId="86690366-23e1-4f40-9b85-37ff13699414" providerId="ADAL" clId="{B2A11CE9-1774-470A-8138-F21454F05336}" dt="2022-07-14T19:16:56.747" v="15890" actId="47"/>
        <pc:sldMkLst>
          <pc:docMk/>
          <pc:sldMk cId="2437151772" sldId="645"/>
        </pc:sldMkLst>
      </pc:sldChg>
      <pc:sldChg chg="modSp add mod setBg replTag delTag">
        <pc:chgData name="Ola Okubanjo" userId="86690366-23e1-4f40-9b85-37ff13699414" providerId="ADAL" clId="{B2A11CE9-1774-470A-8138-F21454F05336}" dt="2022-07-15T14:26:16.722" v="19874"/>
        <pc:sldMkLst>
          <pc:docMk/>
          <pc:sldMk cId="3369789311" sldId="648"/>
        </pc:sldMkLst>
        <pc:spChg chg="mod">
          <ac:chgData name="Ola Okubanjo" userId="86690366-23e1-4f40-9b85-37ff13699414" providerId="ADAL" clId="{B2A11CE9-1774-470A-8138-F21454F05336}" dt="2022-07-14T20:22:09.244" v="17281" actId="20577"/>
          <ac:spMkLst>
            <pc:docMk/>
            <pc:sldMk cId="3369789311" sldId="648"/>
            <ac:spMk id="16" creationId="{474F39D2-CCAD-44DE-8B3D-B857F71FB7D2}"/>
          </ac:spMkLst>
        </pc:spChg>
      </pc:sldChg>
      <pc:sldChg chg="modSp add replTag delTag modNotes modNotesTx">
        <pc:chgData name="Ola Okubanjo" userId="86690366-23e1-4f40-9b85-37ff13699414" providerId="ADAL" clId="{B2A11CE9-1774-470A-8138-F21454F05336}" dt="2022-07-15T14:26:17.446" v="19878"/>
        <pc:sldMkLst>
          <pc:docMk/>
          <pc:sldMk cId="859140759" sldId="653"/>
        </pc:sldMkLst>
        <pc:spChg chg="mod">
          <ac:chgData name="Ola Okubanjo" userId="86690366-23e1-4f40-9b85-37ff13699414" providerId="ADAL" clId="{B2A11CE9-1774-470A-8138-F21454F05336}" dt="2022-07-15T05:52:29.660" v="17888"/>
          <ac:spMkLst>
            <pc:docMk/>
            <pc:sldMk cId="859140759" sldId="653"/>
            <ac:spMk id="7" creationId="{23B8B5D2-2893-449E-9271-6B6A84145A4A}"/>
          </ac:spMkLst>
        </pc:spChg>
        <pc:spChg chg="mod">
          <ac:chgData name="Ola Okubanjo" userId="86690366-23e1-4f40-9b85-37ff13699414" providerId="ADAL" clId="{B2A11CE9-1774-470A-8138-F21454F05336}" dt="2022-07-15T05:54:11.054" v="17899" actId="313"/>
          <ac:spMkLst>
            <pc:docMk/>
            <pc:sldMk cId="859140759" sldId="653"/>
            <ac:spMk id="28" creationId="{84D6A643-B76D-4985-85F7-867A3E4489DF}"/>
          </ac:spMkLst>
        </pc:spChg>
      </pc:sldChg>
      <pc:sldChg chg="addSp delSp modSp add mod modClrScheme replTag delTag chgLayout modNotesTx">
        <pc:chgData name="Ola Okubanjo" userId="86690366-23e1-4f40-9b85-37ff13699414" providerId="ADAL" clId="{B2A11CE9-1774-470A-8138-F21454F05336}" dt="2022-07-15T15:03:41.801" v="19991"/>
        <pc:sldMkLst>
          <pc:docMk/>
          <pc:sldMk cId="8102891" sldId="676"/>
        </pc:sldMkLst>
        <pc:spChg chg="del mod ord">
          <ac:chgData name="Ola Okubanjo" userId="86690366-23e1-4f40-9b85-37ff13699414" providerId="ADAL" clId="{B2A11CE9-1774-470A-8138-F21454F05336}" dt="2022-07-15T06:50:26.883" v="18351" actId="478"/>
          <ac:spMkLst>
            <pc:docMk/>
            <pc:sldMk cId="8102891" sldId="676"/>
            <ac:spMk id="2" creationId="{08D6DAB9-EB43-41A6-BE47-F8B700AE5F03}"/>
          </ac:spMkLst>
        </pc:spChg>
        <pc:spChg chg="del mod ord">
          <ac:chgData name="Ola Okubanjo" userId="86690366-23e1-4f40-9b85-37ff13699414" providerId="ADAL" clId="{B2A11CE9-1774-470A-8138-F21454F05336}" dt="2022-07-15T06:50:29.108" v="18352" actId="478"/>
          <ac:spMkLst>
            <pc:docMk/>
            <pc:sldMk cId="8102891" sldId="676"/>
            <ac:spMk id="3" creationId="{83A8B8E0-5F66-462F-9EA2-ABFF8C73DEFF}"/>
          </ac:spMkLst>
        </pc:spChg>
        <pc:spChg chg="del mod ord">
          <ac:chgData name="Ola Okubanjo" userId="86690366-23e1-4f40-9b85-37ff13699414" providerId="ADAL" clId="{B2A11CE9-1774-470A-8138-F21454F05336}" dt="2022-07-15T06:54:24.772" v="18514" actId="478"/>
          <ac:spMkLst>
            <pc:docMk/>
            <pc:sldMk cId="8102891" sldId="676"/>
            <ac:spMk id="5" creationId="{3B19E716-66CE-48DC-8461-5E402FFA8E1B}"/>
          </ac:spMkLst>
        </pc:spChg>
        <pc:spChg chg="mod ord">
          <ac:chgData name="Ola Okubanjo" userId="86690366-23e1-4f40-9b85-37ff13699414" providerId="ADAL" clId="{B2A11CE9-1774-470A-8138-F21454F05336}" dt="2022-07-15T06:52:08.210" v="18478" actId="207"/>
          <ac:spMkLst>
            <pc:docMk/>
            <pc:sldMk cId="8102891" sldId="676"/>
            <ac:spMk id="6" creationId="{8D13F558-AF1A-4760-9049-AF2AF837C754}"/>
          </ac:spMkLst>
        </pc:spChg>
        <pc:spChg chg="del mod ord">
          <ac:chgData name="Ola Okubanjo" userId="86690366-23e1-4f40-9b85-37ff13699414" providerId="ADAL" clId="{B2A11CE9-1774-470A-8138-F21454F05336}" dt="2022-07-15T06:50:33.809" v="18354" actId="478"/>
          <ac:spMkLst>
            <pc:docMk/>
            <pc:sldMk cId="8102891" sldId="676"/>
            <ac:spMk id="7" creationId="{45B8B0E3-DA6F-4F58-A7F3-E1B92C1140F2}"/>
          </ac:spMkLst>
        </pc:spChg>
        <pc:spChg chg="del">
          <ac:chgData name="Ola Okubanjo" userId="86690366-23e1-4f40-9b85-37ff13699414" providerId="ADAL" clId="{B2A11CE9-1774-470A-8138-F21454F05336}" dt="2022-07-15T06:50:18.957" v="18346" actId="700"/>
          <ac:spMkLst>
            <pc:docMk/>
            <pc:sldMk cId="8102891" sldId="676"/>
            <ac:spMk id="8" creationId="{32AD1883-A551-4EF7-A3C1-489F567FA3B0}"/>
          </ac:spMkLst>
        </pc:spChg>
        <pc:spChg chg="add mod">
          <ac:chgData name="Ola Okubanjo" userId="86690366-23e1-4f40-9b85-37ff13699414" providerId="ADAL" clId="{B2A11CE9-1774-470A-8138-F21454F05336}" dt="2022-07-15T07:01:09.793" v="18649" actId="20577"/>
          <ac:spMkLst>
            <pc:docMk/>
            <pc:sldMk cId="8102891" sldId="676"/>
            <ac:spMk id="9" creationId="{8790FE01-3705-7390-4A52-16D4FAEA8052}"/>
          </ac:spMkLst>
        </pc:spChg>
        <pc:spChg chg="del mod ord">
          <ac:chgData name="Ola Okubanjo" userId="86690366-23e1-4f40-9b85-37ff13699414" providerId="ADAL" clId="{B2A11CE9-1774-470A-8138-F21454F05336}" dt="2022-07-15T06:50:30.906" v="18353" actId="478"/>
          <ac:spMkLst>
            <pc:docMk/>
            <pc:sldMk cId="8102891" sldId="676"/>
            <ac:spMk id="10" creationId="{89CBAB56-7146-4735-8F81-627407E398C7}"/>
          </ac:spMkLst>
        </pc:spChg>
        <pc:spChg chg="mod">
          <ac:chgData name="Ola Okubanjo" userId="86690366-23e1-4f40-9b85-37ff13699414" providerId="ADAL" clId="{B2A11CE9-1774-470A-8138-F21454F05336}" dt="2022-07-15T06:58:55.413" v="18580" actId="1076"/>
          <ac:spMkLst>
            <pc:docMk/>
            <pc:sldMk cId="8102891" sldId="676"/>
            <ac:spMk id="56" creationId="{9FCC679E-8F50-4041-AF63-553CBA7E6D94}"/>
          </ac:spMkLst>
        </pc:spChg>
        <pc:spChg chg="add del mod">
          <ac:chgData name="Ola Okubanjo" userId="86690366-23e1-4f40-9b85-37ff13699414" providerId="ADAL" clId="{B2A11CE9-1774-470A-8138-F21454F05336}" dt="2022-07-15T06:53:05.023" v="18506"/>
          <ac:spMkLst>
            <pc:docMk/>
            <pc:sldMk cId="8102891" sldId="676"/>
            <ac:spMk id="57" creationId="{BCAFE3D8-E1CC-BAB2-84C6-436D8115706B}"/>
          </ac:spMkLst>
        </pc:spChg>
        <pc:spChg chg="del">
          <ac:chgData name="Ola Okubanjo" userId="86690366-23e1-4f40-9b85-37ff13699414" providerId="ADAL" clId="{B2A11CE9-1774-470A-8138-F21454F05336}" dt="2022-07-15T06:52:43.136" v="18498" actId="478"/>
          <ac:spMkLst>
            <pc:docMk/>
            <pc:sldMk cId="8102891" sldId="676"/>
            <ac:spMk id="58" creationId="{D9D0E24D-A8BC-4559-ACCF-A48E1F280385}"/>
          </ac:spMkLst>
        </pc:spChg>
        <pc:spChg chg="del">
          <ac:chgData name="Ola Okubanjo" userId="86690366-23e1-4f40-9b85-37ff13699414" providerId="ADAL" clId="{B2A11CE9-1774-470A-8138-F21454F05336}" dt="2022-07-15T06:52:43.136" v="18498" actId="478"/>
          <ac:spMkLst>
            <pc:docMk/>
            <pc:sldMk cId="8102891" sldId="676"/>
            <ac:spMk id="72" creationId="{994BD35F-6650-457F-B12D-42B96A0BA449}"/>
          </ac:spMkLst>
        </pc:spChg>
        <pc:spChg chg="add del mod">
          <ac:chgData name="Ola Okubanjo" userId="86690366-23e1-4f40-9b85-37ff13699414" providerId="ADAL" clId="{B2A11CE9-1774-470A-8138-F21454F05336}" dt="2022-07-15T06:53:05.023" v="18506"/>
          <ac:spMkLst>
            <pc:docMk/>
            <pc:sldMk cId="8102891" sldId="676"/>
            <ac:spMk id="73" creationId="{F129595E-0CCE-89C6-7DFA-E0E43D1E498A}"/>
          </ac:spMkLst>
        </pc:spChg>
        <pc:spChg chg="add del mod">
          <ac:chgData name="Ola Okubanjo" userId="86690366-23e1-4f40-9b85-37ff13699414" providerId="ADAL" clId="{B2A11CE9-1774-470A-8138-F21454F05336}" dt="2022-07-15T06:57:45.693" v="18571" actId="478"/>
          <ac:spMkLst>
            <pc:docMk/>
            <pc:sldMk cId="8102891" sldId="676"/>
            <ac:spMk id="74" creationId="{AE5630CB-D2AA-4422-D9BB-D8D3600A663A}"/>
          </ac:spMkLst>
        </pc:spChg>
        <pc:spChg chg="add del mod">
          <ac:chgData name="Ola Okubanjo" userId="86690366-23e1-4f40-9b85-37ff13699414" providerId="ADAL" clId="{B2A11CE9-1774-470A-8138-F21454F05336}" dt="2022-07-15T06:57:45.693" v="18571" actId="478"/>
          <ac:spMkLst>
            <pc:docMk/>
            <pc:sldMk cId="8102891" sldId="676"/>
            <ac:spMk id="75" creationId="{4C4F7DC5-968F-C306-D798-FEDF0AFB27F1}"/>
          </ac:spMkLst>
        </pc:spChg>
        <pc:spChg chg="add del mod">
          <ac:chgData name="Ola Okubanjo" userId="86690366-23e1-4f40-9b85-37ff13699414" providerId="ADAL" clId="{B2A11CE9-1774-470A-8138-F21454F05336}" dt="2022-07-15T06:57:45.693" v="18571" actId="478"/>
          <ac:spMkLst>
            <pc:docMk/>
            <pc:sldMk cId="8102891" sldId="676"/>
            <ac:spMk id="76" creationId="{1B70E2B5-C878-BB52-A770-6C1DC8B977C3}"/>
          </ac:spMkLst>
        </pc:spChg>
        <pc:spChg chg="add del mod">
          <ac:chgData name="Ola Okubanjo" userId="86690366-23e1-4f40-9b85-37ff13699414" providerId="ADAL" clId="{B2A11CE9-1774-470A-8138-F21454F05336}" dt="2022-07-15T06:57:45.693" v="18571" actId="478"/>
          <ac:spMkLst>
            <pc:docMk/>
            <pc:sldMk cId="8102891" sldId="676"/>
            <ac:spMk id="77" creationId="{9D24E3EE-4994-542D-9F28-F379C0D69C2D}"/>
          </ac:spMkLst>
        </pc:spChg>
        <pc:spChg chg="add del mod">
          <ac:chgData name="Ola Okubanjo" userId="86690366-23e1-4f40-9b85-37ff13699414" providerId="ADAL" clId="{B2A11CE9-1774-470A-8138-F21454F05336}" dt="2022-07-15T06:57:45.693" v="18571" actId="478"/>
          <ac:spMkLst>
            <pc:docMk/>
            <pc:sldMk cId="8102891" sldId="676"/>
            <ac:spMk id="78" creationId="{D6337C2F-3037-6DF4-07B1-5A19DBC21D4D}"/>
          </ac:spMkLst>
        </pc:spChg>
        <pc:spChg chg="add del mod">
          <ac:chgData name="Ola Okubanjo" userId="86690366-23e1-4f40-9b85-37ff13699414" providerId="ADAL" clId="{B2A11CE9-1774-470A-8138-F21454F05336}" dt="2022-07-15T06:57:45.693" v="18571" actId="478"/>
          <ac:spMkLst>
            <pc:docMk/>
            <pc:sldMk cId="8102891" sldId="676"/>
            <ac:spMk id="79" creationId="{39460871-4BA7-C262-F1E1-7838ECF0A0AA}"/>
          </ac:spMkLst>
        </pc:spChg>
        <pc:spChg chg="add del mod">
          <ac:chgData name="Ola Okubanjo" userId="86690366-23e1-4f40-9b85-37ff13699414" providerId="ADAL" clId="{B2A11CE9-1774-470A-8138-F21454F05336}" dt="2022-07-15T06:57:45.693" v="18571" actId="478"/>
          <ac:spMkLst>
            <pc:docMk/>
            <pc:sldMk cId="8102891" sldId="676"/>
            <ac:spMk id="80" creationId="{48E56CC1-9D92-0545-74C9-A7EDA96F0886}"/>
          </ac:spMkLst>
        </pc:spChg>
        <pc:spChg chg="add del mod">
          <ac:chgData name="Ola Okubanjo" userId="86690366-23e1-4f40-9b85-37ff13699414" providerId="ADAL" clId="{B2A11CE9-1774-470A-8138-F21454F05336}" dt="2022-07-15T06:57:45.693" v="18571" actId="478"/>
          <ac:spMkLst>
            <pc:docMk/>
            <pc:sldMk cId="8102891" sldId="676"/>
            <ac:spMk id="81" creationId="{22C49497-E25C-62D4-080A-AB835C591FBC}"/>
          </ac:spMkLst>
        </pc:spChg>
        <pc:spChg chg="add del mod">
          <ac:chgData name="Ola Okubanjo" userId="86690366-23e1-4f40-9b85-37ff13699414" providerId="ADAL" clId="{B2A11CE9-1774-470A-8138-F21454F05336}" dt="2022-07-15T06:57:45.693" v="18571" actId="478"/>
          <ac:spMkLst>
            <pc:docMk/>
            <pc:sldMk cId="8102891" sldId="676"/>
            <ac:spMk id="82" creationId="{AC7A55D4-157C-C4EB-7DF0-3F03046AE5E6}"/>
          </ac:spMkLst>
        </pc:spChg>
        <pc:spChg chg="add del mod">
          <ac:chgData name="Ola Okubanjo" userId="86690366-23e1-4f40-9b85-37ff13699414" providerId="ADAL" clId="{B2A11CE9-1774-470A-8138-F21454F05336}" dt="2022-07-15T06:57:45.693" v="18571" actId="478"/>
          <ac:spMkLst>
            <pc:docMk/>
            <pc:sldMk cId="8102891" sldId="676"/>
            <ac:spMk id="83" creationId="{2EC60CD6-5747-1415-2DE2-219A026F0253}"/>
          </ac:spMkLst>
        </pc:spChg>
        <pc:spChg chg="add del mod">
          <ac:chgData name="Ola Okubanjo" userId="86690366-23e1-4f40-9b85-37ff13699414" providerId="ADAL" clId="{B2A11CE9-1774-470A-8138-F21454F05336}" dt="2022-07-15T06:57:45.693" v="18571" actId="478"/>
          <ac:spMkLst>
            <pc:docMk/>
            <pc:sldMk cId="8102891" sldId="676"/>
            <ac:spMk id="84" creationId="{8ADB2EB8-2E79-CB3B-F870-39C12937DBE6}"/>
          </ac:spMkLst>
        </pc:spChg>
        <pc:spChg chg="add del mod">
          <ac:chgData name="Ola Okubanjo" userId="86690366-23e1-4f40-9b85-37ff13699414" providerId="ADAL" clId="{B2A11CE9-1774-470A-8138-F21454F05336}" dt="2022-07-15T06:57:45.693" v="18571" actId="478"/>
          <ac:spMkLst>
            <pc:docMk/>
            <pc:sldMk cId="8102891" sldId="676"/>
            <ac:spMk id="85" creationId="{EA89BA38-A9E0-08F3-6947-597FD35E2C5D}"/>
          </ac:spMkLst>
        </pc:spChg>
        <pc:spChg chg="mod">
          <ac:chgData name="Ola Okubanjo" userId="86690366-23e1-4f40-9b85-37ff13699414" providerId="ADAL" clId="{B2A11CE9-1774-470A-8138-F21454F05336}" dt="2022-07-15T06:54:54.466" v="18515"/>
          <ac:spMkLst>
            <pc:docMk/>
            <pc:sldMk cId="8102891" sldId="676"/>
            <ac:spMk id="89" creationId="{21FA553F-2C38-5DCA-34ED-88E53AA41B09}"/>
          </ac:spMkLst>
        </pc:spChg>
        <pc:spChg chg="mod">
          <ac:chgData name="Ola Okubanjo" userId="86690366-23e1-4f40-9b85-37ff13699414" providerId="ADAL" clId="{B2A11CE9-1774-470A-8138-F21454F05336}" dt="2022-07-15T06:54:54.466" v="18515"/>
          <ac:spMkLst>
            <pc:docMk/>
            <pc:sldMk cId="8102891" sldId="676"/>
            <ac:spMk id="90" creationId="{76961BE3-32E6-D938-DF1D-05508449DABF}"/>
          </ac:spMkLst>
        </pc:spChg>
        <pc:spChg chg="mod">
          <ac:chgData name="Ola Okubanjo" userId="86690366-23e1-4f40-9b85-37ff13699414" providerId="ADAL" clId="{B2A11CE9-1774-470A-8138-F21454F05336}" dt="2022-07-15T06:54:54.466" v="18515"/>
          <ac:spMkLst>
            <pc:docMk/>
            <pc:sldMk cId="8102891" sldId="676"/>
            <ac:spMk id="91" creationId="{F1A8515B-2D3A-DCB5-6AAD-8C46EF190D69}"/>
          </ac:spMkLst>
        </pc:spChg>
        <pc:spChg chg="mod">
          <ac:chgData name="Ola Okubanjo" userId="86690366-23e1-4f40-9b85-37ff13699414" providerId="ADAL" clId="{B2A11CE9-1774-470A-8138-F21454F05336}" dt="2022-07-15T06:54:54.466" v="18515"/>
          <ac:spMkLst>
            <pc:docMk/>
            <pc:sldMk cId="8102891" sldId="676"/>
            <ac:spMk id="92" creationId="{589305AA-8DA7-0CFC-F8E2-5771D1D163F6}"/>
          </ac:spMkLst>
        </pc:spChg>
        <pc:spChg chg="mod">
          <ac:chgData name="Ola Okubanjo" userId="86690366-23e1-4f40-9b85-37ff13699414" providerId="ADAL" clId="{B2A11CE9-1774-470A-8138-F21454F05336}" dt="2022-07-15T06:54:54.466" v="18515"/>
          <ac:spMkLst>
            <pc:docMk/>
            <pc:sldMk cId="8102891" sldId="676"/>
            <ac:spMk id="93" creationId="{62D6BD77-2CA3-8426-2838-B002ABCA7F9A}"/>
          </ac:spMkLst>
        </pc:spChg>
        <pc:spChg chg="mod">
          <ac:chgData name="Ola Okubanjo" userId="86690366-23e1-4f40-9b85-37ff13699414" providerId="ADAL" clId="{B2A11CE9-1774-470A-8138-F21454F05336}" dt="2022-07-15T06:54:54.466" v="18515"/>
          <ac:spMkLst>
            <pc:docMk/>
            <pc:sldMk cId="8102891" sldId="676"/>
            <ac:spMk id="94" creationId="{EC2C80A8-F877-5EF5-92E1-652E35C02410}"/>
          </ac:spMkLst>
        </pc:spChg>
        <pc:spChg chg="del">
          <ac:chgData name="Ola Okubanjo" userId="86690366-23e1-4f40-9b85-37ff13699414" providerId="ADAL" clId="{B2A11CE9-1774-470A-8138-F21454F05336}" dt="2022-07-15T06:52:22.647" v="18480" actId="478"/>
          <ac:spMkLst>
            <pc:docMk/>
            <pc:sldMk cId="8102891" sldId="676"/>
            <ac:spMk id="108" creationId="{E4F20AA5-6759-41B1-8385-9D49C9E53F09}"/>
          </ac:spMkLst>
        </pc:spChg>
        <pc:spChg chg="del">
          <ac:chgData name="Ola Okubanjo" userId="86690366-23e1-4f40-9b85-37ff13699414" providerId="ADAL" clId="{B2A11CE9-1774-470A-8138-F21454F05336}" dt="2022-07-15T06:52:24.689" v="18481" actId="478"/>
          <ac:spMkLst>
            <pc:docMk/>
            <pc:sldMk cId="8102891" sldId="676"/>
            <ac:spMk id="109" creationId="{422DADC3-C79C-45DB-B9B9-F64CD1D47E5F}"/>
          </ac:spMkLst>
        </pc:spChg>
        <pc:spChg chg="mod">
          <ac:chgData name="Ola Okubanjo" userId="86690366-23e1-4f40-9b85-37ff13699414" providerId="ADAL" clId="{B2A11CE9-1774-470A-8138-F21454F05336}" dt="2022-07-15T06:54:54.466" v="18515"/>
          <ac:spMkLst>
            <pc:docMk/>
            <pc:sldMk cId="8102891" sldId="676"/>
            <ac:spMk id="110" creationId="{072129A8-EAD4-AFDC-7D1E-0D33748DAD92}"/>
          </ac:spMkLst>
        </pc:spChg>
        <pc:spChg chg="mod">
          <ac:chgData name="Ola Okubanjo" userId="86690366-23e1-4f40-9b85-37ff13699414" providerId="ADAL" clId="{B2A11CE9-1774-470A-8138-F21454F05336}" dt="2022-07-15T06:54:54.466" v="18515"/>
          <ac:spMkLst>
            <pc:docMk/>
            <pc:sldMk cId="8102891" sldId="676"/>
            <ac:spMk id="111" creationId="{C440752F-16CE-752B-BD3B-BB6AFB55B54A}"/>
          </ac:spMkLst>
        </pc:spChg>
        <pc:spChg chg="mod">
          <ac:chgData name="Ola Okubanjo" userId="86690366-23e1-4f40-9b85-37ff13699414" providerId="ADAL" clId="{B2A11CE9-1774-470A-8138-F21454F05336}" dt="2022-07-15T06:54:54.466" v="18515"/>
          <ac:spMkLst>
            <pc:docMk/>
            <pc:sldMk cId="8102891" sldId="676"/>
            <ac:spMk id="112" creationId="{354B2BDB-A152-B8BE-ADE4-87B8D3D68430}"/>
          </ac:spMkLst>
        </pc:spChg>
        <pc:spChg chg="mod">
          <ac:chgData name="Ola Okubanjo" userId="86690366-23e1-4f40-9b85-37ff13699414" providerId="ADAL" clId="{B2A11CE9-1774-470A-8138-F21454F05336}" dt="2022-07-15T06:54:54.466" v="18515"/>
          <ac:spMkLst>
            <pc:docMk/>
            <pc:sldMk cId="8102891" sldId="676"/>
            <ac:spMk id="113" creationId="{51BEE6C2-8009-013B-6168-F0EEC1F1AB0D}"/>
          </ac:spMkLst>
        </pc:spChg>
        <pc:spChg chg="add mod">
          <ac:chgData name="Ola Okubanjo" userId="86690366-23e1-4f40-9b85-37ff13699414" providerId="ADAL" clId="{B2A11CE9-1774-470A-8138-F21454F05336}" dt="2022-07-15T07:06:18.326" v="18726" actId="14100"/>
          <ac:spMkLst>
            <pc:docMk/>
            <pc:sldMk cId="8102891" sldId="676"/>
            <ac:spMk id="114" creationId="{660259D3-D456-C9C1-02F6-4243E138FC9F}"/>
          </ac:spMkLst>
        </pc:spChg>
        <pc:spChg chg="mod modVis">
          <ac:chgData name="Ola Okubanjo" userId="86690366-23e1-4f40-9b85-37ff13699414" providerId="ADAL" clId="{B2A11CE9-1774-470A-8138-F21454F05336}" dt="2022-07-15T07:05:56.343" v="18710" actId="14429"/>
          <ac:spMkLst>
            <pc:docMk/>
            <pc:sldMk cId="8102891" sldId="676"/>
            <ac:spMk id="118" creationId="{FD870A15-86FD-F7A8-4A8D-48A38E22B42C}"/>
          </ac:spMkLst>
        </pc:spChg>
        <pc:spChg chg="mod modVis">
          <ac:chgData name="Ola Okubanjo" userId="86690366-23e1-4f40-9b85-37ff13699414" providerId="ADAL" clId="{B2A11CE9-1774-470A-8138-F21454F05336}" dt="2022-07-15T07:05:58.048" v="18712" actId="14429"/>
          <ac:spMkLst>
            <pc:docMk/>
            <pc:sldMk cId="8102891" sldId="676"/>
            <ac:spMk id="119" creationId="{142C1B1F-2855-F97E-5C76-6942CC517615}"/>
          </ac:spMkLst>
        </pc:spChg>
        <pc:spChg chg="mod modVis">
          <ac:chgData name="Ola Okubanjo" userId="86690366-23e1-4f40-9b85-37ff13699414" providerId="ADAL" clId="{B2A11CE9-1774-470A-8138-F21454F05336}" dt="2022-07-15T07:06:00.234" v="18714" actId="14429"/>
          <ac:spMkLst>
            <pc:docMk/>
            <pc:sldMk cId="8102891" sldId="676"/>
            <ac:spMk id="120" creationId="{C6BA1FB6-ECC9-8CAE-6B89-C96F07E1DE98}"/>
          </ac:spMkLst>
        </pc:spChg>
        <pc:spChg chg="mod modVis">
          <ac:chgData name="Ola Okubanjo" userId="86690366-23e1-4f40-9b85-37ff13699414" providerId="ADAL" clId="{B2A11CE9-1774-470A-8138-F21454F05336}" dt="2022-07-15T07:06:04.185" v="18718" actId="14429"/>
          <ac:spMkLst>
            <pc:docMk/>
            <pc:sldMk cId="8102891" sldId="676"/>
            <ac:spMk id="121" creationId="{E44FCB12-2384-C027-B7CB-EBF917A496B9}"/>
          </ac:spMkLst>
        </pc:spChg>
        <pc:spChg chg="mod">
          <ac:chgData name="Ola Okubanjo" userId="86690366-23e1-4f40-9b85-37ff13699414" providerId="ADAL" clId="{B2A11CE9-1774-470A-8138-F21454F05336}" dt="2022-07-15T06:57:49.554" v="18572"/>
          <ac:spMkLst>
            <pc:docMk/>
            <pc:sldMk cId="8102891" sldId="676"/>
            <ac:spMk id="122" creationId="{9A814F59-FDCE-37BA-47E4-947FA06F0282}"/>
          </ac:spMkLst>
        </pc:spChg>
        <pc:spChg chg="mod">
          <ac:chgData name="Ola Okubanjo" userId="86690366-23e1-4f40-9b85-37ff13699414" providerId="ADAL" clId="{B2A11CE9-1774-470A-8138-F21454F05336}" dt="2022-07-15T06:57:49.554" v="18572"/>
          <ac:spMkLst>
            <pc:docMk/>
            <pc:sldMk cId="8102891" sldId="676"/>
            <ac:spMk id="123" creationId="{8B8DCE9A-00A5-C5F8-BAF8-7E0C95B7B7D4}"/>
          </ac:spMkLst>
        </pc:spChg>
        <pc:spChg chg="mod">
          <ac:chgData name="Ola Okubanjo" userId="86690366-23e1-4f40-9b85-37ff13699414" providerId="ADAL" clId="{B2A11CE9-1774-470A-8138-F21454F05336}" dt="2022-07-15T06:57:49.554" v="18572"/>
          <ac:spMkLst>
            <pc:docMk/>
            <pc:sldMk cId="8102891" sldId="676"/>
            <ac:spMk id="124" creationId="{7DD3BB47-36AD-5D51-4644-BA5D7174C280}"/>
          </ac:spMkLst>
        </pc:spChg>
        <pc:spChg chg="mod">
          <ac:chgData name="Ola Okubanjo" userId="86690366-23e1-4f40-9b85-37ff13699414" providerId="ADAL" clId="{B2A11CE9-1774-470A-8138-F21454F05336}" dt="2022-07-15T06:57:49.554" v="18572"/>
          <ac:spMkLst>
            <pc:docMk/>
            <pc:sldMk cId="8102891" sldId="676"/>
            <ac:spMk id="125" creationId="{FF670787-80CA-1F53-7CF1-8DE241F7AA1B}"/>
          </ac:spMkLst>
        </pc:spChg>
        <pc:spChg chg="mod">
          <ac:chgData name="Ola Okubanjo" userId="86690366-23e1-4f40-9b85-37ff13699414" providerId="ADAL" clId="{B2A11CE9-1774-470A-8138-F21454F05336}" dt="2022-07-15T06:57:49.554" v="18572"/>
          <ac:spMkLst>
            <pc:docMk/>
            <pc:sldMk cId="8102891" sldId="676"/>
            <ac:spMk id="126" creationId="{3E28F292-33FF-642E-1D58-18B50FD7FBAC}"/>
          </ac:spMkLst>
        </pc:spChg>
        <pc:spChg chg="mod">
          <ac:chgData name="Ola Okubanjo" userId="86690366-23e1-4f40-9b85-37ff13699414" providerId="ADAL" clId="{B2A11CE9-1774-470A-8138-F21454F05336}" dt="2022-07-15T06:57:49.554" v="18572"/>
          <ac:spMkLst>
            <pc:docMk/>
            <pc:sldMk cId="8102891" sldId="676"/>
            <ac:spMk id="127" creationId="{27810A71-11B3-0AC9-8F3C-673EB245E8F0}"/>
          </ac:spMkLst>
        </pc:spChg>
        <pc:spChg chg="add mod">
          <ac:chgData name="Ola Okubanjo" userId="86690366-23e1-4f40-9b85-37ff13699414" providerId="ADAL" clId="{B2A11CE9-1774-470A-8138-F21454F05336}" dt="2022-07-15T06:58:55.413" v="18580" actId="1076"/>
          <ac:spMkLst>
            <pc:docMk/>
            <pc:sldMk cId="8102891" sldId="676"/>
            <ac:spMk id="128" creationId="{014A0643-8044-9644-0B05-2A1628DA530A}"/>
          </ac:spMkLst>
        </pc:spChg>
        <pc:spChg chg="mod">
          <ac:chgData name="Ola Okubanjo" userId="86690366-23e1-4f40-9b85-37ff13699414" providerId="ADAL" clId="{B2A11CE9-1774-470A-8138-F21454F05336}" dt="2022-07-15T06:57:49.889" v="18573"/>
          <ac:spMkLst>
            <pc:docMk/>
            <pc:sldMk cId="8102891" sldId="676"/>
            <ac:spMk id="132" creationId="{23CAC33F-C9AB-E588-144A-E1921DC39B61}"/>
          </ac:spMkLst>
        </pc:spChg>
        <pc:spChg chg="mod">
          <ac:chgData name="Ola Okubanjo" userId="86690366-23e1-4f40-9b85-37ff13699414" providerId="ADAL" clId="{B2A11CE9-1774-470A-8138-F21454F05336}" dt="2022-07-15T06:57:49.889" v="18573"/>
          <ac:spMkLst>
            <pc:docMk/>
            <pc:sldMk cId="8102891" sldId="676"/>
            <ac:spMk id="133" creationId="{BE727EAC-2E46-E69B-6DC6-4EADAD6E3C6E}"/>
          </ac:spMkLst>
        </pc:spChg>
        <pc:spChg chg="mod">
          <ac:chgData name="Ola Okubanjo" userId="86690366-23e1-4f40-9b85-37ff13699414" providerId="ADAL" clId="{B2A11CE9-1774-470A-8138-F21454F05336}" dt="2022-07-15T06:57:49.889" v="18573"/>
          <ac:spMkLst>
            <pc:docMk/>
            <pc:sldMk cId="8102891" sldId="676"/>
            <ac:spMk id="134" creationId="{4526BD5A-A8AE-A72C-C854-A8C118623065}"/>
          </ac:spMkLst>
        </pc:spChg>
        <pc:spChg chg="mod">
          <ac:chgData name="Ola Okubanjo" userId="86690366-23e1-4f40-9b85-37ff13699414" providerId="ADAL" clId="{B2A11CE9-1774-470A-8138-F21454F05336}" dt="2022-07-15T06:57:49.889" v="18573"/>
          <ac:spMkLst>
            <pc:docMk/>
            <pc:sldMk cId="8102891" sldId="676"/>
            <ac:spMk id="135" creationId="{1FD67963-6E80-9C57-39C0-0D6B3E8D8673}"/>
          </ac:spMkLst>
        </pc:spChg>
        <pc:spChg chg="mod">
          <ac:chgData name="Ola Okubanjo" userId="86690366-23e1-4f40-9b85-37ff13699414" providerId="ADAL" clId="{B2A11CE9-1774-470A-8138-F21454F05336}" dt="2022-07-15T06:57:49.889" v="18573"/>
          <ac:spMkLst>
            <pc:docMk/>
            <pc:sldMk cId="8102891" sldId="676"/>
            <ac:spMk id="136" creationId="{67E545BE-AB0D-7103-5814-298D28704C10}"/>
          </ac:spMkLst>
        </pc:spChg>
        <pc:spChg chg="mod">
          <ac:chgData name="Ola Okubanjo" userId="86690366-23e1-4f40-9b85-37ff13699414" providerId="ADAL" clId="{B2A11CE9-1774-470A-8138-F21454F05336}" dt="2022-07-15T06:57:49.889" v="18573"/>
          <ac:spMkLst>
            <pc:docMk/>
            <pc:sldMk cId="8102891" sldId="676"/>
            <ac:spMk id="137" creationId="{CC1916F5-7ED7-0808-4AB2-ECCAFF1A3839}"/>
          </ac:spMkLst>
        </pc:spChg>
        <pc:spChg chg="mod">
          <ac:chgData name="Ola Okubanjo" userId="86690366-23e1-4f40-9b85-37ff13699414" providerId="ADAL" clId="{B2A11CE9-1774-470A-8138-F21454F05336}" dt="2022-07-15T06:57:49.889" v="18573"/>
          <ac:spMkLst>
            <pc:docMk/>
            <pc:sldMk cId="8102891" sldId="676"/>
            <ac:spMk id="138" creationId="{4D3760FA-C831-0B13-DFEF-B35D437EC00A}"/>
          </ac:spMkLst>
        </pc:spChg>
        <pc:spChg chg="mod">
          <ac:chgData name="Ola Okubanjo" userId="86690366-23e1-4f40-9b85-37ff13699414" providerId="ADAL" clId="{B2A11CE9-1774-470A-8138-F21454F05336}" dt="2022-07-15T06:57:49.889" v="18573"/>
          <ac:spMkLst>
            <pc:docMk/>
            <pc:sldMk cId="8102891" sldId="676"/>
            <ac:spMk id="139" creationId="{770BCB39-3C73-CFD0-D40F-0CD86DDDF1DE}"/>
          </ac:spMkLst>
        </pc:spChg>
        <pc:spChg chg="mod">
          <ac:chgData name="Ola Okubanjo" userId="86690366-23e1-4f40-9b85-37ff13699414" providerId="ADAL" clId="{B2A11CE9-1774-470A-8138-F21454F05336}" dt="2022-07-15T06:57:49.889" v="18573"/>
          <ac:spMkLst>
            <pc:docMk/>
            <pc:sldMk cId="8102891" sldId="676"/>
            <ac:spMk id="140" creationId="{175C18FA-8D3A-915C-C293-97417256369E}"/>
          </ac:spMkLst>
        </pc:spChg>
        <pc:spChg chg="mod">
          <ac:chgData name="Ola Okubanjo" userId="86690366-23e1-4f40-9b85-37ff13699414" providerId="ADAL" clId="{B2A11CE9-1774-470A-8138-F21454F05336}" dt="2022-07-15T06:57:49.889" v="18573"/>
          <ac:spMkLst>
            <pc:docMk/>
            <pc:sldMk cId="8102891" sldId="676"/>
            <ac:spMk id="141" creationId="{21D6C355-5B10-B23E-0D0A-00381EDA1FD8}"/>
          </ac:spMkLst>
        </pc:spChg>
        <pc:spChg chg="add mod">
          <ac:chgData name="Ola Okubanjo" userId="86690366-23e1-4f40-9b85-37ff13699414" providerId="ADAL" clId="{B2A11CE9-1774-470A-8138-F21454F05336}" dt="2022-07-15T07:02:39.614" v="18664" actId="207"/>
          <ac:spMkLst>
            <pc:docMk/>
            <pc:sldMk cId="8102891" sldId="676"/>
            <ac:spMk id="142" creationId="{6623062E-B106-8D6D-E01B-B5938750E9B8}"/>
          </ac:spMkLst>
        </pc:spChg>
        <pc:spChg chg="add mod">
          <ac:chgData name="Ola Okubanjo" userId="86690366-23e1-4f40-9b85-37ff13699414" providerId="ADAL" clId="{B2A11CE9-1774-470A-8138-F21454F05336}" dt="2022-07-15T07:02:41.738" v="18665" actId="207"/>
          <ac:spMkLst>
            <pc:docMk/>
            <pc:sldMk cId="8102891" sldId="676"/>
            <ac:spMk id="143" creationId="{15725FC0-9D74-F9D3-E173-B09DBEA66C4E}"/>
          </ac:spMkLst>
        </pc:spChg>
        <pc:grpChg chg="mod">
          <ac:chgData name="Ola Okubanjo" userId="86690366-23e1-4f40-9b85-37ff13699414" providerId="ADAL" clId="{B2A11CE9-1774-470A-8138-F21454F05336}" dt="2022-07-15T06:59:47.241" v="18591" actId="14100"/>
          <ac:grpSpMkLst>
            <pc:docMk/>
            <pc:sldMk cId="8102891" sldId="676"/>
            <ac:grpSpMk id="40" creationId="{358CA572-8A98-4584-859A-7F312F5C7F89}"/>
          </ac:grpSpMkLst>
        </pc:grpChg>
        <pc:grpChg chg="del mod">
          <ac:chgData name="Ola Okubanjo" userId="86690366-23e1-4f40-9b85-37ff13699414" providerId="ADAL" clId="{B2A11CE9-1774-470A-8138-F21454F05336}" dt="2022-07-15T06:52:43.136" v="18498" actId="478"/>
          <ac:grpSpMkLst>
            <pc:docMk/>
            <pc:sldMk cId="8102891" sldId="676"/>
            <ac:grpSpMk id="59" creationId="{9206088B-6471-41C1-94DD-910451625046}"/>
          </ac:grpSpMkLst>
        </pc:grpChg>
        <pc:grpChg chg="mod modVis">
          <ac:chgData name="Ola Okubanjo" userId="86690366-23e1-4f40-9b85-37ff13699414" providerId="ADAL" clId="{B2A11CE9-1774-470A-8138-F21454F05336}" dt="2022-07-15T06:51:31.042" v="18404" actId="14430"/>
          <ac:grpSpMkLst>
            <pc:docMk/>
            <pc:sldMk cId="8102891" sldId="676"/>
            <ac:grpSpMk id="61" creationId="{E5203760-A6B4-4C56-B5D0-5C114DBCBEA1}"/>
          </ac:grpSpMkLst>
        </pc:grpChg>
        <pc:grpChg chg="add del mod">
          <ac:chgData name="Ola Okubanjo" userId="86690366-23e1-4f40-9b85-37ff13699414" providerId="ADAL" clId="{B2A11CE9-1774-470A-8138-F21454F05336}" dt="2022-07-15T06:57:45.693" v="18571" actId="478"/>
          <ac:grpSpMkLst>
            <pc:docMk/>
            <pc:sldMk cId="8102891" sldId="676"/>
            <ac:grpSpMk id="86" creationId="{18A39BEC-6600-E0D7-85B8-EEECCA954991}"/>
          </ac:grpSpMkLst>
        </pc:grpChg>
        <pc:grpChg chg="mod">
          <ac:chgData name="Ola Okubanjo" userId="86690366-23e1-4f40-9b85-37ff13699414" providerId="ADAL" clId="{B2A11CE9-1774-470A-8138-F21454F05336}" dt="2022-07-15T06:54:54.466" v="18515"/>
          <ac:grpSpMkLst>
            <pc:docMk/>
            <pc:sldMk cId="8102891" sldId="676"/>
            <ac:grpSpMk id="87" creationId="{ED99C7AB-503F-1178-75E6-E6A5921EB1CB}"/>
          </ac:grpSpMkLst>
        </pc:grpChg>
        <pc:grpChg chg="mod">
          <ac:chgData name="Ola Okubanjo" userId="86690366-23e1-4f40-9b85-37ff13699414" providerId="ADAL" clId="{B2A11CE9-1774-470A-8138-F21454F05336}" dt="2022-07-15T06:54:54.466" v="18515"/>
          <ac:grpSpMkLst>
            <pc:docMk/>
            <pc:sldMk cId="8102891" sldId="676"/>
            <ac:grpSpMk id="88" creationId="{CC347757-C115-35A1-8EB7-CDEAAEFF00CE}"/>
          </ac:grpSpMkLst>
        </pc:grpChg>
        <pc:grpChg chg="del">
          <ac:chgData name="Ola Okubanjo" userId="86690366-23e1-4f40-9b85-37ff13699414" providerId="ADAL" clId="{B2A11CE9-1774-470A-8138-F21454F05336}" dt="2022-07-15T06:52:43.136" v="18498" actId="478"/>
          <ac:grpSpMkLst>
            <pc:docMk/>
            <pc:sldMk cId="8102891" sldId="676"/>
            <ac:grpSpMk id="95" creationId="{B943B4A6-EC3D-487C-AD94-64634D35DC8E}"/>
          </ac:grpSpMkLst>
        </pc:grpChg>
        <pc:grpChg chg="add mod modVis">
          <ac:chgData name="Ola Okubanjo" userId="86690366-23e1-4f40-9b85-37ff13699414" providerId="ADAL" clId="{B2A11CE9-1774-470A-8138-F21454F05336}" dt="2022-07-15T07:06:22.241" v="18727" actId="14429"/>
          <ac:grpSpMkLst>
            <pc:docMk/>
            <pc:sldMk cId="8102891" sldId="676"/>
            <ac:grpSpMk id="115" creationId="{27D90819-388D-E3D0-5452-9493B8BF9099}"/>
          </ac:grpSpMkLst>
        </pc:grpChg>
        <pc:grpChg chg="mod">
          <ac:chgData name="Ola Okubanjo" userId="86690366-23e1-4f40-9b85-37ff13699414" providerId="ADAL" clId="{B2A11CE9-1774-470A-8138-F21454F05336}" dt="2022-07-15T06:57:49.554" v="18572"/>
          <ac:grpSpMkLst>
            <pc:docMk/>
            <pc:sldMk cId="8102891" sldId="676"/>
            <ac:grpSpMk id="116" creationId="{20A0AEF4-428A-95AD-3C83-878AAAFF64CA}"/>
          </ac:grpSpMkLst>
        </pc:grpChg>
        <pc:grpChg chg="mod modVis">
          <ac:chgData name="Ola Okubanjo" userId="86690366-23e1-4f40-9b85-37ff13699414" providerId="ADAL" clId="{B2A11CE9-1774-470A-8138-F21454F05336}" dt="2022-07-15T07:06:09.773" v="18720" actId="14429"/>
          <ac:grpSpMkLst>
            <pc:docMk/>
            <pc:sldMk cId="8102891" sldId="676"/>
            <ac:grpSpMk id="117" creationId="{FA7A3316-0C1D-0838-BBC4-08F5F69F7B07}"/>
          </ac:grpSpMkLst>
        </pc:grpChg>
        <pc:grpChg chg="add mod">
          <ac:chgData name="Ola Okubanjo" userId="86690366-23e1-4f40-9b85-37ff13699414" providerId="ADAL" clId="{B2A11CE9-1774-470A-8138-F21454F05336}" dt="2022-07-15T06:58:55.413" v="18580" actId="1076"/>
          <ac:grpSpMkLst>
            <pc:docMk/>
            <pc:sldMk cId="8102891" sldId="676"/>
            <ac:grpSpMk id="129" creationId="{D777F1A9-33A4-2209-7FE8-397D31B8ADEE}"/>
          </ac:grpSpMkLst>
        </pc:grpChg>
        <pc:grpChg chg="mod">
          <ac:chgData name="Ola Okubanjo" userId="86690366-23e1-4f40-9b85-37ff13699414" providerId="ADAL" clId="{B2A11CE9-1774-470A-8138-F21454F05336}" dt="2022-07-15T06:57:49.889" v="18573"/>
          <ac:grpSpMkLst>
            <pc:docMk/>
            <pc:sldMk cId="8102891" sldId="676"/>
            <ac:grpSpMk id="130" creationId="{6000B4ED-1050-CDE6-4B1C-5BF13B3664E6}"/>
          </ac:grpSpMkLst>
        </pc:grpChg>
        <pc:grpChg chg="mod">
          <ac:chgData name="Ola Okubanjo" userId="86690366-23e1-4f40-9b85-37ff13699414" providerId="ADAL" clId="{B2A11CE9-1774-470A-8138-F21454F05336}" dt="2022-07-15T06:57:49.889" v="18573"/>
          <ac:grpSpMkLst>
            <pc:docMk/>
            <pc:sldMk cId="8102891" sldId="676"/>
            <ac:grpSpMk id="131" creationId="{7627729B-CA17-D981-EFDB-A1396BFB84F0}"/>
          </ac:grpSpMkLst>
        </pc:grpChg>
        <pc:picChg chg="add mod">
          <ac:chgData name="Ola Okubanjo" userId="86690366-23e1-4f40-9b85-37ff13699414" providerId="ADAL" clId="{B2A11CE9-1774-470A-8138-F21454F05336}" dt="2022-07-15T07:00:34.902" v="18592" actId="1076"/>
          <ac:picMkLst>
            <pc:docMk/>
            <pc:sldMk cId="8102891" sldId="676"/>
            <ac:picMk id="12" creationId="{AF09300F-3829-2A96-F830-0738523EE52A}"/>
          </ac:picMkLst>
        </pc:picChg>
        <pc:picChg chg="add mod">
          <ac:chgData name="Ola Okubanjo" userId="86690366-23e1-4f40-9b85-37ff13699414" providerId="ADAL" clId="{B2A11CE9-1774-470A-8138-F21454F05336}" dt="2022-07-15T07:01:57.400" v="18657" actId="14100"/>
          <ac:picMkLst>
            <pc:docMk/>
            <pc:sldMk cId="8102891" sldId="676"/>
            <ac:picMk id="14" creationId="{4854ED79-5D28-0A12-1835-27CDD87D2D6A}"/>
          </ac:picMkLst>
        </pc:picChg>
        <pc:picChg chg="add mod">
          <ac:chgData name="Ola Okubanjo" userId="86690366-23e1-4f40-9b85-37ff13699414" providerId="ADAL" clId="{B2A11CE9-1774-470A-8138-F21454F05336}" dt="2022-07-15T07:04:27.933" v="18691" actId="1037"/>
          <ac:picMkLst>
            <pc:docMk/>
            <pc:sldMk cId="8102891" sldId="676"/>
            <ac:picMk id="16" creationId="{3F09722E-52B1-F9C8-9BFC-12E70667AD41}"/>
          </ac:picMkLst>
        </pc:picChg>
        <pc:picChg chg="del">
          <ac:chgData name="Ola Okubanjo" userId="86690366-23e1-4f40-9b85-37ff13699414" providerId="ADAL" clId="{B2A11CE9-1774-470A-8138-F21454F05336}" dt="2022-07-15T06:50:35.496" v="18355" actId="478"/>
          <ac:picMkLst>
            <pc:docMk/>
            <pc:sldMk cId="8102891" sldId="676"/>
            <ac:picMk id="55" creationId="{EC20358F-ACED-498E-8BA9-0F81722BC531}"/>
          </ac:picMkLst>
        </pc:picChg>
      </pc:sldChg>
      <pc:sldChg chg="delSp modSp add mod replTag delTag modNotesTx">
        <pc:chgData name="Ola Okubanjo" userId="86690366-23e1-4f40-9b85-37ff13699414" providerId="ADAL" clId="{B2A11CE9-1774-470A-8138-F21454F05336}" dt="2022-07-15T14:26:08.789" v="19826"/>
        <pc:sldMkLst>
          <pc:docMk/>
          <pc:sldMk cId="385067346" sldId="1373"/>
        </pc:sldMkLst>
        <pc:spChg chg="mod">
          <ac:chgData name="Ola Okubanjo" userId="86690366-23e1-4f40-9b85-37ff13699414" providerId="ADAL" clId="{B2A11CE9-1774-470A-8138-F21454F05336}" dt="2022-07-14T19:46:14.532" v="16791" actId="404"/>
          <ac:spMkLst>
            <pc:docMk/>
            <pc:sldMk cId="385067346" sldId="1373"/>
            <ac:spMk id="7" creationId="{0B70F0F4-855D-4FE4-B91D-DD0F6DCDB457}"/>
          </ac:spMkLst>
        </pc:spChg>
        <pc:spChg chg="mod">
          <ac:chgData name="Ola Okubanjo" userId="86690366-23e1-4f40-9b85-37ff13699414" providerId="ADAL" clId="{B2A11CE9-1774-470A-8138-F21454F05336}" dt="2022-07-14T19:46:28.541" v="16802" actId="2711"/>
          <ac:spMkLst>
            <pc:docMk/>
            <pc:sldMk cId="385067346" sldId="1373"/>
            <ac:spMk id="8" creationId="{7F76B3B0-4723-40A0-A3A0-0ADD09110CD0}"/>
          </ac:spMkLst>
        </pc:spChg>
        <pc:spChg chg="mod">
          <ac:chgData name="Ola Okubanjo" userId="86690366-23e1-4f40-9b85-37ff13699414" providerId="ADAL" clId="{B2A11CE9-1774-470A-8138-F21454F05336}" dt="2022-07-14T19:14:22.342" v="15801" actId="207"/>
          <ac:spMkLst>
            <pc:docMk/>
            <pc:sldMk cId="385067346" sldId="1373"/>
            <ac:spMk id="34" creationId="{42D2F94D-52F6-4448-8920-6F71E72050AC}"/>
          </ac:spMkLst>
        </pc:spChg>
        <pc:spChg chg="mod">
          <ac:chgData name="Ola Okubanjo" userId="86690366-23e1-4f40-9b85-37ff13699414" providerId="ADAL" clId="{B2A11CE9-1774-470A-8138-F21454F05336}" dt="2022-07-14T19:14:35.274" v="15802" actId="1076"/>
          <ac:spMkLst>
            <pc:docMk/>
            <pc:sldMk cId="385067346" sldId="1373"/>
            <ac:spMk id="213" creationId="{B150B263-4A53-4E05-A17E-8FA158222A87}"/>
          </ac:spMkLst>
        </pc:spChg>
        <pc:spChg chg="mod">
          <ac:chgData name="Ola Okubanjo" userId="86690366-23e1-4f40-9b85-37ff13699414" providerId="ADAL" clId="{B2A11CE9-1774-470A-8138-F21454F05336}" dt="2022-07-14T19:14:35.274" v="15802" actId="1076"/>
          <ac:spMkLst>
            <pc:docMk/>
            <pc:sldMk cId="385067346" sldId="1373"/>
            <ac:spMk id="214" creationId="{35BE1424-863F-48D0-A292-7631F3A326FF}"/>
          </ac:spMkLst>
        </pc:spChg>
        <pc:spChg chg="mod">
          <ac:chgData name="Ola Okubanjo" userId="86690366-23e1-4f40-9b85-37ff13699414" providerId="ADAL" clId="{B2A11CE9-1774-470A-8138-F21454F05336}" dt="2022-07-14T19:14:35.274" v="15802" actId="1076"/>
          <ac:spMkLst>
            <pc:docMk/>
            <pc:sldMk cId="385067346" sldId="1373"/>
            <ac:spMk id="215" creationId="{885A581C-9AEF-4241-BFC8-B18D36CE02C3}"/>
          </ac:spMkLst>
        </pc:spChg>
        <pc:spChg chg="mod">
          <ac:chgData name="Ola Okubanjo" userId="86690366-23e1-4f40-9b85-37ff13699414" providerId="ADAL" clId="{B2A11CE9-1774-470A-8138-F21454F05336}" dt="2022-07-14T19:14:35.274" v="15802" actId="1076"/>
          <ac:spMkLst>
            <pc:docMk/>
            <pc:sldMk cId="385067346" sldId="1373"/>
            <ac:spMk id="216" creationId="{28C87AE8-5981-4FD6-A874-738EA5C87BF2}"/>
          </ac:spMkLst>
        </pc:spChg>
        <pc:spChg chg="mod">
          <ac:chgData name="Ola Okubanjo" userId="86690366-23e1-4f40-9b85-37ff13699414" providerId="ADAL" clId="{B2A11CE9-1774-470A-8138-F21454F05336}" dt="2022-07-14T19:14:35.274" v="15802" actId="1076"/>
          <ac:spMkLst>
            <pc:docMk/>
            <pc:sldMk cId="385067346" sldId="1373"/>
            <ac:spMk id="217" creationId="{4698DB94-29EE-40B8-90D6-320034291244}"/>
          </ac:spMkLst>
        </pc:spChg>
        <pc:spChg chg="mod">
          <ac:chgData name="Ola Okubanjo" userId="86690366-23e1-4f40-9b85-37ff13699414" providerId="ADAL" clId="{B2A11CE9-1774-470A-8138-F21454F05336}" dt="2022-07-14T19:14:35.274" v="15802" actId="1076"/>
          <ac:spMkLst>
            <pc:docMk/>
            <pc:sldMk cId="385067346" sldId="1373"/>
            <ac:spMk id="218" creationId="{E72E5979-500F-4B34-8D88-95CD86E59A51}"/>
          </ac:spMkLst>
        </pc:spChg>
        <pc:spChg chg="mod">
          <ac:chgData name="Ola Okubanjo" userId="86690366-23e1-4f40-9b85-37ff13699414" providerId="ADAL" clId="{B2A11CE9-1774-470A-8138-F21454F05336}" dt="2022-07-14T19:14:35.274" v="15802" actId="1076"/>
          <ac:spMkLst>
            <pc:docMk/>
            <pc:sldMk cId="385067346" sldId="1373"/>
            <ac:spMk id="219" creationId="{9E9DF13F-2846-4F96-8CC9-9551F6D0F4EE}"/>
          </ac:spMkLst>
        </pc:spChg>
        <pc:spChg chg="mod">
          <ac:chgData name="Ola Okubanjo" userId="86690366-23e1-4f40-9b85-37ff13699414" providerId="ADAL" clId="{B2A11CE9-1774-470A-8138-F21454F05336}" dt="2022-07-14T19:14:35.274" v="15802" actId="1076"/>
          <ac:spMkLst>
            <pc:docMk/>
            <pc:sldMk cId="385067346" sldId="1373"/>
            <ac:spMk id="220" creationId="{6D93C17E-157E-41E5-AF1B-B6DB96BF5051}"/>
          </ac:spMkLst>
        </pc:spChg>
        <pc:spChg chg="mod">
          <ac:chgData name="Ola Okubanjo" userId="86690366-23e1-4f40-9b85-37ff13699414" providerId="ADAL" clId="{B2A11CE9-1774-470A-8138-F21454F05336}" dt="2022-07-14T19:14:35.274" v="15802" actId="1076"/>
          <ac:spMkLst>
            <pc:docMk/>
            <pc:sldMk cId="385067346" sldId="1373"/>
            <ac:spMk id="221" creationId="{2CCC64DD-6A08-456C-8A88-24193BDB9335}"/>
          </ac:spMkLst>
        </pc:spChg>
        <pc:spChg chg="mod">
          <ac:chgData name="Ola Okubanjo" userId="86690366-23e1-4f40-9b85-37ff13699414" providerId="ADAL" clId="{B2A11CE9-1774-470A-8138-F21454F05336}" dt="2022-07-14T19:14:35.274" v="15802" actId="1076"/>
          <ac:spMkLst>
            <pc:docMk/>
            <pc:sldMk cId="385067346" sldId="1373"/>
            <ac:spMk id="222" creationId="{853F894D-32CD-436A-A92E-73EE3689F40D}"/>
          </ac:spMkLst>
        </pc:spChg>
        <pc:spChg chg="mod">
          <ac:chgData name="Ola Okubanjo" userId="86690366-23e1-4f40-9b85-37ff13699414" providerId="ADAL" clId="{B2A11CE9-1774-470A-8138-F21454F05336}" dt="2022-07-14T19:14:35.274" v="15802" actId="1076"/>
          <ac:spMkLst>
            <pc:docMk/>
            <pc:sldMk cId="385067346" sldId="1373"/>
            <ac:spMk id="223" creationId="{B35D7FB1-BF7D-4E77-ADF3-E1BBFDC9DCAE}"/>
          </ac:spMkLst>
        </pc:spChg>
        <pc:spChg chg="mod">
          <ac:chgData name="Ola Okubanjo" userId="86690366-23e1-4f40-9b85-37ff13699414" providerId="ADAL" clId="{B2A11CE9-1774-470A-8138-F21454F05336}" dt="2022-07-14T19:14:35.274" v="15802" actId="1076"/>
          <ac:spMkLst>
            <pc:docMk/>
            <pc:sldMk cId="385067346" sldId="1373"/>
            <ac:spMk id="224" creationId="{E95977B4-B52D-40C3-8AFA-68A24302816D}"/>
          </ac:spMkLst>
        </pc:spChg>
        <pc:spChg chg="mod">
          <ac:chgData name="Ola Okubanjo" userId="86690366-23e1-4f40-9b85-37ff13699414" providerId="ADAL" clId="{B2A11CE9-1774-470A-8138-F21454F05336}" dt="2022-07-14T19:14:35.274" v="15802" actId="1076"/>
          <ac:spMkLst>
            <pc:docMk/>
            <pc:sldMk cId="385067346" sldId="1373"/>
            <ac:spMk id="225" creationId="{45CA1003-079B-445C-9AE7-CE0C535404BB}"/>
          </ac:spMkLst>
        </pc:spChg>
        <pc:spChg chg="mod">
          <ac:chgData name="Ola Okubanjo" userId="86690366-23e1-4f40-9b85-37ff13699414" providerId="ADAL" clId="{B2A11CE9-1774-470A-8138-F21454F05336}" dt="2022-07-14T19:14:35.274" v="15802" actId="1076"/>
          <ac:spMkLst>
            <pc:docMk/>
            <pc:sldMk cId="385067346" sldId="1373"/>
            <ac:spMk id="226" creationId="{FA6DB979-E239-4341-83D4-EB4045779EB7}"/>
          </ac:spMkLst>
        </pc:spChg>
        <pc:spChg chg="mod">
          <ac:chgData name="Ola Okubanjo" userId="86690366-23e1-4f40-9b85-37ff13699414" providerId="ADAL" clId="{B2A11CE9-1774-470A-8138-F21454F05336}" dt="2022-07-14T19:41:40.881" v="16715" actId="1076"/>
          <ac:spMkLst>
            <pc:docMk/>
            <pc:sldMk cId="385067346" sldId="1373"/>
            <ac:spMk id="579" creationId="{E042E3AF-2BDB-4802-8385-201CB2BD5C71}"/>
          </ac:spMkLst>
        </pc:spChg>
        <pc:spChg chg="mod">
          <ac:chgData name="Ola Okubanjo" userId="86690366-23e1-4f40-9b85-37ff13699414" providerId="ADAL" clId="{B2A11CE9-1774-470A-8138-F21454F05336}" dt="2022-07-14T19:41:40.881" v="16715" actId="1076"/>
          <ac:spMkLst>
            <pc:docMk/>
            <pc:sldMk cId="385067346" sldId="1373"/>
            <ac:spMk id="580" creationId="{5CA0B2FD-C1DC-4463-B592-C56427152AC1}"/>
          </ac:spMkLst>
        </pc:spChg>
        <pc:spChg chg="mod">
          <ac:chgData name="Ola Okubanjo" userId="86690366-23e1-4f40-9b85-37ff13699414" providerId="ADAL" clId="{B2A11CE9-1774-470A-8138-F21454F05336}" dt="2022-07-14T19:41:40.881" v="16715" actId="1076"/>
          <ac:spMkLst>
            <pc:docMk/>
            <pc:sldMk cId="385067346" sldId="1373"/>
            <ac:spMk id="581" creationId="{7D2E3D53-CA27-4A67-AA03-3082112E25D6}"/>
          </ac:spMkLst>
        </pc:spChg>
        <pc:spChg chg="mod">
          <ac:chgData name="Ola Okubanjo" userId="86690366-23e1-4f40-9b85-37ff13699414" providerId="ADAL" clId="{B2A11CE9-1774-470A-8138-F21454F05336}" dt="2022-07-14T19:41:40.881" v="16715" actId="1076"/>
          <ac:spMkLst>
            <pc:docMk/>
            <pc:sldMk cId="385067346" sldId="1373"/>
            <ac:spMk id="582" creationId="{69518417-2FA9-4D6E-AAB3-472B813409E3}"/>
          </ac:spMkLst>
        </pc:spChg>
        <pc:spChg chg="mod">
          <ac:chgData name="Ola Okubanjo" userId="86690366-23e1-4f40-9b85-37ff13699414" providerId="ADAL" clId="{B2A11CE9-1774-470A-8138-F21454F05336}" dt="2022-07-14T19:41:40.881" v="16715" actId="1076"/>
          <ac:spMkLst>
            <pc:docMk/>
            <pc:sldMk cId="385067346" sldId="1373"/>
            <ac:spMk id="583" creationId="{A3B5D73A-2918-4B1F-BA83-2DB67635D51A}"/>
          </ac:spMkLst>
        </pc:spChg>
        <pc:spChg chg="mod">
          <ac:chgData name="Ola Okubanjo" userId="86690366-23e1-4f40-9b85-37ff13699414" providerId="ADAL" clId="{B2A11CE9-1774-470A-8138-F21454F05336}" dt="2022-07-14T19:41:40.881" v="16715" actId="1076"/>
          <ac:spMkLst>
            <pc:docMk/>
            <pc:sldMk cId="385067346" sldId="1373"/>
            <ac:spMk id="584" creationId="{BD82C9D6-E1BF-4FC0-94CD-600D9AD100E3}"/>
          </ac:spMkLst>
        </pc:spChg>
        <pc:spChg chg="mod">
          <ac:chgData name="Ola Okubanjo" userId="86690366-23e1-4f40-9b85-37ff13699414" providerId="ADAL" clId="{B2A11CE9-1774-470A-8138-F21454F05336}" dt="2022-07-14T19:41:40.881" v="16715" actId="1076"/>
          <ac:spMkLst>
            <pc:docMk/>
            <pc:sldMk cId="385067346" sldId="1373"/>
            <ac:spMk id="585" creationId="{202F4088-F1C0-4F26-87F5-E688206FEAD6}"/>
          </ac:spMkLst>
        </pc:spChg>
        <pc:spChg chg="mod">
          <ac:chgData name="Ola Okubanjo" userId="86690366-23e1-4f40-9b85-37ff13699414" providerId="ADAL" clId="{B2A11CE9-1774-470A-8138-F21454F05336}" dt="2022-07-14T19:41:40.881" v="16715" actId="1076"/>
          <ac:spMkLst>
            <pc:docMk/>
            <pc:sldMk cId="385067346" sldId="1373"/>
            <ac:spMk id="586" creationId="{E16FA84B-FBC7-4116-9137-0C339C5D78DD}"/>
          </ac:spMkLst>
        </pc:spChg>
        <pc:spChg chg="mod">
          <ac:chgData name="Ola Okubanjo" userId="86690366-23e1-4f40-9b85-37ff13699414" providerId="ADAL" clId="{B2A11CE9-1774-470A-8138-F21454F05336}" dt="2022-07-14T19:41:40.881" v="16715" actId="1076"/>
          <ac:spMkLst>
            <pc:docMk/>
            <pc:sldMk cId="385067346" sldId="1373"/>
            <ac:spMk id="587" creationId="{FD92E5AE-97A2-4565-8DBF-DCD79DDEA338}"/>
          </ac:spMkLst>
        </pc:spChg>
        <pc:spChg chg="mod">
          <ac:chgData name="Ola Okubanjo" userId="86690366-23e1-4f40-9b85-37ff13699414" providerId="ADAL" clId="{B2A11CE9-1774-470A-8138-F21454F05336}" dt="2022-07-14T19:41:40.881" v="16715" actId="1076"/>
          <ac:spMkLst>
            <pc:docMk/>
            <pc:sldMk cId="385067346" sldId="1373"/>
            <ac:spMk id="588" creationId="{3096D353-E6E7-4F9F-8116-191F1563A026}"/>
          </ac:spMkLst>
        </pc:spChg>
        <pc:spChg chg="mod">
          <ac:chgData name="Ola Okubanjo" userId="86690366-23e1-4f40-9b85-37ff13699414" providerId="ADAL" clId="{B2A11CE9-1774-470A-8138-F21454F05336}" dt="2022-07-14T19:41:40.881" v="16715" actId="1076"/>
          <ac:spMkLst>
            <pc:docMk/>
            <pc:sldMk cId="385067346" sldId="1373"/>
            <ac:spMk id="589" creationId="{A742003C-27A2-40C3-BB0C-B07820114A8D}"/>
          </ac:spMkLst>
        </pc:spChg>
        <pc:spChg chg="mod">
          <ac:chgData name="Ola Okubanjo" userId="86690366-23e1-4f40-9b85-37ff13699414" providerId="ADAL" clId="{B2A11CE9-1774-470A-8138-F21454F05336}" dt="2022-07-14T19:41:40.881" v="16715" actId="1076"/>
          <ac:spMkLst>
            <pc:docMk/>
            <pc:sldMk cId="385067346" sldId="1373"/>
            <ac:spMk id="590" creationId="{52DE9F44-1EBB-4755-9186-7CBA77B113BC}"/>
          </ac:spMkLst>
        </pc:spChg>
        <pc:spChg chg="mod">
          <ac:chgData name="Ola Okubanjo" userId="86690366-23e1-4f40-9b85-37ff13699414" providerId="ADAL" clId="{B2A11CE9-1774-470A-8138-F21454F05336}" dt="2022-07-14T19:41:40.881" v="16715" actId="1076"/>
          <ac:spMkLst>
            <pc:docMk/>
            <pc:sldMk cId="385067346" sldId="1373"/>
            <ac:spMk id="591" creationId="{6388A736-BF4A-4B24-8DF9-E32B00940C5D}"/>
          </ac:spMkLst>
        </pc:spChg>
        <pc:spChg chg="mod">
          <ac:chgData name="Ola Okubanjo" userId="86690366-23e1-4f40-9b85-37ff13699414" providerId="ADAL" clId="{B2A11CE9-1774-470A-8138-F21454F05336}" dt="2022-07-14T19:41:40.881" v="16715" actId="1076"/>
          <ac:spMkLst>
            <pc:docMk/>
            <pc:sldMk cId="385067346" sldId="1373"/>
            <ac:spMk id="592" creationId="{81DB26D1-89D3-44A1-B32B-E416F6343422}"/>
          </ac:spMkLst>
        </pc:spChg>
        <pc:spChg chg="mod">
          <ac:chgData name="Ola Okubanjo" userId="86690366-23e1-4f40-9b85-37ff13699414" providerId="ADAL" clId="{B2A11CE9-1774-470A-8138-F21454F05336}" dt="2022-07-14T19:41:40.881" v="16715" actId="1076"/>
          <ac:spMkLst>
            <pc:docMk/>
            <pc:sldMk cId="385067346" sldId="1373"/>
            <ac:spMk id="593" creationId="{8D246A33-C143-43D7-922C-DD5799BAAD85}"/>
          </ac:spMkLst>
        </pc:spChg>
        <pc:spChg chg="mod">
          <ac:chgData name="Ola Okubanjo" userId="86690366-23e1-4f40-9b85-37ff13699414" providerId="ADAL" clId="{B2A11CE9-1774-470A-8138-F21454F05336}" dt="2022-07-14T19:41:40.881" v="16715" actId="1076"/>
          <ac:spMkLst>
            <pc:docMk/>
            <pc:sldMk cId="385067346" sldId="1373"/>
            <ac:spMk id="594" creationId="{A77C6F3D-394B-41E3-9346-56FFDED50089}"/>
          </ac:spMkLst>
        </pc:spChg>
        <pc:spChg chg="mod">
          <ac:chgData name="Ola Okubanjo" userId="86690366-23e1-4f40-9b85-37ff13699414" providerId="ADAL" clId="{B2A11CE9-1774-470A-8138-F21454F05336}" dt="2022-07-14T19:41:40.881" v="16715" actId="1076"/>
          <ac:spMkLst>
            <pc:docMk/>
            <pc:sldMk cId="385067346" sldId="1373"/>
            <ac:spMk id="595" creationId="{A62F9902-2257-4743-B8CF-4C4C2C5D2497}"/>
          </ac:spMkLst>
        </pc:spChg>
        <pc:spChg chg="mod">
          <ac:chgData name="Ola Okubanjo" userId="86690366-23e1-4f40-9b85-37ff13699414" providerId="ADAL" clId="{B2A11CE9-1774-470A-8138-F21454F05336}" dt="2022-07-14T19:41:40.881" v="16715" actId="1076"/>
          <ac:spMkLst>
            <pc:docMk/>
            <pc:sldMk cId="385067346" sldId="1373"/>
            <ac:spMk id="596" creationId="{B86C7815-C159-47A9-B775-42ED95970BCA}"/>
          </ac:spMkLst>
        </pc:spChg>
        <pc:spChg chg="mod">
          <ac:chgData name="Ola Okubanjo" userId="86690366-23e1-4f40-9b85-37ff13699414" providerId="ADAL" clId="{B2A11CE9-1774-470A-8138-F21454F05336}" dt="2022-07-14T19:41:40.881" v="16715" actId="1076"/>
          <ac:spMkLst>
            <pc:docMk/>
            <pc:sldMk cId="385067346" sldId="1373"/>
            <ac:spMk id="597" creationId="{D9391A43-25C1-40C3-925D-1FF67955DD17}"/>
          </ac:spMkLst>
        </pc:spChg>
        <pc:spChg chg="mod">
          <ac:chgData name="Ola Okubanjo" userId="86690366-23e1-4f40-9b85-37ff13699414" providerId="ADAL" clId="{B2A11CE9-1774-470A-8138-F21454F05336}" dt="2022-07-14T19:41:40.881" v="16715" actId="1076"/>
          <ac:spMkLst>
            <pc:docMk/>
            <pc:sldMk cId="385067346" sldId="1373"/>
            <ac:spMk id="598" creationId="{C8DA0DFF-6C93-49F4-A37C-26D1D17C2035}"/>
          </ac:spMkLst>
        </pc:spChg>
        <pc:spChg chg="mod">
          <ac:chgData name="Ola Okubanjo" userId="86690366-23e1-4f40-9b85-37ff13699414" providerId="ADAL" clId="{B2A11CE9-1774-470A-8138-F21454F05336}" dt="2022-07-14T19:41:40.881" v="16715" actId="1076"/>
          <ac:spMkLst>
            <pc:docMk/>
            <pc:sldMk cId="385067346" sldId="1373"/>
            <ac:spMk id="599" creationId="{D99BE1BD-2821-451B-813F-67CC2F83611E}"/>
          </ac:spMkLst>
        </pc:spChg>
        <pc:spChg chg="mod">
          <ac:chgData name="Ola Okubanjo" userId="86690366-23e1-4f40-9b85-37ff13699414" providerId="ADAL" clId="{B2A11CE9-1774-470A-8138-F21454F05336}" dt="2022-07-14T19:41:40.881" v="16715" actId="1076"/>
          <ac:spMkLst>
            <pc:docMk/>
            <pc:sldMk cId="385067346" sldId="1373"/>
            <ac:spMk id="600" creationId="{6E01145C-59E0-4A62-8816-0D94926211A8}"/>
          </ac:spMkLst>
        </pc:spChg>
        <pc:spChg chg="mod">
          <ac:chgData name="Ola Okubanjo" userId="86690366-23e1-4f40-9b85-37ff13699414" providerId="ADAL" clId="{B2A11CE9-1774-470A-8138-F21454F05336}" dt="2022-07-14T19:41:40.881" v="16715" actId="1076"/>
          <ac:spMkLst>
            <pc:docMk/>
            <pc:sldMk cId="385067346" sldId="1373"/>
            <ac:spMk id="601" creationId="{9F19AEC4-50E8-4C6A-A8C6-5627FA2316BA}"/>
          </ac:spMkLst>
        </pc:spChg>
        <pc:spChg chg="mod">
          <ac:chgData name="Ola Okubanjo" userId="86690366-23e1-4f40-9b85-37ff13699414" providerId="ADAL" clId="{B2A11CE9-1774-470A-8138-F21454F05336}" dt="2022-07-14T19:41:40.881" v="16715" actId="1076"/>
          <ac:spMkLst>
            <pc:docMk/>
            <pc:sldMk cId="385067346" sldId="1373"/>
            <ac:spMk id="602" creationId="{1624C894-012F-4866-B56B-A4006AC97570}"/>
          </ac:spMkLst>
        </pc:spChg>
        <pc:spChg chg="mod">
          <ac:chgData name="Ola Okubanjo" userId="86690366-23e1-4f40-9b85-37ff13699414" providerId="ADAL" clId="{B2A11CE9-1774-470A-8138-F21454F05336}" dt="2022-07-14T19:41:40.881" v="16715" actId="1076"/>
          <ac:spMkLst>
            <pc:docMk/>
            <pc:sldMk cId="385067346" sldId="1373"/>
            <ac:spMk id="603" creationId="{E305C820-88C7-46D8-8091-8088C71BE3FB}"/>
          </ac:spMkLst>
        </pc:spChg>
        <pc:spChg chg="mod">
          <ac:chgData name="Ola Okubanjo" userId="86690366-23e1-4f40-9b85-37ff13699414" providerId="ADAL" clId="{B2A11CE9-1774-470A-8138-F21454F05336}" dt="2022-07-14T19:41:40.881" v="16715" actId="1076"/>
          <ac:spMkLst>
            <pc:docMk/>
            <pc:sldMk cId="385067346" sldId="1373"/>
            <ac:spMk id="604" creationId="{27AE4E8B-73E2-4E7C-9DF5-A37518BFFF65}"/>
          </ac:spMkLst>
        </pc:spChg>
        <pc:spChg chg="mod">
          <ac:chgData name="Ola Okubanjo" userId="86690366-23e1-4f40-9b85-37ff13699414" providerId="ADAL" clId="{B2A11CE9-1774-470A-8138-F21454F05336}" dt="2022-07-14T19:41:40.881" v="16715" actId="1076"/>
          <ac:spMkLst>
            <pc:docMk/>
            <pc:sldMk cId="385067346" sldId="1373"/>
            <ac:spMk id="605" creationId="{47CC9930-8371-4FEF-9290-DCA3270D9BF7}"/>
          </ac:spMkLst>
        </pc:spChg>
        <pc:spChg chg="mod">
          <ac:chgData name="Ola Okubanjo" userId="86690366-23e1-4f40-9b85-37ff13699414" providerId="ADAL" clId="{B2A11CE9-1774-470A-8138-F21454F05336}" dt="2022-07-14T19:41:40.881" v="16715" actId="1076"/>
          <ac:spMkLst>
            <pc:docMk/>
            <pc:sldMk cId="385067346" sldId="1373"/>
            <ac:spMk id="606" creationId="{97053922-8A6C-4F26-B194-2D8B491933CB}"/>
          </ac:spMkLst>
        </pc:spChg>
        <pc:spChg chg="mod">
          <ac:chgData name="Ola Okubanjo" userId="86690366-23e1-4f40-9b85-37ff13699414" providerId="ADAL" clId="{B2A11CE9-1774-470A-8138-F21454F05336}" dt="2022-07-14T19:41:40.881" v="16715" actId="1076"/>
          <ac:spMkLst>
            <pc:docMk/>
            <pc:sldMk cId="385067346" sldId="1373"/>
            <ac:spMk id="607" creationId="{E8CE3D51-5CA7-4545-B41B-314F01A23D4F}"/>
          </ac:spMkLst>
        </pc:spChg>
        <pc:spChg chg="mod">
          <ac:chgData name="Ola Okubanjo" userId="86690366-23e1-4f40-9b85-37ff13699414" providerId="ADAL" clId="{B2A11CE9-1774-470A-8138-F21454F05336}" dt="2022-07-14T19:41:40.881" v="16715" actId="1076"/>
          <ac:spMkLst>
            <pc:docMk/>
            <pc:sldMk cId="385067346" sldId="1373"/>
            <ac:spMk id="608" creationId="{DB5230DF-F125-467D-8ABC-24CFDFFB8E0D}"/>
          </ac:spMkLst>
        </pc:spChg>
        <pc:spChg chg="mod">
          <ac:chgData name="Ola Okubanjo" userId="86690366-23e1-4f40-9b85-37ff13699414" providerId="ADAL" clId="{B2A11CE9-1774-470A-8138-F21454F05336}" dt="2022-07-14T19:41:40.881" v="16715" actId="1076"/>
          <ac:spMkLst>
            <pc:docMk/>
            <pc:sldMk cId="385067346" sldId="1373"/>
            <ac:spMk id="609" creationId="{3781B610-B55F-4DFB-8057-1BAC368C6464}"/>
          </ac:spMkLst>
        </pc:spChg>
        <pc:spChg chg="mod">
          <ac:chgData name="Ola Okubanjo" userId="86690366-23e1-4f40-9b85-37ff13699414" providerId="ADAL" clId="{B2A11CE9-1774-470A-8138-F21454F05336}" dt="2022-07-14T19:41:40.881" v="16715" actId="1076"/>
          <ac:spMkLst>
            <pc:docMk/>
            <pc:sldMk cId="385067346" sldId="1373"/>
            <ac:spMk id="610" creationId="{B8C881B1-4CF2-4F79-8DBB-5AD22CDF3D0D}"/>
          </ac:spMkLst>
        </pc:spChg>
        <pc:spChg chg="mod">
          <ac:chgData name="Ola Okubanjo" userId="86690366-23e1-4f40-9b85-37ff13699414" providerId="ADAL" clId="{B2A11CE9-1774-470A-8138-F21454F05336}" dt="2022-07-14T19:41:40.881" v="16715" actId="1076"/>
          <ac:spMkLst>
            <pc:docMk/>
            <pc:sldMk cId="385067346" sldId="1373"/>
            <ac:spMk id="611" creationId="{A922AED9-8C32-46CA-94A6-0984CD5087D3}"/>
          </ac:spMkLst>
        </pc:spChg>
        <pc:spChg chg="mod">
          <ac:chgData name="Ola Okubanjo" userId="86690366-23e1-4f40-9b85-37ff13699414" providerId="ADAL" clId="{B2A11CE9-1774-470A-8138-F21454F05336}" dt="2022-07-14T19:41:40.881" v="16715" actId="1076"/>
          <ac:spMkLst>
            <pc:docMk/>
            <pc:sldMk cId="385067346" sldId="1373"/>
            <ac:spMk id="612" creationId="{D4930EFF-61DE-47BB-BD4F-589665298BF8}"/>
          </ac:spMkLst>
        </pc:spChg>
        <pc:spChg chg="mod">
          <ac:chgData name="Ola Okubanjo" userId="86690366-23e1-4f40-9b85-37ff13699414" providerId="ADAL" clId="{B2A11CE9-1774-470A-8138-F21454F05336}" dt="2022-07-14T19:41:40.881" v="16715" actId="1076"/>
          <ac:spMkLst>
            <pc:docMk/>
            <pc:sldMk cId="385067346" sldId="1373"/>
            <ac:spMk id="613" creationId="{397073AB-ACDF-46EE-8DFD-F20F036CEC13}"/>
          </ac:spMkLst>
        </pc:spChg>
        <pc:spChg chg="mod">
          <ac:chgData name="Ola Okubanjo" userId="86690366-23e1-4f40-9b85-37ff13699414" providerId="ADAL" clId="{B2A11CE9-1774-470A-8138-F21454F05336}" dt="2022-07-14T19:41:40.881" v="16715" actId="1076"/>
          <ac:spMkLst>
            <pc:docMk/>
            <pc:sldMk cId="385067346" sldId="1373"/>
            <ac:spMk id="614" creationId="{9FC38118-CC02-46E7-97F6-A56A32372F07}"/>
          </ac:spMkLst>
        </pc:spChg>
        <pc:spChg chg="mod">
          <ac:chgData name="Ola Okubanjo" userId="86690366-23e1-4f40-9b85-37ff13699414" providerId="ADAL" clId="{B2A11CE9-1774-470A-8138-F21454F05336}" dt="2022-07-14T19:41:40.881" v="16715" actId="1076"/>
          <ac:spMkLst>
            <pc:docMk/>
            <pc:sldMk cId="385067346" sldId="1373"/>
            <ac:spMk id="615" creationId="{ED3E443C-A817-471A-90A1-C8CD18AA5867}"/>
          </ac:spMkLst>
        </pc:spChg>
        <pc:spChg chg="mod">
          <ac:chgData name="Ola Okubanjo" userId="86690366-23e1-4f40-9b85-37ff13699414" providerId="ADAL" clId="{B2A11CE9-1774-470A-8138-F21454F05336}" dt="2022-07-14T19:41:40.881" v="16715" actId="1076"/>
          <ac:spMkLst>
            <pc:docMk/>
            <pc:sldMk cId="385067346" sldId="1373"/>
            <ac:spMk id="616" creationId="{73A00134-7901-498D-90AF-B5FB0DD5D380}"/>
          </ac:spMkLst>
        </pc:spChg>
        <pc:spChg chg="mod">
          <ac:chgData name="Ola Okubanjo" userId="86690366-23e1-4f40-9b85-37ff13699414" providerId="ADAL" clId="{B2A11CE9-1774-470A-8138-F21454F05336}" dt="2022-07-14T19:41:40.881" v="16715" actId="1076"/>
          <ac:spMkLst>
            <pc:docMk/>
            <pc:sldMk cId="385067346" sldId="1373"/>
            <ac:spMk id="617" creationId="{2848367C-660F-4D5B-9BB0-105979D6D041}"/>
          </ac:spMkLst>
        </pc:spChg>
        <pc:spChg chg="mod">
          <ac:chgData name="Ola Okubanjo" userId="86690366-23e1-4f40-9b85-37ff13699414" providerId="ADAL" clId="{B2A11CE9-1774-470A-8138-F21454F05336}" dt="2022-07-14T19:41:40.881" v="16715" actId="1076"/>
          <ac:spMkLst>
            <pc:docMk/>
            <pc:sldMk cId="385067346" sldId="1373"/>
            <ac:spMk id="618" creationId="{AF33EB0D-0C15-4E1B-96EE-6B8022343208}"/>
          </ac:spMkLst>
        </pc:spChg>
        <pc:spChg chg="mod">
          <ac:chgData name="Ola Okubanjo" userId="86690366-23e1-4f40-9b85-37ff13699414" providerId="ADAL" clId="{B2A11CE9-1774-470A-8138-F21454F05336}" dt="2022-07-14T19:41:40.881" v="16715" actId="1076"/>
          <ac:spMkLst>
            <pc:docMk/>
            <pc:sldMk cId="385067346" sldId="1373"/>
            <ac:spMk id="619" creationId="{F94FE61C-3274-4B4D-8BF1-4A861E8DF26C}"/>
          </ac:spMkLst>
        </pc:spChg>
        <pc:spChg chg="mod">
          <ac:chgData name="Ola Okubanjo" userId="86690366-23e1-4f40-9b85-37ff13699414" providerId="ADAL" clId="{B2A11CE9-1774-470A-8138-F21454F05336}" dt="2022-07-14T19:41:40.881" v="16715" actId="1076"/>
          <ac:spMkLst>
            <pc:docMk/>
            <pc:sldMk cId="385067346" sldId="1373"/>
            <ac:spMk id="620" creationId="{AA850A77-0E9A-44BE-B561-1B75BC45BEF9}"/>
          </ac:spMkLst>
        </pc:spChg>
        <pc:spChg chg="mod">
          <ac:chgData name="Ola Okubanjo" userId="86690366-23e1-4f40-9b85-37ff13699414" providerId="ADAL" clId="{B2A11CE9-1774-470A-8138-F21454F05336}" dt="2022-07-14T19:41:40.881" v="16715" actId="1076"/>
          <ac:spMkLst>
            <pc:docMk/>
            <pc:sldMk cId="385067346" sldId="1373"/>
            <ac:spMk id="621" creationId="{4FD97783-0032-4CF2-9900-51F5410047E6}"/>
          </ac:spMkLst>
        </pc:spChg>
        <pc:spChg chg="mod">
          <ac:chgData name="Ola Okubanjo" userId="86690366-23e1-4f40-9b85-37ff13699414" providerId="ADAL" clId="{B2A11CE9-1774-470A-8138-F21454F05336}" dt="2022-07-14T19:41:40.881" v="16715" actId="1076"/>
          <ac:spMkLst>
            <pc:docMk/>
            <pc:sldMk cId="385067346" sldId="1373"/>
            <ac:spMk id="622" creationId="{CCAB1C36-5A26-4224-A7B9-61D73B45A5FF}"/>
          </ac:spMkLst>
        </pc:spChg>
        <pc:spChg chg="mod">
          <ac:chgData name="Ola Okubanjo" userId="86690366-23e1-4f40-9b85-37ff13699414" providerId="ADAL" clId="{B2A11CE9-1774-470A-8138-F21454F05336}" dt="2022-07-14T19:41:40.881" v="16715" actId="1076"/>
          <ac:spMkLst>
            <pc:docMk/>
            <pc:sldMk cId="385067346" sldId="1373"/>
            <ac:spMk id="623" creationId="{FF24B5DF-8E85-49F8-830D-35B1EF928AD9}"/>
          </ac:spMkLst>
        </pc:spChg>
        <pc:spChg chg="mod">
          <ac:chgData name="Ola Okubanjo" userId="86690366-23e1-4f40-9b85-37ff13699414" providerId="ADAL" clId="{B2A11CE9-1774-470A-8138-F21454F05336}" dt="2022-07-14T19:41:40.881" v="16715" actId="1076"/>
          <ac:spMkLst>
            <pc:docMk/>
            <pc:sldMk cId="385067346" sldId="1373"/>
            <ac:spMk id="624" creationId="{E7D9BE0B-A04C-4541-A9D8-DAEFB85E6F28}"/>
          </ac:spMkLst>
        </pc:spChg>
        <pc:spChg chg="mod">
          <ac:chgData name="Ola Okubanjo" userId="86690366-23e1-4f40-9b85-37ff13699414" providerId="ADAL" clId="{B2A11CE9-1774-470A-8138-F21454F05336}" dt="2022-07-14T19:41:40.881" v="16715" actId="1076"/>
          <ac:spMkLst>
            <pc:docMk/>
            <pc:sldMk cId="385067346" sldId="1373"/>
            <ac:spMk id="625" creationId="{77C8113A-2FCD-4E3E-9AD4-2B504F84188E}"/>
          </ac:spMkLst>
        </pc:spChg>
        <pc:spChg chg="mod">
          <ac:chgData name="Ola Okubanjo" userId="86690366-23e1-4f40-9b85-37ff13699414" providerId="ADAL" clId="{B2A11CE9-1774-470A-8138-F21454F05336}" dt="2022-07-14T19:41:40.881" v="16715" actId="1076"/>
          <ac:spMkLst>
            <pc:docMk/>
            <pc:sldMk cId="385067346" sldId="1373"/>
            <ac:spMk id="626" creationId="{2447FABE-E30A-4FA1-9E77-CA45001FA984}"/>
          </ac:spMkLst>
        </pc:spChg>
        <pc:spChg chg="mod">
          <ac:chgData name="Ola Okubanjo" userId="86690366-23e1-4f40-9b85-37ff13699414" providerId="ADAL" clId="{B2A11CE9-1774-470A-8138-F21454F05336}" dt="2022-07-14T19:41:40.881" v="16715" actId="1076"/>
          <ac:spMkLst>
            <pc:docMk/>
            <pc:sldMk cId="385067346" sldId="1373"/>
            <ac:spMk id="627" creationId="{117DC5D9-72DE-4734-8B40-A5F7DA994C10}"/>
          </ac:spMkLst>
        </pc:spChg>
        <pc:spChg chg="mod">
          <ac:chgData name="Ola Okubanjo" userId="86690366-23e1-4f40-9b85-37ff13699414" providerId="ADAL" clId="{B2A11CE9-1774-470A-8138-F21454F05336}" dt="2022-07-14T19:41:40.881" v="16715" actId="1076"/>
          <ac:spMkLst>
            <pc:docMk/>
            <pc:sldMk cId="385067346" sldId="1373"/>
            <ac:spMk id="628" creationId="{FE2F83E8-5BAF-435B-BC85-4998266637DD}"/>
          </ac:spMkLst>
        </pc:spChg>
        <pc:spChg chg="mod">
          <ac:chgData name="Ola Okubanjo" userId="86690366-23e1-4f40-9b85-37ff13699414" providerId="ADAL" clId="{B2A11CE9-1774-470A-8138-F21454F05336}" dt="2022-07-14T19:41:40.881" v="16715" actId="1076"/>
          <ac:spMkLst>
            <pc:docMk/>
            <pc:sldMk cId="385067346" sldId="1373"/>
            <ac:spMk id="629" creationId="{D6E3D6C8-49AA-487D-B0D2-AF3CA8FF38CD}"/>
          </ac:spMkLst>
        </pc:spChg>
        <pc:spChg chg="mod">
          <ac:chgData name="Ola Okubanjo" userId="86690366-23e1-4f40-9b85-37ff13699414" providerId="ADAL" clId="{B2A11CE9-1774-470A-8138-F21454F05336}" dt="2022-07-14T19:41:40.881" v="16715" actId="1076"/>
          <ac:spMkLst>
            <pc:docMk/>
            <pc:sldMk cId="385067346" sldId="1373"/>
            <ac:spMk id="630" creationId="{8154C8C6-6CFA-4CBA-974C-AEE014755DE7}"/>
          </ac:spMkLst>
        </pc:spChg>
        <pc:spChg chg="mod">
          <ac:chgData name="Ola Okubanjo" userId="86690366-23e1-4f40-9b85-37ff13699414" providerId="ADAL" clId="{B2A11CE9-1774-470A-8138-F21454F05336}" dt="2022-07-14T19:41:40.881" v="16715" actId="1076"/>
          <ac:spMkLst>
            <pc:docMk/>
            <pc:sldMk cId="385067346" sldId="1373"/>
            <ac:spMk id="631" creationId="{13D0A662-EFC6-4753-8091-A6C41B963AEF}"/>
          </ac:spMkLst>
        </pc:spChg>
        <pc:spChg chg="mod">
          <ac:chgData name="Ola Okubanjo" userId="86690366-23e1-4f40-9b85-37ff13699414" providerId="ADAL" clId="{B2A11CE9-1774-470A-8138-F21454F05336}" dt="2022-07-14T19:41:40.881" v="16715" actId="1076"/>
          <ac:spMkLst>
            <pc:docMk/>
            <pc:sldMk cId="385067346" sldId="1373"/>
            <ac:spMk id="632" creationId="{D1029233-AD99-49D7-BD0E-C3D88E7A4F35}"/>
          </ac:spMkLst>
        </pc:spChg>
        <pc:spChg chg="mod">
          <ac:chgData name="Ola Okubanjo" userId="86690366-23e1-4f40-9b85-37ff13699414" providerId="ADAL" clId="{B2A11CE9-1774-470A-8138-F21454F05336}" dt="2022-07-14T19:41:40.881" v="16715" actId="1076"/>
          <ac:spMkLst>
            <pc:docMk/>
            <pc:sldMk cId="385067346" sldId="1373"/>
            <ac:spMk id="633" creationId="{3453A95F-DE21-4F08-A36B-F660A2F671B7}"/>
          </ac:spMkLst>
        </pc:spChg>
        <pc:spChg chg="mod">
          <ac:chgData name="Ola Okubanjo" userId="86690366-23e1-4f40-9b85-37ff13699414" providerId="ADAL" clId="{B2A11CE9-1774-470A-8138-F21454F05336}" dt="2022-07-14T19:41:40.881" v="16715" actId="1076"/>
          <ac:spMkLst>
            <pc:docMk/>
            <pc:sldMk cId="385067346" sldId="1373"/>
            <ac:spMk id="634" creationId="{006733B7-CCAC-4F90-B503-8B702C1BDAA8}"/>
          </ac:spMkLst>
        </pc:spChg>
        <pc:spChg chg="mod">
          <ac:chgData name="Ola Okubanjo" userId="86690366-23e1-4f40-9b85-37ff13699414" providerId="ADAL" clId="{B2A11CE9-1774-470A-8138-F21454F05336}" dt="2022-07-14T19:41:40.881" v="16715" actId="1076"/>
          <ac:spMkLst>
            <pc:docMk/>
            <pc:sldMk cId="385067346" sldId="1373"/>
            <ac:spMk id="636" creationId="{C2B0C21E-2F56-4391-BC29-B81C1FD9654D}"/>
          </ac:spMkLst>
        </pc:spChg>
        <pc:spChg chg="mod">
          <ac:chgData name="Ola Okubanjo" userId="86690366-23e1-4f40-9b85-37ff13699414" providerId="ADAL" clId="{B2A11CE9-1774-470A-8138-F21454F05336}" dt="2022-07-14T19:41:40.881" v="16715" actId="1076"/>
          <ac:spMkLst>
            <pc:docMk/>
            <pc:sldMk cId="385067346" sldId="1373"/>
            <ac:spMk id="637" creationId="{D48ABA73-22A9-428E-85AF-178DC0360D76}"/>
          </ac:spMkLst>
        </pc:spChg>
        <pc:spChg chg="mod">
          <ac:chgData name="Ola Okubanjo" userId="86690366-23e1-4f40-9b85-37ff13699414" providerId="ADAL" clId="{B2A11CE9-1774-470A-8138-F21454F05336}" dt="2022-07-14T19:41:40.881" v="16715" actId="1076"/>
          <ac:spMkLst>
            <pc:docMk/>
            <pc:sldMk cId="385067346" sldId="1373"/>
            <ac:spMk id="638" creationId="{7283D90D-751A-4BA4-8EFC-E111DD5ECC2C}"/>
          </ac:spMkLst>
        </pc:spChg>
        <pc:spChg chg="mod">
          <ac:chgData name="Ola Okubanjo" userId="86690366-23e1-4f40-9b85-37ff13699414" providerId="ADAL" clId="{B2A11CE9-1774-470A-8138-F21454F05336}" dt="2022-07-14T19:41:40.881" v="16715" actId="1076"/>
          <ac:spMkLst>
            <pc:docMk/>
            <pc:sldMk cId="385067346" sldId="1373"/>
            <ac:spMk id="639" creationId="{48CA711B-4E44-46CE-B84A-4090B059ECEC}"/>
          </ac:spMkLst>
        </pc:spChg>
        <pc:spChg chg="mod">
          <ac:chgData name="Ola Okubanjo" userId="86690366-23e1-4f40-9b85-37ff13699414" providerId="ADAL" clId="{B2A11CE9-1774-470A-8138-F21454F05336}" dt="2022-07-14T19:41:40.881" v="16715" actId="1076"/>
          <ac:spMkLst>
            <pc:docMk/>
            <pc:sldMk cId="385067346" sldId="1373"/>
            <ac:spMk id="640" creationId="{F1A6D4DD-7C34-4EF2-8301-6B377D1C9B48}"/>
          </ac:spMkLst>
        </pc:spChg>
        <pc:spChg chg="mod">
          <ac:chgData name="Ola Okubanjo" userId="86690366-23e1-4f40-9b85-37ff13699414" providerId="ADAL" clId="{B2A11CE9-1774-470A-8138-F21454F05336}" dt="2022-07-14T19:41:40.881" v="16715" actId="1076"/>
          <ac:spMkLst>
            <pc:docMk/>
            <pc:sldMk cId="385067346" sldId="1373"/>
            <ac:spMk id="641" creationId="{1E09CD35-97BC-4732-BD81-AC7F58BFE3AE}"/>
          </ac:spMkLst>
        </pc:spChg>
        <pc:spChg chg="mod">
          <ac:chgData name="Ola Okubanjo" userId="86690366-23e1-4f40-9b85-37ff13699414" providerId="ADAL" clId="{B2A11CE9-1774-470A-8138-F21454F05336}" dt="2022-07-14T19:41:40.881" v="16715" actId="1076"/>
          <ac:spMkLst>
            <pc:docMk/>
            <pc:sldMk cId="385067346" sldId="1373"/>
            <ac:spMk id="642" creationId="{D7704959-AE12-416D-9629-76C0BDDBDB76}"/>
          </ac:spMkLst>
        </pc:spChg>
        <pc:spChg chg="mod">
          <ac:chgData name="Ola Okubanjo" userId="86690366-23e1-4f40-9b85-37ff13699414" providerId="ADAL" clId="{B2A11CE9-1774-470A-8138-F21454F05336}" dt="2022-07-14T19:41:40.881" v="16715" actId="1076"/>
          <ac:spMkLst>
            <pc:docMk/>
            <pc:sldMk cId="385067346" sldId="1373"/>
            <ac:spMk id="643" creationId="{E7EE29CC-C17C-46F0-B1D9-346614264613}"/>
          </ac:spMkLst>
        </pc:spChg>
        <pc:spChg chg="mod">
          <ac:chgData name="Ola Okubanjo" userId="86690366-23e1-4f40-9b85-37ff13699414" providerId="ADAL" clId="{B2A11CE9-1774-470A-8138-F21454F05336}" dt="2022-07-14T19:41:40.881" v="16715" actId="1076"/>
          <ac:spMkLst>
            <pc:docMk/>
            <pc:sldMk cId="385067346" sldId="1373"/>
            <ac:spMk id="644" creationId="{73C3C38F-B1EE-49EA-8BF0-A894A25A938E}"/>
          </ac:spMkLst>
        </pc:spChg>
        <pc:spChg chg="mod">
          <ac:chgData name="Ola Okubanjo" userId="86690366-23e1-4f40-9b85-37ff13699414" providerId="ADAL" clId="{B2A11CE9-1774-470A-8138-F21454F05336}" dt="2022-07-14T19:41:40.881" v="16715" actId="1076"/>
          <ac:spMkLst>
            <pc:docMk/>
            <pc:sldMk cId="385067346" sldId="1373"/>
            <ac:spMk id="645" creationId="{317E1B2D-6D09-4B01-9764-00E24629AD11}"/>
          </ac:spMkLst>
        </pc:spChg>
        <pc:spChg chg="mod">
          <ac:chgData name="Ola Okubanjo" userId="86690366-23e1-4f40-9b85-37ff13699414" providerId="ADAL" clId="{B2A11CE9-1774-470A-8138-F21454F05336}" dt="2022-07-14T19:41:40.881" v="16715" actId="1076"/>
          <ac:spMkLst>
            <pc:docMk/>
            <pc:sldMk cId="385067346" sldId="1373"/>
            <ac:spMk id="646" creationId="{5CD80792-02D2-4217-9EDE-DCFB8F97CAE8}"/>
          </ac:spMkLst>
        </pc:spChg>
        <pc:spChg chg="mod">
          <ac:chgData name="Ola Okubanjo" userId="86690366-23e1-4f40-9b85-37ff13699414" providerId="ADAL" clId="{B2A11CE9-1774-470A-8138-F21454F05336}" dt="2022-07-14T19:41:40.881" v="16715" actId="1076"/>
          <ac:spMkLst>
            <pc:docMk/>
            <pc:sldMk cId="385067346" sldId="1373"/>
            <ac:spMk id="647" creationId="{9990B11F-3C3A-4A74-9158-E124B55A8D23}"/>
          </ac:spMkLst>
        </pc:spChg>
        <pc:spChg chg="mod">
          <ac:chgData name="Ola Okubanjo" userId="86690366-23e1-4f40-9b85-37ff13699414" providerId="ADAL" clId="{B2A11CE9-1774-470A-8138-F21454F05336}" dt="2022-07-14T19:41:40.881" v="16715" actId="1076"/>
          <ac:spMkLst>
            <pc:docMk/>
            <pc:sldMk cId="385067346" sldId="1373"/>
            <ac:spMk id="648" creationId="{9B1A4452-5956-41DB-9BEB-63346CABD827}"/>
          </ac:spMkLst>
        </pc:spChg>
        <pc:spChg chg="mod">
          <ac:chgData name="Ola Okubanjo" userId="86690366-23e1-4f40-9b85-37ff13699414" providerId="ADAL" clId="{B2A11CE9-1774-470A-8138-F21454F05336}" dt="2022-07-14T19:41:40.881" v="16715" actId="1076"/>
          <ac:spMkLst>
            <pc:docMk/>
            <pc:sldMk cId="385067346" sldId="1373"/>
            <ac:spMk id="649" creationId="{244A60D1-20D2-4F1D-B514-0C03C9822830}"/>
          </ac:spMkLst>
        </pc:spChg>
        <pc:spChg chg="mod">
          <ac:chgData name="Ola Okubanjo" userId="86690366-23e1-4f40-9b85-37ff13699414" providerId="ADAL" clId="{B2A11CE9-1774-470A-8138-F21454F05336}" dt="2022-07-14T19:41:40.881" v="16715" actId="1076"/>
          <ac:spMkLst>
            <pc:docMk/>
            <pc:sldMk cId="385067346" sldId="1373"/>
            <ac:spMk id="650" creationId="{A897BF80-A0E0-45F6-85AF-B8A12E29526A}"/>
          </ac:spMkLst>
        </pc:spChg>
        <pc:spChg chg="mod">
          <ac:chgData name="Ola Okubanjo" userId="86690366-23e1-4f40-9b85-37ff13699414" providerId="ADAL" clId="{B2A11CE9-1774-470A-8138-F21454F05336}" dt="2022-07-14T19:41:40.881" v="16715" actId="1076"/>
          <ac:spMkLst>
            <pc:docMk/>
            <pc:sldMk cId="385067346" sldId="1373"/>
            <ac:spMk id="651" creationId="{AFF8A60D-448D-4D21-BEC4-8D3F4A9D9576}"/>
          </ac:spMkLst>
        </pc:spChg>
        <pc:spChg chg="mod">
          <ac:chgData name="Ola Okubanjo" userId="86690366-23e1-4f40-9b85-37ff13699414" providerId="ADAL" clId="{B2A11CE9-1774-470A-8138-F21454F05336}" dt="2022-07-14T19:41:40.881" v="16715" actId="1076"/>
          <ac:spMkLst>
            <pc:docMk/>
            <pc:sldMk cId="385067346" sldId="1373"/>
            <ac:spMk id="652" creationId="{A05DE7FE-4713-417A-B621-F0C93BD89514}"/>
          </ac:spMkLst>
        </pc:spChg>
        <pc:spChg chg="mod">
          <ac:chgData name="Ola Okubanjo" userId="86690366-23e1-4f40-9b85-37ff13699414" providerId="ADAL" clId="{B2A11CE9-1774-470A-8138-F21454F05336}" dt="2022-07-14T19:41:40.881" v="16715" actId="1076"/>
          <ac:spMkLst>
            <pc:docMk/>
            <pc:sldMk cId="385067346" sldId="1373"/>
            <ac:spMk id="654" creationId="{36B0DFDF-B29D-4B3C-AC39-B5F7A9B8D568}"/>
          </ac:spMkLst>
        </pc:spChg>
        <pc:spChg chg="mod">
          <ac:chgData name="Ola Okubanjo" userId="86690366-23e1-4f40-9b85-37ff13699414" providerId="ADAL" clId="{B2A11CE9-1774-470A-8138-F21454F05336}" dt="2022-07-14T19:41:40.881" v="16715" actId="1076"/>
          <ac:spMkLst>
            <pc:docMk/>
            <pc:sldMk cId="385067346" sldId="1373"/>
            <ac:spMk id="655" creationId="{7860A05F-68E1-4AE1-9FFD-261AC1E2E431}"/>
          </ac:spMkLst>
        </pc:spChg>
        <pc:spChg chg="mod">
          <ac:chgData name="Ola Okubanjo" userId="86690366-23e1-4f40-9b85-37ff13699414" providerId="ADAL" clId="{B2A11CE9-1774-470A-8138-F21454F05336}" dt="2022-07-14T19:41:40.881" v="16715" actId="1076"/>
          <ac:spMkLst>
            <pc:docMk/>
            <pc:sldMk cId="385067346" sldId="1373"/>
            <ac:spMk id="656" creationId="{7D710616-619A-4E09-9F92-D202C208890F}"/>
          </ac:spMkLst>
        </pc:spChg>
        <pc:spChg chg="mod">
          <ac:chgData name="Ola Okubanjo" userId="86690366-23e1-4f40-9b85-37ff13699414" providerId="ADAL" clId="{B2A11CE9-1774-470A-8138-F21454F05336}" dt="2022-07-14T19:41:40.881" v="16715" actId="1076"/>
          <ac:spMkLst>
            <pc:docMk/>
            <pc:sldMk cId="385067346" sldId="1373"/>
            <ac:spMk id="657" creationId="{1E5DE940-5132-4A40-B56F-289A5902AA5B}"/>
          </ac:spMkLst>
        </pc:spChg>
        <pc:spChg chg="mod">
          <ac:chgData name="Ola Okubanjo" userId="86690366-23e1-4f40-9b85-37ff13699414" providerId="ADAL" clId="{B2A11CE9-1774-470A-8138-F21454F05336}" dt="2022-07-14T19:41:40.881" v="16715" actId="1076"/>
          <ac:spMkLst>
            <pc:docMk/>
            <pc:sldMk cId="385067346" sldId="1373"/>
            <ac:spMk id="658" creationId="{B8F4DF7B-39BD-4692-92D8-F562CF2D080F}"/>
          </ac:spMkLst>
        </pc:spChg>
        <pc:spChg chg="mod">
          <ac:chgData name="Ola Okubanjo" userId="86690366-23e1-4f40-9b85-37ff13699414" providerId="ADAL" clId="{B2A11CE9-1774-470A-8138-F21454F05336}" dt="2022-07-14T19:41:40.881" v="16715" actId="1076"/>
          <ac:spMkLst>
            <pc:docMk/>
            <pc:sldMk cId="385067346" sldId="1373"/>
            <ac:spMk id="659" creationId="{8E2599C5-D30B-457B-B907-C1D5E630C8B6}"/>
          </ac:spMkLst>
        </pc:spChg>
        <pc:spChg chg="mod">
          <ac:chgData name="Ola Okubanjo" userId="86690366-23e1-4f40-9b85-37ff13699414" providerId="ADAL" clId="{B2A11CE9-1774-470A-8138-F21454F05336}" dt="2022-07-14T19:41:40.881" v="16715" actId="1076"/>
          <ac:spMkLst>
            <pc:docMk/>
            <pc:sldMk cId="385067346" sldId="1373"/>
            <ac:spMk id="660" creationId="{D443C5ED-E6B1-4AEC-BF8D-C541B7EAA221}"/>
          </ac:spMkLst>
        </pc:spChg>
        <pc:spChg chg="mod">
          <ac:chgData name="Ola Okubanjo" userId="86690366-23e1-4f40-9b85-37ff13699414" providerId="ADAL" clId="{B2A11CE9-1774-470A-8138-F21454F05336}" dt="2022-07-14T19:41:40.881" v="16715" actId="1076"/>
          <ac:spMkLst>
            <pc:docMk/>
            <pc:sldMk cId="385067346" sldId="1373"/>
            <ac:spMk id="661" creationId="{BA403F42-80E8-4133-8ED7-CD9D36BFFDF3}"/>
          </ac:spMkLst>
        </pc:spChg>
        <pc:spChg chg="mod">
          <ac:chgData name="Ola Okubanjo" userId="86690366-23e1-4f40-9b85-37ff13699414" providerId="ADAL" clId="{B2A11CE9-1774-470A-8138-F21454F05336}" dt="2022-07-14T19:41:40.881" v="16715" actId="1076"/>
          <ac:spMkLst>
            <pc:docMk/>
            <pc:sldMk cId="385067346" sldId="1373"/>
            <ac:spMk id="662" creationId="{029F91AA-ED00-4F81-B70E-89241FC4A670}"/>
          </ac:spMkLst>
        </pc:spChg>
        <pc:spChg chg="mod">
          <ac:chgData name="Ola Okubanjo" userId="86690366-23e1-4f40-9b85-37ff13699414" providerId="ADAL" clId="{B2A11CE9-1774-470A-8138-F21454F05336}" dt="2022-07-14T19:41:40.881" v="16715" actId="1076"/>
          <ac:spMkLst>
            <pc:docMk/>
            <pc:sldMk cId="385067346" sldId="1373"/>
            <ac:spMk id="663" creationId="{AB331B2E-3D4C-4638-B95F-3024C871ECB5}"/>
          </ac:spMkLst>
        </pc:spChg>
        <pc:spChg chg="mod">
          <ac:chgData name="Ola Okubanjo" userId="86690366-23e1-4f40-9b85-37ff13699414" providerId="ADAL" clId="{B2A11CE9-1774-470A-8138-F21454F05336}" dt="2022-07-14T19:41:40.881" v="16715" actId="1076"/>
          <ac:spMkLst>
            <pc:docMk/>
            <pc:sldMk cId="385067346" sldId="1373"/>
            <ac:spMk id="664" creationId="{E1BE8589-5368-4FD6-B2D3-5D49066DFB70}"/>
          </ac:spMkLst>
        </pc:spChg>
        <pc:spChg chg="mod">
          <ac:chgData name="Ola Okubanjo" userId="86690366-23e1-4f40-9b85-37ff13699414" providerId="ADAL" clId="{B2A11CE9-1774-470A-8138-F21454F05336}" dt="2022-07-14T19:41:40.881" v="16715" actId="1076"/>
          <ac:spMkLst>
            <pc:docMk/>
            <pc:sldMk cId="385067346" sldId="1373"/>
            <ac:spMk id="665" creationId="{51565B06-ED5A-4F81-AC6F-0B13426273EF}"/>
          </ac:spMkLst>
        </pc:spChg>
        <pc:spChg chg="mod">
          <ac:chgData name="Ola Okubanjo" userId="86690366-23e1-4f40-9b85-37ff13699414" providerId="ADAL" clId="{B2A11CE9-1774-470A-8138-F21454F05336}" dt="2022-07-14T19:41:40.881" v="16715" actId="1076"/>
          <ac:spMkLst>
            <pc:docMk/>
            <pc:sldMk cId="385067346" sldId="1373"/>
            <ac:spMk id="666" creationId="{84F7D0E1-D5BC-4DA6-854B-2E3216C66B74}"/>
          </ac:spMkLst>
        </pc:spChg>
        <pc:spChg chg="mod">
          <ac:chgData name="Ola Okubanjo" userId="86690366-23e1-4f40-9b85-37ff13699414" providerId="ADAL" clId="{B2A11CE9-1774-470A-8138-F21454F05336}" dt="2022-07-14T19:41:40.881" v="16715" actId="1076"/>
          <ac:spMkLst>
            <pc:docMk/>
            <pc:sldMk cId="385067346" sldId="1373"/>
            <ac:spMk id="667" creationId="{D7184A5E-96C5-476D-B356-92AD9F0AA3BF}"/>
          </ac:spMkLst>
        </pc:spChg>
        <pc:spChg chg="mod">
          <ac:chgData name="Ola Okubanjo" userId="86690366-23e1-4f40-9b85-37ff13699414" providerId="ADAL" clId="{B2A11CE9-1774-470A-8138-F21454F05336}" dt="2022-07-14T19:41:40.881" v="16715" actId="1076"/>
          <ac:spMkLst>
            <pc:docMk/>
            <pc:sldMk cId="385067346" sldId="1373"/>
            <ac:spMk id="668" creationId="{980EB9AC-AC5E-42F6-95B2-2DFA949C9D2F}"/>
          </ac:spMkLst>
        </pc:spChg>
        <pc:spChg chg="mod">
          <ac:chgData name="Ola Okubanjo" userId="86690366-23e1-4f40-9b85-37ff13699414" providerId="ADAL" clId="{B2A11CE9-1774-470A-8138-F21454F05336}" dt="2022-07-14T19:41:40.881" v="16715" actId="1076"/>
          <ac:spMkLst>
            <pc:docMk/>
            <pc:sldMk cId="385067346" sldId="1373"/>
            <ac:spMk id="669" creationId="{E329A4E6-00F8-44B0-9CA3-1BC241539AFF}"/>
          </ac:spMkLst>
        </pc:spChg>
        <pc:spChg chg="mod">
          <ac:chgData name="Ola Okubanjo" userId="86690366-23e1-4f40-9b85-37ff13699414" providerId="ADAL" clId="{B2A11CE9-1774-470A-8138-F21454F05336}" dt="2022-07-14T19:41:40.881" v="16715" actId="1076"/>
          <ac:spMkLst>
            <pc:docMk/>
            <pc:sldMk cId="385067346" sldId="1373"/>
            <ac:spMk id="670" creationId="{CF89005F-82E2-41FA-A569-048A587605E0}"/>
          </ac:spMkLst>
        </pc:spChg>
        <pc:spChg chg="mod">
          <ac:chgData name="Ola Okubanjo" userId="86690366-23e1-4f40-9b85-37ff13699414" providerId="ADAL" clId="{B2A11CE9-1774-470A-8138-F21454F05336}" dt="2022-07-14T19:41:40.881" v="16715" actId="1076"/>
          <ac:spMkLst>
            <pc:docMk/>
            <pc:sldMk cId="385067346" sldId="1373"/>
            <ac:spMk id="671" creationId="{99846F40-C6F3-45D7-8F73-337D55FC6D60}"/>
          </ac:spMkLst>
        </pc:spChg>
        <pc:spChg chg="mod">
          <ac:chgData name="Ola Okubanjo" userId="86690366-23e1-4f40-9b85-37ff13699414" providerId="ADAL" clId="{B2A11CE9-1774-470A-8138-F21454F05336}" dt="2022-07-14T19:41:40.881" v="16715" actId="1076"/>
          <ac:spMkLst>
            <pc:docMk/>
            <pc:sldMk cId="385067346" sldId="1373"/>
            <ac:spMk id="672" creationId="{E1EFF650-D693-45DE-82AB-2FF9C8A942DF}"/>
          </ac:spMkLst>
        </pc:spChg>
        <pc:spChg chg="mod">
          <ac:chgData name="Ola Okubanjo" userId="86690366-23e1-4f40-9b85-37ff13699414" providerId="ADAL" clId="{B2A11CE9-1774-470A-8138-F21454F05336}" dt="2022-07-14T19:41:40.881" v="16715" actId="1076"/>
          <ac:spMkLst>
            <pc:docMk/>
            <pc:sldMk cId="385067346" sldId="1373"/>
            <ac:spMk id="673" creationId="{DE429F27-2FA4-4310-9332-32947B11F13E}"/>
          </ac:spMkLst>
        </pc:spChg>
        <pc:spChg chg="mod">
          <ac:chgData name="Ola Okubanjo" userId="86690366-23e1-4f40-9b85-37ff13699414" providerId="ADAL" clId="{B2A11CE9-1774-470A-8138-F21454F05336}" dt="2022-07-14T19:41:40.881" v="16715" actId="1076"/>
          <ac:spMkLst>
            <pc:docMk/>
            <pc:sldMk cId="385067346" sldId="1373"/>
            <ac:spMk id="674" creationId="{047B43EF-9EC3-4A0E-B86D-2782AE2FED38}"/>
          </ac:spMkLst>
        </pc:spChg>
        <pc:spChg chg="mod">
          <ac:chgData name="Ola Okubanjo" userId="86690366-23e1-4f40-9b85-37ff13699414" providerId="ADAL" clId="{B2A11CE9-1774-470A-8138-F21454F05336}" dt="2022-07-14T19:41:40.881" v="16715" actId="1076"/>
          <ac:spMkLst>
            <pc:docMk/>
            <pc:sldMk cId="385067346" sldId="1373"/>
            <ac:spMk id="675" creationId="{43FA14D6-CE6B-4348-A6C2-71B7C9C8FD95}"/>
          </ac:spMkLst>
        </pc:spChg>
        <pc:spChg chg="mod">
          <ac:chgData name="Ola Okubanjo" userId="86690366-23e1-4f40-9b85-37ff13699414" providerId="ADAL" clId="{B2A11CE9-1774-470A-8138-F21454F05336}" dt="2022-07-14T19:41:40.881" v="16715" actId="1076"/>
          <ac:spMkLst>
            <pc:docMk/>
            <pc:sldMk cId="385067346" sldId="1373"/>
            <ac:spMk id="676" creationId="{C7E65A06-3A06-4396-AC41-96C2FA0630D5}"/>
          </ac:spMkLst>
        </pc:spChg>
        <pc:spChg chg="mod">
          <ac:chgData name="Ola Okubanjo" userId="86690366-23e1-4f40-9b85-37ff13699414" providerId="ADAL" clId="{B2A11CE9-1774-470A-8138-F21454F05336}" dt="2022-07-14T19:41:40.881" v="16715" actId="1076"/>
          <ac:spMkLst>
            <pc:docMk/>
            <pc:sldMk cId="385067346" sldId="1373"/>
            <ac:spMk id="677" creationId="{4B470046-8268-47DE-9E01-3FE20169C1E1}"/>
          </ac:spMkLst>
        </pc:spChg>
        <pc:spChg chg="mod">
          <ac:chgData name="Ola Okubanjo" userId="86690366-23e1-4f40-9b85-37ff13699414" providerId="ADAL" clId="{B2A11CE9-1774-470A-8138-F21454F05336}" dt="2022-07-14T19:41:40.881" v="16715" actId="1076"/>
          <ac:spMkLst>
            <pc:docMk/>
            <pc:sldMk cId="385067346" sldId="1373"/>
            <ac:spMk id="678" creationId="{33F52716-C5DC-472D-8883-2ECD13C4135A}"/>
          </ac:spMkLst>
        </pc:spChg>
        <pc:spChg chg="mod">
          <ac:chgData name="Ola Okubanjo" userId="86690366-23e1-4f40-9b85-37ff13699414" providerId="ADAL" clId="{B2A11CE9-1774-470A-8138-F21454F05336}" dt="2022-07-14T19:41:40.881" v="16715" actId="1076"/>
          <ac:spMkLst>
            <pc:docMk/>
            <pc:sldMk cId="385067346" sldId="1373"/>
            <ac:spMk id="679" creationId="{E89B42FA-6195-4B55-AF0A-AB7338F05D36}"/>
          </ac:spMkLst>
        </pc:spChg>
        <pc:spChg chg="mod">
          <ac:chgData name="Ola Okubanjo" userId="86690366-23e1-4f40-9b85-37ff13699414" providerId="ADAL" clId="{B2A11CE9-1774-470A-8138-F21454F05336}" dt="2022-07-14T19:41:40.881" v="16715" actId="1076"/>
          <ac:spMkLst>
            <pc:docMk/>
            <pc:sldMk cId="385067346" sldId="1373"/>
            <ac:spMk id="680" creationId="{D25724A3-6CFE-491C-B37A-4695AAAED775}"/>
          </ac:spMkLst>
        </pc:spChg>
        <pc:spChg chg="mod">
          <ac:chgData name="Ola Okubanjo" userId="86690366-23e1-4f40-9b85-37ff13699414" providerId="ADAL" clId="{B2A11CE9-1774-470A-8138-F21454F05336}" dt="2022-07-14T19:41:40.881" v="16715" actId="1076"/>
          <ac:spMkLst>
            <pc:docMk/>
            <pc:sldMk cId="385067346" sldId="1373"/>
            <ac:spMk id="681" creationId="{11FC5E8D-F7FC-4889-AA25-DFFABDEF2EDC}"/>
          </ac:spMkLst>
        </pc:spChg>
        <pc:spChg chg="mod">
          <ac:chgData name="Ola Okubanjo" userId="86690366-23e1-4f40-9b85-37ff13699414" providerId="ADAL" clId="{B2A11CE9-1774-470A-8138-F21454F05336}" dt="2022-07-14T19:41:40.881" v="16715" actId="1076"/>
          <ac:spMkLst>
            <pc:docMk/>
            <pc:sldMk cId="385067346" sldId="1373"/>
            <ac:spMk id="682" creationId="{198DEA1A-08BB-4680-9C79-E372A64092AD}"/>
          </ac:spMkLst>
        </pc:spChg>
        <pc:spChg chg="mod">
          <ac:chgData name="Ola Okubanjo" userId="86690366-23e1-4f40-9b85-37ff13699414" providerId="ADAL" clId="{B2A11CE9-1774-470A-8138-F21454F05336}" dt="2022-07-14T19:41:40.881" v="16715" actId="1076"/>
          <ac:spMkLst>
            <pc:docMk/>
            <pc:sldMk cId="385067346" sldId="1373"/>
            <ac:spMk id="683" creationId="{2BFAC3F7-0D60-480F-A748-1142B9AC0B8E}"/>
          </ac:spMkLst>
        </pc:spChg>
        <pc:spChg chg="mod">
          <ac:chgData name="Ola Okubanjo" userId="86690366-23e1-4f40-9b85-37ff13699414" providerId="ADAL" clId="{B2A11CE9-1774-470A-8138-F21454F05336}" dt="2022-07-14T19:41:40.881" v="16715" actId="1076"/>
          <ac:spMkLst>
            <pc:docMk/>
            <pc:sldMk cId="385067346" sldId="1373"/>
            <ac:spMk id="684" creationId="{FE1CF8C8-199A-489A-8F1A-839DDF6DF5D3}"/>
          </ac:spMkLst>
        </pc:spChg>
        <pc:spChg chg="mod">
          <ac:chgData name="Ola Okubanjo" userId="86690366-23e1-4f40-9b85-37ff13699414" providerId="ADAL" clId="{B2A11CE9-1774-470A-8138-F21454F05336}" dt="2022-07-14T19:41:40.881" v="16715" actId="1076"/>
          <ac:spMkLst>
            <pc:docMk/>
            <pc:sldMk cId="385067346" sldId="1373"/>
            <ac:spMk id="685" creationId="{43FD2820-F8FF-4AE5-8A09-FE4FCE82D9F3}"/>
          </ac:spMkLst>
        </pc:spChg>
        <pc:spChg chg="mod">
          <ac:chgData name="Ola Okubanjo" userId="86690366-23e1-4f40-9b85-37ff13699414" providerId="ADAL" clId="{B2A11CE9-1774-470A-8138-F21454F05336}" dt="2022-07-14T19:41:40.881" v="16715" actId="1076"/>
          <ac:spMkLst>
            <pc:docMk/>
            <pc:sldMk cId="385067346" sldId="1373"/>
            <ac:spMk id="686" creationId="{D1AE9C51-9E95-4127-B195-356ED223D6A5}"/>
          </ac:spMkLst>
        </pc:spChg>
        <pc:spChg chg="mod">
          <ac:chgData name="Ola Okubanjo" userId="86690366-23e1-4f40-9b85-37ff13699414" providerId="ADAL" clId="{B2A11CE9-1774-470A-8138-F21454F05336}" dt="2022-07-14T19:41:40.881" v="16715" actId="1076"/>
          <ac:spMkLst>
            <pc:docMk/>
            <pc:sldMk cId="385067346" sldId="1373"/>
            <ac:spMk id="687" creationId="{14D8007A-3696-4DDF-97D8-3E1DF3CF9DF3}"/>
          </ac:spMkLst>
        </pc:spChg>
        <pc:spChg chg="mod">
          <ac:chgData name="Ola Okubanjo" userId="86690366-23e1-4f40-9b85-37ff13699414" providerId="ADAL" clId="{B2A11CE9-1774-470A-8138-F21454F05336}" dt="2022-07-14T19:41:40.881" v="16715" actId="1076"/>
          <ac:spMkLst>
            <pc:docMk/>
            <pc:sldMk cId="385067346" sldId="1373"/>
            <ac:spMk id="688" creationId="{42853213-1287-46DF-87CA-05F0362942C9}"/>
          </ac:spMkLst>
        </pc:spChg>
        <pc:spChg chg="mod">
          <ac:chgData name="Ola Okubanjo" userId="86690366-23e1-4f40-9b85-37ff13699414" providerId="ADAL" clId="{B2A11CE9-1774-470A-8138-F21454F05336}" dt="2022-07-14T19:41:40.881" v="16715" actId="1076"/>
          <ac:spMkLst>
            <pc:docMk/>
            <pc:sldMk cId="385067346" sldId="1373"/>
            <ac:spMk id="689" creationId="{B7D8B49F-6559-4B09-A405-DF4EF1C5E1F6}"/>
          </ac:spMkLst>
        </pc:spChg>
        <pc:spChg chg="mod">
          <ac:chgData name="Ola Okubanjo" userId="86690366-23e1-4f40-9b85-37ff13699414" providerId="ADAL" clId="{B2A11CE9-1774-470A-8138-F21454F05336}" dt="2022-07-14T19:41:40.881" v="16715" actId="1076"/>
          <ac:spMkLst>
            <pc:docMk/>
            <pc:sldMk cId="385067346" sldId="1373"/>
            <ac:spMk id="691" creationId="{A943131F-5EE2-4160-80B5-9FAF1CBD71E1}"/>
          </ac:spMkLst>
        </pc:spChg>
        <pc:spChg chg="mod">
          <ac:chgData name="Ola Okubanjo" userId="86690366-23e1-4f40-9b85-37ff13699414" providerId="ADAL" clId="{B2A11CE9-1774-470A-8138-F21454F05336}" dt="2022-07-14T19:41:40.881" v="16715" actId="1076"/>
          <ac:spMkLst>
            <pc:docMk/>
            <pc:sldMk cId="385067346" sldId="1373"/>
            <ac:spMk id="692" creationId="{C6CEADFF-4134-473F-98AF-4A342631B171}"/>
          </ac:spMkLst>
        </pc:spChg>
        <pc:spChg chg="mod">
          <ac:chgData name="Ola Okubanjo" userId="86690366-23e1-4f40-9b85-37ff13699414" providerId="ADAL" clId="{B2A11CE9-1774-470A-8138-F21454F05336}" dt="2022-07-14T19:41:40.881" v="16715" actId="1076"/>
          <ac:spMkLst>
            <pc:docMk/>
            <pc:sldMk cId="385067346" sldId="1373"/>
            <ac:spMk id="693" creationId="{9077116D-DFD9-4712-8EB3-0B1AFE924A5D}"/>
          </ac:spMkLst>
        </pc:spChg>
        <pc:spChg chg="mod">
          <ac:chgData name="Ola Okubanjo" userId="86690366-23e1-4f40-9b85-37ff13699414" providerId="ADAL" clId="{B2A11CE9-1774-470A-8138-F21454F05336}" dt="2022-07-14T19:41:40.881" v="16715" actId="1076"/>
          <ac:spMkLst>
            <pc:docMk/>
            <pc:sldMk cId="385067346" sldId="1373"/>
            <ac:spMk id="694" creationId="{2A7C2172-3D16-4F33-B31B-0017EB2249A7}"/>
          </ac:spMkLst>
        </pc:spChg>
        <pc:spChg chg="mod">
          <ac:chgData name="Ola Okubanjo" userId="86690366-23e1-4f40-9b85-37ff13699414" providerId="ADAL" clId="{B2A11CE9-1774-470A-8138-F21454F05336}" dt="2022-07-14T19:41:40.881" v="16715" actId="1076"/>
          <ac:spMkLst>
            <pc:docMk/>
            <pc:sldMk cId="385067346" sldId="1373"/>
            <ac:spMk id="695" creationId="{E4F26581-6AC5-4070-80C6-D85626316CFF}"/>
          </ac:spMkLst>
        </pc:spChg>
        <pc:spChg chg="mod">
          <ac:chgData name="Ola Okubanjo" userId="86690366-23e1-4f40-9b85-37ff13699414" providerId="ADAL" clId="{B2A11CE9-1774-470A-8138-F21454F05336}" dt="2022-07-14T19:41:40.881" v="16715" actId="1076"/>
          <ac:spMkLst>
            <pc:docMk/>
            <pc:sldMk cId="385067346" sldId="1373"/>
            <ac:spMk id="696" creationId="{CAABB58D-998F-4530-8ED2-F59D2D18B9D4}"/>
          </ac:spMkLst>
        </pc:spChg>
        <pc:spChg chg="mod">
          <ac:chgData name="Ola Okubanjo" userId="86690366-23e1-4f40-9b85-37ff13699414" providerId="ADAL" clId="{B2A11CE9-1774-470A-8138-F21454F05336}" dt="2022-07-14T19:41:40.881" v="16715" actId="1076"/>
          <ac:spMkLst>
            <pc:docMk/>
            <pc:sldMk cId="385067346" sldId="1373"/>
            <ac:spMk id="697" creationId="{8CDE10F1-1EA9-476C-A003-0094FBE83511}"/>
          </ac:spMkLst>
        </pc:spChg>
        <pc:spChg chg="mod">
          <ac:chgData name="Ola Okubanjo" userId="86690366-23e1-4f40-9b85-37ff13699414" providerId="ADAL" clId="{B2A11CE9-1774-470A-8138-F21454F05336}" dt="2022-07-14T19:41:40.881" v="16715" actId="1076"/>
          <ac:spMkLst>
            <pc:docMk/>
            <pc:sldMk cId="385067346" sldId="1373"/>
            <ac:spMk id="698" creationId="{E0F8457F-F77D-470D-9CCD-BF1169AA1021}"/>
          </ac:spMkLst>
        </pc:spChg>
        <pc:spChg chg="mod">
          <ac:chgData name="Ola Okubanjo" userId="86690366-23e1-4f40-9b85-37ff13699414" providerId="ADAL" clId="{B2A11CE9-1774-470A-8138-F21454F05336}" dt="2022-07-14T19:41:40.881" v="16715" actId="1076"/>
          <ac:spMkLst>
            <pc:docMk/>
            <pc:sldMk cId="385067346" sldId="1373"/>
            <ac:spMk id="699" creationId="{3B3795EA-E9E6-4986-8E02-72B0580AD234}"/>
          </ac:spMkLst>
        </pc:spChg>
        <pc:spChg chg="mod">
          <ac:chgData name="Ola Okubanjo" userId="86690366-23e1-4f40-9b85-37ff13699414" providerId="ADAL" clId="{B2A11CE9-1774-470A-8138-F21454F05336}" dt="2022-07-14T19:41:40.881" v="16715" actId="1076"/>
          <ac:spMkLst>
            <pc:docMk/>
            <pc:sldMk cId="385067346" sldId="1373"/>
            <ac:spMk id="700" creationId="{168E1948-3B13-4604-9C03-FDB10A542C26}"/>
          </ac:spMkLst>
        </pc:spChg>
        <pc:spChg chg="mod">
          <ac:chgData name="Ola Okubanjo" userId="86690366-23e1-4f40-9b85-37ff13699414" providerId="ADAL" clId="{B2A11CE9-1774-470A-8138-F21454F05336}" dt="2022-07-14T19:41:40.881" v="16715" actId="1076"/>
          <ac:spMkLst>
            <pc:docMk/>
            <pc:sldMk cId="385067346" sldId="1373"/>
            <ac:spMk id="701" creationId="{C70F46E2-3246-4DC8-869F-1D949E564EA5}"/>
          </ac:spMkLst>
        </pc:spChg>
        <pc:spChg chg="mod">
          <ac:chgData name="Ola Okubanjo" userId="86690366-23e1-4f40-9b85-37ff13699414" providerId="ADAL" clId="{B2A11CE9-1774-470A-8138-F21454F05336}" dt="2022-07-14T19:41:40.881" v="16715" actId="1076"/>
          <ac:spMkLst>
            <pc:docMk/>
            <pc:sldMk cId="385067346" sldId="1373"/>
            <ac:spMk id="702" creationId="{3A322305-3F4F-47AE-9804-6160BE623E93}"/>
          </ac:spMkLst>
        </pc:spChg>
        <pc:spChg chg="mod">
          <ac:chgData name="Ola Okubanjo" userId="86690366-23e1-4f40-9b85-37ff13699414" providerId="ADAL" clId="{B2A11CE9-1774-470A-8138-F21454F05336}" dt="2022-07-14T19:41:40.881" v="16715" actId="1076"/>
          <ac:spMkLst>
            <pc:docMk/>
            <pc:sldMk cId="385067346" sldId="1373"/>
            <ac:spMk id="703" creationId="{E577066B-E2AD-4D77-9985-046AEAD947CA}"/>
          </ac:spMkLst>
        </pc:spChg>
        <pc:spChg chg="mod">
          <ac:chgData name="Ola Okubanjo" userId="86690366-23e1-4f40-9b85-37ff13699414" providerId="ADAL" clId="{B2A11CE9-1774-470A-8138-F21454F05336}" dt="2022-07-14T19:41:40.881" v="16715" actId="1076"/>
          <ac:spMkLst>
            <pc:docMk/>
            <pc:sldMk cId="385067346" sldId="1373"/>
            <ac:spMk id="704" creationId="{4BC0C24D-C9A4-441B-AB49-E068700C90AF}"/>
          </ac:spMkLst>
        </pc:spChg>
        <pc:spChg chg="mod">
          <ac:chgData name="Ola Okubanjo" userId="86690366-23e1-4f40-9b85-37ff13699414" providerId="ADAL" clId="{B2A11CE9-1774-470A-8138-F21454F05336}" dt="2022-07-14T19:41:40.881" v="16715" actId="1076"/>
          <ac:spMkLst>
            <pc:docMk/>
            <pc:sldMk cId="385067346" sldId="1373"/>
            <ac:spMk id="705" creationId="{0D45F6E9-2DC2-475F-A368-F26E6DFE19AB}"/>
          </ac:spMkLst>
        </pc:spChg>
        <pc:spChg chg="mod">
          <ac:chgData name="Ola Okubanjo" userId="86690366-23e1-4f40-9b85-37ff13699414" providerId="ADAL" clId="{B2A11CE9-1774-470A-8138-F21454F05336}" dt="2022-07-14T19:41:40.881" v="16715" actId="1076"/>
          <ac:spMkLst>
            <pc:docMk/>
            <pc:sldMk cId="385067346" sldId="1373"/>
            <ac:spMk id="706" creationId="{AE5E047F-B54C-4616-B314-93B73A30FBEC}"/>
          </ac:spMkLst>
        </pc:spChg>
        <pc:spChg chg="mod">
          <ac:chgData name="Ola Okubanjo" userId="86690366-23e1-4f40-9b85-37ff13699414" providerId="ADAL" clId="{B2A11CE9-1774-470A-8138-F21454F05336}" dt="2022-07-14T19:41:40.881" v="16715" actId="1076"/>
          <ac:spMkLst>
            <pc:docMk/>
            <pc:sldMk cId="385067346" sldId="1373"/>
            <ac:spMk id="707" creationId="{CE524BD7-B527-4C25-80E6-3380F32556A4}"/>
          </ac:spMkLst>
        </pc:spChg>
        <pc:spChg chg="mod">
          <ac:chgData name="Ola Okubanjo" userId="86690366-23e1-4f40-9b85-37ff13699414" providerId="ADAL" clId="{B2A11CE9-1774-470A-8138-F21454F05336}" dt="2022-07-14T19:41:40.881" v="16715" actId="1076"/>
          <ac:spMkLst>
            <pc:docMk/>
            <pc:sldMk cId="385067346" sldId="1373"/>
            <ac:spMk id="708" creationId="{AC154C30-CE46-423C-9D73-D65876AE060F}"/>
          </ac:spMkLst>
        </pc:spChg>
        <pc:spChg chg="mod">
          <ac:chgData name="Ola Okubanjo" userId="86690366-23e1-4f40-9b85-37ff13699414" providerId="ADAL" clId="{B2A11CE9-1774-470A-8138-F21454F05336}" dt="2022-07-14T19:41:40.881" v="16715" actId="1076"/>
          <ac:spMkLst>
            <pc:docMk/>
            <pc:sldMk cId="385067346" sldId="1373"/>
            <ac:spMk id="709" creationId="{4A2D0F88-D619-4C6C-B7CD-A50A052B1688}"/>
          </ac:spMkLst>
        </pc:spChg>
        <pc:spChg chg="mod">
          <ac:chgData name="Ola Okubanjo" userId="86690366-23e1-4f40-9b85-37ff13699414" providerId="ADAL" clId="{B2A11CE9-1774-470A-8138-F21454F05336}" dt="2022-07-14T19:41:40.881" v="16715" actId="1076"/>
          <ac:spMkLst>
            <pc:docMk/>
            <pc:sldMk cId="385067346" sldId="1373"/>
            <ac:spMk id="710" creationId="{2E94870C-DC05-45F9-93CE-7A55719397EA}"/>
          </ac:spMkLst>
        </pc:spChg>
        <pc:spChg chg="mod">
          <ac:chgData name="Ola Okubanjo" userId="86690366-23e1-4f40-9b85-37ff13699414" providerId="ADAL" clId="{B2A11CE9-1774-470A-8138-F21454F05336}" dt="2022-07-14T19:41:40.881" v="16715" actId="1076"/>
          <ac:spMkLst>
            <pc:docMk/>
            <pc:sldMk cId="385067346" sldId="1373"/>
            <ac:spMk id="711" creationId="{AC97AE84-666D-46E5-8DEE-0A2E5BCED2A3}"/>
          </ac:spMkLst>
        </pc:spChg>
        <pc:spChg chg="mod">
          <ac:chgData name="Ola Okubanjo" userId="86690366-23e1-4f40-9b85-37ff13699414" providerId="ADAL" clId="{B2A11CE9-1774-470A-8138-F21454F05336}" dt="2022-07-14T19:41:40.881" v="16715" actId="1076"/>
          <ac:spMkLst>
            <pc:docMk/>
            <pc:sldMk cId="385067346" sldId="1373"/>
            <ac:spMk id="712" creationId="{A779E302-362E-4F79-8CC1-83762562B6B3}"/>
          </ac:spMkLst>
        </pc:spChg>
        <pc:spChg chg="mod">
          <ac:chgData name="Ola Okubanjo" userId="86690366-23e1-4f40-9b85-37ff13699414" providerId="ADAL" clId="{B2A11CE9-1774-470A-8138-F21454F05336}" dt="2022-07-14T19:41:40.881" v="16715" actId="1076"/>
          <ac:spMkLst>
            <pc:docMk/>
            <pc:sldMk cId="385067346" sldId="1373"/>
            <ac:spMk id="713" creationId="{59CD5158-C87C-45DA-A0A5-F81606CE4051}"/>
          </ac:spMkLst>
        </pc:spChg>
        <pc:spChg chg="mod">
          <ac:chgData name="Ola Okubanjo" userId="86690366-23e1-4f40-9b85-37ff13699414" providerId="ADAL" clId="{B2A11CE9-1774-470A-8138-F21454F05336}" dt="2022-07-14T19:41:40.881" v="16715" actId="1076"/>
          <ac:spMkLst>
            <pc:docMk/>
            <pc:sldMk cId="385067346" sldId="1373"/>
            <ac:spMk id="714" creationId="{F3EF65B6-5885-49A3-94EF-560DC3A25708}"/>
          </ac:spMkLst>
        </pc:spChg>
        <pc:spChg chg="mod">
          <ac:chgData name="Ola Okubanjo" userId="86690366-23e1-4f40-9b85-37ff13699414" providerId="ADAL" clId="{B2A11CE9-1774-470A-8138-F21454F05336}" dt="2022-07-14T19:41:40.881" v="16715" actId="1076"/>
          <ac:spMkLst>
            <pc:docMk/>
            <pc:sldMk cId="385067346" sldId="1373"/>
            <ac:spMk id="715" creationId="{B9B04C2C-EBF9-4A5D-8770-9C1BDF3EAC0E}"/>
          </ac:spMkLst>
        </pc:spChg>
        <pc:spChg chg="mod">
          <ac:chgData name="Ola Okubanjo" userId="86690366-23e1-4f40-9b85-37ff13699414" providerId="ADAL" clId="{B2A11CE9-1774-470A-8138-F21454F05336}" dt="2022-07-14T19:41:40.881" v="16715" actId="1076"/>
          <ac:spMkLst>
            <pc:docMk/>
            <pc:sldMk cId="385067346" sldId="1373"/>
            <ac:spMk id="716" creationId="{7051A5A2-FF61-4E01-8055-C4BE57E9D5C6}"/>
          </ac:spMkLst>
        </pc:spChg>
        <pc:spChg chg="mod">
          <ac:chgData name="Ola Okubanjo" userId="86690366-23e1-4f40-9b85-37ff13699414" providerId="ADAL" clId="{B2A11CE9-1774-470A-8138-F21454F05336}" dt="2022-07-14T19:41:40.881" v="16715" actId="1076"/>
          <ac:spMkLst>
            <pc:docMk/>
            <pc:sldMk cId="385067346" sldId="1373"/>
            <ac:spMk id="717" creationId="{ECFA8519-6A8A-430E-807C-3CA2EA752549}"/>
          </ac:spMkLst>
        </pc:spChg>
        <pc:spChg chg="mod">
          <ac:chgData name="Ola Okubanjo" userId="86690366-23e1-4f40-9b85-37ff13699414" providerId="ADAL" clId="{B2A11CE9-1774-470A-8138-F21454F05336}" dt="2022-07-14T19:41:40.881" v="16715" actId="1076"/>
          <ac:spMkLst>
            <pc:docMk/>
            <pc:sldMk cId="385067346" sldId="1373"/>
            <ac:spMk id="718" creationId="{1DBD06ED-DA26-4648-998D-5A2F37C16BDB}"/>
          </ac:spMkLst>
        </pc:spChg>
        <pc:spChg chg="mod">
          <ac:chgData name="Ola Okubanjo" userId="86690366-23e1-4f40-9b85-37ff13699414" providerId="ADAL" clId="{B2A11CE9-1774-470A-8138-F21454F05336}" dt="2022-07-14T19:41:40.881" v="16715" actId="1076"/>
          <ac:spMkLst>
            <pc:docMk/>
            <pc:sldMk cId="385067346" sldId="1373"/>
            <ac:spMk id="719" creationId="{719C86B2-6963-47D8-A404-1152B6D3328A}"/>
          </ac:spMkLst>
        </pc:spChg>
        <pc:spChg chg="mod">
          <ac:chgData name="Ola Okubanjo" userId="86690366-23e1-4f40-9b85-37ff13699414" providerId="ADAL" clId="{B2A11CE9-1774-470A-8138-F21454F05336}" dt="2022-07-14T19:41:40.881" v="16715" actId="1076"/>
          <ac:spMkLst>
            <pc:docMk/>
            <pc:sldMk cId="385067346" sldId="1373"/>
            <ac:spMk id="720" creationId="{59E40B2A-1497-4357-8F8E-B54C18B2AF33}"/>
          </ac:spMkLst>
        </pc:spChg>
        <pc:spChg chg="mod">
          <ac:chgData name="Ola Okubanjo" userId="86690366-23e1-4f40-9b85-37ff13699414" providerId="ADAL" clId="{B2A11CE9-1774-470A-8138-F21454F05336}" dt="2022-07-14T19:41:40.881" v="16715" actId="1076"/>
          <ac:spMkLst>
            <pc:docMk/>
            <pc:sldMk cId="385067346" sldId="1373"/>
            <ac:spMk id="721" creationId="{5B9C3050-F69D-45AE-9F30-86A507A8FAF7}"/>
          </ac:spMkLst>
        </pc:spChg>
        <pc:spChg chg="mod">
          <ac:chgData name="Ola Okubanjo" userId="86690366-23e1-4f40-9b85-37ff13699414" providerId="ADAL" clId="{B2A11CE9-1774-470A-8138-F21454F05336}" dt="2022-07-14T19:41:40.881" v="16715" actId="1076"/>
          <ac:spMkLst>
            <pc:docMk/>
            <pc:sldMk cId="385067346" sldId="1373"/>
            <ac:spMk id="722" creationId="{512F87F9-0D5C-4486-833D-9C0D2CA23208}"/>
          </ac:spMkLst>
        </pc:spChg>
        <pc:spChg chg="mod">
          <ac:chgData name="Ola Okubanjo" userId="86690366-23e1-4f40-9b85-37ff13699414" providerId="ADAL" clId="{B2A11CE9-1774-470A-8138-F21454F05336}" dt="2022-07-14T19:41:40.881" v="16715" actId="1076"/>
          <ac:spMkLst>
            <pc:docMk/>
            <pc:sldMk cId="385067346" sldId="1373"/>
            <ac:spMk id="723" creationId="{EFEE948E-835E-4835-B79B-5344BAB8BA25}"/>
          </ac:spMkLst>
        </pc:spChg>
        <pc:spChg chg="mod">
          <ac:chgData name="Ola Okubanjo" userId="86690366-23e1-4f40-9b85-37ff13699414" providerId="ADAL" clId="{B2A11CE9-1774-470A-8138-F21454F05336}" dt="2022-07-14T19:41:40.881" v="16715" actId="1076"/>
          <ac:spMkLst>
            <pc:docMk/>
            <pc:sldMk cId="385067346" sldId="1373"/>
            <ac:spMk id="724" creationId="{7C4ECDD0-AA58-4B45-86F6-CA7D70D865D5}"/>
          </ac:spMkLst>
        </pc:spChg>
        <pc:spChg chg="mod">
          <ac:chgData name="Ola Okubanjo" userId="86690366-23e1-4f40-9b85-37ff13699414" providerId="ADAL" clId="{B2A11CE9-1774-470A-8138-F21454F05336}" dt="2022-07-14T19:41:40.881" v="16715" actId="1076"/>
          <ac:spMkLst>
            <pc:docMk/>
            <pc:sldMk cId="385067346" sldId="1373"/>
            <ac:spMk id="725" creationId="{600E5DB6-2193-465B-91DC-9BD56592FE4D}"/>
          </ac:spMkLst>
        </pc:spChg>
        <pc:spChg chg="mod">
          <ac:chgData name="Ola Okubanjo" userId="86690366-23e1-4f40-9b85-37ff13699414" providerId="ADAL" clId="{B2A11CE9-1774-470A-8138-F21454F05336}" dt="2022-07-14T19:41:40.881" v="16715" actId="1076"/>
          <ac:spMkLst>
            <pc:docMk/>
            <pc:sldMk cId="385067346" sldId="1373"/>
            <ac:spMk id="726" creationId="{AAB497D7-F5BC-472C-A00A-CAC42D05DDC7}"/>
          </ac:spMkLst>
        </pc:spChg>
        <pc:spChg chg="mod">
          <ac:chgData name="Ola Okubanjo" userId="86690366-23e1-4f40-9b85-37ff13699414" providerId="ADAL" clId="{B2A11CE9-1774-470A-8138-F21454F05336}" dt="2022-07-14T19:41:40.881" v="16715" actId="1076"/>
          <ac:spMkLst>
            <pc:docMk/>
            <pc:sldMk cId="385067346" sldId="1373"/>
            <ac:spMk id="728" creationId="{BA533DCB-5185-4D5C-AFE9-AC4976CEBDA0}"/>
          </ac:spMkLst>
        </pc:spChg>
        <pc:spChg chg="mod">
          <ac:chgData name="Ola Okubanjo" userId="86690366-23e1-4f40-9b85-37ff13699414" providerId="ADAL" clId="{B2A11CE9-1774-470A-8138-F21454F05336}" dt="2022-07-14T19:41:40.881" v="16715" actId="1076"/>
          <ac:spMkLst>
            <pc:docMk/>
            <pc:sldMk cId="385067346" sldId="1373"/>
            <ac:spMk id="729" creationId="{DCE88007-B93C-4612-BD03-2C67E131D8F8}"/>
          </ac:spMkLst>
        </pc:spChg>
        <pc:spChg chg="mod">
          <ac:chgData name="Ola Okubanjo" userId="86690366-23e1-4f40-9b85-37ff13699414" providerId="ADAL" clId="{B2A11CE9-1774-470A-8138-F21454F05336}" dt="2022-07-14T19:41:40.881" v="16715" actId="1076"/>
          <ac:spMkLst>
            <pc:docMk/>
            <pc:sldMk cId="385067346" sldId="1373"/>
            <ac:spMk id="730" creationId="{A8162936-A3A3-400E-ACB5-B4ED2546C85A}"/>
          </ac:spMkLst>
        </pc:spChg>
        <pc:spChg chg="mod">
          <ac:chgData name="Ola Okubanjo" userId="86690366-23e1-4f40-9b85-37ff13699414" providerId="ADAL" clId="{B2A11CE9-1774-470A-8138-F21454F05336}" dt="2022-07-14T19:41:40.881" v="16715" actId="1076"/>
          <ac:spMkLst>
            <pc:docMk/>
            <pc:sldMk cId="385067346" sldId="1373"/>
            <ac:spMk id="731" creationId="{558EF960-54BF-404E-B4FB-06CE7EB7090B}"/>
          </ac:spMkLst>
        </pc:spChg>
        <pc:spChg chg="mod">
          <ac:chgData name="Ola Okubanjo" userId="86690366-23e1-4f40-9b85-37ff13699414" providerId="ADAL" clId="{B2A11CE9-1774-470A-8138-F21454F05336}" dt="2022-07-14T19:41:40.881" v="16715" actId="1076"/>
          <ac:spMkLst>
            <pc:docMk/>
            <pc:sldMk cId="385067346" sldId="1373"/>
            <ac:spMk id="732" creationId="{81D49E0A-5F13-4E47-939E-27126F4FE19A}"/>
          </ac:spMkLst>
        </pc:spChg>
        <pc:spChg chg="mod">
          <ac:chgData name="Ola Okubanjo" userId="86690366-23e1-4f40-9b85-37ff13699414" providerId="ADAL" clId="{B2A11CE9-1774-470A-8138-F21454F05336}" dt="2022-07-14T19:41:40.881" v="16715" actId="1076"/>
          <ac:spMkLst>
            <pc:docMk/>
            <pc:sldMk cId="385067346" sldId="1373"/>
            <ac:spMk id="733" creationId="{B5835426-AD50-43DF-9F8B-2AD0093D07C1}"/>
          </ac:spMkLst>
        </pc:spChg>
        <pc:spChg chg="mod">
          <ac:chgData name="Ola Okubanjo" userId="86690366-23e1-4f40-9b85-37ff13699414" providerId="ADAL" clId="{B2A11CE9-1774-470A-8138-F21454F05336}" dt="2022-07-14T19:41:40.881" v="16715" actId="1076"/>
          <ac:spMkLst>
            <pc:docMk/>
            <pc:sldMk cId="385067346" sldId="1373"/>
            <ac:spMk id="734" creationId="{DCE187F0-14FB-49A5-AFF2-B12607676755}"/>
          </ac:spMkLst>
        </pc:spChg>
        <pc:spChg chg="mod">
          <ac:chgData name="Ola Okubanjo" userId="86690366-23e1-4f40-9b85-37ff13699414" providerId="ADAL" clId="{B2A11CE9-1774-470A-8138-F21454F05336}" dt="2022-07-14T19:41:40.881" v="16715" actId="1076"/>
          <ac:spMkLst>
            <pc:docMk/>
            <pc:sldMk cId="385067346" sldId="1373"/>
            <ac:spMk id="735" creationId="{E57AC263-58AC-41E3-9722-3668B48638D4}"/>
          </ac:spMkLst>
        </pc:spChg>
        <pc:spChg chg="mod">
          <ac:chgData name="Ola Okubanjo" userId="86690366-23e1-4f40-9b85-37ff13699414" providerId="ADAL" clId="{B2A11CE9-1774-470A-8138-F21454F05336}" dt="2022-07-14T19:41:40.881" v="16715" actId="1076"/>
          <ac:spMkLst>
            <pc:docMk/>
            <pc:sldMk cId="385067346" sldId="1373"/>
            <ac:spMk id="736" creationId="{0007607D-302B-431F-94F4-5E041620AE16}"/>
          </ac:spMkLst>
        </pc:spChg>
        <pc:spChg chg="mod">
          <ac:chgData name="Ola Okubanjo" userId="86690366-23e1-4f40-9b85-37ff13699414" providerId="ADAL" clId="{B2A11CE9-1774-470A-8138-F21454F05336}" dt="2022-07-14T19:41:40.881" v="16715" actId="1076"/>
          <ac:spMkLst>
            <pc:docMk/>
            <pc:sldMk cId="385067346" sldId="1373"/>
            <ac:spMk id="737" creationId="{AF948527-9BF0-4160-B616-8241EC6C5AD0}"/>
          </ac:spMkLst>
        </pc:spChg>
        <pc:spChg chg="mod">
          <ac:chgData name="Ola Okubanjo" userId="86690366-23e1-4f40-9b85-37ff13699414" providerId="ADAL" clId="{B2A11CE9-1774-470A-8138-F21454F05336}" dt="2022-07-14T19:41:40.881" v="16715" actId="1076"/>
          <ac:spMkLst>
            <pc:docMk/>
            <pc:sldMk cId="385067346" sldId="1373"/>
            <ac:spMk id="738" creationId="{231BAE83-374F-4F8A-81B1-9BDAE0D62BD5}"/>
          </ac:spMkLst>
        </pc:spChg>
        <pc:spChg chg="mod">
          <ac:chgData name="Ola Okubanjo" userId="86690366-23e1-4f40-9b85-37ff13699414" providerId="ADAL" clId="{B2A11CE9-1774-470A-8138-F21454F05336}" dt="2022-07-14T19:41:40.881" v="16715" actId="1076"/>
          <ac:spMkLst>
            <pc:docMk/>
            <pc:sldMk cId="385067346" sldId="1373"/>
            <ac:spMk id="739" creationId="{9A2244D3-FF83-448E-9152-9B375D98130F}"/>
          </ac:spMkLst>
        </pc:spChg>
        <pc:spChg chg="mod">
          <ac:chgData name="Ola Okubanjo" userId="86690366-23e1-4f40-9b85-37ff13699414" providerId="ADAL" clId="{B2A11CE9-1774-470A-8138-F21454F05336}" dt="2022-07-14T19:41:40.881" v="16715" actId="1076"/>
          <ac:spMkLst>
            <pc:docMk/>
            <pc:sldMk cId="385067346" sldId="1373"/>
            <ac:spMk id="740" creationId="{83FC2E8F-C98C-4D5D-B09B-7C0B3B9DDC6E}"/>
          </ac:spMkLst>
        </pc:spChg>
        <pc:spChg chg="mod">
          <ac:chgData name="Ola Okubanjo" userId="86690366-23e1-4f40-9b85-37ff13699414" providerId="ADAL" clId="{B2A11CE9-1774-470A-8138-F21454F05336}" dt="2022-07-14T19:41:40.881" v="16715" actId="1076"/>
          <ac:spMkLst>
            <pc:docMk/>
            <pc:sldMk cId="385067346" sldId="1373"/>
            <ac:spMk id="741" creationId="{35D2FCD6-54A8-4D8D-84E6-7D3676887350}"/>
          </ac:spMkLst>
        </pc:spChg>
        <pc:spChg chg="mod">
          <ac:chgData name="Ola Okubanjo" userId="86690366-23e1-4f40-9b85-37ff13699414" providerId="ADAL" clId="{B2A11CE9-1774-470A-8138-F21454F05336}" dt="2022-07-14T19:41:40.881" v="16715" actId="1076"/>
          <ac:spMkLst>
            <pc:docMk/>
            <pc:sldMk cId="385067346" sldId="1373"/>
            <ac:spMk id="742" creationId="{5B534D38-19B1-4D3E-8233-D8713CABC76E}"/>
          </ac:spMkLst>
        </pc:spChg>
        <pc:spChg chg="mod">
          <ac:chgData name="Ola Okubanjo" userId="86690366-23e1-4f40-9b85-37ff13699414" providerId="ADAL" clId="{B2A11CE9-1774-470A-8138-F21454F05336}" dt="2022-07-14T19:41:40.881" v="16715" actId="1076"/>
          <ac:spMkLst>
            <pc:docMk/>
            <pc:sldMk cId="385067346" sldId="1373"/>
            <ac:spMk id="743" creationId="{B14FCE0B-CFCA-47E8-88BD-129B7BD12B6F}"/>
          </ac:spMkLst>
        </pc:spChg>
        <pc:spChg chg="mod">
          <ac:chgData name="Ola Okubanjo" userId="86690366-23e1-4f40-9b85-37ff13699414" providerId="ADAL" clId="{B2A11CE9-1774-470A-8138-F21454F05336}" dt="2022-07-14T19:41:40.881" v="16715" actId="1076"/>
          <ac:spMkLst>
            <pc:docMk/>
            <pc:sldMk cId="385067346" sldId="1373"/>
            <ac:spMk id="744" creationId="{8F74C60E-6F22-4CD6-967C-23E62234ADBA}"/>
          </ac:spMkLst>
        </pc:spChg>
        <pc:spChg chg="mod">
          <ac:chgData name="Ola Okubanjo" userId="86690366-23e1-4f40-9b85-37ff13699414" providerId="ADAL" clId="{B2A11CE9-1774-470A-8138-F21454F05336}" dt="2022-07-14T19:41:40.881" v="16715" actId="1076"/>
          <ac:spMkLst>
            <pc:docMk/>
            <pc:sldMk cId="385067346" sldId="1373"/>
            <ac:spMk id="745" creationId="{55B48F26-A691-447C-92E0-74B95599497D}"/>
          </ac:spMkLst>
        </pc:spChg>
        <pc:spChg chg="mod">
          <ac:chgData name="Ola Okubanjo" userId="86690366-23e1-4f40-9b85-37ff13699414" providerId="ADAL" clId="{B2A11CE9-1774-470A-8138-F21454F05336}" dt="2022-07-14T19:41:40.881" v="16715" actId="1076"/>
          <ac:spMkLst>
            <pc:docMk/>
            <pc:sldMk cId="385067346" sldId="1373"/>
            <ac:spMk id="746" creationId="{75D79E49-4C04-4759-B16C-600AB15FCC67}"/>
          </ac:spMkLst>
        </pc:spChg>
        <pc:spChg chg="mod">
          <ac:chgData name="Ola Okubanjo" userId="86690366-23e1-4f40-9b85-37ff13699414" providerId="ADAL" clId="{B2A11CE9-1774-470A-8138-F21454F05336}" dt="2022-07-14T19:41:40.881" v="16715" actId="1076"/>
          <ac:spMkLst>
            <pc:docMk/>
            <pc:sldMk cId="385067346" sldId="1373"/>
            <ac:spMk id="747" creationId="{249FB4B3-BC55-4A42-9702-91BE120EAA60}"/>
          </ac:spMkLst>
        </pc:spChg>
        <pc:spChg chg="mod">
          <ac:chgData name="Ola Okubanjo" userId="86690366-23e1-4f40-9b85-37ff13699414" providerId="ADAL" clId="{B2A11CE9-1774-470A-8138-F21454F05336}" dt="2022-07-14T19:41:40.881" v="16715" actId="1076"/>
          <ac:spMkLst>
            <pc:docMk/>
            <pc:sldMk cId="385067346" sldId="1373"/>
            <ac:spMk id="748" creationId="{BF7E2BEE-FD0F-4868-B3FE-1FC6818D2B64}"/>
          </ac:spMkLst>
        </pc:spChg>
        <pc:spChg chg="mod">
          <ac:chgData name="Ola Okubanjo" userId="86690366-23e1-4f40-9b85-37ff13699414" providerId="ADAL" clId="{B2A11CE9-1774-470A-8138-F21454F05336}" dt="2022-07-14T19:41:40.881" v="16715" actId="1076"/>
          <ac:spMkLst>
            <pc:docMk/>
            <pc:sldMk cId="385067346" sldId="1373"/>
            <ac:spMk id="749" creationId="{BFDC1EA7-8AD9-4F35-9C75-1038F0DC6676}"/>
          </ac:spMkLst>
        </pc:spChg>
        <pc:spChg chg="mod">
          <ac:chgData name="Ola Okubanjo" userId="86690366-23e1-4f40-9b85-37ff13699414" providerId="ADAL" clId="{B2A11CE9-1774-470A-8138-F21454F05336}" dt="2022-07-14T19:41:40.881" v="16715" actId="1076"/>
          <ac:spMkLst>
            <pc:docMk/>
            <pc:sldMk cId="385067346" sldId="1373"/>
            <ac:spMk id="750" creationId="{EEC8AB53-C38B-48A5-B85B-F52BA30EE4A0}"/>
          </ac:spMkLst>
        </pc:spChg>
        <pc:spChg chg="mod">
          <ac:chgData name="Ola Okubanjo" userId="86690366-23e1-4f40-9b85-37ff13699414" providerId="ADAL" clId="{B2A11CE9-1774-470A-8138-F21454F05336}" dt="2022-07-14T19:41:40.881" v="16715" actId="1076"/>
          <ac:spMkLst>
            <pc:docMk/>
            <pc:sldMk cId="385067346" sldId="1373"/>
            <ac:spMk id="751" creationId="{05E9792A-3A99-4CFD-BD90-AB1C4A4F3401}"/>
          </ac:spMkLst>
        </pc:spChg>
        <pc:spChg chg="mod">
          <ac:chgData name="Ola Okubanjo" userId="86690366-23e1-4f40-9b85-37ff13699414" providerId="ADAL" clId="{B2A11CE9-1774-470A-8138-F21454F05336}" dt="2022-07-14T19:41:53.161" v="16722" actId="14100"/>
          <ac:spMkLst>
            <pc:docMk/>
            <pc:sldMk cId="385067346" sldId="1373"/>
            <ac:spMk id="765" creationId="{DC61BE78-3507-4CCD-AAB7-367F10106405}"/>
          </ac:spMkLst>
        </pc:spChg>
        <pc:grpChg chg="mod">
          <ac:chgData name="Ola Okubanjo" userId="86690366-23e1-4f40-9b85-37ff13699414" providerId="ADAL" clId="{B2A11CE9-1774-470A-8138-F21454F05336}" dt="2022-07-14T19:14:35.274" v="15802" actId="1076"/>
          <ac:grpSpMkLst>
            <pc:docMk/>
            <pc:sldMk cId="385067346" sldId="1373"/>
            <ac:grpSpMk id="210" creationId="{9CC2F92E-3C25-4B11-9544-38051714E2F3}"/>
          </ac:grpSpMkLst>
        </pc:grpChg>
        <pc:grpChg chg="mod">
          <ac:chgData name="Ola Okubanjo" userId="86690366-23e1-4f40-9b85-37ff13699414" providerId="ADAL" clId="{B2A11CE9-1774-470A-8138-F21454F05336}" dt="2022-07-14T19:14:35.274" v="15802" actId="1076"/>
          <ac:grpSpMkLst>
            <pc:docMk/>
            <pc:sldMk cId="385067346" sldId="1373"/>
            <ac:grpSpMk id="211" creationId="{51F81F56-5E77-4231-83EE-6CB8260586FD}"/>
          </ac:grpSpMkLst>
        </pc:grpChg>
        <pc:grpChg chg="mod">
          <ac:chgData name="Ola Okubanjo" userId="86690366-23e1-4f40-9b85-37ff13699414" providerId="ADAL" clId="{B2A11CE9-1774-470A-8138-F21454F05336}" dt="2022-07-14T19:14:35.274" v="15802" actId="1076"/>
          <ac:grpSpMkLst>
            <pc:docMk/>
            <pc:sldMk cId="385067346" sldId="1373"/>
            <ac:grpSpMk id="212" creationId="{5B7DECD5-EED3-45BD-8104-6411F9B16F0E}"/>
          </ac:grpSpMkLst>
        </pc:grpChg>
        <pc:grpChg chg="mod">
          <ac:chgData name="Ola Okubanjo" userId="86690366-23e1-4f40-9b85-37ff13699414" providerId="ADAL" clId="{B2A11CE9-1774-470A-8138-F21454F05336}" dt="2022-07-14T19:41:40.881" v="16715" actId="1076"/>
          <ac:grpSpMkLst>
            <pc:docMk/>
            <pc:sldMk cId="385067346" sldId="1373"/>
            <ac:grpSpMk id="578" creationId="{27085134-89BE-498D-AB16-0709F52EA1A2}"/>
          </ac:grpSpMkLst>
        </pc:grpChg>
        <pc:grpChg chg="mod">
          <ac:chgData name="Ola Okubanjo" userId="86690366-23e1-4f40-9b85-37ff13699414" providerId="ADAL" clId="{B2A11CE9-1774-470A-8138-F21454F05336}" dt="2022-07-14T19:41:40.881" v="16715" actId="1076"/>
          <ac:grpSpMkLst>
            <pc:docMk/>
            <pc:sldMk cId="385067346" sldId="1373"/>
            <ac:grpSpMk id="635" creationId="{27745D94-DB0D-4F92-8748-BC3EB852C071}"/>
          </ac:grpSpMkLst>
        </pc:grpChg>
        <pc:grpChg chg="mod">
          <ac:chgData name="Ola Okubanjo" userId="86690366-23e1-4f40-9b85-37ff13699414" providerId="ADAL" clId="{B2A11CE9-1774-470A-8138-F21454F05336}" dt="2022-07-14T19:41:40.881" v="16715" actId="1076"/>
          <ac:grpSpMkLst>
            <pc:docMk/>
            <pc:sldMk cId="385067346" sldId="1373"/>
            <ac:grpSpMk id="653" creationId="{D7F46BC3-5758-44FD-A6A2-EB7009975F9A}"/>
          </ac:grpSpMkLst>
        </pc:grpChg>
        <pc:grpChg chg="mod">
          <ac:chgData name="Ola Okubanjo" userId="86690366-23e1-4f40-9b85-37ff13699414" providerId="ADAL" clId="{B2A11CE9-1774-470A-8138-F21454F05336}" dt="2022-07-14T19:41:40.881" v="16715" actId="1076"/>
          <ac:grpSpMkLst>
            <pc:docMk/>
            <pc:sldMk cId="385067346" sldId="1373"/>
            <ac:grpSpMk id="690" creationId="{32E8D0B9-DE7A-458A-A560-B4EB85381CF3}"/>
          </ac:grpSpMkLst>
        </pc:grpChg>
        <pc:grpChg chg="mod">
          <ac:chgData name="Ola Okubanjo" userId="86690366-23e1-4f40-9b85-37ff13699414" providerId="ADAL" clId="{B2A11CE9-1774-470A-8138-F21454F05336}" dt="2022-07-14T19:41:40.881" v="16715" actId="1076"/>
          <ac:grpSpMkLst>
            <pc:docMk/>
            <pc:sldMk cId="385067346" sldId="1373"/>
            <ac:grpSpMk id="727" creationId="{87393993-22EE-44D0-9F32-471C095EA171}"/>
          </ac:grpSpMkLst>
        </pc:grpChg>
        <pc:picChg chg="del">
          <ac:chgData name="Ola Okubanjo" userId="86690366-23e1-4f40-9b85-37ff13699414" providerId="ADAL" clId="{B2A11CE9-1774-470A-8138-F21454F05336}" dt="2022-07-14T19:13:12.055" v="15772" actId="478"/>
          <ac:picMkLst>
            <pc:docMk/>
            <pc:sldMk cId="385067346" sldId="1373"/>
            <ac:picMk id="209" creationId="{29D842DE-A94E-4B28-A28B-6944CE6EB176}"/>
          </ac:picMkLst>
        </pc:picChg>
      </pc:sldChg>
      <pc:sldChg chg="addSp delSp modSp add mod ord modClrScheme addAnim delAnim replTag delTag chgLayout modNotesTx">
        <pc:chgData name="Ola Okubanjo" userId="86690366-23e1-4f40-9b85-37ff13699414" providerId="ADAL" clId="{B2A11CE9-1774-470A-8138-F21454F05336}" dt="2022-07-15T14:26:09.291" v="19828"/>
        <pc:sldMkLst>
          <pc:docMk/>
          <pc:sldMk cId="2048911145" sldId="1396"/>
        </pc:sldMkLst>
        <pc:spChg chg="add del mod ord">
          <ac:chgData name="Ola Okubanjo" userId="86690366-23e1-4f40-9b85-37ff13699414" providerId="ADAL" clId="{B2A11CE9-1774-470A-8138-F21454F05336}" dt="2022-07-14T19:14:00.138" v="15794" actId="478"/>
          <ac:spMkLst>
            <pc:docMk/>
            <pc:sldMk cId="2048911145" sldId="1396"/>
            <ac:spMk id="3" creationId="{4D2515A3-1BDC-B0B2-BBCE-306273238A36}"/>
          </ac:spMkLst>
        </pc:spChg>
        <pc:spChg chg="add del mod ord">
          <ac:chgData name="Ola Okubanjo" userId="86690366-23e1-4f40-9b85-37ff13699414" providerId="ADAL" clId="{B2A11CE9-1774-470A-8138-F21454F05336}" dt="2022-07-14T19:13:59.136" v="15793" actId="478"/>
          <ac:spMkLst>
            <pc:docMk/>
            <pc:sldMk cId="2048911145" sldId="1396"/>
            <ac:spMk id="4" creationId="{CFA04219-9C7A-4207-A84A-B62DC63F05CA}"/>
          </ac:spMkLst>
        </pc:spChg>
        <pc:spChg chg="mod ord">
          <ac:chgData name="Ola Okubanjo" userId="86690366-23e1-4f40-9b85-37ff13699414" providerId="ADAL" clId="{B2A11CE9-1774-470A-8138-F21454F05336}" dt="2022-07-14T19:13:50.969" v="15787" actId="700"/>
          <ac:spMkLst>
            <pc:docMk/>
            <pc:sldMk cId="2048911145" sldId="1396"/>
            <ac:spMk id="5" creationId="{4F9FC570-BE73-4F57-8B5A-5D90B3D3F3A3}"/>
          </ac:spMkLst>
        </pc:spChg>
        <pc:spChg chg="mod ord">
          <ac:chgData name="Ola Okubanjo" userId="86690366-23e1-4f40-9b85-37ff13699414" providerId="ADAL" clId="{B2A11CE9-1774-470A-8138-F21454F05336}" dt="2022-07-14T19:14:08.076" v="15796" actId="255"/>
          <ac:spMkLst>
            <pc:docMk/>
            <pc:sldMk cId="2048911145" sldId="1396"/>
            <ac:spMk id="6" creationId="{105D98AA-A90E-4491-8940-16D8BF7C02C3}"/>
          </ac:spMkLst>
        </pc:spChg>
        <pc:spChg chg="mod ord">
          <ac:chgData name="Ola Okubanjo" userId="86690366-23e1-4f40-9b85-37ff13699414" providerId="ADAL" clId="{B2A11CE9-1774-470A-8138-F21454F05336}" dt="2022-07-14T19:13:50.969" v="15787" actId="700"/>
          <ac:spMkLst>
            <pc:docMk/>
            <pc:sldMk cId="2048911145" sldId="1396"/>
            <ac:spMk id="10" creationId="{3A764C95-7D1A-41E1-A1A6-5DF80FB80544}"/>
          </ac:spMkLst>
        </pc:spChg>
        <pc:graphicFrameChg chg="add del">
          <ac:chgData name="Ola Okubanjo" userId="86690366-23e1-4f40-9b85-37ff13699414" providerId="ADAL" clId="{B2A11CE9-1774-470A-8138-F21454F05336}" dt="2022-07-14T19:13:57.270" v="15792" actId="478"/>
          <ac:graphicFrameMkLst>
            <pc:docMk/>
            <pc:sldMk cId="2048911145" sldId="1396"/>
            <ac:graphicFrameMk id="13" creationId="{979C63FD-7FD4-45DA-939A-41218F462D5E}"/>
          </ac:graphicFrameMkLst>
        </pc:graphicFrameChg>
        <pc:picChg chg="del">
          <ac:chgData name="Ola Okubanjo" userId="86690366-23e1-4f40-9b85-37ff13699414" providerId="ADAL" clId="{B2A11CE9-1774-470A-8138-F21454F05336}" dt="2022-07-14T19:14:03.663" v="15795" actId="478"/>
          <ac:picMkLst>
            <pc:docMk/>
            <pc:sldMk cId="2048911145" sldId="1396"/>
            <ac:picMk id="14" creationId="{CFB51BB9-3982-4298-988E-B166A11D4A88}"/>
          </ac:picMkLst>
        </pc:picChg>
      </pc:sldChg>
      <pc:sldChg chg="addSp delSp modSp mod replTag delTag delCm">
        <pc:chgData name="Ola Okubanjo" userId="86690366-23e1-4f40-9b85-37ff13699414" providerId="ADAL" clId="{B2A11CE9-1774-470A-8138-F21454F05336}" dt="2022-07-15T07:13:35.340" v="18801"/>
        <pc:sldMkLst>
          <pc:docMk/>
          <pc:sldMk cId="22263989" sldId="1713"/>
        </pc:sldMkLst>
        <pc:spChg chg="mod">
          <ac:chgData name="Ola Okubanjo" userId="86690366-23e1-4f40-9b85-37ff13699414" providerId="ADAL" clId="{B2A11CE9-1774-470A-8138-F21454F05336}" dt="2022-07-13T20:21:12.254" v="1700" actId="207"/>
          <ac:spMkLst>
            <pc:docMk/>
            <pc:sldMk cId="22263989" sldId="1713"/>
            <ac:spMk id="5" creationId="{F9C7A6B7-383F-4CF6-B062-9D4971062A92}"/>
          </ac:spMkLst>
        </pc:spChg>
        <pc:spChg chg="add mod">
          <ac:chgData name="Ola Okubanjo" userId="86690366-23e1-4f40-9b85-37ff13699414" providerId="ADAL" clId="{B2A11CE9-1774-470A-8138-F21454F05336}" dt="2022-07-13T20:58:37.347" v="2660" actId="1076"/>
          <ac:spMkLst>
            <pc:docMk/>
            <pc:sldMk cId="22263989" sldId="1713"/>
            <ac:spMk id="6" creationId="{A123C155-82AA-4435-F2DD-81B51C2A1629}"/>
          </ac:spMkLst>
        </pc:spChg>
        <pc:picChg chg="del mod modCrop">
          <ac:chgData name="Ola Okubanjo" userId="86690366-23e1-4f40-9b85-37ff13699414" providerId="ADAL" clId="{B2A11CE9-1774-470A-8138-F21454F05336}" dt="2022-07-13T20:57:47.773" v="2653" actId="478"/>
          <ac:picMkLst>
            <pc:docMk/>
            <pc:sldMk cId="22263989" sldId="1713"/>
            <ac:picMk id="2" creationId="{3F056297-2A58-7E50-7FBE-BAB5103E8685}"/>
          </ac:picMkLst>
        </pc:picChg>
        <pc:picChg chg="add mod">
          <ac:chgData name="Ola Okubanjo" userId="86690366-23e1-4f40-9b85-37ff13699414" providerId="ADAL" clId="{B2A11CE9-1774-470A-8138-F21454F05336}" dt="2022-07-13T20:24:05.630" v="1721" actId="1076"/>
          <ac:picMkLst>
            <pc:docMk/>
            <pc:sldMk cId="22263989" sldId="1713"/>
            <ac:picMk id="4" creationId="{DCE1F5B8-7001-F673-683D-6621F9F23D76}"/>
          </ac:picMkLst>
        </pc:picChg>
      </pc:sldChg>
      <pc:sldChg chg="delSp mod replTag delTag delCm modNotesTx">
        <pc:chgData name="Ola Okubanjo" userId="86690366-23e1-4f40-9b85-37ff13699414" providerId="ADAL" clId="{B2A11CE9-1774-470A-8138-F21454F05336}" dt="2022-07-15T14:26:39.423" v="19956"/>
        <pc:sldMkLst>
          <pc:docMk/>
          <pc:sldMk cId="474724612" sldId="1715"/>
        </pc:sldMkLst>
        <pc:spChg chg="del">
          <ac:chgData name="Ola Okubanjo" userId="86690366-23e1-4f40-9b85-37ff13699414" providerId="ADAL" clId="{B2A11CE9-1774-470A-8138-F21454F05336}" dt="2022-07-14T19:37:04.799" v="16631" actId="478"/>
          <ac:spMkLst>
            <pc:docMk/>
            <pc:sldMk cId="474724612" sldId="1715"/>
            <ac:spMk id="3" creationId="{E7B30F16-B535-750A-CFCC-BF875F5B29F8}"/>
          </ac:spMkLst>
        </pc:spChg>
      </pc:sldChg>
      <pc:sldChg chg="addSp delSp modSp mod replTag delTag delCm modCm modNotesTx">
        <pc:chgData name="Ola Okubanjo" userId="86690366-23e1-4f40-9b85-37ff13699414" providerId="ADAL" clId="{B2A11CE9-1774-470A-8138-F21454F05336}" dt="2022-07-15T15:02:32.433" v="19976"/>
        <pc:sldMkLst>
          <pc:docMk/>
          <pc:sldMk cId="1497549787" sldId="1725"/>
        </pc:sldMkLst>
        <pc:spChg chg="del">
          <ac:chgData name="Ola Okubanjo" userId="86690366-23e1-4f40-9b85-37ff13699414" providerId="ADAL" clId="{B2A11CE9-1774-470A-8138-F21454F05336}" dt="2022-07-14T01:53:15.792" v="8831" actId="478"/>
          <ac:spMkLst>
            <pc:docMk/>
            <pc:sldMk cId="1497549787" sldId="1725"/>
            <ac:spMk id="2" creationId="{C96AF4A2-C7A3-A6DC-B399-327FF2FA5BC3}"/>
          </ac:spMkLst>
        </pc:spChg>
        <pc:spChg chg="add mod ord">
          <ac:chgData name="Ola Okubanjo" userId="86690366-23e1-4f40-9b85-37ff13699414" providerId="ADAL" clId="{B2A11CE9-1774-470A-8138-F21454F05336}" dt="2022-07-15T00:44:20.790" v="17708" actId="14861"/>
          <ac:spMkLst>
            <pc:docMk/>
            <pc:sldMk cId="1497549787" sldId="1725"/>
            <ac:spMk id="3" creationId="{A813B21A-5814-8FE8-8ED3-F874BD3C17C2}"/>
          </ac:spMkLst>
        </pc:spChg>
        <pc:spChg chg="mod">
          <ac:chgData name="Ola Okubanjo" userId="86690366-23e1-4f40-9b85-37ff13699414" providerId="ADAL" clId="{B2A11CE9-1774-470A-8138-F21454F05336}" dt="2022-07-14T03:39:19.521" v="10638" actId="1076"/>
          <ac:spMkLst>
            <pc:docMk/>
            <pc:sldMk cId="1497549787" sldId="1725"/>
            <ac:spMk id="8" creationId="{41A5CA5F-D232-A301-9247-8B700E66A182}"/>
          </ac:spMkLst>
        </pc:spChg>
        <pc:spChg chg="mod">
          <ac:chgData name="Ola Okubanjo" userId="86690366-23e1-4f40-9b85-37ff13699414" providerId="ADAL" clId="{B2A11CE9-1774-470A-8138-F21454F05336}" dt="2022-07-14T03:39:19.521" v="10638" actId="1076"/>
          <ac:spMkLst>
            <pc:docMk/>
            <pc:sldMk cId="1497549787" sldId="1725"/>
            <ac:spMk id="9" creationId="{BFFA67CD-F7DF-56C1-5ED7-E888F701E70A}"/>
          </ac:spMkLst>
        </pc:spChg>
        <pc:spChg chg="mod">
          <ac:chgData name="Ola Okubanjo" userId="86690366-23e1-4f40-9b85-37ff13699414" providerId="ADAL" clId="{B2A11CE9-1774-470A-8138-F21454F05336}" dt="2022-07-14T03:39:19.521" v="10638" actId="1076"/>
          <ac:spMkLst>
            <pc:docMk/>
            <pc:sldMk cId="1497549787" sldId="1725"/>
            <ac:spMk id="10" creationId="{5F7A0B6D-358D-B8A9-4981-133A1A2110F4}"/>
          </ac:spMkLst>
        </pc:spChg>
        <pc:spChg chg="mod">
          <ac:chgData name="Ola Okubanjo" userId="86690366-23e1-4f40-9b85-37ff13699414" providerId="ADAL" clId="{B2A11CE9-1774-470A-8138-F21454F05336}" dt="2022-07-14T03:39:19.521" v="10638" actId="1076"/>
          <ac:spMkLst>
            <pc:docMk/>
            <pc:sldMk cId="1497549787" sldId="1725"/>
            <ac:spMk id="11" creationId="{F4EF2891-C4FC-3C02-860F-A7A9D2695FCD}"/>
          </ac:spMkLst>
        </pc:spChg>
        <pc:spChg chg="mod">
          <ac:chgData name="Ola Okubanjo" userId="86690366-23e1-4f40-9b85-37ff13699414" providerId="ADAL" clId="{B2A11CE9-1774-470A-8138-F21454F05336}" dt="2022-07-14T03:39:19.521" v="10638" actId="1076"/>
          <ac:spMkLst>
            <pc:docMk/>
            <pc:sldMk cId="1497549787" sldId="1725"/>
            <ac:spMk id="12" creationId="{038C2C44-BA59-57E8-320B-70E73BF4D96A}"/>
          </ac:spMkLst>
        </pc:spChg>
        <pc:spChg chg="mod">
          <ac:chgData name="Ola Okubanjo" userId="86690366-23e1-4f40-9b85-37ff13699414" providerId="ADAL" clId="{B2A11CE9-1774-470A-8138-F21454F05336}" dt="2022-07-14T03:39:19.521" v="10638" actId="1076"/>
          <ac:spMkLst>
            <pc:docMk/>
            <pc:sldMk cId="1497549787" sldId="1725"/>
            <ac:spMk id="13" creationId="{D2B64122-A47B-0CC8-99F2-8A47E0D25EA2}"/>
          </ac:spMkLst>
        </pc:spChg>
        <pc:spChg chg="mod">
          <ac:chgData name="Ola Okubanjo" userId="86690366-23e1-4f40-9b85-37ff13699414" providerId="ADAL" clId="{B2A11CE9-1774-470A-8138-F21454F05336}" dt="2022-07-14T03:39:19.521" v="10638" actId="1076"/>
          <ac:spMkLst>
            <pc:docMk/>
            <pc:sldMk cId="1497549787" sldId="1725"/>
            <ac:spMk id="14" creationId="{00AC9EAB-342B-0EE4-FBB3-46ECD7B245E1}"/>
          </ac:spMkLst>
        </pc:spChg>
        <pc:spChg chg="mod">
          <ac:chgData name="Ola Okubanjo" userId="86690366-23e1-4f40-9b85-37ff13699414" providerId="ADAL" clId="{B2A11CE9-1774-470A-8138-F21454F05336}" dt="2022-07-14T03:39:19.521" v="10638" actId="1076"/>
          <ac:spMkLst>
            <pc:docMk/>
            <pc:sldMk cId="1497549787" sldId="1725"/>
            <ac:spMk id="15" creationId="{BFE9CF84-CE44-9FCD-05D2-4A9FCB8572E1}"/>
          </ac:spMkLst>
        </pc:spChg>
        <pc:spChg chg="mod">
          <ac:chgData name="Ola Okubanjo" userId="86690366-23e1-4f40-9b85-37ff13699414" providerId="ADAL" clId="{B2A11CE9-1774-470A-8138-F21454F05336}" dt="2022-07-14T03:39:19.521" v="10638" actId="1076"/>
          <ac:spMkLst>
            <pc:docMk/>
            <pc:sldMk cId="1497549787" sldId="1725"/>
            <ac:spMk id="16" creationId="{816F9785-0829-F77D-0896-0B7F3A1E3586}"/>
          </ac:spMkLst>
        </pc:spChg>
        <pc:spChg chg="mod">
          <ac:chgData name="Ola Okubanjo" userId="86690366-23e1-4f40-9b85-37ff13699414" providerId="ADAL" clId="{B2A11CE9-1774-470A-8138-F21454F05336}" dt="2022-07-14T03:39:19.521" v="10638" actId="1076"/>
          <ac:spMkLst>
            <pc:docMk/>
            <pc:sldMk cId="1497549787" sldId="1725"/>
            <ac:spMk id="17" creationId="{0803D574-D131-2CC0-E88B-8EBFC625A666}"/>
          </ac:spMkLst>
        </pc:spChg>
        <pc:spChg chg="mod">
          <ac:chgData name="Ola Okubanjo" userId="86690366-23e1-4f40-9b85-37ff13699414" providerId="ADAL" clId="{B2A11CE9-1774-470A-8138-F21454F05336}" dt="2022-07-14T03:52:03.258" v="10920" actId="20577"/>
          <ac:spMkLst>
            <pc:docMk/>
            <pc:sldMk cId="1497549787" sldId="1725"/>
            <ac:spMk id="18" creationId="{DDB95332-A926-43B7-8EA8-9B6BA6059D5D}"/>
          </ac:spMkLst>
        </pc:spChg>
        <pc:spChg chg="mod">
          <ac:chgData name="Ola Okubanjo" userId="86690366-23e1-4f40-9b85-37ff13699414" providerId="ADAL" clId="{B2A11CE9-1774-470A-8138-F21454F05336}" dt="2022-07-14T03:39:19.521" v="10638" actId="1076"/>
          <ac:spMkLst>
            <pc:docMk/>
            <pc:sldMk cId="1497549787" sldId="1725"/>
            <ac:spMk id="19" creationId="{8BE0A81F-866E-3D91-2CC3-4803E9BEC1B1}"/>
          </ac:spMkLst>
        </pc:spChg>
        <pc:spChg chg="mod">
          <ac:chgData name="Ola Okubanjo" userId="86690366-23e1-4f40-9b85-37ff13699414" providerId="ADAL" clId="{B2A11CE9-1774-470A-8138-F21454F05336}" dt="2022-07-14T03:39:19.521" v="10638" actId="1076"/>
          <ac:spMkLst>
            <pc:docMk/>
            <pc:sldMk cId="1497549787" sldId="1725"/>
            <ac:spMk id="20" creationId="{A53CF8D8-F5C5-91ED-A650-BF370B176390}"/>
          </ac:spMkLst>
        </pc:spChg>
        <pc:spChg chg="mod">
          <ac:chgData name="Ola Okubanjo" userId="86690366-23e1-4f40-9b85-37ff13699414" providerId="ADAL" clId="{B2A11CE9-1774-470A-8138-F21454F05336}" dt="2022-07-14T03:39:19.521" v="10638" actId="1076"/>
          <ac:spMkLst>
            <pc:docMk/>
            <pc:sldMk cId="1497549787" sldId="1725"/>
            <ac:spMk id="21" creationId="{AC0F2C45-EC08-FD53-0DA8-D1D63DC8147A}"/>
          </ac:spMkLst>
        </pc:spChg>
        <pc:spChg chg="mod">
          <ac:chgData name="Ola Okubanjo" userId="86690366-23e1-4f40-9b85-37ff13699414" providerId="ADAL" clId="{B2A11CE9-1774-470A-8138-F21454F05336}" dt="2022-07-14T03:34:44.680" v="10587" actId="1076"/>
          <ac:spMkLst>
            <pc:docMk/>
            <pc:sldMk cId="1497549787" sldId="1725"/>
            <ac:spMk id="22" creationId="{C8FD3351-2BBB-4A7B-8F13-B4F025FE84FD}"/>
          </ac:spMkLst>
        </pc:spChg>
        <pc:spChg chg="mod">
          <ac:chgData name="Ola Okubanjo" userId="86690366-23e1-4f40-9b85-37ff13699414" providerId="ADAL" clId="{B2A11CE9-1774-470A-8138-F21454F05336}" dt="2022-07-14T03:39:19.521" v="10638" actId="1076"/>
          <ac:spMkLst>
            <pc:docMk/>
            <pc:sldMk cId="1497549787" sldId="1725"/>
            <ac:spMk id="23" creationId="{7AA0267D-40EF-2A16-0B7D-AAEB81078C75}"/>
          </ac:spMkLst>
        </pc:spChg>
        <pc:spChg chg="mod">
          <ac:chgData name="Ola Okubanjo" userId="86690366-23e1-4f40-9b85-37ff13699414" providerId="ADAL" clId="{B2A11CE9-1774-470A-8138-F21454F05336}" dt="2022-07-14T03:39:19.521" v="10638" actId="1076"/>
          <ac:spMkLst>
            <pc:docMk/>
            <pc:sldMk cId="1497549787" sldId="1725"/>
            <ac:spMk id="26" creationId="{CB188015-306E-E999-201F-91E84EA67FB7}"/>
          </ac:spMkLst>
        </pc:spChg>
        <pc:spChg chg="mod">
          <ac:chgData name="Ola Okubanjo" userId="86690366-23e1-4f40-9b85-37ff13699414" providerId="ADAL" clId="{B2A11CE9-1774-470A-8138-F21454F05336}" dt="2022-07-14T03:39:19.521" v="10638" actId="1076"/>
          <ac:spMkLst>
            <pc:docMk/>
            <pc:sldMk cId="1497549787" sldId="1725"/>
            <ac:spMk id="27" creationId="{BC8BA901-FE0D-3528-4D4B-62ABFE482552}"/>
          </ac:spMkLst>
        </pc:spChg>
        <pc:spChg chg="mod">
          <ac:chgData name="Ola Okubanjo" userId="86690366-23e1-4f40-9b85-37ff13699414" providerId="ADAL" clId="{B2A11CE9-1774-470A-8138-F21454F05336}" dt="2022-07-14T03:39:19.521" v="10638" actId="1076"/>
          <ac:spMkLst>
            <pc:docMk/>
            <pc:sldMk cId="1497549787" sldId="1725"/>
            <ac:spMk id="28" creationId="{B0F6B434-B878-2953-38E8-CB583A94CB29}"/>
          </ac:spMkLst>
        </pc:spChg>
        <pc:spChg chg="mod">
          <ac:chgData name="Ola Okubanjo" userId="86690366-23e1-4f40-9b85-37ff13699414" providerId="ADAL" clId="{B2A11CE9-1774-470A-8138-F21454F05336}" dt="2022-07-14T03:39:19.521" v="10638" actId="1076"/>
          <ac:spMkLst>
            <pc:docMk/>
            <pc:sldMk cId="1497549787" sldId="1725"/>
            <ac:spMk id="29" creationId="{1BABA086-7611-CDFB-4B9D-A8EA3251FD5A}"/>
          </ac:spMkLst>
        </pc:spChg>
        <pc:spChg chg="mod">
          <ac:chgData name="Ola Okubanjo" userId="86690366-23e1-4f40-9b85-37ff13699414" providerId="ADAL" clId="{B2A11CE9-1774-470A-8138-F21454F05336}" dt="2022-07-14T03:39:19.521" v="10638" actId="1076"/>
          <ac:spMkLst>
            <pc:docMk/>
            <pc:sldMk cId="1497549787" sldId="1725"/>
            <ac:spMk id="30" creationId="{342604C4-E18D-4474-53C0-742007B3AFCD}"/>
          </ac:spMkLst>
        </pc:spChg>
        <pc:spChg chg="mod">
          <ac:chgData name="Ola Okubanjo" userId="86690366-23e1-4f40-9b85-37ff13699414" providerId="ADAL" clId="{B2A11CE9-1774-470A-8138-F21454F05336}" dt="2022-07-14T03:39:19.521" v="10638" actId="1076"/>
          <ac:spMkLst>
            <pc:docMk/>
            <pc:sldMk cId="1497549787" sldId="1725"/>
            <ac:spMk id="31" creationId="{271D6955-13AD-3B57-03A8-C41D2F621E8D}"/>
          </ac:spMkLst>
        </pc:spChg>
        <pc:spChg chg="mod">
          <ac:chgData name="Ola Okubanjo" userId="86690366-23e1-4f40-9b85-37ff13699414" providerId="ADAL" clId="{B2A11CE9-1774-470A-8138-F21454F05336}" dt="2022-07-14T03:39:19.521" v="10638" actId="1076"/>
          <ac:spMkLst>
            <pc:docMk/>
            <pc:sldMk cId="1497549787" sldId="1725"/>
            <ac:spMk id="32" creationId="{88971280-1512-804F-8048-5168D633E0EF}"/>
          </ac:spMkLst>
        </pc:spChg>
        <pc:spChg chg="mod">
          <ac:chgData name="Ola Okubanjo" userId="86690366-23e1-4f40-9b85-37ff13699414" providerId="ADAL" clId="{B2A11CE9-1774-470A-8138-F21454F05336}" dt="2022-07-14T03:39:19.521" v="10638" actId="1076"/>
          <ac:spMkLst>
            <pc:docMk/>
            <pc:sldMk cId="1497549787" sldId="1725"/>
            <ac:spMk id="33" creationId="{F817F137-7781-25AF-F7C5-FC91D680761F}"/>
          </ac:spMkLst>
        </pc:spChg>
        <pc:spChg chg="mod">
          <ac:chgData name="Ola Okubanjo" userId="86690366-23e1-4f40-9b85-37ff13699414" providerId="ADAL" clId="{B2A11CE9-1774-470A-8138-F21454F05336}" dt="2022-07-14T03:39:19.521" v="10638" actId="1076"/>
          <ac:spMkLst>
            <pc:docMk/>
            <pc:sldMk cId="1497549787" sldId="1725"/>
            <ac:spMk id="34" creationId="{CE8A87EE-B833-D420-14F7-4FC5A9A1E6CD}"/>
          </ac:spMkLst>
        </pc:spChg>
        <pc:spChg chg="mod">
          <ac:chgData name="Ola Okubanjo" userId="86690366-23e1-4f40-9b85-37ff13699414" providerId="ADAL" clId="{B2A11CE9-1774-470A-8138-F21454F05336}" dt="2022-07-14T03:39:19.521" v="10638" actId="1076"/>
          <ac:spMkLst>
            <pc:docMk/>
            <pc:sldMk cId="1497549787" sldId="1725"/>
            <ac:spMk id="35" creationId="{904E0697-7D8C-05DA-8B03-912AC41EDD8F}"/>
          </ac:spMkLst>
        </pc:spChg>
        <pc:spChg chg="mod">
          <ac:chgData name="Ola Okubanjo" userId="86690366-23e1-4f40-9b85-37ff13699414" providerId="ADAL" clId="{B2A11CE9-1774-470A-8138-F21454F05336}" dt="2022-07-14T03:39:19.521" v="10638" actId="1076"/>
          <ac:spMkLst>
            <pc:docMk/>
            <pc:sldMk cId="1497549787" sldId="1725"/>
            <ac:spMk id="36" creationId="{09E795E2-C4E4-870D-3593-8DDB68F42282}"/>
          </ac:spMkLst>
        </pc:spChg>
        <pc:spChg chg="mod">
          <ac:chgData name="Ola Okubanjo" userId="86690366-23e1-4f40-9b85-37ff13699414" providerId="ADAL" clId="{B2A11CE9-1774-470A-8138-F21454F05336}" dt="2022-07-14T03:39:19.521" v="10638" actId="1076"/>
          <ac:spMkLst>
            <pc:docMk/>
            <pc:sldMk cId="1497549787" sldId="1725"/>
            <ac:spMk id="37" creationId="{177A4D4F-DAA2-C7DE-901F-C11BC328E57C}"/>
          </ac:spMkLst>
        </pc:spChg>
        <pc:spChg chg="mod">
          <ac:chgData name="Ola Okubanjo" userId="86690366-23e1-4f40-9b85-37ff13699414" providerId="ADAL" clId="{B2A11CE9-1774-470A-8138-F21454F05336}" dt="2022-07-14T03:39:19.521" v="10638" actId="1076"/>
          <ac:spMkLst>
            <pc:docMk/>
            <pc:sldMk cId="1497549787" sldId="1725"/>
            <ac:spMk id="38" creationId="{4683FC12-FB2D-FA57-9006-360FAFA2DCA6}"/>
          </ac:spMkLst>
        </pc:spChg>
        <pc:spChg chg="mod">
          <ac:chgData name="Ola Okubanjo" userId="86690366-23e1-4f40-9b85-37ff13699414" providerId="ADAL" clId="{B2A11CE9-1774-470A-8138-F21454F05336}" dt="2022-07-14T03:39:19.521" v="10638" actId="1076"/>
          <ac:spMkLst>
            <pc:docMk/>
            <pc:sldMk cId="1497549787" sldId="1725"/>
            <ac:spMk id="39" creationId="{1DD38CF7-0597-966E-765D-DA7A5684D0CD}"/>
          </ac:spMkLst>
        </pc:spChg>
        <pc:spChg chg="mod">
          <ac:chgData name="Ola Okubanjo" userId="86690366-23e1-4f40-9b85-37ff13699414" providerId="ADAL" clId="{B2A11CE9-1774-470A-8138-F21454F05336}" dt="2022-07-14T03:39:19.521" v="10638" actId="1076"/>
          <ac:spMkLst>
            <pc:docMk/>
            <pc:sldMk cId="1497549787" sldId="1725"/>
            <ac:spMk id="40" creationId="{0BD73D99-A1FD-FDB2-3530-D3698D837F20}"/>
          </ac:spMkLst>
        </pc:spChg>
        <pc:spChg chg="mod">
          <ac:chgData name="Ola Okubanjo" userId="86690366-23e1-4f40-9b85-37ff13699414" providerId="ADAL" clId="{B2A11CE9-1774-470A-8138-F21454F05336}" dt="2022-07-14T03:39:19.521" v="10638" actId="1076"/>
          <ac:spMkLst>
            <pc:docMk/>
            <pc:sldMk cId="1497549787" sldId="1725"/>
            <ac:spMk id="41" creationId="{3C0639DE-E416-429F-A232-AC9C3DD34A85}"/>
          </ac:spMkLst>
        </pc:spChg>
        <pc:spChg chg="mod">
          <ac:chgData name="Ola Okubanjo" userId="86690366-23e1-4f40-9b85-37ff13699414" providerId="ADAL" clId="{B2A11CE9-1774-470A-8138-F21454F05336}" dt="2022-07-14T03:39:19.521" v="10638" actId="1076"/>
          <ac:spMkLst>
            <pc:docMk/>
            <pc:sldMk cId="1497549787" sldId="1725"/>
            <ac:spMk id="42" creationId="{451F5C50-F039-A2A3-1CEB-A3E087F4FF84}"/>
          </ac:spMkLst>
        </pc:spChg>
        <pc:spChg chg="mod">
          <ac:chgData name="Ola Okubanjo" userId="86690366-23e1-4f40-9b85-37ff13699414" providerId="ADAL" clId="{B2A11CE9-1774-470A-8138-F21454F05336}" dt="2022-07-14T03:39:19.521" v="10638" actId="1076"/>
          <ac:spMkLst>
            <pc:docMk/>
            <pc:sldMk cId="1497549787" sldId="1725"/>
            <ac:spMk id="43" creationId="{C41BF86D-E99E-A60B-FC2A-FFFC7462D3A9}"/>
          </ac:spMkLst>
        </pc:spChg>
        <pc:spChg chg="mod">
          <ac:chgData name="Ola Okubanjo" userId="86690366-23e1-4f40-9b85-37ff13699414" providerId="ADAL" clId="{B2A11CE9-1774-470A-8138-F21454F05336}" dt="2022-07-14T03:39:19.521" v="10638" actId="1076"/>
          <ac:spMkLst>
            <pc:docMk/>
            <pc:sldMk cId="1497549787" sldId="1725"/>
            <ac:spMk id="44" creationId="{5BBA552A-4638-8BF6-CD53-6839A95DEA08}"/>
          </ac:spMkLst>
        </pc:spChg>
        <pc:spChg chg="mod">
          <ac:chgData name="Ola Okubanjo" userId="86690366-23e1-4f40-9b85-37ff13699414" providerId="ADAL" clId="{B2A11CE9-1774-470A-8138-F21454F05336}" dt="2022-07-14T03:39:19.521" v="10638" actId="1076"/>
          <ac:spMkLst>
            <pc:docMk/>
            <pc:sldMk cId="1497549787" sldId="1725"/>
            <ac:spMk id="45" creationId="{A0977F4D-6B52-F834-4D82-08C0AC48BE72}"/>
          </ac:spMkLst>
        </pc:spChg>
        <pc:spChg chg="mod">
          <ac:chgData name="Ola Okubanjo" userId="86690366-23e1-4f40-9b85-37ff13699414" providerId="ADAL" clId="{B2A11CE9-1774-470A-8138-F21454F05336}" dt="2022-07-14T03:39:19.521" v="10638" actId="1076"/>
          <ac:spMkLst>
            <pc:docMk/>
            <pc:sldMk cId="1497549787" sldId="1725"/>
            <ac:spMk id="46" creationId="{030D048C-51C9-4C4F-7478-3A5A8CE24262}"/>
          </ac:spMkLst>
        </pc:spChg>
        <pc:spChg chg="mod">
          <ac:chgData name="Ola Okubanjo" userId="86690366-23e1-4f40-9b85-37ff13699414" providerId="ADAL" clId="{B2A11CE9-1774-470A-8138-F21454F05336}" dt="2022-07-14T03:39:19.521" v="10638" actId="1076"/>
          <ac:spMkLst>
            <pc:docMk/>
            <pc:sldMk cId="1497549787" sldId="1725"/>
            <ac:spMk id="47" creationId="{06F4D509-983D-288E-3DF3-E0B878FA5B98}"/>
          </ac:spMkLst>
        </pc:spChg>
        <pc:spChg chg="mod">
          <ac:chgData name="Ola Okubanjo" userId="86690366-23e1-4f40-9b85-37ff13699414" providerId="ADAL" clId="{B2A11CE9-1774-470A-8138-F21454F05336}" dt="2022-07-14T03:39:19.521" v="10638" actId="1076"/>
          <ac:spMkLst>
            <pc:docMk/>
            <pc:sldMk cId="1497549787" sldId="1725"/>
            <ac:spMk id="48" creationId="{63707B86-AFB5-8D5E-BE2B-0B2944C3E2CE}"/>
          </ac:spMkLst>
        </pc:spChg>
        <pc:spChg chg="mod">
          <ac:chgData name="Ola Okubanjo" userId="86690366-23e1-4f40-9b85-37ff13699414" providerId="ADAL" clId="{B2A11CE9-1774-470A-8138-F21454F05336}" dt="2022-07-14T03:39:19.521" v="10638" actId="1076"/>
          <ac:spMkLst>
            <pc:docMk/>
            <pc:sldMk cId="1497549787" sldId="1725"/>
            <ac:spMk id="49" creationId="{1D6B8707-84FD-FF82-E894-477A486CFF20}"/>
          </ac:spMkLst>
        </pc:spChg>
        <pc:spChg chg="mod">
          <ac:chgData name="Ola Okubanjo" userId="86690366-23e1-4f40-9b85-37ff13699414" providerId="ADAL" clId="{B2A11CE9-1774-470A-8138-F21454F05336}" dt="2022-07-14T03:39:19.521" v="10638" actId="1076"/>
          <ac:spMkLst>
            <pc:docMk/>
            <pc:sldMk cId="1497549787" sldId="1725"/>
            <ac:spMk id="50" creationId="{B9546E8F-F49B-EEE1-61EA-F2B3396DE037}"/>
          </ac:spMkLst>
        </pc:spChg>
        <pc:spChg chg="mod">
          <ac:chgData name="Ola Okubanjo" userId="86690366-23e1-4f40-9b85-37ff13699414" providerId="ADAL" clId="{B2A11CE9-1774-470A-8138-F21454F05336}" dt="2022-07-14T03:39:19.521" v="10638" actId="1076"/>
          <ac:spMkLst>
            <pc:docMk/>
            <pc:sldMk cId="1497549787" sldId="1725"/>
            <ac:spMk id="51" creationId="{C7477950-3780-1EF2-DD0B-AA99BC65C2D6}"/>
          </ac:spMkLst>
        </pc:spChg>
        <pc:spChg chg="mod">
          <ac:chgData name="Ola Okubanjo" userId="86690366-23e1-4f40-9b85-37ff13699414" providerId="ADAL" clId="{B2A11CE9-1774-470A-8138-F21454F05336}" dt="2022-07-14T03:39:19.521" v="10638" actId="1076"/>
          <ac:spMkLst>
            <pc:docMk/>
            <pc:sldMk cId="1497549787" sldId="1725"/>
            <ac:spMk id="52" creationId="{DA23301C-40B8-9FA2-FC1B-B22FF7AADED5}"/>
          </ac:spMkLst>
        </pc:spChg>
        <pc:spChg chg="mod">
          <ac:chgData name="Ola Okubanjo" userId="86690366-23e1-4f40-9b85-37ff13699414" providerId="ADAL" clId="{B2A11CE9-1774-470A-8138-F21454F05336}" dt="2022-07-14T03:39:19.521" v="10638" actId="1076"/>
          <ac:spMkLst>
            <pc:docMk/>
            <pc:sldMk cId="1497549787" sldId="1725"/>
            <ac:spMk id="53" creationId="{ECAC5C65-F4B9-5833-FCCF-F0FBFFE920E3}"/>
          </ac:spMkLst>
        </pc:spChg>
        <pc:spChg chg="mod">
          <ac:chgData name="Ola Okubanjo" userId="86690366-23e1-4f40-9b85-37ff13699414" providerId="ADAL" clId="{B2A11CE9-1774-470A-8138-F21454F05336}" dt="2022-07-14T03:39:19.521" v="10638" actId="1076"/>
          <ac:spMkLst>
            <pc:docMk/>
            <pc:sldMk cId="1497549787" sldId="1725"/>
            <ac:spMk id="54" creationId="{02B91D27-8D72-EEC0-2D2E-DF5B1DEE6BA2}"/>
          </ac:spMkLst>
        </pc:spChg>
        <pc:spChg chg="mod">
          <ac:chgData name="Ola Okubanjo" userId="86690366-23e1-4f40-9b85-37ff13699414" providerId="ADAL" clId="{B2A11CE9-1774-470A-8138-F21454F05336}" dt="2022-07-14T03:39:19.521" v="10638" actId="1076"/>
          <ac:spMkLst>
            <pc:docMk/>
            <pc:sldMk cId="1497549787" sldId="1725"/>
            <ac:spMk id="55" creationId="{2634ACFB-78E7-E140-C828-D5422BE430B9}"/>
          </ac:spMkLst>
        </pc:spChg>
        <pc:spChg chg="mod">
          <ac:chgData name="Ola Okubanjo" userId="86690366-23e1-4f40-9b85-37ff13699414" providerId="ADAL" clId="{B2A11CE9-1774-470A-8138-F21454F05336}" dt="2022-07-14T03:39:19.521" v="10638" actId="1076"/>
          <ac:spMkLst>
            <pc:docMk/>
            <pc:sldMk cId="1497549787" sldId="1725"/>
            <ac:spMk id="56" creationId="{627A38A1-7930-0568-60F2-46DA80E45956}"/>
          </ac:spMkLst>
        </pc:spChg>
        <pc:spChg chg="mod">
          <ac:chgData name="Ola Okubanjo" userId="86690366-23e1-4f40-9b85-37ff13699414" providerId="ADAL" clId="{B2A11CE9-1774-470A-8138-F21454F05336}" dt="2022-07-14T03:39:19.521" v="10638" actId="1076"/>
          <ac:spMkLst>
            <pc:docMk/>
            <pc:sldMk cId="1497549787" sldId="1725"/>
            <ac:spMk id="57" creationId="{BFEE32CA-B208-6FF7-E3FE-340E6D7112D6}"/>
          </ac:spMkLst>
        </pc:spChg>
        <pc:spChg chg="mod">
          <ac:chgData name="Ola Okubanjo" userId="86690366-23e1-4f40-9b85-37ff13699414" providerId="ADAL" clId="{B2A11CE9-1774-470A-8138-F21454F05336}" dt="2022-07-14T03:39:19.521" v="10638" actId="1076"/>
          <ac:spMkLst>
            <pc:docMk/>
            <pc:sldMk cId="1497549787" sldId="1725"/>
            <ac:spMk id="58" creationId="{326CCB84-9817-AFB8-EA67-17B4C74A77BD}"/>
          </ac:spMkLst>
        </pc:spChg>
        <pc:spChg chg="mod">
          <ac:chgData name="Ola Okubanjo" userId="86690366-23e1-4f40-9b85-37ff13699414" providerId="ADAL" clId="{B2A11CE9-1774-470A-8138-F21454F05336}" dt="2022-07-14T03:39:19.521" v="10638" actId="1076"/>
          <ac:spMkLst>
            <pc:docMk/>
            <pc:sldMk cId="1497549787" sldId="1725"/>
            <ac:spMk id="59" creationId="{501762B7-CFAF-7E8F-7D68-B36A97321B80}"/>
          </ac:spMkLst>
        </pc:spChg>
        <pc:spChg chg="mod">
          <ac:chgData name="Ola Okubanjo" userId="86690366-23e1-4f40-9b85-37ff13699414" providerId="ADAL" clId="{B2A11CE9-1774-470A-8138-F21454F05336}" dt="2022-07-14T03:39:19.521" v="10638" actId="1076"/>
          <ac:spMkLst>
            <pc:docMk/>
            <pc:sldMk cId="1497549787" sldId="1725"/>
            <ac:spMk id="60" creationId="{B767A54C-4FE0-93A1-08AE-050AEA329BB5}"/>
          </ac:spMkLst>
        </pc:spChg>
        <pc:spChg chg="mod">
          <ac:chgData name="Ola Okubanjo" userId="86690366-23e1-4f40-9b85-37ff13699414" providerId="ADAL" clId="{B2A11CE9-1774-470A-8138-F21454F05336}" dt="2022-07-14T03:39:19.521" v="10638" actId="1076"/>
          <ac:spMkLst>
            <pc:docMk/>
            <pc:sldMk cId="1497549787" sldId="1725"/>
            <ac:spMk id="61" creationId="{11E650EE-5648-49F3-03A3-C2272F3A15D5}"/>
          </ac:spMkLst>
        </pc:spChg>
        <pc:spChg chg="mod">
          <ac:chgData name="Ola Okubanjo" userId="86690366-23e1-4f40-9b85-37ff13699414" providerId="ADAL" clId="{B2A11CE9-1774-470A-8138-F21454F05336}" dt="2022-07-14T03:39:19.521" v="10638" actId="1076"/>
          <ac:spMkLst>
            <pc:docMk/>
            <pc:sldMk cId="1497549787" sldId="1725"/>
            <ac:spMk id="62" creationId="{8E16E977-890D-0D1C-25F8-13A3F89737F7}"/>
          </ac:spMkLst>
        </pc:spChg>
        <pc:spChg chg="mod">
          <ac:chgData name="Ola Okubanjo" userId="86690366-23e1-4f40-9b85-37ff13699414" providerId="ADAL" clId="{B2A11CE9-1774-470A-8138-F21454F05336}" dt="2022-07-14T03:39:19.521" v="10638" actId="1076"/>
          <ac:spMkLst>
            <pc:docMk/>
            <pc:sldMk cId="1497549787" sldId="1725"/>
            <ac:spMk id="63" creationId="{4AC1F324-316B-768B-0293-AF6C798F2573}"/>
          </ac:spMkLst>
        </pc:spChg>
        <pc:spChg chg="mod">
          <ac:chgData name="Ola Okubanjo" userId="86690366-23e1-4f40-9b85-37ff13699414" providerId="ADAL" clId="{B2A11CE9-1774-470A-8138-F21454F05336}" dt="2022-07-14T03:39:19.521" v="10638" actId="1076"/>
          <ac:spMkLst>
            <pc:docMk/>
            <pc:sldMk cId="1497549787" sldId="1725"/>
            <ac:spMk id="64" creationId="{45F200DE-0C55-FF4C-2A2F-B3010D14715D}"/>
          </ac:spMkLst>
        </pc:spChg>
        <pc:spChg chg="mod">
          <ac:chgData name="Ola Okubanjo" userId="86690366-23e1-4f40-9b85-37ff13699414" providerId="ADAL" clId="{B2A11CE9-1774-470A-8138-F21454F05336}" dt="2022-07-14T03:39:19.521" v="10638" actId="1076"/>
          <ac:spMkLst>
            <pc:docMk/>
            <pc:sldMk cId="1497549787" sldId="1725"/>
            <ac:spMk id="65" creationId="{970FDC93-A295-914A-91DE-C21FE4411C47}"/>
          </ac:spMkLst>
        </pc:spChg>
        <pc:spChg chg="mod">
          <ac:chgData name="Ola Okubanjo" userId="86690366-23e1-4f40-9b85-37ff13699414" providerId="ADAL" clId="{B2A11CE9-1774-470A-8138-F21454F05336}" dt="2022-07-14T03:39:19.521" v="10638" actId="1076"/>
          <ac:spMkLst>
            <pc:docMk/>
            <pc:sldMk cId="1497549787" sldId="1725"/>
            <ac:spMk id="66" creationId="{CE16B2F8-62E0-8665-7CB8-E8B680D19425}"/>
          </ac:spMkLst>
        </pc:spChg>
        <pc:spChg chg="mod">
          <ac:chgData name="Ola Okubanjo" userId="86690366-23e1-4f40-9b85-37ff13699414" providerId="ADAL" clId="{B2A11CE9-1774-470A-8138-F21454F05336}" dt="2022-07-14T03:39:19.521" v="10638" actId="1076"/>
          <ac:spMkLst>
            <pc:docMk/>
            <pc:sldMk cId="1497549787" sldId="1725"/>
            <ac:spMk id="67" creationId="{31C606E4-C38A-08FA-326C-EBCA87B6A3E1}"/>
          </ac:spMkLst>
        </pc:spChg>
        <pc:spChg chg="mod">
          <ac:chgData name="Ola Okubanjo" userId="86690366-23e1-4f40-9b85-37ff13699414" providerId="ADAL" clId="{B2A11CE9-1774-470A-8138-F21454F05336}" dt="2022-07-14T03:39:19.521" v="10638" actId="1076"/>
          <ac:spMkLst>
            <pc:docMk/>
            <pc:sldMk cId="1497549787" sldId="1725"/>
            <ac:spMk id="68" creationId="{1442A880-F73E-4CA4-5916-26AC58850DBD}"/>
          </ac:spMkLst>
        </pc:spChg>
        <pc:spChg chg="mod">
          <ac:chgData name="Ola Okubanjo" userId="86690366-23e1-4f40-9b85-37ff13699414" providerId="ADAL" clId="{B2A11CE9-1774-470A-8138-F21454F05336}" dt="2022-07-14T03:39:19.521" v="10638" actId="1076"/>
          <ac:spMkLst>
            <pc:docMk/>
            <pc:sldMk cId="1497549787" sldId="1725"/>
            <ac:spMk id="69" creationId="{031D9520-F0AC-1980-AD5B-9172E99E0941}"/>
          </ac:spMkLst>
        </pc:spChg>
        <pc:spChg chg="mod">
          <ac:chgData name="Ola Okubanjo" userId="86690366-23e1-4f40-9b85-37ff13699414" providerId="ADAL" clId="{B2A11CE9-1774-470A-8138-F21454F05336}" dt="2022-07-14T03:39:19.521" v="10638" actId="1076"/>
          <ac:spMkLst>
            <pc:docMk/>
            <pc:sldMk cId="1497549787" sldId="1725"/>
            <ac:spMk id="70" creationId="{C97DBE7F-BF02-F7C3-16D1-D6326D1F186D}"/>
          </ac:spMkLst>
        </pc:spChg>
        <pc:spChg chg="mod">
          <ac:chgData name="Ola Okubanjo" userId="86690366-23e1-4f40-9b85-37ff13699414" providerId="ADAL" clId="{B2A11CE9-1774-470A-8138-F21454F05336}" dt="2022-07-14T03:39:19.521" v="10638" actId="1076"/>
          <ac:spMkLst>
            <pc:docMk/>
            <pc:sldMk cId="1497549787" sldId="1725"/>
            <ac:spMk id="71" creationId="{63C2364C-DD67-47FD-5374-574FACF5BCE6}"/>
          </ac:spMkLst>
        </pc:spChg>
        <pc:spChg chg="mod">
          <ac:chgData name="Ola Okubanjo" userId="86690366-23e1-4f40-9b85-37ff13699414" providerId="ADAL" clId="{B2A11CE9-1774-470A-8138-F21454F05336}" dt="2022-07-14T03:39:19.521" v="10638" actId="1076"/>
          <ac:spMkLst>
            <pc:docMk/>
            <pc:sldMk cId="1497549787" sldId="1725"/>
            <ac:spMk id="72" creationId="{2CDA7F6C-9C1E-5719-6775-6E36E53F6FE5}"/>
          </ac:spMkLst>
        </pc:spChg>
        <pc:spChg chg="mod">
          <ac:chgData name="Ola Okubanjo" userId="86690366-23e1-4f40-9b85-37ff13699414" providerId="ADAL" clId="{B2A11CE9-1774-470A-8138-F21454F05336}" dt="2022-07-14T03:39:19.521" v="10638" actId="1076"/>
          <ac:spMkLst>
            <pc:docMk/>
            <pc:sldMk cId="1497549787" sldId="1725"/>
            <ac:spMk id="73" creationId="{8B7705A8-3174-089C-9FFB-DA0181AB2614}"/>
          </ac:spMkLst>
        </pc:spChg>
        <pc:spChg chg="mod">
          <ac:chgData name="Ola Okubanjo" userId="86690366-23e1-4f40-9b85-37ff13699414" providerId="ADAL" clId="{B2A11CE9-1774-470A-8138-F21454F05336}" dt="2022-07-14T03:39:19.521" v="10638" actId="1076"/>
          <ac:spMkLst>
            <pc:docMk/>
            <pc:sldMk cId="1497549787" sldId="1725"/>
            <ac:spMk id="74" creationId="{F0FA40E3-4EE2-5232-69E3-4364ACECC00E}"/>
          </ac:spMkLst>
        </pc:spChg>
        <pc:spChg chg="mod">
          <ac:chgData name="Ola Okubanjo" userId="86690366-23e1-4f40-9b85-37ff13699414" providerId="ADAL" clId="{B2A11CE9-1774-470A-8138-F21454F05336}" dt="2022-07-14T03:39:19.521" v="10638" actId="1076"/>
          <ac:spMkLst>
            <pc:docMk/>
            <pc:sldMk cId="1497549787" sldId="1725"/>
            <ac:spMk id="75" creationId="{D9E1BBD7-7C44-8B11-2763-7A3A33424E31}"/>
          </ac:spMkLst>
        </pc:spChg>
        <pc:spChg chg="mod">
          <ac:chgData name="Ola Okubanjo" userId="86690366-23e1-4f40-9b85-37ff13699414" providerId="ADAL" clId="{B2A11CE9-1774-470A-8138-F21454F05336}" dt="2022-07-14T03:39:19.521" v="10638" actId="1076"/>
          <ac:spMkLst>
            <pc:docMk/>
            <pc:sldMk cId="1497549787" sldId="1725"/>
            <ac:spMk id="76" creationId="{7DF8F97F-0300-DA2D-3351-EF668FD0EF05}"/>
          </ac:spMkLst>
        </pc:spChg>
        <pc:spChg chg="mod">
          <ac:chgData name="Ola Okubanjo" userId="86690366-23e1-4f40-9b85-37ff13699414" providerId="ADAL" clId="{B2A11CE9-1774-470A-8138-F21454F05336}" dt="2022-07-14T03:39:19.521" v="10638" actId="1076"/>
          <ac:spMkLst>
            <pc:docMk/>
            <pc:sldMk cId="1497549787" sldId="1725"/>
            <ac:spMk id="77" creationId="{F7A8B4A3-BD68-647B-7C0A-D7F3D51C0F14}"/>
          </ac:spMkLst>
        </pc:spChg>
        <pc:spChg chg="mod">
          <ac:chgData name="Ola Okubanjo" userId="86690366-23e1-4f40-9b85-37ff13699414" providerId="ADAL" clId="{B2A11CE9-1774-470A-8138-F21454F05336}" dt="2022-07-14T03:39:19.521" v="10638" actId="1076"/>
          <ac:spMkLst>
            <pc:docMk/>
            <pc:sldMk cId="1497549787" sldId="1725"/>
            <ac:spMk id="78" creationId="{70062D18-39B5-2DCB-F2F5-347C20ADA761}"/>
          </ac:spMkLst>
        </pc:spChg>
        <pc:spChg chg="mod">
          <ac:chgData name="Ola Okubanjo" userId="86690366-23e1-4f40-9b85-37ff13699414" providerId="ADAL" clId="{B2A11CE9-1774-470A-8138-F21454F05336}" dt="2022-07-14T03:39:19.521" v="10638" actId="1076"/>
          <ac:spMkLst>
            <pc:docMk/>
            <pc:sldMk cId="1497549787" sldId="1725"/>
            <ac:spMk id="79" creationId="{43E704ED-BB69-3A8A-D181-F5A2327B7478}"/>
          </ac:spMkLst>
        </pc:spChg>
        <pc:spChg chg="mod">
          <ac:chgData name="Ola Okubanjo" userId="86690366-23e1-4f40-9b85-37ff13699414" providerId="ADAL" clId="{B2A11CE9-1774-470A-8138-F21454F05336}" dt="2022-07-14T03:39:19.521" v="10638" actId="1076"/>
          <ac:spMkLst>
            <pc:docMk/>
            <pc:sldMk cId="1497549787" sldId="1725"/>
            <ac:spMk id="80" creationId="{A8BCEB62-53D9-7238-A581-6B918E27A612}"/>
          </ac:spMkLst>
        </pc:spChg>
        <pc:spChg chg="mod">
          <ac:chgData name="Ola Okubanjo" userId="86690366-23e1-4f40-9b85-37ff13699414" providerId="ADAL" clId="{B2A11CE9-1774-470A-8138-F21454F05336}" dt="2022-07-14T03:39:19.521" v="10638" actId="1076"/>
          <ac:spMkLst>
            <pc:docMk/>
            <pc:sldMk cId="1497549787" sldId="1725"/>
            <ac:spMk id="81" creationId="{CE607617-529E-76E2-0726-C33FF79C7058}"/>
          </ac:spMkLst>
        </pc:spChg>
        <pc:spChg chg="mod">
          <ac:chgData name="Ola Okubanjo" userId="86690366-23e1-4f40-9b85-37ff13699414" providerId="ADAL" clId="{B2A11CE9-1774-470A-8138-F21454F05336}" dt="2022-07-14T03:39:19.521" v="10638" actId="1076"/>
          <ac:spMkLst>
            <pc:docMk/>
            <pc:sldMk cId="1497549787" sldId="1725"/>
            <ac:spMk id="82" creationId="{A483A4AB-8B73-BEC2-AFB5-A9E73DE82F96}"/>
          </ac:spMkLst>
        </pc:spChg>
        <pc:spChg chg="mod">
          <ac:chgData name="Ola Okubanjo" userId="86690366-23e1-4f40-9b85-37ff13699414" providerId="ADAL" clId="{B2A11CE9-1774-470A-8138-F21454F05336}" dt="2022-07-14T03:39:19.521" v="10638" actId="1076"/>
          <ac:spMkLst>
            <pc:docMk/>
            <pc:sldMk cId="1497549787" sldId="1725"/>
            <ac:spMk id="83" creationId="{711AF4CD-C8D1-A4E6-9EFB-9B9BB8D5B698}"/>
          </ac:spMkLst>
        </pc:spChg>
        <pc:spChg chg="mod">
          <ac:chgData name="Ola Okubanjo" userId="86690366-23e1-4f40-9b85-37ff13699414" providerId="ADAL" clId="{B2A11CE9-1774-470A-8138-F21454F05336}" dt="2022-07-14T03:39:19.521" v="10638" actId="1076"/>
          <ac:spMkLst>
            <pc:docMk/>
            <pc:sldMk cId="1497549787" sldId="1725"/>
            <ac:spMk id="84" creationId="{CFC6BE3A-142E-C900-7FB9-CBE0C449154B}"/>
          </ac:spMkLst>
        </pc:spChg>
        <pc:spChg chg="mod">
          <ac:chgData name="Ola Okubanjo" userId="86690366-23e1-4f40-9b85-37ff13699414" providerId="ADAL" clId="{B2A11CE9-1774-470A-8138-F21454F05336}" dt="2022-07-14T03:39:19.521" v="10638" actId="1076"/>
          <ac:spMkLst>
            <pc:docMk/>
            <pc:sldMk cId="1497549787" sldId="1725"/>
            <ac:spMk id="85" creationId="{164BC597-DC48-D794-3B9D-FFBB2880A31C}"/>
          </ac:spMkLst>
        </pc:spChg>
        <pc:spChg chg="mod">
          <ac:chgData name="Ola Okubanjo" userId="86690366-23e1-4f40-9b85-37ff13699414" providerId="ADAL" clId="{B2A11CE9-1774-470A-8138-F21454F05336}" dt="2022-07-14T03:39:19.521" v="10638" actId="1076"/>
          <ac:spMkLst>
            <pc:docMk/>
            <pc:sldMk cId="1497549787" sldId="1725"/>
            <ac:spMk id="86" creationId="{31258B25-E994-C698-6A5E-89FEC93F1BCE}"/>
          </ac:spMkLst>
        </pc:spChg>
        <pc:spChg chg="mod">
          <ac:chgData name="Ola Okubanjo" userId="86690366-23e1-4f40-9b85-37ff13699414" providerId="ADAL" clId="{B2A11CE9-1774-470A-8138-F21454F05336}" dt="2022-07-14T03:39:19.521" v="10638" actId="1076"/>
          <ac:spMkLst>
            <pc:docMk/>
            <pc:sldMk cId="1497549787" sldId="1725"/>
            <ac:spMk id="87" creationId="{391E8131-D5F7-8F0B-04C7-1230F1443997}"/>
          </ac:spMkLst>
        </pc:spChg>
        <pc:spChg chg="mod">
          <ac:chgData name="Ola Okubanjo" userId="86690366-23e1-4f40-9b85-37ff13699414" providerId="ADAL" clId="{B2A11CE9-1774-470A-8138-F21454F05336}" dt="2022-07-14T03:39:19.521" v="10638" actId="1076"/>
          <ac:spMkLst>
            <pc:docMk/>
            <pc:sldMk cId="1497549787" sldId="1725"/>
            <ac:spMk id="88" creationId="{FCBAC746-F73B-920D-1C18-30250623F2E5}"/>
          </ac:spMkLst>
        </pc:spChg>
        <pc:spChg chg="mod">
          <ac:chgData name="Ola Okubanjo" userId="86690366-23e1-4f40-9b85-37ff13699414" providerId="ADAL" clId="{B2A11CE9-1774-470A-8138-F21454F05336}" dt="2022-07-14T03:39:19.521" v="10638" actId="1076"/>
          <ac:spMkLst>
            <pc:docMk/>
            <pc:sldMk cId="1497549787" sldId="1725"/>
            <ac:spMk id="89" creationId="{3EAFBE71-0F6B-9E81-DA45-C90F8E60268F}"/>
          </ac:spMkLst>
        </pc:spChg>
        <pc:spChg chg="mod">
          <ac:chgData name="Ola Okubanjo" userId="86690366-23e1-4f40-9b85-37ff13699414" providerId="ADAL" clId="{B2A11CE9-1774-470A-8138-F21454F05336}" dt="2022-07-14T03:39:19.521" v="10638" actId="1076"/>
          <ac:spMkLst>
            <pc:docMk/>
            <pc:sldMk cId="1497549787" sldId="1725"/>
            <ac:spMk id="90" creationId="{BC482E27-DB59-E9C7-EFEA-77B45891A9A6}"/>
          </ac:spMkLst>
        </pc:spChg>
        <pc:spChg chg="mod">
          <ac:chgData name="Ola Okubanjo" userId="86690366-23e1-4f40-9b85-37ff13699414" providerId="ADAL" clId="{B2A11CE9-1774-470A-8138-F21454F05336}" dt="2022-07-14T03:39:19.521" v="10638" actId="1076"/>
          <ac:spMkLst>
            <pc:docMk/>
            <pc:sldMk cId="1497549787" sldId="1725"/>
            <ac:spMk id="91" creationId="{B77E0A7A-91C3-4059-664A-6DD8DD619B7B}"/>
          </ac:spMkLst>
        </pc:spChg>
        <pc:spChg chg="mod">
          <ac:chgData name="Ola Okubanjo" userId="86690366-23e1-4f40-9b85-37ff13699414" providerId="ADAL" clId="{B2A11CE9-1774-470A-8138-F21454F05336}" dt="2022-07-14T03:39:19.521" v="10638" actId="1076"/>
          <ac:spMkLst>
            <pc:docMk/>
            <pc:sldMk cId="1497549787" sldId="1725"/>
            <ac:spMk id="92" creationId="{3AD72AEF-21F8-3566-54E2-8F2E60BC604D}"/>
          </ac:spMkLst>
        </pc:spChg>
        <pc:spChg chg="mod">
          <ac:chgData name="Ola Okubanjo" userId="86690366-23e1-4f40-9b85-37ff13699414" providerId="ADAL" clId="{B2A11CE9-1774-470A-8138-F21454F05336}" dt="2022-07-14T03:39:19.521" v="10638" actId="1076"/>
          <ac:spMkLst>
            <pc:docMk/>
            <pc:sldMk cId="1497549787" sldId="1725"/>
            <ac:spMk id="93" creationId="{411D9102-45FE-76F4-C9AB-843A3336D9DC}"/>
          </ac:spMkLst>
        </pc:spChg>
        <pc:spChg chg="mod">
          <ac:chgData name="Ola Okubanjo" userId="86690366-23e1-4f40-9b85-37ff13699414" providerId="ADAL" clId="{B2A11CE9-1774-470A-8138-F21454F05336}" dt="2022-07-14T03:39:19.521" v="10638" actId="1076"/>
          <ac:spMkLst>
            <pc:docMk/>
            <pc:sldMk cId="1497549787" sldId="1725"/>
            <ac:spMk id="94" creationId="{B301C277-8275-E506-2CEC-67274EB64364}"/>
          </ac:spMkLst>
        </pc:spChg>
        <pc:spChg chg="mod">
          <ac:chgData name="Ola Okubanjo" userId="86690366-23e1-4f40-9b85-37ff13699414" providerId="ADAL" clId="{B2A11CE9-1774-470A-8138-F21454F05336}" dt="2022-07-14T03:39:19.521" v="10638" actId="1076"/>
          <ac:spMkLst>
            <pc:docMk/>
            <pc:sldMk cId="1497549787" sldId="1725"/>
            <ac:spMk id="95" creationId="{5FEEF95A-3612-B993-73D8-EB2E857BC831}"/>
          </ac:spMkLst>
        </pc:spChg>
        <pc:spChg chg="mod">
          <ac:chgData name="Ola Okubanjo" userId="86690366-23e1-4f40-9b85-37ff13699414" providerId="ADAL" clId="{B2A11CE9-1774-470A-8138-F21454F05336}" dt="2022-07-14T03:39:19.521" v="10638" actId="1076"/>
          <ac:spMkLst>
            <pc:docMk/>
            <pc:sldMk cId="1497549787" sldId="1725"/>
            <ac:spMk id="96" creationId="{756A0CBA-EDC1-7710-4709-E0835CE2B39C}"/>
          </ac:spMkLst>
        </pc:spChg>
        <pc:spChg chg="mod">
          <ac:chgData name="Ola Okubanjo" userId="86690366-23e1-4f40-9b85-37ff13699414" providerId="ADAL" clId="{B2A11CE9-1774-470A-8138-F21454F05336}" dt="2022-07-14T03:39:19.521" v="10638" actId="1076"/>
          <ac:spMkLst>
            <pc:docMk/>
            <pc:sldMk cId="1497549787" sldId="1725"/>
            <ac:spMk id="97" creationId="{3B19A1EA-7B32-BA51-F500-FF7AE0D7307C}"/>
          </ac:spMkLst>
        </pc:spChg>
        <pc:spChg chg="mod">
          <ac:chgData name="Ola Okubanjo" userId="86690366-23e1-4f40-9b85-37ff13699414" providerId="ADAL" clId="{B2A11CE9-1774-470A-8138-F21454F05336}" dt="2022-07-14T03:39:19.521" v="10638" actId="1076"/>
          <ac:spMkLst>
            <pc:docMk/>
            <pc:sldMk cId="1497549787" sldId="1725"/>
            <ac:spMk id="98" creationId="{143EAAC4-F015-AC2E-AB1E-90C363F31F03}"/>
          </ac:spMkLst>
        </pc:spChg>
        <pc:spChg chg="mod">
          <ac:chgData name="Ola Okubanjo" userId="86690366-23e1-4f40-9b85-37ff13699414" providerId="ADAL" clId="{B2A11CE9-1774-470A-8138-F21454F05336}" dt="2022-07-14T03:39:19.521" v="10638" actId="1076"/>
          <ac:spMkLst>
            <pc:docMk/>
            <pc:sldMk cId="1497549787" sldId="1725"/>
            <ac:spMk id="99" creationId="{71598B9E-1CCF-B4D1-9CAB-9D98FCB28162}"/>
          </ac:spMkLst>
        </pc:spChg>
        <pc:spChg chg="mod">
          <ac:chgData name="Ola Okubanjo" userId="86690366-23e1-4f40-9b85-37ff13699414" providerId="ADAL" clId="{B2A11CE9-1774-470A-8138-F21454F05336}" dt="2022-07-14T03:39:19.521" v="10638" actId="1076"/>
          <ac:spMkLst>
            <pc:docMk/>
            <pc:sldMk cId="1497549787" sldId="1725"/>
            <ac:spMk id="100" creationId="{99E1DAFD-E665-62E5-38B1-771AD9DCC7B5}"/>
          </ac:spMkLst>
        </pc:spChg>
        <pc:spChg chg="mod">
          <ac:chgData name="Ola Okubanjo" userId="86690366-23e1-4f40-9b85-37ff13699414" providerId="ADAL" clId="{B2A11CE9-1774-470A-8138-F21454F05336}" dt="2022-07-14T03:39:19.521" v="10638" actId="1076"/>
          <ac:spMkLst>
            <pc:docMk/>
            <pc:sldMk cId="1497549787" sldId="1725"/>
            <ac:spMk id="101" creationId="{5BFBC0E6-69F7-1796-AAFA-17815ED5E3B6}"/>
          </ac:spMkLst>
        </pc:spChg>
        <pc:spChg chg="mod">
          <ac:chgData name="Ola Okubanjo" userId="86690366-23e1-4f40-9b85-37ff13699414" providerId="ADAL" clId="{B2A11CE9-1774-470A-8138-F21454F05336}" dt="2022-07-14T03:39:19.521" v="10638" actId="1076"/>
          <ac:spMkLst>
            <pc:docMk/>
            <pc:sldMk cId="1497549787" sldId="1725"/>
            <ac:spMk id="102" creationId="{4847CF07-09FE-6183-986C-AC0588702513}"/>
          </ac:spMkLst>
        </pc:spChg>
        <pc:spChg chg="mod">
          <ac:chgData name="Ola Okubanjo" userId="86690366-23e1-4f40-9b85-37ff13699414" providerId="ADAL" clId="{B2A11CE9-1774-470A-8138-F21454F05336}" dt="2022-07-14T03:39:19.521" v="10638" actId="1076"/>
          <ac:spMkLst>
            <pc:docMk/>
            <pc:sldMk cId="1497549787" sldId="1725"/>
            <ac:spMk id="103" creationId="{B4202E1B-AAE7-B992-5700-4D9959D1C3AF}"/>
          </ac:spMkLst>
        </pc:spChg>
        <pc:spChg chg="mod">
          <ac:chgData name="Ola Okubanjo" userId="86690366-23e1-4f40-9b85-37ff13699414" providerId="ADAL" clId="{B2A11CE9-1774-470A-8138-F21454F05336}" dt="2022-07-14T03:39:19.521" v="10638" actId="1076"/>
          <ac:spMkLst>
            <pc:docMk/>
            <pc:sldMk cId="1497549787" sldId="1725"/>
            <ac:spMk id="104" creationId="{96C59096-7983-C76E-33A9-9C908618CAD2}"/>
          </ac:spMkLst>
        </pc:spChg>
        <pc:spChg chg="mod">
          <ac:chgData name="Ola Okubanjo" userId="86690366-23e1-4f40-9b85-37ff13699414" providerId="ADAL" clId="{B2A11CE9-1774-470A-8138-F21454F05336}" dt="2022-07-14T03:39:19.521" v="10638" actId="1076"/>
          <ac:spMkLst>
            <pc:docMk/>
            <pc:sldMk cId="1497549787" sldId="1725"/>
            <ac:spMk id="105" creationId="{D6D1054B-17A1-7DA1-9FF2-A4D77453EC7B}"/>
          </ac:spMkLst>
        </pc:spChg>
        <pc:spChg chg="mod">
          <ac:chgData name="Ola Okubanjo" userId="86690366-23e1-4f40-9b85-37ff13699414" providerId="ADAL" clId="{B2A11CE9-1774-470A-8138-F21454F05336}" dt="2022-07-14T03:39:19.521" v="10638" actId="1076"/>
          <ac:spMkLst>
            <pc:docMk/>
            <pc:sldMk cId="1497549787" sldId="1725"/>
            <ac:spMk id="106" creationId="{2016A220-9562-A4F8-9CC1-F607340FFA65}"/>
          </ac:spMkLst>
        </pc:spChg>
        <pc:spChg chg="mod">
          <ac:chgData name="Ola Okubanjo" userId="86690366-23e1-4f40-9b85-37ff13699414" providerId="ADAL" clId="{B2A11CE9-1774-470A-8138-F21454F05336}" dt="2022-07-14T03:39:19.521" v="10638" actId="1076"/>
          <ac:spMkLst>
            <pc:docMk/>
            <pc:sldMk cId="1497549787" sldId="1725"/>
            <ac:spMk id="107" creationId="{0FDB3735-813E-3386-F661-92BFC2515833}"/>
          </ac:spMkLst>
        </pc:spChg>
        <pc:spChg chg="mod">
          <ac:chgData name="Ola Okubanjo" userId="86690366-23e1-4f40-9b85-37ff13699414" providerId="ADAL" clId="{B2A11CE9-1774-470A-8138-F21454F05336}" dt="2022-07-14T03:39:19.521" v="10638" actId="1076"/>
          <ac:spMkLst>
            <pc:docMk/>
            <pc:sldMk cId="1497549787" sldId="1725"/>
            <ac:spMk id="108" creationId="{8385CD75-6E36-0FD1-1C85-26C11B7366AE}"/>
          </ac:spMkLst>
        </pc:spChg>
        <pc:spChg chg="mod">
          <ac:chgData name="Ola Okubanjo" userId="86690366-23e1-4f40-9b85-37ff13699414" providerId="ADAL" clId="{B2A11CE9-1774-470A-8138-F21454F05336}" dt="2022-07-14T03:39:19.521" v="10638" actId="1076"/>
          <ac:spMkLst>
            <pc:docMk/>
            <pc:sldMk cId="1497549787" sldId="1725"/>
            <ac:spMk id="109" creationId="{66957E66-9BBC-81D2-34E1-5E75CBCD3512}"/>
          </ac:spMkLst>
        </pc:spChg>
        <pc:spChg chg="mod">
          <ac:chgData name="Ola Okubanjo" userId="86690366-23e1-4f40-9b85-37ff13699414" providerId="ADAL" clId="{B2A11CE9-1774-470A-8138-F21454F05336}" dt="2022-07-14T03:39:19.521" v="10638" actId="1076"/>
          <ac:spMkLst>
            <pc:docMk/>
            <pc:sldMk cId="1497549787" sldId="1725"/>
            <ac:spMk id="110" creationId="{0D74549C-C29E-13D2-64DF-213013EB8DB1}"/>
          </ac:spMkLst>
        </pc:spChg>
        <pc:spChg chg="mod">
          <ac:chgData name="Ola Okubanjo" userId="86690366-23e1-4f40-9b85-37ff13699414" providerId="ADAL" clId="{B2A11CE9-1774-470A-8138-F21454F05336}" dt="2022-07-14T03:39:19.521" v="10638" actId="1076"/>
          <ac:spMkLst>
            <pc:docMk/>
            <pc:sldMk cId="1497549787" sldId="1725"/>
            <ac:spMk id="111" creationId="{07EF51B5-8FFD-582B-6DCF-58263FA44508}"/>
          </ac:spMkLst>
        </pc:spChg>
        <pc:spChg chg="mod">
          <ac:chgData name="Ola Okubanjo" userId="86690366-23e1-4f40-9b85-37ff13699414" providerId="ADAL" clId="{B2A11CE9-1774-470A-8138-F21454F05336}" dt="2022-07-14T03:39:19.521" v="10638" actId="1076"/>
          <ac:spMkLst>
            <pc:docMk/>
            <pc:sldMk cId="1497549787" sldId="1725"/>
            <ac:spMk id="112" creationId="{864D30F8-E7DF-D274-A999-D29918C75907}"/>
          </ac:spMkLst>
        </pc:spChg>
        <pc:spChg chg="mod">
          <ac:chgData name="Ola Okubanjo" userId="86690366-23e1-4f40-9b85-37ff13699414" providerId="ADAL" clId="{B2A11CE9-1774-470A-8138-F21454F05336}" dt="2022-07-14T03:39:19.521" v="10638" actId="1076"/>
          <ac:spMkLst>
            <pc:docMk/>
            <pc:sldMk cId="1497549787" sldId="1725"/>
            <ac:spMk id="113" creationId="{55E0527D-4BC4-4E65-E69F-421E18096470}"/>
          </ac:spMkLst>
        </pc:spChg>
        <pc:spChg chg="mod">
          <ac:chgData name="Ola Okubanjo" userId="86690366-23e1-4f40-9b85-37ff13699414" providerId="ADAL" clId="{B2A11CE9-1774-470A-8138-F21454F05336}" dt="2022-07-14T03:39:19.521" v="10638" actId="1076"/>
          <ac:spMkLst>
            <pc:docMk/>
            <pc:sldMk cId="1497549787" sldId="1725"/>
            <ac:spMk id="114" creationId="{CDAA4D61-369A-0311-6C10-F09BF857E755}"/>
          </ac:spMkLst>
        </pc:spChg>
        <pc:spChg chg="mod">
          <ac:chgData name="Ola Okubanjo" userId="86690366-23e1-4f40-9b85-37ff13699414" providerId="ADAL" clId="{B2A11CE9-1774-470A-8138-F21454F05336}" dt="2022-07-14T03:39:19.521" v="10638" actId="1076"/>
          <ac:spMkLst>
            <pc:docMk/>
            <pc:sldMk cId="1497549787" sldId="1725"/>
            <ac:spMk id="115" creationId="{22931398-B3D1-9D8A-391B-1427AD7AE9C6}"/>
          </ac:spMkLst>
        </pc:spChg>
        <pc:spChg chg="mod">
          <ac:chgData name="Ola Okubanjo" userId="86690366-23e1-4f40-9b85-37ff13699414" providerId="ADAL" clId="{B2A11CE9-1774-470A-8138-F21454F05336}" dt="2022-07-14T03:39:19.521" v="10638" actId="1076"/>
          <ac:spMkLst>
            <pc:docMk/>
            <pc:sldMk cId="1497549787" sldId="1725"/>
            <ac:spMk id="116" creationId="{4604ED74-B208-4F58-5213-1A7EF75214FF}"/>
          </ac:spMkLst>
        </pc:spChg>
        <pc:spChg chg="mod">
          <ac:chgData name="Ola Okubanjo" userId="86690366-23e1-4f40-9b85-37ff13699414" providerId="ADAL" clId="{B2A11CE9-1774-470A-8138-F21454F05336}" dt="2022-07-14T03:39:19.521" v="10638" actId="1076"/>
          <ac:spMkLst>
            <pc:docMk/>
            <pc:sldMk cId="1497549787" sldId="1725"/>
            <ac:spMk id="117" creationId="{6FA07FEB-281E-1671-7071-E8CABBCDE18D}"/>
          </ac:spMkLst>
        </pc:spChg>
        <pc:spChg chg="mod">
          <ac:chgData name="Ola Okubanjo" userId="86690366-23e1-4f40-9b85-37ff13699414" providerId="ADAL" clId="{B2A11CE9-1774-470A-8138-F21454F05336}" dt="2022-07-14T03:39:19.521" v="10638" actId="1076"/>
          <ac:spMkLst>
            <pc:docMk/>
            <pc:sldMk cId="1497549787" sldId="1725"/>
            <ac:spMk id="118" creationId="{93F6DCD2-4ECE-C6AC-E02D-4C474333B2F0}"/>
          </ac:spMkLst>
        </pc:spChg>
        <pc:spChg chg="mod">
          <ac:chgData name="Ola Okubanjo" userId="86690366-23e1-4f40-9b85-37ff13699414" providerId="ADAL" clId="{B2A11CE9-1774-470A-8138-F21454F05336}" dt="2022-07-14T03:39:19.521" v="10638" actId="1076"/>
          <ac:spMkLst>
            <pc:docMk/>
            <pc:sldMk cId="1497549787" sldId="1725"/>
            <ac:spMk id="119" creationId="{1B1529A4-C839-728E-7795-A6EF040A2F93}"/>
          </ac:spMkLst>
        </pc:spChg>
        <pc:spChg chg="mod">
          <ac:chgData name="Ola Okubanjo" userId="86690366-23e1-4f40-9b85-37ff13699414" providerId="ADAL" clId="{B2A11CE9-1774-470A-8138-F21454F05336}" dt="2022-07-14T03:39:19.521" v="10638" actId="1076"/>
          <ac:spMkLst>
            <pc:docMk/>
            <pc:sldMk cId="1497549787" sldId="1725"/>
            <ac:spMk id="120" creationId="{5EF27ABE-98A7-1FCA-5AD3-1178F58287C5}"/>
          </ac:spMkLst>
        </pc:spChg>
        <pc:spChg chg="mod">
          <ac:chgData name="Ola Okubanjo" userId="86690366-23e1-4f40-9b85-37ff13699414" providerId="ADAL" clId="{B2A11CE9-1774-470A-8138-F21454F05336}" dt="2022-07-14T03:39:19.521" v="10638" actId="1076"/>
          <ac:spMkLst>
            <pc:docMk/>
            <pc:sldMk cId="1497549787" sldId="1725"/>
            <ac:spMk id="121" creationId="{E9F9E562-3D85-F672-7435-8B714E75CAF5}"/>
          </ac:spMkLst>
        </pc:spChg>
        <pc:spChg chg="mod">
          <ac:chgData name="Ola Okubanjo" userId="86690366-23e1-4f40-9b85-37ff13699414" providerId="ADAL" clId="{B2A11CE9-1774-470A-8138-F21454F05336}" dt="2022-07-14T03:39:19.521" v="10638" actId="1076"/>
          <ac:spMkLst>
            <pc:docMk/>
            <pc:sldMk cId="1497549787" sldId="1725"/>
            <ac:spMk id="122" creationId="{75D41B55-1B9D-B9DA-8AF6-537D9CD19790}"/>
          </ac:spMkLst>
        </pc:spChg>
        <pc:spChg chg="mod">
          <ac:chgData name="Ola Okubanjo" userId="86690366-23e1-4f40-9b85-37ff13699414" providerId="ADAL" clId="{B2A11CE9-1774-470A-8138-F21454F05336}" dt="2022-07-14T03:39:19.521" v="10638" actId="1076"/>
          <ac:spMkLst>
            <pc:docMk/>
            <pc:sldMk cId="1497549787" sldId="1725"/>
            <ac:spMk id="123" creationId="{9A1F1414-3C63-C901-41EE-F75067FA3A2C}"/>
          </ac:spMkLst>
        </pc:spChg>
        <pc:spChg chg="mod">
          <ac:chgData name="Ola Okubanjo" userId="86690366-23e1-4f40-9b85-37ff13699414" providerId="ADAL" clId="{B2A11CE9-1774-470A-8138-F21454F05336}" dt="2022-07-14T03:39:19.521" v="10638" actId="1076"/>
          <ac:spMkLst>
            <pc:docMk/>
            <pc:sldMk cId="1497549787" sldId="1725"/>
            <ac:spMk id="124" creationId="{BA731BBE-9182-3530-233F-7D307117035B}"/>
          </ac:spMkLst>
        </pc:spChg>
        <pc:spChg chg="mod">
          <ac:chgData name="Ola Okubanjo" userId="86690366-23e1-4f40-9b85-37ff13699414" providerId="ADAL" clId="{B2A11CE9-1774-470A-8138-F21454F05336}" dt="2022-07-14T03:39:19.521" v="10638" actId="1076"/>
          <ac:spMkLst>
            <pc:docMk/>
            <pc:sldMk cId="1497549787" sldId="1725"/>
            <ac:spMk id="125" creationId="{6C7CB608-FDA0-CCA3-5DCF-60CACC3EA2EC}"/>
          </ac:spMkLst>
        </pc:spChg>
        <pc:spChg chg="mod">
          <ac:chgData name="Ola Okubanjo" userId="86690366-23e1-4f40-9b85-37ff13699414" providerId="ADAL" clId="{B2A11CE9-1774-470A-8138-F21454F05336}" dt="2022-07-14T03:39:19.521" v="10638" actId="1076"/>
          <ac:spMkLst>
            <pc:docMk/>
            <pc:sldMk cId="1497549787" sldId="1725"/>
            <ac:spMk id="126" creationId="{0B9BDAE4-0DA3-D433-2813-BAE2CA10B6F5}"/>
          </ac:spMkLst>
        </pc:spChg>
        <pc:spChg chg="mod">
          <ac:chgData name="Ola Okubanjo" userId="86690366-23e1-4f40-9b85-37ff13699414" providerId="ADAL" clId="{B2A11CE9-1774-470A-8138-F21454F05336}" dt="2022-07-14T03:39:19.521" v="10638" actId="1076"/>
          <ac:spMkLst>
            <pc:docMk/>
            <pc:sldMk cId="1497549787" sldId="1725"/>
            <ac:spMk id="127" creationId="{46AF6AE4-DB0E-EC12-04D7-1ACBAA249172}"/>
          </ac:spMkLst>
        </pc:spChg>
        <pc:spChg chg="mod">
          <ac:chgData name="Ola Okubanjo" userId="86690366-23e1-4f40-9b85-37ff13699414" providerId="ADAL" clId="{B2A11CE9-1774-470A-8138-F21454F05336}" dt="2022-07-14T03:39:19.521" v="10638" actId="1076"/>
          <ac:spMkLst>
            <pc:docMk/>
            <pc:sldMk cId="1497549787" sldId="1725"/>
            <ac:spMk id="128" creationId="{B85FA3E5-2FBA-CB6E-6B15-51DE832A922C}"/>
          </ac:spMkLst>
        </pc:spChg>
        <pc:spChg chg="mod">
          <ac:chgData name="Ola Okubanjo" userId="86690366-23e1-4f40-9b85-37ff13699414" providerId="ADAL" clId="{B2A11CE9-1774-470A-8138-F21454F05336}" dt="2022-07-14T03:39:19.521" v="10638" actId="1076"/>
          <ac:spMkLst>
            <pc:docMk/>
            <pc:sldMk cId="1497549787" sldId="1725"/>
            <ac:spMk id="129" creationId="{E0B82BB3-AA02-8349-D386-8BEB54708793}"/>
          </ac:spMkLst>
        </pc:spChg>
        <pc:spChg chg="mod">
          <ac:chgData name="Ola Okubanjo" userId="86690366-23e1-4f40-9b85-37ff13699414" providerId="ADAL" clId="{B2A11CE9-1774-470A-8138-F21454F05336}" dt="2022-07-14T03:39:19.521" v="10638" actId="1076"/>
          <ac:spMkLst>
            <pc:docMk/>
            <pc:sldMk cId="1497549787" sldId="1725"/>
            <ac:spMk id="130" creationId="{C9BC854A-921E-F9BE-C67D-444EE10F9BA7}"/>
          </ac:spMkLst>
        </pc:spChg>
        <pc:spChg chg="mod">
          <ac:chgData name="Ola Okubanjo" userId="86690366-23e1-4f40-9b85-37ff13699414" providerId="ADAL" clId="{B2A11CE9-1774-470A-8138-F21454F05336}" dt="2022-07-14T03:39:19.521" v="10638" actId="1076"/>
          <ac:spMkLst>
            <pc:docMk/>
            <pc:sldMk cId="1497549787" sldId="1725"/>
            <ac:spMk id="131" creationId="{5F35BEE7-B2D8-0C49-E3D7-1E9374177F2D}"/>
          </ac:spMkLst>
        </pc:spChg>
        <pc:spChg chg="mod">
          <ac:chgData name="Ola Okubanjo" userId="86690366-23e1-4f40-9b85-37ff13699414" providerId="ADAL" clId="{B2A11CE9-1774-470A-8138-F21454F05336}" dt="2022-07-14T03:39:19.521" v="10638" actId="1076"/>
          <ac:spMkLst>
            <pc:docMk/>
            <pc:sldMk cId="1497549787" sldId="1725"/>
            <ac:spMk id="132" creationId="{A47B2435-0FF9-FF70-9412-70EF50922DA7}"/>
          </ac:spMkLst>
        </pc:spChg>
        <pc:spChg chg="mod">
          <ac:chgData name="Ola Okubanjo" userId="86690366-23e1-4f40-9b85-37ff13699414" providerId="ADAL" clId="{B2A11CE9-1774-470A-8138-F21454F05336}" dt="2022-07-14T03:39:19.521" v="10638" actId="1076"/>
          <ac:spMkLst>
            <pc:docMk/>
            <pc:sldMk cId="1497549787" sldId="1725"/>
            <ac:spMk id="133" creationId="{B5431EF1-C3B9-CAE6-73EE-EBEA22C3BFC4}"/>
          </ac:spMkLst>
        </pc:spChg>
        <pc:spChg chg="mod">
          <ac:chgData name="Ola Okubanjo" userId="86690366-23e1-4f40-9b85-37ff13699414" providerId="ADAL" clId="{B2A11CE9-1774-470A-8138-F21454F05336}" dt="2022-07-14T03:39:19.521" v="10638" actId="1076"/>
          <ac:spMkLst>
            <pc:docMk/>
            <pc:sldMk cId="1497549787" sldId="1725"/>
            <ac:spMk id="134" creationId="{5AA01399-3BD1-B085-3685-B3D53DFD08AF}"/>
          </ac:spMkLst>
        </pc:spChg>
        <pc:spChg chg="mod">
          <ac:chgData name="Ola Okubanjo" userId="86690366-23e1-4f40-9b85-37ff13699414" providerId="ADAL" clId="{B2A11CE9-1774-470A-8138-F21454F05336}" dt="2022-07-14T03:39:19.521" v="10638" actId="1076"/>
          <ac:spMkLst>
            <pc:docMk/>
            <pc:sldMk cId="1497549787" sldId="1725"/>
            <ac:spMk id="135" creationId="{F6C144AA-34D0-D22C-7113-DE4A4AC544BA}"/>
          </ac:spMkLst>
        </pc:spChg>
        <pc:spChg chg="mod">
          <ac:chgData name="Ola Okubanjo" userId="86690366-23e1-4f40-9b85-37ff13699414" providerId="ADAL" clId="{B2A11CE9-1774-470A-8138-F21454F05336}" dt="2022-07-14T03:39:19.521" v="10638" actId="1076"/>
          <ac:spMkLst>
            <pc:docMk/>
            <pc:sldMk cId="1497549787" sldId="1725"/>
            <ac:spMk id="136" creationId="{BA5997DE-9570-878E-5924-47B866346735}"/>
          </ac:spMkLst>
        </pc:spChg>
        <pc:spChg chg="mod">
          <ac:chgData name="Ola Okubanjo" userId="86690366-23e1-4f40-9b85-37ff13699414" providerId="ADAL" clId="{B2A11CE9-1774-470A-8138-F21454F05336}" dt="2022-07-14T03:39:19.521" v="10638" actId="1076"/>
          <ac:spMkLst>
            <pc:docMk/>
            <pc:sldMk cId="1497549787" sldId="1725"/>
            <ac:spMk id="137" creationId="{CC935538-8F50-031B-8953-64BAC4F01CF0}"/>
          </ac:spMkLst>
        </pc:spChg>
        <pc:spChg chg="mod">
          <ac:chgData name="Ola Okubanjo" userId="86690366-23e1-4f40-9b85-37ff13699414" providerId="ADAL" clId="{B2A11CE9-1774-470A-8138-F21454F05336}" dt="2022-07-14T03:39:19.521" v="10638" actId="1076"/>
          <ac:spMkLst>
            <pc:docMk/>
            <pc:sldMk cId="1497549787" sldId="1725"/>
            <ac:spMk id="138" creationId="{CC2DFAED-206C-7AA8-5122-249C1D425B2C}"/>
          </ac:spMkLst>
        </pc:spChg>
        <pc:spChg chg="mod">
          <ac:chgData name="Ola Okubanjo" userId="86690366-23e1-4f40-9b85-37ff13699414" providerId="ADAL" clId="{B2A11CE9-1774-470A-8138-F21454F05336}" dt="2022-07-14T03:39:19.521" v="10638" actId="1076"/>
          <ac:spMkLst>
            <pc:docMk/>
            <pc:sldMk cId="1497549787" sldId="1725"/>
            <ac:spMk id="139" creationId="{53D87526-F4AC-9C90-9458-82BE5063DB1D}"/>
          </ac:spMkLst>
        </pc:spChg>
        <pc:spChg chg="mod">
          <ac:chgData name="Ola Okubanjo" userId="86690366-23e1-4f40-9b85-37ff13699414" providerId="ADAL" clId="{B2A11CE9-1774-470A-8138-F21454F05336}" dt="2022-07-14T03:39:19.521" v="10638" actId="1076"/>
          <ac:spMkLst>
            <pc:docMk/>
            <pc:sldMk cId="1497549787" sldId="1725"/>
            <ac:spMk id="140" creationId="{441982D2-E7B5-7CF2-02DE-45E1E7478E18}"/>
          </ac:spMkLst>
        </pc:spChg>
        <pc:spChg chg="mod">
          <ac:chgData name="Ola Okubanjo" userId="86690366-23e1-4f40-9b85-37ff13699414" providerId="ADAL" clId="{B2A11CE9-1774-470A-8138-F21454F05336}" dt="2022-07-14T03:39:19.521" v="10638" actId="1076"/>
          <ac:spMkLst>
            <pc:docMk/>
            <pc:sldMk cId="1497549787" sldId="1725"/>
            <ac:spMk id="141" creationId="{91417480-77D6-0F52-8568-D1CB2E5DB11D}"/>
          </ac:spMkLst>
        </pc:spChg>
        <pc:spChg chg="mod">
          <ac:chgData name="Ola Okubanjo" userId="86690366-23e1-4f40-9b85-37ff13699414" providerId="ADAL" clId="{B2A11CE9-1774-470A-8138-F21454F05336}" dt="2022-07-14T03:39:19.521" v="10638" actId="1076"/>
          <ac:spMkLst>
            <pc:docMk/>
            <pc:sldMk cId="1497549787" sldId="1725"/>
            <ac:spMk id="142" creationId="{4625EB1D-4B1E-0752-DE32-7B7F888A4540}"/>
          </ac:spMkLst>
        </pc:spChg>
        <pc:spChg chg="mod">
          <ac:chgData name="Ola Okubanjo" userId="86690366-23e1-4f40-9b85-37ff13699414" providerId="ADAL" clId="{B2A11CE9-1774-470A-8138-F21454F05336}" dt="2022-07-14T03:39:19.521" v="10638" actId="1076"/>
          <ac:spMkLst>
            <pc:docMk/>
            <pc:sldMk cId="1497549787" sldId="1725"/>
            <ac:spMk id="143" creationId="{E3D2DB05-D8FF-8B5D-92BE-9A782F2FF5E7}"/>
          </ac:spMkLst>
        </pc:spChg>
        <pc:spChg chg="mod">
          <ac:chgData name="Ola Okubanjo" userId="86690366-23e1-4f40-9b85-37ff13699414" providerId="ADAL" clId="{B2A11CE9-1774-470A-8138-F21454F05336}" dt="2022-07-14T03:39:19.521" v="10638" actId="1076"/>
          <ac:spMkLst>
            <pc:docMk/>
            <pc:sldMk cId="1497549787" sldId="1725"/>
            <ac:spMk id="144" creationId="{578FEFDF-D2CA-006D-8CCA-44E2A2C99652}"/>
          </ac:spMkLst>
        </pc:spChg>
        <pc:spChg chg="mod">
          <ac:chgData name="Ola Okubanjo" userId="86690366-23e1-4f40-9b85-37ff13699414" providerId="ADAL" clId="{B2A11CE9-1774-470A-8138-F21454F05336}" dt="2022-07-14T03:39:19.521" v="10638" actId="1076"/>
          <ac:spMkLst>
            <pc:docMk/>
            <pc:sldMk cId="1497549787" sldId="1725"/>
            <ac:spMk id="145" creationId="{6284E7BD-2E9E-4038-B3AC-A68AE98103DA}"/>
          </ac:spMkLst>
        </pc:spChg>
        <pc:spChg chg="mod">
          <ac:chgData name="Ola Okubanjo" userId="86690366-23e1-4f40-9b85-37ff13699414" providerId="ADAL" clId="{B2A11CE9-1774-470A-8138-F21454F05336}" dt="2022-07-14T03:39:19.521" v="10638" actId="1076"/>
          <ac:spMkLst>
            <pc:docMk/>
            <pc:sldMk cId="1497549787" sldId="1725"/>
            <ac:spMk id="146" creationId="{867DE551-5B85-8747-4DE6-9E1FA9A24D3F}"/>
          </ac:spMkLst>
        </pc:spChg>
        <pc:spChg chg="mod">
          <ac:chgData name="Ola Okubanjo" userId="86690366-23e1-4f40-9b85-37ff13699414" providerId="ADAL" clId="{B2A11CE9-1774-470A-8138-F21454F05336}" dt="2022-07-14T03:39:19.521" v="10638" actId="1076"/>
          <ac:spMkLst>
            <pc:docMk/>
            <pc:sldMk cId="1497549787" sldId="1725"/>
            <ac:spMk id="147" creationId="{D400CBE7-A186-7A59-FFD0-4203C22965AA}"/>
          </ac:spMkLst>
        </pc:spChg>
        <pc:spChg chg="mod">
          <ac:chgData name="Ola Okubanjo" userId="86690366-23e1-4f40-9b85-37ff13699414" providerId="ADAL" clId="{B2A11CE9-1774-470A-8138-F21454F05336}" dt="2022-07-14T03:39:19.521" v="10638" actId="1076"/>
          <ac:spMkLst>
            <pc:docMk/>
            <pc:sldMk cId="1497549787" sldId="1725"/>
            <ac:spMk id="148" creationId="{1FD592E2-36DF-25CA-A27B-CBB3BFB5DE44}"/>
          </ac:spMkLst>
        </pc:spChg>
        <pc:spChg chg="mod">
          <ac:chgData name="Ola Okubanjo" userId="86690366-23e1-4f40-9b85-37ff13699414" providerId="ADAL" clId="{B2A11CE9-1774-470A-8138-F21454F05336}" dt="2022-07-14T03:39:19.521" v="10638" actId="1076"/>
          <ac:spMkLst>
            <pc:docMk/>
            <pc:sldMk cId="1497549787" sldId="1725"/>
            <ac:spMk id="149" creationId="{3DB9D064-A256-92DE-8302-D24A07458F2E}"/>
          </ac:spMkLst>
        </pc:spChg>
        <pc:spChg chg="mod">
          <ac:chgData name="Ola Okubanjo" userId="86690366-23e1-4f40-9b85-37ff13699414" providerId="ADAL" clId="{B2A11CE9-1774-470A-8138-F21454F05336}" dt="2022-07-14T03:39:19.521" v="10638" actId="1076"/>
          <ac:spMkLst>
            <pc:docMk/>
            <pc:sldMk cId="1497549787" sldId="1725"/>
            <ac:spMk id="150" creationId="{AB3F4C39-7674-FC91-F617-F592EC5629B8}"/>
          </ac:spMkLst>
        </pc:spChg>
        <pc:spChg chg="mod">
          <ac:chgData name="Ola Okubanjo" userId="86690366-23e1-4f40-9b85-37ff13699414" providerId="ADAL" clId="{B2A11CE9-1774-470A-8138-F21454F05336}" dt="2022-07-14T03:39:19.521" v="10638" actId="1076"/>
          <ac:spMkLst>
            <pc:docMk/>
            <pc:sldMk cId="1497549787" sldId="1725"/>
            <ac:spMk id="151" creationId="{EFC69BF2-7EB6-B4EB-3232-5BD9BFF4A697}"/>
          </ac:spMkLst>
        </pc:spChg>
        <pc:spChg chg="mod">
          <ac:chgData name="Ola Okubanjo" userId="86690366-23e1-4f40-9b85-37ff13699414" providerId="ADAL" clId="{B2A11CE9-1774-470A-8138-F21454F05336}" dt="2022-07-14T03:39:19.521" v="10638" actId="1076"/>
          <ac:spMkLst>
            <pc:docMk/>
            <pc:sldMk cId="1497549787" sldId="1725"/>
            <ac:spMk id="152" creationId="{107C546B-B1E2-A9F8-08E6-059915DEBA6A}"/>
          </ac:spMkLst>
        </pc:spChg>
        <pc:spChg chg="mod">
          <ac:chgData name="Ola Okubanjo" userId="86690366-23e1-4f40-9b85-37ff13699414" providerId="ADAL" clId="{B2A11CE9-1774-470A-8138-F21454F05336}" dt="2022-07-14T03:39:19.521" v="10638" actId="1076"/>
          <ac:spMkLst>
            <pc:docMk/>
            <pc:sldMk cId="1497549787" sldId="1725"/>
            <ac:spMk id="153" creationId="{CE29CF98-59C4-283F-5210-30654D273072}"/>
          </ac:spMkLst>
        </pc:spChg>
        <pc:spChg chg="mod">
          <ac:chgData name="Ola Okubanjo" userId="86690366-23e1-4f40-9b85-37ff13699414" providerId="ADAL" clId="{B2A11CE9-1774-470A-8138-F21454F05336}" dt="2022-07-14T03:39:19.521" v="10638" actId="1076"/>
          <ac:spMkLst>
            <pc:docMk/>
            <pc:sldMk cId="1497549787" sldId="1725"/>
            <ac:spMk id="154" creationId="{03B72D98-C49F-06DA-C2E8-92141735E94B}"/>
          </ac:spMkLst>
        </pc:spChg>
        <pc:spChg chg="mod">
          <ac:chgData name="Ola Okubanjo" userId="86690366-23e1-4f40-9b85-37ff13699414" providerId="ADAL" clId="{B2A11CE9-1774-470A-8138-F21454F05336}" dt="2022-07-14T03:39:19.521" v="10638" actId="1076"/>
          <ac:spMkLst>
            <pc:docMk/>
            <pc:sldMk cId="1497549787" sldId="1725"/>
            <ac:spMk id="155" creationId="{A28ECA33-DE0C-46F9-6C57-7BD2C650CAEB}"/>
          </ac:spMkLst>
        </pc:spChg>
        <pc:spChg chg="mod">
          <ac:chgData name="Ola Okubanjo" userId="86690366-23e1-4f40-9b85-37ff13699414" providerId="ADAL" clId="{B2A11CE9-1774-470A-8138-F21454F05336}" dt="2022-07-14T03:39:19.521" v="10638" actId="1076"/>
          <ac:spMkLst>
            <pc:docMk/>
            <pc:sldMk cId="1497549787" sldId="1725"/>
            <ac:spMk id="156" creationId="{1A834D86-E3D4-7D14-1D78-35BEF3BBD8E6}"/>
          </ac:spMkLst>
        </pc:spChg>
        <pc:spChg chg="mod">
          <ac:chgData name="Ola Okubanjo" userId="86690366-23e1-4f40-9b85-37ff13699414" providerId="ADAL" clId="{B2A11CE9-1774-470A-8138-F21454F05336}" dt="2022-07-14T03:39:19.521" v="10638" actId="1076"/>
          <ac:spMkLst>
            <pc:docMk/>
            <pc:sldMk cId="1497549787" sldId="1725"/>
            <ac:spMk id="157" creationId="{2C2699BA-0C6F-B7D4-8F1D-53A81644229E}"/>
          </ac:spMkLst>
        </pc:spChg>
        <pc:spChg chg="mod">
          <ac:chgData name="Ola Okubanjo" userId="86690366-23e1-4f40-9b85-37ff13699414" providerId="ADAL" clId="{B2A11CE9-1774-470A-8138-F21454F05336}" dt="2022-07-14T03:39:19.521" v="10638" actId="1076"/>
          <ac:spMkLst>
            <pc:docMk/>
            <pc:sldMk cId="1497549787" sldId="1725"/>
            <ac:spMk id="158" creationId="{617B0651-130E-C596-4620-58E56CB9E125}"/>
          </ac:spMkLst>
        </pc:spChg>
        <pc:spChg chg="mod">
          <ac:chgData name="Ola Okubanjo" userId="86690366-23e1-4f40-9b85-37ff13699414" providerId="ADAL" clId="{B2A11CE9-1774-470A-8138-F21454F05336}" dt="2022-07-14T03:39:19.521" v="10638" actId="1076"/>
          <ac:spMkLst>
            <pc:docMk/>
            <pc:sldMk cId="1497549787" sldId="1725"/>
            <ac:spMk id="159" creationId="{736277E2-4878-68BF-0F2C-C563EC6D8AF8}"/>
          </ac:spMkLst>
        </pc:spChg>
        <pc:spChg chg="mod">
          <ac:chgData name="Ola Okubanjo" userId="86690366-23e1-4f40-9b85-37ff13699414" providerId="ADAL" clId="{B2A11CE9-1774-470A-8138-F21454F05336}" dt="2022-07-14T03:39:19.521" v="10638" actId="1076"/>
          <ac:spMkLst>
            <pc:docMk/>
            <pc:sldMk cId="1497549787" sldId="1725"/>
            <ac:spMk id="160" creationId="{672F54C7-45C8-2CAC-4EE7-F18107A8F890}"/>
          </ac:spMkLst>
        </pc:spChg>
        <pc:spChg chg="mod">
          <ac:chgData name="Ola Okubanjo" userId="86690366-23e1-4f40-9b85-37ff13699414" providerId="ADAL" clId="{B2A11CE9-1774-470A-8138-F21454F05336}" dt="2022-07-14T03:39:19.521" v="10638" actId="1076"/>
          <ac:spMkLst>
            <pc:docMk/>
            <pc:sldMk cId="1497549787" sldId="1725"/>
            <ac:spMk id="161" creationId="{DF854BB9-A10A-5977-CE4C-04FB62D47D90}"/>
          </ac:spMkLst>
        </pc:spChg>
        <pc:spChg chg="mod">
          <ac:chgData name="Ola Okubanjo" userId="86690366-23e1-4f40-9b85-37ff13699414" providerId="ADAL" clId="{B2A11CE9-1774-470A-8138-F21454F05336}" dt="2022-07-14T03:39:19.521" v="10638" actId="1076"/>
          <ac:spMkLst>
            <pc:docMk/>
            <pc:sldMk cId="1497549787" sldId="1725"/>
            <ac:spMk id="162" creationId="{466E8712-8C2B-F882-C33D-4E1475E4E971}"/>
          </ac:spMkLst>
        </pc:spChg>
        <pc:spChg chg="mod">
          <ac:chgData name="Ola Okubanjo" userId="86690366-23e1-4f40-9b85-37ff13699414" providerId="ADAL" clId="{B2A11CE9-1774-470A-8138-F21454F05336}" dt="2022-07-14T03:39:19.521" v="10638" actId="1076"/>
          <ac:spMkLst>
            <pc:docMk/>
            <pc:sldMk cId="1497549787" sldId="1725"/>
            <ac:spMk id="163" creationId="{7231D355-DE62-60FF-EC31-CF88D08DBF55}"/>
          </ac:spMkLst>
        </pc:spChg>
        <pc:spChg chg="mod">
          <ac:chgData name="Ola Okubanjo" userId="86690366-23e1-4f40-9b85-37ff13699414" providerId="ADAL" clId="{B2A11CE9-1774-470A-8138-F21454F05336}" dt="2022-07-14T03:39:19.521" v="10638" actId="1076"/>
          <ac:spMkLst>
            <pc:docMk/>
            <pc:sldMk cId="1497549787" sldId="1725"/>
            <ac:spMk id="164" creationId="{3C31026A-E938-6B45-2751-F8F79B62E588}"/>
          </ac:spMkLst>
        </pc:spChg>
        <pc:spChg chg="mod">
          <ac:chgData name="Ola Okubanjo" userId="86690366-23e1-4f40-9b85-37ff13699414" providerId="ADAL" clId="{B2A11CE9-1774-470A-8138-F21454F05336}" dt="2022-07-14T03:39:19.521" v="10638" actId="1076"/>
          <ac:spMkLst>
            <pc:docMk/>
            <pc:sldMk cId="1497549787" sldId="1725"/>
            <ac:spMk id="165" creationId="{9FA1DE16-EDDE-81FC-68AA-8C03F68B9BD2}"/>
          </ac:spMkLst>
        </pc:spChg>
        <pc:spChg chg="mod">
          <ac:chgData name="Ola Okubanjo" userId="86690366-23e1-4f40-9b85-37ff13699414" providerId="ADAL" clId="{B2A11CE9-1774-470A-8138-F21454F05336}" dt="2022-07-14T03:39:19.521" v="10638" actId="1076"/>
          <ac:spMkLst>
            <pc:docMk/>
            <pc:sldMk cId="1497549787" sldId="1725"/>
            <ac:spMk id="166" creationId="{2153725E-A3BA-4CD3-3535-975BD4BB32F3}"/>
          </ac:spMkLst>
        </pc:spChg>
        <pc:spChg chg="mod">
          <ac:chgData name="Ola Okubanjo" userId="86690366-23e1-4f40-9b85-37ff13699414" providerId="ADAL" clId="{B2A11CE9-1774-470A-8138-F21454F05336}" dt="2022-07-14T03:39:19.521" v="10638" actId="1076"/>
          <ac:spMkLst>
            <pc:docMk/>
            <pc:sldMk cId="1497549787" sldId="1725"/>
            <ac:spMk id="167" creationId="{F374D4D2-F385-2D27-4E9F-D5657C5E7809}"/>
          </ac:spMkLst>
        </pc:spChg>
        <pc:spChg chg="mod">
          <ac:chgData name="Ola Okubanjo" userId="86690366-23e1-4f40-9b85-37ff13699414" providerId="ADAL" clId="{B2A11CE9-1774-470A-8138-F21454F05336}" dt="2022-07-14T03:39:19.521" v="10638" actId="1076"/>
          <ac:spMkLst>
            <pc:docMk/>
            <pc:sldMk cId="1497549787" sldId="1725"/>
            <ac:spMk id="168" creationId="{5FAB4947-F29D-A731-F07F-BF9CF2AB9B76}"/>
          </ac:spMkLst>
        </pc:spChg>
        <pc:spChg chg="mod">
          <ac:chgData name="Ola Okubanjo" userId="86690366-23e1-4f40-9b85-37ff13699414" providerId="ADAL" clId="{B2A11CE9-1774-470A-8138-F21454F05336}" dt="2022-07-14T03:39:19.521" v="10638" actId="1076"/>
          <ac:spMkLst>
            <pc:docMk/>
            <pc:sldMk cId="1497549787" sldId="1725"/>
            <ac:spMk id="169" creationId="{4CC1B651-8ADE-528A-1A4D-110B4CD69FE5}"/>
          </ac:spMkLst>
        </pc:spChg>
        <pc:spChg chg="mod">
          <ac:chgData name="Ola Okubanjo" userId="86690366-23e1-4f40-9b85-37ff13699414" providerId="ADAL" clId="{B2A11CE9-1774-470A-8138-F21454F05336}" dt="2022-07-14T03:39:19.521" v="10638" actId="1076"/>
          <ac:spMkLst>
            <pc:docMk/>
            <pc:sldMk cId="1497549787" sldId="1725"/>
            <ac:spMk id="170" creationId="{EB9D0EA9-4B41-7EC0-BB60-A195BD59F1B2}"/>
          </ac:spMkLst>
        </pc:spChg>
        <pc:spChg chg="mod">
          <ac:chgData name="Ola Okubanjo" userId="86690366-23e1-4f40-9b85-37ff13699414" providerId="ADAL" clId="{B2A11CE9-1774-470A-8138-F21454F05336}" dt="2022-07-14T03:39:19.521" v="10638" actId="1076"/>
          <ac:spMkLst>
            <pc:docMk/>
            <pc:sldMk cId="1497549787" sldId="1725"/>
            <ac:spMk id="171" creationId="{A89448A6-B38B-B54B-FEE9-4851B099ECF5}"/>
          </ac:spMkLst>
        </pc:spChg>
        <pc:spChg chg="mod">
          <ac:chgData name="Ola Okubanjo" userId="86690366-23e1-4f40-9b85-37ff13699414" providerId="ADAL" clId="{B2A11CE9-1774-470A-8138-F21454F05336}" dt="2022-07-14T03:39:19.521" v="10638" actId="1076"/>
          <ac:spMkLst>
            <pc:docMk/>
            <pc:sldMk cId="1497549787" sldId="1725"/>
            <ac:spMk id="172" creationId="{6A10B0A5-8EFA-DEE6-BDDF-D88154D70D2B}"/>
          </ac:spMkLst>
        </pc:spChg>
        <pc:spChg chg="mod">
          <ac:chgData name="Ola Okubanjo" userId="86690366-23e1-4f40-9b85-37ff13699414" providerId="ADAL" clId="{B2A11CE9-1774-470A-8138-F21454F05336}" dt="2022-07-14T03:39:19.521" v="10638" actId="1076"/>
          <ac:spMkLst>
            <pc:docMk/>
            <pc:sldMk cId="1497549787" sldId="1725"/>
            <ac:spMk id="173" creationId="{E2B2B30B-3481-8D24-02AB-5639E5EBC93A}"/>
          </ac:spMkLst>
        </pc:spChg>
        <pc:spChg chg="mod">
          <ac:chgData name="Ola Okubanjo" userId="86690366-23e1-4f40-9b85-37ff13699414" providerId="ADAL" clId="{B2A11CE9-1774-470A-8138-F21454F05336}" dt="2022-07-14T03:39:19.521" v="10638" actId="1076"/>
          <ac:spMkLst>
            <pc:docMk/>
            <pc:sldMk cId="1497549787" sldId="1725"/>
            <ac:spMk id="174" creationId="{5BE68C8E-4CA2-E501-B3DC-E95A246D3B24}"/>
          </ac:spMkLst>
        </pc:spChg>
        <pc:spChg chg="mod">
          <ac:chgData name="Ola Okubanjo" userId="86690366-23e1-4f40-9b85-37ff13699414" providerId="ADAL" clId="{B2A11CE9-1774-470A-8138-F21454F05336}" dt="2022-07-14T03:39:19.521" v="10638" actId="1076"/>
          <ac:spMkLst>
            <pc:docMk/>
            <pc:sldMk cId="1497549787" sldId="1725"/>
            <ac:spMk id="175" creationId="{EFFA2B6A-30D2-CA3A-FA52-DAA0F8A48350}"/>
          </ac:spMkLst>
        </pc:spChg>
        <pc:spChg chg="mod">
          <ac:chgData name="Ola Okubanjo" userId="86690366-23e1-4f40-9b85-37ff13699414" providerId="ADAL" clId="{B2A11CE9-1774-470A-8138-F21454F05336}" dt="2022-07-14T03:39:19.521" v="10638" actId="1076"/>
          <ac:spMkLst>
            <pc:docMk/>
            <pc:sldMk cId="1497549787" sldId="1725"/>
            <ac:spMk id="176" creationId="{9F8CD7CB-0181-9D54-D392-A2F873B1ACBB}"/>
          </ac:spMkLst>
        </pc:spChg>
        <pc:spChg chg="mod">
          <ac:chgData name="Ola Okubanjo" userId="86690366-23e1-4f40-9b85-37ff13699414" providerId="ADAL" clId="{B2A11CE9-1774-470A-8138-F21454F05336}" dt="2022-07-14T03:39:19.521" v="10638" actId="1076"/>
          <ac:spMkLst>
            <pc:docMk/>
            <pc:sldMk cId="1497549787" sldId="1725"/>
            <ac:spMk id="177" creationId="{4F6B645D-31BB-E23C-DA23-BC039710E35D}"/>
          </ac:spMkLst>
        </pc:spChg>
        <pc:spChg chg="mod">
          <ac:chgData name="Ola Okubanjo" userId="86690366-23e1-4f40-9b85-37ff13699414" providerId="ADAL" clId="{B2A11CE9-1774-470A-8138-F21454F05336}" dt="2022-07-14T03:39:19.521" v="10638" actId="1076"/>
          <ac:spMkLst>
            <pc:docMk/>
            <pc:sldMk cId="1497549787" sldId="1725"/>
            <ac:spMk id="178" creationId="{153185D2-F814-2F00-9925-261655C226EE}"/>
          </ac:spMkLst>
        </pc:spChg>
        <pc:spChg chg="mod">
          <ac:chgData name="Ola Okubanjo" userId="86690366-23e1-4f40-9b85-37ff13699414" providerId="ADAL" clId="{B2A11CE9-1774-470A-8138-F21454F05336}" dt="2022-07-14T03:39:19.521" v="10638" actId="1076"/>
          <ac:spMkLst>
            <pc:docMk/>
            <pc:sldMk cId="1497549787" sldId="1725"/>
            <ac:spMk id="179" creationId="{A441AE90-1B9E-A0A3-5AD8-BFEA94AE1D1B}"/>
          </ac:spMkLst>
        </pc:spChg>
        <pc:spChg chg="mod">
          <ac:chgData name="Ola Okubanjo" userId="86690366-23e1-4f40-9b85-37ff13699414" providerId="ADAL" clId="{B2A11CE9-1774-470A-8138-F21454F05336}" dt="2022-07-14T03:39:19.521" v="10638" actId="1076"/>
          <ac:spMkLst>
            <pc:docMk/>
            <pc:sldMk cId="1497549787" sldId="1725"/>
            <ac:spMk id="180" creationId="{EC1D039C-6D85-5232-C592-E3F67C901FDF}"/>
          </ac:spMkLst>
        </pc:spChg>
        <pc:spChg chg="mod">
          <ac:chgData name="Ola Okubanjo" userId="86690366-23e1-4f40-9b85-37ff13699414" providerId="ADAL" clId="{B2A11CE9-1774-470A-8138-F21454F05336}" dt="2022-07-14T03:39:19.521" v="10638" actId="1076"/>
          <ac:spMkLst>
            <pc:docMk/>
            <pc:sldMk cId="1497549787" sldId="1725"/>
            <ac:spMk id="181" creationId="{5D657705-ECC6-967D-C062-3985E82249D1}"/>
          </ac:spMkLst>
        </pc:spChg>
        <pc:spChg chg="mod">
          <ac:chgData name="Ola Okubanjo" userId="86690366-23e1-4f40-9b85-37ff13699414" providerId="ADAL" clId="{B2A11CE9-1774-470A-8138-F21454F05336}" dt="2022-07-14T03:39:19.521" v="10638" actId="1076"/>
          <ac:spMkLst>
            <pc:docMk/>
            <pc:sldMk cId="1497549787" sldId="1725"/>
            <ac:spMk id="182" creationId="{FAE22026-9D1D-67F9-594C-0FCE5D61880F}"/>
          </ac:spMkLst>
        </pc:spChg>
        <pc:spChg chg="mod">
          <ac:chgData name="Ola Okubanjo" userId="86690366-23e1-4f40-9b85-37ff13699414" providerId="ADAL" clId="{B2A11CE9-1774-470A-8138-F21454F05336}" dt="2022-07-14T03:39:19.521" v="10638" actId="1076"/>
          <ac:spMkLst>
            <pc:docMk/>
            <pc:sldMk cId="1497549787" sldId="1725"/>
            <ac:spMk id="183" creationId="{AC681DE5-04C7-F7B0-7A62-AE3B57FD850C}"/>
          </ac:spMkLst>
        </pc:spChg>
        <pc:spChg chg="mod">
          <ac:chgData name="Ola Okubanjo" userId="86690366-23e1-4f40-9b85-37ff13699414" providerId="ADAL" clId="{B2A11CE9-1774-470A-8138-F21454F05336}" dt="2022-07-14T03:39:19.521" v="10638" actId="1076"/>
          <ac:spMkLst>
            <pc:docMk/>
            <pc:sldMk cId="1497549787" sldId="1725"/>
            <ac:spMk id="184" creationId="{3EEB6343-DC91-7A71-230A-270843447E71}"/>
          </ac:spMkLst>
        </pc:spChg>
        <pc:spChg chg="mod">
          <ac:chgData name="Ola Okubanjo" userId="86690366-23e1-4f40-9b85-37ff13699414" providerId="ADAL" clId="{B2A11CE9-1774-470A-8138-F21454F05336}" dt="2022-07-14T03:39:19.521" v="10638" actId="1076"/>
          <ac:spMkLst>
            <pc:docMk/>
            <pc:sldMk cId="1497549787" sldId="1725"/>
            <ac:spMk id="185" creationId="{15566865-4FC1-6397-C19F-7DF7E7FFA1FD}"/>
          </ac:spMkLst>
        </pc:spChg>
        <pc:spChg chg="mod">
          <ac:chgData name="Ola Okubanjo" userId="86690366-23e1-4f40-9b85-37ff13699414" providerId="ADAL" clId="{B2A11CE9-1774-470A-8138-F21454F05336}" dt="2022-07-14T03:39:19.521" v="10638" actId="1076"/>
          <ac:spMkLst>
            <pc:docMk/>
            <pc:sldMk cId="1497549787" sldId="1725"/>
            <ac:spMk id="186" creationId="{CCE40DD8-D750-BCC0-DFDE-527FECA1C10E}"/>
          </ac:spMkLst>
        </pc:spChg>
        <pc:spChg chg="mod">
          <ac:chgData name="Ola Okubanjo" userId="86690366-23e1-4f40-9b85-37ff13699414" providerId="ADAL" clId="{B2A11CE9-1774-470A-8138-F21454F05336}" dt="2022-07-14T03:39:19.521" v="10638" actId="1076"/>
          <ac:spMkLst>
            <pc:docMk/>
            <pc:sldMk cId="1497549787" sldId="1725"/>
            <ac:spMk id="187" creationId="{A38AA5AC-1F28-4533-C7FB-B95512193B44}"/>
          </ac:spMkLst>
        </pc:spChg>
        <pc:spChg chg="mod">
          <ac:chgData name="Ola Okubanjo" userId="86690366-23e1-4f40-9b85-37ff13699414" providerId="ADAL" clId="{B2A11CE9-1774-470A-8138-F21454F05336}" dt="2022-07-14T03:39:19.521" v="10638" actId="1076"/>
          <ac:spMkLst>
            <pc:docMk/>
            <pc:sldMk cId="1497549787" sldId="1725"/>
            <ac:spMk id="188" creationId="{7555078D-A2F4-64A9-5F59-D76C34891F71}"/>
          </ac:spMkLst>
        </pc:spChg>
        <pc:spChg chg="mod">
          <ac:chgData name="Ola Okubanjo" userId="86690366-23e1-4f40-9b85-37ff13699414" providerId="ADAL" clId="{B2A11CE9-1774-470A-8138-F21454F05336}" dt="2022-07-14T03:39:19.521" v="10638" actId="1076"/>
          <ac:spMkLst>
            <pc:docMk/>
            <pc:sldMk cId="1497549787" sldId="1725"/>
            <ac:spMk id="189" creationId="{DA793646-6814-28AA-2FF8-6DA237329AC1}"/>
          </ac:spMkLst>
        </pc:spChg>
        <pc:spChg chg="mod">
          <ac:chgData name="Ola Okubanjo" userId="86690366-23e1-4f40-9b85-37ff13699414" providerId="ADAL" clId="{B2A11CE9-1774-470A-8138-F21454F05336}" dt="2022-07-14T03:39:19.521" v="10638" actId="1076"/>
          <ac:spMkLst>
            <pc:docMk/>
            <pc:sldMk cId="1497549787" sldId="1725"/>
            <ac:spMk id="190" creationId="{712F9485-E6A7-E69C-6B3F-8CD8D4546A11}"/>
          </ac:spMkLst>
        </pc:spChg>
        <pc:spChg chg="mod">
          <ac:chgData name="Ola Okubanjo" userId="86690366-23e1-4f40-9b85-37ff13699414" providerId="ADAL" clId="{B2A11CE9-1774-470A-8138-F21454F05336}" dt="2022-07-14T03:39:19.521" v="10638" actId="1076"/>
          <ac:spMkLst>
            <pc:docMk/>
            <pc:sldMk cId="1497549787" sldId="1725"/>
            <ac:spMk id="191" creationId="{E88308A2-1359-1344-7433-F56072DA6E64}"/>
          </ac:spMkLst>
        </pc:spChg>
        <pc:spChg chg="mod">
          <ac:chgData name="Ola Okubanjo" userId="86690366-23e1-4f40-9b85-37ff13699414" providerId="ADAL" clId="{B2A11CE9-1774-470A-8138-F21454F05336}" dt="2022-07-14T03:39:19.521" v="10638" actId="1076"/>
          <ac:spMkLst>
            <pc:docMk/>
            <pc:sldMk cId="1497549787" sldId="1725"/>
            <ac:spMk id="192" creationId="{1D04F36F-3CAC-9649-DCA4-64E90727EE95}"/>
          </ac:spMkLst>
        </pc:spChg>
        <pc:spChg chg="mod">
          <ac:chgData name="Ola Okubanjo" userId="86690366-23e1-4f40-9b85-37ff13699414" providerId="ADAL" clId="{B2A11CE9-1774-470A-8138-F21454F05336}" dt="2022-07-14T03:39:19.521" v="10638" actId="1076"/>
          <ac:spMkLst>
            <pc:docMk/>
            <pc:sldMk cId="1497549787" sldId="1725"/>
            <ac:spMk id="194" creationId="{FE5DBCDF-86D9-5094-487F-30891C69697D}"/>
          </ac:spMkLst>
        </pc:spChg>
        <pc:spChg chg="mod">
          <ac:chgData name="Ola Okubanjo" userId="86690366-23e1-4f40-9b85-37ff13699414" providerId="ADAL" clId="{B2A11CE9-1774-470A-8138-F21454F05336}" dt="2022-07-14T03:39:19.521" v="10638" actId="1076"/>
          <ac:spMkLst>
            <pc:docMk/>
            <pc:sldMk cId="1497549787" sldId="1725"/>
            <ac:spMk id="195" creationId="{70CB82F7-28FB-E33F-EF55-4A07E10100BE}"/>
          </ac:spMkLst>
        </pc:spChg>
        <pc:spChg chg="mod">
          <ac:chgData name="Ola Okubanjo" userId="86690366-23e1-4f40-9b85-37ff13699414" providerId="ADAL" clId="{B2A11CE9-1774-470A-8138-F21454F05336}" dt="2022-07-14T03:39:19.521" v="10638" actId="1076"/>
          <ac:spMkLst>
            <pc:docMk/>
            <pc:sldMk cId="1497549787" sldId="1725"/>
            <ac:spMk id="196" creationId="{E4E93BDA-CB08-0687-D0D0-5B64C0DFB448}"/>
          </ac:spMkLst>
        </pc:spChg>
        <pc:spChg chg="mod">
          <ac:chgData name="Ola Okubanjo" userId="86690366-23e1-4f40-9b85-37ff13699414" providerId="ADAL" clId="{B2A11CE9-1774-470A-8138-F21454F05336}" dt="2022-07-14T03:39:19.521" v="10638" actId="1076"/>
          <ac:spMkLst>
            <pc:docMk/>
            <pc:sldMk cId="1497549787" sldId="1725"/>
            <ac:spMk id="197" creationId="{223B5296-92A4-1C8B-6093-A8AA42433C3E}"/>
          </ac:spMkLst>
        </pc:spChg>
        <pc:spChg chg="mod">
          <ac:chgData name="Ola Okubanjo" userId="86690366-23e1-4f40-9b85-37ff13699414" providerId="ADAL" clId="{B2A11CE9-1774-470A-8138-F21454F05336}" dt="2022-07-14T03:39:19.521" v="10638" actId="1076"/>
          <ac:spMkLst>
            <pc:docMk/>
            <pc:sldMk cId="1497549787" sldId="1725"/>
            <ac:spMk id="198" creationId="{98080D77-0545-DF53-37DA-80B9B32C7B48}"/>
          </ac:spMkLst>
        </pc:spChg>
        <pc:spChg chg="mod">
          <ac:chgData name="Ola Okubanjo" userId="86690366-23e1-4f40-9b85-37ff13699414" providerId="ADAL" clId="{B2A11CE9-1774-470A-8138-F21454F05336}" dt="2022-07-14T03:39:19.521" v="10638" actId="1076"/>
          <ac:spMkLst>
            <pc:docMk/>
            <pc:sldMk cId="1497549787" sldId="1725"/>
            <ac:spMk id="199" creationId="{406EF7F6-5065-700E-ABCF-08453B82F60B}"/>
          </ac:spMkLst>
        </pc:spChg>
        <pc:spChg chg="mod">
          <ac:chgData name="Ola Okubanjo" userId="86690366-23e1-4f40-9b85-37ff13699414" providerId="ADAL" clId="{B2A11CE9-1774-470A-8138-F21454F05336}" dt="2022-07-14T03:39:19.521" v="10638" actId="1076"/>
          <ac:spMkLst>
            <pc:docMk/>
            <pc:sldMk cId="1497549787" sldId="1725"/>
            <ac:spMk id="200" creationId="{BBEE07F3-2EB9-F87D-B092-8147F2E01F04}"/>
          </ac:spMkLst>
        </pc:spChg>
        <pc:spChg chg="mod">
          <ac:chgData name="Ola Okubanjo" userId="86690366-23e1-4f40-9b85-37ff13699414" providerId="ADAL" clId="{B2A11CE9-1774-470A-8138-F21454F05336}" dt="2022-07-14T03:39:19.521" v="10638" actId="1076"/>
          <ac:spMkLst>
            <pc:docMk/>
            <pc:sldMk cId="1497549787" sldId="1725"/>
            <ac:spMk id="201" creationId="{A7AB566C-884C-91F4-89E5-E42DC6C452C7}"/>
          </ac:spMkLst>
        </pc:spChg>
        <pc:spChg chg="mod">
          <ac:chgData name="Ola Okubanjo" userId="86690366-23e1-4f40-9b85-37ff13699414" providerId="ADAL" clId="{B2A11CE9-1774-470A-8138-F21454F05336}" dt="2022-07-14T03:39:19.521" v="10638" actId="1076"/>
          <ac:spMkLst>
            <pc:docMk/>
            <pc:sldMk cId="1497549787" sldId="1725"/>
            <ac:spMk id="202" creationId="{B5950646-C573-C962-1E22-FEB34CE6C79D}"/>
          </ac:spMkLst>
        </pc:spChg>
        <pc:spChg chg="mod">
          <ac:chgData name="Ola Okubanjo" userId="86690366-23e1-4f40-9b85-37ff13699414" providerId="ADAL" clId="{B2A11CE9-1774-470A-8138-F21454F05336}" dt="2022-07-14T03:39:19.521" v="10638" actId="1076"/>
          <ac:spMkLst>
            <pc:docMk/>
            <pc:sldMk cId="1497549787" sldId="1725"/>
            <ac:spMk id="203" creationId="{6F171E45-9CEB-07F7-511E-26F514B06625}"/>
          </ac:spMkLst>
        </pc:spChg>
        <pc:spChg chg="mod">
          <ac:chgData name="Ola Okubanjo" userId="86690366-23e1-4f40-9b85-37ff13699414" providerId="ADAL" clId="{B2A11CE9-1774-470A-8138-F21454F05336}" dt="2022-07-14T03:39:19.521" v="10638" actId="1076"/>
          <ac:spMkLst>
            <pc:docMk/>
            <pc:sldMk cId="1497549787" sldId="1725"/>
            <ac:spMk id="204" creationId="{1B4068F9-8DBC-C1F3-2328-DD08833424C5}"/>
          </ac:spMkLst>
        </pc:spChg>
        <pc:spChg chg="mod">
          <ac:chgData name="Ola Okubanjo" userId="86690366-23e1-4f40-9b85-37ff13699414" providerId="ADAL" clId="{B2A11CE9-1774-470A-8138-F21454F05336}" dt="2022-07-14T03:39:19.521" v="10638" actId="1076"/>
          <ac:spMkLst>
            <pc:docMk/>
            <pc:sldMk cId="1497549787" sldId="1725"/>
            <ac:spMk id="205" creationId="{26E1108A-B1F0-A046-6169-13F6551CA4B1}"/>
          </ac:spMkLst>
        </pc:spChg>
        <pc:spChg chg="mod">
          <ac:chgData name="Ola Okubanjo" userId="86690366-23e1-4f40-9b85-37ff13699414" providerId="ADAL" clId="{B2A11CE9-1774-470A-8138-F21454F05336}" dt="2022-07-14T03:39:19.521" v="10638" actId="1076"/>
          <ac:spMkLst>
            <pc:docMk/>
            <pc:sldMk cId="1497549787" sldId="1725"/>
            <ac:spMk id="206" creationId="{CF55405A-3C1C-7457-82CB-06456CE2D54C}"/>
          </ac:spMkLst>
        </pc:spChg>
        <pc:spChg chg="mod">
          <ac:chgData name="Ola Okubanjo" userId="86690366-23e1-4f40-9b85-37ff13699414" providerId="ADAL" clId="{B2A11CE9-1774-470A-8138-F21454F05336}" dt="2022-07-14T03:39:19.521" v="10638" actId="1076"/>
          <ac:spMkLst>
            <pc:docMk/>
            <pc:sldMk cId="1497549787" sldId="1725"/>
            <ac:spMk id="207" creationId="{AEA05960-30A9-C3DA-1F9D-E6EAFECC9A6F}"/>
          </ac:spMkLst>
        </pc:spChg>
        <pc:spChg chg="mod">
          <ac:chgData name="Ola Okubanjo" userId="86690366-23e1-4f40-9b85-37ff13699414" providerId="ADAL" clId="{B2A11CE9-1774-470A-8138-F21454F05336}" dt="2022-07-14T03:39:19.521" v="10638" actId="1076"/>
          <ac:spMkLst>
            <pc:docMk/>
            <pc:sldMk cId="1497549787" sldId="1725"/>
            <ac:spMk id="208" creationId="{3E595AAD-917B-1E00-1BCA-748E3A8D437A}"/>
          </ac:spMkLst>
        </pc:spChg>
        <pc:spChg chg="mod">
          <ac:chgData name="Ola Okubanjo" userId="86690366-23e1-4f40-9b85-37ff13699414" providerId="ADAL" clId="{B2A11CE9-1774-470A-8138-F21454F05336}" dt="2022-07-14T03:39:19.521" v="10638" actId="1076"/>
          <ac:spMkLst>
            <pc:docMk/>
            <pc:sldMk cId="1497549787" sldId="1725"/>
            <ac:spMk id="209" creationId="{AA0B0C9A-EDAC-18F7-DBE5-11E73C987985}"/>
          </ac:spMkLst>
        </pc:spChg>
        <pc:spChg chg="mod">
          <ac:chgData name="Ola Okubanjo" userId="86690366-23e1-4f40-9b85-37ff13699414" providerId="ADAL" clId="{B2A11CE9-1774-470A-8138-F21454F05336}" dt="2022-07-14T03:39:19.521" v="10638" actId="1076"/>
          <ac:spMkLst>
            <pc:docMk/>
            <pc:sldMk cId="1497549787" sldId="1725"/>
            <ac:spMk id="210" creationId="{0E2CCBA8-F277-E7D8-46BA-25A6BD364672}"/>
          </ac:spMkLst>
        </pc:spChg>
        <pc:spChg chg="mod">
          <ac:chgData name="Ola Okubanjo" userId="86690366-23e1-4f40-9b85-37ff13699414" providerId="ADAL" clId="{B2A11CE9-1774-470A-8138-F21454F05336}" dt="2022-07-14T03:39:19.521" v="10638" actId="1076"/>
          <ac:spMkLst>
            <pc:docMk/>
            <pc:sldMk cId="1497549787" sldId="1725"/>
            <ac:spMk id="211" creationId="{C77200D6-D395-3703-B090-241458B94E39}"/>
          </ac:spMkLst>
        </pc:spChg>
        <pc:spChg chg="mod">
          <ac:chgData name="Ola Okubanjo" userId="86690366-23e1-4f40-9b85-37ff13699414" providerId="ADAL" clId="{B2A11CE9-1774-470A-8138-F21454F05336}" dt="2022-07-14T03:39:19.521" v="10638" actId="1076"/>
          <ac:spMkLst>
            <pc:docMk/>
            <pc:sldMk cId="1497549787" sldId="1725"/>
            <ac:spMk id="212" creationId="{743B6030-00B9-1CB7-A89B-0843785697BD}"/>
          </ac:spMkLst>
        </pc:spChg>
        <pc:spChg chg="mod">
          <ac:chgData name="Ola Okubanjo" userId="86690366-23e1-4f40-9b85-37ff13699414" providerId="ADAL" clId="{B2A11CE9-1774-470A-8138-F21454F05336}" dt="2022-07-14T03:39:19.521" v="10638" actId="1076"/>
          <ac:spMkLst>
            <pc:docMk/>
            <pc:sldMk cId="1497549787" sldId="1725"/>
            <ac:spMk id="214" creationId="{C4F851A6-140C-B607-A8DE-14059C4B10C7}"/>
          </ac:spMkLst>
        </pc:spChg>
        <pc:spChg chg="mod">
          <ac:chgData name="Ola Okubanjo" userId="86690366-23e1-4f40-9b85-37ff13699414" providerId="ADAL" clId="{B2A11CE9-1774-470A-8138-F21454F05336}" dt="2022-07-14T03:39:19.521" v="10638" actId="1076"/>
          <ac:spMkLst>
            <pc:docMk/>
            <pc:sldMk cId="1497549787" sldId="1725"/>
            <ac:spMk id="215" creationId="{1CB41D84-4234-B1D1-3172-1F2026536452}"/>
          </ac:spMkLst>
        </pc:spChg>
        <pc:spChg chg="mod">
          <ac:chgData name="Ola Okubanjo" userId="86690366-23e1-4f40-9b85-37ff13699414" providerId="ADAL" clId="{B2A11CE9-1774-470A-8138-F21454F05336}" dt="2022-07-14T03:39:19.521" v="10638" actId="1076"/>
          <ac:spMkLst>
            <pc:docMk/>
            <pc:sldMk cId="1497549787" sldId="1725"/>
            <ac:spMk id="216" creationId="{FAC38A75-0632-EC0A-E4BF-B1AEA0754B14}"/>
          </ac:spMkLst>
        </pc:spChg>
        <pc:spChg chg="mod">
          <ac:chgData name="Ola Okubanjo" userId="86690366-23e1-4f40-9b85-37ff13699414" providerId="ADAL" clId="{B2A11CE9-1774-470A-8138-F21454F05336}" dt="2022-07-14T03:39:19.521" v="10638" actId="1076"/>
          <ac:spMkLst>
            <pc:docMk/>
            <pc:sldMk cId="1497549787" sldId="1725"/>
            <ac:spMk id="217" creationId="{016E4AB7-9B00-A8E9-7445-C44BB65BEC27}"/>
          </ac:spMkLst>
        </pc:spChg>
        <pc:spChg chg="mod">
          <ac:chgData name="Ola Okubanjo" userId="86690366-23e1-4f40-9b85-37ff13699414" providerId="ADAL" clId="{B2A11CE9-1774-470A-8138-F21454F05336}" dt="2022-07-14T03:39:19.521" v="10638" actId="1076"/>
          <ac:spMkLst>
            <pc:docMk/>
            <pc:sldMk cId="1497549787" sldId="1725"/>
            <ac:spMk id="218" creationId="{10B7C55B-8D5E-BC4C-7653-9D5E71130E76}"/>
          </ac:spMkLst>
        </pc:spChg>
        <pc:spChg chg="mod">
          <ac:chgData name="Ola Okubanjo" userId="86690366-23e1-4f40-9b85-37ff13699414" providerId="ADAL" clId="{B2A11CE9-1774-470A-8138-F21454F05336}" dt="2022-07-14T03:39:19.521" v="10638" actId="1076"/>
          <ac:spMkLst>
            <pc:docMk/>
            <pc:sldMk cId="1497549787" sldId="1725"/>
            <ac:spMk id="219" creationId="{15B76BAB-D21D-1EA1-9C01-BDCCDE59DC9D}"/>
          </ac:spMkLst>
        </pc:spChg>
        <pc:spChg chg="mod">
          <ac:chgData name="Ola Okubanjo" userId="86690366-23e1-4f40-9b85-37ff13699414" providerId="ADAL" clId="{B2A11CE9-1774-470A-8138-F21454F05336}" dt="2022-07-14T03:39:19.521" v="10638" actId="1076"/>
          <ac:spMkLst>
            <pc:docMk/>
            <pc:sldMk cId="1497549787" sldId="1725"/>
            <ac:spMk id="220" creationId="{318B41A2-CC4E-80CA-97D5-3B37AF7BCE5D}"/>
          </ac:spMkLst>
        </pc:spChg>
        <pc:spChg chg="mod">
          <ac:chgData name="Ola Okubanjo" userId="86690366-23e1-4f40-9b85-37ff13699414" providerId="ADAL" clId="{B2A11CE9-1774-470A-8138-F21454F05336}" dt="2022-07-14T03:39:19.521" v="10638" actId="1076"/>
          <ac:spMkLst>
            <pc:docMk/>
            <pc:sldMk cId="1497549787" sldId="1725"/>
            <ac:spMk id="221" creationId="{15048BC4-FE95-73B7-5EF4-6E12316FA078}"/>
          </ac:spMkLst>
        </pc:spChg>
        <pc:spChg chg="mod">
          <ac:chgData name="Ola Okubanjo" userId="86690366-23e1-4f40-9b85-37ff13699414" providerId="ADAL" clId="{B2A11CE9-1774-470A-8138-F21454F05336}" dt="2022-07-14T03:39:19.521" v="10638" actId="1076"/>
          <ac:spMkLst>
            <pc:docMk/>
            <pc:sldMk cId="1497549787" sldId="1725"/>
            <ac:spMk id="222" creationId="{414C9C98-E2AE-E7DA-44EA-727CFC536D0C}"/>
          </ac:spMkLst>
        </pc:spChg>
        <pc:spChg chg="mod">
          <ac:chgData name="Ola Okubanjo" userId="86690366-23e1-4f40-9b85-37ff13699414" providerId="ADAL" clId="{B2A11CE9-1774-470A-8138-F21454F05336}" dt="2022-07-14T03:39:19.521" v="10638" actId="1076"/>
          <ac:spMkLst>
            <pc:docMk/>
            <pc:sldMk cId="1497549787" sldId="1725"/>
            <ac:spMk id="223" creationId="{20B17264-29D5-AE2C-D122-145B168C10C4}"/>
          </ac:spMkLst>
        </pc:spChg>
        <pc:spChg chg="mod">
          <ac:chgData name="Ola Okubanjo" userId="86690366-23e1-4f40-9b85-37ff13699414" providerId="ADAL" clId="{B2A11CE9-1774-470A-8138-F21454F05336}" dt="2022-07-14T03:39:19.521" v="10638" actId="1076"/>
          <ac:spMkLst>
            <pc:docMk/>
            <pc:sldMk cId="1497549787" sldId="1725"/>
            <ac:spMk id="224" creationId="{17DC3574-AD91-1653-A39E-5B1552F3742D}"/>
          </ac:spMkLst>
        </pc:spChg>
        <pc:spChg chg="mod">
          <ac:chgData name="Ola Okubanjo" userId="86690366-23e1-4f40-9b85-37ff13699414" providerId="ADAL" clId="{B2A11CE9-1774-470A-8138-F21454F05336}" dt="2022-07-14T03:39:19.521" v="10638" actId="1076"/>
          <ac:spMkLst>
            <pc:docMk/>
            <pc:sldMk cId="1497549787" sldId="1725"/>
            <ac:spMk id="225" creationId="{D0506B46-E7D8-1723-DB54-0C175E2DC0B2}"/>
          </ac:spMkLst>
        </pc:spChg>
        <pc:spChg chg="mod">
          <ac:chgData name="Ola Okubanjo" userId="86690366-23e1-4f40-9b85-37ff13699414" providerId="ADAL" clId="{B2A11CE9-1774-470A-8138-F21454F05336}" dt="2022-07-14T03:39:19.521" v="10638" actId="1076"/>
          <ac:spMkLst>
            <pc:docMk/>
            <pc:sldMk cId="1497549787" sldId="1725"/>
            <ac:spMk id="226" creationId="{A2A63B7B-F2A6-2000-8B58-7F56B4F1AB58}"/>
          </ac:spMkLst>
        </pc:spChg>
        <pc:spChg chg="mod">
          <ac:chgData name="Ola Okubanjo" userId="86690366-23e1-4f40-9b85-37ff13699414" providerId="ADAL" clId="{B2A11CE9-1774-470A-8138-F21454F05336}" dt="2022-07-14T03:39:19.521" v="10638" actId="1076"/>
          <ac:spMkLst>
            <pc:docMk/>
            <pc:sldMk cId="1497549787" sldId="1725"/>
            <ac:spMk id="227" creationId="{FE56A047-8677-5485-6183-B1004D3BBE7C}"/>
          </ac:spMkLst>
        </pc:spChg>
        <pc:spChg chg="mod">
          <ac:chgData name="Ola Okubanjo" userId="86690366-23e1-4f40-9b85-37ff13699414" providerId="ADAL" clId="{B2A11CE9-1774-470A-8138-F21454F05336}" dt="2022-07-14T03:39:19.521" v="10638" actId="1076"/>
          <ac:spMkLst>
            <pc:docMk/>
            <pc:sldMk cId="1497549787" sldId="1725"/>
            <ac:spMk id="228" creationId="{0ADC2316-259B-05A1-A4B5-83810E025BE2}"/>
          </ac:spMkLst>
        </pc:spChg>
        <pc:spChg chg="mod">
          <ac:chgData name="Ola Okubanjo" userId="86690366-23e1-4f40-9b85-37ff13699414" providerId="ADAL" clId="{B2A11CE9-1774-470A-8138-F21454F05336}" dt="2022-07-14T03:39:19.521" v="10638" actId="1076"/>
          <ac:spMkLst>
            <pc:docMk/>
            <pc:sldMk cId="1497549787" sldId="1725"/>
            <ac:spMk id="229" creationId="{2E14BAB2-F074-217D-5B8C-3C70A3ECCFA7}"/>
          </ac:spMkLst>
        </pc:spChg>
        <pc:spChg chg="mod">
          <ac:chgData name="Ola Okubanjo" userId="86690366-23e1-4f40-9b85-37ff13699414" providerId="ADAL" clId="{B2A11CE9-1774-470A-8138-F21454F05336}" dt="2022-07-14T03:39:19.521" v="10638" actId="1076"/>
          <ac:spMkLst>
            <pc:docMk/>
            <pc:sldMk cId="1497549787" sldId="1725"/>
            <ac:spMk id="230" creationId="{BA970457-BEF7-F46C-942A-EBB9314C3AEE}"/>
          </ac:spMkLst>
        </pc:spChg>
        <pc:spChg chg="mod">
          <ac:chgData name="Ola Okubanjo" userId="86690366-23e1-4f40-9b85-37ff13699414" providerId="ADAL" clId="{B2A11CE9-1774-470A-8138-F21454F05336}" dt="2022-07-14T03:39:19.521" v="10638" actId="1076"/>
          <ac:spMkLst>
            <pc:docMk/>
            <pc:sldMk cId="1497549787" sldId="1725"/>
            <ac:spMk id="231" creationId="{FC6B52B9-3902-BA14-276E-90E3692E0DB5}"/>
          </ac:spMkLst>
        </pc:spChg>
        <pc:spChg chg="mod">
          <ac:chgData name="Ola Okubanjo" userId="86690366-23e1-4f40-9b85-37ff13699414" providerId="ADAL" clId="{B2A11CE9-1774-470A-8138-F21454F05336}" dt="2022-07-14T03:39:19.521" v="10638" actId="1076"/>
          <ac:spMkLst>
            <pc:docMk/>
            <pc:sldMk cId="1497549787" sldId="1725"/>
            <ac:spMk id="232" creationId="{C606393F-C47A-52F9-D1EC-B90BC913AD03}"/>
          </ac:spMkLst>
        </pc:spChg>
        <pc:spChg chg="mod">
          <ac:chgData name="Ola Okubanjo" userId="86690366-23e1-4f40-9b85-37ff13699414" providerId="ADAL" clId="{B2A11CE9-1774-470A-8138-F21454F05336}" dt="2022-07-14T03:39:19.521" v="10638" actId="1076"/>
          <ac:spMkLst>
            <pc:docMk/>
            <pc:sldMk cId="1497549787" sldId="1725"/>
            <ac:spMk id="233" creationId="{2D817681-0FA3-13FF-CF6D-7B7DBD7C3EC0}"/>
          </ac:spMkLst>
        </pc:spChg>
        <pc:spChg chg="mod">
          <ac:chgData name="Ola Okubanjo" userId="86690366-23e1-4f40-9b85-37ff13699414" providerId="ADAL" clId="{B2A11CE9-1774-470A-8138-F21454F05336}" dt="2022-07-14T03:39:19.521" v="10638" actId="1076"/>
          <ac:spMkLst>
            <pc:docMk/>
            <pc:sldMk cId="1497549787" sldId="1725"/>
            <ac:spMk id="234" creationId="{111B76BC-7A2D-B26F-3753-B7FDE0F8FF54}"/>
          </ac:spMkLst>
        </pc:spChg>
        <pc:spChg chg="mod">
          <ac:chgData name="Ola Okubanjo" userId="86690366-23e1-4f40-9b85-37ff13699414" providerId="ADAL" clId="{B2A11CE9-1774-470A-8138-F21454F05336}" dt="2022-07-14T03:39:19.521" v="10638" actId="1076"/>
          <ac:spMkLst>
            <pc:docMk/>
            <pc:sldMk cId="1497549787" sldId="1725"/>
            <ac:spMk id="235" creationId="{A42712E8-5016-CDDD-1C60-1E8177428F29}"/>
          </ac:spMkLst>
        </pc:spChg>
        <pc:spChg chg="mod">
          <ac:chgData name="Ola Okubanjo" userId="86690366-23e1-4f40-9b85-37ff13699414" providerId="ADAL" clId="{B2A11CE9-1774-470A-8138-F21454F05336}" dt="2022-07-14T03:39:19.521" v="10638" actId="1076"/>
          <ac:spMkLst>
            <pc:docMk/>
            <pc:sldMk cId="1497549787" sldId="1725"/>
            <ac:spMk id="236" creationId="{2BD7F81D-5D9A-AB3A-2E0C-819908EE56B1}"/>
          </ac:spMkLst>
        </pc:spChg>
        <pc:spChg chg="mod">
          <ac:chgData name="Ola Okubanjo" userId="86690366-23e1-4f40-9b85-37ff13699414" providerId="ADAL" clId="{B2A11CE9-1774-470A-8138-F21454F05336}" dt="2022-07-14T03:39:19.521" v="10638" actId="1076"/>
          <ac:spMkLst>
            <pc:docMk/>
            <pc:sldMk cId="1497549787" sldId="1725"/>
            <ac:spMk id="237" creationId="{0AF7CE29-B517-FC16-0580-94AA33FEAF4A}"/>
          </ac:spMkLst>
        </pc:spChg>
        <pc:spChg chg="mod">
          <ac:chgData name="Ola Okubanjo" userId="86690366-23e1-4f40-9b85-37ff13699414" providerId="ADAL" clId="{B2A11CE9-1774-470A-8138-F21454F05336}" dt="2022-07-14T03:39:19.521" v="10638" actId="1076"/>
          <ac:spMkLst>
            <pc:docMk/>
            <pc:sldMk cId="1497549787" sldId="1725"/>
            <ac:spMk id="238" creationId="{8444B175-ED38-7D6C-09E0-0F70FD603132}"/>
          </ac:spMkLst>
        </pc:spChg>
        <pc:spChg chg="mod">
          <ac:chgData name="Ola Okubanjo" userId="86690366-23e1-4f40-9b85-37ff13699414" providerId="ADAL" clId="{B2A11CE9-1774-470A-8138-F21454F05336}" dt="2022-07-14T03:39:19.521" v="10638" actId="1076"/>
          <ac:spMkLst>
            <pc:docMk/>
            <pc:sldMk cId="1497549787" sldId="1725"/>
            <ac:spMk id="239" creationId="{5340D829-BF97-C023-2709-F6F4A640D628}"/>
          </ac:spMkLst>
        </pc:spChg>
        <pc:spChg chg="mod">
          <ac:chgData name="Ola Okubanjo" userId="86690366-23e1-4f40-9b85-37ff13699414" providerId="ADAL" clId="{B2A11CE9-1774-470A-8138-F21454F05336}" dt="2022-07-14T03:39:19.521" v="10638" actId="1076"/>
          <ac:spMkLst>
            <pc:docMk/>
            <pc:sldMk cId="1497549787" sldId="1725"/>
            <ac:spMk id="240" creationId="{670BCBB0-C078-6AF0-9898-EC6B9C50ADDC}"/>
          </ac:spMkLst>
        </pc:spChg>
        <pc:spChg chg="mod">
          <ac:chgData name="Ola Okubanjo" userId="86690366-23e1-4f40-9b85-37ff13699414" providerId="ADAL" clId="{B2A11CE9-1774-470A-8138-F21454F05336}" dt="2022-07-14T03:39:19.521" v="10638" actId="1076"/>
          <ac:spMkLst>
            <pc:docMk/>
            <pc:sldMk cId="1497549787" sldId="1725"/>
            <ac:spMk id="241" creationId="{490A3CC2-079A-0E20-EE94-CF7F647CC3C2}"/>
          </ac:spMkLst>
        </pc:spChg>
        <pc:spChg chg="mod">
          <ac:chgData name="Ola Okubanjo" userId="86690366-23e1-4f40-9b85-37ff13699414" providerId="ADAL" clId="{B2A11CE9-1774-470A-8138-F21454F05336}" dt="2022-07-14T03:39:19.521" v="10638" actId="1076"/>
          <ac:spMkLst>
            <pc:docMk/>
            <pc:sldMk cId="1497549787" sldId="1725"/>
            <ac:spMk id="242" creationId="{61788343-A3D5-BCF0-6C3C-5FE3588F4F08}"/>
          </ac:spMkLst>
        </pc:spChg>
        <pc:spChg chg="mod">
          <ac:chgData name="Ola Okubanjo" userId="86690366-23e1-4f40-9b85-37ff13699414" providerId="ADAL" clId="{B2A11CE9-1774-470A-8138-F21454F05336}" dt="2022-07-14T03:39:19.521" v="10638" actId="1076"/>
          <ac:spMkLst>
            <pc:docMk/>
            <pc:sldMk cId="1497549787" sldId="1725"/>
            <ac:spMk id="243" creationId="{A9BF614E-14F9-1BA8-5613-06B422067DA3}"/>
          </ac:spMkLst>
        </pc:spChg>
        <pc:grpChg chg="add mod">
          <ac:chgData name="Ola Okubanjo" userId="86690366-23e1-4f40-9b85-37ff13699414" providerId="ADAL" clId="{B2A11CE9-1774-470A-8138-F21454F05336}" dt="2022-07-14T03:39:19.521" v="10638" actId="1076"/>
          <ac:grpSpMkLst>
            <pc:docMk/>
            <pc:sldMk cId="1497549787" sldId="1725"/>
            <ac:grpSpMk id="7" creationId="{CC66008E-9DB0-CFA8-D48B-0B83F954ECA7}"/>
          </ac:grpSpMkLst>
        </pc:grpChg>
        <pc:grpChg chg="add mod">
          <ac:chgData name="Ola Okubanjo" userId="86690366-23e1-4f40-9b85-37ff13699414" providerId="ADAL" clId="{B2A11CE9-1774-470A-8138-F21454F05336}" dt="2022-07-14T03:39:19.521" v="10638" actId="1076"/>
          <ac:grpSpMkLst>
            <pc:docMk/>
            <pc:sldMk cId="1497549787" sldId="1725"/>
            <ac:grpSpMk id="193" creationId="{34C97020-1A45-966B-1912-7298264635D6}"/>
          </ac:grpSpMkLst>
        </pc:grpChg>
        <pc:grpChg chg="add mod">
          <ac:chgData name="Ola Okubanjo" userId="86690366-23e1-4f40-9b85-37ff13699414" providerId="ADAL" clId="{B2A11CE9-1774-470A-8138-F21454F05336}" dt="2022-07-14T03:39:19.521" v="10638" actId="1076"/>
          <ac:grpSpMkLst>
            <pc:docMk/>
            <pc:sldMk cId="1497549787" sldId="1725"/>
            <ac:grpSpMk id="213" creationId="{17AF2428-545D-F8C6-D3FA-B0A08F0DF695}"/>
          </ac:grpSpMkLst>
        </pc:grpChg>
        <pc:picChg chg="del">
          <ac:chgData name="Ola Okubanjo" userId="86690366-23e1-4f40-9b85-37ff13699414" providerId="ADAL" clId="{B2A11CE9-1774-470A-8138-F21454F05336}" dt="2022-07-14T03:33:57.558" v="10568" actId="478"/>
          <ac:picMkLst>
            <pc:docMk/>
            <pc:sldMk cId="1497549787" sldId="1725"/>
            <ac:picMk id="24" creationId="{3DEBCC35-17E0-4A5A-A8E9-8E50EF66CFBB}"/>
          </ac:picMkLst>
        </pc:picChg>
        <pc:picChg chg="add del mod">
          <ac:chgData name="Ola Okubanjo" userId="86690366-23e1-4f40-9b85-37ff13699414" providerId="ADAL" clId="{B2A11CE9-1774-470A-8138-F21454F05336}" dt="2022-07-14T03:34:37.269" v="10583" actId="1076"/>
          <ac:picMkLst>
            <pc:docMk/>
            <pc:sldMk cId="1497549787" sldId="1725"/>
            <ac:picMk id="25" creationId="{DFCCC6FA-C981-45F0-BC97-56AEADB338CC}"/>
          </ac:picMkLst>
        </pc:picChg>
        <pc:picChg chg="add del mod ord">
          <ac:chgData name="Ola Okubanjo" userId="86690366-23e1-4f40-9b85-37ff13699414" providerId="ADAL" clId="{B2A11CE9-1774-470A-8138-F21454F05336}" dt="2022-07-14T03:41:15.452" v="10686" actId="478"/>
          <ac:picMkLst>
            <pc:docMk/>
            <pc:sldMk cId="1497549787" sldId="1725"/>
            <ac:picMk id="244" creationId="{4A9A3FE4-18FC-B977-6679-99F3A8BE1914}"/>
          </ac:picMkLst>
        </pc:picChg>
      </pc:sldChg>
      <pc:sldChg chg="addSp delSp modSp add mod setBg modClrScheme delAnim replTag delTag addCm chgLayout modNotesTx">
        <pc:chgData name="Ola Okubanjo" userId="86690366-23e1-4f40-9b85-37ff13699414" providerId="ADAL" clId="{B2A11CE9-1774-470A-8138-F21454F05336}" dt="2022-07-15T15:04:20.699" v="19997"/>
        <pc:sldMkLst>
          <pc:docMk/>
          <pc:sldMk cId="2238348504" sldId="1726"/>
        </pc:sldMkLst>
        <pc:spChg chg="mod ord">
          <ac:chgData name="Ola Okubanjo" userId="86690366-23e1-4f40-9b85-37ff13699414" providerId="ADAL" clId="{B2A11CE9-1774-470A-8138-F21454F05336}" dt="2022-07-15T14:22:54.563" v="19756" actId="20577"/>
          <ac:spMkLst>
            <pc:docMk/>
            <pc:sldMk cId="2238348504" sldId="1726"/>
            <ac:spMk id="2" creationId="{3FD045B0-E6F0-4EB3-9FEB-4E44AD429366}"/>
          </ac:spMkLst>
        </pc:spChg>
        <pc:spChg chg="del mod ord">
          <ac:chgData name="Ola Okubanjo" userId="86690366-23e1-4f40-9b85-37ff13699414" providerId="ADAL" clId="{B2A11CE9-1774-470A-8138-F21454F05336}" dt="2022-07-14T16:09:35.495" v="13454" actId="478"/>
          <ac:spMkLst>
            <pc:docMk/>
            <pc:sldMk cId="2238348504" sldId="1726"/>
            <ac:spMk id="3" creationId="{D214C3FC-BF49-4775-B76F-9F450AE48EC5}"/>
          </ac:spMkLst>
        </pc:spChg>
        <pc:spChg chg="add del mod ord">
          <ac:chgData name="Ola Okubanjo" userId="86690366-23e1-4f40-9b85-37ff13699414" providerId="ADAL" clId="{B2A11CE9-1774-470A-8138-F21454F05336}" dt="2022-07-14T16:09:27.548" v="13450" actId="700"/>
          <ac:spMkLst>
            <pc:docMk/>
            <pc:sldMk cId="2238348504" sldId="1726"/>
            <ac:spMk id="5" creationId="{9562D097-0560-AFE0-27FC-3BA5C0E7219D}"/>
          </ac:spMkLst>
        </pc:spChg>
        <pc:spChg chg="add del mod ord">
          <ac:chgData name="Ola Okubanjo" userId="86690366-23e1-4f40-9b85-37ff13699414" providerId="ADAL" clId="{B2A11CE9-1774-470A-8138-F21454F05336}" dt="2022-07-14T16:09:27.548" v="13450" actId="700"/>
          <ac:spMkLst>
            <pc:docMk/>
            <pc:sldMk cId="2238348504" sldId="1726"/>
            <ac:spMk id="7" creationId="{CA53BD96-D94C-FD10-A183-7595BB5D150A}"/>
          </ac:spMkLst>
        </pc:spChg>
        <pc:spChg chg="add del mod ord">
          <ac:chgData name="Ola Okubanjo" userId="86690366-23e1-4f40-9b85-37ff13699414" providerId="ADAL" clId="{B2A11CE9-1774-470A-8138-F21454F05336}" dt="2022-07-14T16:09:31.164" v="13453" actId="478"/>
          <ac:spMkLst>
            <pc:docMk/>
            <pc:sldMk cId="2238348504" sldId="1726"/>
            <ac:spMk id="20" creationId="{375E4149-7F40-E935-3244-35F471398CAB}"/>
          </ac:spMkLst>
        </pc:spChg>
        <pc:spChg chg="add del mod">
          <ac:chgData name="Ola Okubanjo" userId="86690366-23e1-4f40-9b85-37ff13699414" providerId="ADAL" clId="{B2A11CE9-1774-470A-8138-F21454F05336}" dt="2022-07-14T16:09:37.223" v="13455" actId="478"/>
          <ac:spMkLst>
            <pc:docMk/>
            <pc:sldMk cId="2238348504" sldId="1726"/>
            <ac:spMk id="22" creationId="{40900A95-8806-42F7-788E-D04476FA39DC}"/>
          </ac:spMkLst>
        </pc:spChg>
        <pc:grpChg chg="add del">
          <ac:chgData name="Ola Okubanjo" userId="86690366-23e1-4f40-9b85-37ff13699414" providerId="ADAL" clId="{B2A11CE9-1774-470A-8138-F21454F05336}" dt="2022-07-14T16:08:14.541" v="13441" actId="478"/>
          <ac:grpSpMkLst>
            <pc:docMk/>
            <pc:sldMk cId="2238348504" sldId="1726"/>
            <ac:grpSpMk id="6" creationId="{C14386CD-5DCE-4037-A000-48E9A4594F8D}"/>
          </ac:grpSpMkLst>
        </pc:grpChg>
        <pc:picChg chg="del">
          <ac:chgData name="Ola Okubanjo" userId="86690366-23e1-4f40-9b85-37ff13699414" providerId="ADAL" clId="{B2A11CE9-1774-470A-8138-F21454F05336}" dt="2022-07-14T16:08:18.278" v="13442" actId="478"/>
          <ac:picMkLst>
            <pc:docMk/>
            <pc:sldMk cId="2238348504" sldId="1726"/>
            <ac:picMk id="4" creationId="{86BD92AA-0DAA-4BBC-A2F7-6F95EFA3A4E4}"/>
          </ac:picMkLst>
        </pc:picChg>
        <pc:picChg chg="add del mod">
          <ac:chgData name="Ola Okubanjo" userId="86690366-23e1-4f40-9b85-37ff13699414" providerId="ADAL" clId="{B2A11CE9-1774-470A-8138-F21454F05336}" dt="2022-07-14T16:50:31.408" v="14288" actId="478"/>
          <ac:picMkLst>
            <pc:docMk/>
            <pc:sldMk cId="2238348504" sldId="1726"/>
            <ac:picMk id="23" creationId="{B8963BE1-A9D5-3C35-798B-8A1FA9555105}"/>
          </ac:picMkLst>
        </pc:picChg>
        <pc:picChg chg="add mod">
          <ac:chgData name="Ola Okubanjo" userId="86690366-23e1-4f40-9b85-37ff13699414" providerId="ADAL" clId="{B2A11CE9-1774-470A-8138-F21454F05336}" dt="2022-07-14T16:51:15.624" v="14296" actId="14100"/>
          <ac:picMkLst>
            <pc:docMk/>
            <pc:sldMk cId="2238348504" sldId="1726"/>
            <ac:picMk id="25" creationId="{DCAFCF51-8FD8-E9A2-AC28-CBCA4220B56C}"/>
          </ac:picMkLst>
        </pc:picChg>
      </pc:sldChg>
      <pc:sldChg chg="del replTag delTag">
        <pc:chgData name="Ola Okubanjo" userId="86690366-23e1-4f40-9b85-37ff13699414" providerId="ADAL" clId="{B2A11CE9-1774-470A-8138-F21454F05336}" dt="2022-07-14T19:16:56.747" v="15890" actId="47"/>
        <pc:sldMkLst>
          <pc:docMk/>
          <pc:sldMk cId="3043108829" sldId="1734"/>
        </pc:sldMkLst>
      </pc:sldChg>
      <pc:sldChg chg="modSp mod replTag delTag modNotesTx">
        <pc:chgData name="Ola Okubanjo" userId="86690366-23e1-4f40-9b85-37ff13699414" providerId="ADAL" clId="{B2A11CE9-1774-470A-8138-F21454F05336}" dt="2022-07-15T14:26:10.600" v="19856"/>
        <pc:sldMkLst>
          <pc:docMk/>
          <pc:sldMk cId="2306267942" sldId="1737"/>
        </pc:sldMkLst>
        <pc:spChg chg="mod">
          <ac:chgData name="Ola Okubanjo" userId="86690366-23e1-4f40-9b85-37ff13699414" providerId="ADAL" clId="{B2A11CE9-1774-470A-8138-F21454F05336}" dt="2022-07-15T05:54:50.489" v="17923" actId="14100"/>
          <ac:spMkLst>
            <pc:docMk/>
            <pc:sldMk cId="2306267942" sldId="1737"/>
            <ac:spMk id="7" creationId="{18AD2BC7-0B4C-43B4-8FB6-9F24E902A073}"/>
          </ac:spMkLst>
        </pc:spChg>
      </pc:sldChg>
      <pc:sldChg chg="replTag delTag">
        <pc:chgData name="Ola Okubanjo" userId="86690366-23e1-4f40-9b85-37ff13699414" providerId="ADAL" clId="{B2A11CE9-1774-470A-8138-F21454F05336}" dt="2022-07-15T14:26:41.366" v="19960"/>
        <pc:sldMkLst>
          <pc:docMk/>
          <pc:sldMk cId="2612629003" sldId="1747"/>
        </pc:sldMkLst>
      </pc:sldChg>
      <pc:sldChg chg="addSp delSp modSp mod delAnim modAnim replTag delTag addCm delCm modCm modNotesTx">
        <pc:chgData name="Ola Okubanjo" userId="86690366-23e1-4f40-9b85-37ff13699414" providerId="ADAL" clId="{B2A11CE9-1774-470A-8138-F21454F05336}" dt="2022-07-15T15:02:27.799" v="19968"/>
        <pc:sldMkLst>
          <pc:docMk/>
          <pc:sldMk cId="1404215422" sldId="1751"/>
        </pc:sldMkLst>
        <pc:spChg chg="mod">
          <ac:chgData name="Ola Okubanjo" userId="86690366-23e1-4f40-9b85-37ff13699414" providerId="ADAL" clId="{B2A11CE9-1774-470A-8138-F21454F05336}" dt="2022-07-14T03:50:32.949" v="10881" actId="1076"/>
          <ac:spMkLst>
            <pc:docMk/>
            <pc:sldMk cId="1404215422" sldId="1751"/>
            <ac:spMk id="2" creationId="{22BA41F4-9B8C-4622-8884-0FC7199B0440}"/>
          </ac:spMkLst>
        </pc:spChg>
        <pc:spChg chg="mod">
          <ac:chgData name="Ola Okubanjo" userId="86690366-23e1-4f40-9b85-37ff13699414" providerId="ADAL" clId="{B2A11CE9-1774-470A-8138-F21454F05336}" dt="2022-07-13T21:32:41.044" v="3809" actId="403"/>
          <ac:spMkLst>
            <pc:docMk/>
            <pc:sldMk cId="1404215422" sldId="1751"/>
            <ac:spMk id="4" creationId="{E5A4C814-D9B4-4466-816F-B71A57A0C63A}"/>
          </ac:spMkLst>
        </pc:spChg>
        <pc:spChg chg="add del mod">
          <ac:chgData name="Ola Okubanjo" userId="86690366-23e1-4f40-9b85-37ff13699414" providerId="ADAL" clId="{B2A11CE9-1774-470A-8138-F21454F05336}" dt="2022-07-13T21:10:17.189" v="2889" actId="478"/>
          <ac:spMkLst>
            <pc:docMk/>
            <pc:sldMk cId="1404215422" sldId="1751"/>
            <ac:spMk id="5" creationId="{1867F8A6-E38B-18A8-403C-93704D23D8D7}"/>
          </ac:spMkLst>
        </pc:spChg>
        <pc:spChg chg="mod">
          <ac:chgData name="Ola Okubanjo" userId="86690366-23e1-4f40-9b85-37ff13699414" providerId="ADAL" clId="{B2A11CE9-1774-470A-8138-F21454F05336}" dt="2022-07-15T07:16:12.262" v="18825" actId="14100"/>
          <ac:spMkLst>
            <pc:docMk/>
            <pc:sldMk cId="1404215422" sldId="1751"/>
            <ac:spMk id="6" creationId="{93A65BD7-6140-4515-B60E-D231E8E351C2}"/>
          </ac:spMkLst>
        </pc:spChg>
        <pc:spChg chg="del mod">
          <ac:chgData name="Ola Okubanjo" userId="86690366-23e1-4f40-9b85-37ff13699414" providerId="ADAL" clId="{B2A11CE9-1774-470A-8138-F21454F05336}" dt="2022-07-13T21:10:14.456" v="2888" actId="478"/>
          <ac:spMkLst>
            <pc:docMk/>
            <pc:sldMk cId="1404215422" sldId="1751"/>
            <ac:spMk id="8" creationId="{0BFA6E18-DA95-4652-9725-35C56D43F9E9}"/>
          </ac:spMkLst>
        </pc:spChg>
        <pc:spChg chg="mod">
          <ac:chgData name="Ola Okubanjo" userId="86690366-23e1-4f40-9b85-37ff13699414" providerId="ADAL" clId="{B2A11CE9-1774-470A-8138-F21454F05336}" dt="2022-07-13T21:10:27.974" v="2900" actId="20577"/>
          <ac:spMkLst>
            <pc:docMk/>
            <pc:sldMk cId="1404215422" sldId="1751"/>
            <ac:spMk id="11" creationId="{11B9B1C0-270F-DE7C-18B0-53FF115C82B2}"/>
          </ac:spMkLst>
        </pc:spChg>
        <pc:spChg chg="mod topLvl">
          <ac:chgData name="Ola Okubanjo" userId="86690366-23e1-4f40-9b85-37ff13699414" providerId="ADAL" clId="{B2A11CE9-1774-470A-8138-F21454F05336}" dt="2022-07-13T19:45:56.453" v="1422" actId="207"/>
          <ac:spMkLst>
            <pc:docMk/>
            <pc:sldMk cId="1404215422" sldId="1751"/>
            <ac:spMk id="13" creationId="{F662BC99-35BF-4DFB-A07A-A87B617D69BA}"/>
          </ac:spMkLst>
        </pc:spChg>
        <pc:spChg chg="add del">
          <ac:chgData name="Ola Okubanjo" userId="86690366-23e1-4f40-9b85-37ff13699414" providerId="ADAL" clId="{B2A11CE9-1774-470A-8138-F21454F05336}" dt="2022-07-13T01:35:59.111" v="956" actId="22"/>
          <ac:spMkLst>
            <pc:docMk/>
            <pc:sldMk cId="1404215422" sldId="1751"/>
            <ac:spMk id="16" creationId="{756E6F37-3972-F438-4A55-B5E8A3D79828}"/>
          </ac:spMkLst>
        </pc:spChg>
        <pc:spChg chg="add del">
          <ac:chgData name="Ola Okubanjo" userId="86690366-23e1-4f40-9b85-37ff13699414" providerId="ADAL" clId="{B2A11CE9-1774-470A-8138-F21454F05336}" dt="2022-07-13T01:36:12.837" v="958" actId="22"/>
          <ac:spMkLst>
            <pc:docMk/>
            <pc:sldMk cId="1404215422" sldId="1751"/>
            <ac:spMk id="18" creationId="{EBD66A49-C0FB-10DC-745E-2ACBD006BAB5}"/>
          </ac:spMkLst>
        </pc:spChg>
        <pc:grpChg chg="del mod">
          <ac:chgData name="Ola Okubanjo" userId="86690366-23e1-4f40-9b85-37ff13699414" providerId="ADAL" clId="{B2A11CE9-1774-470A-8138-F21454F05336}" dt="2022-07-13T01:46:13.090" v="970" actId="478"/>
          <ac:grpSpMkLst>
            <pc:docMk/>
            <pc:sldMk cId="1404215422" sldId="1751"/>
            <ac:grpSpMk id="9" creationId="{38B0AAC6-F742-47EE-8364-AEED240AF42D}"/>
          </ac:grpSpMkLst>
        </pc:grpChg>
        <pc:graphicFrameChg chg="add del modGraphic">
          <ac:chgData name="Ola Okubanjo" userId="86690366-23e1-4f40-9b85-37ff13699414" providerId="ADAL" clId="{B2A11CE9-1774-470A-8138-F21454F05336}" dt="2022-07-14T01:01:52.450" v="8000" actId="478"/>
          <ac:graphicFrameMkLst>
            <pc:docMk/>
            <pc:sldMk cId="1404215422" sldId="1751"/>
            <ac:graphicFrameMk id="7" creationId="{0C3A9581-F8B9-3922-F951-61301A33D3BC}"/>
          </ac:graphicFrameMkLst>
        </pc:graphicFrameChg>
        <pc:picChg chg="del mod topLvl">
          <ac:chgData name="Ola Okubanjo" userId="86690366-23e1-4f40-9b85-37ff13699414" providerId="ADAL" clId="{B2A11CE9-1774-470A-8138-F21454F05336}" dt="2022-07-13T01:46:13.090" v="970" actId="478"/>
          <ac:picMkLst>
            <pc:docMk/>
            <pc:sldMk cId="1404215422" sldId="1751"/>
            <ac:picMk id="7" creationId="{F4B5D22B-B1EE-49C1-9D8C-78B48C34F6E2}"/>
          </ac:picMkLst>
        </pc:picChg>
        <pc:picChg chg="add mod">
          <ac:chgData name="Ola Okubanjo" userId="86690366-23e1-4f40-9b85-37ff13699414" providerId="ADAL" clId="{B2A11CE9-1774-470A-8138-F21454F05336}" dt="2022-07-13T01:51:35.483" v="1044" actId="1076"/>
          <ac:picMkLst>
            <pc:docMk/>
            <pc:sldMk cId="1404215422" sldId="1751"/>
            <ac:picMk id="12" creationId="{2BE7F06B-6905-A408-A206-6FB8F84987C4}"/>
          </ac:picMkLst>
        </pc:picChg>
        <pc:picChg chg="add mod">
          <ac:chgData name="Ola Okubanjo" userId="86690366-23e1-4f40-9b85-37ff13699414" providerId="ADAL" clId="{B2A11CE9-1774-470A-8138-F21454F05336}" dt="2022-07-13T01:51:38.843" v="1045" actId="1076"/>
          <ac:picMkLst>
            <pc:docMk/>
            <pc:sldMk cId="1404215422" sldId="1751"/>
            <ac:picMk id="15" creationId="{7202DC82-2E16-24C8-8676-040799DC2CD1}"/>
          </ac:picMkLst>
        </pc:picChg>
        <pc:picChg chg="add mod modCrop">
          <ac:chgData name="Ola Okubanjo" userId="86690366-23e1-4f40-9b85-37ff13699414" providerId="ADAL" clId="{B2A11CE9-1774-470A-8138-F21454F05336}" dt="2022-07-14T01:48:20.198" v="8555"/>
          <ac:picMkLst>
            <pc:docMk/>
            <pc:sldMk cId="1404215422" sldId="1751"/>
            <ac:picMk id="16" creationId="{F9D152C6-B847-7A07-214B-4202D4A2EB3C}"/>
          </ac:picMkLst>
        </pc:picChg>
        <pc:picChg chg="add mod">
          <ac:chgData name="Ola Okubanjo" userId="86690366-23e1-4f40-9b85-37ff13699414" providerId="ADAL" clId="{B2A11CE9-1774-470A-8138-F21454F05336}" dt="2022-07-13T01:51:51.227" v="1047" actId="1076"/>
          <ac:picMkLst>
            <pc:docMk/>
            <pc:sldMk cId="1404215422" sldId="1751"/>
            <ac:picMk id="19" creationId="{3782188B-B848-20E7-4DE8-0F298C785702}"/>
          </ac:picMkLst>
        </pc:picChg>
        <pc:picChg chg="add mod">
          <ac:chgData name="Ola Okubanjo" userId="86690366-23e1-4f40-9b85-37ff13699414" providerId="ADAL" clId="{B2A11CE9-1774-470A-8138-F21454F05336}" dt="2022-07-13T01:52:08.369" v="1050" actId="1076"/>
          <ac:picMkLst>
            <pc:docMk/>
            <pc:sldMk cId="1404215422" sldId="1751"/>
            <ac:picMk id="21" creationId="{36039F19-D16B-97BC-A4AA-75A7FB155423}"/>
          </ac:picMkLst>
        </pc:picChg>
        <pc:picChg chg="add del mod">
          <ac:chgData name="Ola Okubanjo" userId="86690366-23e1-4f40-9b85-37ff13699414" providerId="ADAL" clId="{B2A11CE9-1774-470A-8138-F21454F05336}" dt="2022-07-13T01:47:53.659" v="1000" actId="478"/>
          <ac:picMkLst>
            <pc:docMk/>
            <pc:sldMk cId="1404215422" sldId="1751"/>
            <ac:picMk id="23" creationId="{D7477F13-6FAE-0978-FF29-DD55E1013D50}"/>
          </ac:picMkLst>
        </pc:picChg>
        <pc:picChg chg="add del mod">
          <ac:chgData name="Ola Okubanjo" userId="86690366-23e1-4f40-9b85-37ff13699414" providerId="ADAL" clId="{B2A11CE9-1774-470A-8138-F21454F05336}" dt="2022-07-13T01:49:13.562" v="1013" actId="478"/>
          <ac:picMkLst>
            <pc:docMk/>
            <pc:sldMk cId="1404215422" sldId="1751"/>
            <ac:picMk id="25" creationId="{4EA42E8E-3904-D17E-C013-617F0041F322}"/>
          </ac:picMkLst>
        </pc:picChg>
        <pc:picChg chg="add del mod">
          <ac:chgData name="Ola Okubanjo" userId="86690366-23e1-4f40-9b85-37ff13699414" providerId="ADAL" clId="{B2A11CE9-1774-470A-8138-F21454F05336}" dt="2022-07-13T01:50:07.581" v="1037"/>
          <ac:picMkLst>
            <pc:docMk/>
            <pc:sldMk cId="1404215422" sldId="1751"/>
            <ac:picMk id="27" creationId="{334CD043-28D1-C029-3EF0-AC2D90711C5F}"/>
          </ac:picMkLst>
        </pc:picChg>
        <pc:picChg chg="add mod modCrop">
          <ac:chgData name="Ola Okubanjo" userId="86690366-23e1-4f40-9b85-37ff13699414" providerId="ADAL" clId="{B2A11CE9-1774-470A-8138-F21454F05336}" dt="2022-07-13T01:52:28.564" v="1052" actId="1076"/>
          <ac:picMkLst>
            <pc:docMk/>
            <pc:sldMk cId="1404215422" sldId="1751"/>
            <ac:picMk id="29" creationId="{D2452DDA-C9D3-B711-AAAB-392A5ABEC359}"/>
          </ac:picMkLst>
        </pc:picChg>
        <pc:picChg chg="add del mod">
          <ac:chgData name="Ola Okubanjo" userId="86690366-23e1-4f40-9b85-37ff13699414" providerId="ADAL" clId="{B2A11CE9-1774-470A-8138-F21454F05336}" dt="2022-07-13T01:52:45.667" v="1054"/>
          <ac:picMkLst>
            <pc:docMk/>
            <pc:sldMk cId="1404215422" sldId="1751"/>
            <ac:picMk id="31" creationId="{1B83204F-D5F7-5BAF-69FF-EEDC18B9E3A3}"/>
          </ac:picMkLst>
        </pc:picChg>
        <pc:picChg chg="add del mod">
          <ac:chgData name="Ola Okubanjo" userId="86690366-23e1-4f40-9b85-37ff13699414" providerId="ADAL" clId="{B2A11CE9-1774-470A-8138-F21454F05336}" dt="2022-07-13T01:52:54.473" v="1056"/>
          <ac:picMkLst>
            <pc:docMk/>
            <pc:sldMk cId="1404215422" sldId="1751"/>
            <ac:picMk id="33" creationId="{0BAAA1CF-FD86-9DCB-F2EB-01730C61D872}"/>
          </ac:picMkLst>
        </pc:picChg>
        <pc:picChg chg="add mod">
          <ac:chgData name="Ola Okubanjo" userId="86690366-23e1-4f40-9b85-37ff13699414" providerId="ADAL" clId="{B2A11CE9-1774-470A-8138-F21454F05336}" dt="2022-07-13T01:53:35.398" v="1061" actId="1076"/>
          <ac:picMkLst>
            <pc:docMk/>
            <pc:sldMk cId="1404215422" sldId="1751"/>
            <ac:picMk id="35" creationId="{B18C4630-2249-9989-301F-E7DB4FCB0530}"/>
          </ac:picMkLst>
        </pc:picChg>
        <pc:picChg chg="del mod">
          <ac:chgData name="Ola Okubanjo" userId="86690366-23e1-4f40-9b85-37ff13699414" providerId="ADAL" clId="{B2A11CE9-1774-470A-8138-F21454F05336}" dt="2022-07-13T01:46:09.303" v="966" actId="478"/>
          <ac:picMkLst>
            <pc:docMk/>
            <pc:sldMk cId="1404215422" sldId="1751"/>
            <ac:picMk id="1026" creationId="{CAD5613B-B6C9-4BE7-809A-B245747FCB04}"/>
          </ac:picMkLst>
        </pc:picChg>
        <pc:picChg chg="del mod">
          <ac:chgData name="Ola Okubanjo" userId="86690366-23e1-4f40-9b85-37ff13699414" providerId="ADAL" clId="{B2A11CE9-1774-470A-8138-F21454F05336}" dt="2022-07-13T01:35:55.411" v="954" actId="478"/>
          <ac:picMkLst>
            <pc:docMk/>
            <pc:sldMk cId="1404215422" sldId="1751"/>
            <ac:picMk id="1028" creationId="{18E8995C-8D50-4675-9DD3-3BFA8593493A}"/>
          </ac:picMkLst>
        </pc:picChg>
        <pc:picChg chg="del mod">
          <ac:chgData name="Ola Okubanjo" userId="86690366-23e1-4f40-9b85-37ff13699414" providerId="ADAL" clId="{B2A11CE9-1774-470A-8138-F21454F05336}" dt="2022-07-13T01:46:10.276" v="967" actId="478"/>
          <ac:picMkLst>
            <pc:docMk/>
            <pc:sldMk cId="1404215422" sldId="1751"/>
            <ac:picMk id="1030" creationId="{4F814ED8-5F15-4B71-9AE7-7AC13385E169}"/>
          </ac:picMkLst>
        </pc:picChg>
        <pc:picChg chg="del mod">
          <ac:chgData name="Ola Okubanjo" userId="86690366-23e1-4f40-9b85-37ff13699414" providerId="ADAL" clId="{B2A11CE9-1774-470A-8138-F21454F05336}" dt="2022-07-13T01:46:12.267" v="969" actId="478"/>
          <ac:picMkLst>
            <pc:docMk/>
            <pc:sldMk cId="1404215422" sldId="1751"/>
            <ac:picMk id="1034" creationId="{DFD6AEF7-F098-4269-A7CE-7DD1E93C9330}"/>
          </ac:picMkLst>
        </pc:picChg>
        <pc:picChg chg="del mod">
          <ac:chgData name="Ola Okubanjo" userId="86690366-23e1-4f40-9b85-37ff13699414" providerId="ADAL" clId="{B2A11CE9-1774-470A-8138-F21454F05336}" dt="2022-07-13T01:46:11.355" v="968" actId="478"/>
          <ac:picMkLst>
            <pc:docMk/>
            <pc:sldMk cId="1404215422" sldId="1751"/>
            <ac:picMk id="1036" creationId="{79EA98C3-96E5-46B1-AFD9-DE6B5E1DF7A8}"/>
          </ac:picMkLst>
        </pc:picChg>
      </pc:sldChg>
      <pc:sldChg chg="del mod replTag delTag modShow">
        <pc:chgData name="Ola Okubanjo" userId="86690366-23e1-4f40-9b85-37ff13699414" providerId="ADAL" clId="{B2A11CE9-1774-470A-8138-F21454F05336}" dt="2022-07-14T14:08:37.851" v="12429" actId="2696"/>
        <pc:sldMkLst>
          <pc:docMk/>
          <pc:sldMk cId="1896436015" sldId="1754"/>
        </pc:sldMkLst>
      </pc:sldChg>
      <pc:sldChg chg="del replTag delTag">
        <pc:chgData name="Ola Okubanjo" userId="86690366-23e1-4f40-9b85-37ff13699414" providerId="ADAL" clId="{B2A11CE9-1774-470A-8138-F21454F05336}" dt="2022-07-13T21:09:12.124" v="2837" actId="2696"/>
        <pc:sldMkLst>
          <pc:docMk/>
          <pc:sldMk cId="3809187459" sldId="1755"/>
        </pc:sldMkLst>
      </pc:sldChg>
      <pc:sldChg chg="addSp delSp modSp mod ord modClrScheme replTag delTag modShow chgLayout modNotesTx">
        <pc:chgData name="Ola Okubanjo" userId="86690366-23e1-4f40-9b85-37ff13699414" providerId="ADAL" clId="{B2A11CE9-1774-470A-8138-F21454F05336}" dt="2022-07-15T15:02:36.705" v="19980"/>
        <pc:sldMkLst>
          <pc:docMk/>
          <pc:sldMk cId="3131784760" sldId="1756"/>
        </pc:sldMkLst>
        <pc:spChg chg="add del">
          <ac:chgData name="Ola Okubanjo" userId="86690366-23e1-4f40-9b85-37ff13699414" providerId="ADAL" clId="{B2A11CE9-1774-470A-8138-F21454F05336}" dt="2022-07-14T03:27:33.130" v="10499"/>
          <ac:spMkLst>
            <pc:docMk/>
            <pc:sldMk cId="3131784760" sldId="1756"/>
            <ac:spMk id="2" creationId="{05CF52B6-4B94-E43C-A500-53EB90A5FBE6}"/>
          </ac:spMkLst>
        </pc:spChg>
        <pc:spChg chg="add del">
          <ac:chgData name="Ola Okubanjo" userId="86690366-23e1-4f40-9b85-37ff13699414" providerId="ADAL" clId="{B2A11CE9-1774-470A-8138-F21454F05336}" dt="2022-07-14T03:28:01.658" v="10508"/>
          <ac:spMkLst>
            <pc:docMk/>
            <pc:sldMk cId="3131784760" sldId="1756"/>
            <ac:spMk id="4" creationId="{72061E7F-77FC-6B47-A3A2-5D76E3806847}"/>
          </ac:spMkLst>
        </pc:spChg>
        <pc:spChg chg="mod">
          <ac:chgData name="Ola Okubanjo" userId="86690366-23e1-4f40-9b85-37ff13699414" providerId="ADAL" clId="{B2A11CE9-1774-470A-8138-F21454F05336}" dt="2022-07-15T07:26:49.235" v="19505" actId="255"/>
          <ac:spMkLst>
            <pc:docMk/>
            <pc:sldMk cId="3131784760" sldId="1756"/>
            <ac:spMk id="7" creationId="{94BCCEC3-5C35-2E0F-E34E-44B82D52C2CE}"/>
          </ac:spMkLst>
        </pc:spChg>
        <pc:spChg chg="add del mod">
          <ac:chgData name="Ola Okubanjo" userId="86690366-23e1-4f40-9b85-37ff13699414" providerId="ADAL" clId="{B2A11CE9-1774-470A-8138-F21454F05336}" dt="2022-07-14T03:30:59.804" v="10541" actId="26606"/>
          <ac:spMkLst>
            <pc:docMk/>
            <pc:sldMk cId="3131784760" sldId="1756"/>
            <ac:spMk id="12" creationId="{DF63C86D-9F72-848E-74F2-781FD5056487}"/>
          </ac:spMkLst>
        </pc:spChg>
        <pc:spChg chg="add del mod">
          <ac:chgData name="Ola Okubanjo" userId="86690366-23e1-4f40-9b85-37ff13699414" providerId="ADAL" clId="{B2A11CE9-1774-470A-8138-F21454F05336}" dt="2022-07-14T03:30:59.804" v="10541" actId="26606"/>
          <ac:spMkLst>
            <pc:docMk/>
            <pc:sldMk cId="3131784760" sldId="1756"/>
            <ac:spMk id="14" creationId="{CC667D66-6945-970D-4B77-5079EE9D70A7}"/>
          </ac:spMkLst>
        </pc:spChg>
        <pc:spChg chg="add del">
          <ac:chgData name="Ola Okubanjo" userId="86690366-23e1-4f40-9b85-37ff13699414" providerId="ADAL" clId="{B2A11CE9-1774-470A-8138-F21454F05336}" dt="2022-07-14T03:30:51.134" v="10538" actId="26606"/>
          <ac:spMkLst>
            <pc:docMk/>
            <pc:sldMk cId="3131784760" sldId="1756"/>
            <ac:spMk id="16" creationId="{F78147C9-6B53-F033-CDA2-B946D4C1B0CE}"/>
          </ac:spMkLst>
        </pc:spChg>
        <pc:spChg chg="add del">
          <ac:chgData name="Ola Okubanjo" userId="86690366-23e1-4f40-9b85-37ff13699414" providerId="ADAL" clId="{B2A11CE9-1774-470A-8138-F21454F05336}" dt="2022-07-14T03:30:51.134" v="10538" actId="26606"/>
          <ac:spMkLst>
            <pc:docMk/>
            <pc:sldMk cId="3131784760" sldId="1756"/>
            <ac:spMk id="17" creationId="{09B7739D-5A33-32A2-D33F-9515BFF506C5}"/>
          </ac:spMkLst>
        </pc:spChg>
        <pc:spChg chg="add mod">
          <ac:chgData name="Ola Okubanjo" userId="86690366-23e1-4f40-9b85-37ff13699414" providerId="ADAL" clId="{B2A11CE9-1774-470A-8138-F21454F05336}" dt="2022-07-14T17:10:48.381" v="14404" actId="20577"/>
          <ac:spMkLst>
            <pc:docMk/>
            <pc:sldMk cId="3131784760" sldId="1756"/>
            <ac:spMk id="18" creationId="{8B2718D8-E989-B96F-095C-35888A61066D}"/>
          </ac:spMkLst>
        </pc:spChg>
        <pc:spChg chg="add del mod">
          <ac:chgData name="Ola Okubanjo" userId="86690366-23e1-4f40-9b85-37ff13699414" providerId="ADAL" clId="{B2A11CE9-1774-470A-8138-F21454F05336}" dt="2022-07-14T03:30:49.534" v="10534" actId="26606"/>
          <ac:spMkLst>
            <pc:docMk/>
            <pc:sldMk cId="3131784760" sldId="1756"/>
            <ac:spMk id="19" creationId="{0388E0D2-5473-D21A-AC2A-6D0D742B2CC6}"/>
          </ac:spMkLst>
        </pc:spChg>
        <pc:spChg chg="add del mod">
          <ac:chgData name="Ola Okubanjo" userId="86690366-23e1-4f40-9b85-37ff13699414" providerId="ADAL" clId="{B2A11CE9-1774-470A-8138-F21454F05336}" dt="2022-07-14T03:30:59.804" v="10540" actId="26606"/>
          <ac:spMkLst>
            <pc:docMk/>
            <pc:sldMk cId="3131784760" sldId="1756"/>
            <ac:spMk id="20" creationId="{39D34DC7-648C-633A-6368-8DF1C50A1A20}"/>
          </ac:spMkLst>
        </pc:spChg>
        <pc:spChg chg="add del mod">
          <ac:chgData name="Ola Okubanjo" userId="86690366-23e1-4f40-9b85-37ff13699414" providerId="ADAL" clId="{B2A11CE9-1774-470A-8138-F21454F05336}" dt="2022-07-14T03:30:49.534" v="10534" actId="26606"/>
          <ac:spMkLst>
            <pc:docMk/>
            <pc:sldMk cId="3131784760" sldId="1756"/>
            <ac:spMk id="21" creationId="{85E69BDC-7A0A-67FB-43B1-F34D7C43758E}"/>
          </ac:spMkLst>
        </pc:spChg>
        <pc:spChg chg="add del mod">
          <ac:chgData name="Ola Okubanjo" userId="86690366-23e1-4f40-9b85-37ff13699414" providerId="ADAL" clId="{B2A11CE9-1774-470A-8138-F21454F05336}" dt="2022-07-14T03:30:59.804" v="10540" actId="26606"/>
          <ac:spMkLst>
            <pc:docMk/>
            <pc:sldMk cId="3131784760" sldId="1756"/>
            <ac:spMk id="22" creationId="{EC3E4009-2E04-89CA-9872-D3838135BE8E}"/>
          </ac:spMkLst>
        </pc:spChg>
        <pc:spChg chg="add mod">
          <ac:chgData name="Ola Okubanjo" userId="86690366-23e1-4f40-9b85-37ff13699414" providerId="ADAL" clId="{B2A11CE9-1774-470A-8138-F21454F05336}" dt="2022-07-14T17:11:51.884" v="14573" actId="20577"/>
          <ac:spMkLst>
            <pc:docMk/>
            <pc:sldMk cId="3131784760" sldId="1756"/>
            <ac:spMk id="23" creationId="{6C17D2D8-8C6C-6FA4-4F46-AAF1DC669A9A}"/>
          </ac:spMkLst>
        </pc:spChg>
        <pc:spChg chg="add del mod">
          <ac:chgData name="Ola Okubanjo" userId="86690366-23e1-4f40-9b85-37ff13699414" providerId="ADAL" clId="{B2A11CE9-1774-470A-8138-F21454F05336}" dt="2022-07-14T04:03:42" v="11427" actId="478"/>
          <ac:spMkLst>
            <pc:docMk/>
            <pc:sldMk cId="3131784760" sldId="1756"/>
            <ac:spMk id="24" creationId="{E1F7EF84-6CC6-F01E-2BAA-318F0C3E946D}"/>
          </ac:spMkLst>
        </pc:spChg>
        <pc:spChg chg="add del mod">
          <ac:chgData name="Ola Okubanjo" userId="86690366-23e1-4f40-9b85-37ff13699414" providerId="ADAL" clId="{B2A11CE9-1774-470A-8138-F21454F05336}" dt="2022-07-14T04:03:35.941" v="11422"/>
          <ac:spMkLst>
            <pc:docMk/>
            <pc:sldMk cId="3131784760" sldId="1756"/>
            <ac:spMk id="25" creationId="{DFC74BEF-AB38-4D7A-FC96-4131742749D5}"/>
          </ac:spMkLst>
        </pc:spChg>
        <pc:spChg chg="add mod">
          <ac:chgData name="Ola Okubanjo" userId="86690366-23e1-4f40-9b85-37ff13699414" providerId="ADAL" clId="{B2A11CE9-1774-470A-8138-F21454F05336}" dt="2022-07-14T04:10:46.200" v="11885" actId="20577"/>
          <ac:spMkLst>
            <pc:docMk/>
            <pc:sldMk cId="3131784760" sldId="1756"/>
            <ac:spMk id="26" creationId="{B45216E0-B556-2E67-3815-66671E7C6474}"/>
          </ac:spMkLst>
        </pc:spChg>
        <pc:picChg chg="add del">
          <ac:chgData name="Ola Okubanjo" userId="86690366-23e1-4f40-9b85-37ff13699414" providerId="ADAL" clId="{B2A11CE9-1774-470A-8138-F21454F05336}" dt="2022-07-14T03:27:49.647" v="10501"/>
          <ac:picMkLst>
            <pc:docMk/>
            <pc:sldMk cId="3131784760" sldId="1756"/>
            <ac:picMk id="3" creationId="{2A625147-DF39-F0D2-5506-376CC9F0D21E}"/>
          </ac:picMkLst>
        </pc:picChg>
        <pc:picChg chg="del mod">
          <ac:chgData name="Ola Okubanjo" userId="86690366-23e1-4f40-9b85-37ff13699414" providerId="ADAL" clId="{B2A11CE9-1774-470A-8138-F21454F05336}" dt="2022-07-14T03:27:58.719" v="10506" actId="478"/>
          <ac:picMkLst>
            <pc:docMk/>
            <pc:sldMk cId="3131784760" sldId="1756"/>
            <ac:picMk id="5" creationId="{C2298469-8957-8A25-6FA3-E2196C1F3019}"/>
          </ac:picMkLst>
        </pc:picChg>
        <pc:picChg chg="add mod modCrop">
          <ac:chgData name="Ola Okubanjo" userId="86690366-23e1-4f40-9b85-37ff13699414" providerId="ADAL" clId="{B2A11CE9-1774-470A-8138-F21454F05336}" dt="2022-07-14T03:32:31.972" v="10545" actId="14100"/>
          <ac:picMkLst>
            <pc:docMk/>
            <pc:sldMk cId="3131784760" sldId="1756"/>
            <ac:picMk id="6" creationId="{53E5443E-5480-4FF0-F0D6-DCDE7241D941}"/>
          </ac:picMkLst>
        </pc:picChg>
      </pc:sldChg>
      <pc:sldChg chg="modSp del mod replTag delTag modShow modNotesTx">
        <pc:chgData name="Ola Okubanjo" userId="86690366-23e1-4f40-9b85-37ff13699414" providerId="ADAL" clId="{B2A11CE9-1774-470A-8138-F21454F05336}" dt="2022-07-14T15:11:58.237" v="13068" actId="2696"/>
        <pc:sldMkLst>
          <pc:docMk/>
          <pc:sldMk cId="2561100932" sldId="1757"/>
        </pc:sldMkLst>
        <pc:spChg chg="mod">
          <ac:chgData name="Ola Okubanjo" userId="86690366-23e1-4f40-9b85-37ff13699414" providerId="ADAL" clId="{B2A11CE9-1774-470A-8138-F21454F05336}" dt="2022-07-14T03:24:26.883" v="10435" actId="404"/>
          <ac:spMkLst>
            <pc:docMk/>
            <pc:sldMk cId="2561100932" sldId="1757"/>
            <ac:spMk id="7" creationId="{94BCCEC3-5C35-2E0F-E34E-44B82D52C2CE}"/>
          </ac:spMkLst>
        </pc:spChg>
      </pc:sldChg>
      <pc:sldChg chg="addSp delSp modSp del mod ord setBg modClrScheme replTag delTag modShow chgLayout modNotesTx">
        <pc:chgData name="Ola Okubanjo" userId="86690366-23e1-4f40-9b85-37ff13699414" providerId="ADAL" clId="{B2A11CE9-1774-470A-8138-F21454F05336}" dt="2022-07-14T15:54:13.878" v="13302" actId="2696"/>
        <pc:sldMkLst>
          <pc:docMk/>
          <pc:sldMk cId="2575154302" sldId="1758"/>
        </pc:sldMkLst>
        <pc:spChg chg="add mod ord">
          <ac:chgData name="Ola Okubanjo" userId="86690366-23e1-4f40-9b85-37ff13699414" providerId="ADAL" clId="{B2A11CE9-1774-470A-8138-F21454F05336}" dt="2022-07-14T04:13:56.207" v="12002" actId="700"/>
          <ac:spMkLst>
            <pc:docMk/>
            <pc:sldMk cId="2575154302" sldId="1758"/>
            <ac:spMk id="3" creationId="{0116F90D-9B25-F546-59AB-6753C2478A5A}"/>
          </ac:spMkLst>
        </pc:spChg>
        <pc:spChg chg="add mod ord">
          <ac:chgData name="Ola Okubanjo" userId="86690366-23e1-4f40-9b85-37ff13699414" providerId="ADAL" clId="{B2A11CE9-1774-470A-8138-F21454F05336}" dt="2022-07-14T14:56:34.130" v="12824" actId="242"/>
          <ac:spMkLst>
            <pc:docMk/>
            <pc:sldMk cId="2575154302" sldId="1758"/>
            <ac:spMk id="4" creationId="{6D7C445F-E240-72A4-36D4-2D6FFC62C62B}"/>
          </ac:spMkLst>
        </pc:spChg>
        <pc:spChg chg="add del mod ord">
          <ac:chgData name="Ola Okubanjo" userId="86690366-23e1-4f40-9b85-37ff13699414" providerId="ADAL" clId="{B2A11CE9-1774-470A-8138-F21454F05336}" dt="2022-07-14T14:58:11.269" v="12896" actId="478"/>
          <ac:spMkLst>
            <pc:docMk/>
            <pc:sldMk cId="2575154302" sldId="1758"/>
            <ac:spMk id="5" creationId="{A2EB0D3C-836B-5BB8-F7A8-0FE30D9CD022}"/>
          </ac:spMkLst>
        </pc:spChg>
        <pc:spChg chg="add del mod ord">
          <ac:chgData name="Ola Okubanjo" userId="86690366-23e1-4f40-9b85-37ff13699414" providerId="ADAL" clId="{B2A11CE9-1774-470A-8138-F21454F05336}" dt="2022-07-14T14:58:44.490" v="12904" actId="478"/>
          <ac:spMkLst>
            <pc:docMk/>
            <pc:sldMk cId="2575154302" sldId="1758"/>
            <ac:spMk id="6" creationId="{17D37200-160E-0271-E976-56782DD047C8}"/>
          </ac:spMkLst>
        </pc:spChg>
        <pc:spChg chg="mod ord">
          <ac:chgData name="Ola Okubanjo" userId="86690366-23e1-4f40-9b85-37ff13699414" providerId="ADAL" clId="{B2A11CE9-1774-470A-8138-F21454F05336}" dt="2022-07-14T04:13:56.207" v="12002" actId="700"/>
          <ac:spMkLst>
            <pc:docMk/>
            <pc:sldMk cId="2575154302" sldId="1758"/>
            <ac:spMk id="7" creationId="{94BCCEC3-5C35-2E0F-E34E-44B82D52C2CE}"/>
          </ac:spMkLst>
        </pc:spChg>
        <pc:spChg chg="add del mod ord">
          <ac:chgData name="Ola Okubanjo" userId="86690366-23e1-4f40-9b85-37ff13699414" providerId="ADAL" clId="{B2A11CE9-1774-470A-8138-F21454F05336}" dt="2022-07-14T14:55:41.430" v="12693" actId="478"/>
          <ac:spMkLst>
            <pc:docMk/>
            <pc:sldMk cId="2575154302" sldId="1758"/>
            <ac:spMk id="8" creationId="{1BC8AFD5-6F52-5070-6881-D2407B9D4487}"/>
          </ac:spMkLst>
        </pc:spChg>
        <pc:spChg chg="add del mod ord">
          <ac:chgData name="Ola Okubanjo" userId="86690366-23e1-4f40-9b85-37ff13699414" providerId="ADAL" clId="{B2A11CE9-1774-470A-8138-F21454F05336}" dt="2022-07-14T14:57:10.908" v="12883" actId="478"/>
          <ac:spMkLst>
            <pc:docMk/>
            <pc:sldMk cId="2575154302" sldId="1758"/>
            <ac:spMk id="9" creationId="{88CF234F-1F8A-F39C-3EEF-C4D2DF76DE73}"/>
          </ac:spMkLst>
        </pc:spChg>
        <pc:spChg chg="add del mod ord">
          <ac:chgData name="Ola Okubanjo" userId="86690366-23e1-4f40-9b85-37ff13699414" providerId="ADAL" clId="{B2A11CE9-1774-470A-8138-F21454F05336}" dt="2022-07-14T14:58:41.021" v="12902" actId="478"/>
          <ac:spMkLst>
            <pc:docMk/>
            <pc:sldMk cId="2575154302" sldId="1758"/>
            <ac:spMk id="10" creationId="{AD163031-271B-6996-5A3C-7EFF8B201E8F}"/>
          </ac:spMkLst>
        </pc:spChg>
        <pc:spChg chg="add del mod">
          <ac:chgData name="Ola Okubanjo" userId="86690366-23e1-4f40-9b85-37ff13699414" providerId="ADAL" clId="{B2A11CE9-1774-470A-8138-F21454F05336}" dt="2022-07-14T14:55:43.057" v="12694" actId="478"/>
          <ac:spMkLst>
            <pc:docMk/>
            <pc:sldMk cId="2575154302" sldId="1758"/>
            <ac:spMk id="11" creationId="{385F89F8-A04B-616D-BD1B-33142381F86F}"/>
          </ac:spMkLst>
        </pc:spChg>
        <pc:spChg chg="add del mod ord">
          <ac:chgData name="Ola Okubanjo" userId="86690366-23e1-4f40-9b85-37ff13699414" providerId="ADAL" clId="{B2A11CE9-1774-470A-8138-F21454F05336}" dt="2022-07-14T04:15:32.759" v="12029" actId="478"/>
          <ac:spMkLst>
            <pc:docMk/>
            <pc:sldMk cId="2575154302" sldId="1758"/>
            <ac:spMk id="11" creationId="{C1D4DFBF-E46E-CAF2-E820-D8AC178A04D5}"/>
          </ac:spMkLst>
        </pc:spChg>
        <pc:spChg chg="add del mod">
          <ac:chgData name="Ola Okubanjo" userId="86690366-23e1-4f40-9b85-37ff13699414" providerId="ADAL" clId="{B2A11CE9-1774-470A-8138-F21454F05336}" dt="2022-07-14T14:57:12.625" v="12884" actId="478"/>
          <ac:spMkLst>
            <pc:docMk/>
            <pc:sldMk cId="2575154302" sldId="1758"/>
            <ac:spMk id="13" creationId="{20C91F26-26D5-532B-CD42-1982437373A3}"/>
          </ac:spMkLst>
        </pc:spChg>
        <pc:spChg chg="add del mod">
          <ac:chgData name="Ola Okubanjo" userId="86690366-23e1-4f40-9b85-37ff13699414" providerId="ADAL" clId="{B2A11CE9-1774-470A-8138-F21454F05336}" dt="2022-07-14T14:58:13.971" v="12897" actId="478"/>
          <ac:spMkLst>
            <pc:docMk/>
            <pc:sldMk cId="2575154302" sldId="1758"/>
            <ac:spMk id="15" creationId="{F52B899F-7382-3C39-08B9-A1C0E729AC46}"/>
          </ac:spMkLst>
        </pc:spChg>
        <pc:spChg chg="add mod">
          <ac:chgData name="Ola Okubanjo" userId="86690366-23e1-4f40-9b85-37ff13699414" providerId="ADAL" clId="{B2A11CE9-1774-470A-8138-F21454F05336}" dt="2022-07-14T15:11:11.638" v="13051" actId="1076"/>
          <ac:spMkLst>
            <pc:docMk/>
            <pc:sldMk cId="2575154302" sldId="1758"/>
            <ac:spMk id="16" creationId="{04934697-0D42-8958-0A43-5871F9FD3029}"/>
          </ac:spMkLst>
        </pc:spChg>
        <pc:spChg chg="add del mod">
          <ac:chgData name="Ola Okubanjo" userId="86690366-23e1-4f40-9b85-37ff13699414" providerId="ADAL" clId="{B2A11CE9-1774-470A-8138-F21454F05336}" dt="2022-07-14T14:58:42.568" v="12903" actId="478"/>
          <ac:spMkLst>
            <pc:docMk/>
            <pc:sldMk cId="2575154302" sldId="1758"/>
            <ac:spMk id="18" creationId="{08493E57-A38A-2807-6D35-C7D9629992BD}"/>
          </ac:spMkLst>
        </pc:spChg>
        <pc:spChg chg="add del mod">
          <ac:chgData name="Ola Okubanjo" userId="86690366-23e1-4f40-9b85-37ff13699414" providerId="ADAL" clId="{B2A11CE9-1774-470A-8138-F21454F05336}" dt="2022-07-14T14:58:45.985" v="12905" actId="478"/>
          <ac:spMkLst>
            <pc:docMk/>
            <pc:sldMk cId="2575154302" sldId="1758"/>
            <ac:spMk id="20" creationId="{B99A895A-A046-FAAC-9F20-FD6ED65326AF}"/>
          </ac:spMkLst>
        </pc:spChg>
        <pc:spChg chg="add mod">
          <ac:chgData name="Ola Okubanjo" userId="86690366-23e1-4f40-9b85-37ff13699414" providerId="ADAL" clId="{B2A11CE9-1774-470A-8138-F21454F05336}" dt="2022-07-14T15:10:31.261" v="13039" actId="20577"/>
          <ac:spMkLst>
            <pc:docMk/>
            <pc:sldMk cId="2575154302" sldId="1758"/>
            <ac:spMk id="21" creationId="{FB8AFFD2-CD63-B2F7-E107-C32C12CD4621}"/>
          </ac:spMkLst>
        </pc:spChg>
        <pc:picChg chg="del">
          <ac:chgData name="Ola Okubanjo" userId="86690366-23e1-4f40-9b85-37ff13699414" providerId="ADAL" clId="{B2A11CE9-1774-470A-8138-F21454F05336}" dt="2022-07-14T04:05:41.019" v="11534" actId="478"/>
          <ac:picMkLst>
            <pc:docMk/>
            <pc:sldMk cId="2575154302" sldId="1758"/>
            <ac:picMk id="2" creationId="{F9070509-F671-122D-A2BF-7DD77B1CD973}"/>
          </ac:picMkLst>
        </pc:picChg>
      </pc:sldChg>
      <pc:sldChg chg="del mod ord replTag delTag modShow">
        <pc:chgData name="Ola Okubanjo" userId="86690366-23e1-4f40-9b85-37ff13699414" providerId="ADAL" clId="{B2A11CE9-1774-470A-8138-F21454F05336}" dt="2022-07-14T18:38:12.498" v="15362" actId="47"/>
        <pc:sldMkLst>
          <pc:docMk/>
          <pc:sldMk cId="27557860" sldId="1760"/>
        </pc:sldMkLst>
      </pc:sldChg>
      <pc:sldChg chg="del replTag delTag">
        <pc:chgData name="Ola Okubanjo" userId="86690366-23e1-4f40-9b85-37ff13699414" providerId="ADAL" clId="{B2A11CE9-1774-470A-8138-F21454F05336}" dt="2022-07-14T19:16:47.328" v="15869" actId="47"/>
        <pc:sldMkLst>
          <pc:docMk/>
          <pc:sldMk cId="4224914093" sldId="1762"/>
        </pc:sldMkLst>
      </pc:sldChg>
      <pc:sldChg chg="del mod ord replTag delTag modShow">
        <pc:chgData name="Ola Okubanjo" userId="86690366-23e1-4f40-9b85-37ff13699414" providerId="ADAL" clId="{B2A11CE9-1774-470A-8138-F21454F05336}" dt="2022-07-15T06:18:53.962" v="18141" actId="47"/>
        <pc:sldMkLst>
          <pc:docMk/>
          <pc:sldMk cId="210780917" sldId="1763"/>
        </pc:sldMkLst>
      </pc:sldChg>
      <pc:sldChg chg="del mod replTag delTag modShow">
        <pc:chgData name="Ola Okubanjo" userId="86690366-23e1-4f40-9b85-37ff13699414" providerId="ADAL" clId="{B2A11CE9-1774-470A-8138-F21454F05336}" dt="2022-07-14T18:39:22.587" v="15397" actId="47"/>
        <pc:sldMkLst>
          <pc:docMk/>
          <pc:sldMk cId="2006146616" sldId="1766"/>
        </pc:sldMkLst>
      </pc:sldChg>
      <pc:sldChg chg="del mod ord replTag delTag modShow">
        <pc:chgData name="Ola Okubanjo" userId="86690366-23e1-4f40-9b85-37ff13699414" providerId="ADAL" clId="{B2A11CE9-1774-470A-8138-F21454F05336}" dt="2022-07-14T16:07:26.956" v="13413" actId="2696"/>
        <pc:sldMkLst>
          <pc:docMk/>
          <pc:sldMk cId="1612647516" sldId="1771"/>
        </pc:sldMkLst>
      </pc:sldChg>
      <pc:sldChg chg="del replTag delTag">
        <pc:chgData name="Ola Okubanjo" userId="86690366-23e1-4f40-9b85-37ff13699414" providerId="ADAL" clId="{B2A11CE9-1774-470A-8138-F21454F05336}" dt="2022-07-14T19:24:37.984" v="16324" actId="47"/>
        <pc:sldMkLst>
          <pc:docMk/>
          <pc:sldMk cId="1723235222" sldId="1772"/>
        </pc:sldMkLst>
      </pc:sldChg>
      <pc:sldChg chg="del replTag delTag">
        <pc:chgData name="Ola Okubanjo" userId="86690366-23e1-4f40-9b85-37ff13699414" providerId="ADAL" clId="{B2A11CE9-1774-470A-8138-F21454F05336}" dt="2022-07-14T19:15:19.977" v="15825" actId="47"/>
        <pc:sldMkLst>
          <pc:docMk/>
          <pc:sldMk cId="2074628106" sldId="1774"/>
        </pc:sldMkLst>
      </pc:sldChg>
      <pc:sldChg chg="del replTag delTag">
        <pc:chgData name="Ola Okubanjo" userId="86690366-23e1-4f40-9b85-37ff13699414" providerId="ADAL" clId="{B2A11CE9-1774-470A-8138-F21454F05336}" dt="2022-07-14T19:23:46.175" v="16290" actId="47"/>
        <pc:sldMkLst>
          <pc:docMk/>
          <pc:sldMk cId="711497085" sldId="1775"/>
        </pc:sldMkLst>
      </pc:sldChg>
      <pc:sldChg chg="del replTag delTag">
        <pc:chgData name="Ola Okubanjo" userId="86690366-23e1-4f40-9b85-37ff13699414" providerId="ADAL" clId="{B2A11CE9-1774-470A-8138-F21454F05336}" dt="2022-07-14T19:16:09.416" v="15844" actId="47"/>
        <pc:sldMkLst>
          <pc:docMk/>
          <pc:sldMk cId="3736252798" sldId="1776"/>
        </pc:sldMkLst>
      </pc:sldChg>
      <pc:sldChg chg="add del mod replTag delTag modShow">
        <pc:chgData name="Ola Okubanjo" userId="86690366-23e1-4f40-9b85-37ff13699414" providerId="ADAL" clId="{B2A11CE9-1774-470A-8138-F21454F05336}" dt="2022-07-14T18:39:01.879" v="15388" actId="47"/>
        <pc:sldMkLst>
          <pc:docMk/>
          <pc:sldMk cId="1617517939" sldId="1777"/>
        </pc:sldMkLst>
      </pc:sldChg>
      <pc:sldChg chg="del replTag delTag">
        <pc:chgData name="Ola Okubanjo" userId="86690366-23e1-4f40-9b85-37ff13699414" providerId="ADAL" clId="{B2A11CE9-1774-470A-8138-F21454F05336}" dt="2022-07-14T19:16:42.982" v="15864" actId="47"/>
        <pc:sldMkLst>
          <pc:docMk/>
          <pc:sldMk cId="910271752" sldId="1778"/>
        </pc:sldMkLst>
      </pc:sldChg>
      <pc:sldChg chg="addSp delSp modSp mod modClrScheme replTag delTag delCm chgLayout">
        <pc:chgData name="Ola Okubanjo" userId="86690366-23e1-4f40-9b85-37ff13699414" providerId="ADAL" clId="{B2A11CE9-1774-470A-8138-F21454F05336}" dt="2022-07-15T14:26:40.695" v="19958"/>
        <pc:sldMkLst>
          <pc:docMk/>
          <pc:sldMk cId="3517477965" sldId="1781"/>
        </pc:sldMkLst>
        <pc:spChg chg="mod ord">
          <ac:chgData name="Ola Okubanjo" userId="86690366-23e1-4f40-9b85-37ff13699414" providerId="ADAL" clId="{B2A11CE9-1774-470A-8138-F21454F05336}" dt="2022-07-14T19:30:19.196" v="16532" actId="255"/>
          <ac:spMkLst>
            <pc:docMk/>
            <pc:sldMk cId="3517477965" sldId="1781"/>
            <ac:spMk id="2" creationId="{CF4C2397-DFE9-4F58-8E74-06543C0D3086}"/>
          </ac:spMkLst>
        </pc:spChg>
        <pc:spChg chg="add del mod ord">
          <ac:chgData name="Ola Okubanjo" userId="86690366-23e1-4f40-9b85-37ff13699414" providerId="ADAL" clId="{B2A11CE9-1774-470A-8138-F21454F05336}" dt="2022-07-14T19:29:45.828" v="16480" actId="478"/>
          <ac:spMkLst>
            <pc:docMk/>
            <pc:sldMk cId="3517477965" sldId="1781"/>
            <ac:spMk id="3" creationId="{1EADE1BD-C77C-1F4C-25DC-3E478A18EBD0}"/>
          </ac:spMkLst>
        </pc:spChg>
        <pc:spChg chg="add del mod ord">
          <ac:chgData name="Ola Okubanjo" userId="86690366-23e1-4f40-9b85-37ff13699414" providerId="ADAL" clId="{B2A11CE9-1774-470A-8138-F21454F05336}" dt="2022-07-14T19:29:43.941" v="16479" actId="478"/>
          <ac:spMkLst>
            <pc:docMk/>
            <pc:sldMk cId="3517477965" sldId="1781"/>
            <ac:spMk id="4" creationId="{E48E694F-5C2C-5C89-38BE-0E5D0CD0BAAE}"/>
          </ac:spMkLst>
        </pc:spChg>
      </pc:sldChg>
      <pc:sldChg chg="del ord replTag delTag">
        <pc:chgData name="Ola Okubanjo" userId="86690366-23e1-4f40-9b85-37ff13699414" providerId="ADAL" clId="{B2A11CE9-1774-470A-8138-F21454F05336}" dt="2022-07-14T18:47:04.612" v="15437" actId="47"/>
        <pc:sldMkLst>
          <pc:docMk/>
          <pc:sldMk cId="2361080934" sldId="1783"/>
        </pc:sldMkLst>
      </pc:sldChg>
      <pc:sldChg chg="addSp delSp modSp del mod modClrScheme replTag delTag chgLayout">
        <pc:chgData name="Ola Okubanjo" userId="86690366-23e1-4f40-9b85-37ff13699414" providerId="ADAL" clId="{B2A11CE9-1774-470A-8138-F21454F05336}" dt="2022-07-14T16:12:19.525" v="13504" actId="47"/>
        <pc:sldMkLst>
          <pc:docMk/>
          <pc:sldMk cId="431165955" sldId="1784"/>
        </pc:sldMkLst>
        <pc:spChg chg="add del mod ord">
          <ac:chgData name="Ola Okubanjo" userId="86690366-23e1-4f40-9b85-37ff13699414" providerId="ADAL" clId="{B2A11CE9-1774-470A-8138-F21454F05336}" dt="2022-07-14T16:07:53.548" v="13432" actId="478"/>
          <ac:spMkLst>
            <pc:docMk/>
            <pc:sldMk cId="431165955" sldId="1784"/>
            <ac:spMk id="2" creationId="{1CC05910-BA25-327D-8D55-738177E329FC}"/>
          </ac:spMkLst>
        </pc:spChg>
        <pc:spChg chg="add del mod ord">
          <ac:chgData name="Ola Okubanjo" userId="86690366-23e1-4f40-9b85-37ff13699414" providerId="ADAL" clId="{B2A11CE9-1774-470A-8138-F21454F05336}" dt="2022-07-14T16:07:56.709" v="13433" actId="478"/>
          <ac:spMkLst>
            <pc:docMk/>
            <pc:sldMk cId="431165955" sldId="1784"/>
            <ac:spMk id="3" creationId="{D397219B-69D7-62C1-A8FD-BC5D45733356}"/>
          </ac:spMkLst>
        </pc:spChg>
        <pc:spChg chg="add mod ord">
          <ac:chgData name="Ola Okubanjo" userId="86690366-23e1-4f40-9b85-37ff13699414" providerId="ADAL" clId="{B2A11CE9-1774-470A-8138-F21454F05336}" dt="2022-07-14T16:07:48.981" v="13428" actId="700"/>
          <ac:spMkLst>
            <pc:docMk/>
            <pc:sldMk cId="431165955" sldId="1784"/>
            <ac:spMk id="4" creationId="{770BE4B7-41AF-27F2-1E86-9E63B645B40D}"/>
          </ac:spMkLst>
        </pc:spChg>
        <pc:spChg chg="mod ord">
          <ac:chgData name="Ola Okubanjo" userId="86690366-23e1-4f40-9b85-37ff13699414" providerId="ADAL" clId="{B2A11CE9-1774-470A-8138-F21454F05336}" dt="2022-07-14T16:08:01.343" v="13435" actId="20577"/>
          <ac:spMkLst>
            <pc:docMk/>
            <pc:sldMk cId="431165955" sldId="1784"/>
            <ac:spMk id="5" creationId="{F9C7A6B7-383F-4CF6-B062-9D4971062A92}"/>
          </ac:spMkLst>
        </pc:spChg>
        <pc:picChg chg="del">
          <ac:chgData name="Ola Okubanjo" userId="86690366-23e1-4f40-9b85-37ff13699414" providerId="ADAL" clId="{B2A11CE9-1774-470A-8138-F21454F05336}" dt="2022-07-14T16:07:51.800" v="13431" actId="478"/>
          <ac:picMkLst>
            <pc:docMk/>
            <pc:sldMk cId="431165955" sldId="1784"/>
            <ac:picMk id="6" creationId="{ADE92144-9B95-464F-A532-8BA3C4EB4B26}"/>
          </ac:picMkLst>
        </pc:picChg>
      </pc:sldChg>
      <pc:sldChg chg="addSp delSp modSp mod delAnim modAnim replTag delTag delCm modCm modNotesTx">
        <pc:chgData name="Ola Okubanjo" userId="86690366-23e1-4f40-9b85-37ff13699414" providerId="ADAL" clId="{B2A11CE9-1774-470A-8138-F21454F05336}" dt="2022-07-15T15:02:29.915" v="19974"/>
        <pc:sldMkLst>
          <pc:docMk/>
          <pc:sldMk cId="3827362775" sldId="1785"/>
        </pc:sldMkLst>
        <pc:spChg chg="del">
          <ac:chgData name="Ola Okubanjo" userId="86690366-23e1-4f40-9b85-37ff13699414" providerId="ADAL" clId="{B2A11CE9-1774-470A-8138-F21454F05336}" dt="2022-07-14T01:10:46.719" v="8193" actId="478"/>
          <ac:spMkLst>
            <pc:docMk/>
            <pc:sldMk cId="3827362775" sldId="1785"/>
            <ac:spMk id="2" creationId="{22BA41F4-9B8C-4622-8884-0FC7199B0440}"/>
          </ac:spMkLst>
        </pc:spChg>
        <pc:spChg chg="add del mod">
          <ac:chgData name="Ola Okubanjo" userId="86690366-23e1-4f40-9b85-37ff13699414" providerId="ADAL" clId="{B2A11CE9-1774-470A-8138-F21454F05336}" dt="2022-07-14T01:14:00.084" v="8241"/>
          <ac:spMkLst>
            <pc:docMk/>
            <pc:sldMk cId="3827362775" sldId="1785"/>
            <ac:spMk id="4" creationId="{AFD09DD1-1820-A674-ABE0-0596F06F9083}"/>
          </ac:spMkLst>
        </pc:spChg>
        <pc:spChg chg="add mod">
          <ac:chgData name="Ola Okubanjo" userId="86690366-23e1-4f40-9b85-37ff13699414" providerId="ADAL" clId="{B2A11CE9-1774-470A-8138-F21454F05336}" dt="2022-07-15T05:57:50.126" v="17971" actId="164"/>
          <ac:spMkLst>
            <pc:docMk/>
            <pc:sldMk cId="3827362775" sldId="1785"/>
            <ac:spMk id="5" creationId="{2752F102-38B5-9E22-0C38-6BC71F3A366B}"/>
          </ac:spMkLst>
        </pc:spChg>
        <pc:spChg chg="del">
          <ac:chgData name="Ola Okubanjo" userId="86690366-23e1-4f40-9b85-37ff13699414" providerId="ADAL" clId="{B2A11CE9-1774-470A-8138-F21454F05336}" dt="2022-07-14T01:03:23.758" v="8053" actId="478"/>
          <ac:spMkLst>
            <pc:docMk/>
            <pc:sldMk cId="3827362775" sldId="1785"/>
            <ac:spMk id="7" creationId="{3545C86C-E1C3-611D-A332-08CFF7F163BE}"/>
          </ac:spMkLst>
        </pc:spChg>
        <pc:spChg chg="mod topLvl">
          <ac:chgData name="Ola Okubanjo" userId="86690366-23e1-4f40-9b85-37ff13699414" providerId="ADAL" clId="{B2A11CE9-1774-470A-8138-F21454F05336}" dt="2022-07-15T06:06:28.659" v="18030" actId="165"/>
          <ac:spMkLst>
            <pc:docMk/>
            <pc:sldMk cId="3827362775" sldId="1785"/>
            <ac:spMk id="7" creationId="{733ED097-0B61-FBDD-EE37-C01D71931D9E}"/>
          </ac:spMkLst>
        </pc:spChg>
        <pc:spChg chg="del mod">
          <ac:chgData name="Ola Okubanjo" userId="86690366-23e1-4f40-9b85-37ff13699414" providerId="ADAL" clId="{B2A11CE9-1774-470A-8138-F21454F05336}" dt="2022-07-15T06:11:41.689" v="18094" actId="478"/>
          <ac:spMkLst>
            <pc:docMk/>
            <pc:sldMk cId="3827362775" sldId="1785"/>
            <ac:spMk id="8" creationId="{0BFA6E18-DA95-4652-9725-35C56D43F9E9}"/>
          </ac:spMkLst>
        </pc:spChg>
        <pc:spChg chg="mod topLvl">
          <ac:chgData name="Ola Okubanjo" userId="86690366-23e1-4f40-9b85-37ff13699414" providerId="ADAL" clId="{B2A11CE9-1774-470A-8138-F21454F05336}" dt="2022-07-15T06:06:28.659" v="18030" actId="165"/>
          <ac:spMkLst>
            <pc:docMk/>
            <pc:sldMk cId="3827362775" sldId="1785"/>
            <ac:spMk id="9" creationId="{F65BEA1B-1DDE-F2D2-0F7B-CC9385D2D817}"/>
          </ac:spMkLst>
        </pc:spChg>
        <pc:spChg chg="add mod">
          <ac:chgData name="Ola Okubanjo" userId="86690366-23e1-4f40-9b85-37ff13699414" providerId="ADAL" clId="{B2A11CE9-1774-470A-8138-F21454F05336}" dt="2022-07-14T03:51:42.774" v="10910" actId="1076"/>
          <ac:spMkLst>
            <pc:docMk/>
            <pc:sldMk cId="3827362775" sldId="1785"/>
            <ac:spMk id="10" creationId="{8961937F-C61E-7364-C7BF-02D4DB0DCE17}"/>
          </ac:spMkLst>
        </pc:spChg>
        <pc:spChg chg="mod topLvl">
          <ac:chgData name="Ola Okubanjo" userId="86690366-23e1-4f40-9b85-37ff13699414" providerId="ADAL" clId="{B2A11CE9-1774-470A-8138-F21454F05336}" dt="2022-07-15T06:09:39.516" v="18052" actId="164"/>
          <ac:spMkLst>
            <pc:docMk/>
            <pc:sldMk cId="3827362775" sldId="1785"/>
            <ac:spMk id="12" creationId="{1B1917E0-1AF1-DDD6-9A45-501368525D57}"/>
          </ac:spMkLst>
        </pc:spChg>
        <pc:spChg chg="mod ord">
          <ac:chgData name="Ola Okubanjo" userId="86690366-23e1-4f40-9b85-37ff13699414" providerId="ADAL" clId="{B2A11CE9-1774-470A-8138-F21454F05336}" dt="2022-07-14T02:41:36.203" v="9288" actId="20577"/>
          <ac:spMkLst>
            <pc:docMk/>
            <pc:sldMk cId="3827362775" sldId="1785"/>
            <ac:spMk id="13" creationId="{39617232-E3C4-B3B3-CF40-48BBD7AACE96}"/>
          </ac:spMkLst>
        </pc:spChg>
        <pc:spChg chg="mod topLvl">
          <ac:chgData name="Ola Okubanjo" userId="86690366-23e1-4f40-9b85-37ff13699414" providerId="ADAL" clId="{B2A11CE9-1774-470A-8138-F21454F05336}" dt="2022-07-15T06:06:28.659" v="18030" actId="165"/>
          <ac:spMkLst>
            <pc:docMk/>
            <pc:sldMk cId="3827362775" sldId="1785"/>
            <ac:spMk id="14" creationId="{5F7A4BA7-3837-9946-B5D4-835F66F08E50}"/>
          </ac:spMkLst>
        </pc:spChg>
        <pc:spChg chg="add del mod">
          <ac:chgData name="Ola Okubanjo" userId="86690366-23e1-4f40-9b85-37ff13699414" providerId="ADAL" clId="{B2A11CE9-1774-470A-8138-F21454F05336}" dt="2022-07-14T01:15:57.801" v="8261" actId="478"/>
          <ac:spMkLst>
            <pc:docMk/>
            <pc:sldMk cId="3827362775" sldId="1785"/>
            <ac:spMk id="14" creationId="{E2D71109-34AF-4EB7-95B5-0971A5C31496}"/>
          </ac:spMkLst>
        </pc:spChg>
        <pc:spChg chg="mod topLvl">
          <ac:chgData name="Ola Okubanjo" userId="86690366-23e1-4f40-9b85-37ff13699414" providerId="ADAL" clId="{B2A11CE9-1774-470A-8138-F21454F05336}" dt="2022-07-15T06:06:45.777" v="18032" actId="164"/>
          <ac:spMkLst>
            <pc:docMk/>
            <pc:sldMk cId="3827362775" sldId="1785"/>
            <ac:spMk id="15" creationId="{5F4F09A0-F4BB-F80A-09BF-62205579B829}"/>
          </ac:spMkLst>
        </pc:spChg>
        <pc:spChg chg="mod topLvl">
          <ac:chgData name="Ola Okubanjo" userId="86690366-23e1-4f40-9b85-37ff13699414" providerId="ADAL" clId="{B2A11CE9-1774-470A-8138-F21454F05336}" dt="2022-07-15T06:06:28.659" v="18030" actId="165"/>
          <ac:spMkLst>
            <pc:docMk/>
            <pc:sldMk cId="3827362775" sldId="1785"/>
            <ac:spMk id="16" creationId="{3B005042-7563-781A-FADE-9A4A45C1A2E4}"/>
          </ac:spMkLst>
        </pc:spChg>
        <pc:spChg chg="mod topLvl">
          <ac:chgData name="Ola Okubanjo" userId="86690366-23e1-4f40-9b85-37ff13699414" providerId="ADAL" clId="{B2A11CE9-1774-470A-8138-F21454F05336}" dt="2022-07-15T06:10:18.301" v="18054" actId="164"/>
          <ac:spMkLst>
            <pc:docMk/>
            <pc:sldMk cId="3827362775" sldId="1785"/>
            <ac:spMk id="17" creationId="{C3A9F93C-BD5F-D8E9-25EE-F1391CA701FB}"/>
          </ac:spMkLst>
        </pc:spChg>
        <pc:spChg chg="mod">
          <ac:chgData name="Ola Okubanjo" userId="86690366-23e1-4f40-9b85-37ff13699414" providerId="ADAL" clId="{B2A11CE9-1774-470A-8138-F21454F05336}" dt="2022-07-15T06:12:03.538" v="18102" actId="14100"/>
          <ac:spMkLst>
            <pc:docMk/>
            <pc:sldMk cId="3827362775" sldId="1785"/>
            <ac:spMk id="18" creationId="{689BA38E-A922-DDB3-2930-10FD34C4B8E1}"/>
          </ac:spMkLst>
        </pc:spChg>
        <pc:spChg chg="mod">
          <ac:chgData name="Ola Okubanjo" userId="86690366-23e1-4f40-9b85-37ff13699414" providerId="ADAL" clId="{B2A11CE9-1774-470A-8138-F21454F05336}" dt="2022-07-14T01:49:47.679" v="8590" actId="478"/>
          <ac:spMkLst>
            <pc:docMk/>
            <pc:sldMk cId="3827362775" sldId="1785"/>
            <ac:spMk id="20" creationId="{F5223DC2-2801-3D97-E18C-0416D202663A}"/>
          </ac:spMkLst>
        </pc:spChg>
        <pc:spChg chg="mod">
          <ac:chgData name="Ola Okubanjo" userId="86690366-23e1-4f40-9b85-37ff13699414" providerId="ADAL" clId="{B2A11CE9-1774-470A-8138-F21454F05336}" dt="2022-07-14T01:49:47.679" v="8590" actId="478"/>
          <ac:spMkLst>
            <pc:docMk/>
            <pc:sldMk cId="3827362775" sldId="1785"/>
            <ac:spMk id="21" creationId="{83AFB593-FCCE-E322-3410-9510D6B98577}"/>
          </ac:spMkLst>
        </pc:spChg>
        <pc:spChg chg="mod">
          <ac:chgData name="Ola Okubanjo" userId="86690366-23e1-4f40-9b85-37ff13699414" providerId="ADAL" clId="{B2A11CE9-1774-470A-8138-F21454F05336}" dt="2022-07-14T01:49:47.679" v="8590" actId="478"/>
          <ac:spMkLst>
            <pc:docMk/>
            <pc:sldMk cId="3827362775" sldId="1785"/>
            <ac:spMk id="22" creationId="{8864FEEC-42F4-E2C9-20AB-71C04C31E576}"/>
          </ac:spMkLst>
        </pc:spChg>
        <pc:spChg chg="mod">
          <ac:chgData name="Ola Okubanjo" userId="86690366-23e1-4f40-9b85-37ff13699414" providerId="ADAL" clId="{B2A11CE9-1774-470A-8138-F21454F05336}" dt="2022-07-14T01:49:47.679" v="8590" actId="478"/>
          <ac:spMkLst>
            <pc:docMk/>
            <pc:sldMk cId="3827362775" sldId="1785"/>
            <ac:spMk id="23" creationId="{795B5342-47C4-0E38-6512-71E18BFE4D6C}"/>
          </ac:spMkLst>
        </pc:spChg>
        <pc:spChg chg="mod">
          <ac:chgData name="Ola Okubanjo" userId="86690366-23e1-4f40-9b85-37ff13699414" providerId="ADAL" clId="{B2A11CE9-1774-470A-8138-F21454F05336}" dt="2022-07-14T01:49:47.679" v="8590" actId="478"/>
          <ac:spMkLst>
            <pc:docMk/>
            <pc:sldMk cId="3827362775" sldId="1785"/>
            <ac:spMk id="24" creationId="{F8F783F5-42CF-F67A-2C32-EA22A664FBEC}"/>
          </ac:spMkLst>
        </pc:spChg>
        <pc:spChg chg="mod">
          <ac:chgData name="Ola Okubanjo" userId="86690366-23e1-4f40-9b85-37ff13699414" providerId="ADAL" clId="{B2A11CE9-1774-470A-8138-F21454F05336}" dt="2022-07-14T01:49:47.679" v="8590" actId="478"/>
          <ac:spMkLst>
            <pc:docMk/>
            <pc:sldMk cId="3827362775" sldId="1785"/>
            <ac:spMk id="25" creationId="{0EEB75AA-0920-BB9A-24DD-DF1786C4C596}"/>
          </ac:spMkLst>
        </pc:spChg>
        <pc:spChg chg="mod topLvl">
          <ac:chgData name="Ola Okubanjo" userId="86690366-23e1-4f40-9b85-37ff13699414" providerId="ADAL" clId="{B2A11CE9-1774-470A-8138-F21454F05336}" dt="2022-07-15T06:10:18.301" v="18054" actId="164"/>
          <ac:spMkLst>
            <pc:docMk/>
            <pc:sldMk cId="3827362775" sldId="1785"/>
            <ac:spMk id="25" creationId="{45257C2C-028B-BF07-CB01-AEE9CEAD1ABE}"/>
          </ac:spMkLst>
        </pc:spChg>
        <pc:spChg chg="add del mod">
          <ac:chgData name="Ola Okubanjo" userId="86690366-23e1-4f40-9b85-37ff13699414" providerId="ADAL" clId="{B2A11CE9-1774-470A-8138-F21454F05336}" dt="2022-07-15T05:59:57.771" v="17991" actId="478"/>
          <ac:spMkLst>
            <pc:docMk/>
            <pc:sldMk cId="3827362775" sldId="1785"/>
            <ac:spMk id="26" creationId="{4E9099A0-E12B-FAA8-0914-636D2C6F8916}"/>
          </ac:spMkLst>
        </pc:spChg>
        <pc:spChg chg="mod">
          <ac:chgData name="Ola Okubanjo" userId="86690366-23e1-4f40-9b85-37ff13699414" providerId="ADAL" clId="{B2A11CE9-1774-470A-8138-F21454F05336}" dt="2022-07-14T01:49:47.679" v="8590" actId="478"/>
          <ac:spMkLst>
            <pc:docMk/>
            <pc:sldMk cId="3827362775" sldId="1785"/>
            <ac:spMk id="26" creationId="{8790B368-2BC9-F337-3F4D-88913B9E1A6B}"/>
          </ac:spMkLst>
        </pc:spChg>
        <pc:spChg chg="mod">
          <ac:chgData name="Ola Okubanjo" userId="86690366-23e1-4f40-9b85-37ff13699414" providerId="ADAL" clId="{B2A11CE9-1774-470A-8138-F21454F05336}" dt="2022-07-14T01:49:47.679" v="8590" actId="478"/>
          <ac:spMkLst>
            <pc:docMk/>
            <pc:sldMk cId="3827362775" sldId="1785"/>
            <ac:spMk id="27" creationId="{26A0D3F9-0C32-4488-2602-7B0CA31AF234}"/>
          </ac:spMkLst>
        </pc:spChg>
        <pc:spChg chg="mod">
          <ac:chgData name="Ola Okubanjo" userId="86690366-23e1-4f40-9b85-37ff13699414" providerId="ADAL" clId="{B2A11CE9-1774-470A-8138-F21454F05336}" dt="2022-07-14T01:49:47.679" v="8590" actId="478"/>
          <ac:spMkLst>
            <pc:docMk/>
            <pc:sldMk cId="3827362775" sldId="1785"/>
            <ac:spMk id="28" creationId="{32D8394E-0339-3D86-CD10-9757466A88FA}"/>
          </ac:spMkLst>
        </pc:spChg>
        <pc:spChg chg="mod">
          <ac:chgData name="Ola Okubanjo" userId="86690366-23e1-4f40-9b85-37ff13699414" providerId="ADAL" clId="{B2A11CE9-1774-470A-8138-F21454F05336}" dt="2022-07-14T01:49:47.679" v="8590" actId="478"/>
          <ac:spMkLst>
            <pc:docMk/>
            <pc:sldMk cId="3827362775" sldId="1785"/>
            <ac:spMk id="29" creationId="{A78543E7-4934-A735-0480-C8F4C948E40D}"/>
          </ac:spMkLst>
        </pc:spChg>
        <pc:spChg chg="add del mod">
          <ac:chgData name="Ola Okubanjo" userId="86690366-23e1-4f40-9b85-37ff13699414" providerId="ADAL" clId="{B2A11CE9-1774-470A-8138-F21454F05336}" dt="2022-07-15T06:11:45.715" v="18095" actId="478"/>
          <ac:spMkLst>
            <pc:docMk/>
            <pc:sldMk cId="3827362775" sldId="1785"/>
            <ac:spMk id="30" creationId="{44046584-23DF-F525-1F59-B6AD4EF66274}"/>
          </ac:spMkLst>
        </pc:spChg>
        <pc:spChg chg="mod">
          <ac:chgData name="Ola Okubanjo" userId="86690366-23e1-4f40-9b85-37ff13699414" providerId="ADAL" clId="{B2A11CE9-1774-470A-8138-F21454F05336}" dt="2022-07-14T01:49:47.679" v="8590" actId="478"/>
          <ac:spMkLst>
            <pc:docMk/>
            <pc:sldMk cId="3827362775" sldId="1785"/>
            <ac:spMk id="30" creationId="{5D993B42-468A-1549-9512-473E0BDBA986}"/>
          </ac:spMkLst>
        </pc:spChg>
        <pc:spChg chg="mod">
          <ac:chgData name="Ola Okubanjo" userId="86690366-23e1-4f40-9b85-37ff13699414" providerId="ADAL" clId="{B2A11CE9-1774-470A-8138-F21454F05336}" dt="2022-07-14T01:49:47.679" v="8590" actId="478"/>
          <ac:spMkLst>
            <pc:docMk/>
            <pc:sldMk cId="3827362775" sldId="1785"/>
            <ac:spMk id="31" creationId="{38EE93D5-05B0-432E-7B52-816958D3EAAB}"/>
          </ac:spMkLst>
        </pc:spChg>
        <pc:spChg chg="mod">
          <ac:chgData name="Ola Okubanjo" userId="86690366-23e1-4f40-9b85-37ff13699414" providerId="ADAL" clId="{B2A11CE9-1774-470A-8138-F21454F05336}" dt="2022-07-14T01:49:47.679" v="8590" actId="478"/>
          <ac:spMkLst>
            <pc:docMk/>
            <pc:sldMk cId="3827362775" sldId="1785"/>
            <ac:spMk id="32" creationId="{A7B63600-4F91-1207-D7A0-E7B1EBA70697}"/>
          </ac:spMkLst>
        </pc:spChg>
        <pc:spChg chg="mod">
          <ac:chgData name="Ola Okubanjo" userId="86690366-23e1-4f40-9b85-37ff13699414" providerId="ADAL" clId="{B2A11CE9-1774-470A-8138-F21454F05336}" dt="2022-07-14T01:49:47.679" v="8590" actId="478"/>
          <ac:spMkLst>
            <pc:docMk/>
            <pc:sldMk cId="3827362775" sldId="1785"/>
            <ac:spMk id="33" creationId="{9FB77BF8-1436-6F53-D0DD-379A37256DF9}"/>
          </ac:spMkLst>
        </pc:spChg>
        <pc:spChg chg="mod">
          <ac:chgData name="Ola Okubanjo" userId="86690366-23e1-4f40-9b85-37ff13699414" providerId="ADAL" clId="{B2A11CE9-1774-470A-8138-F21454F05336}" dt="2022-07-14T01:49:47.679" v="8590" actId="478"/>
          <ac:spMkLst>
            <pc:docMk/>
            <pc:sldMk cId="3827362775" sldId="1785"/>
            <ac:spMk id="34" creationId="{962293B4-9A25-27FC-0CAC-0D01CE1CCD34}"/>
          </ac:spMkLst>
        </pc:spChg>
        <pc:spChg chg="mod">
          <ac:chgData name="Ola Okubanjo" userId="86690366-23e1-4f40-9b85-37ff13699414" providerId="ADAL" clId="{B2A11CE9-1774-470A-8138-F21454F05336}" dt="2022-07-14T01:49:47.679" v="8590" actId="478"/>
          <ac:spMkLst>
            <pc:docMk/>
            <pc:sldMk cId="3827362775" sldId="1785"/>
            <ac:spMk id="35" creationId="{49A57A51-6DFD-5C80-DA2D-733947479F1D}"/>
          </ac:spMkLst>
        </pc:spChg>
        <pc:spChg chg="mod">
          <ac:chgData name="Ola Okubanjo" userId="86690366-23e1-4f40-9b85-37ff13699414" providerId="ADAL" clId="{B2A11CE9-1774-470A-8138-F21454F05336}" dt="2022-07-14T01:49:47.679" v="8590" actId="478"/>
          <ac:spMkLst>
            <pc:docMk/>
            <pc:sldMk cId="3827362775" sldId="1785"/>
            <ac:spMk id="36" creationId="{B0D677D6-975E-E286-F360-AF03EFF118DF}"/>
          </ac:spMkLst>
        </pc:spChg>
        <pc:spChg chg="mod">
          <ac:chgData name="Ola Okubanjo" userId="86690366-23e1-4f40-9b85-37ff13699414" providerId="ADAL" clId="{B2A11CE9-1774-470A-8138-F21454F05336}" dt="2022-07-14T01:49:47.679" v="8590" actId="478"/>
          <ac:spMkLst>
            <pc:docMk/>
            <pc:sldMk cId="3827362775" sldId="1785"/>
            <ac:spMk id="37" creationId="{1A0312AA-AE48-0B4F-D763-044E80E6B9D2}"/>
          </ac:spMkLst>
        </pc:spChg>
        <pc:spChg chg="mod">
          <ac:chgData name="Ola Okubanjo" userId="86690366-23e1-4f40-9b85-37ff13699414" providerId="ADAL" clId="{B2A11CE9-1774-470A-8138-F21454F05336}" dt="2022-07-14T01:49:47.679" v="8590" actId="478"/>
          <ac:spMkLst>
            <pc:docMk/>
            <pc:sldMk cId="3827362775" sldId="1785"/>
            <ac:spMk id="38" creationId="{8CF49B86-C248-6ADE-3ECB-EDA5277BDD45}"/>
          </ac:spMkLst>
        </pc:spChg>
        <pc:spChg chg="mod">
          <ac:chgData name="Ola Okubanjo" userId="86690366-23e1-4f40-9b85-37ff13699414" providerId="ADAL" clId="{B2A11CE9-1774-470A-8138-F21454F05336}" dt="2022-07-14T01:49:47.679" v="8590" actId="478"/>
          <ac:spMkLst>
            <pc:docMk/>
            <pc:sldMk cId="3827362775" sldId="1785"/>
            <ac:spMk id="39" creationId="{AF686E6A-E334-8BB8-2ECE-17901BC16C6D}"/>
          </ac:spMkLst>
        </pc:spChg>
        <pc:spChg chg="mod">
          <ac:chgData name="Ola Okubanjo" userId="86690366-23e1-4f40-9b85-37ff13699414" providerId="ADAL" clId="{B2A11CE9-1774-470A-8138-F21454F05336}" dt="2022-07-14T01:49:47.679" v="8590" actId="478"/>
          <ac:spMkLst>
            <pc:docMk/>
            <pc:sldMk cId="3827362775" sldId="1785"/>
            <ac:spMk id="40" creationId="{DFBE7708-1C3F-82C0-6F0D-97BB2DE07A85}"/>
          </ac:spMkLst>
        </pc:spChg>
        <pc:spChg chg="mod">
          <ac:chgData name="Ola Okubanjo" userId="86690366-23e1-4f40-9b85-37ff13699414" providerId="ADAL" clId="{B2A11CE9-1774-470A-8138-F21454F05336}" dt="2022-07-14T01:49:47.679" v="8590" actId="478"/>
          <ac:spMkLst>
            <pc:docMk/>
            <pc:sldMk cId="3827362775" sldId="1785"/>
            <ac:spMk id="41" creationId="{23830AFC-F439-5A66-9112-C4FDD688DCBC}"/>
          </ac:spMkLst>
        </pc:spChg>
        <pc:spChg chg="mod">
          <ac:chgData name="Ola Okubanjo" userId="86690366-23e1-4f40-9b85-37ff13699414" providerId="ADAL" clId="{B2A11CE9-1774-470A-8138-F21454F05336}" dt="2022-07-14T01:49:47.679" v="8590" actId="478"/>
          <ac:spMkLst>
            <pc:docMk/>
            <pc:sldMk cId="3827362775" sldId="1785"/>
            <ac:spMk id="42" creationId="{4ED898B6-D1C1-204A-505D-24362A807C1F}"/>
          </ac:spMkLst>
        </pc:spChg>
        <pc:spChg chg="mod">
          <ac:chgData name="Ola Okubanjo" userId="86690366-23e1-4f40-9b85-37ff13699414" providerId="ADAL" clId="{B2A11CE9-1774-470A-8138-F21454F05336}" dt="2022-07-14T01:49:47.679" v="8590" actId="478"/>
          <ac:spMkLst>
            <pc:docMk/>
            <pc:sldMk cId="3827362775" sldId="1785"/>
            <ac:spMk id="43" creationId="{1767AEF0-5E9C-E8EA-8F83-B63C6D5BFD4C}"/>
          </ac:spMkLst>
        </pc:spChg>
        <pc:spChg chg="mod">
          <ac:chgData name="Ola Okubanjo" userId="86690366-23e1-4f40-9b85-37ff13699414" providerId="ADAL" clId="{B2A11CE9-1774-470A-8138-F21454F05336}" dt="2022-07-14T01:49:47.679" v="8590" actId="478"/>
          <ac:spMkLst>
            <pc:docMk/>
            <pc:sldMk cId="3827362775" sldId="1785"/>
            <ac:spMk id="44" creationId="{2E92A7DC-08AC-AE69-FC72-90E2FB5F86AC}"/>
          </ac:spMkLst>
        </pc:spChg>
        <pc:spChg chg="mod">
          <ac:chgData name="Ola Okubanjo" userId="86690366-23e1-4f40-9b85-37ff13699414" providerId="ADAL" clId="{B2A11CE9-1774-470A-8138-F21454F05336}" dt="2022-07-14T01:49:47.679" v="8590" actId="478"/>
          <ac:spMkLst>
            <pc:docMk/>
            <pc:sldMk cId="3827362775" sldId="1785"/>
            <ac:spMk id="45" creationId="{1C31A1F2-11F2-3CB9-B737-E21C0B4AE0ED}"/>
          </ac:spMkLst>
        </pc:spChg>
        <pc:spChg chg="mod">
          <ac:chgData name="Ola Okubanjo" userId="86690366-23e1-4f40-9b85-37ff13699414" providerId="ADAL" clId="{B2A11CE9-1774-470A-8138-F21454F05336}" dt="2022-07-14T01:49:47.679" v="8590" actId="478"/>
          <ac:spMkLst>
            <pc:docMk/>
            <pc:sldMk cId="3827362775" sldId="1785"/>
            <ac:spMk id="46" creationId="{E0347F0C-9864-4C03-134C-E490F1B23D02}"/>
          </ac:spMkLst>
        </pc:spChg>
        <pc:spChg chg="mod">
          <ac:chgData name="Ola Okubanjo" userId="86690366-23e1-4f40-9b85-37ff13699414" providerId="ADAL" clId="{B2A11CE9-1774-470A-8138-F21454F05336}" dt="2022-07-14T01:49:47.679" v="8590" actId="478"/>
          <ac:spMkLst>
            <pc:docMk/>
            <pc:sldMk cId="3827362775" sldId="1785"/>
            <ac:spMk id="47" creationId="{365F2919-E6F3-B038-EEE1-E0F9B5673C7F}"/>
          </ac:spMkLst>
        </pc:spChg>
        <pc:spChg chg="mod">
          <ac:chgData name="Ola Okubanjo" userId="86690366-23e1-4f40-9b85-37ff13699414" providerId="ADAL" clId="{B2A11CE9-1774-470A-8138-F21454F05336}" dt="2022-07-14T01:49:47.679" v="8590" actId="478"/>
          <ac:spMkLst>
            <pc:docMk/>
            <pc:sldMk cId="3827362775" sldId="1785"/>
            <ac:spMk id="48" creationId="{7C593B53-C201-32D5-D149-9FAFABC1DB9D}"/>
          </ac:spMkLst>
        </pc:spChg>
        <pc:spChg chg="mod">
          <ac:chgData name="Ola Okubanjo" userId="86690366-23e1-4f40-9b85-37ff13699414" providerId="ADAL" clId="{B2A11CE9-1774-470A-8138-F21454F05336}" dt="2022-07-14T01:49:47.679" v="8590" actId="478"/>
          <ac:spMkLst>
            <pc:docMk/>
            <pc:sldMk cId="3827362775" sldId="1785"/>
            <ac:spMk id="49" creationId="{2EBE984B-1711-CF43-2B0C-F6A7017FF09E}"/>
          </ac:spMkLst>
        </pc:spChg>
        <pc:spChg chg="mod">
          <ac:chgData name="Ola Okubanjo" userId="86690366-23e1-4f40-9b85-37ff13699414" providerId="ADAL" clId="{B2A11CE9-1774-470A-8138-F21454F05336}" dt="2022-07-14T01:49:47.679" v="8590" actId="478"/>
          <ac:spMkLst>
            <pc:docMk/>
            <pc:sldMk cId="3827362775" sldId="1785"/>
            <ac:spMk id="50" creationId="{C10D681B-1ABD-B44A-D1AB-45CF2449D6C9}"/>
          </ac:spMkLst>
        </pc:spChg>
        <pc:spChg chg="mod">
          <ac:chgData name="Ola Okubanjo" userId="86690366-23e1-4f40-9b85-37ff13699414" providerId="ADAL" clId="{B2A11CE9-1774-470A-8138-F21454F05336}" dt="2022-07-14T01:49:47.679" v="8590" actId="478"/>
          <ac:spMkLst>
            <pc:docMk/>
            <pc:sldMk cId="3827362775" sldId="1785"/>
            <ac:spMk id="51" creationId="{94B64F5F-0014-BD25-7F17-C143259D7785}"/>
          </ac:spMkLst>
        </pc:spChg>
        <pc:spChg chg="mod">
          <ac:chgData name="Ola Okubanjo" userId="86690366-23e1-4f40-9b85-37ff13699414" providerId="ADAL" clId="{B2A11CE9-1774-470A-8138-F21454F05336}" dt="2022-07-14T01:49:47.679" v="8590" actId="478"/>
          <ac:spMkLst>
            <pc:docMk/>
            <pc:sldMk cId="3827362775" sldId="1785"/>
            <ac:spMk id="52" creationId="{E69C3AC4-2CE4-31CA-8D73-4F2E594D2287}"/>
          </ac:spMkLst>
        </pc:spChg>
        <pc:spChg chg="mod">
          <ac:chgData name="Ola Okubanjo" userId="86690366-23e1-4f40-9b85-37ff13699414" providerId="ADAL" clId="{B2A11CE9-1774-470A-8138-F21454F05336}" dt="2022-07-14T01:49:47.679" v="8590" actId="478"/>
          <ac:spMkLst>
            <pc:docMk/>
            <pc:sldMk cId="3827362775" sldId="1785"/>
            <ac:spMk id="53" creationId="{19DFA048-C9F2-F44C-2A5F-262EE8FA90AE}"/>
          </ac:spMkLst>
        </pc:spChg>
        <pc:spChg chg="mod">
          <ac:chgData name="Ola Okubanjo" userId="86690366-23e1-4f40-9b85-37ff13699414" providerId="ADAL" clId="{B2A11CE9-1774-470A-8138-F21454F05336}" dt="2022-07-14T01:49:47.679" v="8590" actId="478"/>
          <ac:spMkLst>
            <pc:docMk/>
            <pc:sldMk cId="3827362775" sldId="1785"/>
            <ac:spMk id="54" creationId="{FD1FD813-99BF-87F3-338A-3127E65665C3}"/>
          </ac:spMkLst>
        </pc:spChg>
        <pc:spChg chg="mod">
          <ac:chgData name="Ola Okubanjo" userId="86690366-23e1-4f40-9b85-37ff13699414" providerId="ADAL" clId="{B2A11CE9-1774-470A-8138-F21454F05336}" dt="2022-07-14T01:49:47.679" v="8590" actId="478"/>
          <ac:spMkLst>
            <pc:docMk/>
            <pc:sldMk cId="3827362775" sldId="1785"/>
            <ac:spMk id="55" creationId="{B38CB5C3-B1CF-11B6-F008-38D7FDFC3EC4}"/>
          </ac:spMkLst>
        </pc:spChg>
        <pc:spChg chg="mod">
          <ac:chgData name="Ola Okubanjo" userId="86690366-23e1-4f40-9b85-37ff13699414" providerId="ADAL" clId="{B2A11CE9-1774-470A-8138-F21454F05336}" dt="2022-07-14T01:49:47.679" v="8590" actId="478"/>
          <ac:spMkLst>
            <pc:docMk/>
            <pc:sldMk cId="3827362775" sldId="1785"/>
            <ac:spMk id="56" creationId="{BA4DA12D-8C61-7596-CAAE-078947AB0EBE}"/>
          </ac:spMkLst>
        </pc:spChg>
        <pc:spChg chg="mod">
          <ac:chgData name="Ola Okubanjo" userId="86690366-23e1-4f40-9b85-37ff13699414" providerId="ADAL" clId="{B2A11CE9-1774-470A-8138-F21454F05336}" dt="2022-07-14T01:49:47.679" v="8590" actId="478"/>
          <ac:spMkLst>
            <pc:docMk/>
            <pc:sldMk cId="3827362775" sldId="1785"/>
            <ac:spMk id="57" creationId="{364E9F86-42C3-47AF-87B8-EAB741E93766}"/>
          </ac:spMkLst>
        </pc:spChg>
        <pc:spChg chg="mod">
          <ac:chgData name="Ola Okubanjo" userId="86690366-23e1-4f40-9b85-37ff13699414" providerId="ADAL" clId="{B2A11CE9-1774-470A-8138-F21454F05336}" dt="2022-07-14T01:49:47.679" v="8590" actId="478"/>
          <ac:spMkLst>
            <pc:docMk/>
            <pc:sldMk cId="3827362775" sldId="1785"/>
            <ac:spMk id="58" creationId="{6E4DC0F1-0055-7311-74B3-2BC7EB81A946}"/>
          </ac:spMkLst>
        </pc:spChg>
        <pc:spChg chg="mod">
          <ac:chgData name="Ola Okubanjo" userId="86690366-23e1-4f40-9b85-37ff13699414" providerId="ADAL" clId="{B2A11CE9-1774-470A-8138-F21454F05336}" dt="2022-07-14T01:49:47.679" v="8590" actId="478"/>
          <ac:spMkLst>
            <pc:docMk/>
            <pc:sldMk cId="3827362775" sldId="1785"/>
            <ac:spMk id="59" creationId="{22806DF7-FEA3-585E-01D4-1F46D484163A}"/>
          </ac:spMkLst>
        </pc:spChg>
        <pc:spChg chg="mod">
          <ac:chgData name="Ola Okubanjo" userId="86690366-23e1-4f40-9b85-37ff13699414" providerId="ADAL" clId="{B2A11CE9-1774-470A-8138-F21454F05336}" dt="2022-07-14T01:49:47.679" v="8590" actId="478"/>
          <ac:spMkLst>
            <pc:docMk/>
            <pc:sldMk cId="3827362775" sldId="1785"/>
            <ac:spMk id="60" creationId="{90C25546-41D2-EC64-50D6-2CD0F20ED075}"/>
          </ac:spMkLst>
        </pc:spChg>
        <pc:spChg chg="mod">
          <ac:chgData name="Ola Okubanjo" userId="86690366-23e1-4f40-9b85-37ff13699414" providerId="ADAL" clId="{B2A11CE9-1774-470A-8138-F21454F05336}" dt="2022-07-14T01:49:47.679" v="8590" actId="478"/>
          <ac:spMkLst>
            <pc:docMk/>
            <pc:sldMk cId="3827362775" sldId="1785"/>
            <ac:spMk id="61" creationId="{6431D88F-387F-2221-AA82-82CAD3A5DE42}"/>
          </ac:spMkLst>
        </pc:spChg>
        <pc:spChg chg="mod">
          <ac:chgData name="Ola Okubanjo" userId="86690366-23e1-4f40-9b85-37ff13699414" providerId="ADAL" clId="{B2A11CE9-1774-470A-8138-F21454F05336}" dt="2022-07-14T01:49:47.679" v="8590" actId="478"/>
          <ac:spMkLst>
            <pc:docMk/>
            <pc:sldMk cId="3827362775" sldId="1785"/>
            <ac:spMk id="62" creationId="{4AC96187-E0FB-DBA3-D8E6-706F9EACB6B1}"/>
          </ac:spMkLst>
        </pc:spChg>
        <pc:spChg chg="mod">
          <ac:chgData name="Ola Okubanjo" userId="86690366-23e1-4f40-9b85-37ff13699414" providerId="ADAL" clId="{B2A11CE9-1774-470A-8138-F21454F05336}" dt="2022-07-14T01:49:47.679" v="8590" actId="478"/>
          <ac:spMkLst>
            <pc:docMk/>
            <pc:sldMk cId="3827362775" sldId="1785"/>
            <ac:spMk id="63" creationId="{F6CB4115-0672-3600-999E-4A932418B4EF}"/>
          </ac:spMkLst>
        </pc:spChg>
        <pc:spChg chg="mod">
          <ac:chgData name="Ola Okubanjo" userId="86690366-23e1-4f40-9b85-37ff13699414" providerId="ADAL" clId="{B2A11CE9-1774-470A-8138-F21454F05336}" dt="2022-07-14T01:49:47.679" v="8590" actId="478"/>
          <ac:spMkLst>
            <pc:docMk/>
            <pc:sldMk cId="3827362775" sldId="1785"/>
            <ac:spMk id="64" creationId="{579AD59A-2C52-9334-8D31-FCE7459DE076}"/>
          </ac:spMkLst>
        </pc:spChg>
        <pc:spChg chg="mod">
          <ac:chgData name="Ola Okubanjo" userId="86690366-23e1-4f40-9b85-37ff13699414" providerId="ADAL" clId="{B2A11CE9-1774-470A-8138-F21454F05336}" dt="2022-07-14T01:49:47.679" v="8590" actId="478"/>
          <ac:spMkLst>
            <pc:docMk/>
            <pc:sldMk cId="3827362775" sldId="1785"/>
            <ac:spMk id="65" creationId="{45937D02-24BF-5810-AF4B-A419B89E473F}"/>
          </ac:spMkLst>
        </pc:spChg>
        <pc:spChg chg="mod">
          <ac:chgData name="Ola Okubanjo" userId="86690366-23e1-4f40-9b85-37ff13699414" providerId="ADAL" clId="{B2A11CE9-1774-470A-8138-F21454F05336}" dt="2022-07-14T01:49:47.679" v="8590" actId="478"/>
          <ac:spMkLst>
            <pc:docMk/>
            <pc:sldMk cId="3827362775" sldId="1785"/>
            <ac:spMk id="66" creationId="{398C511C-9331-2594-6C3A-EA2A637FCEEC}"/>
          </ac:spMkLst>
        </pc:spChg>
        <pc:spChg chg="mod">
          <ac:chgData name="Ola Okubanjo" userId="86690366-23e1-4f40-9b85-37ff13699414" providerId="ADAL" clId="{B2A11CE9-1774-470A-8138-F21454F05336}" dt="2022-07-14T01:49:47.679" v="8590" actId="478"/>
          <ac:spMkLst>
            <pc:docMk/>
            <pc:sldMk cId="3827362775" sldId="1785"/>
            <ac:spMk id="67" creationId="{B7CCB550-5504-45F8-9C47-BCE211F5F7FC}"/>
          </ac:spMkLst>
        </pc:spChg>
        <pc:spChg chg="mod">
          <ac:chgData name="Ola Okubanjo" userId="86690366-23e1-4f40-9b85-37ff13699414" providerId="ADAL" clId="{B2A11CE9-1774-470A-8138-F21454F05336}" dt="2022-07-14T01:49:47.679" v="8590" actId="478"/>
          <ac:spMkLst>
            <pc:docMk/>
            <pc:sldMk cId="3827362775" sldId="1785"/>
            <ac:spMk id="68" creationId="{BAD549A6-A90D-FEFE-C30F-880CD5A0B78E}"/>
          </ac:spMkLst>
        </pc:spChg>
        <pc:spChg chg="mod">
          <ac:chgData name="Ola Okubanjo" userId="86690366-23e1-4f40-9b85-37ff13699414" providerId="ADAL" clId="{B2A11CE9-1774-470A-8138-F21454F05336}" dt="2022-07-14T01:49:47.679" v="8590" actId="478"/>
          <ac:spMkLst>
            <pc:docMk/>
            <pc:sldMk cId="3827362775" sldId="1785"/>
            <ac:spMk id="69" creationId="{A6C4262F-42DD-D5BF-107F-E29E30062750}"/>
          </ac:spMkLst>
        </pc:spChg>
        <pc:spChg chg="mod">
          <ac:chgData name="Ola Okubanjo" userId="86690366-23e1-4f40-9b85-37ff13699414" providerId="ADAL" clId="{B2A11CE9-1774-470A-8138-F21454F05336}" dt="2022-07-14T01:49:47.679" v="8590" actId="478"/>
          <ac:spMkLst>
            <pc:docMk/>
            <pc:sldMk cId="3827362775" sldId="1785"/>
            <ac:spMk id="70" creationId="{881BB6F1-6FA6-1E9F-B53D-D5C49722D3B8}"/>
          </ac:spMkLst>
        </pc:spChg>
        <pc:spChg chg="mod">
          <ac:chgData name="Ola Okubanjo" userId="86690366-23e1-4f40-9b85-37ff13699414" providerId="ADAL" clId="{B2A11CE9-1774-470A-8138-F21454F05336}" dt="2022-07-14T01:49:47.679" v="8590" actId="478"/>
          <ac:spMkLst>
            <pc:docMk/>
            <pc:sldMk cId="3827362775" sldId="1785"/>
            <ac:spMk id="71" creationId="{A23E8E81-71A4-8D4D-2E2E-6F7A37E63CC2}"/>
          </ac:spMkLst>
        </pc:spChg>
        <pc:spChg chg="mod">
          <ac:chgData name="Ola Okubanjo" userId="86690366-23e1-4f40-9b85-37ff13699414" providerId="ADAL" clId="{B2A11CE9-1774-470A-8138-F21454F05336}" dt="2022-07-14T01:49:47.679" v="8590" actId="478"/>
          <ac:spMkLst>
            <pc:docMk/>
            <pc:sldMk cId="3827362775" sldId="1785"/>
            <ac:spMk id="72" creationId="{5E945231-BB6E-4264-4E4B-7769894A1AD4}"/>
          </ac:spMkLst>
        </pc:spChg>
        <pc:spChg chg="mod">
          <ac:chgData name="Ola Okubanjo" userId="86690366-23e1-4f40-9b85-37ff13699414" providerId="ADAL" clId="{B2A11CE9-1774-470A-8138-F21454F05336}" dt="2022-07-14T01:49:47.679" v="8590" actId="478"/>
          <ac:spMkLst>
            <pc:docMk/>
            <pc:sldMk cId="3827362775" sldId="1785"/>
            <ac:spMk id="73" creationId="{34EB32EA-06C1-4A23-EC85-3E5451771084}"/>
          </ac:spMkLst>
        </pc:spChg>
        <pc:spChg chg="mod">
          <ac:chgData name="Ola Okubanjo" userId="86690366-23e1-4f40-9b85-37ff13699414" providerId="ADAL" clId="{B2A11CE9-1774-470A-8138-F21454F05336}" dt="2022-07-14T01:49:47.679" v="8590" actId="478"/>
          <ac:spMkLst>
            <pc:docMk/>
            <pc:sldMk cId="3827362775" sldId="1785"/>
            <ac:spMk id="74" creationId="{8248DE7E-BD24-9C6E-D074-5BA6C6090703}"/>
          </ac:spMkLst>
        </pc:spChg>
        <pc:spChg chg="mod">
          <ac:chgData name="Ola Okubanjo" userId="86690366-23e1-4f40-9b85-37ff13699414" providerId="ADAL" clId="{B2A11CE9-1774-470A-8138-F21454F05336}" dt="2022-07-14T01:49:47.679" v="8590" actId="478"/>
          <ac:spMkLst>
            <pc:docMk/>
            <pc:sldMk cId="3827362775" sldId="1785"/>
            <ac:spMk id="75" creationId="{397ECE72-47F0-4E61-4B80-CCDE793DFC8B}"/>
          </ac:spMkLst>
        </pc:spChg>
        <pc:spChg chg="mod">
          <ac:chgData name="Ola Okubanjo" userId="86690366-23e1-4f40-9b85-37ff13699414" providerId="ADAL" clId="{B2A11CE9-1774-470A-8138-F21454F05336}" dt="2022-07-14T01:49:47.679" v="8590" actId="478"/>
          <ac:spMkLst>
            <pc:docMk/>
            <pc:sldMk cId="3827362775" sldId="1785"/>
            <ac:spMk id="76" creationId="{18F548C3-46A7-3467-ED13-9FF469ECCB64}"/>
          </ac:spMkLst>
        </pc:spChg>
        <pc:spChg chg="mod">
          <ac:chgData name="Ola Okubanjo" userId="86690366-23e1-4f40-9b85-37ff13699414" providerId="ADAL" clId="{B2A11CE9-1774-470A-8138-F21454F05336}" dt="2022-07-14T01:49:47.679" v="8590" actId="478"/>
          <ac:spMkLst>
            <pc:docMk/>
            <pc:sldMk cId="3827362775" sldId="1785"/>
            <ac:spMk id="77" creationId="{8C27FE7E-BB4B-1C5A-C460-C874D16BD1C6}"/>
          </ac:spMkLst>
        </pc:spChg>
        <pc:spChg chg="mod">
          <ac:chgData name="Ola Okubanjo" userId="86690366-23e1-4f40-9b85-37ff13699414" providerId="ADAL" clId="{B2A11CE9-1774-470A-8138-F21454F05336}" dt="2022-07-14T01:49:47.679" v="8590" actId="478"/>
          <ac:spMkLst>
            <pc:docMk/>
            <pc:sldMk cId="3827362775" sldId="1785"/>
            <ac:spMk id="78" creationId="{8B2131A6-C3ED-4B09-98B0-468E69D6F7C0}"/>
          </ac:spMkLst>
        </pc:spChg>
        <pc:spChg chg="mod">
          <ac:chgData name="Ola Okubanjo" userId="86690366-23e1-4f40-9b85-37ff13699414" providerId="ADAL" clId="{B2A11CE9-1774-470A-8138-F21454F05336}" dt="2022-07-14T01:49:47.679" v="8590" actId="478"/>
          <ac:spMkLst>
            <pc:docMk/>
            <pc:sldMk cId="3827362775" sldId="1785"/>
            <ac:spMk id="79" creationId="{6141CB70-8EA5-D165-533C-5B32ACD77C0C}"/>
          </ac:spMkLst>
        </pc:spChg>
        <pc:spChg chg="mod">
          <ac:chgData name="Ola Okubanjo" userId="86690366-23e1-4f40-9b85-37ff13699414" providerId="ADAL" clId="{B2A11CE9-1774-470A-8138-F21454F05336}" dt="2022-07-14T01:49:47.679" v="8590" actId="478"/>
          <ac:spMkLst>
            <pc:docMk/>
            <pc:sldMk cId="3827362775" sldId="1785"/>
            <ac:spMk id="80" creationId="{D51F11D2-299F-518A-4A6D-17B92AF1AE1C}"/>
          </ac:spMkLst>
        </pc:spChg>
        <pc:spChg chg="mod">
          <ac:chgData name="Ola Okubanjo" userId="86690366-23e1-4f40-9b85-37ff13699414" providerId="ADAL" clId="{B2A11CE9-1774-470A-8138-F21454F05336}" dt="2022-07-14T01:49:47.679" v="8590" actId="478"/>
          <ac:spMkLst>
            <pc:docMk/>
            <pc:sldMk cId="3827362775" sldId="1785"/>
            <ac:spMk id="81" creationId="{D44ACBA8-7E81-F8DF-7A9E-36BE5BB35307}"/>
          </ac:spMkLst>
        </pc:spChg>
        <pc:spChg chg="mod">
          <ac:chgData name="Ola Okubanjo" userId="86690366-23e1-4f40-9b85-37ff13699414" providerId="ADAL" clId="{B2A11CE9-1774-470A-8138-F21454F05336}" dt="2022-07-14T01:49:47.679" v="8590" actId="478"/>
          <ac:spMkLst>
            <pc:docMk/>
            <pc:sldMk cId="3827362775" sldId="1785"/>
            <ac:spMk id="82" creationId="{4527EB7E-140A-7746-4104-09C76D4C8464}"/>
          </ac:spMkLst>
        </pc:spChg>
        <pc:spChg chg="mod">
          <ac:chgData name="Ola Okubanjo" userId="86690366-23e1-4f40-9b85-37ff13699414" providerId="ADAL" clId="{B2A11CE9-1774-470A-8138-F21454F05336}" dt="2022-07-14T01:49:47.679" v="8590" actId="478"/>
          <ac:spMkLst>
            <pc:docMk/>
            <pc:sldMk cId="3827362775" sldId="1785"/>
            <ac:spMk id="83" creationId="{3319B3DC-C835-0F09-9D2B-EEB3D59AEC49}"/>
          </ac:spMkLst>
        </pc:spChg>
        <pc:spChg chg="mod">
          <ac:chgData name="Ola Okubanjo" userId="86690366-23e1-4f40-9b85-37ff13699414" providerId="ADAL" clId="{B2A11CE9-1774-470A-8138-F21454F05336}" dt="2022-07-14T01:49:47.679" v="8590" actId="478"/>
          <ac:spMkLst>
            <pc:docMk/>
            <pc:sldMk cId="3827362775" sldId="1785"/>
            <ac:spMk id="84" creationId="{D705E984-2AB8-096A-6F65-312EF3A36275}"/>
          </ac:spMkLst>
        </pc:spChg>
        <pc:spChg chg="mod">
          <ac:chgData name="Ola Okubanjo" userId="86690366-23e1-4f40-9b85-37ff13699414" providerId="ADAL" clId="{B2A11CE9-1774-470A-8138-F21454F05336}" dt="2022-07-14T01:49:47.679" v="8590" actId="478"/>
          <ac:spMkLst>
            <pc:docMk/>
            <pc:sldMk cId="3827362775" sldId="1785"/>
            <ac:spMk id="85" creationId="{511DCE36-23BD-C1D6-1C6D-B54335EB3ECD}"/>
          </ac:spMkLst>
        </pc:spChg>
        <pc:spChg chg="mod">
          <ac:chgData name="Ola Okubanjo" userId="86690366-23e1-4f40-9b85-37ff13699414" providerId="ADAL" clId="{B2A11CE9-1774-470A-8138-F21454F05336}" dt="2022-07-14T01:49:47.679" v="8590" actId="478"/>
          <ac:spMkLst>
            <pc:docMk/>
            <pc:sldMk cId="3827362775" sldId="1785"/>
            <ac:spMk id="86" creationId="{495FCDE7-1F13-1354-C8ED-237B82390823}"/>
          </ac:spMkLst>
        </pc:spChg>
        <pc:spChg chg="mod">
          <ac:chgData name="Ola Okubanjo" userId="86690366-23e1-4f40-9b85-37ff13699414" providerId="ADAL" clId="{B2A11CE9-1774-470A-8138-F21454F05336}" dt="2022-07-14T01:49:47.679" v="8590" actId="478"/>
          <ac:spMkLst>
            <pc:docMk/>
            <pc:sldMk cId="3827362775" sldId="1785"/>
            <ac:spMk id="87" creationId="{CDB2257F-C138-EA9C-F6A6-F1126EDF6D43}"/>
          </ac:spMkLst>
        </pc:spChg>
        <pc:spChg chg="mod">
          <ac:chgData name="Ola Okubanjo" userId="86690366-23e1-4f40-9b85-37ff13699414" providerId="ADAL" clId="{B2A11CE9-1774-470A-8138-F21454F05336}" dt="2022-07-14T01:49:47.679" v="8590" actId="478"/>
          <ac:spMkLst>
            <pc:docMk/>
            <pc:sldMk cId="3827362775" sldId="1785"/>
            <ac:spMk id="88" creationId="{CD0B5170-13EA-F998-2D14-A72F06BCC06C}"/>
          </ac:spMkLst>
        </pc:spChg>
        <pc:spChg chg="mod">
          <ac:chgData name="Ola Okubanjo" userId="86690366-23e1-4f40-9b85-37ff13699414" providerId="ADAL" clId="{B2A11CE9-1774-470A-8138-F21454F05336}" dt="2022-07-14T01:49:47.679" v="8590" actId="478"/>
          <ac:spMkLst>
            <pc:docMk/>
            <pc:sldMk cId="3827362775" sldId="1785"/>
            <ac:spMk id="89" creationId="{DED8F82B-17F1-7BEF-44CB-A4163CB428C0}"/>
          </ac:spMkLst>
        </pc:spChg>
        <pc:spChg chg="mod">
          <ac:chgData name="Ola Okubanjo" userId="86690366-23e1-4f40-9b85-37ff13699414" providerId="ADAL" clId="{B2A11CE9-1774-470A-8138-F21454F05336}" dt="2022-07-14T01:49:47.679" v="8590" actId="478"/>
          <ac:spMkLst>
            <pc:docMk/>
            <pc:sldMk cId="3827362775" sldId="1785"/>
            <ac:spMk id="90" creationId="{65CE2F13-4D09-8D05-C480-E217F8C012A5}"/>
          </ac:spMkLst>
        </pc:spChg>
        <pc:spChg chg="mod">
          <ac:chgData name="Ola Okubanjo" userId="86690366-23e1-4f40-9b85-37ff13699414" providerId="ADAL" clId="{B2A11CE9-1774-470A-8138-F21454F05336}" dt="2022-07-14T01:49:47.679" v="8590" actId="478"/>
          <ac:spMkLst>
            <pc:docMk/>
            <pc:sldMk cId="3827362775" sldId="1785"/>
            <ac:spMk id="91" creationId="{C57E8DBC-B87E-E3A7-5A42-1A8523419EAD}"/>
          </ac:spMkLst>
        </pc:spChg>
        <pc:spChg chg="mod">
          <ac:chgData name="Ola Okubanjo" userId="86690366-23e1-4f40-9b85-37ff13699414" providerId="ADAL" clId="{B2A11CE9-1774-470A-8138-F21454F05336}" dt="2022-07-14T01:49:47.679" v="8590" actId="478"/>
          <ac:spMkLst>
            <pc:docMk/>
            <pc:sldMk cId="3827362775" sldId="1785"/>
            <ac:spMk id="92" creationId="{BA56A239-01FD-FB74-5D52-DD6493DC66D1}"/>
          </ac:spMkLst>
        </pc:spChg>
        <pc:spChg chg="mod">
          <ac:chgData name="Ola Okubanjo" userId="86690366-23e1-4f40-9b85-37ff13699414" providerId="ADAL" clId="{B2A11CE9-1774-470A-8138-F21454F05336}" dt="2022-07-14T01:49:47.679" v="8590" actId="478"/>
          <ac:spMkLst>
            <pc:docMk/>
            <pc:sldMk cId="3827362775" sldId="1785"/>
            <ac:spMk id="93" creationId="{4075A646-B9A4-6355-B271-33C10A68AF51}"/>
          </ac:spMkLst>
        </pc:spChg>
        <pc:spChg chg="mod">
          <ac:chgData name="Ola Okubanjo" userId="86690366-23e1-4f40-9b85-37ff13699414" providerId="ADAL" clId="{B2A11CE9-1774-470A-8138-F21454F05336}" dt="2022-07-14T01:49:47.679" v="8590" actId="478"/>
          <ac:spMkLst>
            <pc:docMk/>
            <pc:sldMk cId="3827362775" sldId="1785"/>
            <ac:spMk id="94" creationId="{6F7A1F12-CF60-29FC-1091-C9DB59CD37F0}"/>
          </ac:spMkLst>
        </pc:spChg>
        <pc:spChg chg="mod">
          <ac:chgData name="Ola Okubanjo" userId="86690366-23e1-4f40-9b85-37ff13699414" providerId="ADAL" clId="{B2A11CE9-1774-470A-8138-F21454F05336}" dt="2022-07-14T01:49:47.679" v="8590" actId="478"/>
          <ac:spMkLst>
            <pc:docMk/>
            <pc:sldMk cId="3827362775" sldId="1785"/>
            <ac:spMk id="95" creationId="{26D2BDC6-E674-11E5-30CA-BAC2974B54E0}"/>
          </ac:spMkLst>
        </pc:spChg>
        <pc:spChg chg="mod">
          <ac:chgData name="Ola Okubanjo" userId="86690366-23e1-4f40-9b85-37ff13699414" providerId="ADAL" clId="{B2A11CE9-1774-470A-8138-F21454F05336}" dt="2022-07-14T01:49:47.679" v="8590" actId="478"/>
          <ac:spMkLst>
            <pc:docMk/>
            <pc:sldMk cId="3827362775" sldId="1785"/>
            <ac:spMk id="96" creationId="{C8012B16-0E69-29D2-4BDB-8D22BE38A09C}"/>
          </ac:spMkLst>
        </pc:spChg>
        <pc:spChg chg="mod">
          <ac:chgData name="Ola Okubanjo" userId="86690366-23e1-4f40-9b85-37ff13699414" providerId="ADAL" clId="{B2A11CE9-1774-470A-8138-F21454F05336}" dt="2022-07-14T01:49:47.679" v="8590" actId="478"/>
          <ac:spMkLst>
            <pc:docMk/>
            <pc:sldMk cId="3827362775" sldId="1785"/>
            <ac:spMk id="97" creationId="{386AE7D1-286A-8556-3246-96FEB5206F7D}"/>
          </ac:spMkLst>
        </pc:spChg>
        <pc:spChg chg="mod">
          <ac:chgData name="Ola Okubanjo" userId="86690366-23e1-4f40-9b85-37ff13699414" providerId="ADAL" clId="{B2A11CE9-1774-470A-8138-F21454F05336}" dt="2022-07-14T01:49:47.679" v="8590" actId="478"/>
          <ac:spMkLst>
            <pc:docMk/>
            <pc:sldMk cId="3827362775" sldId="1785"/>
            <ac:spMk id="98" creationId="{5F511AD7-FEEA-7786-1C24-68F83F37958D}"/>
          </ac:spMkLst>
        </pc:spChg>
        <pc:spChg chg="mod">
          <ac:chgData name="Ola Okubanjo" userId="86690366-23e1-4f40-9b85-37ff13699414" providerId="ADAL" clId="{B2A11CE9-1774-470A-8138-F21454F05336}" dt="2022-07-14T01:49:47.679" v="8590" actId="478"/>
          <ac:spMkLst>
            <pc:docMk/>
            <pc:sldMk cId="3827362775" sldId="1785"/>
            <ac:spMk id="99" creationId="{00FD72D7-28E5-FC09-CA18-83947000FC0F}"/>
          </ac:spMkLst>
        </pc:spChg>
        <pc:spChg chg="mod">
          <ac:chgData name="Ola Okubanjo" userId="86690366-23e1-4f40-9b85-37ff13699414" providerId="ADAL" clId="{B2A11CE9-1774-470A-8138-F21454F05336}" dt="2022-07-14T01:49:47.679" v="8590" actId="478"/>
          <ac:spMkLst>
            <pc:docMk/>
            <pc:sldMk cId="3827362775" sldId="1785"/>
            <ac:spMk id="100" creationId="{8F73A846-DD86-0FC9-8FC8-B09D55840340}"/>
          </ac:spMkLst>
        </pc:spChg>
        <pc:spChg chg="mod">
          <ac:chgData name="Ola Okubanjo" userId="86690366-23e1-4f40-9b85-37ff13699414" providerId="ADAL" clId="{B2A11CE9-1774-470A-8138-F21454F05336}" dt="2022-07-14T01:49:47.679" v="8590" actId="478"/>
          <ac:spMkLst>
            <pc:docMk/>
            <pc:sldMk cId="3827362775" sldId="1785"/>
            <ac:spMk id="101" creationId="{AED035A8-6651-A12F-F1B3-BCDC75C63B60}"/>
          </ac:spMkLst>
        </pc:spChg>
        <pc:spChg chg="mod">
          <ac:chgData name="Ola Okubanjo" userId="86690366-23e1-4f40-9b85-37ff13699414" providerId="ADAL" clId="{B2A11CE9-1774-470A-8138-F21454F05336}" dt="2022-07-14T01:49:47.679" v="8590" actId="478"/>
          <ac:spMkLst>
            <pc:docMk/>
            <pc:sldMk cId="3827362775" sldId="1785"/>
            <ac:spMk id="102" creationId="{30652DA3-F51B-D995-27E5-C83CE5E1E4A6}"/>
          </ac:spMkLst>
        </pc:spChg>
        <pc:spChg chg="mod">
          <ac:chgData name="Ola Okubanjo" userId="86690366-23e1-4f40-9b85-37ff13699414" providerId="ADAL" clId="{B2A11CE9-1774-470A-8138-F21454F05336}" dt="2022-07-14T01:49:47.679" v="8590" actId="478"/>
          <ac:spMkLst>
            <pc:docMk/>
            <pc:sldMk cId="3827362775" sldId="1785"/>
            <ac:spMk id="103" creationId="{FD274779-5EAB-CBE8-BCE9-C2A4639801A7}"/>
          </ac:spMkLst>
        </pc:spChg>
        <pc:spChg chg="mod">
          <ac:chgData name="Ola Okubanjo" userId="86690366-23e1-4f40-9b85-37ff13699414" providerId="ADAL" clId="{B2A11CE9-1774-470A-8138-F21454F05336}" dt="2022-07-14T01:49:47.679" v="8590" actId="478"/>
          <ac:spMkLst>
            <pc:docMk/>
            <pc:sldMk cId="3827362775" sldId="1785"/>
            <ac:spMk id="104" creationId="{41C4B3EC-A55D-F39C-FABE-B27F33B1BC4D}"/>
          </ac:spMkLst>
        </pc:spChg>
        <pc:spChg chg="mod">
          <ac:chgData name="Ola Okubanjo" userId="86690366-23e1-4f40-9b85-37ff13699414" providerId="ADAL" clId="{B2A11CE9-1774-470A-8138-F21454F05336}" dt="2022-07-14T01:49:47.679" v="8590" actId="478"/>
          <ac:spMkLst>
            <pc:docMk/>
            <pc:sldMk cId="3827362775" sldId="1785"/>
            <ac:spMk id="105" creationId="{46939D7D-55B4-651D-0D4E-77A54D318D3D}"/>
          </ac:spMkLst>
        </pc:spChg>
        <pc:spChg chg="mod">
          <ac:chgData name="Ola Okubanjo" userId="86690366-23e1-4f40-9b85-37ff13699414" providerId="ADAL" clId="{B2A11CE9-1774-470A-8138-F21454F05336}" dt="2022-07-14T01:49:47.679" v="8590" actId="478"/>
          <ac:spMkLst>
            <pc:docMk/>
            <pc:sldMk cId="3827362775" sldId="1785"/>
            <ac:spMk id="106" creationId="{C4AAB9C4-701E-E879-C94D-889EA4CDE587}"/>
          </ac:spMkLst>
        </pc:spChg>
        <pc:spChg chg="mod">
          <ac:chgData name="Ola Okubanjo" userId="86690366-23e1-4f40-9b85-37ff13699414" providerId="ADAL" clId="{B2A11CE9-1774-470A-8138-F21454F05336}" dt="2022-07-14T01:49:47.679" v="8590" actId="478"/>
          <ac:spMkLst>
            <pc:docMk/>
            <pc:sldMk cId="3827362775" sldId="1785"/>
            <ac:spMk id="107" creationId="{91118D39-1433-0C91-8EB8-A3799A5F2E72}"/>
          </ac:spMkLst>
        </pc:spChg>
        <pc:spChg chg="mod">
          <ac:chgData name="Ola Okubanjo" userId="86690366-23e1-4f40-9b85-37ff13699414" providerId="ADAL" clId="{B2A11CE9-1774-470A-8138-F21454F05336}" dt="2022-07-14T01:49:47.679" v="8590" actId="478"/>
          <ac:spMkLst>
            <pc:docMk/>
            <pc:sldMk cId="3827362775" sldId="1785"/>
            <ac:spMk id="108" creationId="{5A84414D-F470-C23D-E803-B2011504AEC5}"/>
          </ac:spMkLst>
        </pc:spChg>
        <pc:spChg chg="mod">
          <ac:chgData name="Ola Okubanjo" userId="86690366-23e1-4f40-9b85-37ff13699414" providerId="ADAL" clId="{B2A11CE9-1774-470A-8138-F21454F05336}" dt="2022-07-14T01:49:47.679" v="8590" actId="478"/>
          <ac:spMkLst>
            <pc:docMk/>
            <pc:sldMk cId="3827362775" sldId="1785"/>
            <ac:spMk id="109" creationId="{943980D3-E30E-78C9-302F-63BA893D0CB4}"/>
          </ac:spMkLst>
        </pc:spChg>
        <pc:spChg chg="mod">
          <ac:chgData name="Ola Okubanjo" userId="86690366-23e1-4f40-9b85-37ff13699414" providerId="ADAL" clId="{B2A11CE9-1774-470A-8138-F21454F05336}" dt="2022-07-14T01:49:47.679" v="8590" actId="478"/>
          <ac:spMkLst>
            <pc:docMk/>
            <pc:sldMk cId="3827362775" sldId="1785"/>
            <ac:spMk id="110" creationId="{253C10C7-6FE6-9F66-854E-6068271CC59A}"/>
          </ac:spMkLst>
        </pc:spChg>
        <pc:spChg chg="mod">
          <ac:chgData name="Ola Okubanjo" userId="86690366-23e1-4f40-9b85-37ff13699414" providerId="ADAL" clId="{B2A11CE9-1774-470A-8138-F21454F05336}" dt="2022-07-14T01:49:47.679" v="8590" actId="478"/>
          <ac:spMkLst>
            <pc:docMk/>
            <pc:sldMk cId="3827362775" sldId="1785"/>
            <ac:spMk id="111" creationId="{358ACFC2-82D4-9175-9609-0B2482991BFD}"/>
          </ac:spMkLst>
        </pc:spChg>
        <pc:spChg chg="mod">
          <ac:chgData name="Ola Okubanjo" userId="86690366-23e1-4f40-9b85-37ff13699414" providerId="ADAL" clId="{B2A11CE9-1774-470A-8138-F21454F05336}" dt="2022-07-14T01:49:47.679" v="8590" actId="478"/>
          <ac:spMkLst>
            <pc:docMk/>
            <pc:sldMk cId="3827362775" sldId="1785"/>
            <ac:spMk id="112" creationId="{B42FDC55-B070-81D7-93CC-1DC3A66C3173}"/>
          </ac:spMkLst>
        </pc:spChg>
        <pc:spChg chg="mod">
          <ac:chgData name="Ola Okubanjo" userId="86690366-23e1-4f40-9b85-37ff13699414" providerId="ADAL" clId="{B2A11CE9-1774-470A-8138-F21454F05336}" dt="2022-07-14T01:49:47.679" v="8590" actId="478"/>
          <ac:spMkLst>
            <pc:docMk/>
            <pc:sldMk cId="3827362775" sldId="1785"/>
            <ac:spMk id="113" creationId="{24A4D679-B3D5-244F-A307-705F70348184}"/>
          </ac:spMkLst>
        </pc:spChg>
        <pc:spChg chg="mod">
          <ac:chgData name="Ola Okubanjo" userId="86690366-23e1-4f40-9b85-37ff13699414" providerId="ADAL" clId="{B2A11CE9-1774-470A-8138-F21454F05336}" dt="2022-07-14T01:49:47.679" v="8590" actId="478"/>
          <ac:spMkLst>
            <pc:docMk/>
            <pc:sldMk cId="3827362775" sldId="1785"/>
            <ac:spMk id="114" creationId="{9D70A39F-C57F-A039-0B5A-DB00058D64EB}"/>
          </ac:spMkLst>
        </pc:spChg>
        <pc:spChg chg="mod">
          <ac:chgData name="Ola Okubanjo" userId="86690366-23e1-4f40-9b85-37ff13699414" providerId="ADAL" clId="{B2A11CE9-1774-470A-8138-F21454F05336}" dt="2022-07-14T01:49:47.679" v="8590" actId="478"/>
          <ac:spMkLst>
            <pc:docMk/>
            <pc:sldMk cId="3827362775" sldId="1785"/>
            <ac:spMk id="115" creationId="{DFE0B33C-1139-AA29-9183-A11087B05665}"/>
          </ac:spMkLst>
        </pc:spChg>
        <pc:spChg chg="mod">
          <ac:chgData name="Ola Okubanjo" userId="86690366-23e1-4f40-9b85-37ff13699414" providerId="ADAL" clId="{B2A11CE9-1774-470A-8138-F21454F05336}" dt="2022-07-14T01:49:47.679" v="8590" actId="478"/>
          <ac:spMkLst>
            <pc:docMk/>
            <pc:sldMk cId="3827362775" sldId="1785"/>
            <ac:spMk id="116" creationId="{B9687D38-BBBD-969B-9FEB-D2A09FF4730F}"/>
          </ac:spMkLst>
        </pc:spChg>
        <pc:spChg chg="mod">
          <ac:chgData name="Ola Okubanjo" userId="86690366-23e1-4f40-9b85-37ff13699414" providerId="ADAL" clId="{B2A11CE9-1774-470A-8138-F21454F05336}" dt="2022-07-14T01:49:47.679" v="8590" actId="478"/>
          <ac:spMkLst>
            <pc:docMk/>
            <pc:sldMk cId="3827362775" sldId="1785"/>
            <ac:spMk id="117" creationId="{89C2DB7C-F7B2-ACEB-B36D-AC2968B096E8}"/>
          </ac:spMkLst>
        </pc:spChg>
        <pc:spChg chg="mod">
          <ac:chgData name="Ola Okubanjo" userId="86690366-23e1-4f40-9b85-37ff13699414" providerId="ADAL" clId="{B2A11CE9-1774-470A-8138-F21454F05336}" dt="2022-07-14T01:49:47.679" v="8590" actId="478"/>
          <ac:spMkLst>
            <pc:docMk/>
            <pc:sldMk cId="3827362775" sldId="1785"/>
            <ac:spMk id="118" creationId="{2F854175-6624-4885-1D94-2C56F294D13D}"/>
          </ac:spMkLst>
        </pc:spChg>
        <pc:spChg chg="mod">
          <ac:chgData name="Ola Okubanjo" userId="86690366-23e1-4f40-9b85-37ff13699414" providerId="ADAL" clId="{B2A11CE9-1774-470A-8138-F21454F05336}" dt="2022-07-14T01:49:47.679" v="8590" actId="478"/>
          <ac:spMkLst>
            <pc:docMk/>
            <pc:sldMk cId="3827362775" sldId="1785"/>
            <ac:spMk id="119" creationId="{B2CC90D0-1C26-EEE7-082E-7D74C5243507}"/>
          </ac:spMkLst>
        </pc:spChg>
        <pc:spChg chg="mod">
          <ac:chgData name="Ola Okubanjo" userId="86690366-23e1-4f40-9b85-37ff13699414" providerId="ADAL" clId="{B2A11CE9-1774-470A-8138-F21454F05336}" dt="2022-07-14T01:49:47.679" v="8590" actId="478"/>
          <ac:spMkLst>
            <pc:docMk/>
            <pc:sldMk cId="3827362775" sldId="1785"/>
            <ac:spMk id="120" creationId="{80A8D9EE-3103-1F23-25E0-AE1427F5028B}"/>
          </ac:spMkLst>
        </pc:spChg>
        <pc:spChg chg="mod">
          <ac:chgData name="Ola Okubanjo" userId="86690366-23e1-4f40-9b85-37ff13699414" providerId="ADAL" clId="{B2A11CE9-1774-470A-8138-F21454F05336}" dt="2022-07-14T01:49:47.679" v="8590" actId="478"/>
          <ac:spMkLst>
            <pc:docMk/>
            <pc:sldMk cId="3827362775" sldId="1785"/>
            <ac:spMk id="121" creationId="{8D49A621-F4CD-C478-C0F2-27FFFF0A890E}"/>
          </ac:spMkLst>
        </pc:spChg>
        <pc:spChg chg="mod">
          <ac:chgData name="Ola Okubanjo" userId="86690366-23e1-4f40-9b85-37ff13699414" providerId="ADAL" clId="{B2A11CE9-1774-470A-8138-F21454F05336}" dt="2022-07-14T01:49:47.679" v="8590" actId="478"/>
          <ac:spMkLst>
            <pc:docMk/>
            <pc:sldMk cId="3827362775" sldId="1785"/>
            <ac:spMk id="122" creationId="{93D5289F-8579-6D0A-160D-911D0750CF7A}"/>
          </ac:spMkLst>
        </pc:spChg>
        <pc:spChg chg="mod">
          <ac:chgData name="Ola Okubanjo" userId="86690366-23e1-4f40-9b85-37ff13699414" providerId="ADAL" clId="{B2A11CE9-1774-470A-8138-F21454F05336}" dt="2022-07-14T01:49:47.679" v="8590" actId="478"/>
          <ac:spMkLst>
            <pc:docMk/>
            <pc:sldMk cId="3827362775" sldId="1785"/>
            <ac:spMk id="123" creationId="{F51B283E-31D1-2365-E282-99D7E879ED4B}"/>
          </ac:spMkLst>
        </pc:spChg>
        <pc:spChg chg="mod">
          <ac:chgData name="Ola Okubanjo" userId="86690366-23e1-4f40-9b85-37ff13699414" providerId="ADAL" clId="{B2A11CE9-1774-470A-8138-F21454F05336}" dt="2022-07-14T01:49:47.679" v="8590" actId="478"/>
          <ac:spMkLst>
            <pc:docMk/>
            <pc:sldMk cId="3827362775" sldId="1785"/>
            <ac:spMk id="124" creationId="{6201FE42-42DF-64AA-E5CA-E265B2CA16ED}"/>
          </ac:spMkLst>
        </pc:spChg>
        <pc:spChg chg="mod">
          <ac:chgData name="Ola Okubanjo" userId="86690366-23e1-4f40-9b85-37ff13699414" providerId="ADAL" clId="{B2A11CE9-1774-470A-8138-F21454F05336}" dt="2022-07-14T01:49:47.679" v="8590" actId="478"/>
          <ac:spMkLst>
            <pc:docMk/>
            <pc:sldMk cId="3827362775" sldId="1785"/>
            <ac:spMk id="125" creationId="{52A6AD90-0414-DBDC-EA2E-B3787F669275}"/>
          </ac:spMkLst>
        </pc:spChg>
        <pc:spChg chg="mod">
          <ac:chgData name="Ola Okubanjo" userId="86690366-23e1-4f40-9b85-37ff13699414" providerId="ADAL" clId="{B2A11CE9-1774-470A-8138-F21454F05336}" dt="2022-07-14T01:49:47.679" v="8590" actId="478"/>
          <ac:spMkLst>
            <pc:docMk/>
            <pc:sldMk cId="3827362775" sldId="1785"/>
            <ac:spMk id="126" creationId="{41342467-68BE-12F0-84AC-9B026B32BAED}"/>
          </ac:spMkLst>
        </pc:spChg>
        <pc:spChg chg="mod">
          <ac:chgData name="Ola Okubanjo" userId="86690366-23e1-4f40-9b85-37ff13699414" providerId="ADAL" clId="{B2A11CE9-1774-470A-8138-F21454F05336}" dt="2022-07-14T01:49:47.679" v="8590" actId="478"/>
          <ac:spMkLst>
            <pc:docMk/>
            <pc:sldMk cId="3827362775" sldId="1785"/>
            <ac:spMk id="127" creationId="{1CF91D3B-53EB-E295-996A-1C7CE82A7C0F}"/>
          </ac:spMkLst>
        </pc:spChg>
        <pc:spChg chg="mod">
          <ac:chgData name="Ola Okubanjo" userId="86690366-23e1-4f40-9b85-37ff13699414" providerId="ADAL" clId="{B2A11CE9-1774-470A-8138-F21454F05336}" dt="2022-07-14T01:49:47.679" v="8590" actId="478"/>
          <ac:spMkLst>
            <pc:docMk/>
            <pc:sldMk cId="3827362775" sldId="1785"/>
            <ac:spMk id="128" creationId="{F4EFED32-51DD-8307-F11F-118D45F40163}"/>
          </ac:spMkLst>
        </pc:spChg>
        <pc:spChg chg="mod">
          <ac:chgData name="Ola Okubanjo" userId="86690366-23e1-4f40-9b85-37ff13699414" providerId="ADAL" clId="{B2A11CE9-1774-470A-8138-F21454F05336}" dt="2022-07-14T01:49:47.679" v="8590" actId="478"/>
          <ac:spMkLst>
            <pc:docMk/>
            <pc:sldMk cId="3827362775" sldId="1785"/>
            <ac:spMk id="129" creationId="{25DF3D17-97D1-C365-7CE3-5EB1FFAF7E64}"/>
          </ac:spMkLst>
        </pc:spChg>
        <pc:spChg chg="mod">
          <ac:chgData name="Ola Okubanjo" userId="86690366-23e1-4f40-9b85-37ff13699414" providerId="ADAL" clId="{B2A11CE9-1774-470A-8138-F21454F05336}" dt="2022-07-14T01:49:47.679" v="8590" actId="478"/>
          <ac:spMkLst>
            <pc:docMk/>
            <pc:sldMk cId="3827362775" sldId="1785"/>
            <ac:spMk id="130" creationId="{782A6EE1-F9BB-933F-28C1-3D1069EFE99B}"/>
          </ac:spMkLst>
        </pc:spChg>
        <pc:spChg chg="mod">
          <ac:chgData name="Ola Okubanjo" userId="86690366-23e1-4f40-9b85-37ff13699414" providerId="ADAL" clId="{B2A11CE9-1774-470A-8138-F21454F05336}" dt="2022-07-14T01:49:47.679" v="8590" actId="478"/>
          <ac:spMkLst>
            <pc:docMk/>
            <pc:sldMk cId="3827362775" sldId="1785"/>
            <ac:spMk id="131" creationId="{D5A406A7-138C-FC99-2811-E7421A4BB531}"/>
          </ac:spMkLst>
        </pc:spChg>
        <pc:spChg chg="mod">
          <ac:chgData name="Ola Okubanjo" userId="86690366-23e1-4f40-9b85-37ff13699414" providerId="ADAL" clId="{B2A11CE9-1774-470A-8138-F21454F05336}" dt="2022-07-14T01:49:47.679" v="8590" actId="478"/>
          <ac:spMkLst>
            <pc:docMk/>
            <pc:sldMk cId="3827362775" sldId="1785"/>
            <ac:spMk id="132" creationId="{5DA115DC-F3D0-9DDA-4989-45F2EF284C90}"/>
          </ac:spMkLst>
        </pc:spChg>
        <pc:spChg chg="mod">
          <ac:chgData name="Ola Okubanjo" userId="86690366-23e1-4f40-9b85-37ff13699414" providerId="ADAL" clId="{B2A11CE9-1774-470A-8138-F21454F05336}" dt="2022-07-14T01:49:47.679" v="8590" actId="478"/>
          <ac:spMkLst>
            <pc:docMk/>
            <pc:sldMk cId="3827362775" sldId="1785"/>
            <ac:spMk id="133" creationId="{2A7DD321-59B8-9882-2AA9-9FEC504A91CC}"/>
          </ac:spMkLst>
        </pc:spChg>
        <pc:spChg chg="mod">
          <ac:chgData name="Ola Okubanjo" userId="86690366-23e1-4f40-9b85-37ff13699414" providerId="ADAL" clId="{B2A11CE9-1774-470A-8138-F21454F05336}" dt="2022-07-14T01:49:47.679" v="8590" actId="478"/>
          <ac:spMkLst>
            <pc:docMk/>
            <pc:sldMk cId="3827362775" sldId="1785"/>
            <ac:spMk id="134" creationId="{DC74FDB1-8E65-336D-29FD-BE66BCBAE185}"/>
          </ac:spMkLst>
        </pc:spChg>
        <pc:spChg chg="mod">
          <ac:chgData name="Ola Okubanjo" userId="86690366-23e1-4f40-9b85-37ff13699414" providerId="ADAL" clId="{B2A11CE9-1774-470A-8138-F21454F05336}" dt="2022-07-14T01:49:47.679" v="8590" actId="478"/>
          <ac:spMkLst>
            <pc:docMk/>
            <pc:sldMk cId="3827362775" sldId="1785"/>
            <ac:spMk id="135" creationId="{86117314-EA20-329E-B702-0BB0861E75EE}"/>
          </ac:spMkLst>
        </pc:spChg>
        <pc:spChg chg="mod">
          <ac:chgData name="Ola Okubanjo" userId="86690366-23e1-4f40-9b85-37ff13699414" providerId="ADAL" clId="{B2A11CE9-1774-470A-8138-F21454F05336}" dt="2022-07-14T01:49:47.679" v="8590" actId="478"/>
          <ac:spMkLst>
            <pc:docMk/>
            <pc:sldMk cId="3827362775" sldId="1785"/>
            <ac:spMk id="136" creationId="{2CDB8180-2877-0F70-8DF6-8CD76486C3FC}"/>
          </ac:spMkLst>
        </pc:spChg>
        <pc:spChg chg="mod">
          <ac:chgData name="Ola Okubanjo" userId="86690366-23e1-4f40-9b85-37ff13699414" providerId="ADAL" clId="{B2A11CE9-1774-470A-8138-F21454F05336}" dt="2022-07-14T01:49:47.679" v="8590" actId="478"/>
          <ac:spMkLst>
            <pc:docMk/>
            <pc:sldMk cId="3827362775" sldId="1785"/>
            <ac:spMk id="137" creationId="{9260EB96-754B-EA61-91CF-F5A29ED08FEE}"/>
          </ac:spMkLst>
        </pc:spChg>
        <pc:spChg chg="mod">
          <ac:chgData name="Ola Okubanjo" userId="86690366-23e1-4f40-9b85-37ff13699414" providerId="ADAL" clId="{B2A11CE9-1774-470A-8138-F21454F05336}" dt="2022-07-14T01:49:47.679" v="8590" actId="478"/>
          <ac:spMkLst>
            <pc:docMk/>
            <pc:sldMk cId="3827362775" sldId="1785"/>
            <ac:spMk id="138" creationId="{B9404F49-D974-0044-B0C3-D8D570E312E5}"/>
          </ac:spMkLst>
        </pc:spChg>
        <pc:spChg chg="mod">
          <ac:chgData name="Ola Okubanjo" userId="86690366-23e1-4f40-9b85-37ff13699414" providerId="ADAL" clId="{B2A11CE9-1774-470A-8138-F21454F05336}" dt="2022-07-14T01:49:47.679" v="8590" actId="478"/>
          <ac:spMkLst>
            <pc:docMk/>
            <pc:sldMk cId="3827362775" sldId="1785"/>
            <ac:spMk id="139" creationId="{BAED3CD4-1AFA-DBCC-DCF6-DC072C7A49D3}"/>
          </ac:spMkLst>
        </pc:spChg>
        <pc:spChg chg="del mod">
          <ac:chgData name="Ola Okubanjo" userId="86690366-23e1-4f40-9b85-37ff13699414" providerId="ADAL" clId="{B2A11CE9-1774-470A-8138-F21454F05336}" dt="2022-07-14T01:49:47.679" v="8590" actId="478"/>
          <ac:spMkLst>
            <pc:docMk/>
            <pc:sldMk cId="3827362775" sldId="1785"/>
            <ac:spMk id="140" creationId="{13A80207-F05A-EF54-6457-2B5D28639601}"/>
          </ac:spMkLst>
        </pc:spChg>
        <pc:spChg chg="mod">
          <ac:chgData name="Ola Okubanjo" userId="86690366-23e1-4f40-9b85-37ff13699414" providerId="ADAL" clId="{B2A11CE9-1774-470A-8138-F21454F05336}" dt="2022-07-14T01:49:47.679" v="8590" actId="478"/>
          <ac:spMkLst>
            <pc:docMk/>
            <pc:sldMk cId="3827362775" sldId="1785"/>
            <ac:spMk id="141" creationId="{7EB512B1-C2B9-1096-7C30-C2E721AAAEC1}"/>
          </ac:spMkLst>
        </pc:spChg>
        <pc:spChg chg="mod">
          <ac:chgData name="Ola Okubanjo" userId="86690366-23e1-4f40-9b85-37ff13699414" providerId="ADAL" clId="{B2A11CE9-1774-470A-8138-F21454F05336}" dt="2022-07-14T01:49:47.679" v="8590" actId="478"/>
          <ac:spMkLst>
            <pc:docMk/>
            <pc:sldMk cId="3827362775" sldId="1785"/>
            <ac:spMk id="142" creationId="{2C55C250-BF52-FAAD-7D27-2E37341F7144}"/>
          </ac:spMkLst>
        </pc:spChg>
        <pc:spChg chg="mod">
          <ac:chgData name="Ola Okubanjo" userId="86690366-23e1-4f40-9b85-37ff13699414" providerId="ADAL" clId="{B2A11CE9-1774-470A-8138-F21454F05336}" dt="2022-07-14T01:49:47.679" v="8590" actId="478"/>
          <ac:spMkLst>
            <pc:docMk/>
            <pc:sldMk cId="3827362775" sldId="1785"/>
            <ac:spMk id="143" creationId="{5808B814-8DD7-88B9-A424-5BE9AF588C2B}"/>
          </ac:spMkLst>
        </pc:spChg>
        <pc:spChg chg="del mod">
          <ac:chgData name="Ola Okubanjo" userId="86690366-23e1-4f40-9b85-37ff13699414" providerId="ADAL" clId="{B2A11CE9-1774-470A-8138-F21454F05336}" dt="2022-07-14T01:49:46.724" v="8589" actId="478"/>
          <ac:spMkLst>
            <pc:docMk/>
            <pc:sldMk cId="3827362775" sldId="1785"/>
            <ac:spMk id="144" creationId="{225E5BCA-E619-46DD-B380-B992821B5E5A}"/>
          </ac:spMkLst>
        </pc:spChg>
        <pc:spChg chg="mod">
          <ac:chgData name="Ola Okubanjo" userId="86690366-23e1-4f40-9b85-37ff13699414" providerId="ADAL" clId="{B2A11CE9-1774-470A-8138-F21454F05336}" dt="2022-07-14T01:49:47.679" v="8590" actId="478"/>
          <ac:spMkLst>
            <pc:docMk/>
            <pc:sldMk cId="3827362775" sldId="1785"/>
            <ac:spMk id="145" creationId="{56C24971-78D7-FA64-C186-D8E645EF52E4}"/>
          </ac:spMkLst>
        </pc:spChg>
        <pc:spChg chg="mod">
          <ac:chgData name="Ola Okubanjo" userId="86690366-23e1-4f40-9b85-37ff13699414" providerId="ADAL" clId="{B2A11CE9-1774-470A-8138-F21454F05336}" dt="2022-07-14T01:49:47.679" v="8590" actId="478"/>
          <ac:spMkLst>
            <pc:docMk/>
            <pc:sldMk cId="3827362775" sldId="1785"/>
            <ac:spMk id="146" creationId="{78CB0F0E-F939-2366-E6C9-D6125D74985F}"/>
          </ac:spMkLst>
        </pc:spChg>
        <pc:spChg chg="mod">
          <ac:chgData name="Ola Okubanjo" userId="86690366-23e1-4f40-9b85-37ff13699414" providerId="ADAL" clId="{B2A11CE9-1774-470A-8138-F21454F05336}" dt="2022-07-14T01:49:47.679" v="8590" actId="478"/>
          <ac:spMkLst>
            <pc:docMk/>
            <pc:sldMk cId="3827362775" sldId="1785"/>
            <ac:spMk id="147" creationId="{543827DA-7BEC-2108-3A1C-34E32945352C}"/>
          </ac:spMkLst>
        </pc:spChg>
        <pc:spChg chg="mod">
          <ac:chgData name="Ola Okubanjo" userId="86690366-23e1-4f40-9b85-37ff13699414" providerId="ADAL" clId="{B2A11CE9-1774-470A-8138-F21454F05336}" dt="2022-07-14T01:49:47.679" v="8590" actId="478"/>
          <ac:spMkLst>
            <pc:docMk/>
            <pc:sldMk cId="3827362775" sldId="1785"/>
            <ac:spMk id="148" creationId="{EDF5307F-132E-EED6-E8C1-D69DAD133055}"/>
          </ac:spMkLst>
        </pc:spChg>
        <pc:spChg chg="mod">
          <ac:chgData name="Ola Okubanjo" userId="86690366-23e1-4f40-9b85-37ff13699414" providerId="ADAL" clId="{B2A11CE9-1774-470A-8138-F21454F05336}" dt="2022-07-14T01:49:47.679" v="8590" actId="478"/>
          <ac:spMkLst>
            <pc:docMk/>
            <pc:sldMk cId="3827362775" sldId="1785"/>
            <ac:spMk id="149" creationId="{D693F94C-BB2F-88C3-1D98-18AD31E3EA47}"/>
          </ac:spMkLst>
        </pc:spChg>
        <pc:spChg chg="mod">
          <ac:chgData name="Ola Okubanjo" userId="86690366-23e1-4f40-9b85-37ff13699414" providerId="ADAL" clId="{B2A11CE9-1774-470A-8138-F21454F05336}" dt="2022-07-14T01:49:47.679" v="8590" actId="478"/>
          <ac:spMkLst>
            <pc:docMk/>
            <pc:sldMk cId="3827362775" sldId="1785"/>
            <ac:spMk id="150" creationId="{6733D61F-92D0-1A36-7716-3CFDA3086033}"/>
          </ac:spMkLst>
        </pc:spChg>
        <pc:spChg chg="mod">
          <ac:chgData name="Ola Okubanjo" userId="86690366-23e1-4f40-9b85-37ff13699414" providerId="ADAL" clId="{B2A11CE9-1774-470A-8138-F21454F05336}" dt="2022-07-14T01:49:47.679" v="8590" actId="478"/>
          <ac:spMkLst>
            <pc:docMk/>
            <pc:sldMk cId="3827362775" sldId="1785"/>
            <ac:spMk id="151" creationId="{74694DBC-7CA9-2BE8-B6A5-61248854C742}"/>
          </ac:spMkLst>
        </pc:spChg>
        <pc:spChg chg="mod">
          <ac:chgData name="Ola Okubanjo" userId="86690366-23e1-4f40-9b85-37ff13699414" providerId="ADAL" clId="{B2A11CE9-1774-470A-8138-F21454F05336}" dt="2022-07-14T01:49:47.679" v="8590" actId="478"/>
          <ac:spMkLst>
            <pc:docMk/>
            <pc:sldMk cId="3827362775" sldId="1785"/>
            <ac:spMk id="152" creationId="{4912DD9E-3E8A-E5A4-3F98-3AEF51CDF6B9}"/>
          </ac:spMkLst>
        </pc:spChg>
        <pc:spChg chg="mod">
          <ac:chgData name="Ola Okubanjo" userId="86690366-23e1-4f40-9b85-37ff13699414" providerId="ADAL" clId="{B2A11CE9-1774-470A-8138-F21454F05336}" dt="2022-07-14T01:49:47.679" v="8590" actId="478"/>
          <ac:spMkLst>
            <pc:docMk/>
            <pc:sldMk cId="3827362775" sldId="1785"/>
            <ac:spMk id="153" creationId="{E5F3750D-065C-9AAE-5695-3F87BBE7AE2F}"/>
          </ac:spMkLst>
        </pc:spChg>
        <pc:spChg chg="mod">
          <ac:chgData name="Ola Okubanjo" userId="86690366-23e1-4f40-9b85-37ff13699414" providerId="ADAL" clId="{B2A11CE9-1774-470A-8138-F21454F05336}" dt="2022-07-14T01:49:47.679" v="8590" actId="478"/>
          <ac:spMkLst>
            <pc:docMk/>
            <pc:sldMk cId="3827362775" sldId="1785"/>
            <ac:spMk id="154" creationId="{2F27F3C4-A227-86EF-394F-B6E8A9DFA130}"/>
          </ac:spMkLst>
        </pc:spChg>
        <pc:spChg chg="mod">
          <ac:chgData name="Ola Okubanjo" userId="86690366-23e1-4f40-9b85-37ff13699414" providerId="ADAL" clId="{B2A11CE9-1774-470A-8138-F21454F05336}" dt="2022-07-14T01:49:47.679" v="8590" actId="478"/>
          <ac:spMkLst>
            <pc:docMk/>
            <pc:sldMk cId="3827362775" sldId="1785"/>
            <ac:spMk id="155" creationId="{DEF69C30-02B9-F83B-C37F-A6BCE9BBD598}"/>
          </ac:spMkLst>
        </pc:spChg>
        <pc:spChg chg="mod">
          <ac:chgData name="Ola Okubanjo" userId="86690366-23e1-4f40-9b85-37ff13699414" providerId="ADAL" clId="{B2A11CE9-1774-470A-8138-F21454F05336}" dt="2022-07-14T01:49:47.679" v="8590" actId="478"/>
          <ac:spMkLst>
            <pc:docMk/>
            <pc:sldMk cId="3827362775" sldId="1785"/>
            <ac:spMk id="156" creationId="{8F4A9749-096C-6E55-4AAC-967A1E1F895E}"/>
          </ac:spMkLst>
        </pc:spChg>
        <pc:spChg chg="mod">
          <ac:chgData name="Ola Okubanjo" userId="86690366-23e1-4f40-9b85-37ff13699414" providerId="ADAL" clId="{B2A11CE9-1774-470A-8138-F21454F05336}" dt="2022-07-14T01:49:47.679" v="8590" actId="478"/>
          <ac:spMkLst>
            <pc:docMk/>
            <pc:sldMk cId="3827362775" sldId="1785"/>
            <ac:spMk id="157" creationId="{D9123C6E-D5A4-135E-5162-8BC3D1166460}"/>
          </ac:spMkLst>
        </pc:spChg>
        <pc:spChg chg="mod">
          <ac:chgData name="Ola Okubanjo" userId="86690366-23e1-4f40-9b85-37ff13699414" providerId="ADAL" clId="{B2A11CE9-1774-470A-8138-F21454F05336}" dt="2022-07-14T01:49:47.679" v="8590" actId="478"/>
          <ac:spMkLst>
            <pc:docMk/>
            <pc:sldMk cId="3827362775" sldId="1785"/>
            <ac:spMk id="158" creationId="{5F8C0FC3-CF9C-0EE5-288E-7EEB2BC80B0E}"/>
          </ac:spMkLst>
        </pc:spChg>
        <pc:spChg chg="mod">
          <ac:chgData name="Ola Okubanjo" userId="86690366-23e1-4f40-9b85-37ff13699414" providerId="ADAL" clId="{B2A11CE9-1774-470A-8138-F21454F05336}" dt="2022-07-14T01:49:47.679" v="8590" actId="478"/>
          <ac:spMkLst>
            <pc:docMk/>
            <pc:sldMk cId="3827362775" sldId="1785"/>
            <ac:spMk id="159" creationId="{53407EAE-18E7-93B4-A27E-ADF18EECF9ED}"/>
          </ac:spMkLst>
        </pc:spChg>
        <pc:spChg chg="mod">
          <ac:chgData name="Ola Okubanjo" userId="86690366-23e1-4f40-9b85-37ff13699414" providerId="ADAL" clId="{B2A11CE9-1774-470A-8138-F21454F05336}" dt="2022-07-14T01:49:47.679" v="8590" actId="478"/>
          <ac:spMkLst>
            <pc:docMk/>
            <pc:sldMk cId="3827362775" sldId="1785"/>
            <ac:spMk id="160" creationId="{75190A82-C304-5917-A587-5EAC7B39E86B}"/>
          </ac:spMkLst>
        </pc:spChg>
        <pc:spChg chg="mod">
          <ac:chgData name="Ola Okubanjo" userId="86690366-23e1-4f40-9b85-37ff13699414" providerId="ADAL" clId="{B2A11CE9-1774-470A-8138-F21454F05336}" dt="2022-07-14T01:49:47.679" v="8590" actId="478"/>
          <ac:spMkLst>
            <pc:docMk/>
            <pc:sldMk cId="3827362775" sldId="1785"/>
            <ac:spMk id="161" creationId="{5BE45165-88A8-E0EF-192A-995190BE25DE}"/>
          </ac:spMkLst>
        </pc:spChg>
        <pc:spChg chg="mod">
          <ac:chgData name="Ola Okubanjo" userId="86690366-23e1-4f40-9b85-37ff13699414" providerId="ADAL" clId="{B2A11CE9-1774-470A-8138-F21454F05336}" dt="2022-07-14T01:49:47.679" v="8590" actId="478"/>
          <ac:spMkLst>
            <pc:docMk/>
            <pc:sldMk cId="3827362775" sldId="1785"/>
            <ac:spMk id="162" creationId="{57940AA1-39E2-A712-7C25-218C3FAC9104}"/>
          </ac:spMkLst>
        </pc:spChg>
        <pc:spChg chg="mod">
          <ac:chgData name="Ola Okubanjo" userId="86690366-23e1-4f40-9b85-37ff13699414" providerId="ADAL" clId="{B2A11CE9-1774-470A-8138-F21454F05336}" dt="2022-07-14T01:49:47.679" v="8590" actId="478"/>
          <ac:spMkLst>
            <pc:docMk/>
            <pc:sldMk cId="3827362775" sldId="1785"/>
            <ac:spMk id="163" creationId="{934CAF03-B01C-3099-3256-7CEB2DA504EA}"/>
          </ac:spMkLst>
        </pc:spChg>
        <pc:spChg chg="mod">
          <ac:chgData name="Ola Okubanjo" userId="86690366-23e1-4f40-9b85-37ff13699414" providerId="ADAL" clId="{B2A11CE9-1774-470A-8138-F21454F05336}" dt="2022-07-14T01:49:47.679" v="8590" actId="478"/>
          <ac:spMkLst>
            <pc:docMk/>
            <pc:sldMk cId="3827362775" sldId="1785"/>
            <ac:spMk id="164" creationId="{FE1D538A-CEE4-FE11-B0E4-B002D2E39DB5}"/>
          </ac:spMkLst>
        </pc:spChg>
        <pc:spChg chg="mod">
          <ac:chgData name="Ola Okubanjo" userId="86690366-23e1-4f40-9b85-37ff13699414" providerId="ADAL" clId="{B2A11CE9-1774-470A-8138-F21454F05336}" dt="2022-07-14T01:49:47.679" v="8590" actId="478"/>
          <ac:spMkLst>
            <pc:docMk/>
            <pc:sldMk cId="3827362775" sldId="1785"/>
            <ac:spMk id="165" creationId="{8B99E5A7-DCD1-F20B-56EE-702D9A4DD8FF}"/>
          </ac:spMkLst>
        </pc:spChg>
        <pc:spChg chg="mod">
          <ac:chgData name="Ola Okubanjo" userId="86690366-23e1-4f40-9b85-37ff13699414" providerId="ADAL" clId="{B2A11CE9-1774-470A-8138-F21454F05336}" dt="2022-07-14T01:49:47.679" v="8590" actId="478"/>
          <ac:spMkLst>
            <pc:docMk/>
            <pc:sldMk cId="3827362775" sldId="1785"/>
            <ac:spMk id="166" creationId="{B9B372E4-3D85-6C89-AD19-81C2A9FCEBB2}"/>
          </ac:spMkLst>
        </pc:spChg>
        <pc:spChg chg="mod">
          <ac:chgData name="Ola Okubanjo" userId="86690366-23e1-4f40-9b85-37ff13699414" providerId="ADAL" clId="{B2A11CE9-1774-470A-8138-F21454F05336}" dt="2022-07-14T01:49:47.679" v="8590" actId="478"/>
          <ac:spMkLst>
            <pc:docMk/>
            <pc:sldMk cId="3827362775" sldId="1785"/>
            <ac:spMk id="167" creationId="{D8442A0B-05F9-BD79-A74B-E8FE3A6F8876}"/>
          </ac:spMkLst>
        </pc:spChg>
        <pc:spChg chg="mod">
          <ac:chgData name="Ola Okubanjo" userId="86690366-23e1-4f40-9b85-37ff13699414" providerId="ADAL" clId="{B2A11CE9-1774-470A-8138-F21454F05336}" dt="2022-07-14T01:49:47.679" v="8590" actId="478"/>
          <ac:spMkLst>
            <pc:docMk/>
            <pc:sldMk cId="3827362775" sldId="1785"/>
            <ac:spMk id="168" creationId="{FED3A858-96AB-9F80-BC96-8BC1DD51960F}"/>
          </ac:spMkLst>
        </pc:spChg>
        <pc:spChg chg="mod">
          <ac:chgData name="Ola Okubanjo" userId="86690366-23e1-4f40-9b85-37ff13699414" providerId="ADAL" clId="{B2A11CE9-1774-470A-8138-F21454F05336}" dt="2022-07-14T01:49:47.679" v="8590" actId="478"/>
          <ac:spMkLst>
            <pc:docMk/>
            <pc:sldMk cId="3827362775" sldId="1785"/>
            <ac:spMk id="169" creationId="{D03C2874-AA70-F97C-4902-93C81E020950}"/>
          </ac:spMkLst>
        </pc:spChg>
        <pc:spChg chg="mod">
          <ac:chgData name="Ola Okubanjo" userId="86690366-23e1-4f40-9b85-37ff13699414" providerId="ADAL" clId="{B2A11CE9-1774-470A-8138-F21454F05336}" dt="2022-07-14T01:49:47.679" v="8590" actId="478"/>
          <ac:spMkLst>
            <pc:docMk/>
            <pc:sldMk cId="3827362775" sldId="1785"/>
            <ac:spMk id="170" creationId="{DCC885EA-4790-5FC3-FF28-F42BAE8964E0}"/>
          </ac:spMkLst>
        </pc:spChg>
        <pc:spChg chg="mod">
          <ac:chgData name="Ola Okubanjo" userId="86690366-23e1-4f40-9b85-37ff13699414" providerId="ADAL" clId="{B2A11CE9-1774-470A-8138-F21454F05336}" dt="2022-07-14T01:49:47.679" v="8590" actId="478"/>
          <ac:spMkLst>
            <pc:docMk/>
            <pc:sldMk cId="3827362775" sldId="1785"/>
            <ac:spMk id="171" creationId="{42559FDF-F5A5-C88E-069D-8C0EEE632510}"/>
          </ac:spMkLst>
        </pc:spChg>
        <pc:spChg chg="mod">
          <ac:chgData name="Ola Okubanjo" userId="86690366-23e1-4f40-9b85-37ff13699414" providerId="ADAL" clId="{B2A11CE9-1774-470A-8138-F21454F05336}" dt="2022-07-14T01:49:47.679" v="8590" actId="478"/>
          <ac:spMkLst>
            <pc:docMk/>
            <pc:sldMk cId="3827362775" sldId="1785"/>
            <ac:spMk id="172" creationId="{4C00CBE5-8C6D-3DE7-CD5C-E3BB5EF3D9DE}"/>
          </ac:spMkLst>
        </pc:spChg>
        <pc:spChg chg="mod">
          <ac:chgData name="Ola Okubanjo" userId="86690366-23e1-4f40-9b85-37ff13699414" providerId="ADAL" clId="{B2A11CE9-1774-470A-8138-F21454F05336}" dt="2022-07-14T01:49:47.679" v="8590" actId="478"/>
          <ac:spMkLst>
            <pc:docMk/>
            <pc:sldMk cId="3827362775" sldId="1785"/>
            <ac:spMk id="173" creationId="{BE1B67D5-ADAA-260B-A7B3-F386B455FDB6}"/>
          </ac:spMkLst>
        </pc:spChg>
        <pc:spChg chg="mod">
          <ac:chgData name="Ola Okubanjo" userId="86690366-23e1-4f40-9b85-37ff13699414" providerId="ADAL" clId="{B2A11CE9-1774-470A-8138-F21454F05336}" dt="2022-07-14T01:49:47.679" v="8590" actId="478"/>
          <ac:spMkLst>
            <pc:docMk/>
            <pc:sldMk cId="3827362775" sldId="1785"/>
            <ac:spMk id="174" creationId="{EF72BEF3-16E6-957D-CB2D-13CAB2EB7276}"/>
          </ac:spMkLst>
        </pc:spChg>
        <pc:spChg chg="mod">
          <ac:chgData name="Ola Okubanjo" userId="86690366-23e1-4f40-9b85-37ff13699414" providerId="ADAL" clId="{B2A11CE9-1774-470A-8138-F21454F05336}" dt="2022-07-14T01:49:47.679" v="8590" actId="478"/>
          <ac:spMkLst>
            <pc:docMk/>
            <pc:sldMk cId="3827362775" sldId="1785"/>
            <ac:spMk id="175" creationId="{B8F43CFC-BA90-EEC0-3C11-2355AA39AF64}"/>
          </ac:spMkLst>
        </pc:spChg>
        <pc:spChg chg="mod">
          <ac:chgData name="Ola Okubanjo" userId="86690366-23e1-4f40-9b85-37ff13699414" providerId="ADAL" clId="{B2A11CE9-1774-470A-8138-F21454F05336}" dt="2022-07-14T01:49:47.679" v="8590" actId="478"/>
          <ac:spMkLst>
            <pc:docMk/>
            <pc:sldMk cId="3827362775" sldId="1785"/>
            <ac:spMk id="176" creationId="{7633FE5E-7485-3422-D1CD-65C73FD7DDBD}"/>
          </ac:spMkLst>
        </pc:spChg>
        <pc:spChg chg="mod">
          <ac:chgData name="Ola Okubanjo" userId="86690366-23e1-4f40-9b85-37ff13699414" providerId="ADAL" clId="{B2A11CE9-1774-470A-8138-F21454F05336}" dt="2022-07-14T01:49:47.679" v="8590" actId="478"/>
          <ac:spMkLst>
            <pc:docMk/>
            <pc:sldMk cId="3827362775" sldId="1785"/>
            <ac:spMk id="177" creationId="{01E9F9AA-175F-7796-7519-CD79860B7B16}"/>
          </ac:spMkLst>
        </pc:spChg>
        <pc:spChg chg="mod">
          <ac:chgData name="Ola Okubanjo" userId="86690366-23e1-4f40-9b85-37ff13699414" providerId="ADAL" clId="{B2A11CE9-1774-470A-8138-F21454F05336}" dt="2022-07-14T01:49:47.679" v="8590" actId="478"/>
          <ac:spMkLst>
            <pc:docMk/>
            <pc:sldMk cId="3827362775" sldId="1785"/>
            <ac:spMk id="178" creationId="{2BA4499D-AC43-E80A-F215-6E92CEE31000}"/>
          </ac:spMkLst>
        </pc:spChg>
        <pc:spChg chg="mod">
          <ac:chgData name="Ola Okubanjo" userId="86690366-23e1-4f40-9b85-37ff13699414" providerId="ADAL" clId="{B2A11CE9-1774-470A-8138-F21454F05336}" dt="2022-07-14T02:42:02.692" v="9296" actId="1076"/>
          <ac:spMkLst>
            <pc:docMk/>
            <pc:sldMk cId="3827362775" sldId="1785"/>
            <ac:spMk id="193" creationId="{82998E8B-C38E-D8E5-7E18-2907134F4574}"/>
          </ac:spMkLst>
        </pc:spChg>
        <pc:spChg chg="mod">
          <ac:chgData name="Ola Okubanjo" userId="86690366-23e1-4f40-9b85-37ff13699414" providerId="ADAL" clId="{B2A11CE9-1774-470A-8138-F21454F05336}" dt="2022-07-14T02:42:02.692" v="9296" actId="1076"/>
          <ac:spMkLst>
            <pc:docMk/>
            <pc:sldMk cId="3827362775" sldId="1785"/>
            <ac:spMk id="194" creationId="{BAC217AF-C250-FF62-A9B2-335617906072}"/>
          </ac:spMkLst>
        </pc:spChg>
        <pc:spChg chg="mod">
          <ac:chgData name="Ola Okubanjo" userId="86690366-23e1-4f40-9b85-37ff13699414" providerId="ADAL" clId="{B2A11CE9-1774-470A-8138-F21454F05336}" dt="2022-07-14T02:42:02.692" v="9296" actId="1076"/>
          <ac:spMkLst>
            <pc:docMk/>
            <pc:sldMk cId="3827362775" sldId="1785"/>
            <ac:spMk id="195" creationId="{D4C8CCFF-ED28-7F93-0B34-3D153F9CC9EB}"/>
          </ac:spMkLst>
        </pc:spChg>
        <pc:spChg chg="mod">
          <ac:chgData name="Ola Okubanjo" userId="86690366-23e1-4f40-9b85-37ff13699414" providerId="ADAL" clId="{B2A11CE9-1774-470A-8138-F21454F05336}" dt="2022-07-14T02:42:02.692" v="9296" actId="1076"/>
          <ac:spMkLst>
            <pc:docMk/>
            <pc:sldMk cId="3827362775" sldId="1785"/>
            <ac:spMk id="196" creationId="{BF5D346D-98FC-7A07-7C32-C4C1354D4D4D}"/>
          </ac:spMkLst>
        </pc:spChg>
        <pc:spChg chg="mod">
          <ac:chgData name="Ola Okubanjo" userId="86690366-23e1-4f40-9b85-37ff13699414" providerId="ADAL" clId="{B2A11CE9-1774-470A-8138-F21454F05336}" dt="2022-07-14T02:42:02.692" v="9296" actId="1076"/>
          <ac:spMkLst>
            <pc:docMk/>
            <pc:sldMk cId="3827362775" sldId="1785"/>
            <ac:spMk id="197" creationId="{8545AF9D-4C44-FEE6-3905-45548785CB53}"/>
          </ac:spMkLst>
        </pc:spChg>
        <pc:spChg chg="mod">
          <ac:chgData name="Ola Okubanjo" userId="86690366-23e1-4f40-9b85-37ff13699414" providerId="ADAL" clId="{B2A11CE9-1774-470A-8138-F21454F05336}" dt="2022-07-14T02:42:02.692" v="9296" actId="1076"/>
          <ac:spMkLst>
            <pc:docMk/>
            <pc:sldMk cId="3827362775" sldId="1785"/>
            <ac:spMk id="198" creationId="{A9EEBAE9-5493-82F1-827C-234F98BF3435}"/>
          </ac:spMkLst>
        </pc:spChg>
        <pc:spChg chg="mod">
          <ac:chgData name="Ola Okubanjo" userId="86690366-23e1-4f40-9b85-37ff13699414" providerId="ADAL" clId="{B2A11CE9-1774-470A-8138-F21454F05336}" dt="2022-07-14T02:42:02.692" v="9296" actId="1076"/>
          <ac:spMkLst>
            <pc:docMk/>
            <pc:sldMk cId="3827362775" sldId="1785"/>
            <ac:spMk id="199" creationId="{CFBCE668-BD81-8ED5-E635-5B83B331E8C5}"/>
          </ac:spMkLst>
        </pc:spChg>
        <pc:spChg chg="mod">
          <ac:chgData name="Ola Okubanjo" userId="86690366-23e1-4f40-9b85-37ff13699414" providerId="ADAL" clId="{B2A11CE9-1774-470A-8138-F21454F05336}" dt="2022-07-14T02:42:02.692" v="9296" actId="1076"/>
          <ac:spMkLst>
            <pc:docMk/>
            <pc:sldMk cId="3827362775" sldId="1785"/>
            <ac:spMk id="200" creationId="{52A799C9-EA68-086B-EC5F-CBA722ED324B}"/>
          </ac:spMkLst>
        </pc:spChg>
        <pc:spChg chg="mod">
          <ac:chgData name="Ola Okubanjo" userId="86690366-23e1-4f40-9b85-37ff13699414" providerId="ADAL" clId="{B2A11CE9-1774-470A-8138-F21454F05336}" dt="2022-07-14T02:42:02.692" v="9296" actId="1076"/>
          <ac:spMkLst>
            <pc:docMk/>
            <pc:sldMk cId="3827362775" sldId="1785"/>
            <ac:spMk id="201" creationId="{78016647-FBA7-5B9E-FB1C-46932DFC4563}"/>
          </ac:spMkLst>
        </pc:spChg>
        <pc:spChg chg="mod">
          <ac:chgData name="Ola Okubanjo" userId="86690366-23e1-4f40-9b85-37ff13699414" providerId="ADAL" clId="{B2A11CE9-1774-470A-8138-F21454F05336}" dt="2022-07-14T02:42:02.692" v="9296" actId="1076"/>
          <ac:spMkLst>
            <pc:docMk/>
            <pc:sldMk cId="3827362775" sldId="1785"/>
            <ac:spMk id="202" creationId="{AA5E17C2-1DA3-93B3-6F17-41AF0F18DFB1}"/>
          </ac:spMkLst>
        </pc:spChg>
        <pc:spChg chg="mod">
          <ac:chgData name="Ola Okubanjo" userId="86690366-23e1-4f40-9b85-37ff13699414" providerId="ADAL" clId="{B2A11CE9-1774-470A-8138-F21454F05336}" dt="2022-07-14T02:42:02.692" v="9296" actId="1076"/>
          <ac:spMkLst>
            <pc:docMk/>
            <pc:sldMk cId="3827362775" sldId="1785"/>
            <ac:spMk id="203" creationId="{F7500E44-5FD5-B2EF-0EFC-62D2238EE8CF}"/>
          </ac:spMkLst>
        </pc:spChg>
        <pc:spChg chg="mod">
          <ac:chgData name="Ola Okubanjo" userId="86690366-23e1-4f40-9b85-37ff13699414" providerId="ADAL" clId="{B2A11CE9-1774-470A-8138-F21454F05336}" dt="2022-07-14T02:42:02.692" v="9296" actId="1076"/>
          <ac:spMkLst>
            <pc:docMk/>
            <pc:sldMk cId="3827362775" sldId="1785"/>
            <ac:spMk id="204" creationId="{4190AE68-2F14-CB03-3902-07B9E28AC87F}"/>
          </ac:spMkLst>
        </pc:spChg>
        <pc:spChg chg="mod">
          <ac:chgData name="Ola Okubanjo" userId="86690366-23e1-4f40-9b85-37ff13699414" providerId="ADAL" clId="{B2A11CE9-1774-470A-8138-F21454F05336}" dt="2022-07-14T02:42:02.692" v="9296" actId="1076"/>
          <ac:spMkLst>
            <pc:docMk/>
            <pc:sldMk cId="3827362775" sldId="1785"/>
            <ac:spMk id="205" creationId="{BF2DC5D0-FC92-F8F3-82C1-58D853FC610B}"/>
          </ac:spMkLst>
        </pc:spChg>
        <pc:spChg chg="mod">
          <ac:chgData name="Ola Okubanjo" userId="86690366-23e1-4f40-9b85-37ff13699414" providerId="ADAL" clId="{B2A11CE9-1774-470A-8138-F21454F05336}" dt="2022-07-14T02:42:02.692" v="9296" actId="1076"/>
          <ac:spMkLst>
            <pc:docMk/>
            <pc:sldMk cId="3827362775" sldId="1785"/>
            <ac:spMk id="206" creationId="{44E6E24D-67E0-3FEB-DC36-DD7F6DE5C9DE}"/>
          </ac:spMkLst>
        </pc:spChg>
        <pc:spChg chg="mod">
          <ac:chgData name="Ola Okubanjo" userId="86690366-23e1-4f40-9b85-37ff13699414" providerId="ADAL" clId="{B2A11CE9-1774-470A-8138-F21454F05336}" dt="2022-07-14T02:42:02.692" v="9296" actId="1076"/>
          <ac:spMkLst>
            <pc:docMk/>
            <pc:sldMk cId="3827362775" sldId="1785"/>
            <ac:spMk id="207" creationId="{59B0D169-DBAF-63A9-989A-41AFBD2A7750}"/>
          </ac:spMkLst>
        </pc:spChg>
        <pc:spChg chg="mod">
          <ac:chgData name="Ola Okubanjo" userId="86690366-23e1-4f40-9b85-37ff13699414" providerId="ADAL" clId="{B2A11CE9-1774-470A-8138-F21454F05336}" dt="2022-07-14T02:42:02.692" v="9296" actId="1076"/>
          <ac:spMkLst>
            <pc:docMk/>
            <pc:sldMk cId="3827362775" sldId="1785"/>
            <ac:spMk id="208" creationId="{04C974F1-F62A-EB34-159A-A2D7685D043A}"/>
          </ac:spMkLst>
        </pc:spChg>
        <pc:spChg chg="mod">
          <ac:chgData name="Ola Okubanjo" userId="86690366-23e1-4f40-9b85-37ff13699414" providerId="ADAL" clId="{B2A11CE9-1774-470A-8138-F21454F05336}" dt="2022-07-14T02:42:02.692" v="9296" actId="1076"/>
          <ac:spMkLst>
            <pc:docMk/>
            <pc:sldMk cId="3827362775" sldId="1785"/>
            <ac:spMk id="209" creationId="{96D9CBD0-8738-B609-7007-424ADB5FA75E}"/>
          </ac:spMkLst>
        </pc:spChg>
        <pc:spChg chg="mod">
          <ac:chgData name="Ola Okubanjo" userId="86690366-23e1-4f40-9b85-37ff13699414" providerId="ADAL" clId="{B2A11CE9-1774-470A-8138-F21454F05336}" dt="2022-07-14T02:42:02.692" v="9296" actId="1076"/>
          <ac:spMkLst>
            <pc:docMk/>
            <pc:sldMk cId="3827362775" sldId="1785"/>
            <ac:spMk id="210" creationId="{E6D65EFF-D31D-CA7B-A7D5-21E77C36AB47}"/>
          </ac:spMkLst>
        </pc:spChg>
        <pc:spChg chg="mod">
          <ac:chgData name="Ola Okubanjo" userId="86690366-23e1-4f40-9b85-37ff13699414" providerId="ADAL" clId="{B2A11CE9-1774-470A-8138-F21454F05336}" dt="2022-07-14T02:42:02.692" v="9296" actId="1076"/>
          <ac:spMkLst>
            <pc:docMk/>
            <pc:sldMk cId="3827362775" sldId="1785"/>
            <ac:spMk id="211" creationId="{21F28799-E977-B0FC-2755-8758495DD63B}"/>
          </ac:spMkLst>
        </pc:spChg>
        <pc:spChg chg="mod">
          <ac:chgData name="Ola Okubanjo" userId="86690366-23e1-4f40-9b85-37ff13699414" providerId="ADAL" clId="{B2A11CE9-1774-470A-8138-F21454F05336}" dt="2022-07-14T02:42:02.692" v="9296" actId="1076"/>
          <ac:spMkLst>
            <pc:docMk/>
            <pc:sldMk cId="3827362775" sldId="1785"/>
            <ac:spMk id="212" creationId="{0C548A46-54EB-FB9B-41A3-BD76C928F749}"/>
          </ac:spMkLst>
        </pc:spChg>
        <pc:spChg chg="mod">
          <ac:chgData name="Ola Okubanjo" userId="86690366-23e1-4f40-9b85-37ff13699414" providerId="ADAL" clId="{B2A11CE9-1774-470A-8138-F21454F05336}" dt="2022-07-14T02:42:02.692" v="9296" actId="1076"/>
          <ac:spMkLst>
            <pc:docMk/>
            <pc:sldMk cId="3827362775" sldId="1785"/>
            <ac:spMk id="213" creationId="{6DD3932B-7357-9991-B197-9E1CBDC4B4FD}"/>
          </ac:spMkLst>
        </pc:spChg>
        <pc:spChg chg="mod">
          <ac:chgData name="Ola Okubanjo" userId="86690366-23e1-4f40-9b85-37ff13699414" providerId="ADAL" clId="{B2A11CE9-1774-470A-8138-F21454F05336}" dt="2022-07-14T02:42:02.692" v="9296" actId="1076"/>
          <ac:spMkLst>
            <pc:docMk/>
            <pc:sldMk cId="3827362775" sldId="1785"/>
            <ac:spMk id="214" creationId="{057FBE5B-813B-F544-F94D-1C94FDDB684F}"/>
          </ac:spMkLst>
        </pc:spChg>
        <pc:spChg chg="mod">
          <ac:chgData name="Ola Okubanjo" userId="86690366-23e1-4f40-9b85-37ff13699414" providerId="ADAL" clId="{B2A11CE9-1774-470A-8138-F21454F05336}" dt="2022-07-14T02:42:02.692" v="9296" actId="1076"/>
          <ac:spMkLst>
            <pc:docMk/>
            <pc:sldMk cId="3827362775" sldId="1785"/>
            <ac:spMk id="215" creationId="{793F2871-DCFB-8607-AFC4-7DED305C5B18}"/>
          </ac:spMkLst>
        </pc:spChg>
        <pc:spChg chg="mod">
          <ac:chgData name="Ola Okubanjo" userId="86690366-23e1-4f40-9b85-37ff13699414" providerId="ADAL" clId="{B2A11CE9-1774-470A-8138-F21454F05336}" dt="2022-07-14T02:42:02.692" v="9296" actId="1076"/>
          <ac:spMkLst>
            <pc:docMk/>
            <pc:sldMk cId="3827362775" sldId="1785"/>
            <ac:spMk id="216" creationId="{B1FB06C2-3085-4DCD-B1F5-DB5B2C98AEA4}"/>
          </ac:spMkLst>
        </pc:spChg>
        <pc:spChg chg="mod">
          <ac:chgData name="Ola Okubanjo" userId="86690366-23e1-4f40-9b85-37ff13699414" providerId="ADAL" clId="{B2A11CE9-1774-470A-8138-F21454F05336}" dt="2022-07-14T02:42:02.692" v="9296" actId="1076"/>
          <ac:spMkLst>
            <pc:docMk/>
            <pc:sldMk cId="3827362775" sldId="1785"/>
            <ac:spMk id="217" creationId="{1D47E7C4-BEDC-E328-07B1-5F06099CEFF0}"/>
          </ac:spMkLst>
        </pc:spChg>
        <pc:spChg chg="mod">
          <ac:chgData name="Ola Okubanjo" userId="86690366-23e1-4f40-9b85-37ff13699414" providerId="ADAL" clId="{B2A11CE9-1774-470A-8138-F21454F05336}" dt="2022-07-14T02:42:02.692" v="9296" actId="1076"/>
          <ac:spMkLst>
            <pc:docMk/>
            <pc:sldMk cId="3827362775" sldId="1785"/>
            <ac:spMk id="218" creationId="{4C636094-2A75-9DEB-A4D3-2FDC3ABD4A15}"/>
          </ac:spMkLst>
        </pc:spChg>
        <pc:spChg chg="mod">
          <ac:chgData name="Ola Okubanjo" userId="86690366-23e1-4f40-9b85-37ff13699414" providerId="ADAL" clId="{B2A11CE9-1774-470A-8138-F21454F05336}" dt="2022-07-14T02:42:02.692" v="9296" actId="1076"/>
          <ac:spMkLst>
            <pc:docMk/>
            <pc:sldMk cId="3827362775" sldId="1785"/>
            <ac:spMk id="219" creationId="{43055C22-E464-CC63-375B-8681050DD264}"/>
          </ac:spMkLst>
        </pc:spChg>
        <pc:spChg chg="mod">
          <ac:chgData name="Ola Okubanjo" userId="86690366-23e1-4f40-9b85-37ff13699414" providerId="ADAL" clId="{B2A11CE9-1774-470A-8138-F21454F05336}" dt="2022-07-14T02:42:02.692" v="9296" actId="1076"/>
          <ac:spMkLst>
            <pc:docMk/>
            <pc:sldMk cId="3827362775" sldId="1785"/>
            <ac:spMk id="220" creationId="{58383CAC-455C-3876-E7FD-92EA63248541}"/>
          </ac:spMkLst>
        </pc:spChg>
        <pc:spChg chg="mod">
          <ac:chgData name="Ola Okubanjo" userId="86690366-23e1-4f40-9b85-37ff13699414" providerId="ADAL" clId="{B2A11CE9-1774-470A-8138-F21454F05336}" dt="2022-07-14T02:42:02.692" v="9296" actId="1076"/>
          <ac:spMkLst>
            <pc:docMk/>
            <pc:sldMk cId="3827362775" sldId="1785"/>
            <ac:spMk id="221" creationId="{C8DBC903-A5CD-5B26-1E02-0B7AE40A844E}"/>
          </ac:spMkLst>
        </pc:spChg>
        <pc:spChg chg="mod">
          <ac:chgData name="Ola Okubanjo" userId="86690366-23e1-4f40-9b85-37ff13699414" providerId="ADAL" clId="{B2A11CE9-1774-470A-8138-F21454F05336}" dt="2022-07-14T02:42:02.692" v="9296" actId="1076"/>
          <ac:spMkLst>
            <pc:docMk/>
            <pc:sldMk cId="3827362775" sldId="1785"/>
            <ac:spMk id="222" creationId="{A4708E63-DE93-69BE-1FC3-573EE223F91C}"/>
          </ac:spMkLst>
        </pc:spChg>
        <pc:spChg chg="mod">
          <ac:chgData name="Ola Okubanjo" userId="86690366-23e1-4f40-9b85-37ff13699414" providerId="ADAL" clId="{B2A11CE9-1774-470A-8138-F21454F05336}" dt="2022-07-14T02:42:02.692" v="9296" actId="1076"/>
          <ac:spMkLst>
            <pc:docMk/>
            <pc:sldMk cId="3827362775" sldId="1785"/>
            <ac:spMk id="223" creationId="{5A639A24-8887-53FB-14CD-60A4CD14B331}"/>
          </ac:spMkLst>
        </pc:spChg>
        <pc:spChg chg="mod">
          <ac:chgData name="Ola Okubanjo" userId="86690366-23e1-4f40-9b85-37ff13699414" providerId="ADAL" clId="{B2A11CE9-1774-470A-8138-F21454F05336}" dt="2022-07-14T02:42:02.692" v="9296" actId="1076"/>
          <ac:spMkLst>
            <pc:docMk/>
            <pc:sldMk cId="3827362775" sldId="1785"/>
            <ac:spMk id="224" creationId="{3BD4BA28-41C5-6127-6A22-46CB1E90550B}"/>
          </ac:spMkLst>
        </pc:spChg>
        <pc:spChg chg="mod">
          <ac:chgData name="Ola Okubanjo" userId="86690366-23e1-4f40-9b85-37ff13699414" providerId="ADAL" clId="{B2A11CE9-1774-470A-8138-F21454F05336}" dt="2022-07-14T02:42:02.692" v="9296" actId="1076"/>
          <ac:spMkLst>
            <pc:docMk/>
            <pc:sldMk cId="3827362775" sldId="1785"/>
            <ac:spMk id="225" creationId="{C86252F9-246B-DE39-83D9-2C660D0B76D0}"/>
          </ac:spMkLst>
        </pc:spChg>
        <pc:spChg chg="mod">
          <ac:chgData name="Ola Okubanjo" userId="86690366-23e1-4f40-9b85-37ff13699414" providerId="ADAL" clId="{B2A11CE9-1774-470A-8138-F21454F05336}" dt="2022-07-14T02:42:02.692" v="9296" actId="1076"/>
          <ac:spMkLst>
            <pc:docMk/>
            <pc:sldMk cId="3827362775" sldId="1785"/>
            <ac:spMk id="226" creationId="{91032D37-914F-49C2-7D23-72B60A5C2B73}"/>
          </ac:spMkLst>
        </pc:spChg>
        <pc:spChg chg="mod">
          <ac:chgData name="Ola Okubanjo" userId="86690366-23e1-4f40-9b85-37ff13699414" providerId="ADAL" clId="{B2A11CE9-1774-470A-8138-F21454F05336}" dt="2022-07-14T02:42:02.692" v="9296" actId="1076"/>
          <ac:spMkLst>
            <pc:docMk/>
            <pc:sldMk cId="3827362775" sldId="1785"/>
            <ac:spMk id="227" creationId="{4F220EDF-EBFE-A60E-6A04-C1E7D7B80046}"/>
          </ac:spMkLst>
        </pc:spChg>
        <pc:spChg chg="mod">
          <ac:chgData name="Ola Okubanjo" userId="86690366-23e1-4f40-9b85-37ff13699414" providerId="ADAL" clId="{B2A11CE9-1774-470A-8138-F21454F05336}" dt="2022-07-14T02:42:02.692" v="9296" actId="1076"/>
          <ac:spMkLst>
            <pc:docMk/>
            <pc:sldMk cId="3827362775" sldId="1785"/>
            <ac:spMk id="228" creationId="{40346A4A-FE6E-2DB3-4947-44BA4CD8A7E8}"/>
          </ac:spMkLst>
        </pc:spChg>
        <pc:spChg chg="mod">
          <ac:chgData name="Ola Okubanjo" userId="86690366-23e1-4f40-9b85-37ff13699414" providerId="ADAL" clId="{B2A11CE9-1774-470A-8138-F21454F05336}" dt="2022-07-14T02:42:02.692" v="9296" actId="1076"/>
          <ac:spMkLst>
            <pc:docMk/>
            <pc:sldMk cId="3827362775" sldId="1785"/>
            <ac:spMk id="229" creationId="{B47B2BAC-068D-F5CD-A8C9-BAE671C6C466}"/>
          </ac:spMkLst>
        </pc:spChg>
        <pc:spChg chg="mod">
          <ac:chgData name="Ola Okubanjo" userId="86690366-23e1-4f40-9b85-37ff13699414" providerId="ADAL" clId="{B2A11CE9-1774-470A-8138-F21454F05336}" dt="2022-07-14T02:42:02.692" v="9296" actId="1076"/>
          <ac:spMkLst>
            <pc:docMk/>
            <pc:sldMk cId="3827362775" sldId="1785"/>
            <ac:spMk id="230" creationId="{BA577901-5ABC-7622-ACE9-899115D6ECD3}"/>
          </ac:spMkLst>
        </pc:spChg>
        <pc:spChg chg="mod">
          <ac:chgData name="Ola Okubanjo" userId="86690366-23e1-4f40-9b85-37ff13699414" providerId="ADAL" clId="{B2A11CE9-1774-470A-8138-F21454F05336}" dt="2022-07-14T02:42:02.692" v="9296" actId="1076"/>
          <ac:spMkLst>
            <pc:docMk/>
            <pc:sldMk cId="3827362775" sldId="1785"/>
            <ac:spMk id="231" creationId="{B6C94601-8C08-90FD-8F6F-5A076E43CF04}"/>
          </ac:spMkLst>
        </pc:spChg>
        <pc:spChg chg="mod">
          <ac:chgData name="Ola Okubanjo" userId="86690366-23e1-4f40-9b85-37ff13699414" providerId="ADAL" clId="{B2A11CE9-1774-470A-8138-F21454F05336}" dt="2022-07-14T02:42:02.692" v="9296" actId="1076"/>
          <ac:spMkLst>
            <pc:docMk/>
            <pc:sldMk cId="3827362775" sldId="1785"/>
            <ac:spMk id="232" creationId="{7811F892-C906-A5F7-1B22-576BAEEB137C}"/>
          </ac:spMkLst>
        </pc:spChg>
        <pc:spChg chg="mod">
          <ac:chgData name="Ola Okubanjo" userId="86690366-23e1-4f40-9b85-37ff13699414" providerId="ADAL" clId="{B2A11CE9-1774-470A-8138-F21454F05336}" dt="2022-07-14T02:42:02.692" v="9296" actId="1076"/>
          <ac:spMkLst>
            <pc:docMk/>
            <pc:sldMk cId="3827362775" sldId="1785"/>
            <ac:spMk id="233" creationId="{F339F72E-31E7-17E5-0D88-CA512085C8BC}"/>
          </ac:spMkLst>
        </pc:spChg>
        <pc:spChg chg="mod">
          <ac:chgData name="Ola Okubanjo" userId="86690366-23e1-4f40-9b85-37ff13699414" providerId="ADAL" clId="{B2A11CE9-1774-470A-8138-F21454F05336}" dt="2022-07-14T02:42:02.692" v="9296" actId="1076"/>
          <ac:spMkLst>
            <pc:docMk/>
            <pc:sldMk cId="3827362775" sldId="1785"/>
            <ac:spMk id="234" creationId="{F6CAA1CB-DFE0-62B0-6333-85F7A4F2A5D8}"/>
          </ac:spMkLst>
        </pc:spChg>
        <pc:spChg chg="mod">
          <ac:chgData name="Ola Okubanjo" userId="86690366-23e1-4f40-9b85-37ff13699414" providerId="ADAL" clId="{B2A11CE9-1774-470A-8138-F21454F05336}" dt="2022-07-14T02:42:02.692" v="9296" actId="1076"/>
          <ac:spMkLst>
            <pc:docMk/>
            <pc:sldMk cId="3827362775" sldId="1785"/>
            <ac:spMk id="235" creationId="{951FAA87-5DB6-EA8F-468D-6A4B153791A8}"/>
          </ac:spMkLst>
        </pc:spChg>
        <pc:spChg chg="mod">
          <ac:chgData name="Ola Okubanjo" userId="86690366-23e1-4f40-9b85-37ff13699414" providerId="ADAL" clId="{B2A11CE9-1774-470A-8138-F21454F05336}" dt="2022-07-14T02:42:02.692" v="9296" actId="1076"/>
          <ac:spMkLst>
            <pc:docMk/>
            <pc:sldMk cId="3827362775" sldId="1785"/>
            <ac:spMk id="236" creationId="{B0690284-01D4-1C8F-3AA2-C172707E8B0E}"/>
          </ac:spMkLst>
        </pc:spChg>
        <pc:spChg chg="mod">
          <ac:chgData name="Ola Okubanjo" userId="86690366-23e1-4f40-9b85-37ff13699414" providerId="ADAL" clId="{B2A11CE9-1774-470A-8138-F21454F05336}" dt="2022-07-14T02:42:02.692" v="9296" actId="1076"/>
          <ac:spMkLst>
            <pc:docMk/>
            <pc:sldMk cId="3827362775" sldId="1785"/>
            <ac:spMk id="237" creationId="{303275A7-B149-B238-D3B1-A784FE5CCED6}"/>
          </ac:spMkLst>
        </pc:spChg>
        <pc:spChg chg="mod">
          <ac:chgData name="Ola Okubanjo" userId="86690366-23e1-4f40-9b85-37ff13699414" providerId="ADAL" clId="{B2A11CE9-1774-470A-8138-F21454F05336}" dt="2022-07-14T02:42:02.692" v="9296" actId="1076"/>
          <ac:spMkLst>
            <pc:docMk/>
            <pc:sldMk cId="3827362775" sldId="1785"/>
            <ac:spMk id="238" creationId="{9FF65832-A88E-8730-BD8E-6DAAE7B64E43}"/>
          </ac:spMkLst>
        </pc:spChg>
        <pc:spChg chg="mod">
          <ac:chgData name="Ola Okubanjo" userId="86690366-23e1-4f40-9b85-37ff13699414" providerId="ADAL" clId="{B2A11CE9-1774-470A-8138-F21454F05336}" dt="2022-07-14T02:42:02.692" v="9296" actId="1076"/>
          <ac:spMkLst>
            <pc:docMk/>
            <pc:sldMk cId="3827362775" sldId="1785"/>
            <ac:spMk id="239" creationId="{C7E23F82-4A88-3B4A-62FA-FDCB1D36A722}"/>
          </ac:spMkLst>
        </pc:spChg>
        <pc:spChg chg="mod">
          <ac:chgData name="Ola Okubanjo" userId="86690366-23e1-4f40-9b85-37ff13699414" providerId="ADAL" clId="{B2A11CE9-1774-470A-8138-F21454F05336}" dt="2022-07-14T02:42:02.692" v="9296" actId="1076"/>
          <ac:spMkLst>
            <pc:docMk/>
            <pc:sldMk cId="3827362775" sldId="1785"/>
            <ac:spMk id="240" creationId="{17B086EE-6F72-E9C5-10DC-6ACDADE4091D}"/>
          </ac:spMkLst>
        </pc:spChg>
        <pc:spChg chg="mod">
          <ac:chgData name="Ola Okubanjo" userId="86690366-23e1-4f40-9b85-37ff13699414" providerId="ADAL" clId="{B2A11CE9-1774-470A-8138-F21454F05336}" dt="2022-07-14T02:42:02.692" v="9296" actId="1076"/>
          <ac:spMkLst>
            <pc:docMk/>
            <pc:sldMk cId="3827362775" sldId="1785"/>
            <ac:spMk id="241" creationId="{65546A76-4442-5EDC-23A2-F510E3EC0055}"/>
          </ac:spMkLst>
        </pc:spChg>
        <pc:spChg chg="mod">
          <ac:chgData name="Ola Okubanjo" userId="86690366-23e1-4f40-9b85-37ff13699414" providerId="ADAL" clId="{B2A11CE9-1774-470A-8138-F21454F05336}" dt="2022-07-14T02:42:02.692" v="9296" actId="1076"/>
          <ac:spMkLst>
            <pc:docMk/>
            <pc:sldMk cId="3827362775" sldId="1785"/>
            <ac:spMk id="242" creationId="{5802E403-B353-33CC-E911-21FD10351895}"/>
          </ac:spMkLst>
        </pc:spChg>
        <pc:spChg chg="mod">
          <ac:chgData name="Ola Okubanjo" userId="86690366-23e1-4f40-9b85-37ff13699414" providerId="ADAL" clId="{B2A11CE9-1774-470A-8138-F21454F05336}" dt="2022-07-14T02:42:02.692" v="9296" actId="1076"/>
          <ac:spMkLst>
            <pc:docMk/>
            <pc:sldMk cId="3827362775" sldId="1785"/>
            <ac:spMk id="243" creationId="{F0FB999A-4821-3694-4F57-B04C14D33708}"/>
          </ac:spMkLst>
        </pc:spChg>
        <pc:spChg chg="mod">
          <ac:chgData name="Ola Okubanjo" userId="86690366-23e1-4f40-9b85-37ff13699414" providerId="ADAL" clId="{B2A11CE9-1774-470A-8138-F21454F05336}" dt="2022-07-14T02:42:02.692" v="9296" actId="1076"/>
          <ac:spMkLst>
            <pc:docMk/>
            <pc:sldMk cId="3827362775" sldId="1785"/>
            <ac:spMk id="244" creationId="{7B410E47-F4D6-415A-B74F-7ABAAA5FF0E9}"/>
          </ac:spMkLst>
        </pc:spChg>
        <pc:spChg chg="mod">
          <ac:chgData name="Ola Okubanjo" userId="86690366-23e1-4f40-9b85-37ff13699414" providerId="ADAL" clId="{B2A11CE9-1774-470A-8138-F21454F05336}" dt="2022-07-14T02:42:02.692" v="9296" actId="1076"/>
          <ac:spMkLst>
            <pc:docMk/>
            <pc:sldMk cId="3827362775" sldId="1785"/>
            <ac:spMk id="245" creationId="{60988432-42D2-1AFB-8754-AC0EDC4EEF41}"/>
          </ac:spMkLst>
        </pc:spChg>
        <pc:spChg chg="mod">
          <ac:chgData name="Ola Okubanjo" userId="86690366-23e1-4f40-9b85-37ff13699414" providerId="ADAL" clId="{B2A11CE9-1774-470A-8138-F21454F05336}" dt="2022-07-14T02:42:02.692" v="9296" actId="1076"/>
          <ac:spMkLst>
            <pc:docMk/>
            <pc:sldMk cId="3827362775" sldId="1785"/>
            <ac:spMk id="246" creationId="{11070FD4-3124-C3A8-B0AC-6362829290A0}"/>
          </ac:spMkLst>
        </pc:spChg>
        <pc:spChg chg="mod">
          <ac:chgData name="Ola Okubanjo" userId="86690366-23e1-4f40-9b85-37ff13699414" providerId="ADAL" clId="{B2A11CE9-1774-470A-8138-F21454F05336}" dt="2022-07-14T02:42:02.692" v="9296" actId="1076"/>
          <ac:spMkLst>
            <pc:docMk/>
            <pc:sldMk cId="3827362775" sldId="1785"/>
            <ac:spMk id="247" creationId="{587BBE02-7745-C7EE-BC09-0543A919D8DE}"/>
          </ac:spMkLst>
        </pc:spChg>
        <pc:spChg chg="mod">
          <ac:chgData name="Ola Okubanjo" userId="86690366-23e1-4f40-9b85-37ff13699414" providerId="ADAL" clId="{B2A11CE9-1774-470A-8138-F21454F05336}" dt="2022-07-14T02:42:02.692" v="9296" actId="1076"/>
          <ac:spMkLst>
            <pc:docMk/>
            <pc:sldMk cId="3827362775" sldId="1785"/>
            <ac:spMk id="248" creationId="{3E87A50F-AED7-C107-E165-A1E4D2741D26}"/>
          </ac:spMkLst>
        </pc:spChg>
        <pc:spChg chg="mod">
          <ac:chgData name="Ola Okubanjo" userId="86690366-23e1-4f40-9b85-37ff13699414" providerId="ADAL" clId="{B2A11CE9-1774-470A-8138-F21454F05336}" dt="2022-07-14T02:42:02.692" v="9296" actId="1076"/>
          <ac:spMkLst>
            <pc:docMk/>
            <pc:sldMk cId="3827362775" sldId="1785"/>
            <ac:spMk id="249" creationId="{1C354C15-4A00-2DE6-D730-0DBB576A3341}"/>
          </ac:spMkLst>
        </pc:spChg>
        <pc:spChg chg="mod">
          <ac:chgData name="Ola Okubanjo" userId="86690366-23e1-4f40-9b85-37ff13699414" providerId="ADAL" clId="{B2A11CE9-1774-470A-8138-F21454F05336}" dt="2022-07-14T02:42:02.692" v="9296" actId="1076"/>
          <ac:spMkLst>
            <pc:docMk/>
            <pc:sldMk cId="3827362775" sldId="1785"/>
            <ac:spMk id="250" creationId="{712F7259-7603-9E1D-0326-24F4D4EE99C1}"/>
          </ac:spMkLst>
        </pc:spChg>
        <pc:spChg chg="mod">
          <ac:chgData name="Ola Okubanjo" userId="86690366-23e1-4f40-9b85-37ff13699414" providerId="ADAL" clId="{B2A11CE9-1774-470A-8138-F21454F05336}" dt="2022-07-14T02:42:02.692" v="9296" actId="1076"/>
          <ac:spMkLst>
            <pc:docMk/>
            <pc:sldMk cId="3827362775" sldId="1785"/>
            <ac:spMk id="251" creationId="{B4FFE84A-D7CE-B13E-7B83-0701808F818D}"/>
          </ac:spMkLst>
        </pc:spChg>
        <pc:spChg chg="mod">
          <ac:chgData name="Ola Okubanjo" userId="86690366-23e1-4f40-9b85-37ff13699414" providerId="ADAL" clId="{B2A11CE9-1774-470A-8138-F21454F05336}" dt="2022-07-14T02:42:02.692" v="9296" actId="1076"/>
          <ac:spMkLst>
            <pc:docMk/>
            <pc:sldMk cId="3827362775" sldId="1785"/>
            <ac:spMk id="252" creationId="{94EDB542-62C7-33DF-2F65-F5C40AC3C17D}"/>
          </ac:spMkLst>
        </pc:spChg>
        <pc:spChg chg="mod">
          <ac:chgData name="Ola Okubanjo" userId="86690366-23e1-4f40-9b85-37ff13699414" providerId="ADAL" clId="{B2A11CE9-1774-470A-8138-F21454F05336}" dt="2022-07-14T02:42:02.692" v="9296" actId="1076"/>
          <ac:spMkLst>
            <pc:docMk/>
            <pc:sldMk cId="3827362775" sldId="1785"/>
            <ac:spMk id="253" creationId="{DB01651E-62EC-1523-5BCA-EE8241BFF5F3}"/>
          </ac:spMkLst>
        </pc:spChg>
        <pc:spChg chg="mod">
          <ac:chgData name="Ola Okubanjo" userId="86690366-23e1-4f40-9b85-37ff13699414" providerId="ADAL" clId="{B2A11CE9-1774-470A-8138-F21454F05336}" dt="2022-07-14T02:42:02.692" v="9296" actId="1076"/>
          <ac:spMkLst>
            <pc:docMk/>
            <pc:sldMk cId="3827362775" sldId="1785"/>
            <ac:spMk id="254" creationId="{7A5F2211-51F1-7200-C604-468DA0A3549A}"/>
          </ac:spMkLst>
        </pc:spChg>
        <pc:spChg chg="mod">
          <ac:chgData name="Ola Okubanjo" userId="86690366-23e1-4f40-9b85-37ff13699414" providerId="ADAL" clId="{B2A11CE9-1774-470A-8138-F21454F05336}" dt="2022-07-14T02:42:02.692" v="9296" actId="1076"/>
          <ac:spMkLst>
            <pc:docMk/>
            <pc:sldMk cId="3827362775" sldId="1785"/>
            <ac:spMk id="255" creationId="{1EF4A5B0-39EF-4CDA-DE08-98A2C57EC5C9}"/>
          </ac:spMkLst>
        </pc:spChg>
        <pc:spChg chg="mod">
          <ac:chgData name="Ola Okubanjo" userId="86690366-23e1-4f40-9b85-37ff13699414" providerId="ADAL" clId="{B2A11CE9-1774-470A-8138-F21454F05336}" dt="2022-07-14T02:42:02.692" v="9296" actId="1076"/>
          <ac:spMkLst>
            <pc:docMk/>
            <pc:sldMk cId="3827362775" sldId="1785"/>
            <ac:spMk id="256" creationId="{2A18DC3D-D38F-C69B-CF6A-7F7C34B8B7FA}"/>
          </ac:spMkLst>
        </pc:spChg>
        <pc:spChg chg="mod">
          <ac:chgData name="Ola Okubanjo" userId="86690366-23e1-4f40-9b85-37ff13699414" providerId="ADAL" clId="{B2A11CE9-1774-470A-8138-F21454F05336}" dt="2022-07-14T02:42:02.692" v="9296" actId="1076"/>
          <ac:spMkLst>
            <pc:docMk/>
            <pc:sldMk cId="3827362775" sldId="1785"/>
            <ac:spMk id="257" creationId="{88AEED68-DD19-892A-1D4C-ABEC354B6240}"/>
          </ac:spMkLst>
        </pc:spChg>
        <pc:spChg chg="mod">
          <ac:chgData name="Ola Okubanjo" userId="86690366-23e1-4f40-9b85-37ff13699414" providerId="ADAL" clId="{B2A11CE9-1774-470A-8138-F21454F05336}" dt="2022-07-14T02:42:02.692" v="9296" actId="1076"/>
          <ac:spMkLst>
            <pc:docMk/>
            <pc:sldMk cId="3827362775" sldId="1785"/>
            <ac:spMk id="258" creationId="{03C22305-E662-527A-4D05-95313052208C}"/>
          </ac:spMkLst>
        </pc:spChg>
        <pc:spChg chg="mod">
          <ac:chgData name="Ola Okubanjo" userId="86690366-23e1-4f40-9b85-37ff13699414" providerId="ADAL" clId="{B2A11CE9-1774-470A-8138-F21454F05336}" dt="2022-07-14T02:42:02.692" v="9296" actId="1076"/>
          <ac:spMkLst>
            <pc:docMk/>
            <pc:sldMk cId="3827362775" sldId="1785"/>
            <ac:spMk id="259" creationId="{37E83B2F-37ED-500E-CB47-1C72CE1AC5EA}"/>
          </ac:spMkLst>
        </pc:spChg>
        <pc:spChg chg="mod">
          <ac:chgData name="Ola Okubanjo" userId="86690366-23e1-4f40-9b85-37ff13699414" providerId="ADAL" clId="{B2A11CE9-1774-470A-8138-F21454F05336}" dt="2022-07-14T02:42:02.692" v="9296" actId="1076"/>
          <ac:spMkLst>
            <pc:docMk/>
            <pc:sldMk cId="3827362775" sldId="1785"/>
            <ac:spMk id="260" creationId="{E7F6BBD0-D4EE-C9AA-BA77-FF7F5809C06A}"/>
          </ac:spMkLst>
        </pc:spChg>
        <pc:spChg chg="mod">
          <ac:chgData name="Ola Okubanjo" userId="86690366-23e1-4f40-9b85-37ff13699414" providerId="ADAL" clId="{B2A11CE9-1774-470A-8138-F21454F05336}" dt="2022-07-14T02:42:02.692" v="9296" actId="1076"/>
          <ac:spMkLst>
            <pc:docMk/>
            <pc:sldMk cId="3827362775" sldId="1785"/>
            <ac:spMk id="261" creationId="{FF6179EF-E8B7-180D-0181-9C389E25619D}"/>
          </ac:spMkLst>
        </pc:spChg>
        <pc:spChg chg="mod">
          <ac:chgData name="Ola Okubanjo" userId="86690366-23e1-4f40-9b85-37ff13699414" providerId="ADAL" clId="{B2A11CE9-1774-470A-8138-F21454F05336}" dt="2022-07-14T02:42:02.692" v="9296" actId="1076"/>
          <ac:spMkLst>
            <pc:docMk/>
            <pc:sldMk cId="3827362775" sldId="1785"/>
            <ac:spMk id="262" creationId="{4735A49E-69B1-F105-9153-954CCC390F19}"/>
          </ac:spMkLst>
        </pc:spChg>
        <pc:spChg chg="mod">
          <ac:chgData name="Ola Okubanjo" userId="86690366-23e1-4f40-9b85-37ff13699414" providerId="ADAL" clId="{B2A11CE9-1774-470A-8138-F21454F05336}" dt="2022-07-14T02:42:02.692" v="9296" actId="1076"/>
          <ac:spMkLst>
            <pc:docMk/>
            <pc:sldMk cId="3827362775" sldId="1785"/>
            <ac:spMk id="263" creationId="{0F1EAF93-6125-7B94-581B-E9F9A04FBE18}"/>
          </ac:spMkLst>
        </pc:spChg>
        <pc:spChg chg="mod">
          <ac:chgData name="Ola Okubanjo" userId="86690366-23e1-4f40-9b85-37ff13699414" providerId="ADAL" clId="{B2A11CE9-1774-470A-8138-F21454F05336}" dt="2022-07-14T02:42:02.692" v="9296" actId="1076"/>
          <ac:spMkLst>
            <pc:docMk/>
            <pc:sldMk cId="3827362775" sldId="1785"/>
            <ac:spMk id="264" creationId="{8289A1D5-F27E-0416-06E4-E44C6E2ACA27}"/>
          </ac:spMkLst>
        </pc:spChg>
        <pc:spChg chg="mod">
          <ac:chgData name="Ola Okubanjo" userId="86690366-23e1-4f40-9b85-37ff13699414" providerId="ADAL" clId="{B2A11CE9-1774-470A-8138-F21454F05336}" dt="2022-07-14T02:42:02.692" v="9296" actId="1076"/>
          <ac:spMkLst>
            <pc:docMk/>
            <pc:sldMk cId="3827362775" sldId="1785"/>
            <ac:spMk id="265" creationId="{624D3926-0464-443B-234C-04E641D46208}"/>
          </ac:spMkLst>
        </pc:spChg>
        <pc:spChg chg="mod">
          <ac:chgData name="Ola Okubanjo" userId="86690366-23e1-4f40-9b85-37ff13699414" providerId="ADAL" clId="{B2A11CE9-1774-470A-8138-F21454F05336}" dt="2022-07-14T02:42:02.692" v="9296" actId="1076"/>
          <ac:spMkLst>
            <pc:docMk/>
            <pc:sldMk cId="3827362775" sldId="1785"/>
            <ac:spMk id="266" creationId="{A0BABB3D-53D9-ED89-4E75-C8B0473AF0E6}"/>
          </ac:spMkLst>
        </pc:spChg>
        <pc:spChg chg="mod">
          <ac:chgData name="Ola Okubanjo" userId="86690366-23e1-4f40-9b85-37ff13699414" providerId="ADAL" clId="{B2A11CE9-1774-470A-8138-F21454F05336}" dt="2022-07-14T02:42:02.692" v="9296" actId="1076"/>
          <ac:spMkLst>
            <pc:docMk/>
            <pc:sldMk cId="3827362775" sldId="1785"/>
            <ac:spMk id="267" creationId="{E595A391-A864-588F-451D-FA4B719970D8}"/>
          </ac:spMkLst>
        </pc:spChg>
        <pc:spChg chg="mod">
          <ac:chgData name="Ola Okubanjo" userId="86690366-23e1-4f40-9b85-37ff13699414" providerId="ADAL" clId="{B2A11CE9-1774-470A-8138-F21454F05336}" dt="2022-07-14T02:42:02.692" v="9296" actId="1076"/>
          <ac:spMkLst>
            <pc:docMk/>
            <pc:sldMk cId="3827362775" sldId="1785"/>
            <ac:spMk id="268" creationId="{97402BDA-5A76-63C6-DE05-B265C7042BF9}"/>
          </ac:spMkLst>
        </pc:spChg>
        <pc:spChg chg="mod">
          <ac:chgData name="Ola Okubanjo" userId="86690366-23e1-4f40-9b85-37ff13699414" providerId="ADAL" clId="{B2A11CE9-1774-470A-8138-F21454F05336}" dt="2022-07-14T02:42:02.692" v="9296" actId="1076"/>
          <ac:spMkLst>
            <pc:docMk/>
            <pc:sldMk cId="3827362775" sldId="1785"/>
            <ac:spMk id="269" creationId="{76123509-AC6D-EF32-CF4F-22A6A3EA349C}"/>
          </ac:spMkLst>
        </pc:spChg>
        <pc:spChg chg="mod">
          <ac:chgData name="Ola Okubanjo" userId="86690366-23e1-4f40-9b85-37ff13699414" providerId="ADAL" clId="{B2A11CE9-1774-470A-8138-F21454F05336}" dt="2022-07-14T02:42:02.692" v="9296" actId="1076"/>
          <ac:spMkLst>
            <pc:docMk/>
            <pc:sldMk cId="3827362775" sldId="1785"/>
            <ac:spMk id="270" creationId="{A1B9D5BD-9FC6-E94B-F1E8-4CDCADA199E7}"/>
          </ac:spMkLst>
        </pc:spChg>
        <pc:spChg chg="mod">
          <ac:chgData name="Ola Okubanjo" userId="86690366-23e1-4f40-9b85-37ff13699414" providerId="ADAL" clId="{B2A11CE9-1774-470A-8138-F21454F05336}" dt="2022-07-14T02:42:02.692" v="9296" actId="1076"/>
          <ac:spMkLst>
            <pc:docMk/>
            <pc:sldMk cId="3827362775" sldId="1785"/>
            <ac:spMk id="271" creationId="{FC534071-7D67-77CC-90D2-46915EB3DB45}"/>
          </ac:spMkLst>
        </pc:spChg>
        <pc:spChg chg="mod">
          <ac:chgData name="Ola Okubanjo" userId="86690366-23e1-4f40-9b85-37ff13699414" providerId="ADAL" clId="{B2A11CE9-1774-470A-8138-F21454F05336}" dt="2022-07-14T02:42:02.692" v="9296" actId="1076"/>
          <ac:spMkLst>
            <pc:docMk/>
            <pc:sldMk cId="3827362775" sldId="1785"/>
            <ac:spMk id="272" creationId="{D7186635-2DEF-8392-3282-A54F3008871D}"/>
          </ac:spMkLst>
        </pc:spChg>
        <pc:spChg chg="mod">
          <ac:chgData name="Ola Okubanjo" userId="86690366-23e1-4f40-9b85-37ff13699414" providerId="ADAL" clId="{B2A11CE9-1774-470A-8138-F21454F05336}" dt="2022-07-14T02:42:02.692" v="9296" actId="1076"/>
          <ac:spMkLst>
            <pc:docMk/>
            <pc:sldMk cId="3827362775" sldId="1785"/>
            <ac:spMk id="273" creationId="{69F06244-B1F5-1F1B-1E10-8C34B3842734}"/>
          </ac:spMkLst>
        </pc:spChg>
        <pc:spChg chg="mod">
          <ac:chgData name="Ola Okubanjo" userId="86690366-23e1-4f40-9b85-37ff13699414" providerId="ADAL" clId="{B2A11CE9-1774-470A-8138-F21454F05336}" dt="2022-07-14T02:42:02.692" v="9296" actId="1076"/>
          <ac:spMkLst>
            <pc:docMk/>
            <pc:sldMk cId="3827362775" sldId="1785"/>
            <ac:spMk id="274" creationId="{32D9D0C7-4E41-5B50-3817-54AA5EFE3485}"/>
          </ac:spMkLst>
        </pc:spChg>
        <pc:spChg chg="mod">
          <ac:chgData name="Ola Okubanjo" userId="86690366-23e1-4f40-9b85-37ff13699414" providerId="ADAL" clId="{B2A11CE9-1774-470A-8138-F21454F05336}" dt="2022-07-14T02:42:02.692" v="9296" actId="1076"/>
          <ac:spMkLst>
            <pc:docMk/>
            <pc:sldMk cId="3827362775" sldId="1785"/>
            <ac:spMk id="275" creationId="{E8610EBB-1493-81AC-7FBE-603ED8CC1394}"/>
          </ac:spMkLst>
        </pc:spChg>
        <pc:spChg chg="mod">
          <ac:chgData name="Ola Okubanjo" userId="86690366-23e1-4f40-9b85-37ff13699414" providerId="ADAL" clId="{B2A11CE9-1774-470A-8138-F21454F05336}" dt="2022-07-14T02:42:02.692" v="9296" actId="1076"/>
          <ac:spMkLst>
            <pc:docMk/>
            <pc:sldMk cId="3827362775" sldId="1785"/>
            <ac:spMk id="276" creationId="{64829CA3-B019-D8D3-118D-C66F67D802B3}"/>
          </ac:spMkLst>
        </pc:spChg>
        <pc:spChg chg="mod">
          <ac:chgData name="Ola Okubanjo" userId="86690366-23e1-4f40-9b85-37ff13699414" providerId="ADAL" clId="{B2A11CE9-1774-470A-8138-F21454F05336}" dt="2022-07-14T02:42:02.692" v="9296" actId="1076"/>
          <ac:spMkLst>
            <pc:docMk/>
            <pc:sldMk cId="3827362775" sldId="1785"/>
            <ac:spMk id="277" creationId="{6D83B6E3-624C-7ACB-B180-FFDC3BD4360B}"/>
          </ac:spMkLst>
        </pc:spChg>
        <pc:spChg chg="mod">
          <ac:chgData name="Ola Okubanjo" userId="86690366-23e1-4f40-9b85-37ff13699414" providerId="ADAL" clId="{B2A11CE9-1774-470A-8138-F21454F05336}" dt="2022-07-14T02:42:02.692" v="9296" actId="1076"/>
          <ac:spMkLst>
            <pc:docMk/>
            <pc:sldMk cId="3827362775" sldId="1785"/>
            <ac:spMk id="278" creationId="{7A09C8F5-7364-11FB-0B71-909B1E059DD0}"/>
          </ac:spMkLst>
        </pc:spChg>
        <pc:spChg chg="mod">
          <ac:chgData name="Ola Okubanjo" userId="86690366-23e1-4f40-9b85-37ff13699414" providerId="ADAL" clId="{B2A11CE9-1774-470A-8138-F21454F05336}" dt="2022-07-14T02:42:02.692" v="9296" actId="1076"/>
          <ac:spMkLst>
            <pc:docMk/>
            <pc:sldMk cId="3827362775" sldId="1785"/>
            <ac:spMk id="279" creationId="{F594BE12-D0D7-9E52-C237-6BD32F752B37}"/>
          </ac:spMkLst>
        </pc:spChg>
        <pc:spChg chg="mod">
          <ac:chgData name="Ola Okubanjo" userId="86690366-23e1-4f40-9b85-37ff13699414" providerId="ADAL" clId="{B2A11CE9-1774-470A-8138-F21454F05336}" dt="2022-07-14T02:42:02.692" v="9296" actId="1076"/>
          <ac:spMkLst>
            <pc:docMk/>
            <pc:sldMk cId="3827362775" sldId="1785"/>
            <ac:spMk id="280" creationId="{9DDCBB25-EF5E-0AF8-0049-E3A59AE93147}"/>
          </ac:spMkLst>
        </pc:spChg>
        <pc:spChg chg="mod">
          <ac:chgData name="Ola Okubanjo" userId="86690366-23e1-4f40-9b85-37ff13699414" providerId="ADAL" clId="{B2A11CE9-1774-470A-8138-F21454F05336}" dt="2022-07-14T02:42:02.692" v="9296" actId="1076"/>
          <ac:spMkLst>
            <pc:docMk/>
            <pc:sldMk cId="3827362775" sldId="1785"/>
            <ac:spMk id="281" creationId="{3B4505DF-FB68-B306-716C-F05ED671E110}"/>
          </ac:spMkLst>
        </pc:spChg>
        <pc:spChg chg="mod">
          <ac:chgData name="Ola Okubanjo" userId="86690366-23e1-4f40-9b85-37ff13699414" providerId="ADAL" clId="{B2A11CE9-1774-470A-8138-F21454F05336}" dt="2022-07-14T02:42:02.692" v="9296" actId="1076"/>
          <ac:spMkLst>
            <pc:docMk/>
            <pc:sldMk cId="3827362775" sldId="1785"/>
            <ac:spMk id="282" creationId="{77B5F642-CB5C-8C92-5EEE-929789D668E4}"/>
          </ac:spMkLst>
        </pc:spChg>
        <pc:spChg chg="mod">
          <ac:chgData name="Ola Okubanjo" userId="86690366-23e1-4f40-9b85-37ff13699414" providerId="ADAL" clId="{B2A11CE9-1774-470A-8138-F21454F05336}" dt="2022-07-14T02:42:02.692" v="9296" actId="1076"/>
          <ac:spMkLst>
            <pc:docMk/>
            <pc:sldMk cId="3827362775" sldId="1785"/>
            <ac:spMk id="283" creationId="{228E10AF-D500-488C-D7A7-A7EEAA447491}"/>
          </ac:spMkLst>
        </pc:spChg>
        <pc:spChg chg="mod">
          <ac:chgData name="Ola Okubanjo" userId="86690366-23e1-4f40-9b85-37ff13699414" providerId="ADAL" clId="{B2A11CE9-1774-470A-8138-F21454F05336}" dt="2022-07-14T02:42:02.692" v="9296" actId="1076"/>
          <ac:spMkLst>
            <pc:docMk/>
            <pc:sldMk cId="3827362775" sldId="1785"/>
            <ac:spMk id="284" creationId="{54619438-E75D-1A7E-E4DB-7CE91A941B32}"/>
          </ac:spMkLst>
        </pc:spChg>
        <pc:spChg chg="mod">
          <ac:chgData name="Ola Okubanjo" userId="86690366-23e1-4f40-9b85-37ff13699414" providerId="ADAL" clId="{B2A11CE9-1774-470A-8138-F21454F05336}" dt="2022-07-14T02:42:02.692" v="9296" actId="1076"/>
          <ac:spMkLst>
            <pc:docMk/>
            <pc:sldMk cId="3827362775" sldId="1785"/>
            <ac:spMk id="285" creationId="{C4B413BE-6414-F043-FB79-E3C5BBC169A1}"/>
          </ac:spMkLst>
        </pc:spChg>
        <pc:spChg chg="mod">
          <ac:chgData name="Ola Okubanjo" userId="86690366-23e1-4f40-9b85-37ff13699414" providerId="ADAL" clId="{B2A11CE9-1774-470A-8138-F21454F05336}" dt="2022-07-14T02:42:02.692" v="9296" actId="1076"/>
          <ac:spMkLst>
            <pc:docMk/>
            <pc:sldMk cId="3827362775" sldId="1785"/>
            <ac:spMk id="286" creationId="{09918C68-BA51-001E-6C91-71EE510FD851}"/>
          </ac:spMkLst>
        </pc:spChg>
        <pc:spChg chg="mod">
          <ac:chgData name="Ola Okubanjo" userId="86690366-23e1-4f40-9b85-37ff13699414" providerId="ADAL" clId="{B2A11CE9-1774-470A-8138-F21454F05336}" dt="2022-07-14T02:42:02.692" v="9296" actId="1076"/>
          <ac:spMkLst>
            <pc:docMk/>
            <pc:sldMk cId="3827362775" sldId="1785"/>
            <ac:spMk id="287" creationId="{C7EC7303-C434-9B7D-B86F-2350A6FAEFE1}"/>
          </ac:spMkLst>
        </pc:spChg>
        <pc:spChg chg="mod">
          <ac:chgData name="Ola Okubanjo" userId="86690366-23e1-4f40-9b85-37ff13699414" providerId="ADAL" clId="{B2A11CE9-1774-470A-8138-F21454F05336}" dt="2022-07-14T02:42:02.692" v="9296" actId="1076"/>
          <ac:spMkLst>
            <pc:docMk/>
            <pc:sldMk cId="3827362775" sldId="1785"/>
            <ac:spMk id="288" creationId="{130F1D9B-CC85-13A4-5DED-63FCAECE78EF}"/>
          </ac:spMkLst>
        </pc:spChg>
        <pc:spChg chg="mod">
          <ac:chgData name="Ola Okubanjo" userId="86690366-23e1-4f40-9b85-37ff13699414" providerId="ADAL" clId="{B2A11CE9-1774-470A-8138-F21454F05336}" dt="2022-07-14T02:42:02.692" v="9296" actId="1076"/>
          <ac:spMkLst>
            <pc:docMk/>
            <pc:sldMk cId="3827362775" sldId="1785"/>
            <ac:spMk id="289" creationId="{33D3CF76-3012-6814-8F82-1A2E4A1DC7C6}"/>
          </ac:spMkLst>
        </pc:spChg>
        <pc:spChg chg="mod">
          <ac:chgData name="Ola Okubanjo" userId="86690366-23e1-4f40-9b85-37ff13699414" providerId="ADAL" clId="{B2A11CE9-1774-470A-8138-F21454F05336}" dt="2022-07-14T02:42:02.692" v="9296" actId="1076"/>
          <ac:spMkLst>
            <pc:docMk/>
            <pc:sldMk cId="3827362775" sldId="1785"/>
            <ac:spMk id="290" creationId="{D059C396-4ABB-7483-9016-119E6BC20A64}"/>
          </ac:spMkLst>
        </pc:spChg>
        <pc:spChg chg="mod">
          <ac:chgData name="Ola Okubanjo" userId="86690366-23e1-4f40-9b85-37ff13699414" providerId="ADAL" clId="{B2A11CE9-1774-470A-8138-F21454F05336}" dt="2022-07-14T02:42:02.692" v="9296" actId="1076"/>
          <ac:spMkLst>
            <pc:docMk/>
            <pc:sldMk cId="3827362775" sldId="1785"/>
            <ac:spMk id="291" creationId="{70565AD5-1763-C4BC-1AEE-11A264FCDB15}"/>
          </ac:spMkLst>
        </pc:spChg>
        <pc:spChg chg="mod">
          <ac:chgData name="Ola Okubanjo" userId="86690366-23e1-4f40-9b85-37ff13699414" providerId="ADAL" clId="{B2A11CE9-1774-470A-8138-F21454F05336}" dt="2022-07-14T02:42:02.692" v="9296" actId="1076"/>
          <ac:spMkLst>
            <pc:docMk/>
            <pc:sldMk cId="3827362775" sldId="1785"/>
            <ac:spMk id="292" creationId="{20188A4C-B4E3-4693-7481-C02E3B4ACB83}"/>
          </ac:spMkLst>
        </pc:spChg>
        <pc:spChg chg="mod">
          <ac:chgData name="Ola Okubanjo" userId="86690366-23e1-4f40-9b85-37ff13699414" providerId="ADAL" clId="{B2A11CE9-1774-470A-8138-F21454F05336}" dt="2022-07-14T02:42:02.692" v="9296" actId="1076"/>
          <ac:spMkLst>
            <pc:docMk/>
            <pc:sldMk cId="3827362775" sldId="1785"/>
            <ac:spMk id="293" creationId="{5CC3C0E8-514D-0BE0-BE3C-8D97C8D4E55A}"/>
          </ac:spMkLst>
        </pc:spChg>
        <pc:spChg chg="mod">
          <ac:chgData name="Ola Okubanjo" userId="86690366-23e1-4f40-9b85-37ff13699414" providerId="ADAL" clId="{B2A11CE9-1774-470A-8138-F21454F05336}" dt="2022-07-14T02:42:02.692" v="9296" actId="1076"/>
          <ac:spMkLst>
            <pc:docMk/>
            <pc:sldMk cId="3827362775" sldId="1785"/>
            <ac:spMk id="294" creationId="{13202224-FDAA-7AF2-A2F2-9E02909FAF9C}"/>
          </ac:spMkLst>
        </pc:spChg>
        <pc:spChg chg="mod">
          <ac:chgData name="Ola Okubanjo" userId="86690366-23e1-4f40-9b85-37ff13699414" providerId="ADAL" clId="{B2A11CE9-1774-470A-8138-F21454F05336}" dt="2022-07-14T02:42:02.692" v="9296" actId="1076"/>
          <ac:spMkLst>
            <pc:docMk/>
            <pc:sldMk cId="3827362775" sldId="1785"/>
            <ac:spMk id="295" creationId="{C689B37A-0B1C-CE01-DC6E-39452E0A03A7}"/>
          </ac:spMkLst>
        </pc:spChg>
        <pc:spChg chg="mod">
          <ac:chgData name="Ola Okubanjo" userId="86690366-23e1-4f40-9b85-37ff13699414" providerId="ADAL" clId="{B2A11CE9-1774-470A-8138-F21454F05336}" dt="2022-07-14T02:42:02.692" v="9296" actId="1076"/>
          <ac:spMkLst>
            <pc:docMk/>
            <pc:sldMk cId="3827362775" sldId="1785"/>
            <ac:spMk id="296" creationId="{327908D2-040F-F4F3-F6C5-65D12E70C3DF}"/>
          </ac:spMkLst>
        </pc:spChg>
        <pc:spChg chg="mod">
          <ac:chgData name="Ola Okubanjo" userId="86690366-23e1-4f40-9b85-37ff13699414" providerId="ADAL" clId="{B2A11CE9-1774-470A-8138-F21454F05336}" dt="2022-07-14T02:42:02.692" v="9296" actId="1076"/>
          <ac:spMkLst>
            <pc:docMk/>
            <pc:sldMk cId="3827362775" sldId="1785"/>
            <ac:spMk id="297" creationId="{D9D13DBD-A9BC-9CEC-A654-36AD639B70DA}"/>
          </ac:spMkLst>
        </pc:spChg>
        <pc:spChg chg="mod">
          <ac:chgData name="Ola Okubanjo" userId="86690366-23e1-4f40-9b85-37ff13699414" providerId="ADAL" clId="{B2A11CE9-1774-470A-8138-F21454F05336}" dt="2022-07-14T02:42:02.692" v="9296" actId="1076"/>
          <ac:spMkLst>
            <pc:docMk/>
            <pc:sldMk cId="3827362775" sldId="1785"/>
            <ac:spMk id="298" creationId="{AC91ECDA-D360-887C-308B-8F76DC92988B}"/>
          </ac:spMkLst>
        </pc:spChg>
        <pc:spChg chg="mod">
          <ac:chgData name="Ola Okubanjo" userId="86690366-23e1-4f40-9b85-37ff13699414" providerId="ADAL" clId="{B2A11CE9-1774-470A-8138-F21454F05336}" dt="2022-07-14T02:42:02.692" v="9296" actId="1076"/>
          <ac:spMkLst>
            <pc:docMk/>
            <pc:sldMk cId="3827362775" sldId="1785"/>
            <ac:spMk id="299" creationId="{34B10B69-A87A-D457-7714-D744C294F8C9}"/>
          </ac:spMkLst>
        </pc:spChg>
        <pc:spChg chg="mod">
          <ac:chgData name="Ola Okubanjo" userId="86690366-23e1-4f40-9b85-37ff13699414" providerId="ADAL" clId="{B2A11CE9-1774-470A-8138-F21454F05336}" dt="2022-07-14T02:42:02.692" v="9296" actId="1076"/>
          <ac:spMkLst>
            <pc:docMk/>
            <pc:sldMk cId="3827362775" sldId="1785"/>
            <ac:spMk id="300" creationId="{2191F55F-34E2-401D-E363-6D0825E480C4}"/>
          </ac:spMkLst>
        </pc:spChg>
        <pc:spChg chg="mod">
          <ac:chgData name="Ola Okubanjo" userId="86690366-23e1-4f40-9b85-37ff13699414" providerId="ADAL" clId="{B2A11CE9-1774-470A-8138-F21454F05336}" dt="2022-07-14T02:42:02.692" v="9296" actId="1076"/>
          <ac:spMkLst>
            <pc:docMk/>
            <pc:sldMk cId="3827362775" sldId="1785"/>
            <ac:spMk id="301" creationId="{FE5752F4-C837-DB81-E5BC-560E4A3E08FF}"/>
          </ac:spMkLst>
        </pc:spChg>
        <pc:spChg chg="mod">
          <ac:chgData name="Ola Okubanjo" userId="86690366-23e1-4f40-9b85-37ff13699414" providerId="ADAL" clId="{B2A11CE9-1774-470A-8138-F21454F05336}" dt="2022-07-14T02:42:02.692" v="9296" actId="1076"/>
          <ac:spMkLst>
            <pc:docMk/>
            <pc:sldMk cId="3827362775" sldId="1785"/>
            <ac:spMk id="302" creationId="{8B8B9799-3C18-2902-59D2-0440239C0739}"/>
          </ac:spMkLst>
        </pc:spChg>
        <pc:spChg chg="mod">
          <ac:chgData name="Ola Okubanjo" userId="86690366-23e1-4f40-9b85-37ff13699414" providerId="ADAL" clId="{B2A11CE9-1774-470A-8138-F21454F05336}" dt="2022-07-14T02:42:02.692" v="9296" actId="1076"/>
          <ac:spMkLst>
            <pc:docMk/>
            <pc:sldMk cId="3827362775" sldId="1785"/>
            <ac:spMk id="303" creationId="{5E92E926-253F-78D0-5075-9D184AF27DC1}"/>
          </ac:spMkLst>
        </pc:spChg>
        <pc:spChg chg="mod">
          <ac:chgData name="Ola Okubanjo" userId="86690366-23e1-4f40-9b85-37ff13699414" providerId="ADAL" clId="{B2A11CE9-1774-470A-8138-F21454F05336}" dt="2022-07-14T02:42:02.692" v="9296" actId="1076"/>
          <ac:spMkLst>
            <pc:docMk/>
            <pc:sldMk cId="3827362775" sldId="1785"/>
            <ac:spMk id="304" creationId="{A7C57109-E669-509A-7B3E-E2487CB7489D}"/>
          </ac:spMkLst>
        </pc:spChg>
        <pc:spChg chg="mod">
          <ac:chgData name="Ola Okubanjo" userId="86690366-23e1-4f40-9b85-37ff13699414" providerId="ADAL" clId="{B2A11CE9-1774-470A-8138-F21454F05336}" dt="2022-07-14T02:42:02.692" v="9296" actId="1076"/>
          <ac:spMkLst>
            <pc:docMk/>
            <pc:sldMk cId="3827362775" sldId="1785"/>
            <ac:spMk id="305" creationId="{AABFEF76-D1CD-01BD-7CFD-3EBBE1525336}"/>
          </ac:spMkLst>
        </pc:spChg>
        <pc:spChg chg="mod">
          <ac:chgData name="Ola Okubanjo" userId="86690366-23e1-4f40-9b85-37ff13699414" providerId="ADAL" clId="{B2A11CE9-1774-470A-8138-F21454F05336}" dt="2022-07-14T02:42:02.692" v="9296" actId="1076"/>
          <ac:spMkLst>
            <pc:docMk/>
            <pc:sldMk cId="3827362775" sldId="1785"/>
            <ac:spMk id="306" creationId="{2990B3EE-DE66-7F77-E257-6F6076C3AFCC}"/>
          </ac:spMkLst>
        </pc:spChg>
        <pc:spChg chg="mod">
          <ac:chgData name="Ola Okubanjo" userId="86690366-23e1-4f40-9b85-37ff13699414" providerId="ADAL" clId="{B2A11CE9-1774-470A-8138-F21454F05336}" dt="2022-07-14T02:42:02.692" v="9296" actId="1076"/>
          <ac:spMkLst>
            <pc:docMk/>
            <pc:sldMk cId="3827362775" sldId="1785"/>
            <ac:spMk id="307" creationId="{851B6369-9BA7-9D09-19E0-1C95EC3F0F14}"/>
          </ac:spMkLst>
        </pc:spChg>
        <pc:spChg chg="mod">
          <ac:chgData name="Ola Okubanjo" userId="86690366-23e1-4f40-9b85-37ff13699414" providerId="ADAL" clId="{B2A11CE9-1774-470A-8138-F21454F05336}" dt="2022-07-14T02:42:02.692" v="9296" actId="1076"/>
          <ac:spMkLst>
            <pc:docMk/>
            <pc:sldMk cId="3827362775" sldId="1785"/>
            <ac:spMk id="308" creationId="{1B59F013-0F12-E475-C998-7B85581517F9}"/>
          </ac:spMkLst>
        </pc:spChg>
        <pc:spChg chg="mod">
          <ac:chgData name="Ola Okubanjo" userId="86690366-23e1-4f40-9b85-37ff13699414" providerId="ADAL" clId="{B2A11CE9-1774-470A-8138-F21454F05336}" dt="2022-07-14T02:42:02.692" v="9296" actId="1076"/>
          <ac:spMkLst>
            <pc:docMk/>
            <pc:sldMk cId="3827362775" sldId="1785"/>
            <ac:spMk id="309" creationId="{9A7A067D-87CA-F756-55D8-AC4A58D50FD8}"/>
          </ac:spMkLst>
        </pc:spChg>
        <pc:spChg chg="mod">
          <ac:chgData name="Ola Okubanjo" userId="86690366-23e1-4f40-9b85-37ff13699414" providerId="ADAL" clId="{B2A11CE9-1774-470A-8138-F21454F05336}" dt="2022-07-14T02:42:02.692" v="9296" actId="1076"/>
          <ac:spMkLst>
            <pc:docMk/>
            <pc:sldMk cId="3827362775" sldId="1785"/>
            <ac:spMk id="310" creationId="{878AFEB2-D728-89EF-44E8-73BD9AA8E4CD}"/>
          </ac:spMkLst>
        </pc:spChg>
        <pc:spChg chg="mod">
          <ac:chgData name="Ola Okubanjo" userId="86690366-23e1-4f40-9b85-37ff13699414" providerId="ADAL" clId="{B2A11CE9-1774-470A-8138-F21454F05336}" dt="2022-07-14T02:42:02.692" v="9296" actId="1076"/>
          <ac:spMkLst>
            <pc:docMk/>
            <pc:sldMk cId="3827362775" sldId="1785"/>
            <ac:spMk id="311" creationId="{E3988C06-802D-7A35-9D5B-246CF7CBC807}"/>
          </ac:spMkLst>
        </pc:spChg>
        <pc:spChg chg="mod">
          <ac:chgData name="Ola Okubanjo" userId="86690366-23e1-4f40-9b85-37ff13699414" providerId="ADAL" clId="{B2A11CE9-1774-470A-8138-F21454F05336}" dt="2022-07-14T02:42:02.692" v="9296" actId="1076"/>
          <ac:spMkLst>
            <pc:docMk/>
            <pc:sldMk cId="3827362775" sldId="1785"/>
            <ac:spMk id="312" creationId="{0D49F36D-E55B-41C8-3553-3D62BE878847}"/>
          </ac:spMkLst>
        </pc:spChg>
        <pc:spChg chg="mod">
          <ac:chgData name="Ola Okubanjo" userId="86690366-23e1-4f40-9b85-37ff13699414" providerId="ADAL" clId="{B2A11CE9-1774-470A-8138-F21454F05336}" dt="2022-07-14T02:42:02.692" v="9296" actId="1076"/>
          <ac:spMkLst>
            <pc:docMk/>
            <pc:sldMk cId="3827362775" sldId="1785"/>
            <ac:spMk id="313" creationId="{F6D14768-56AA-7F59-559F-C51D4E09D19F}"/>
          </ac:spMkLst>
        </pc:spChg>
        <pc:spChg chg="mod">
          <ac:chgData name="Ola Okubanjo" userId="86690366-23e1-4f40-9b85-37ff13699414" providerId="ADAL" clId="{B2A11CE9-1774-470A-8138-F21454F05336}" dt="2022-07-14T02:42:02.692" v="9296" actId="1076"/>
          <ac:spMkLst>
            <pc:docMk/>
            <pc:sldMk cId="3827362775" sldId="1785"/>
            <ac:spMk id="314" creationId="{EA4C94AE-1525-649C-FD8E-BB8FCF780C85}"/>
          </ac:spMkLst>
        </pc:spChg>
        <pc:spChg chg="mod">
          <ac:chgData name="Ola Okubanjo" userId="86690366-23e1-4f40-9b85-37ff13699414" providerId="ADAL" clId="{B2A11CE9-1774-470A-8138-F21454F05336}" dt="2022-07-14T02:42:02.692" v="9296" actId="1076"/>
          <ac:spMkLst>
            <pc:docMk/>
            <pc:sldMk cId="3827362775" sldId="1785"/>
            <ac:spMk id="315" creationId="{87412570-0577-2871-5B88-16194A829EF8}"/>
          </ac:spMkLst>
        </pc:spChg>
        <pc:spChg chg="mod">
          <ac:chgData name="Ola Okubanjo" userId="86690366-23e1-4f40-9b85-37ff13699414" providerId="ADAL" clId="{B2A11CE9-1774-470A-8138-F21454F05336}" dt="2022-07-14T02:42:02.692" v="9296" actId="1076"/>
          <ac:spMkLst>
            <pc:docMk/>
            <pc:sldMk cId="3827362775" sldId="1785"/>
            <ac:spMk id="316" creationId="{4F97188C-AC90-AC47-2D32-41D7F6970D39}"/>
          </ac:spMkLst>
        </pc:spChg>
        <pc:spChg chg="mod">
          <ac:chgData name="Ola Okubanjo" userId="86690366-23e1-4f40-9b85-37ff13699414" providerId="ADAL" clId="{B2A11CE9-1774-470A-8138-F21454F05336}" dt="2022-07-14T02:42:02.692" v="9296" actId="1076"/>
          <ac:spMkLst>
            <pc:docMk/>
            <pc:sldMk cId="3827362775" sldId="1785"/>
            <ac:spMk id="317" creationId="{9D66F95A-BFCB-46AB-CCAC-C5755C4F72D9}"/>
          </ac:spMkLst>
        </pc:spChg>
        <pc:spChg chg="mod">
          <ac:chgData name="Ola Okubanjo" userId="86690366-23e1-4f40-9b85-37ff13699414" providerId="ADAL" clId="{B2A11CE9-1774-470A-8138-F21454F05336}" dt="2022-07-14T02:42:02.692" v="9296" actId="1076"/>
          <ac:spMkLst>
            <pc:docMk/>
            <pc:sldMk cId="3827362775" sldId="1785"/>
            <ac:spMk id="318" creationId="{DA6B81AE-BB9F-CE31-6848-4CB57FD57A96}"/>
          </ac:spMkLst>
        </pc:spChg>
        <pc:spChg chg="mod">
          <ac:chgData name="Ola Okubanjo" userId="86690366-23e1-4f40-9b85-37ff13699414" providerId="ADAL" clId="{B2A11CE9-1774-470A-8138-F21454F05336}" dt="2022-07-14T02:42:02.692" v="9296" actId="1076"/>
          <ac:spMkLst>
            <pc:docMk/>
            <pc:sldMk cId="3827362775" sldId="1785"/>
            <ac:spMk id="319" creationId="{40625CA4-8F4E-357A-8938-B91F49BF38CF}"/>
          </ac:spMkLst>
        </pc:spChg>
        <pc:spChg chg="mod">
          <ac:chgData name="Ola Okubanjo" userId="86690366-23e1-4f40-9b85-37ff13699414" providerId="ADAL" clId="{B2A11CE9-1774-470A-8138-F21454F05336}" dt="2022-07-14T02:42:02.692" v="9296" actId="1076"/>
          <ac:spMkLst>
            <pc:docMk/>
            <pc:sldMk cId="3827362775" sldId="1785"/>
            <ac:spMk id="320" creationId="{78727EDB-BDF9-DBF3-73D0-A7832F0A2D0B}"/>
          </ac:spMkLst>
        </pc:spChg>
        <pc:spChg chg="mod">
          <ac:chgData name="Ola Okubanjo" userId="86690366-23e1-4f40-9b85-37ff13699414" providerId="ADAL" clId="{B2A11CE9-1774-470A-8138-F21454F05336}" dt="2022-07-14T02:42:02.692" v="9296" actId="1076"/>
          <ac:spMkLst>
            <pc:docMk/>
            <pc:sldMk cId="3827362775" sldId="1785"/>
            <ac:spMk id="321" creationId="{76567BC4-E00A-68F2-B6FB-765B8E523990}"/>
          </ac:spMkLst>
        </pc:spChg>
        <pc:spChg chg="mod">
          <ac:chgData name="Ola Okubanjo" userId="86690366-23e1-4f40-9b85-37ff13699414" providerId="ADAL" clId="{B2A11CE9-1774-470A-8138-F21454F05336}" dt="2022-07-14T02:42:02.692" v="9296" actId="1076"/>
          <ac:spMkLst>
            <pc:docMk/>
            <pc:sldMk cId="3827362775" sldId="1785"/>
            <ac:spMk id="322" creationId="{739D3422-6A55-7DF4-EB15-B514094D929A}"/>
          </ac:spMkLst>
        </pc:spChg>
        <pc:spChg chg="mod">
          <ac:chgData name="Ola Okubanjo" userId="86690366-23e1-4f40-9b85-37ff13699414" providerId="ADAL" clId="{B2A11CE9-1774-470A-8138-F21454F05336}" dt="2022-07-14T02:42:02.692" v="9296" actId="1076"/>
          <ac:spMkLst>
            <pc:docMk/>
            <pc:sldMk cId="3827362775" sldId="1785"/>
            <ac:spMk id="323" creationId="{078D4CA0-97C8-1D79-F121-A33A89CCBBFF}"/>
          </ac:spMkLst>
        </pc:spChg>
        <pc:spChg chg="mod">
          <ac:chgData name="Ola Okubanjo" userId="86690366-23e1-4f40-9b85-37ff13699414" providerId="ADAL" clId="{B2A11CE9-1774-470A-8138-F21454F05336}" dt="2022-07-14T02:42:02.692" v="9296" actId="1076"/>
          <ac:spMkLst>
            <pc:docMk/>
            <pc:sldMk cId="3827362775" sldId="1785"/>
            <ac:spMk id="324" creationId="{CE271835-B0C1-E36D-579C-0E6961360D2F}"/>
          </ac:spMkLst>
        </pc:spChg>
        <pc:spChg chg="mod">
          <ac:chgData name="Ola Okubanjo" userId="86690366-23e1-4f40-9b85-37ff13699414" providerId="ADAL" clId="{B2A11CE9-1774-470A-8138-F21454F05336}" dt="2022-07-14T02:42:02.692" v="9296" actId="1076"/>
          <ac:spMkLst>
            <pc:docMk/>
            <pc:sldMk cId="3827362775" sldId="1785"/>
            <ac:spMk id="325" creationId="{D2155C02-69FA-162A-A604-3E927A83E2FE}"/>
          </ac:spMkLst>
        </pc:spChg>
        <pc:spChg chg="mod">
          <ac:chgData name="Ola Okubanjo" userId="86690366-23e1-4f40-9b85-37ff13699414" providerId="ADAL" clId="{B2A11CE9-1774-470A-8138-F21454F05336}" dt="2022-07-14T02:42:02.692" v="9296" actId="1076"/>
          <ac:spMkLst>
            <pc:docMk/>
            <pc:sldMk cId="3827362775" sldId="1785"/>
            <ac:spMk id="326" creationId="{C12B3261-6620-276E-65E0-E3F3CF90188B}"/>
          </ac:spMkLst>
        </pc:spChg>
        <pc:spChg chg="mod">
          <ac:chgData name="Ola Okubanjo" userId="86690366-23e1-4f40-9b85-37ff13699414" providerId="ADAL" clId="{B2A11CE9-1774-470A-8138-F21454F05336}" dt="2022-07-14T02:42:02.692" v="9296" actId="1076"/>
          <ac:spMkLst>
            <pc:docMk/>
            <pc:sldMk cId="3827362775" sldId="1785"/>
            <ac:spMk id="327" creationId="{1C7474C4-CA51-9958-CAFC-3B4D3A815BA0}"/>
          </ac:spMkLst>
        </pc:spChg>
        <pc:spChg chg="mod">
          <ac:chgData name="Ola Okubanjo" userId="86690366-23e1-4f40-9b85-37ff13699414" providerId="ADAL" clId="{B2A11CE9-1774-470A-8138-F21454F05336}" dt="2022-07-14T02:42:02.692" v="9296" actId="1076"/>
          <ac:spMkLst>
            <pc:docMk/>
            <pc:sldMk cId="3827362775" sldId="1785"/>
            <ac:spMk id="328" creationId="{C86D2C2C-B57B-E774-FF65-16963BD24031}"/>
          </ac:spMkLst>
        </pc:spChg>
        <pc:spChg chg="mod">
          <ac:chgData name="Ola Okubanjo" userId="86690366-23e1-4f40-9b85-37ff13699414" providerId="ADAL" clId="{B2A11CE9-1774-470A-8138-F21454F05336}" dt="2022-07-14T02:42:02.692" v="9296" actId="1076"/>
          <ac:spMkLst>
            <pc:docMk/>
            <pc:sldMk cId="3827362775" sldId="1785"/>
            <ac:spMk id="329" creationId="{C5B8C1BF-4635-5EFB-AE1C-0A610AABCBA2}"/>
          </ac:spMkLst>
        </pc:spChg>
        <pc:spChg chg="mod">
          <ac:chgData name="Ola Okubanjo" userId="86690366-23e1-4f40-9b85-37ff13699414" providerId="ADAL" clId="{B2A11CE9-1774-470A-8138-F21454F05336}" dt="2022-07-14T02:42:02.692" v="9296" actId="1076"/>
          <ac:spMkLst>
            <pc:docMk/>
            <pc:sldMk cId="3827362775" sldId="1785"/>
            <ac:spMk id="330" creationId="{6B8A8352-499C-A651-7DFA-381E78EAEDCD}"/>
          </ac:spMkLst>
        </pc:spChg>
        <pc:spChg chg="mod">
          <ac:chgData name="Ola Okubanjo" userId="86690366-23e1-4f40-9b85-37ff13699414" providerId="ADAL" clId="{B2A11CE9-1774-470A-8138-F21454F05336}" dt="2022-07-14T02:42:02.692" v="9296" actId="1076"/>
          <ac:spMkLst>
            <pc:docMk/>
            <pc:sldMk cId="3827362775" sldId="1785"/>
            <ac:spMk id="331" creationId="{35B892B6-11BE-C8EB-4549-3E81B4C27432}"/>
          </ac:spMkLst>
        </pc:spChg>
        <pc:spChg chg="mod">
          <ac:chgData name="Ola Okubanjo" userId="86690366-23e1-4f40-9b85-37ff13699414" providerId="ADAL" clId="{B2A11CE9-1774-470A-8138-F21454F05336}" dt="2022-07-14T02:42:02.692" v="9296" actId="1076"/>
          <ac:spMkLst>
            <pc:docMk/>
            <pc:sldMk cId="3827362775" sldId="1785"/>
            <ac:spMk id="332" creationId="{E551D5DB-9C9E-3D30-F722-246959577291}"/>
          </ac:spMkLst>
        </pc:spChg>
        <pc:spChg chg="mod">
          <ac:chgData name="Ola Okubanjo" userId="86690366-23e1-4f40-9b85-37ff13699414" providerId="ADAL" clId="{B2A11CE9-1774-470A-8138-F21454F05336}" dt="2022-07-14T02:42:02.692" v="9296" actId="1076"/>
          <ac:spMkLst>
            <pc:docMk/>
            <pc:sldMk cId="3827362775" sldId="1785"/>
            <ac:spMk id="333" creationId="{53B73EF5-1A16-531E-46E2-853CD067295D}"/>
          </ac:spMkLst>
        </pc:spChg>
        <pc:spChg chg="mod">
          <ac:chgData name="Ola Okubanjo" userId="86690366-23e1-4f40-9b85-37ff13699414" providerId="ADAL" clId="{B2A11CE9-1774-470A-8138-F21454F05336}" dt="2022-07-14T02:42:02.692" v="9296" actId="1076"/>
          <ac:spMkLst>
            <pc:docMk/>
            <pc:sldMk cId="3827362775" sldId="1785"/>
            <ac:spMk id="334" creationId="{B321EECB-D55D-AF32-6FE7-CF41F1A84F75}"/>
          </ac:spMkLst>
        </pc:spChg>
        <pc:spChg chg="mod">
          <ac:chgData name="Ola Okubanjo" userId="86690366-23e1-4f40-9b85-37ff13699414" providerId="ADAL" clId="{B2A11CE9-1774-470A-8138-F21454F05336}" dt="2022-07-14T02:42:02.692" v="9296" actId="1076"/>
          <ac:spMkLst>
            <pc:docMk/>
            <pc:sldMk cId="3827362775" sldId="1785"/>
            <ac:spMk id="335" creationId="{96171BFD-1E0C-B2B6-9D92-541246437BEB}"/>
          </ac:spMkLst>
        </pc:spChg>
        <pc:spChg chg="mod">
          <ac:chgData name="Ola Okubanjo" userId="86690366-23e1-4f40-9b85-37ff13699414" providerId="ADAL" clId="{B2A11CE9-1774-470A-8138-F21454F05336}" dt="2022-07-14T02:42:02.692" v="9296" actId="1076"/>
          <ac:spMkLst>
            <pc:docMk/>
            <pc:sldMk cId="3827362775" sldId="1785"/>
            <ac:spMk id="336" creationId="{F3985AA4-F480-BCE1-1113-2EB6D8817EA9}"/>
          </ac:spMkLst>
        </pc:spChg>
        <pc:spChg chg="mod">
          <ac:chgData name="Ola Okubanjo" userId="86690366-23e1-4f40-9b85-37ff13699414" providerId="ADAL" clId="{B2A11CE9-1774-470A-8138-F21454F05336}" dt="2022-07-14T02:42:02.692" v="9296" actId="1076"/>
          <ac:spMkLst>
            <pc:docMk/>
            <pc:sldMk cId="3827362775" sldId="1785"/>
            <ac:spMk id="337" creationId="{BBC55E7A-F4ED-4BDE-A10C-F23C83713866}"/>
          </ac:spMkLst>
        </pc:spChg>
        <pc:spChg chg="mod">
          <ac:chgData name="Ola Okubanjo" userId="86690366-23e1-4f40-9b85-37ff13699414" providerId="ADAL" clId="{B2A11CE9-1774-470A-8138-F21454F05336}" dt="2022-07-14T02:42:02.692" v="9296" actId="1076"/>
          <ac:spMkLst>
            <pc:docMk/>
            <pc:sldMk cId="3827362775" sldId="1785"/>
            <ac:spMk id="338" creationId="{0531E1BF-58E1-9F90-29C4-80E579FC923F}"/>
          </ac:spMkLst>
        </pc:spChg>
        <pc:spChg chg="mod">
          <ac:chgData name="Ola Okubanjo" userId="86690366-23e1-4f40-9b85-37ff13699414" providerId="ADAL" clId="{B2A11CE9-1774-470A-8138-F21454F05336}" dt="2022-07-14T02:42:02.692" v="9296" actId="1076"/>
          <ac:spMkLst>
            <pc:docMk/>
            <pc:sldMk cId="3827362775" sldId="1785"/>
            <ac:spMk id="339" creationId="{5FB9ECC3-A5C5-A01F-E6F8-9E3E3D14C9BE}"/>
          </ac:spMkLst>
        </pc:spChg>
        <pc:spChg chg="mod">
          <ac:chgData name="Ola Okubanjo" userId="86690366-23e1-4f40-9b85-37ff13699414" providerId="ADAL" clId="{B2A11CE9-1774-470A-8138-F21454F05336}" dt="2022-07-14T02:42:02.692" v="9296" actId="1076"/>
          <ac:spMkLst>
            <pc:docMk/>
            <pc:sldMk cId="3827362775" sldId="1785"/>
            <ac:spMk id="340" creationId="{E6B11EA1-480F-55B5-FE46-F567FDED0479}"/>
          </ac:spMkLst>
        </pc:spChg>
        <pc:spChg chg="mod">
          <ac:chgData name="Ola Okubanjo" userId="86690366-23e1-4f40-9b85-37ff13699414" providerId="ADAL" clId="{B2A11CE9-1774-470A-8138-F21454F05336}" dt="2022-07-14T02:42:02.692" v="9296" actId="1076"/>
          <ac:spMkLst>
            <pc:docMk/>
            <pc:sldMk cId="3827362775" sldId="1785"/>
            <ac:spMk id="341" creationId="{D20C22FA-02C3-4CAE-53C3-430DD8B5D34A}"/>
          </ac:spMkLst>
        </pc:spChg>
        <pc:spChg chg="mod">
          <ac:chgData name="Ola Okubanjo" userId="86690366-23e1-4f40-9b85-37ff13699414" providerId="ADAL" clId="{B2A11CE9-1774-470A-8138-F21454F05336}" dt="2022-07-14T02:42:02.692" v="9296" actId="1076"/>
          <ac:spMkLst>
            <pc:docMk/>
            <pc:sldMk cId="3827362775" sldId="1785"/>
            <ac:spMk id="342" creationId="{7A280702-D9D7-714B-9539-D3C679C44656}"/>
          </ac:spMkLst>
        </pc:spChg>
        <pc:spChg chg="mod">
          <ac:chgData name="Ola Okubanjo" userId="86690366-23e1-4f40-9b85-37ff13699414" providerId="ADAL" clId="{B2A11CE9-1774-470A-8138-F21454F05336}" dt="2022-07-14T02:42:02.692" v="9296" actId="1076"/>
          <ac:spMkLst>
            <pc:docMk/>
            <pc:sldMk cId="3827362775" sldId="1785"/>
            <ac:spMk id="343" creationId="{AA8A15A0-4061-5046-90F4-D71FA6D31C83}"/>
          </ac:spMkLst>
        </pc:spChg>
        <pc:spChg chg="mod">
          <ac:chgData name="Ola Okubanjo" userId="86690366-23e1-4f40-9b85-37ff13699414" providerId="ADAL" clId="{B2A11CE9-1774-470A-8138-F21454F05336}" dt="2022-07-14T02:42:02.692" v="9296" actId="1076"/>
          <ac:spMkLst>
            <pc:docMk/>
            <pc:sldMk cId="3827362775" sldId="1785"/>
            <ac:spMk id="344" creationId="{35CEA3CE-FB09-A909-002B-30520D26DC62}"/>
          </ac:spMkLst>
        </pc:spChg>
        <pc:spChg chg="mod">
          <ac:chgData name="Ola Okubanjo" userId="86690366-23e1-4f40-9b85-37ff13699414" providerId="ADAL" clId="{B2A11CE9-1774-470A-8138-F21454F05336}" dt="2022-07-14T02:42:02.692" v="9296" actId="1076"/>
          <ac:spMkLst>
            <pc:docMk/>
            <pc:sldMk cId="3827362775" sldId="1785"/>
            <ac:spMk id="345" creationId="{91B202C4-3C22-2D6F-A8D7-36934FA9A27F}"/>
          </ac:spMkLst>
        </pc:spChg>
        <pc:spChg chg="mod">
          <ac:chgData name="Ola Okubanjo" userId="86690366-23e1-4f40-9b85-37ff13699414" providerId="ADAL" clId="{B2A11CE9-1774-470A-8138-F21454F05336}" dt="2022-07-14T02:42:02.692" v="9296" actId="1076"/>
          <ac:spMkLst>
            <pc:docMk/>
            <pc:sldMk cId="3827362775" sldId="1785"/>
            <ac:spMk id="346" creationId="{C040DB34-E74A-C467-E852-0A9EE14BBD5C}"/>
          </ac:spMkLst>
        </pc:spChg>
        <pc:spChg chg="mod">
          <ac:chgData name="Ola Okubanjo" userId="86690366-23e1-4f40-9b85-37ff13699414" providerId="ADAL" clId="{B2A11CE9-1774-470A-8138-F21454F05336}" dt="2022-07-14T02:42:02.692" v="9296" actId="1076"/>
          <ac:spMkLst>
            <pc:docMk/>
            <pc:sldMk cId="3827362775" sldId="1785"/>
            <ac:spMk id="347" creationId="{BAABFD1D-1C26-56F6-3320-AC47C711D09E}"/>
          </ac:spMkLst>
        </pc:spChg>
        <pc:spChg chg="mod">
          <ac:chgData name="Ola Okubanjo" userId="86690366-23e1-4f40-9b85-37ff13699414" providerId="ADAL" clId="{B2A11CE9-1774-470A-8138-F21454F05336}" dt="2022-07-14T02:42:02.692" v="9296" actId="1076"/>
          <ac:spMkLst>
            <pc:docMk/>
            <pc:sldMk cId="3827362775" sldId="1785"/>
            <ac:spMk id="348" creationId="{2D18067F-7E11-B3D3-D802-CAD525FB7EC8}"/>
          </ac:spMkLst>
        </pc:spChg>
        <pc:spChg chg="mod">
          <ac:chgData name="Ola Okubanjo" userId="86690366-23e1-4f40-9b85-37ff13699414" providerId="ADAL" clId="{B2A11CE9-1774-470A-8138-F21454F05336}" dt="2022-07-14T02:42:02.692" v="9296" actId="1076"/>
          <ac:spMkLst>
            <pc:docMk/>
            <pc:sldMk cId="3827362775" sldId="1785"/>
            <ac:spMk id="349" creationId="{4D9A3394-A6B7-F133-4722-6D3E2E67F7D8}"/>
          </ac:spMkLst>
        </pc:spChg>
        <pc:spChg chg="mod">
          <ac:chgData name="Ola Okubanjo" userId="86690366-23e1-4f40-9b85-37ff13699414" providerId="ADAL" clId="{B2A11CE9-1774-470A-8138-F21454F05336}" dt="2022-07-14T02:42:02.692" v="9296" actId="1076"/>
          <ac:spMkLst>
            <pc:docMk/>
            <pc:sldMk cId="3827362775" sldId="1785"/>
            <ac:spMk id="350" creationId="{BA5C48BF-183C-D846-49A3-0E006204343D}"/>
          </ac:spMkLst>
        </pc:spChg>
        <pc:spChg chg="mod">
          <ac:chgData name="Ola Okubanjo" userId="86690366-23e1-4f40-9b85-37ff13699414" providerId="ADAL" clId="{B2A11CE9-1774-470A-8138-F21454F05336}" dt="2022-07-14T02:42:02.692" v="9296" actId="1076"/>
          <ac:spMkLst>
            <pc:docMk/>
            <pc:sldMk cId="3827362775" sldId="1785"/>
            <ac:spMk id="351" creationId="{34BF303A-2EE7-79B6-EC04-85FE48A692C8}"/>
          </ac:spMkLst>
        </pc:spChg>
        <pc:spChg chg="add del mod">
          <ac:chgData name="Ola Okubanjo" userId="86690366-23e1-4f40-9b85-37ff13699414" providerId="ADAL" clId="{B2A11CE9-1774-470A-8138-F21454F05336}" dt="2022-07-14T02:59:41.787" v="9850"/>
          <ac:spMkLst>
            <pc:docMk/>
            <pc:sldMk cId="3827362775" sldId="1785"/>
            <ac:spMk id="352" creationId="{BC650702-101E-65AE-1D35-428951D21074}"/>
          </ac:spMkLst>
        </pc:spChg>
        <pc:spChg chg="add del mod">
          <ac:chgData name="Ola Okubanjo" userId="86690366-23e1-4f40-9b85-37ff13699414" providerId="ADAL" clId="{B2A11CE9-1774-470A-8138-F21454F05336}" dt="2022-07-14T02:59:41.787" v="9850"/>
          <ac:spMkLst>
            <pc:docMk/>
            <pc:sldMk cId="3827362775" sldId="1785"/>
            <ac:spMk id="353" creationId="{081F034E-9812-57D3-4DAE-9C0AC0F4186C}"/>
          </ac:spMkLst>
        </pc:spChg>
        <pc:spChg chg="add del mod">
          <ac:chgData name="Ola Okubanjo" userId="86690366-23e1-4f40-9b85-37ff13699414" providerId="ADAL" clId="{B2A11CE9-1774-470A-8138-F21454F05336}" dt="2022-07-14T02:59:41.787" v="9850"/>
          <ac:spMkLst>
            <pc:docMk/>
            <pc:sldMk cId="3827362775" sldId="1785"/>
            <ac:spMk id="354" creationId="{AFF3631E-E3A6-9C48-8E3E-8AB76D80D0DD}"/>
          </ac:spMkLst>
        </pc:spChg>
        <pc:spChg chg="mod">
          <ac:chgData name="Ola Okubanjo" userId="86690366-23e1-4f40-9b85-37ff13699414" providerId="ADAL" clId="{B2A11CE9-1774-470A-8138-F21454F05336}" dt="2022-07-14T02:59:30.183" v="9843"/>
          <ac:spMkLst>
            <pc:docMk/>
            <pc:sldMk cId="3827362775" sldId="1785"/>
            <ac:spMk id="356" creationId="{3704B40E-6109-76D5-0474-2943C7A43CA8}"/>
          </ac:spMkLst>
        </pc:spChg>
        <pc:spChg chg="mod">
          <ac:chgData name="Ola Okubanjo" userId="86690366-23e1-4f40-9b85-37ff13699414" providerId="ADAL" clId="{B2A11CE9-1774-470A-8138-F21454F05336}" dt="2022-07-14T02:59:30.183" v="9843"/>
          <ac:spMkLst>
            <pc:docMk/>
            <pc:sldMk cId="3827362775" sldId="1785"/>
            <ac:spMk id="357" creationId="{D11FC91A-5336-CE7F-4529-20BCBFE97313}"/>
          </ac:spMkLst>
        </pc:spChg>
        <pc:spChg chg="mod">
          <ac:chgData name="Ola Okubanjo" userId="86690366-23e1-4f40-9b85-37ff13699414" providerId="ADAL" clId="{B2A11CE9-1774-470A-8138-F21454F05336}" dt="2022-07-14T02:59:30.183" v="9843"/>
          <ac:spMkLst>
            <pc:docMk/>
            <pc:sldMk cId="3827362775" sldId="1785"/>
            <ac:spMk id="359" creationId="{576FB704-BCF6-9C20-174E-D983CB13CEFC}"/>
          </ac:spMkLst>
        </pc:spChg>
        <pc:spChg chg="mod">
          <ac:chgData name="Ola Okubanjo" userId="86690366-23e1-4f40-9b85-37ff13699414" providerId="ADAL" clId="{B2A11CE9-1774-470A-8138-F21454F05336}" dt="2022-07-14T02:59:30.183" v="9843"/>
          <ac:spMkLst>
            <pc:docMk/>
            <pc:sldMk cId="3827362775" sldId="1785"/>
            <ac:spMk id="360" creationId="{3988BC52-5A69-065E-C93C-244D49BFFD22}"/>
          </ac:spMkLst>
        </pc:spChg>
        <pc:spChg chg="mod topLvl">
          <ac:chgData name="Ola Okubanjo" userId="86690366-23e1-4f40-9b85-37ff13699414" providerId="ADAL" clId="{B2A11CE9-1774-470A-8138-F21454F05336}" dt="2022-07-15T06:09:39.516" v="18052" actId="164"/>
          <ac:spMkLst>
            <pc:docMk/>
            <pc:sldMk cId="3827362775" sldId="1785"/>
            <ac:spMk id="370" creationId="{013EE8BA-4F4B-A49F-9D6D-75053A56FEA9}"/>
          </ac:spMkLst>
        </pc:spChg>
        <pc:spChg chg="mod topLvl">
          <ac:chgData name="Ola Okubanjo" userId="86690366-23e1-4f40-9b85-37ff13699414" providerId="ADAL" clId="{B2A11CE9-1774-470A-8138-F21454F05336}" dt="2022-07-15T06:09:39.516" v="18052" actId="164"/>
          <ac:spMkLst>
            <pc:docMk/>
            <pc:sldMk cId="3827362775" sldId="1785"/>
            <ac:spMk id="371" creationId="{CFEFD257-4C60-09E1-B05B-8B23A8DB3E3E}"/>
          </ac:spMkLst>
        </pc:spChg>
        <pc:spChg chg="mod topLvl">
          <ac:chgData name="Ola Okubanjo" userId="86690366-23e1-4f40-9b85-37ff13699414" providerId="ADAL" clId="{B2A11CE9-1774-470A-8138-F21454F05336}" dt="2022-07-15T06:09:39.516" v="18052" actId="164"/>
          <ac:spMkLst>
            <pc:docMk/>
            <pc:sldMk cId="3827362775" sldId="1785"/>
            <ac:spMk id="372" creationId="{2D45E02D-A4E7-B085-4211-99693FD9F84C}"/>
          </ac:spMkLst>
        </pc:spChg>
        <pc:spChg chg="mod topLvl">
          <ac:chgData name="Ola Okubanjo" userId="86690366-23e1-4f40-9b85-37ff13699414" providerId="ADAL" clId="{B2A11CE9-1774-470A-8138-F21454F05336}" dt="2022-07-15T06:09:39.516" v="18052" actId="164"/>
          <ac:spMkLst>
            <pc:docMk/>
            <pc:sldMk cId="3827362775" sldId="1785"/>
            <ac:spMk id="373" creationId="{90F825FA-63E1-2637-B7C3-79F9D38CA03E}"/>
          </ac:spMkLst>
        </pc:spChg>
        <pc:spChg chg="mod topLvl">
          <ac:chgData name="Ola Okubanjo" userId="86690366-23e1-4f40-9b85-37ff13699414" providerId="ADAL" clId="{B2A11CE9-1774-470A-8138-F21454F05336}" dt="2022-07-15T06:09:39.516" v="18052" actId="164"/>
          <ac:spMkLst>
            <pc:docMk/>
            <pc:sldMk cId="3827362775" sldId="1785"/>
            <ac:spMk id="374" creationId="{3262FA9D-C319-98C7-2B09-EE4771DE38C6}"/>
          </ac:spMkLst>
        </pc:spChg>
        <pc:spChg chg="mod topLvl modVis">
          <ac:chgData name="Ola Okubanjo" userId="86690366-23e1-4f40-9b85-37ff13699414" providerId="ADAL" clId="{B2A11CE9-1774-470A-8138-F21454F05336}" dt="2022-07-15T06:09:39.516" v="18052" actId="164"/>
          <ac:spMkLst>
            <pc:docMk/>
            <pc:sldMk cId="3827362775" sldId="1785"/>
            <ac:spMk id="375" creationId="{A6183FDA-F4A1-E36F-DD96-0D68C31C5F83}"/>
          </ac:spMkLst>
        </pc:spChg>
        <pc:spChg chg="mod topLvl">
          <ac:chgData name="Ola Okubanjo" userId="86690366-23e1-4f40-9b85-37ff13699414" providerId="ADAL" clId="{B2A11CE9-1774-470A-8138-F21454F05336}" dt="2022-07-15T06:09:39.516" v="18052" actId="164"/>
          <ac:spMkLst>
            <pc:docMk/>
            <pc:sldMk cId="3827362775" sldId="1785"/>
            <ac:spMk id="376" creationId="{D5D943FF-9610-A916-ECA7-02538308725E}"/>
          </ac:spMkLst>
        </pc:spChg>
        <pc:spChg chg="mod topLvl">
          <ac:chgData name="Ola Okubanjo" userId="86690366-23e1-4f40-9b85-37ff13699414" providerId="ADAL" clId="{B2A11CE9-1774-470A-8138-F21454F05336}" dt="2022-07-15T06:09:39.516" v="18052" actId="164"/>
          <ac:spMkLst>
            <pc:docMk/>
            <pc:sldMk cId="3827362775" sldId="1785"/>
            <ac:spMk id="377" creationId="{51D54852-563A-C58C-6CFC-15EFE6468876}"/>
          </ac:spMkLst>
        </pc:spChg>
        <pc:spChg chg="add del mod">
          <ac:chgData name="Ola Okubanjo" userId="86690366-23e1-4f40-9b85-37ff13699414" providerId="ADAL" clId="{B2A11CE9-1774-470A-8138-F21454F05336}" dt="2022-07-14T03:14:11.855" v="10153" actId="478"/>
          <ac:spMkLst>
            <pc:docMk/>
            <pc:sldMk cId="3827362775" sldId="1785"/>
            <ac:spMk id="378" creationId="{118C7530-AC39-9720-D885-39514396AE3B}"/>
          </ac:spMkLst>
        </pc:spChg>
        <pc:spChg chg="add mod topLvl">
          <ac:chgData name="Ola Okubanjo" userId="86690366-23e1-4f40-9b85-37ff13699414" providerId="ADAL" clId="{B2A11CE9-1774-470A-8138-F21454F05336}" dt="2022-07-15T06:10:18.301" v="18054" actId="164"/>
          <ac:spMkLst>
            <pc:docMk/>
            <pc:sldMk cId="3827362775" sldId="1785"/>
            <ac:spMk id="379" creationId="{1DC9F2C0-16A6-A8EF-2A49-C7C5782D83F0}"/>
          </ac:spMkLst>
        </pc:spChg>
        <pc:spChg chg="add mod topLvl">
          <ac:chgData name="Ola Okubanjo" userId="86690366-23e1-4f40-9b85-37ff13699414" providerId="ADAL" clId="{B2A11CE9-1774-470A-8138-F21454F05336}" dt="2022-07-15T06:06:45.777" v="18032" actId="164"/>
          <ac:spMkLst>
            <pc:docMk/>
            <pc:sldMk cId="3827362775" sldId="1785"/>
            <ac:spMk id="380" creationId="{E188ED2A-1148-1B42-5B53-00A3677EC628}"/>
          </ac:spMkLst>
        </pc:spChg>
        <pc:spChg chg="add del mod">
          <ac:chgData name="Ola Okubanjo" userId="86690366-23e1-4f40-9b85-37ff13699414" providerId="ADAL" clId="{B2A11CE9-1774-470A-8138-F21454F05336}" dt="2022-07-14T02:28:49.519" v="9122" actId="478"/>
          <ac:spMkLst>
            <pc:docMk/>
            <pc:sldMk cId="3827362775" sldId="1785"/>
            <ac:spMk id="1028" creationId="{2B1D9781-E2CE-2569-CD59-14F5859D5456}"/>
          </ac:spMkLst>
        </pc:spChg>
        <pc:spChg chg="mod">
          <ac:chgData name="Ola Okubanjo" userId="86690366-23e1-4f40-9b85-37ff13699414" providerId="ADAL" clId="{B2A11CE9-1774-470A-8138-F21454F05336}" dt="2022-07-14T02:33:14.746" v="9245" actId="18245"/>
          <ac:spMkLst>
            <pc:docMk/>
            <pc:sldMk cId="3827362775" sldId="1785"/>
            <ac:spMk id="1032" creationId="{29D998F4-16EB-BB8E-771D-A971952E2C06}"/>
          </ac:spMkLst>
        </pc:spChg>
        <pc:spChg chg="mod">
          <ac:chgData name="Ola Okubanjo" userId="86690366-23e1-4f40-9b85-37ff13699414" providerId="ADAL" clId="{B2A11CE9-1774-470A-8138-F21454F05336}" dt="2022-07-14T02:33:14.746" v="9245" actId="18245"/>
          <ac:spMkLst>
            <pc:docMk/>
            <pc:sldMk cId="3827362775" sldId="1785"/>
            <ac:spMk id="1033" creationId="{470B19CC-90F3-6690-03CD-3BEFD576075E}"/>
          </ac:spMkLst>
        </pc:spChg>
        <pc:spChg chg="mod">
          <ac:chgData name="Ola Okubanjo" userId="86690366-23e1-4f40-9b85-37ff13699414" providerId="ADAL" clId="{B2A11CE9-1774-470A-8138-F21454F05336}" dt="2022-07-14T02:33:14.746" v="9245" actId="18245"/>
          <ac:spMkLst>
            <pc:docMk/>
            <pc:sldMk cId="3827362775" sldId="1785"/>
            <ac:spMk id="1034" creationId="{CE9FF9DA-00A8-2CF3-461E-6C8631E7757D}"/>
          </ac:spMkLst>
        </pc:spChg>
        <pc:spChg chg="mod">
          <ac:chgData name="Ola Okubanjo" userId="86690366-23e1-4f40-9b85-37ff13699414" providerId="ADAL" clId="{B2A11CE9-1774-470A-8138-F21454F05336}" dt="2022-07-14T02:32:22.539" v="9174" actId="18245"/>
          <ac:spMkLst>
            <pc:docMk/>
            <pc:sldMk cId="3827362775" sldId="1785"/>
            <ac:spMk id="1035" creationId="{4FCB1A1B-34A1-6C8E-D94A-3519166E7AA6}"/>
          </ac:spMkLst>
        </pc:spChg>
        <pc:spChg chg="add mod ord">
          <ac:chgData name="Ola Okubanjo" userId="86690366-23e1-4f40-9b85-37ff13699414" providerId="ADAL" clId="{B2A11CE9-1774-470A-8138-F21454F05336}" dt="2022-07-14T03:19:11.866" v="10258" actId="14100"/>
          <ac:spMkLst>
            <pc:docMk/>
            <pc:sldMk cId="3827362775" sldId="1785"/>
            <ac:spMk id="1036" creationId="{B69E35EC-2116-11CB-9713-562F75B9804F}"/>
          </ac:spMkLst>
        </pc:spChg>
        <pc:spChg chg="add del mod">
          <ac:chgData name="Ola Okubanjo" userId="86690366-23e1-4f40-9b85-37ff13699414" providerId="ADAL" clId="{B2A11CE9-1774-470A-8138-F21454F05336}" dt="2022-07-14T03:01:48.829" v="9865" actId="11529"/>
          <ac:spMkLst>
            <pc:docMk/>
            <pc:sldMk cId="3827362775" sldId="1785"/>
            <ac:spMk id="1038" creationId="{3FB7C18C-88ED-9051-BC07-5657D5C1C922}"/>
          </ac:spMkLst>
        </pc:spChg>
        <pc:spChg chg="add del mod">
          <ac:chgData name="Ola Okubanjo" userId="86690366-23e1-4f40-9b85-37ff13699414" providerId="ADAL" clId="{B2A11CE9-1774-470A-8138-F21454F05336}" dt="2022-07-14T03:04:50.164" v="9944" actId="11529"/>
          <ac:spMkLst>
            <pc:docMk/>
            <pc:sldMk cId="3827362775" sldId="1785"/>
            <ac:spMk id="1039" creationId="{9567F327-97A5-4AF5-7F79-3ADFAD7EF337}"/>
          </ac:spMkLst>
        </pc:spChg>
        <pc:grpChg chg="add del mod topLvl">
          <ac:chgData name="Ola Okubanjo" userId="86690366-23e1-4f40-9b85-37ff13699414" providerId="ADAL" clId="{B2A11CE9-1774-470A-8138-F21454F05336}" dt="2022-07-15T06:06:15.320" v="18028" actId="165"/>
          <ac:grpSpMkLst>
            <pc:docMk/>
            <pc:sldMk cId="3827362775" sldId="1785"/>
            <ac:grpSpMk id="2" creationId="{8A9D2126-C028-0706-D83F-AC6E10D7675C}"/>
          </ac:grpSpMkLst>
        </pc:grpChg>
        <pc:grpChg chg="add mod">
          <ac:chgData name="Ola Okubanjo" userId="86690366-23e1-4f40-9b85-37ff13699414" providerId="ADAL" clId="{B2A11CE9-1774-470A-8138-F21454F05336}" dt="2022-07-15T05:57:50.126" v="17971" actId="164"/>
          <ac:grpSpMkLst>
            <pc:docMk/>
            <pc:sldMk cId="3827362775" sldId="1785"/>
            <ac:grpSpMk id="3" creationId="{19428136-EEE3-6AB5-8058-914D7AE4A9A2}"/>
          </ac:grpSpMkLst>
        </pc:grpChg>
        <pc:grpChg chg="add del mod">
          <ac:chgData name="Ola Okubanjo" userId="86690366-23e1-4f40-9b85-37ff13699414" providerId="ADAL" clId="{B2A11CE9-1774-470A-8138-F21454F05336}" dt="2022-07-15T06:06:08.890" v="18027" actId="165"/>
          <ac:grpSpMkLst>
            <pc:docMk/>
            <pc:sldMk cId="3827362775" sldId="1785"/>
            <ac:grpSpMk id="4" creationId="{6209BDB2-C43F-9A8D-0450-F986B9105C63}"/>
          </ac:grpSpMkLst>
        </pc:grpChg>
        <pc:grpChg chg="del mod">
          <ac:chgData name="Ola Okubanjo" userId="86690366-23e1-4f40-9b85-37ff13699414" providerId="ADAL" clId="{B2A11CE9-1774-470A-8138-F21454F05336}" dt="2022-07-15T06:06:28.659" v="18030" actId="165"/>
          <ac:grpSpMkLst>
            <pc:docMk/>
            <pc:sldMk cId="3827362775" sldId="1785"/>
            <ac:grpSpMk id="6" creationId="{C2B1E009-6E9F-0EAC-29EC-B4961904C09A}"/>
          </ac:grpSpMkLst>
        </pc:grpChg>
        <pc:grpChg chg="add del mod">
          <ac:chgData name="Ola Okubanjo" userId="86690366-23e1-4f40-9b85-37ff13699414" providerId="ADAL" clId="{B2A11CE9-1774-470A-8138-F21454F05336}" dt="2022-07-15T06:09:28.041" v="18051" actId="165"/>
          <ac:grpSpMkLst>
            <pc:docMk/>
            <pc:sldMk cId="3827362775" sldId="1785"/>
            <ac:grpSpMk id="19" creationId="{4B70B3E2-5D98-F2AB-0006-8649E947C2BB}"/>
          </ac:grpSpMkLst>
        </pc:grpChg>
        <pc:grpChg chg="add del mod">
          <ac:chgData name="Ola Okubanjo" userId="86690366-23e1-4f40-9b85-37ff13699414" providerId="ADAL" clId="{B2A11CE9-1774-470A-8138-F21454F05336}" dt="2022-07-14T01:49:49.661" v="8591" actId="478"/>
          <ac:grpSpMkLst>
            <pc:docMk/>
            <pc:sldMk cId="3827362775" sldId="1785"/>
            <ac:grpSpMk id="19" creationId="{A6FC1563-89F3-4CB6-B684-F324884129FE}"/>
          </ac:grpSpMkLst>
        </pc:grpChg>
        <pc:grpChg chg="add mod">
          <ac:chgData name="Ola Okubanjo" userId="86690366-23e1-4f40-9b85-37ff13699414" providerId="ADAL" clId="{B2A11CE9-1774-470A-8138-F21454F05336}" dt="2022-07-15T06:06:45.777" v="18032" actId="164"/>
          <ac:grpSpMkLst>
            <pc:docMk/>
            <pc:sldMk cId="3827362775" sldId="1785"/>
            <ac:grpSpMk id="20" creationId="{5D6D5B16-AB2A-D8F2-D220-D6E31311A751}"/>
          </ac:grpSpMkLst>
        </pc:grpChg>
        <pc:grpChg chg="add del mod">
          <ac:chgData name="Ola Okubanjo" userId="86690366-23e1-4f40-9b85-37ff13699414" providerId="ADAL" clId="{B2A11CE9-1774-470A-8138-F21454F05336}" dt="2022-07-15T06:10:10.431" v="18053" actId="165"/>
          <ac:grpSpMkLst>
            <pc:docMk/>
            <pc:sldMk cId="3827362775" sldId="1785"/>
            <ac:grpSpMk id="21" creationId="{B1FD90D7-9886-E928-2C74-A4B28FDBBDF4}"/>
          </ac:grpSpMkLst>
        </pc:grpChg>
        <pc:grpChg chg="add mod">
          <ac:chgData name="Ola Okubanjo" userId="86690366-23e1-4f40-9b85-37ff13699414" providerId="ADAL" clId="{B2A11CE9-1774-470A-8138-F21454F05336}" dt="2022-07-15T06:09:10.231" v="18048" actId="164"/>
          <ac:grpSpMkLst>
            <pc:docMk/>
            <pc:sldMk cId="3827362775" sldId="1785"/>
            <ac:grpSpMk id="22" creationId="{4E5A0033-E733-4192-1574-DAD2BA3643AD}"/>
          </ac:grpSpMkLst>
        </pc:grpChg>
        <pc:grpChg chg="add del mod">
          <ac:chgData name="Ola Okubanjo" userId="86690366-23e1-4f40-9b85-37ff13699414" providerId="ADAL" clId="{B2A11CE9-1774-470A-8138-F21454F05336}" dt="2022-07-15T05:59:00.610" v="17980" actId="165"/>
          <ac:grpSpMkLst>
            <pc:docMk/>
            <pc:sldMk cId="3827362775" sldId="1785"/>
            <ac:grpSpMk id="23" creationId="{D0A3FB6F-9ED6-ED8D-BC2B-F40CA1E780BB}"/>
          </ac:grpSpMkLst>
        </pc:grpChg>
        <pc:grpChg chg="add mod">
          <ac:chgData name="Ola Okubanjo" userId="86690366-23e1-4f40-9b85-37ff13699414" providerId="ADAL" clId="{B2A11CE9-1774-470A-8138-F21454F05336}" dt="2022-07-15T06:09:39.516" v="18052" actId="164"/>
          <ac:grpSpMkLst>
            <pc:docMk/>
            <pc:sldMk cId="3827362775" sldId="1785"/>
            <ac:grpSpMk id="27" creationId="{CFAF4F3F-F0F6-BF05-F142-3F0D863E5C85}"/>
          </ac:grpSpMkLst>
        </pc:grpChg>
        <pc:grpChg chg="add mod">
          <ac:chgData name="Ola Okubanjo" userId="86690366-23e1-4f40-9b85-37ff13699414" providerId="ADAL" clId="{B2A11CE9-1774-470A-8138-F21454F05336}" dt="2022-07-15T06:10:18.301" v="18054" actId="164"/>
          <ac:grpSpMkLst>
            <pc:docMk/>
            <pc:sldMk cId="3827362775" sldId="1785"/>
            <ac:grpSpMk id="28" creationId="{EEE12043-0E38-E0F6-E92E-23FD10B5EAA5}"/>
          </ac:grpSpMkLst>
        </pc:grpChg>
        <pc:grpChg chg="add del mod">
          <ac:chgData name="Ola Okubanjo" userId="86690366-23e1-4f40-9b85-37ff13699414" providerId="ADAL" clId="{B2A11CE9-1774-470A-8138-F21454F05336}" dt="2022-07-14T02:42:12.138" v="9297" actId="478"/>
          <ac:grpSpMkLst>
            <pc:docMk/>
            <pc:sldMk cId="3827362775" sldId="1785"/>
            <ac:grpSpMk id="192" creationId="{775AFC66-88BD-54F7-22F4-81D5A01E5DC3}"/>
          </ac:grpSpMkLst>
        </pc:grpChg>
        <pc:grpChg chg="add del mod">
          <ac:chgData name="Ola Okubanjo" userId="86690366-23e1-4f40-9b85-37ff13699414" providerId="ADAL" clId="{B2A11CE9-1774-470A-8138-F21454F05336}" dt="2022-07-14T02:59:41.787" v="9850"/>
          <ac:grpSpMkLst>
            <pc:docMk/>
            <pc:sldMk cId="3827362775" sldId="1785"/>
            <ac:grpSpMk id="355" creationId="{0BD33B7E-5451-6CD9-B623-13B751BED404}"/>
          </ac:grpSpMkLst>
        </pc:grpChg>
        <pc:grpChg chg="add del mod">
          <ac:chgData name="Ola Okubanjo" userId="86690366-23e1-4f40-9b85-37ff13699414" providerId="ADAL" clId="{B2A11CE9-1774-470A-8138-F21454F05336}" dt="2022-07-14T02:59:41.787" v="9850"/>
          <ac:grpSpMkLst>
            <pc:docMk/>
            <pc:sldMk cId="3827362775" sldId="1785"/>
            <ac:grpSpMk id="358" creationId="{68B6BAFE-A550-010C-161C-B660BD3222B2}"/>
          </ac:grpSpMkLst>
        </pc:grpChg>
        <pc:grpChg chg="add del mod ord topLvl">
          <ac:chgData name="Ola Okubanjo" userId="86690366-23e1-4f40-9b85-37ff13699414" providerId="ADAL" clId="{B2A11CE9-1774-470A-8138-F21454F05336}" dt="2022-07-15T06:06:15.320" v="18028" actId="165"/>
          <ac:grpSpMkLst>
            <pc:docMk/>
            <pc:sldMk cId="3827362775" sldId="1785"/>
            <ac:grpSpMk id="369" creationId="{6DFCC7C7-1A73-F485-740A-1BAF71960D4D}"/>
          </ac:grpSpMkLst>
        </pc:grpChg>
        <pc:grpChg chg="mod">
          <ac:chgData name="Ola Okubanjo" userId="86690366-23e1-4f40-9b85-37ff13699414" providerId="ADAL" clId="{B2A11CE9-1774-470A-8138-F21454F05336}" dt="2022-07-14T02:33:14.746" v="9245" actId="18245"/>
          <ac:grpSpMkLst>
            <pc:docMk/>
            <pc:sldMk cId="3827362775" sldId="1785"/>
            <ac:grpSpMk id="1031" creationId="{B17C89D3-A0EE-F4D2-3F2D-732FCBD2F442}"/>
          </ac:grpSpMkLst>
        </pc:grpChg>
        <pc:graphicFrameChg chg="add del mod">
          <ac:chgData name="Ola Okubanjo" userId="86690366-23e1-4f40-9b85-37ff13699414" providerId="ADAL" clId="{B2A11CE9-1774-470A-8138-F21454F05336}" dt="2022-07-14T01:14:00.084" v="8241"/>
          <ac:graphicFrameMkLst>
            <pc:docMk/>
            <pc:sldMk cId="3827362775" sldId="1785"/>
            <ac:graphicFrameMk id="3" creationId="{41005182-3006-63D7-811A-9F38B64F359A}"/>
          </ac:graphicFrameMkLst>
        </pc:graphicFrameChg>
        <pc:graphicFrameChg chg="add del mod topLvl">
          <ac:chgData name="Ola Okubanjo" userId="86690366-23e1-4f40-9b85-37ff13699414" providerId="ADAL" clId="{B2A11CE9-1774-470A-8138-F21454F05336}" dt="2022-07-15T05:59:57.771" v="17991" actId="478"/>
          <ac:graphicFrameMkLst>
            <pc:docMk/>
            <pc:sldMk cId="3827362775" sldId="1785"/>
            <ac:graphicFrameMk id="24" creationId="{E720DE20-381A-7E2F-8C9A-216C57BF61B5}"/>
          </ac:graphicFrameMkLst>
        </pc:graphicFrameChg>
        <pc:graphicFrameChg chg="add del mod modGraphic">
          <ac:chgData name="Ola Okubanjo" userId="86690366-23e1-4f40-9b85-37ff13699414" providerId="ADAL" clId="{B2A11CE9-1774-470A-8138-F21454F05336}" dt="2022-07-14T02:28:16.984" v="9119" actId="478"/>
          <ac:graphicFrameMkLst>
            <pc:docMk/>
            <pc:sldMk cId="3827362775" sldId="1785"/>
            <ac:graphicFrameMk id="1026" creationId="{9C500F0B-12B5-291F-FE3F-2034C2D3B0B7}"/>
          </ac:graphicFrameMkLst>
        </pc:graphicFrameChg>
        <pc:graphicFrameChg chg="add del mod modGraphic">
          <ac:chgData name="Ola Okubanjo" userId="86690366-23e1-4f40-9b85-37ff13699414" providerId="ADAL" clId="{B2A11CE9-1774-470A-8138-F21454F05336}" dt="2022-07-14T02:33:38.317" v="9254" actId="478"/>
          <ac:graphicFrameMkLst>
            <pc:docMk/>
            <pc:sldMk cId="3827362775" sldId="1785"/>
            <ac:graphicFrameMk id="1029" creationId="{68F3A647-C3E2-388D-0C71-4FFEED82359B}"/>
          </ac:graphicFrameMkLst>
        </pc:graphicFrameChg>
        <pc:graphicFrameChg chg="add del mod modGraphic">
          <ac:chgData name="Ola Okubanjo" userId="86690366-23e1-4f40-9b85-37ff13699414" providerId="ADAL" clId="{B2A11CE9-1774-470A-8138-F21454F05336}" dt="2022-07-14T02:33:32.952" v="9253" actId="478"/>
          <ac:graphicFrameMkLst>
            <pc:docMk/>
            <pc:sldMk cId="3827362775" sldId="1785"/>
            <ac:graphicFrameMk id="1030" creationId="{394D4E1D-7550-FBF2-926F-AAB54ECF1128}"/>
          </ac:graphicFrameMkLst>
        </pc:graphicFrameChg>
        <pc:graphicFrameChg chg="add del mod modGraphic">
          <ac:chgData name="Ola Okubanjo" userId="86690366-23e1-4f40-9b85-37ff13699414" providerId="ADAL" clId="{B2A11CE9-1774-470A-8138-F21454F05336}" dt="2022-07-14T03:04:58.265" v="9945" actId="478"/>
          <ac:graphicFrameMkLst>
            <pc:docMk/>
            <pc:sldMk cId="3827362775" sldId="1785"/>
            <ac:graphicFrameMk id="1037" creationId="{8381965A-0467-AF83-19E0-5EF30F7F3444}"/>
          </ac:graphicFrameMkLst>
        </pc:graphicFrameChg>
        <pc:graphicFrameChg chg="add del mod topLvl modGraphic">
          <ac:chgData name="Ola Okubanjo" userId="86690366-23e1-4f40-9b85-37ff13699414" providerId="ADAL" clId="{B2A11CE9-1774-470A-8138-F21454F05336}" dt="2022-07-15T06:06:22.104" v="18029" actId="18245"/>
          <ac:graphicFrameMkLst>
            <pc:docMk/>
            <pc:sldMk cId="3827362775" sldId="1785"/>
            <ac:graphicFrameMk id="1040" creationId="{0E68379F-24F7-EAEF-01F5-9C2A6A37BFC1}"/>
          </ac:graphicFrameMkLst>
        </pc:graphicFrameChg>
        <pc:picChg chg="del">
          <ac:chgData name="Ola Okubanjo" userId="86690366-23e1-4f40-9b85-37ff13699414" providerId="ADAL" clId="{B2A11CE9-1774-470A-8138-F21454F05336}" dt="2022-07-14T01:03:24.660" v="8054" actId="478"/>
          <ac:picMkLst>
            <pc:docMk/>
            <pc:sldMk cId="3827362775" sldId="1785"/>
            <ac:picMk id="9" creationId="{1D1D1B95-B21B-21D1-961E-28B3EAAFAC4E}"/>
          </ac:picMkLst>
        </pc:picChg>
        <pc:picChg chg="add mod">
          <ac:chgData name="Ola Okubanjo" userId="86690366-23e1-4f40-9b85-37ff13699414" providerId="ADAL" clId="{B2A11CE9-1774-470A-8138-F21454F05336}" dt="2022-07-15T05:57:50.126" v="17971" actId="164"/>
          <ac:picMkLst>
            <pc:docMk/>
            <pc:sldMk cId="3827362775" sldId="1785"/>
            <ac:picMk id="11" creationId="{59FD10A9-E125-8EA4-AE85-0EBF9FD42844}"/>
          </ac:picMkLst>
        </pc:picChg>
        <pc:picChg chg="add del mod">
          <ac:chgData name="Ola Okubanjo" userId="86690366-23e1-4f40-9b85-37ff13699414" providerId="ADAL" clId="{B2A11CE9-1774-470A-8138-F21454F05336}" dt="2022-07-14T01:20:10.272" v="8331" actId="478"/>
          <ac:picMkLst>
            <pc:docMk/>
            <pc:sldMk cId="3827362775" sldId="1785"/>
            <ac:picMk id="15" creationId="{7907836F-3864-6E61-AC28-9BE93F78934E}"/>
          </ac:picMkLst>
        </pc:picChg>
        <pc:picChg chg="del mod">
          <ac:chgData name="Ola Okubanjo" userId="86690366-23e1-4f40-9b85-37ff13699414" providerId="ADAL" clId="{B2A11CE9-1774-470A-8138-F21454F05336}" dt="2022-07-14T01:09:56.918" v="8182" actId="478"/>
          <ac:picMkLst>
            <pc:docMk/>
            <pc:sldMk cId="3827362775" sldId="1785"/>
            <ac:picMk id="17" creationId="{0E60155B-7853-09D0-B48B-67BDD6F9B39B}"/>
          </ac:picMkLst>
        </pc:picChg>
        <pc:picChg chg="add del">
          <ac:chgData name="Ola Okubanjo" userId="86690366-23e1-4f40-9b85-37ff13699414" providerId="ADAL" clId="{B2A11CE9-1774-470A-8138-F21454F05336}" dt="2022-07-14T01:15:05.474" v="8255" actId="478"/>
          <ac:picMkLst>
            <pc:docMk/>
            <pc:sldMk cId="3827362775" sldId="1785"/>
            <ac:picMk id="1027" creationId="{E280BB5B-9F15-0A75-4520-003008085056}"/>
          </ac:picMkLst>
        </pc:picChg>
        <pc:picChg chg="add del mod">
          <ac:chgData name="Ola Okubanjo" userId="86690366-23e1-4f40-9b85-37ff13699414" providerId="ADAL" clId="{B2A11CE9-1774-470A-8138-F21454F05336}" dt="2022-07-14T03:09:30.795" v="10059" actId="478"/>
          <ac:picMkLst>
            <pc:docMk/>
            <pc:sldMk cId="3827362775" sldId="1785"/>
            <ac:picMk id="1042" creationId="{E2D0DFAD-35FE-3B59-296E-D8695D453308}"/>
          </ac:picMkLst>
        </pc:picChg>
        <pc:picChg chg="add del mod">
          <ac:chgData name="Ola Okubanjo" userId="86690366-23e1-4f40-9b85-37ff13699414" providerId="ADAL" clId="{B2A11CE9-1774-470A-8138-F21454F05336}" dt="2022-07-14T03:11:26.151" v="10110" actId="931"/>
          <ac:picMkLst>
            <pc:docMk/>
            <pc:sldMk cId="3827362775" sldId="1785"/>
            <ac:picMk id="1044" creationId="{9C5D4B78-BBE6-E696-A594-0C4A25A50F62}"/>
          </ac:picMkLst>
        </pc:picChg>
      </pc:sldChg>
      <pc:sldChg chg="modSp mod replTag delTag delCm modNotesTx">
        <pc:chgData name="Ola Okubanjo" userId="86690366-23e1-4f40-9b85-37ff13699414" providerId="ADAL" clId="{B2A11CE9-1774-470A-8138-F21454F05336}" dt="2022-07-15T07:26:59.567" v="19515"/>
        <pc:sldMkLst>
          <pc:docMk/>
          <pc:sldMk cId="2106086166" sldId="1786"/>
        </pc:sldMkLst>
        <pc:spChg chg="mod">
          <ac:chgData name="Ola Okubanjo" userId="86690366-23e1-4f40-9b85-37ff13699414" providerId="ADAL" clId="{B2A11CE9-1774-470A-8138-F21454F05336}" dt="2022-07-13T18:51:54.543" v="1337" actId="207"/>
          <ac:spMkLst>
            <pc:docMk/>
            <pc:sldMk cId="2106086166" sldId="1786"/>
            <ac:spMk id="5" creationId="{8BBA13B6-84C4-46C1-8C32-36D49A45C470}"/>
          </ac:spMkLst>
        </pc:spChg>
        <pc:spChg chg="mod">
          <ac:chgData name="Ola Okubanjo" userId="86690366-23e1-4f40-9b85-37ff13699414" providerId="ADAL" clId="{B2A11CE9-1774-470A-8138-F21454F05336}" dt="2022-07-13T20:25:17.827" v="1741" actId="207"/>
          <ac:spMkLst>
            <pc:docMk/>
            <pc:sldMk cId="2106086166" sldId="1786"/>
            <ac:spMk id="6" creationId="{53C9679A-A281-897B-5B3C-5407E8999C1D}"/>
          </ac:spMkLst>
        </pc:spChg>
      </pc:sldChg>
      <pc:sldChg chg="del mod replTag delTag modShow">
        <pc:chgData name="Ola Okubanjo" userId="86690366-23e1-4f40-9b85-37ff13699414" providerId="ADAL" clId="{B2A11CE9-1774-470A-8138-F21454F05336}" dt="2022-07-14T15:11:53.251" v="13063" actId="2696"/>
        <pc:sldMkLst>
          <pc:docMk/>
          <pc:sldMk cId="1853762539" sldId="1787"/>
        </pc:sldMkLst>
      </pc:sldChg>
      <pc:sldChg chg="del replTag delTag">
        <pc:chgData name="Ola Okubanjo" userId="86690366-23e1-4f40-9b85-37ff13699414" providerId="ADAL" clId="{B2A11CE9-1774-470A-8138-F21454F05336}" dt="2022-07-14T18:46:53.306" v="15430" actId="47"/>
        <pc:sldMkLst>
          <pc:docMk/>
          <pc:sldMk cId="48574295" sldId="1788"/>
        </pc:sldMkLst>
      </pc:sldChg>
      <pc:sldChg chg="del replTag delTag">
        <pc:chgData name="Ola Okubanjo" userId="86690366-23e1-4f40-9b85-37ff13699414" providerId="ADAL" clId="{B2A11CE9-1774-470A-8138-F21454F05336}" dt="2022-07-14T18:46:42.200" v="15415" actId="47"/>
        <pc:sldMkLst>
          <pc:docMk/>
          <pc:sldMk cId="680505233" sldId="1789"/>
        </pc:sldMkLst>
      </pc:sldChg>
      <pc:sldChg chg="modSp del mod ord replTag delTag modShow">
        <pc:chgData name="Ola Okubanjo" userId="86690366-23e1-4f40-9b85-37ff13699414" providerId="ADAL" clId="{B2A11CE9-1774-470A-8138-F21454F05336}" dt="2022-07-14T15:11:44.034" v="13056" actId="2696"/>
        <pc:sldMkLst>
          <pc:docMk/>
          <pc:sldMk cId="3719105869" sldId="1790"/>
        </pc:sldMkLst>
        <pc:picChg chg="mod">
          <ac:chgData name="Ola Okubanjo" userId="86690366-23e1-4f40-9b85-37ff13699414" providerId="ADAL" clId="{B2A11CE9-1774-470A-8138-F21454F05336}" dt="2022-07-14T02:09:35.673" v="8941" actId="14100"/>
          <ac:picMkLst>
            <pc:docMk/>
            <pc:sldMk cId="3719105869" sldId="1790"/>
            <ac:picMk id="6" creationId="{8617F4E9-8F06-91B1-1C47-9D32E1573835}"/>
          </ac:picMkLst>
        </pc:picChg>
      </pc:sldChg>
      <pc:sldChg chg="modSp del mod replTag delTag delCm">
        <pc:chgData name="Ola Okubanjo" userId="86690366-23e1-4f40-9b85-37ff13699414" providerId="ADAL" clId="{B2A11CE9-1774-470A-8138-F21454F05336}" dt="2022-07-14T18:21:50.518" v="15258" actId="47"/>
        <pc:sldMkLst>
          <pc:docMk/>
          <pc:sldMk cId="1915703857" sldId="1794"/>
        </pc:sldMkLst>
        <pc:spChg chg="mod">
          <ac:chgData name="Ola Okubanjo" userId="86690366-23e1-4f40-9b85-37ff13699414" providerId="ADAL" clId="{B2A11CE9-1774-470A-8138-F21454F05336}" dt="2022-07-13T20:56:27.704" v="2545" actId="207"/>
          <ac:spMkLst>
            <pc:docMk/>
            <pc:sldMk cId="1915703857" sldId="1794"/>
            <ac:spMk id="5" creationId="{8BBA13B6-84C4-46C1-8C32-36D49A45C470}"/>
          </ac:spMkLst>
        </pc:spChg>
        <pc:spChg chg="mod">
          <ac:chgData name="Ola Okubanjo" userId="86690366-23e1-4f40-9b85-37ff13699414" providerId="ADAL" clId="{B2A11CE9-1774-470A-8138-F21454F05336}" dt="2022-07-13T20:59:32.557" v="2696" actId="207"/>
          <ac:spMkLst>
            <pc:docMk/>
            <pc:sldMk cId="1915703857" sldId="1794"/>
            <ac:spMk id="6" creationId="{53C9679A-A281-897B-5B3C-5407E8999C1D}"/>
          </ac:spMkLst>
        </pc:spChg>
      </pc:sldChg>
      <pc:sldChg chg="addSp delSp modSp del mod ord addAnim delAnim modAnim replTag delTag modShow addCm modNotesTx">
        <pc:chgData name="Ola Okubanjo" userId="86690366-23e1-4f40-9b85-37ff13699414" providerId="ADAL" clId="{B2A11CE9-1774-470A-8138-F21454F05336}" dt="2022-07-14T00:59:46.690" v="7895" actId="47"/>
        <pc:sldMkLst>
          <pc:docMk/>
          <pc:sldMk cId="2923503978" sldId="1795"/>
        </pc:sldMkLst>
        <pc:spChg chg="del mod">
          <ac:chgData name="Ola Okubanjo" userId="86690366-23e1-4f40-9b85-37ff13699414" providerId="ADAL" clId="{B2A11CE9-1774-470A-8138-F21454F05336}" dt="2022-07-13T01:31:32.378" v="922" actId="478"/>
          <ac:spMkLst>
            <pc:docMk/>
            <pc:sldMk cId="2923503978" sldId="1795"/>
            <ac:spMk id="2" creationId="{22BA41F4-9B8C-4622-8884-0FC7199B0440}"/>
          </ac:spMkLst>
        </pc:spChg>
        <pc:spChg chg="mod">
          <ac:chgData name="Ola Okubanjo" userId="86690366-23e1-4f40-9b85-37ff13699414" providerId="ADAL" clId="{B2A11CE9-1774-470A-8138-F21454F05336}" dt="2022-07-13T00:45:36.280" v="327" actId="20577"/>
          <ac:spMkLst>
            <pc:docMk/>
            <pc:sldMk cId="2923503978" sldId="1795"/>
            <ac:spMk id="4" creationId="{E5A4C814-D9B4-4466-816F-B71A57A0C63A}"/>
          </ac:spMkLst>
        </pc:spChg>
        <pc:spChg chg="add del mod">
          <ac:chgData name="Ola Okubanjo" userId="86690366-23e1-4f40-9b85-37ff13699414" providerId="ADAL" clId="{B2A11CE9-1774-470A-8138-F21454F05336}" dt="2022-07-13T00:46:09.102" v="335" actId="478"/>
          <ac:spMkLst>
            <pc:docMk/>
            <pc:sldMk cId="2923503978" sldId="1795"/>
            <ac:spMk id="5" creationId="{16CF4BEA-B5E6-B234-4DAF-63019A17EAEC}"/>
          </ac:spMkLst>
        </pc:spChg>
        <pc:spChg chg="add del mod">
          <ac:chgData name="Ola Okubanjo" userId="86690366-23e1-4f40-9b85-37ff13699414" providerId="ADAL" clId="{B2A11CE9-1774-470A-8138-F21454F05336}" dt="2022-07-13T01:31:27.048" v="921" actId="478"/>
          <ac:spMkLst>
            <pc:docMk/>
            <pc:sldMk cId="2923503978" sldId="1795"/>
            <ac:spMk id="6" creationId="{93A65BD7-6140-4515-B60E-D231E8E351C2}"/>
          </ac:spMkLst>
        </pc:spChg>
        <pc:spChg chg="add del">
          <ac:chgData name="Ola Okubanjo" userId="86690366-23e1-4f40-9b85-37ff13699414" providerId="ADAL" clId="{B2A11CE9-1774-470A-8138-F21454F05336}" dt="2022-07-13T21:25:38.990" v="3197" actId="22"/>
          <ac:spMkLst>
            <pc:docMk/>
            <pc:sldMk cId="2923503978" sldId="1795"/>
            <ac:spMk id="7" creationId="{0B0AE2F3-0E60-C60D-50FA-59AA40CB315B}"/>
          </ac:spMkLst>
        </pc:spChg>
        <pc:spChg chg="mod">
          <ac:chgData name="Ola Okubanjo" userId="86690366-23e1-4f40-9b85-37ff13699414" providerId="ADAL" clId="{B2A11CE9-1774-470A-8138-F21454F05336}" dt="2022-07-13T01:31:22.667" v="919" actId="20577"/>
          <ac:spMkLst>
            <pc:docMk/>
            <pc:sldMk cId="2923503978" sldId="1795"/>
            <ac:spMk id="8" creationId="{0BFA6E18-DA95-4652-9725-35C56D43F9E9}"/>
          </ac:spMkLst>
        </pc:spChg>
        <pc:spChg chg="mod">
          <ac:chgData name="Ola Okubanjo" userId="86690366-23e1-4f40-9b85-37ff13699414" providerId="ADAL" clId="{B2A11CE9-1774-470A-8138-F21454F05336}" dt="2022-07-13T01:31:16.508" v="899" actId="20577"/>
          <ac:spMkLst>
            <pc:docMk/>
            <pc:sldMk cId="2923503978" sldId="1795"/>
            <ac:spMk id="11" creationId="{11B9B1C0-270F-DE7C-18B0-53FF115C82B2}"/>
          </ac:spMkLst>
        </pc:spChg>
        <pc:spChg chg="add del mod">
          <ac:chgData name="Ola Okubanjo" userId="86690366-23e1-4f40-9b85-37ff13699414" providerId="ADAL" clId="{B2A11CE9-1774-470A-8138-F21454F05336}" dt="2022-07-13T00:46:17.845" v="337" actId="478"/>
          <ac:spMkLst>
            <pc:docMk/>
            <pc:sldMk cId="2923503978" sldId="1795"/>
            <ac:spMk id="12" creationId="{CC7BF397-B1DB-59B4-2275-CF29A5E272E8}"/>
          </ac:spMkLst>
        </pc:spChg>
        <pc:spChg chg="add del mod">
          <ac:chgData name="Ola Okubanjo" userId="86690366-23e1-4f40-9b85-37ff13699414" providerId="ADAL" clId="{B2A11CE9-1774-470A-8138-F21454F05336}" dt="2022-07-13T01:31:34.201" v="923" actId="478"/>
          <ac:spMkLst>
            <pc:docMk/>
            <pc:sldMk cId="2923503978" sldId="1795"/>
            <ac:spMk id="15" creationId="{9A060A74-55F3-25D7-7C6B-9453DF4A7B83}"/>
          </ac:spMkLst>
        </pc:spChg>
        <pc:grpChg chg="del">
          <ac:chgData name="Ola Okubanjo" userId="86690366-23e1-4f40-9b85-37ff13699414" providerId="ADAL" clId="{B2A11CE9-1774-470A-8138-F21454F05336}" dt="2022-07-13T01:31:24.873" v="920" actId="478"/>
          <ac:grpSpMkLst>
            <pc:docMk/>
            <pc:sldMk cId="2923503978" sldId="1795"/>
            <ac:grpSpMk id="9" creationId="{38B0AAC6-F742-47EE-8364-AEED240AF42D}"/>
          </ac:grpSpMkLst>
        </pc:grpChg>
        <pc:picChg chg="add del mod">
          <ac:chgData name="Ola Okubanjo" userId="86690366-23e1-4f40-9b85-37ff13699414" providerId="ADAL" clId="{B2A11CE9-1774-470A-8138-F21454F05336}" dt="2022-07-13T01:32:46.511" v="935" actId="931"/>
          <ac:picMkLst>
            <pc:docMk/>
            <pc:sldMk cId="2923503978" sldId="1795"/>
            <ac:picMk id="17" creationId="{A8D6B20C-8376-6C81-E810-939F9E5B35D8}"/>
          </ac:picMkLst>
        </pc:picChg>
        <pc:picChg chg="add mod">
          <ac:chgData name="Ola Okubanjo" userId="86690366-23e1-4f40-9b85-37ff13699414" providerId="ADAL" clId="{B2A11CE9-1774-470A-8138-F21454F05336}" dt="2022-07-13T22:33:31.044" v="5643" actId="14100"/>
          <ac:picMkLst>
            <pc:docMk/>
            <pc:sldMk cId="2923503978" sldId="1795"/>
            <ac:picMk id="19" creationId="{2E92F96D-A3EF-2050-9E62-FEA375E42ECB}"/>
          </ac:picMkLst>
        </pc:picChg>
      </pc:sldChg>
      <pc:sldChg chg="del replTag delTag">
        <pc:chgData name="Ola Okubanjo" userId="86690366-23e1-4f40-9b85-37ff13699414" providerId="ADAL" clId="{B2A11CE9-1774-470A-8138-F21454F05336}" dt="2022-07-13T22:53:08.919" v="5707" actId="47"/>
        <pc:sldMkLst>
          <pc:docMk/>
          <pc:sldMk cId="3832204676" sldId="1797"/>
        </pc:sldMkLst>
      </pc:sldChg>
      <pc:sldChg chg="del replTag delTag">
        <pc:chgData name="Ola Okubanjo" userId="86690366-23e1-4f40-9b85-37ff13699414" providerId="ADAL" clId="{B2A11CE9-1774-470A-8138-F21454F05336}" dt="2022-07-13T22:53:23.992" v="5730" actId="47"/>
        <pc:sldMkLst>
          <pc:docMk/>
          <pc:sldMk cId="218039001" sldId="1798"/>
        </pc:sldMkLst>
      </pc:sldChg>
      <pc:sldChg chg="addSp delSp modSp mod modAnim replTag delTag modNotesTx">
        <pc:chgData name="Ola Okubanjo" userId="86690366-23e1-4f40-9b85-37ff13699414" providerId="ADAL" clId="{B2A11CE9-1774-470A-8138-F21454F05336}" dt="2022-07-15T15:06:31.171" v="20068" actId="20577"/>
        <pc:sldMkLst>
          <pc:docMk/>
          <pc:sldMk cId="3960621999" sldId="1799"/>
        </pc:sldMkLst>
        <pc:spChg chg="mod">
          <ac:chgData name="Ola Okubanjo" userId="86690366-23e1-4f40-9b85-37ff13699414" providerId="ADAL" clId="{B2A11CE9-1774-470A-8138-F21454F05336}" dt="2022-07-15T15:06:09.550" v="20048" actId="20577"/>
          <ac:spMkLst>
            <pc:docMk/>
            <pc:sldMk cId="3960621999" sldId="1799"/>
            <ac:spMk id="4" creationId="{A292C235-CBA9-59DF-567B-AFFCFD50755E}"/>
          </ac:spMkLst>
        </pc:spChg>
        <pc:spChg chg="mod">
          <ac:chgData name="Ola Okubanjo" userId="86690366-23e1-4f40-9b85-37ff13699414" providerId="ADAL" clId="{B2A11CE9-1774-470A-8138-F21454F05336}" dt="2022-07-15T15:05:52.634" v="20030" actId="255"/>
          <ac:spMkLst>
            <pc:docMk/>
            <pc:sldMk cId="3960621999" sldId="1799"/>
            <ac:spMk id="5" creationId="{8BBA13B6-84C4-46C1-8C32-36D49A45C470}"/>
          </ac:spMkLst>
        </pc:spChg>
        <pc:picChg chg="add del mod">
          <ac:chgData name="Ola Okubanjo" userId="86690366-23e1-4f40-9b85-37ff13699414" providerId="ADAL" clId="{B2A11CE9-1774-470A-8138-F21454F05336}" dt="2022-07-14T20:11:18.718" v="17125"/>
          <ac:picMkLst>
            <pc:docMk/>
            <pc:sldMk cId="3960621999" sldId="1799"/>
            <ac:picMk id="7" creationId="{5583CD0A-D32A-E63B-C404-7750D14EC378}"/>
          </ac:picMkLst>
        </pc:picChg>
      </pc:sldChg>
      <pc:sldChg chg="del replTag delTag">
        <pc:chgData name="Ola Okubanjo" userId="86690366-23e1-4f40-9b85-37ff13699414" providerId="ADAL" clId="{B2A11CE9-1774-470A-8138-F21454F05336}" dt="2022-07-15T15:03:41.798" v="19989" actId="47"/>
        <pc:sldMkLst>
          <pc:docMk/>
          <pc:sldMk cId="178688014" sldId="1800"/>
        </pc:sldMkLst>
      </pc:sldChg>
      <pc:sldChg chg="replTag delTag">
        <pc:chgData name="Ola Okubanjo" userId="86690366-23e1-4f40-9b85-37ff13699414" providerId="ADAL" clId="{B2A11CE9-1774-470A-8138-F21454F05336}" dt="2022-07-14T16:36:15.399" v="14088"/>
        <pc:sldMkLst>
          <pc:docMk/>
          <pc:sldMk cId="692963447" sldId="1801"/>
        </pc:sldMkLst>
      </pc:sldChg>
      <pc:sldChg chg="replTag delTag">
        <pc:chgData name="Ola Okubanjo" userId="86690366-23e1-4f40-9b85-37ff13699414" providerId="ADAL" clId="{B2A11CE9-1774-470A-8138-F21454F05336}" dt="2022-07-14T16:36:20.047" v="14098"/>
        <pc:sldMkLst>
          <pc:docMk/>
          <pc:sldMk cId="503476216" sldId="1802"/>
        </pc:sldMkLst>
      </pc:sldChg>
      <pc:sldChg chg="replTag delTag">
        <pc:chgData name="Ola Okubanjo" userId="86690366-23e1-4f40-9b85-37ff13699414" providerId="ADAL" clId="{B2A11CE9-1774-470A-8138-F21454F05336}" dt="2022-07-14T16:36:19.464" v="14096"/>
        <pc:sldMkLst>
          <pc:docMk/>
          <pc:sldMk cId="2695211737" sldId="1803"/>
        </pc:sldMkLst>
      </pc:sldChg>
      <pc:sldChg chg="replTag delTag">
        <pc:chgData name="Ola Okubanjo" userId="86690366-23e1-4f40-9b85-37ff13699414" providerId="ADAL" clId="{B2A11CE9-1774-470A-8138-F21454F05336}" dt="2022-07-14T16:36:18.252" v="14094"/>
        <pc:sldMkLst>
          <pc:docMk/>
          <pc:sldMk cId="2301544525" sldId="1805"/>
        </pc:sldMkLst>
      </pc:sldChg>
      <pc:sldChg chg="replTag delTag">
        <pc:chgData name="Ola Okubanjo" userId="86690366-23e1-4f40-9b85-37ff13699414" providerId="ADAL" clId="{B2A11CE9-1774-470A-8138-F21454F05336}" dt="2022-07-14T16:36:17.600" v="14092"/>
        <pc:sldMkLst>
          <pc:docMk/>
          <pc:sldMk cId="2435902254" sldId="1806"/>
        </pc:sldMkLst>
      </pc:sldChg>
      <pc:sldChg chg="replTag delTag">
        <pc:chgData name="Ola Okubanjo" userId="86690366-23e1-4f40-9b85-37ff13699414" providerId="ADAL" clId="{B2A11CE9-1774-470A-8138-F21454F05336}" dt="2022-07-14T16:36:15.950" v="14090"/>
        <pc:sldMkLst>
          <pc:docMk/>
          <pc:sldMk cId="683298637" sldId="1807"/>
        </pc:sldMkLst>
      </pc:sldChg>
      <pc:sldChg chg="addSp delSp modSp mod addAnim delAnim modAnim replTag delTag addCm delCm modCm modNotesTx">
        <pc:chgData name="Ola Okubanjo" userId="86690366-23e1-4f40-9b85-37ff13699414" providerId="ADAL" clId="{B2A11CE9-1774-470A-8138-F21454F05336}" dt="2022-07-15T15:02:28.236" v="19970"/>
        <pc:sldMkLst>
          <pc:docMk/>
          <pc:sldMk cId="912955576" sldId="1808"/>
        </pc:sldMkLst>
        <pc:spChg chg="add del mod">
          <ac:chgData name="Ola Okubanjo" userId="86690366-23e1-4f40-9b85-37ff13699414" providerId="ADAL" clId="{B2A11CE9-1774-470A-8138-F21454F05336}" dt="2022-07-13T00:59:14.032" v="522" actId="478"/>
          <ac:spMkLst>
            <pc:docMk/>
            <pc:sldMk cId="912955576" sldId="1808"/>
            <ac:spMk id="4" creationId="{D6832AB4-5078-4A6B-B7B1-8B93F2C9E91C}"/>
          </ac:spMkLst>
        </pc:spChg>
        <pc:spChg chg="mod">
          <ac:chgData name="Ola Okubanjo" userId="86690366-23e1-4f40-9b85-37ff13699414" providerId="ADAL" clId="{B2A11CE9-1774-470A-8138-F21454F05336}" dt="2022-07-13T01:00:03.759" v="543" actId="404"/>
          <ac:spMkLst>
            <pc:docMk/>
            <pc:sldMk cId="912955576" sldId="1808"/>
            <ac:spMk id="5" creationId="{F9C7A6B7-383F-4CF6-B062-9D4971062A92}"/>
          </ac:spMkLst>
        </pc:spChg>
        <pc:spChg chg="mod ord">
          <ac:chgData name="Ola Okubanjo" userId="86690366-23e1-4f40-9b85-37ff13699414" providerId="ADAL" clId="{B2A11CE9-1774-470A-8138-F21454F05336}" dt="2022-07-15T05:52:29.660" v="17888"/>
          <ac:spMkLst>
            <pc:docMk/>
            <pc:sldMk cId="912955576" sldId="1808"/>
            <ac:spMk id="6" creationId="{93A65BD7-6140-4515-B60E-D231E8E351C2}"/>
          </ac:spMkLst>
        </pc:spChg>
        <pc:spChg chg="mod">
          <ac:chgData name="Ola Okubanjo" userId="86690366-23e1-4f40-9b85-37ff13699414" providerId="ADAL" clId="{B2A11CE9-1774-470A-8138-F21454F05336}" dt="2022-07-14T23:47:36.444" v="17671" actId="20577"/>
          <ac:spMkLst>
            <pc:docMk/>
            <pc:sldMk cId="912955576" sldId="1808"/>
            <ac:spMk id="7" creationId="{186FAB5A-CD3B-A26E-BAD3-CD086CE206E5}"/>
          </ac:spMkLst>
        </pc:spChg>
        <pc:spChg chg="add del mod">
          <ac:chgData name="Ola Okubanjo" userId="86690366-23e1-4f40-9b85-37ff13699414" providerId="ADAL" clId="{B2A11CE9-1774-470A-8138-F21454F05336}" dt="2022-07-13T00:58:05.212" v="480"/>
          <ac:spMkLst>
            <pc:docMk/>
            <pc:sldMk cId="912955576" sldId="1808"/>
            <ac:spMk id="8" creationId="{B4827F97-C6DE-94CD-868C-75E3C6741DFF}"/>
          </ac:spMkLst>
        </pc:spChg>
        <pc:spChg chg="add mod ord">
          <ac:chgData name="Ola Okubanjo" userId="86690366-23e1-4f40-9b85-37ff13699414" providerId="ADAL" clId="{B2A11CE9-1774-470A-8138-F21454F05336}" dt="2022-07-13T21:57:15.696" v="4631" actId="167"/>
          <ac:spMkLst>
            <pc:docMk/>
            <pc:sldMk cId="912955576" sldId="1808"/>
            <ac:spMk id="9" creationId="{E265A171-56DD-EA69-28B7-1E06E1D1028B}"/>
          </ac:spMkLst>
        </pc:spChg>
        <pc:spChg chg="add del">
          <ac:chgData name="Ola Okubanjo" userId="86690366-23e1-4f40-9b85-37ff13699414" providerId="ADAL" clId="{B2A11CE9-1774-470A-8138-F21454F05336}" dt="2022-07-13T21:48:37.118" v="4505" actId="11529"/>
          <ac:spMkLst>
            <pc:docMk/>
            <pc:sldMk cId="912955576" sldId="1808"/>
            <ac:spMk id="10" creationId="{68A2C91F-D85F-CA84-28C0-F774B7B63B25}"/>
          </ac:spMkLst>
        </pc:spChg>
        <pc:spChg chg="add del">
          <ac:chgData name="Ola Okubanjo" userId="86690366-23e1-4f40-9b85-37ff13699414" providerId="ADAL" clId="{B2A11CE9-1774-470A-8138-F21454F05336}" dt="2022-07-13T00:58:54.454" v="505" actId="22"/>
          <ac:spMkLst>
            <pc:docMk/>
            <pc:sldMk cId="912955576" sldId="1808"/>
            <ac:spMk id="10" creationId="{85B3C654-F4FE-CC1B-EAF1-89982C665751}"/>
          </ac:spMkLst>
        </pc:spChg>
        <pc:spChg chg="add mod">
          <ac:chgData name="Ola Okubanjo" userId="86690366-23e1-4f40-9b85-37ff13699414" providerId="ADAL" clId="{B2A11CE9-1774-470A-8138-F21454F05336}" dt="2022-07-14T03:50:24.853" v="10875" actId="1076"/>
          <ac:spMkLst>
            <pc:docMk/>
            <pc:sldMk cId="912955576" sldId="1808"/>
            <ac:spMk id="11" creationId="{6FDFA1DA-BBED-CC1E-325E-6C5984484B36}"/>
          </ac:spMkLst>
        </pc:spChg>
        <pc:picChg chg="add del mod">
          <ac:chgData name="Ola Okubanjo" userId="86690366-23e1-4f40-9b85-37ff13699414" providerId="ADAL" clId="{B2A11CE9-1774-470A-8138-F21454F05336}" dt="2022-07-13T20:52:44.166" v="2277" actId="478"/>
          <ac:picMkLst>
            <pc:docMk/>
            <pc:sldMk cId="912955576" sldId="1808"/>
            <ac:picMk id="3" creationId="{1B132D36-9C47-8815-CF9D-A7E19E652C72}"/>
          </ac:picMkLst>
        </pc:picChg>
        <pc:picChg chg="add mod">
          <ac:chgData name="Ola Okubanjo" userId="86690366-23e1-4f40-9b85-37ff13699414" providerId="ADAL" clId="{B2A11CE9-1774-470A-8138-F21454F05336}" dt="2022-07-14T00:15:48.653" v="7425" actId="1076"/>
          <ac:picMkLst>
            <pc:docMk/>
            <pc:sldMk cId="912955576" sldId="1808"/>
            <ac:picMk id="8" creationId="{E717DDC6-0201-E6FB-02B2-9BFEC38F93D8}"/>
          </ac:picMkLst>
        </pc:picChg>
        <pc:picChg chg="del">
          <ac:chgData name="Ola Okubanjo" userId="86690366-23e1-4f40-9b85-37ff13699414" providerId="ADAL" clId="{B2A11CE9-1774-470A-8138-F21454F05336}" dt="2022-07-13T00:58:38.514" v="494" actId="478"/>
          <ac:picMkLst>
            <pc:docMk/>
            <pc:sldMk cId="912955576" sldId="1808"/>
            <ac:picMk id="9" creationId="{C0255525-15B3-4E52-B187-7B6136F74376}"/>
          </ac:picMkLst>
        </pc:picChg>
      </pc:sldChg>
      <pc:sldChg chg="addSp delSp modSp add mod ord modClrScheme replTag delTag modShow delCm chgLayout modNotesTx">
        <pc:chgData name="Ola Okubanjo" userId="86690366-23e1-4f40-9b85-37ff13699414" providerId="ADAL" clId="{B2A11CE9-1774-470A-8138-F21454F05336}" dt="2022-07-15T15:02:29.209" v="19972"/>
        <pc:sldMkLst>
          <pc:docMk/>
          <pc:sldMk cId="2545107522" sldId="1809"/>
        </pc:sldMkLst>
        <pc:spChg chg="add del mod ord">
          <ac:chgData name="Ola Okubanjo" userId="86690366-23e1-4f40-9b85-37ff13699414" providerId="ADAL" clId="{B2A11CE9-1774-470A-8138-F21454F05336}" dt="2022-07-13T21:26:39.957" v="3211" actId="26606"/>
          <ac:spMkLst>
            <pc:docMk/>
            <pc:sldMk cId="2545107522" sldId="1809"/>
            <ac:spMk id="2" creationId="{1F579776-143F-6BC0-0E7A-B0BDCD3C72FE}"/>
          </ac:spMkLst>
        </pc:spChg>
        <pc:spChg chg="add del mod ord">
          <ac:chgData name="Ola Okubanjo" userId="86690366-23e1-4f40-9b85-37ff13699414" providerId="ADAL" clId="{B2A11CE9-1774-470A-8138-F21454F05336}" dt="2022-07-13T21:26:39.957" v="3211" actId="26606"/>
          <ac:spMkLst>
            <pc:docMk/>
            <pc:sldMk cId="2545107522" sldId="1809"/>
            <ac:spMk id="3" creationId="{BCD29CF6-A4C3-ED22-647C-D53E440A9CCB}"/>
          </ac:spMkLst>
        </pc:spChg>
        <pc:spChg chg="add del mod">
          <ac:chgData name="Ola Okubanjo" userId="86690366-23e1-4f40-9b85-37ff13699414" providerId="ADAL" clId="{B2A11CE9-1774-470A-8138-F21454F05336}" dt="2022-07-13T23:30:15.776" v="6377" actId="478"/>
          <ac:spMkLst>
            <pc:docMk/>
            <pc:sldMk cId="2545107522" sldId="1809"/>
            <ac:spMk id="4" creationId="{E5A4C814-D9B4-4466-816F-B71A57A0C63A}"/>
          </ac:spMkLst>
        </pc:spChg>
        <pc:spChg chg="add del mod ord">
          <ac:chgData name="Ola Okubanjo" userId="86690366-23e1-4f40-9b85-37ff13699414" providerId="ADAL" clId="{B2A11CE9-1774-470A-8138-F21454F05336}" dt="2022-07-13T21:26:39.957" v="3211" actId="26606"/>
          <ac:spMkLst>
            <pc:docMk/>
            <pc:sldMk cId="2545107522" sldId="1809"/>
            <ac:spMk id="5" creationId="{2A966808-BADE-CE19-7B25-B19869D59EBD}"/>
          </ac:spMkLst>
        </pc:spChg>
        <pc:spChg chg="add del mod ord">
          <ac:chgData name="Ola Okubanjo" userId="86690366-23e1-4f40-9b85-37ff13699414" providerId="ADAL" clId="{B2A11CE9-1774-470A-8138-F21454F05336}" dt="2022-07-13T21:26:39.957" v="3211" actId="26606"/>
          <ac:spMkLst>
            <pc:docMk/>
            <pc:sldMk cId="2545107522" sldId="1809"/>
            <ac:spMk id="6" creationId="{F5AC2EE4-845E-FCA5-0628-D4C26C60F1C0}"/>
          </ac:spMkLst>
        </pc:spChg>
        <pc:spChg chg="add del mod ord">
          <ac:chgData name="Ola Okubanjo" userId="86690366-23e1-4f40-9b85-37ff13699414" providerId="ADAL" clId="{B2A11CE9-1774-470A-8138-F21454F05336}" dt="2022-07-13T21:26:39.957" v="3211" actId="26606"/>
          <ac:spMkLst>
            <pc:docMk/>
            <pc:sldMk cId="2545107522" sldId="1809"/>
            <ac:spMk id="7" creationId="{8418CAA7-1F31-2FCA-0D8F-822E4DD3D57F}"/>
          </ac:spMkLst>
        </pc:spChg>
        <pc:spChg chg="del mod ord">
          <ac:chgData name="Ola Okubanjo" userId="86690366-23e1-4f40-9b85-37ff13699414" providerId="ADAL" clId="{B2A11CE9-1774-470A-8138-F21454F05336}" dt="2022-07-13T23:56:57.754" v="7101" actId="478"/>
          <ac:spMkLst>
            <pc:docMk/>
            <pc:sldMk cId="2545107522" sldId="1809"/>
            <ac:spMk id="8" creationId="{0BFA6E18-DA95-4652-9725-35C56D43F9E9}"/>
          </ac:spMkLst>
        </pc:spChg>
        <pc:spChg chg="add del mod ord">
          <ac:chgData name="Ola Okubanjo" userId="86690366-23e1-4f40-9b85-37ff13699414" providerId="ADAL" clId="{B2A11CE9-1774-470A-8138-F21454F05336}" dt="2022-07-13T21:26:39.957" v="3211" actId="26606"/>
          <ac:spMkLst>
            <pc:docMk/>
            <pc:sldMk cId="2545107522" sldId="1809"/>
            <ac:spMk id="9" creationId="{E25377A1-4663-0AE1-5DB4-D01A8D4A32D4}"/>
          </ac:spMkLst>
        </pc:spChg>
        <pc:spChg chg="mod ord">
          <ac:chgData name="Ola Okubanjo" userId="86690366-23e1-4f40-9b85-37ff13699414" providerId="ADAL" clId="{B2A11CE9-1774-470A-8138-F21454F05336}" dt="2022-07-14T01:03:09.925" v="8040" actId="255"/>
          <ac:spMkLst>
            <pc:docMk/>
            <pc:sldMk cId="2545107522" sldId="1809"/>
            <ac:spMk id="11" creationId="{11B9B1C0-270F-DE7C-18B0-53FF115C82B2}"/>
          </ac:spMkLst>
        </pc:spChg>
        <pc:spChg chg="add del mod">
          <ac:chgData name="Ola Okubanjo" userId="86690366-23e1-4f40-9b85-37ff13699414" providerId="ADAL" clId="{B2A11CE9-1774-470A-8138-F21454F05336}" dt="2022-07-13T22:29:17.091" v="5582" actId="478"/>
          <ac:spMkLst>
            <pc:docMk/>
            <pc:sldMk cId="2545107522" sldId="1809"/>
            <ac:spMk id="16" creationId="{89455C40-3A84-0DE8-DF47-50ED46463049}"/>
          </ac:spMkLst>
        </pc:spChg>
        <pc:spChg chg="add del mod">
          <ac:chgData name="Ola Okubanjo" userId="86690366-23e1-4f40-9b85-37ff13699414" providerId="ADAL" clId="{B2A11CE9-1774-470A-8138-F21454F05336}" dt="2022-07-13T22:29:18.473" v="5583" actId="478"/>
          <ac:spMkLst>
            <pc:docMk/>
            <pc:sldMk cId="2545107522" sldId="1809"/>
            <ac:spMk id="18" creationId="{0584C4D8-E46D-3EC3-51DA-FCD4C0685383}"/>
          </ac:spMkLst>
        </pc:spChg>
        <pc:spChg chg="add del mod ord">
          <ac:chgData name="Ola Okubanjo" userId="86690366-23e1-4f40-9b85-37ff13699414" providerId="ADAL" clId="{B2A11CE9-1774-470A-8138-F21454F05336}" dt="2022-07-14T00:24:41.180" v="7475" actId="700"/>
          <ac:spMkLst>
            <pc:docMk/>
            <pc:sldMk cId="2545107522" sldId="1809"/>
            <ac:spMk id="34" creationId="{DAA683D3-5334-EA47-41F7-C1FE930935D7}"/>
          </ac:spMkLst>
        </pc:spChg>
        <pc:spChg chg="add del mod ord">
          <ac:chgData name="Ola Okubanjo" userId="86690366-23e1-4f40-9b85-37ff13699414" providerId="ADAL" clId="{B2A11CE9-1774-470A-8138-F21454F05336}" dt="2022-07-14T00:24:41.180" v="7475" actId="700"/>
          <ac:spMkLst>
            <pc:docMk/>
            <pc:sldMk cId="2545107522" sldId="1809"/>
            <ac:spMk id="35" creationId="{C737F7DC-A296-994D-A642-3A68F663A027}"/>
          </ac:spMkLst>
        </pc:spChg>
        <pc:spChg chg="add del mod ord">
          <ac:chgData name="Ola Okubanjo" userId="86690366-23e1-4f40-9b85-37ff13699414" providerId="ADAL" clId="{B2A11CE9-1774-470A-8138-F21454F05336}" dt="2022-07-14T00:24:41.180" v="7475" actId="700"/>
          <ac:spMkLst>
            <pc:docMk/>
            <pc:sldMk cId="2545107522" sldId="1809"/>
            <ac:spMk id="36" creationId="{38E22A74-55E4-4234-8D9F-B9C51CD6ACF3}"/>
          </ac:spMkLst>
        </pc:spChg>
        <pc:spChg chg="add del mod ord">
          <ac:chgData name="Ola Okubanjo" userId="86690366-23e1-4f40-9b85-37ff13699414" providerId="ADAL" clId="{B2A11CE9-1774-470A-8138-F21454F05336}" dt="2022-07-14T00:24:41.180" v="7475" actId="700"/>
          <ac:spMkLst>
            <pc:docMk/>
            <pc:sldMk cId="2545107522" sldId="1809"/>
            <ac:spMk id="37" creationId="{5A3D6005-235E-13DB-043B-A7D83C3DF314}"/>
          </ac:spMkLst>
        </pc:spChg>
        <pc:spChg chg="add del mod ord">
          <ac:chgData name="Ola Okubanjo" userId="86690366-23e1-4f40-9b85-37ff13699414" providerId="ADAL" clId="{B2A11CE9-1774-470A-8138-F21454F05336}" dt="2022-07-14T00:24:41.180" v="7475" actId="700"/>
          <ac:spMkLst>
            <pc:docMk/>
            <pc:sldMk cId="2545107522" sldId="1809"/>
            <ac:spMk id="38" creationId="{93145713-E2AC-19AD-DEEE-4371CBB64771}"/>
          </ac:spMkLst>
        </pc:spChg>
        <pc:spChg chg="add del mod ord">
          <ac:chgData name="Ola Okubanjo" userId="86690366-23e1-4f40-9b85-37ff13699414" providerId="ADAL" clId="{B2A11CE9-1774-470A-8138-F21454F05336}" dt="2022-07-14T00:24:41.180" v="7475" actId="700"/>
          <ac:spMkLst>
            <pc:docMk/>
            <pc:sldMk cId="2545107522" sldId="1809"/>
            <ac:spMk id="39" creationId="{D9623B45-3E23-040D-27B9-3CC8BF6790E5}"/>
          </ac:spMkLst>
        </pc:spChg>
        <pc:spChg chg="add del mod ord">
          <ac:chgData name="Ola Okubanjo" userId="86690366-23e1-4f40-9b85-37ff13699414" providerId="ADAL" clId="{B2A11CE9-1774-470A-8138-F21454F05336}" dt="2022-07-14T00:24:41.180" v="7475" actId="700"/>
          <ac:spMkLst>
            <pc:docMk/>
            <pc:sldMk cId="2545107522" sldId="1809"/>
            <ac:spMk id="40" creationId="{5C097489-EC90-A5FF-9930-73A6244583F7}"/>
          </ac:spMkLst>
        </pc:spChg>
        <pc:spChg chg="add del mod">
          <ac:chgData name="Ola Okubanjo" userId="86690366-23e1-4f40-9b85-37ff13699414" providerId="ADAL" clId="{B2A11CE9-1774-470A-8138-F21454F05336}" dt="2022-07-14T00:41:59.366" v="7584" actId="478"/>
          <ac:spMkLst>
            <pc:docMk/>
            <pc:sldMk cId="2545107522" sldId="1809"/>
            <ac:spMk id="41" creationId="{CD2B370D-A839-0ECD-96B0-6190B06717AE}"/>
          </ac:spMkLst>
        </pc:spChg>
        <pc:spChg chg="add mod">
          <ac:chgData name="Ola Okubanjo" userId="86690366-23e1-4f40-9b85-37ff13699414" providerId="ADAL" clId="{B2A11CE9-1774-470A-8138-F21454F05336}" dt="2022-07-14T02:23:43.851" v="9073" actId="1076"/>
          <ac:spMkLst>
            <pc:docMk/>
            <pc:sldMk cId="2545107522" sldId="1809"/>
            <ac:spMk id="42" creationId="{8BB82526-48D5-40CD-A4B0-0E873FA2147F}"/>
          </ac:spMkLst>
        </pc:spChg>
        <pc:spChg chg="add mod">
          <ac:chgData name="Ola Okubanjo" userId="86690366-23e1-4f40-9b85-37ff13699414" providerId="ADAL" clId="{B2A11CE9-1774-470A-8138-F21454F05336}" dt="2022-07-14T02:11:36.874" v="8966" actId="1076"/>
          <ac:spMkLst>
            <pc:docMk/>
            <pc:sldMk cId="2545107522" sldId="1809"/>
            <ac:spMk id="43" creationId="{527A9EB4-A4B8-9C59-71D1-41AFDEC846BF}"/>
          </ac:spMkLst>
        </pc:spChg>
        <pc:spChg chg="add mod">
          <ac:chgData name="Ola Okubanjo" userId="86690366-23e1-4f40-9b85-37ff13699414" providerId="ADAL" clId="{B2A11CE9-1774-470A-8138-F21454F05336}" dt="2022-07-14T02:21:20.444" v="9056" actId="1076"/>
          <ac:spMkLst>
            <pc:docMk/>
            <pc:sldMk cId="2545107522" sldId="1809"/>
            <ac:spMk id="44" creationId="{59EB6CFD-97A4-C943-768B-7D49082393E2}"/>
          </ac:spMkLst>
        </pc:spChg>
        <pc:spChg chg="add mod">
          <ac:chgData name="Ola Okubanjo" userId="86690366-23e1-4f40-9b85-37ff13699414" providerId="ADAL" clId="{B2A11CE9-1774-470A-8138-F21454F05336}" dt="2022-07-14T02:21:38.936" v="9059" actId="1076"/>
          <ac:spMkLst>
            <pc:docMk/>
            <pc:sldMk cId="2545107522" sldId="1809"/>
            <ac:spMk id="45" creationId="{EB3F74E7-0582-502A-1CFC-72FF70A184B3}"/>
          </ac:spMkLst>
        </pc:spChg>
        <pc:spChg chg="add mod">
          <ac:chgData name="Ola Okubanjo" userId="86690366-23e1-4f40-9b85-37ff13699414" providerId="ADAL" clId="{B2A11CE9-1774-470A-8138-F21454F05336}" dt="2022-07-14T02:22:12.232" v="9061" actId="1076"/>
          <ac:spMkLst>
            <pc:docMk/>
            <pc:sldMk cId="2545107522" sldId="1809"/>
            <ac:spMk id="46" creationId="{C9D8B4A1-084F-CA8A-FD0F-0E2BCF9EBC78}"/>
          </ac:spMkLst>
        </pc:spChg>
        <pc:spChg chg="add mod">
          <ac:chgData name="Ola Okubanjo" userId="86690366-23e1-4f40-9b85-37ff13699414" providerId="ADAL" clId="{B2A11CE9-1774-470A-8138-F21454F05336}" dt="2022-07-14T02:22:26.874" v="9062" actId="1076"/>
          <ac:spMkLst>
            <pc:docMk/>
            <pc:sldMk cId="2545107522" sldId="1809"/>
            <ac:spMk id="47" creationId="{9A63AE4B-6F98-6136-EEED-2BF6DA467CB9}"/>
          </ac:spMkLst>
        </pc:spChg>
        <pc:spChg chg="add mod">
          <ac:chgData name="Ola Okubanjo" userId="86690366-23e1-4f40-9b85-37ff13699414" providerId="ADAL" clId="{B2A11CE9-1774-470A-8138-F21454F05336}" dt="2022-07-14T02:22:52.911" v="9068" actId="1076"/>
          <ac:spMkLst>
            <pc:docMk/>
            <pc:sldMk cId="2545107522" sldId="1809"/>
            <ac:spMk id="48" creationId="{6E95550B-197D-771A-7671-DEE069CAB825}"/>
          </ac:spMkLst>
        </pc:spChg>
        <pc:spChg chg="add mod">
          <ac:chgData name="Ola Okubanjo" userId="86690366-23e1-4f40-9b85-37ff13699414" providerId="ADAL" clId="{B2A11CE9-1774-470A-8138-F21454F05336}" dt="2022-07-14T02:11:17.307" v="8960" actId="1076"/>
          <ac:spMkLst>
            <pc:docMk/>
            <pc:sldMk cId="2545107522" sldId="1809"/>
            <ac:spMk id="49" creationId="{8CABA51C-8946-994A-2CF2-E3E85DAC73A0}"/>
          </ac:spMkLst>
        </pc:spChg>
        <pc:spChg chg="add mod">
          <ac:chgData name="Ola Okubanjo" userId="86690366-23e1-4f40-9b85-37ff13699414" providerId="ADAL" clId="{B2A11CE9-1774-470A-8138-F21454F05336}" dt="2022-07-14T02:14:18.889" v="9006" actId="1076"/>
          <ac:spMkLst>
            <pc:docMk/>
            <pc:sldMk cId="2545107522" sldId="1809"/>
            <ac:spMk id="50" creationId="{846C2D54-0C3D-4D24-BBD3-3EF0CD01D280}"/>
          </ac:spMkLst>
        </pc:spChg>
        <pc:spChg chg="add mod">
          <ac:chgData name="Ola Okubanjo" userId="86690366-23e1-4f40-9b85-37ff13699414" providerId="ADAL" clId="{B2A11CE9-1774-470A-8138-F21454F05336}" dt="2022-07-14T02:21:51.759" v="9060" actId="1076"/>
          <ac:spMkLst>
            <pc:docMk/>
            <pc:sldMk cId="2545107522" sldId="1809"/>
            <ac:spMk id="51" creationId="{A4A2456C-7B90-2E19-2EB8-66ED8EEE6A0A}"/>
          </ac:spMkLst>
        </pc:spChg>
        <pc:spChg chg="add mod">
          <ac:chgData name="Ola Okubanjo" userId="86690366-23e1-4f40-9b85-37ff13699414" providerId="ADAL" clId="{B2A11CE9-1774-470A-8138-F21454F05336}" dt="2022-07-14T02:20:55.297" v="9053" actId="1076"/>
          <ac:spMkLst>
            <pc:docMk/>
            <pc:sldMk cId="2545107522" sldId="1809"/>
            <ac:spMk id="52" creationId="{6CE5FFF2-08FF-B4E2-FD3D-1C28FED94592}"/>
          </ac:spMkLst>
        </pc:spChg>
        <pc:spChg chg="add mod">
          <ac:chgData name="Ola Okubanjo" userId="86690366-23e1-4f40-9b85-37ff13699414" providerId="ADAL" clId="{B2A11CE9-1774-470A-8138-F21454F05336}" dt="2022-07-14T02:21:26.613" v="9057" actId="1076"/>
          <ac:spMkLst>
            <pc:docMk/>
            <pc:sldMk cId="2545107522" sldId="1809"/>
            <ac:spMk id="53" creationId="{9106A3EA-7D36-F538-2AE7-BD830CE77628}"/>
          </ac:spMkLst>
        </pc:spChg>
        <pc:spChg chg="add mod">
          <ac:chgData name="Ola Okubanjo" userId="86690366-23e1-4f40-9b85-37ff13699414" providerId="ADAL" clId="{B2A11CE9-1774-470A-8138-F21454F05336}" dt="2022-07-14T02:12:58.131" v="8980" actId="1076"/>
          <ac:spMkLst>
            <pc:docMk/>
            <pc:sldMk cId="2545107522" sldId="1809"/>
            <ac:spMk id="54" creationId="{DF690CBB-E1B9-CA9B-93E4-B4A26D2FD54E}"/>
          </ac:spMkLst>
        </pc:spChg>
        <pc:spChg chg="add del mod">
          <ac:chgData name="Ola Okubanjo" userId="86690366-23e1-4f40-9b85-37ff13699414" providerId="ADAL" clId="{B2A11CE9-1774-470A-8138-F21454F05336}" dt="2022-07-14T02:13:10.102" v="8988"/>
          <ac:spMkLst>
            <pc:docMk/>
            <pc:sldMk cId="2545107522" sldId="1809"/>
            <ac:spMk id="55" creationId="{5134D5B0-7CF2-5BFC-CCAC-BB7780EEAD75}"/>
          </ac:spMkLst>
        </pc:spChg>
        <pc:spChg chg="add del mod">
          <ac:chgData name="Ola Okubanjo" userId="86690366-23e1-4f40-9b85-37ff13699414" providerId="ADAL" clId="{B2A11CE9-1774-470A-8138-F21454F05336}" dt="2022-07-14T02:13:09.604" v="8987"/>
          <ac:spMkLst>
            <pc:docMk/>
            <pc:sldMk cId="2545107522" sldId="1809"/>
            <ac:spMk id="56" creationId="{5311D287-22FA-E135-1AEC-BF50DB20DEF4}"/>
          </ac:spMkLst>
        </pc:spChg>
        <pc:spChg chg="add del mod">
          <ac:chgData name="Ola Okubanjo" userId="86690366-23e1-4f40-9b85-37ff13699414" providerId="ADAL" clId="{B2A11CE9-1774-470A-8138-F21454F05336}" dt="2022-07-14T02:13:09.384" v="8986"/>
          <ac:spMkLst>
            <pc:docMk/>
            <pc:sldMk cId="2545107522" sldId="1809"/>
            <ac:spMk id="57" creationId="{1AE13EC1-D3C5-9E40-8CD3-BC44419E1C13}"/>
          </ac:spMkLst>
        </pc:spChg>
        <pc:spChg chg="add mod">
          <ac:chgData name="Ola Okubanjo" userId="86690366-23e1-4f40-9b85-37ff13699414" providerId="ADAL" clId="{B2A11CE9-1774-470A-8138-F21454F05336}" dt="2022-07-14T02:23:04.032" v="9069" actId="1076"/>
          <ac:spMkLst>
            <pc:docMk/>
            <pc:sldMk cId="2545107522" sldId="1809"/>
            <ac:spMk id="58" creationId="{EBA3FAEB-FEBA-CBEA-5CDB-3C297CC93649}"/>
          </ac:spMkLst>
        </pc:spChg>
        <pc:spChg chg="add mod">
          <ac:chgData name="Ola Okubanjo" userId="86690366-23e1-4f40-9b85-37ff13699414" providerId="ADAL" clId="{B2A11CE9-1774-470A-8138-F21454F05336}" dt="2022-07-14T02:13:32.898" v="8996" actId="1076"/>
          <ac:spMkLst>
            <pc:docMk/>
            <pc:sldMk cId="2545107522" sldId="1809"/>
            <ac:spMk id="59" creationId="{B70D5CC6-55BC-2D66-DF82-8E474DF09C8B}"/>
          </ac:spMkLst>
        </pc:spChg>
        <pc:spChg chg="add mod">
          <ac:chgData name="Ola Okubanjo" userId="86690366-23e1-4f40-9b85-37ff13699414" providerId="ADAL" clId="{B2A11CE9-1774-470A-8138-F21454F05336}" dt="2022-07-14T02:20:07.580" v="9047" actId="1076"/>
          <ac:spMkLst>
            <pc:docMk/>
            <pc:sldMk cId="2545107522" sldId="1809"/>
            <ac:spMk id="60" creationId="{5839B1F2-E4FC-0106-CA4E-7D108811FE6B}"/>
          </ac:spMkLst>
        </pc:spChg>
        <pc:spChg chg="add mod">
          <ac:chgData name="Ola Okubanjo" userId="86690366-23e1-4f40-9b85-37ff13699414" providerId="ADAL" clId="{B2A11CE9-1774-470A-8138-F21454F05336}" dt="2022-07-14T02:20:11.925" v="9048" actId="1076"/>
          <ac:spMkLst>
            <pc:docMk/>
            <pc:sldMk cId="2545107522" sldId="1809"/>
            <ac:spMk id="61" creationId="{43EDE94B-EA82-F91C-7AAD-94D1708A38A7}"/>
          </ac:spMkLst>
        </pc:spChg>
        <pc:spChg chg="add mod">
          <ac:chgData name="Ola Okubanjo" userId="86690366-23e1-4f40-9b85-37ff13699414" providerId="ADAL" clId="{B2A11CE9-1774-470A-8138-F21454F05336}" dt="2022-07-14T02:20:38.514" v="9050" actId="1076"/>
          <ac:spMkLst>
            <pc:docMk/>
            <pc:sldMk cId="2545107522" sldId="1809"/>
            <ac:spMk id="62" creationId="{B1B609B7-41A3-0862-3B13-10E0339128CA}"/>
          </ac:spMkLst>
        </pc:spChg>
        <pc:graphicFrameChg chg="add mod modGraphic">
          <ac:chgData name="Ola Okubanjo" userId="86690366-23e1-4f40-9b85-37ff13699414" providerId="ADAL" clId="{B2A11CE9-1774-470A-8138-F21454F05336}" dt="2022-07-14T23:17:32.303" v="17511" actId="20577"/>
          <ac:graphicFrameMkLst>
            <pc:docMk/>
            <pc:sldMk cId="2545107522" sldId="1809"/>
            <ac:graphicFrameMk id="10" creationId="{98CC9190-9BAD-AC70-FC96-8BA7C6153411}"/>
          </ac:graphicFrameMkLst>
        </pc:graphicFrameChg>
        <pc:picChg chg="add del mod">
          <ac:chgData name="Ola Okubanjo" userId="86690366-23e1-4f40-9b85-37ff13699414" providerId="ADAL" clId="{B2A11CE9-1774-470A-8138-F21454F05336}" dt="2022-07-13T23:50:37.187" v="7030" actId="478"/>
          <ac:picMkLst>
            <pc:docMk/>
            <pc:sldMk cId="2545107522" sldId="1809"/>
            <ac:picMk id="13" creationId="{7A53A02A-98DD-3802-B460-BDC1AB1851C2}"/>
          </ac:picMkLst>
        </pc:picChg>
        <pc:picChg chg="add del mod">
          <ac:chgData name="Ola Okubanjo" userId="86690366-23e1-4f40-9b85-37ff13699414" providerId="ADAL" clId="{B2A11CE9-1774-470A-8138-F21454F05336}" dt="2022-07-14T00:56:36.423" v="7848" actId="478"/>
          <ac:picMkLst>
            <pc:docMk/>
            <pc:sldMk cId="2545107522" sldId="1809"/>
            <ac:picMk id="15" creationId="{C1F00D28-F96A-E2DB-E729-F03D35786BF7}"/>
          </ac:picMkLst>
        </pc:picChg>
        <pc:picChg chg="add del mod">
          <ac:chgData name="Ola Okubanjo" userId="86690366-23e1-4f40-9b85-37ff13699414" providerId="ADAL" clId="{B2A11CE9-1774-470A-8138-F21454F05336}" dt="2022-07-13T23:50:38.010" v="7031" actId="478"/>
          <ac:picMkLst>
            <pc:docMk/>
            <pc:sldMk cId="2545107522" sldId="1809"/>
            <ac:picMk id="17" creationId="{4DC278C7-8A40-740A-71E5-B3D033599FF8}"/>
          </ac:picMkLst>
        </pc:picChg>
        <pc:picChg chg="del">
          <ac:chgData name="Ola Okubanjo" userId="86690366-23e1-4f40-9b85-37ff13699414" providerId="ADAL" clId="{B2A11CE9-1774-470A-8138-F21454F05336}" dt="2022-07-13T21:26:18.836" v="3210" actId="478"/>
          <ac:picMkLst>
            <pc:docMk/>
            <pc:sldMk cId="2545107522" sldId="1809"/>
            <ac:picMk id="19" creationId="{2E92F96D-A3EF-2050-9E62-FEA375E42ECB}"/>
          </ac:picMkLst>
        </pc:picChg>
        <pc:picChg chg="add del mod">
          <ac:chgData name="Ola Okubanjo" userId="86690366-23e1-4f40-9b85-37ff13699414" providerId="ADAL" clId="{B2A11CE9-1774-470A-8138-F21454F05336}" dt="2022-07-13T23:53:50.420" v="7068" actId="478"/>
          <ac:picMkLst>
            <pc:docMk/>
            <pc:sldMk cId="2545107522" sldId="1809"/>
            <ac:picMk id="20" creationId="{958803F2-0456-E340-7294-87381508AB9E}"/>
          </ac:picMkLst>
        </pc:picChg>
        <pc:picChg chg="add del mod">
          <ac:chgData name="Ola Okubanjo" userId="86690366-23e1-4f40-9b85-37ff13699414" providerId="ADAL" clId="{B2A11CE9-1774-470A-8138-F21454F05336}" dt="2022-07-14T00:00:49.392" v="7156" actId="478"/>
          <ac:picMkLst>
            <pc:docMk/>
            <pc:sldMk cId="2545107522" sldId="1809"/>
            <ac:picMk id="21" creationId="{C53C23C9-DAB5-7F4B-9EA2-9FDF7461B6F9}"/>
          </ac:picMkLst>
        </pc:picChg>
        <pc:picChg chg="add del mod">
          <ac:chgData name="Ola Okubanjo" userId="86690366-23e1-4f40-9b85-37ff13699414" providerId="ADAL" clId="{B2A11CE9-1774-470A-8138-F21454F05336}" dt="2022-07-14T00:00:50.282" v="7157" actId="478"/>
          <ac:picMkLst>
            <pc:docMk/>
            <pc:sldMk cId="2545107522" sldId="1809"/>
            <ac:picMk id="22" creationId="{935F2341-8530-CCF3-2C24-0D6E5E331B91}"/>
          </ac:picMkLst>
        </pc:picChg>
        <pc:picChg chg="add del mod">
          <ac:chgData name="Ola Okubanjo" userId="86690366-23e1-4f40-9b85-37ff13699414" providerId="ADAL" clId="{B2A11CE9-1774-470A-8138-F21454F05336}" dt="2022-07-14T00:00:50.818" v="7158" actId="478"/>
          <ac:picMkLst>
            <pc:docMk/>
            <pc:sldMk cId="2545107522" sldId="1809"/>
            <ac:picMk id="23" creationId="{C55144DF-0FB1-3077-7463-AF7963D3A7F3}"/>
          </ac:picMkLst>
        </pc:picChg>
        <pc:picChg chg="add del mod">
          <ac:chgData name="Ola Okubanjo" userId="86690366-23e1-4f40-9b85-37ff13699414" providerId="ADAL" clId="{B2A11CE9-1774-470A-8138-F21454F05336}" dt="2022-07-14T00:00:51.292" v="7159" actId="478"/>
          <ac:picMkLst>
            <pc:docMk/>
            <pc:sldMk cId="2545107522" sldId="1809"/>
            <ac:picMk id="24" creationId="{EC3DC6D7-E658-D55D-1A86-81D45AB81E2C}"/>
          </ac:picMkLst>
        </pc:picChg>
        <pc:picChg chg="add del mod">
          <ac:chgData name="Ola Okubanjo" userId="86690366-23e1-4f40-9b85-37ff13699414" providerId="ADAL" clId="{B2A11CE9-1774-470A-8138-F21454F05336}" dt="2022-07-14T00:00:51.853" v="7160" actId="478"/>
          <ac:picMkLst>
            <pc:docMk/>
            <pc:sldMk cId="2545107522" sldId="1809"/>
            <ac:picMk id="25" creationId="{3DDDB295-74CB-B0BF-67F0-2715FB3CB4E3}"/>
          </ac:picMkLst>
        </pc:picChg>
        <pc:picChg chg="add del mod">
          <ac:chgData name="Ola Okubanjo" userId="86690366-23e1-4f40-9b85-37ff13699414" providerId="ADAL" clId="{B2A11CE9-1774-470A-8138-F21454F05336}" dt="2022-07-14T00:00:52.503" v="7161" actId="478"/>
          <ac:picMkLst>
            <pc:docMk/>
            <pc:sldMk cId="2545107522" sldId="1809"/>
            <ac:picMk id="26" creationId="{5D79F536-9498-F0E6-9188-7FE65142C0A8}"/>
          </ac:picMkLst>
        </pc:picChg>
        <pc:picChg chg="add del mod">
          <ac:chgData name="Ola Okubanjo" userId="86690366-23e1-4f40-9b85-37ff13699414" providerId="ADAL" clId="{B2A11CE9-1774-470A-8138-F21454F05336}" dt="2022-07-14T00:56:37.160" v="7849" actId="478"/>
          <ac:picMkLst>
            <pc:docMk/>
            <pc:sldMk cId="2545107522" sldId="1809"/>
            <ac:picMk id="27" creationId="{355B3400-C4ED-FF2C-A934-E01D2529DB8C}"/>
          </ac:picMkLst>
        </pc:picChg>
        <pc:picChg chg="add del mod">
          <ac:chgData name="Ola Okubanjo" userId="86690366-23e1-4f40-9b85-37ff13699414" providerId="ADAL" clId="{B2A11CE9-1774-470A-8138-F21454F05336}" dt="2022-07-14T00:56:56.293" v="7853" actId="478"/>
          <ac:picMkLst>
            <pc:docMk/>
            <pc:sldMk cId="2545107522" sldId="1809"/>
            <ac:picMk id="28" creationId="{27375FEB-7DE3-FD6A-BBCD-11DF186B9CF4}"/>
          </ac:picMkLst>
        </pc:picChg>
        <pc:picChg chg="add del mod">
          <ac:chgData name="Ola Okubanjo" userId="86690366-23e1-4f40-9b85-37ff13699414" providerId="ADAL" clId="{B2A11CE9-1774-470A-8138-F21454F05336}" dt="2022-07-14T00:56:57.556" v="7854" actId="478"/>
          <ac:picMkLst>
            <pc:docMk/>
            <pc:sldMk cId="2545107522" sldId="1809"/>
            <ac:picMk id="29" creationId="{A7CBA225-E817-D847-6F72-BD68058931CE}"/>
          </ac:picMkLst>
        </pc:picChg>
        <pc:picChg chg="add del mod">
          <ac:chgData name="Ola Okubanjo" userId="86690366-23e1-4f40-9b85-37ff13699414" providerId="ADAL" clId="{B2A11CE9-1774-470A-8138-F21454F05336}" dt="2022-07-14T00:56:58.174" v="7855" actId="478"/>
          <ac:picMkLst>
            <pc:docMk/>
            <pc:sldMk cId="2545107522" sldId="1809"/>
            <ac:picMk id="30" creationId="{EB1569DF-D3C4-8213-CBA7-1BBF113F9650}"/>
          </ac:picMkLst>
        </pc:picChg>
        <pc:picChg chg="add del mod">
          <ac:chgData name="Ola Okubanjo" userId="86690366-23e1-4f40-9b85-37ff13699414" providerId="ADAL" clId="{B2A11CE9-1774-470A-8138-F21454F05336}" dt="2022-07-14T00:56:58.940" v="7856" actId="478"/>
          <ac:picMkLst>
            <pc:docMk/>
            <pc:sldMk cId="2545107522" sldId="1809"/>
            <ac:picMk id="31" creationId="{B13B81C2-62D7-E7AB-7310-B05820DE3151}"/>
          </ac:picMkLst>
        </pc:picChg>
        <pc:picChg chg="add del mod">
          <ac:chgData name="Ola Okubanjo" userId="86690366-23e1-4f40-9b85-37ff13699414" providerId="ADAL" clId="{B2A11CE9-1774-470A-8138-F21454F05336}" dt="2022-07-14T00:56:59.437" v="7857" actId="478"/>
          <ac:picMkLst>
            <pc:docMk/>
            <pc:sldMk cId="2545107522" sldId="1809"/>
            <ac:picMk id="32" creationId="{273E171D-0A19-7E23-418E-037076C15D1F}"/>
          </ac:picMkLst>
        </pc:picChg>
        <pc:picChg chg="add del mod">
          <ac:chgData name="Ola Okubanjo" userId="86690366-23e1-4f40-9b85-37ff13699414" providerId="ADAL" clId="{B2A11CE9-1774-470A-8138-F21454F05336}" dt="2022-07-14T00:57:00.304" v="7858" actId="478"/>
          <ac:picMkLst>
            <pc:docMk/>
            <pc:sldMk cId="2545107522" sldId="1809"/>
            <ac:picMk id="33" creationId="{35E09E86-BE4B-2ACA-9989-36B7E55960C6}"/>
          </ac:picMkLst>
        </pc:picChg>
      </pc:sldChg>
      <pc:sldChg chg="modSp add del mod replTag delTag modNotesTx">
        <pc:chgData name="Ola Okubanjo" userId="86690366-23e1-4f40-9b85-37ff13699414" providerId="ADAL" clId="{B2A11CE9-1774-470A-8138-F21454F05336}" dt="2022-07-14T19:16:23.902" v="15853" actId="47"/>
        <pc:sldMkLst>
          <pc:docMk/>
          <pc:sldMk cId="1588931170" sldId="1810"/>
        </pc:sldMkLst>
        <pc:spChg chg="mod">
          <ac:chgData name="Ola Okubanjo" userId="86690366-23e1-4f40-9b85-37ff13699414" providerId="ADAL" clId="{B2A11CE9-1774-470A-8138-F21454F05336}" dt="2022-07-13T22:53:31.377" v="5745" actId="20577"/>
          <ac:spMkLst>
            <pc:docMk/>
            <pc:sldMk cId="1588931170" sldId="1810"/>
            <ac:spMk id="5" creationId="{8BBA13B6-84C4-46C1-8C32-36D49A45C470}"/>
          </ac:spMkLst>
        </pc:spChg>
        <pc:spChg chg="mod">
          <ac:chgData name="Ola Okubanjo" userId="86690366-23e1-4f40-9b85-37ff13699414" providerId="ADAL" clId="{B2A11CE9-1774-470A-8138-F21454F05336}" dt="2022-07-13T23:06:59.150" v="6117" actId="20577"/>
          <ac:spMkLst>
            <pc:docMk/>
            <pc:sldMk cId="1588931170" sldId="1810"/>
            <ac:spMk id="6" creationId="{53C9679A-A281-897B-5B3C-5407E8999C1D}"/>
          </ac:spMkLst>
        </pc:spChg>
      </pc:sldChg>
      <pc:sldChg chg="modSp add del mod replTag delTag delCm modNotesTx">
        <pc:chgData name="Ola Okubanjo" userId="86690366-23e1-4f40-9b85-37ff13699414" providerId="ADAL" clId="{B2A11CE9-1774-470A-8138-F21454F05336}" dt="2022-07-14T18:23:18.490" v="15297" actId="47"/>
        <pc:sldMkLst>
          <pc:docMk/>
          <pc:sldMk cId="2536275087" sldId="1811"/>
        </pc:sldMkLst>
        <pc:spChg chg="mod">
          <ac:chgData name="Ola Okubanjo" userId="86690366-23e1-4f40-9b85-37ff13699414" providerId="ADAL" clId="{B2A11CE9-1774-470A-8138-F21454F05336}" dt="2022-07-13T22:53:15.738" v="5725" actId="20577"/>
          <ac:spMkLst>
            <pc:docMk/>
            <pc:sldMk cId="2536275087" sldId="1811"/>
            <ac:spMk id="5" creationId="{8BBA13B6-84C4-46C1-8C32-36D49A45C470}"/>
          </ac:spMkLst>
        </pc:spChg>
        <pc:spChg chg="mod">
          <ac:chgData name="Ola Okubanjo" userId="86690366-23e1-4f40-9b85-37ff13699414" providerId="ADAL" clId="{B2A11CE9-1774-470A-8138-F21454F05336}" dt="2022-07-13T22:59:54.069" v="5899" actId="20577"/>
          <ac:spMkLst>
            <pc:docMk/>
            <pc:sldMk cId="2536275087" sldId="1811"/>
            <ac:spMk id="6" creationId="{53C9679A-A281-897B-5B3C-5407E8999C1D}"/>
          </ac:spMkLst>
        </pc:spChg>
      </pc:sldChg>
      <pc:sldChg chg="addSp delSp modSp new del mod setBg modClrScheme replTag delTag chgLayout">
        <pc:chgData name="Ola Okubanjo" userId="86690366-23e1-4f40-9b85-37ff13699414" providerId="ADAL" clId="{B2A11CE9-1774-470A-8138-F21454F05336}" dt="2022-07-14T04:17:40.461" v="12083" actId="47"/>
        <pc:sldMkLst>
          <pc:docMk/>
          <pc:sldMk cId="166400701" sldId="1812"/>
        </pc:sldMkLst>
        <pc:spChg chg="del mod ord">
          <ac:chgData name="Ola Okubanjo" userId="86690366-23e1-4f40-9b85-37ff13699414" providerId="ADAL" clId="{B2A11CE9-1774-470A-8138-F21454F05336}" dt="2022-07-14T04:15:53.790" v="12038" actId="700"/>
          <ac:spMkLst>
            <pc:docMk/>
            <pc:sldMk cId="166400701" sldId="1812"/>
            <ac:spMk id="2" creationId="{65FE7AE1-1C3B-9A99-DF79-8D196C0D121F}"/>
          </ac:spMkLst>
        </pc:spChg>
        <pc:spChg chg="del">
          <ac:chgData name="Ola Okubanjo" userId="86690366-23e1-4f40-9b85-37ff13699414" providerId="ADAL" clId="{B2A11CE9-1774-470A-8138-F21454F05336}" dt="2022-07-14T04:15:53.790" v="12038" actId="700"/>
          <ac:spMkLst>
            <pc:docMk/>
            <pc:sldMk cId="166400701" sldId="1812"/>
            <ac:spMk id="3" creationId="{892294B3-4939-5A1E-CC5F-71F431B29275}"/>
          </ac:spMkLst>
        </pc:spChg>
        <pc:spChg chg="del">
          <ac:chgData name="Ola Okubanjo" userId="86690366-23e1-4f40-9b85-37ff13699414" providerId="ADAL" clId="{B2A11CE9-1774-470A-8138-F21454F05336}" dt="2022-07-14T04:15:53.790" v="12038" actId="700"/>
          <ac:spMkLst>
            <pc:docMk/>
            <pc:sldMk cId="166400701" sldId="1812"/>
            <ac:spMk id="4" creationId="{60C06981-F439-AE90-4757-782582D207F2}"/>
          </ac:spMkLst>
        </pc:spChg>
        <pc:spChg chg="del mod ord">
          <ac:chgData name="Ola Okubanjo" userId="86690366-23e1-4f40-9b85-37ff13699414" providerId="ADAL" clId="{B2A11CE9-1774-470A-8138-F21454F05336}" dt="2022-07-14T04:15:53.790" v="12038" actId="700"/>
          <ac:spMkLst>
            <pc:docMk/>
            <pc:sldMk cId="166400701" sldId="1812"/>
            <ac:spMk id="5" creationId="{F9BB3F34-F5D0-1646-CC74-49C3A1BEF6AD}"/>
          </ac:spMkLst>
        </pc:spChg>
        <pc:spChg chg="add del mod ord">
          <ac:chgData name="Ola Okubanjo" userId="86690366-23e1-4f40-9b85-37ff13699414" providerId="ADAL" clId="{B2A11CE9-1774-470A-8138-F21454F05336}" dt="2022-07-14T04:15:57.159" v="12041" actId="478"/>
          <ac:spMkLst>
            <pc:docMk/>
            <pc:sldMk cId="166400701" sldId="1812"/>
            <ac:spMk id="6" creationId="{0E0B68B4-5AC4-17E6-ED69-5B4D976A2E66}"/>
          </ac:spMkLst>
        </pc:spChg>
        <pc:spChg chg="add del mod ord">
          <ac:chgData name="Ola Okubanjo" userId="86690366-23e1-4f40-9b85-37ff13699414" providerId="ADAL" clId="{B2A11CE9-1774-470A-8138-F21454F05336}" dt="2022-07-14T04:15:59.078" v="12042" actId="478"/>
          <ac:spMkLst>
            <pc:docMk/>
            <pc:sldMk cId="166400701" sldId="1812"/>
            <ac:spMk id="7" creationId="{EA46C1D2-6DD6-6339-A8B3-B5F4F00684EE}"/>
          </ac:spMkLst>
        </pc:spChg>
        <pc:spChg chg="add del mod ord">
          <ac:chgData name="Ola Okubanjo" userId="86690366-23e1-4f40-9b85-37ff13699414" providerId="ADAL" clId="{B2A11CE9-1774-470A-8138-F21454F05336}" dt="2022-07-14T04:16:30.647" v="12050" actId="700"/>
          <ac:spMkLst>
            <pc:docMk/>
            <pc:sldMk cId="166400701" sldId="1812"/>
            <ac:spMk id="8" creationId="{CD698ED4-3EB0-5B50-390F-BC8AED684368}"/>
          </ac:spMkLst>
        </pc:spChg>
        <pc:spChg chg="add del mod ord">
          <ac:chgData name="Ola Okubanjo" userId="86690366-23e1-4f40-9b85-37ff13699414" providerId="ADAL" clId="{B2A11CE9-1774-470A-8138-F21454F05336}" dt="2022-07-14T04:16:30.647" v="12050" actId="700"/>
          <ac:spMkLst>
            <pc:docMk/>
            <pc:sldMk cId="166400701" sldId="1812"/>
            <ac:spMk id="9" creationId="{3B0BEA26-C7F3-36EA-A7CA-8E79C55A08FE}"/>
          </ac:spMkLst>
        </pc:spChg>
        <pc:spChg chg="add mod ord">
          <ac:chgData name="Ola Okubanjo" userId="86690366-23e1-4f40-9b85-37ff13699414" providerId="ADAL" clId="{B2A11CE9-1774-470A-8138-F21454F05336}" dt="2022-07-14T04:16:30.647" v="12050" actId="700"/>
          <ac:spMkLst>
            <pc:docMk/>
            <pc:sldMk cId="166400701" sldId="1812"/>
            <ac:spMk id="10" creationId="{35D2EEA5-345A-A5F5-C484-D9727BB106BA}"/>
          </ac:spMkLst>
        </pc:spChg>
        <pc:spChg chg="add mod ord">
          <ac:chgData name="Ola Okubanjo" userId="86690366-23e1-4f40-9b85-37ff13699414" providerId="ADAL" clId="{B2A11CE9-1774-470A-8138-F21454F05336}" dt="2022-07-14T04:16:30.647" v="12050" actId="700"/>
          <ac:spMkLst>
            <pc:docMk/>
            <pc:sldMk cId="166400701" sldId="1812"/>
            <ac:spMk id="11" creationId="{91381A2D-A027-72D9-6F49-23AC5B1666A9}"/>
          </ac:spMkLst>
        </pc:spChg>
        <pc:spChg chg="add mod ord">
          <ac:chgData name="Ola Okubanjo" userId="86690366-23e1-4f40-9b85-37ff13699414" providerId="ADAL" clId="{B2A11CE9-1774-470A-8138-F21454F05336}" dt="2022-07-14T04:16:30.647" v="12050" actId="700"/>
          <ac:spMkLst>
            <pc:docMk/>
            <pc:sldMk cId="166400701" sldId="1812"/>
            <ac:spMk id="12" creationId="{B53BB553-A2CB-C992-D76A-96D93DF31512}"/>
          </ac:spMkLst>
        </pc:spChg>
        <pc:spChg chg="add mod ord">
          <ac:chgData name="Ola Okubanjo" userId="86690366-23e1-4f40-9b85-37ff13699414" providerId="ADAL" clId="{B2A11CE9-1774-470A-8138-F21454F05336}" dt="2022-07-14T04:16:30.647" v="12050" actId="700"/>
          <ac:spMkLst>
            <pc:docMk/>
            <pc:sldMk cId="166400701" sldId="1812"/>
            <ac:spMk id="13" creationId="{1509E397-9928-BD57-1EB9-2F4A3003223E}"/>
          </ac:spMkLst>
        </pc:spChg>
        <pc:spChg chg="add mod ord">
          <ac:chgData name="Ola Okubanjo" userId="86690366-23e1-4f40-9b85-37ff13699414" providerId="ADAL" clId="{B2A11CE9-1774-470A-8138-F21454F05336}" dt="2022-07-14T04:16:30.647" v="12050" actId="700"/>
          <ac:spMkLst>
            <pc:docMk/>
            <pc:sldMk cId="166400701" sldId="1812"/>
            <ac:spMk id="14" creationId="{61BAB1BE-4CBB-386C-27FF-D9303652F41D}"/>
          </ac:spMkLst>
        </pc:spChg>
        <pc:spChg chg="add mod ord">
          <ac:chgData name="Ola Okubanjo" userId="86690366-23e1-4f40-9b85-37ff13699414" providerId="ADAL" clId="{B2A11CE9-1774-470A-8138-F21454F05336}" dt="2022-07-14T04:16:30.647" v="12050" actId="700"/>
          <ac:spMkLst>
            <pc:docMk/>
            <pc:sldMk cId="166400701" sldId="1812"/>
            <ac:spMk id="15" creationId="{3D59B720-AAC7-C14D-F1F3-4FCDB6DF8D98}"/>
          </ac:spMkLst>
        </pc:spChg>
        <pc:spChg chg="add mod ord">
          <ac:chgData name="Ola Okubanjo" userId="86690366-23e1-4f40-9b85-37ff13699414" providerId="ADAL" clId="{B2A11CE9-1774-470A-8138-F21454F05336}" dt="2022-07-14T04:16:30.647" v="12050" actId="700"/>
          <ac:spMkLst>
            <pc:docMk/>
            <pc:sldMk cId="166400701" sldId="1812"/>
            <ac:spMk id="16" creationId="{7EDE71D3-B44D-49F1-9FA0-1B5EE7EEC518}"/>
          </ac:spMkLst>
        </pc:spChg>
        <pc:spChg chg="add mod ord">
          <ac:chgData name="Ola Okubanjo" userId="86690366-23e1-4f40-9b85-37ff13699414" providerId="ADAL" clId="{B2A11CE9-1774-470A-8138-F21454F05336}" dt="2022-07-14T04:16:30.647" v="12050" actId="700"/>
          <ac:spMkLst>
            <pc:docMk/>
            <pc:sldMk cId="166400701" sldId="1812"/>
            <ac:spMk id="17" creationId="{6D0E2D24-7E70-A36C-DCA2-3E64868F956D}"/>
          </ac:spMkLst>
        </pc:spChg>
      </pc:sldChg>
      <pc:sldChg chg="delSp add del mod replTag delTag modShow">
        <pc:chgData name="Ola Okubanjo" userId="86690366-23e1-4f40-9b85-37ff13699414" providerId="ADAL" clId="{B2A11CE9-1774-470A-8138-F21454F05336}" dt="2022-07-14T00:59:41.981" v="7890" actId="47"/>
        <pc:sldMkLst>
          <pc:docMk/>
          <pc:sldMk cId="2076227894" sldId="1812"/>
        </pc:sldMkLst>
        <pc:graphicFrameChg chg="del">
          <ac:chgData name="Ola Okubanjo" userId="86690366-23e1-4f40-9b85-37ff13699414" providerId="ADAL" clId="{B2A11CE9-1774-470A-8138-F21454F05336}" dt="2022-07-14T00:40:34.072" v="7510" actId="478"/>
          <ac:graphicFrameMkLst>
            <pc:docMk/>
            <pc:sldMk cId="2076227894" sldId="1812"/>
            <ac:graphicFrameMk id="10" creationId="{98CC9190-9BAD-AC70-FC96-8BA7C6153411}"/>
          </ac:graphicFrameMkLst>
        </pc:graphicFrameChg>
        <pc:picChg chg="del">
          <ac:chgData name="Ola Okubanjo" userId="86690366-23e1-4f40-9b85-37ff13699414" providerId="ADAL" clId="{B2A11CE9-1774-470A-8138-F21454F05336}" dt="2022-07-14T00:40:35.920" v="7511" actId="478"/>
          <ac:picMkLst>
            <pc:docMk/>
            <pc:sldMk cId="2076227894" sldId="1812"/>
            <ac:picMk id="15" creationId="{C1F00D28-F96A-E2DB-E729-F03D35786BF7}"/>
          </ac:picMkLst>
        </pc:picChg>
        <pc:picChg chg="del">
          <ac:chgData name="Ola Okubanjo" userId="86690366-23e1-4f40-9b85-37ff13699414" providerId="ADAL" clId="{B2A11CE9-1774-470A-8138-F21454F05336}" dt="2022-07-14T00:40:39.084" v="7512" actId="478"/>
          <ac:picMkLst>
            <pc:docMk/>
            <pc:sldMk cId="2076227894" sldId="1812"/>
            <ac:picMk id="27" creationId="{355B3400-C4ED-FF2C-A934-E01D2529DB8C}"/>
          </ac:picMkLst>
        </pc:picChg>
        <pc:picChg chg="del">
          <ac:chgData name="Ola Okubanjo" userId="86690366-23e1-4f40-9b85-37ff13699414" providerId="ADAL" clId="{B2A11CE9-1774-470A-8138-F21454F05336}" dt="2022-07-14T00:40:39.084" v="7512" actId="478"/>
          <ac:picMkLst>
            <pc:docMk/>
            <pc:sldMk cId="2076227894" sldId="1812"/>
            <ac:picMk id="28" creationId="{27375FEB-7DE3-FD6A-BBCD-11DF186B9CF4}"/>
          </ac:picMkLst>
        </pc:picChg>
        <pc:picChg chg="del">
          <ac:chgData name="Ola Okubanjo" userId="86690366-23e1-4f40-9b85-37ff13699414" providerId="ADAL" clId="{B2A11CE9-1774-470A-8138-F21454F05336}" dt="2022-07-14T00:40:39.084" v="7512" actId="478"/>
          <ac:picMkLst>
            <pc:docMk/>
            <pc:sldMk cId="2076227894" sldId="1812"/>
            <ac:picMk id="29" creationId="{A7CBA225-E817-D847-6F72-BD68058931CE}"/>
          </ac:picMkLst>
        </pc:picChg>
        <pc:picChg chg="del">
          <ac:chgData name="Ola Okubanjo" userId="86690366-23e1-4f40-9b85-37ff13699414" providerId="ADAL" clId="{B2A11CE9-1774-470A-8138-F21454F05336}" dt="2022-07-14T00:40:39.084" v="7512" actId="478"/>
          <ac:picMkLst>
            <pc:docMk/>
            <pc:sldMk cId="2076227894" sldId="1812"/>
            <ac:picMk id="30" creationId="{EB1569DF-D3C4-8213-CBA7-1BBF113F9650}"/>
          </ac:picMkLst>
        </pc:picChg>
        <pc:picChg chg="del">
          <ac:chgData name="Ola Okubanjo" userId="86690366-23e1-4f40-9b85-37ff13699414" providerId="ADAL" clId="{B2A11CE9-1774-470A-8138-F21454F05336}" dt="2022-07-14T00:40:39.084" v="7512" actId="478"/>
          <ac:picMkLst>
            <pc:docMk/>
            <pc:sldMk cId="2076227894" sldId="1812"/>
            <ac:picMk id="31" creationId="{B13B81C2-62D7-E7AB-7310-B05820DE3151}"/>
          </ac:picMkLst>
        </pc:picChg>
        <pc:picChg chg="del">
          <ac:chgData name="Ola Okubanjo" userId="86690366-23e1-4f40-9b85-37ff13699414" providerId="ADAL" clId="{B2A11CE9-1774-470A-8138-F21454F05336}" dt="2022-07-14T00:40:39.084" v="7512" actId="478"/>
          <ac:picMkLst>
            <pc:docMk/>
            <pc:sldMk cId="2076227894" sldId="1812"/>
            <ac:picMk id="32" creationId="{273E171D-0A19-7E23-418E-037076C15D1F}"/>
          </ac:picMkLst>
        </pc:picChg>
        <pc:picChg chg="del">
          <ac:chgData name="Ola Okubanjo" userId="86690366-23e1-4f40-9b85-37ff13699414" providerId="ADAL" clId="{B2A11CE9-1774-470A-8138-F21454F05336}" dt="2022-07-14T00:40:40.108" v="7513" actId="478"/>
          <ac:picMkLst>
            <pc:docMk/>
            <pc:sldMk cId="2076227894" sldId="1812"/>
            <ac:picMk id="33" creationId="{35E09E86-BE4B-2ACA-9989-36B7E55960C6}"/>
          </ac:picMkLst>
        </pc:picChg>
      </pc:sldChg>
      <pc:sldChg chg="addSp delSp modSp add del mod replTag delTag">
        <pc:chgData name="Ola Okubanjo" userId="86690366-23e1-4f40-9b85-37ff13699414" providerId="ADAL" clId="{B2A11CE9-1774-470A-8138-F21454F05336}" dt="2022-07-13T23:35:51.123" v="6625" actId="47"/>
        <pc:sldMkLst>
          <pc:docMk/>
          <pc:sldMk cId="2535032974" sldId="1812"/>
        </pc:sldMkLst>
        <pc:spChg chg="del">
          <ac:chgData name="Ola Okubanjo" userId="86690366-23e1-4f40-9b85-37ff13699414" providerId="ADAL" clId="{B2A11CE9-1774-470A-8138-F21454F05336}" dt="2022-07-13T23:26:04.807" v="6304" actId="478"/>
          <ac:spMkLst>
            <pc:docMk/>
            <pc:sldMk cId="2535032974" sldId="1812"/>
            <ac:spMk id="4" creationId="{E5A4C814-D9B4-4466-816F-B71A57A0C63A}"/>
          </ac:spMkLst>
        </pc:spChg>
        <pc:spChg chg="add mod">
          <ac:chgData name="Ola Okubanjo" userId="86690366-23e1-4f40-9b85-37ff13699414" providerId="ADAL" clId="{B2A11CE9-1774-470A-8138-F21454F05336}" dt="2022-07-13T23:27:42.419" v="6356" actId="14100"/>
          <ac:spMkLst>
            <pc:docMk/>
            <pc:sldMk cId="2535032974" sldId="1812"/>
            <ac:spMk id="6" creationId="{5BE871DF-0972-A376-ED0E-2F1F14EDEAE5}"/>
          </ac:spMkLst>
        </pc:spChg>
        <pc:spChg chg="add mod">
          <ac:chgData name="Ola Okubanjo" userId="86690366-23e1-4f40-9b85-37ff13699414" providerId="ADAL" clId="{B2A11CE9-1774-470A-8138-F21454F05336}" dt="2022-07-13T23:27:46.967" v="6357" actId="14100"/>
          <ac:spMkLst>
            <pc:docMk/>
            <pc:sldMk cId="2535032974" sldId="1812"/>
            <ac:spMk id="7" creationId="{3F22015A-BF53-6269-5D53-18FED73DBA19}"/>
          </ac:spMkLst>
        </pc:spChg>
        <pc:graphicFrameChg chg="del">
          <ac:chgData name="Ola Okubanjo" userId="86690366-23e1-4f40-9b85-37ff13699414" providerId="ADAL" clId="{B2A11CE9-1774-470A-8138-F21454F05336}" dt="2022-07-13T23:26:02.378" v="6303" actId="478"/>
          <ac:graphicFrameMkLst>
            <pc:docMk/>
            <pc:sldMk cId="2535032974" sldId="1812"/>
            <ac:graphicFrameMk id="10" creationId="{98CC9190-9BAD-AC70-FC96-8BA7C6153411}"/>
          </ac:graphicFrameMkLst>
        </pc:graphicFrameChg>
      </pc:sldChg>
      <pc:sldChg chg="delSp modSp add del mod ord delAnim replTag delTag modShow modNotesTx">
        <pc:chgData name="Ola Okubanjo" userId="86690366-23e1-4f40-9b85-37ff13699414" providerId="ADAL" clId="{B2A11CE9-1774-470A-8138-F21454F05336}" dt="2022-07-14T03:19:24.122" v="10272" actId="47"/>
        <pc:sldMkLst>
          <pc:docMk/>
          <pc:sldMk cId="3534314306" sldId="1812"/>
        </pc:sldMkLst>
        <pc:spChg chg="del">
          <ac:chgData name="Ola Okubanjo" userId="86690366-23e1-4f40-9b85-37ff13699414" providerId="ADAL" clId="{B2A11CE9-1774-470A-8138-F21454F05336}" dt="2022-07-14T01:51:09.071" v="8638" actId="478"/>
          <ac:spMkLst>
            <pc:docMk/>
            <pc:sldMk cId="3534314306" sldId="1812"/>
            <ac:spMk id="5" creationId="{2752F102-38B5-9E22-0C38-6BC71F3A366B}"/>
          </ac:spMkLst>
        </pc:spChg>
        <pc:spChg chg="mod">
          <ac:chgData name="Ola Okubanjo" userId="86690366-23e1-4f40-9b85-37ff13699414" providerId="ADAL" clId="{B2A11CE9-1774-470A-8138-F21454F05336}" dt="2022-07-14T01:51:05.861" v="8636" actId="20577"/>
          <ac:spMkLst>
            <pc:docMk/>
            <pc:sldMk cId="3534314306" sldId="1812"/>
            <ac:spMk id="8" creationId="{0BFA6E18-DA95-4652-9725-35C56D43F9E9}"/>
          </ac:spMkLst>
        </pc:spChg>
        <pc:spChg chg="del">
          <ac:chgData name="Ola Okubanjo" userId="86690366-23e1-4f40-9b85-37ff13699414" providerId="ADAL" clId="{B2A11CE9-1774-470A-8138-F21454F05336}" dt="2022-07-14T01:51:13.600" v="8640" actId="478"/>
          <ac:spMkLst>
            <pc:docMk/>
            <pc:sldMk cId="3534314306" sldId="1812"/>
            <ac:spMk id="10" creationId="{8961937F-C61E-7364-C7BF-02D4DB0DCE17}"/>
          </ac:spMkLst>
        </pc:spChg>
        <pc:spChg chg="del">
          <ac:chgData name="Ola Okubanjo" userId="86690366-23e1-4f40-9b85-37ff13699414" providerId="ADAL" clId="{B2A11CE9-1774-470A-8138-F21454F05336}" dt="2022-07-14T01:51:07.233" v="8637" actId="478"/>
          <ac:spMkLst>
            <pc:docMk/>
            <pc:sldMk cId="3534314306" sldId="1812"/>
            <ac:spMk id="13" creationId="{39617232-E3C4-B3B3-CF40-48BBD7AACE96}"/>
          </ac:spMkLst>
        </pc:spChg>
        <pc:picChg chg="del">
          <ac:chgData name="Ola Okubanjo" userId="86690366-23e1-4f40-9b85-37ff13699414" providerId="ADAL" clId="{B2A11CE9-1774-470A-8138-F21454F05336}" dt="2022-07-14T01:51:10.381" v="8639" actId="478"/>
          <ac:picMkLst>
            <pc:docMk/>
            <pc:sldMk cId="3534314306" sldId="1812"/>
            <ac:picMk id="11" creationId="{59FD10A9-E125-8EA4-AE85-0EBF9FD42844}"/>
          </ac:picMkLst>
        </pc:picChg>
      </pc:sldChg>
      <pc:sldChg chg="add del replTag delTag">
        <pc:chgData name="Ola Okubanjo" userId="86690366-23e1-4f40-9b85-37ff13699414" providerId="ADAL" clId="{B2A11CE9-1774-470A-8138-F21454F05336}" dt="2022-07-14T02:59:16.010" v="9830"/>
        <pc:sldMkLst>
          <pc:docMk/>
          <pc:sldMk cId="3455631940" sldId="1813"/>
        </pc:sldMkLst>
      </pc:sldChg>
      <pc:sldChg chg="delSp modSp add mod replTag delTag addCm modNotesTx">
        <pc:chgData name="Ola Okubanjo" userId="86690366-23e1-4f40-9b85-37ff13699414" providerId="ADAL" clId="{B2A11CE9-1774-470A-8138-F21454F05336}" dt="2022-07-15T14:26:07.015" v="19820"/>
        <pc:sldMkLst>
          <pc:docMk/>
          <pc:sldMk cId="3252933216" sldId="1853"/>
        </pc:sldMkLst>
        <pc:spChg chg="mod">
          <ac:chgData name="Ola Okubanjo" userId="86690366-23e1-4f40-9b85-37ff13699414" providerId="ADAL" clId="{B2A11CE9-1774-470A-8138-F21454F05336}" dt="2022-07-14T19:46:04.790" v="16785" actId="404"/>
          <ac:spMkLst>
            <pc:docMk/>
            <pc:sldMk cId="3252933216" sldId="1853"/>
            <ac:spMk id="7" creationId="{0B70F0F4-855D-4FE4-B91D-DD0F6DCDB457}"/>
          </ac:spMkLst>
        </pc:spChg>
        <pc:spChg chg="mod">
          <ac:chgData name="Ola Okubanjo" userId="86690366-23e1-4f40-9b85-37ff13699414" providerId="ADAL" clId="{B2A11CE9-1774-470A-8138-F21454F05336}" dt="2022-07-15T00:47:20.455" v="17791" actId="1037"/>
          <ac:spMkLst>
            <pc:docMk/>
            <pc:sldMk cId="3252933216" sldId="1853"/>
            <ac:spMk id="34" creationId="{42D2F94D-52F6-4448-8920-6F71E72050AC}"/>
          </ac:spMkLst>
        </pc:spChg>
        <pc:spChg chg="mod">
          <ac:chgData name="Ola Okubanjo" userId="86690366-23e1-4f40-9b85-37ff13699414" providerId="ADAL" clId="{B2A11CE9-1774-470A-8138-F21454F05336}" dt="2022-07-14T16:31:21.089" v="14031" actId="207"/>
          <ac:spMkLst>
            <pc:docMk/>
            <pc:sldMk cId="3252933216" sldId="1853"/>
            <ac:spMk id="206" creationId="{EBDEF1EF-2B69-4B50-9633-70E09C4773D4}"/>
          </ac:spMkLst>
        </pc:spChg>
        <pc:spChg chg="mod">
          <ac:chgData name="Ola Okubanjo" userId="86690366-23e1-4f40-9b85-37ff13699414" providerId="ADAL" clId="{B2A11CE9-1774-470A-8138-F21454F05336}" dt="2022-07-14T16:31:21.089" v="14031" actId="207"/>
          <ac:spMkLst>
            <pc:docMk/>
            <pc:sldMk cId="3252933216" sldId="1853"/>
            <ac:spMk id="207" creationId="{3FC6F716-73BD-4500-8212-D1373A30D4F1}"/>
          </ac:spMkLst>
        </pc:spChg>
        <pc:spChg chg="mod">
          <ac:chgData name="Ola Okubanjo" userId="86690366-23e1-4f40-9b85-37ff13699414" providerId="ADAL" clId="{B2A11CE9-1774-470A-8138-F21454F05336}" dt="2022-07-14T16:31:31.324" v="14033" actId="207"/>
          <ac:spMkLst>
            <pc:docMk/>
            <pc:sldMk cId="3252933216" sldId="1853"/>
            <ac:spMk id="208" creationId="{904E41DC-A8C3-4417-BF3E-A1E312A2A968}"/>
          </ac:spMkLst>
        </pc:spChg>
        <pc:spChg chg="mod">
          <ac:chgData name="Ola Okubanjo" userId="86690366-23e1-4f40-9b85-37ff13699414" providerId="ADAL" clId="{B2A11CE9-1774-470A-8138-F21454F05336}" dt="2022-07-14T16:32:27.578" v="14074" actId="1076"/>
          <ac:spMkLst>
            <pc:docMk/>
            <pc:sldMk cId="3252933216" sldId="1853"/>
            <ac:spMk id="213" creationId="{B150B263-4A53-4E05-A17E-8FA158222A87}"/>
          </ac:spMkLst>
        </pc:spChg>
        <pc:spChg chg="mod">
          <ac:chgData name="Ola Okubanjo" userId="86690366-23e1-4f40-9b85-37ff13699414" providerId="ADAL" clId="{B2A11CE9-1774-470A-8138-F21454F05336}" dt="2022-07-14T16:32:27.578" v="14074" actId="1076"/>
          <ac:spMkLst>
            <pc:docMk/>
            <pc:sldMk cId="3252933216" sldId="1853"/>
            <ac:spMk id="214" creationId="{35BE1424-863F-48D0-A292-7631F3A326FF}"/>
          </ac:spMkLst>
        </pc:spChg>
        <pc:spChg chg="mod">
          <ac:chgData name="Ola Okubanjo" userId="86690366-23e1-4f40-9b85-37ff13699414" providerId="ADAL" clId="{B2A11CE9-1774-470A-8138-F21454F05336}" dt="2022-07-14T16:32:27.578" v="14074" actId="1076"/>
          <ac:spMkLst>
            <pc:docMk/>
            <pc:sldMk cId="3252933216" sldId="1853"/>
            <ac:spMk id="215" creationId="{885A581C-9AEF-4241-BFC8-B18D36CE02C3}"/>
          </ac:spMkLst>
        </pc:spChg>
        <pc:spChg chg="mod">
          <ac:chgData name="Ola Okubanjo" userId="86690366-23e1-4f40-9b85-37ff13699414" providerId="ADAL" clId="{B2A11CE9-1774-470A-8138-F21454F05336}" dt="2022-07-14T16:32:27.578" v="14074" actId="1076"/>
          <ac:spMkLst>
            <pc:docMk/>
            <pc:sldMk cId="3252933216" sldId="1853"/>
            <ac:spMk id="216" creationId="{28C87AE8-5981-4FD6-A874-738EA5C87BF2}"/>
          </ac:spMkLst>
        </pc:spChg>
        <pc:spChg chg="mod">
          <ac:chgData name="Ola Okubanjo" userId="86690366-23e1-4f40-9b85-37ff13699414" providerId="ADAL" clId="{B2A11CE9-1774-470A-8138-F21454F05336}" dt="2022-07-14T16:32:27.578" v="14074" actId="1076"/>
          <ac:spMkLst>
            <pc:docMk/>
            <pc:sldMk cId="3252933216" sldId="1853"/>
            <ac:spMk id="217" creationId="{4698DB94-29EE-40B8-90D6-320034291244}"/>
          </ac:spMkLst>
        </pc:spChg>
        <pc:spChg chg="mod">
          <ac:chgData name="Ola Okubanjo" userId="86690366-23e1-4f40-9b85-37ff13699414" providerId="ADAL" clId="{B2A11CE9-1774-470A-8138-F21454F05336}" dt="2022-07-14T16:32:27.578" v="14074" actId="1076"/>
          <ac:spMkLst>
            <pc:docMk/>
            <pc:sldMk cId="3252933216" sldId="1853"/>
            <ac:spMk id="218" creationId="{E72E5979-500F-4B34-8D88-95CD86E59A51}"/>
          </ac:spMkLst>
        </pc:spChg>
        <pc:spChg chg="mod">
          <ac:chgData name="Ola Okubanjo" userId="86690366-23e1-4f40-9b85-37ff13699414" providerId="ADAL" clId="{B2A11CE9-1774-470A-8138-F21454F05336}" dt="2022-07-14T16:32:27.578" v="14074" actId="1076"/>
          <ac:spMkLst>
            <pc:docMk/>
            <pc:sldMk cId="3252933216" sldId="1853"/>
            <ac:spMk id="219" creationId="{9E9DF13F-2846-4F96-8CC9-9551F6D0F4EE}"/>
          </ac:spMkLst>
        </pc:spChg>
        <pc:spChg chg="mod">
          <ac:chgData name="Ola Okubanjo" userId="86690366-23e1-4f40-9b85-37ff13699414" providerId="ADAL" clId="{B2A11CE9-1774-470A-8138-F21454F05336}" dt="2022-07-14T16:32:27.578" v="14074" actId="1076"/>
          <ac:spMkLst>
            <pc:docMk/>
            <pc:sldMk cId="3252933216" sldId="1853"/>
            <ac:spMk id="220" creationId="{6D93C17E-157E-41E5-AF1B-B6DB96BF5051}"/>
          </ac:spMkLst>
        </pc:spChg>
        <pc:spChg chg="mod">
          <ac:chgData name="Ola Okubanjo" userId="86690366-23e1-4f40-9b85-37ff13699414" providerId="ADAL" clId="{B2A11CE9-1774-470A-8138-F21454F05336}" dt="2022-07-14T16:32:27.578" v="14074" actId="1076"/>
          <ac:spMkLst>
            <pc:docMk/>
            <pc:sldMk cId="3252933216" sldId="1853"/>
            <ac:spMk id="221" creationId="{2CCC64DD-6A08-456C-8A88-24193BDB9335}"/>
          </ac:spMkLst>
        </pc:spChg>
        <pc:spChg chg="mod">
          <ac:chgData name="Ola Okubanjo" userId="86690366-23e1-4f40-9b85-37ff13699414" providerId="ADAL" clId="{B2A11CE9-1774-470A-8138-F21454F05336}" dt="2022-07-14T16:32:27.578" v="14074" actId="1076"/>
          <ac:spMkLst>
            <pc:docMk/>
            <pc:sldMk cId="3252933216" sldId="1853"/>
            <ac:spMk id="222" creationId="{853F894D-32CD-436A-A92E-73EE3689F40D}"/>
          </ac:spMkLst>
        </pc:spChg>
        <pc:spChg chg="mod">
          <ac:chgData name="Ola Okubanjo" userId="86690366-23e1-4f40-9b85-37ff13699414" providerId="ADAL" clId="{B2A11CE9-1774-470A-8138-F21454F05336}" dt="2022-07-14T16:32:27.578" v="14074" actId="1076"/>
          <ac:spMkLst>
            <pc:docMk/>
            <pc:sldMk cId="3252933216" sldId="1853"/>
            <ac:spMk id="223" creationId="{B35D7FB1-BF7D-4E77-ADF3-E1BBFDC9DCAE}"/>
          </ac:spMkLst>
        </pc:spChg>
        <pc:spChg chg="mod">
          <ac:chgData name="Ola Okubanjo" userId="86690366-23e1-4f40-9b85-37ff13699414" providerId="ADAL" clId="{B2A11CE9-1774-470A-8138-F21454F05336}" dt="2022-07-14T16:32:27.578" v="14074" actId="1076"/>
          <ac:spMkLst>
            <pc:docMk/>
            <pc:sldMk cId="3252933216" sldId="1853"/>
            <ac:spMk id="224" creationId="{E95977B4-B52D-40C3-8AFA-68A24302816D}"/>
          </ac:spMkLst>
        </pc:spChg>
        <pc:spChg chg="mod">
          <ac:chgData name="Ola Okubanjo" userId="86690366-23e1-4f40-9b85-37ff13699414" providerId="ADAL" clId="{B2A11CE9-1774-470A-8138-F21454F05336}" dt="2022-07-14T16:32:27.578" v="14074" actId="1076"/>
          <ac:spMkLst>
            <pc:docMk/>
            <pc:sldMk cId="3252933216" sldId="1853"/>
            <ac:spMk id="225" creationId="{45CA1003-079B-445C-9AE7-CE0C535404BB}"/>
          </ac:spMkLst>
        </pc:spChg>
        <pc:spChg chg="mod">
          <ac:chgData name="Ola Okubanjo" userId="86690366-23e1-4f40-9b85-37ff13699414" providerId="ADAL" clId="{B2A11CE9-1774-470A-8138-F21454F05336}" dt="2022-07-14T16:32:27.578" v="14074" actId="1076"/>
          <ac:spMkLst>
            <pc:docMk/>
            <pc:sldMk cId="3252933216" sldId="1853"/>
            <ac:spMk id="226" creationId="{FA6DB979-E239-4341-83D4-EB4045779EB7}"/>
          </ac:spMkLst>
        </pc:spChg>
        <pc:spChg chg="mod">
          <ac:chgData name="Ola Okubanjo" userId="86690366-23e1-4f40-9b85-37ff13699414" providerId="ADAL" clId="{B2A11CE9-1774-470A-8138-F21454F05336}" dt="2022-07-14T16:31:21.089" v="14031" actId="207"/>
          <ac:spMkLst>
            <pc:docMk/>
            <pc:sldMk cId="3252933216" sldId="1853"/>
            <ac:spMk id="228" creationId="{CA787FD8-2A10-4A7D-9324-234CA317E1CF}"/>
          </ac:spMkLst>
        </pc:spChg>
        <pc:spChg chg="mod">
          <ac:chgData name="Ola Okubanjo" userId="86690366-23e1-4f40-9b85-37ff13699414" providerId="ADAL" clId="{B2A11CE9-1774-470A-8138-F21454F05336}" dt="2022-07-14T16:31:21.089" v="14031" actId="207"/>
          <ac:spMkLst>
            <pc:docMk/>
            <pc:sldMk cId="3252933216" sldId="1853"/>
            <ac:spMk id="229" creationId="{A6D3943C-7367-49A4-9B73-D1E41E3A0E11}"/>
          </ac:spMkLst>
        </pc:spChg>
        <pc:spChg chg="mod">
          <ac:chgData name="Ola Okubanjo" userId="86690366-23e1-4f40-9b85-37ff13699414" providerId="ADAL" clId="{B2A11CE9-1774-470A-8138-F21454F05336}" dt="2022-07-14T16:31:21.089" v="14031" actId="207"/>
          <ac:spMkLst>
            <pc:docMk/>
            <pc:sldMk cId="3252933216" sldId="1853"/>
            <ac:spMk id="230" creationId="{9494AE46-053F-4C61-9C17-54EC34C76863}"/>
          </ac:spMkLst>
        </pc:spChg>
        <pc:spChg chg="mod">
          <ac:chgData name="Ola Okubanjo" userId="86690366-23e1-4f40-9b85-37ff13699414" providerId="ADAL" clId="{B2A11CE9-1774-470A-8138-F21454F05336}" dt="2022-07-14T16:31:21.089" v="14031" actId="207"/>
          <ac:spMkLst>
            <pc:docMk/>
            <pc:sldMk cId="3252933216" sldId="1853"/>
            <ac:spMk id="231" creationId="{8477C388-8F25-45EA-92FD-B6CAA3B0F54C}"/>
          </ac:spMkLst>
        </pc:spChg>
        <pc:spChg chg="mod">
          <ac:chgData name="Ola Okubanjo" userId="86690366-23e1-4f40-9b85-37ff13699414" providerId="ADAL" clId="{B2A11CE9-1774-470A-8138-F21454F05336}" dt="2022-07-14T16:31:21.089" v="14031" actId="207"/>
          <ac:spMkLst>
            <pc:docMk/>
            <pc:sldMk cId="3252933216" sldId="1853"/>
            <ac:spMk id="232" creationId="{CD8098A9-E50B-462A-A2D5-E0AAD94F9148}"/>
          </ac:spMkLst>
        </pc:spChg>
        <pc:spChg chg="mod">
          <ac:chgData name="Ola Okubanjo" userId="86690366-23e1-4f40-9b85-37ff13699414" providerId="ADAL" clId="{B2A11CE9-1774-470A-8138-F21454F05336}" dt="2022-07-14T16:31:21.089" v="14031" actId="207"/>
          <ac:spMkLst>
            <pc:docMk/>
            <pc:sldMk cId="3252933216" sldId="1853"/>
            <ac:spMk id="233" creationId="{FC890578-D465-4D0F-97DF-FCEDDBB8755A}"/>
          </ac:spMkLst>
        </pc:spChg>
        <pc:spChg chg="mod">
          <ac:chgData name="Ola Okubanjo" userId="86690366-23e1-4f40-9b85-37ff13699414" providerId="ADAL" clId="{B2A11CE9-1774-470A-8138-F21454F05336}" dt="2022-07-14T16:31:44.300" v="14035" actId="207"/>
          <ac:spMkLst>
            <pc:docMk/>
            <pc:sldMk cId="3252933216" sldId="1853"/>
            <ac:spMk id="234" creationId="{0E5C5379-DE20-4D75-B5AC-213C8DC529D1}"/>
          </ac:spMkLst>
        </pc:spChg>
        <pc:spChg chg="mod">
          <ac:chgData name="Ola Okubanjo" userId="86690366-23e1-4f40-9b85-37ff13699414" providerId="ADAL" clId="{B2A11CE9-1774-470A-8138-F21454F05336}" dt="2022-07-14T19:10:15.355" v="15723" actId="20577"/>
          <ac:spMkLst>
            <pc:docMk/>
            <pc:sldMk cId="3252933216" sldId="1853"/>
            <ac:spMk id="765" creationId="{DC61BE78-3507-4CCD-AAB7-367F10106405}"/>
          </ac:spMkLst>
        </pc:spChg>
        <pc:grpChg chg="mod">
          <ac:chgData name="Ola Okubanjo" userId="86690366-23e1-4f40-9b85-37ff13699414" providerId="ADAL" clId="{B2A11CE9-1774-470A-8138-F21454F05336}" dt="2022-07-15T00:46:57.129" v="17784" actId="1037"/>
          <ac:grpSpMkLst>
            <pc:docMk/>
            <pc:sldMk cId="3252933216" sldId="1853"/>
            <ac:grpSpMk id="10" creationId="{ABF94E0C-0DD5-4C14-B84E-D831E978E316}"/>
          </ac:grpSpMkLst>
        </pc:grpChg>
        <pc:grpChg chg="mod ord">
          <ac:chgData name="Ola Okubanjo" userId="86690366-23e1-4f40-9b85-37ff13699414" providerId="ADAL" clId="{B2A11CE9-1774-470A-8138-F21454F05336}" dt="2022-07-14T16:31:21.089" v="14031" actId="207"/>
          <ac:grpSpMkLst>
            <pc:docMk/>
            <pc:sldMk cId="3252933216" sldId="1853"/>
            <ac:grpSpMk id="204" creationId="{AB5C303B-209F-4F2B-9B82-EDA649EB2E9B}"/>
          </ac:grpSpMkLst>
        </pc:grpChg>
        <pc:grpChg chg="mod">
          <ac:chgData name="Ola Okubanjo" userId="86690366-23e1-4f40-9b85-37ff13699414" providerId="ADAL" clId="{B2A11CE9-1774-470A-8138-F21454F05336}" dt="2022-07-14T16:31:21.089" v="14031" actId="207"/>
          <ac:grpSpMkLst>
            <pc:docMk/>
            <pc:sldMk cId="3252933216" sldId="1853"/>
            <ac:grpSpMk id="205" creationId="{AAAAF888-797F-44FB-AFF0-1FEF546D7935}"/>
          </ac:grpSpMkLst>
        </pc:grpChg>
        <pc:grpChg chg="mod">
          <ac:chgData name="Ola Okubanjo" userId="86690366-23e1-4f40-9b85-37ff13699414" providerId="ADAL" clId="{B2A11CE9-1774-470A-8138-F21454F05336}" dt="2022-07-14T16:32:27.578" v="14074" actId="1076"/>
          <ac:grpSpMkLst>
            <pc:docMk/>
            <pc:sldMk cId="3252933216" sldId="1853"/>
            <ac:grpSpMk id="210" creationId="{9CC2F92E-3C25-4B11-9544-38051714E2F3}"/>
          </ac:grpSpMkLst>
        </pc:grpChg>
        <pc:grpChg chg="mod">
          <ac:chgData name="Ola Okubanjo" userId="86690366-23e1-4f40-9b85-37ff13699414" providerId="ADAL" clId="{B2A11CE9-1774-470A-8138-F21454F05336}" dt="2022-07-14T16:32:27.578" v="14074" actId="1076"/>
          <ac:grpSpMkLst>
            <pc:docMk/>
            <pc:sldMk cId="3252933216" sldId="1853"/>
            <ac:grpSpMk id="211" creationId="{51F81F56-5E77-4231-83EE-6CB8260586FD}"/>
          </ac:grpSpMkLst>
        </pc:grpChg>
        <pc:grpChg chg="mod">
          <ac:chgData name="Ola Okubanjo" userId="86690366-23e1-4f40-9b85-37ff13699414" providerId="ADAL" clId="{B2A11CE9-1774-470A-8138-F21454F05336}" dt="2022-07-14T16:32:27.578" v="14074" actId="1076"/>
          <ac:grpSpMkLst>
            <pc:docMk/>
            <pc:sldMk cId="3252933216" sldId="1853"/>
            <ac:grpSpMk id="212" creationId="{5B7DECD5-EED3-45BD-8104-6411F9B16F0E}"/>
          </ac:grpSpMkLst>
        </pc:grpChg>
        <pc:grpChg chg="mod">
          <ac:chgData name="Ola Okubanjo" userId="86690366-23e1-4f40-9b85-37ff13699414" providerId="ADAL" clId="{B2A11CE9-1774-470A-8138-F21454F05336}" dt="2022-07-14T16:31:21.089" v="14031" actId="207"/>
          <ac:grpSpMkLst>
            <pc:docMk/>
            <pc:sldMk cId="3252933216" sldId="1853"/>
            <ac:grpSpMk id="227" creationId="{E743C30B-CFD8-4B8D-8DF0-A14C60307147}"/>
          </ac:grpSpMkLst>
        </pc:grpChg>
        <pc:picChg chg="del">
          <ac:chgData name="Ola Okubanjo" userId="86690366-23e1-4f40-9b85-37ff13699414" providerId="ADAL" clId="{B2A11CE9-1774-470A-8138-F21454F05336}" dt="2022-07-14T16:31:45.828" v="14036" actId="478"/>
          <ac:picMkLst>
            <pc:docMk/>
            <pc:sldMk cId="3252933216" sldId="1853"/>
            <ac:picMk id="209" creationId="{29D842DE-A94E-4B28-A28B-6944CE6EB176}"/>
          </ac:picMkLst>
        </pc:picChg>
      </pc:sldChg>
      <pc:sldChg chg="addSp delSp modSp new mod modClrScheme replTag delTag addCm delCm modCm chgLayout modNotesTx">
        <pc:chgData name="Ola Okubanjo" userId="86690366-23e1-4f40-9b85-37ff13699414" providerId="ADAL" clId="{B2A11CE9-1774-470A-8138-F21454F05336}" dt="2022-07-15T15:06:38.883" v="20080" actId="20577"/>
        <pc:sldMkLst>
          <pc:docMk/>
          <pc:sldMk cId="2906066107" sldId="1854"/>
        </pc:sldMkLst>
        <pc:spChg chg="del mod ord">
          <ac:chgData name="Ola Okubanjo" userId="86690366-23e1-4f40-9b85-37ff13699414" providerId="ADAL" clId="{B2A11CE9-1774-470A-8138-F21454F05336}" dt="2022-07-14T16:38:08.658" v="14117" actId="700"/>
          <ac:spMkLst>
            <pc:docMk/>
            <pc:sldMk cId="2906066107" sldId="1854"/>
            <ac:spMk id="2" creationId="{781AAB68-7D9E-EB1C-8850-57581F350B45}"/>
          </ac:spMkLst>
        </pc:spChg>
        <pc:spChg chg="del mod ord">
          <ac:chgData name="Ola Okubanjo" userId="86690366-23e1-4f40-9b85-37ff13699414" providerId="ADAL" clId="{B2A11CE9-1774-470A-8138-F21454F05336}" dt="2022-07-14T16:38:08.658" v="14117" actId="700"/>
          <ac:spMkLst>
            <pc:docMk/>
            <pc:sldMk cId="2906066107" sldId="1854"/>
            <ac:spMk id="3" creationId="{EE3B4434-49C4-9F7A-75C9-50733E6F0C7D}"/>
          </ac:spMkLst>
        </pc:spChg>
        <pc:spChg chg="del mod ord">
          <ac:chgData name="Ola Okubanjo" userId="86690366-23e1-4f40-9b85-37ff13699414" providerId="ADAL" clId="{B2A11CE9-1774-470A-8138-F21454F05336}" dt="2022-07-14T16:38:08.658" v="14117" actId="700"/>
          <ac:spMkLst>
            <pc:docMk/>
            <pc:sldMk cId="2906066107" sldId="1854"/>
            <ac:spMk id="4" creationId="{EAD693A9-686D-0DDC-6A7A-D33D8377FCED}"/>
          </ac:spMkLst>
        </pc:spChg>
        <pc:spChg chg="add mod ord">
          <ac:chgData name="Ola Okubanjo" userId="86690366-23e1-4f40-9b85-37ff13699414" providerId="ADAL" clId="{B2A11CE9-1774-470A-8138-F21454F05336}" dt="2022-07-14T17:02:56.151" v="14328" actId="700"/>
          <ac:spMkLst>
            <pc:docMk/>
            <pc:sldMk cId="2906066107" sldId="1854"/>
            <ac:spMk id="5" creationId="{D3E27380-12E8-DFC0-446F-5E74BF4E9A6F}"/>
          </ac:spMkLst>
        </pc:spChg>
        <pc:spChg chg="add del mod ord">
          <ac:chgData name="Ola Okubanjo" userId="86690366-23e1-4f40-9b85-37ff13699414" providerId="ADAL" clId="{B2A11CE9-1774-470A-8138-F21454F05336}" dt="2022-07-14T16:40:04.655" v="14161" actId="478"/>
          <ac:spMkLst>
            <pc:docMk/>
            <pc:sldMk cId="2906066107" sldId="1854"/>
            <ac:spMk id="6" creationId="{FF941B31-5C67-CCF8-9CAE-266F18960434}"/>
          </ac:spMkLst>
        </pc:spChg>
        <pc:spChg chg="add del mod ord">
          <ac:chgData name="Ola Okubanjo" userId="86690366-23e1-4f40-9b85-37ff13699414" providerId="ADAL" clId="{B2A11CE9-1774-470A-8138-F21454F05336}" dt="2022-07-14T16:39:54.850" v="14158" actId="26606"/>
          <ac:spMkLst>
            <pc:docMk/>
            <pc:sldMk cId="2906066107" sldId="1854"/>
            <ac:spMk id="7" creationId="{8F2FCB73-411C-2A2B-6211-25FA09346859}"/>
          </ac:spMkLst>
        </pc:spChg>
        <pc:spChg chg="add del mod ord">
          <ac:chgData name="Ola Okubanjo" userId="86690366-23e1-4f40-9b85-37ff13699414" providerId="ADAL" clId="{B2A11CE9-1774-470A-8138-F21454F05336}" dt="2022-07-14T16:39:04.358" v="14151" actId="931"/>
          <ac:spMkLst>
            <pc:docMk/>
            <pc:sldMk cId="2906066107" sldId="1854"/>
            <ac:spMk id="8" creationId="{FF3A26BC-7BC3-029F-9456-A2EDCDEA5430}"/>
          </ac:spMkLst>
        </pc:spChg>
        <pc:spChg chg="add del mod">
          <ac:chgData name="Ola Okubanjo" userId="86690366-23e1-4f40-9b85-37ff13699414" providerId="ADAL" clId="{B2A11CE9-1774-470A-8138-F21454F05336}" dt="2022-07-14T16:39:39.197" v="14157" actId="22"/>
          <ac:spMkLst>
            <pc:docMk/>
            <pc:sldMk cId="2906066107" sldId="1854"/>
            <ac:spMk id="12" creationId="{ECB57ACE-2FE8-5759-EE10-64D9D0E54681}"/>
          </ac:spMkLst>
        </pc:spChg>
        <pc:spChg chg="add del mod">
          <ac:chgData name="Ola Okubanjo" userId="86690366-23e1-4f40-9b85-37ff13699414" providerId="ADAL" clId="{B2A11CE9-1774-470A-8138-F21454F05336}" dt="2022-07-14T16:40:07.858" v="14162" actId="478"/>
          <ac:spMkLst>
            <pc:docMk/>
            <pc:sldMk cId="2906066107" sldId="1854"/>
            <ac:spMk id="16" creationId="{1186A2EE-D322-69E8-4743-54134F848EDB}"/>
          </ac:spMkLst>
        </pc:spChg>
        <pc:spChg chg="add del mod">
          <ac:chgData name="Ola Okubanjo" userId="86690366-23e1-4f40-9b85-37ff13699414" providerId="ADAL" clId="{B2A11CE9-1774-470A-8138-F21454F05336}" dt="2022-07-14T16:43:55.205" v="14224" actId="478"/>
          <ac:spMkLst>
            <pc:docMk/>
            <pc:sldMk cId="2906066107" sldId="1854"/>
            <ac:spMk id="18" creationId="{6BE8F7D6-D4F0-2A9B-C24D-BC641DBC5E67}"/>
          </ac:spMkLst>
        </pc:spChg>
        <pc:spChg chg="add del mod">
          <ac:chgData name="Ola Okubanjo" userId="86690366-23e1-4f40-9b85-37ff13699414" providerId="ADAL" clId="{B2A11CE9-1774-470A-8138-F21454F05336}" dt="2022-07-14T16:40:32.935" v="14163" actId="26606"/>
          <ac:spMkLst>
            <pc:docMk/>
            <pc:sldMk cId="2906066107" sldId="1854"/>
            <ac:spMk id="19" creationId="{CF2369BC-EF2B-FC25-4BFD-43781377732D}"/>
          </ac:spMkLst>
        </pc:spChg>
        <pc:spChg chg="add del mod">
          <ac:chgData name="Ola Okubanjo" userId="86690366-23e1-4f40-9b85-37ff13699414" providerId="ADAL" clId="{B2A11CE9-1774-470A-8138-F21454F05336}" dt="2022-07-14T16:40:36.836" v="14164" actId="478"/>
          <ac:spMkLst>
            <pc:docMk/>
            <pc:sldMk cId="2906066107" sldId="1854"/>
            <ac:spMk id="24" creationId="{1B293C5F-4392-2816-7345-8D64779ABA0F}"/>
          </ac:spMkLst>
        </pc:spChg>
        <pc:spChg chg="add mod ord">
          <ac:chgData name="Ola Okubanjo" userId="86690366-23e1-4f40-9b85-37ff13699414" providerId="ADAL" clId="{B2A11CE9-1774-470A-8138-F21454F05336}" dt="2022-07-14T17:02:56.151" v="14328" actId="700"/>
          <ac:spMkLst>
            <pc:docMk/>
            <pc:sldMk cId="2906066107" sldId="1854"/>
            <ac:spMk id="25" creationId="{673D049A-25A5-03E2-47BF-B846DBD2CC5A}"/>
          </ac:spMkLst>
        </pc:spChg>
        <pc:spChg chg="add del mod">
          <ac:chgData name="Ola Okubanjo" userId="86690366-23e1-4f40-9b85-37ff13699414" providerId="ADAL" clId="{B2A11CE9-1774-470A-8138-F21454F05336}" dt="2022-07-14T16:40:38.395" v="14165" actId="478"/>
          <ac:spMkLst>
            <pc:docMk/>
            <pc:sldMk cId="2906066107" sldId="1854"/>
            <ac:spMk id="26" creationId="{B9969EB4-056A-08E3-761D-23C98B416F5C}"/>
          </ac:spMkLst>
        </pc:spChg>
        <pc:spChg chg="add mod ord">
          <ac:chgData name="Ola Okubanjo" userId="86690366-23e1-4f40-9b85-37ff13699414" providerId="ADAL" clId="{B2A11CE9-1774-470A-8138-F21454F05336}" dt="2022-07-14T17:02:56.151" v="14328" actId="700"/>
          <ac:spMkLst>
            <pc:docMk/>
            <pc:sldMk cId="2906066107" sldId="1854"/>
            <ac:spMk id="27" creationId="{5E4017A9-EA83-F93A-6C36-DD21445C6EC4}"/>
          </ac:spMkLst>
        </pc:spChg>
        <pc:spChg chg="add mod ord">
          <ac:chgData name="Ola Okubanjo" userId="86690366-23e1-4f40-9b85-37ff13699414" providerId="ADAL" clId="{B2A11CE9-1774-470A-8138-F21454F05336}" dt="2022-07-14T17:02:56.151" v="14328" actId="700"/>
          <ac:spMkLst>
            <pc:docMk/>
            <pc:sldMk cId="2906066107" sldId="1854"/>
            <ac:spMk id="28" creationId="{66B4D3BE-2065-9AE5-9F75-5C5D2B722D43}"/>
          </ac:spMkLst>
        </pc:spChg>
        <pc:picChg chg="add del mod">
          <ac:chgData name="Ola Okubanjo" userId="86690366-23e1-4f40-9b85-37ff13699414" providerId="ADAL" clId="{B2A11CE9-1774-470A-8138-F21454F05336}" dt="2022-07-14T16:39:15.767" v="14156" actId="478"/>
          <ac:picMkLst>
            <pc:docMk/>
            <pc:sldMk cId="2906066107" sldId="1854"/>
            <ac:picMk id="10" creationId="{7708799E-7416-6B2B-E3B5-3DA4575E670C}"/>
          </ac:picMkLst>
        </pc:picChg>
        <pc:picChg chg="add del mod ord modCrop">
          <ac:chgData name="Ola Okubanjo" userId="86690366-23e1-4f40-9b85-37ff13699414" providerId="ADAL" clId="{B2A11CE9-1774-470A-8138-F21454F05336}" dt="2022-07-14T16:40:49.796" v="14168" actId="478"/>
          <ac:picMkLst>
            <pc:docMk/>
            <pc:sldMk cId="2906066107" sldId="1854"/>
            <ac:picMk id="14" creationId="{7F3394D5-5A98-61FD-9742-57F8FFC21FC1}"/>
          </ac:picMkLst>
        </pc:picChg>
        <pc:picChg chg="add mod modCrop">
          <ac:chgData name="Ola Okubanjo" userId="86690366-23e1-4f40-9b85-37ff13699414" providerId="ADAL" clId="{B2A11CE9-1774-470A-8138-F21454F05336}" dt="2022-07-14T16:44:57.963" v="14282" actId="693"/>
          <ac:picMkLst>
            <pc:docMk/>
            <pc:sldMk cId="2906066107" sldId="1854"/>
            <ac:picMk id="21" creationId="{A4DF5FC3-58C9-8F01-5DFC-069BC3B00CE3}"/>
          </ac:picMkLst>
        </pc:picChg>
        <pc:picChg chg="add mod">
          <ac:chgData name="Ola Okubanjo" userId="86690366-23e1-4f40-9b85-37ff13699414" providerId="ADAL" clId="{B2A11CE9-1774-470A-8138-F21454F05336}" dt="2022-07-14T16:44:32.023" v="14279" actId="14100"/>
          <ac:picMkLst>
            <pc:docMk/>
            <pc:sldMk cId="2906066107" sldId="1854"/>
            <ac:picMk id="23" creationId="{2F4475F2-FD4A-AB5A-1BDA-4B634EEFA4FF}"/>
          </ac:picMkLst>
        </pc:picChg>
      </pc:sldChg>
      <pc:sldChg chg="new del replTag delTag">
        <pc:chgData name="Ola Okubanjo" userId="86690366-23e1-4f40-9b85-37ff13699414" providerId="ADAL" clId="{B2A11CE9-1774-470A-8138-F21454F05336}" dt="2022-07-14T16:37:36.622" v="14114" actId="680"/>
        <pc:sldMkLst>
          <pc:docMk/>
          <pc:sldMk cId="208920353" sldId="1855"/>
        </pc:sldMkLst>
      </pc:sldChg>
      <pc:sldChg chg="replTag delTag">
        <pc:chgData name="Ola Okubanjo" userId="86690366-23e1-4f40-9b85-37ff13699414" providerId="ADAL" clId="{B2A11CE9-1774-470A-8138-F21454F05336}" dt="2022-07-14T17:43:58.738" v="14754"/>
        <pc:sldMkLst>
          <pc:docMk/>
          <pc:sldMk cId="2414455374" sldId="1855"/>
        </pc:sldMkLst>
      </pc:sldChg>
      <pc:sldChg chg="modSp add mod modAnim replTag delTag modNotesTx">
        <pc:chgData name="Ola Okubanjo" userId="86690366-23e1-4f40-9b85-37ff13699414" providerId="ADAL" clId="{B2A11CE9-1774-470A-8138-F21454F05336}" dt="2022-07-15T06:11:22.959" v="18079"/>
        <pc:sldMkLst>
          <pc:docMk/>
          <pc:sldMk cId="993572598" sldId="1856"/>
        </pc:sldMkLst>
        <pc:spChg chg="mod">
          <ac:chgData name="Ola Okubanjo" userId="86690366-23e1-4f40-9b85-37ff13699414" providerId="ADAL" clId="{B2A11CE9-1774-470A-8138-F21454F05336}" dt="2022-07-14T18:21:00.857" v="15213" actId="20577"/>
          <ac:spMkLst>
            <pc:docMk/>
            <pc:sldMk cId="993572598" sldId="1856"/>
            <ac:spMk id="7" creationId="{18AD2BC7-0B4C-43B4-8FB6-9F24E902A073}"/>
          </ac:spMkLst>
        </pc:spChg>
        <pc:spChg chg="mod">
          <ac:chgData name="Ola Okubanjo" userId="86690366-23e1-4f40-9b85-37ff13699414" providerId="ADAL" clId="{B2A11CE9-1774-470A-8138-F21454F05336}" dt="2022-07-14T18:22:29.053" v="15270" actId="1076"/>
          <ac:spMkLst>
            <pc:docMk/>
            <pc:sldMk cId="993572598" sldId="1856"/>
            <ac:spMk id="9" creationId="{25D9E9C3-0C54-B5EC-5EDC-C14C4F0B6F9A}"/>
          </ac:spMkLst>
        </pc:spChg>
      </pc:sldChg>
      <pc:sldChg chg="modSp add mod replTag delTag delCm modCm modNotesTx">
        <pc:chgData name="Ola Okubanjo" userId="86690366-23e1-4f40-9b85-37ff13699414" providerId="ADAL" clId="{B2A11CE9-1774-470A-8138-F21454F05336}" dt="2022-07-15T14:26:09.757" v="19830"/>
        <pc:sldMkLst>
          <pc:docMk/>
          <pc:sldMk cId="1171233858" sldId="1857"/>
        </pc:sldMkLst>
        <pc:spChg chg="mod">
          <ac:chgData name="Ola Okubanjo" userId="86690366-23e1-4f40-9b85-37ff13699414" providerId="ADAL" clId="{B2A11CE9-1774-470A-8138-F21454F05336}" dt="2022-07-14T18:47:19.685" v="15452" actId="20577"/>
          <ac:spMkLst>
            <pc:docMk/>
            <pc:sldMk cId="1171233858" sldId="1857"/>
            <ac:spMk id="94" creationId="{4A011081-1238-3340-4120-CF3F16E1F503}"/>
          </ac:spMkLst>
        </pc:spChg>
      </pc:sldChg>
      <pc:sldChg chg="addSp delSp modSp add mod modClrScheme replTag delTag addCm chgLayout modNotesTx">
        <pc:chgData name="Ola Okubanjo" userId="86690366-23e1-4f40-9b85-37ff13699414" providerId="ADAL" clId="{B2A11CE9-1774-470A-8138-F21454F05336}" dt="2022-07-15T14:26:07.705" v="19822"/>
        <pc:sldMkLst>
          <pc:docMk/>
          <pc:sldMk cId="2683637204" sldId="1859"/>
        </pc:sldMkLst>
        <pc:spChg chg="add mod ord">
          <ac:chgData name="Ola Okubanjo" userId="86690366-23e1-4f40-9b85-37ff13699414" providerId="ADAL" clId="{B2A11CE9-1774-470A-8138-F21454F05336}" dt="2022-07-14T18:56:31.684" v="15503" actId="207"/>
          <ac:spMkLst>
            <pc:docMk/>
            <pc:sldMk cId="2683637204" sldId="1859"/>
            <ac:spMk id="2" creationId="{81C8F4F6-85E3-0B9A-3147-623A55972DD9}"/>
          </ac:spMkLst>
        </pc:spChg>
        <pc:spChg chg="add del mod ord">
          <ac:chgData name="Ola Okubanjo" userId="86690366-23e1-4f40-9b85-37ff13699414" providerId="ADAL" clId="{B2A11CE9-1774-470A-8138-F21454F05336}" dt="2022-07-14T18:56:17.224" v="15490" actId="478"/>
          <ac:spMkLst>
            <pc:docMk/>
            <pc:sldMk cId="2683637204" sldId="1859"/>
            <ac:spMk id="4" creationId="{E7E83343-9D48-1ED2-8216-5403B44D1331}"/>
          </ac:spMkLst>
        </pc:spChg>
        <pc:spChg chg="mod ord">
          <ac:chgData name="Ola Okubanjo" userId="86690366-23e1-4f40-9b85-37ff13699414" providerId="ADAL" clId="{B2A11CE9-1774-470A-8138-F21454F05336}" dt="2022-07-14T18:56:36.202" v="15504" actId="255"/>
          <ac:spMkLst>
            <pc:docMk/>
            <pc:sldMk cId="2683637204" sldId="1859"/>
            <ac:spMk id="7" creationId="{A71D9E76-91EE-40BC-B611-BCCAB3877BFC}"/>
          </ac:spMkLst>
        </pc:spChg>
        <pc:spChg chg="mod ord">
          <ac:chgData name="Ola Okubanjo" userId="86690366-23e1-4f40-9b85-37ff13699414" providerId="ADAL" clId="{B2A11CE9-1774-470A-8138-F21454F05336}" dt="2022-07-14T18:51:19.475" v="15477" actId="700"/>
          <ac:spMkLst>
            <pc:docMk/>
            <pc:sldMk cId="2683637204" sldId="1859"/>
            <ac:spMk id="10" creationId="{5290A836-DB99-48E7-8DF6-DED6046213C8}"/>
          </ac:spMkLst>
        </pc:spChg>
        <pc:spChg chg="mod ord">
          <ac:chgData name="Ola Okubanjo" userId="86690366-23e1-4f40-9b85-37ff13699414" providerId="ADAL" clId="{B2A11CE9-1774-470A-8138-F21454F05336}" dt="2022-07-14T18:51:19.475" v="15477" actId="700"/>
          <ac:spMkLst>
            <pc:docMk/>
            <pc:sldMk cId="2683637204" sldId="1859"/>
            <ac:spMk id="44" creationId="{62E022E0-8D80-4A6D-9C66-BAC8B843A3A1}"/>
          </ac:spMkLst>
        </pc:spChg>
        <pc:picChg chg="del">
          <ac:chgData name="Ola Okubanjo" userId="86690366-23e1-4f40-9b85-37ff13699414" providerId="ADAL" clId="{B2A11CE9-1774-470A-8138-F21454F05336}" dt="2022-07-14T18:51:23.991" v="15479" actId="478"/>
          <ac:picMkLst>
            <pc:docMk/>
            <pc:sldMk cId="2683637204" sldId="1859"/>
            <ac:picMk id="43" creationId="{8213E656-DF21-45E4-9200-44AFDBB464A8}"/>
          </ac:picMkLst>
        </pc:picChg>
      </pc:sldChg>
      <pc:sldChg chg="modSp add mod replTag delTag modNotesTx">
        <pc:chgData name="Ola Okubanjo" userId="86690366-23e1-4f40-9b85-37ff13699414" providerId="ADAL" clId="{B2A11CE9-1774-470A-8138-F21454F05336}" dt="2022-07-15T14:26:08.363" v="19824"/>
        <pc:sldMkLst>
          <pc:docMk/>
          <pc:sldMk cId="1828707373" sldId="1860"/>
        </pc:sldMkLst>
        <pc:spChg chg="mod">
          <ac:chgData name="Ola Okubanjo" userId="86690366-23e1-4f40-9b85-37ff13699414" providerId="ADAL" clId="{B2A11CE9-1774-470A-8138-F21454F05336}" dt="2022-07-14T19:18:47.034" v="15952" actId="20577"/>
          <ac:spMkLst>
            <pc:docMk/>
            <pc:sldMk cId="1828707373" sldId="1860"/>
            <ac:spMk id="37" creationId="{F7400543-F62D-403C-B5DA-F101E4F10957}"/>
          </ac:spMkLst>
        </pc:spChg>
      </pc:sldChg>
      <pc:sldChg chg="delSp modSp add mod replTag delTag modNotesTx">
        <pc:chgData name="Ola Okubanjo" userId="86690366-23e1-4f40-9b85-37ff13699414" providerId="ADAL" clId="{B2A11CE9-1774-470A-8138-F21454F05336}" dt="2022-07-15T14:26:25.203" v="19938"/>
        <pc:sldMkLst>
          <pc:docMk/>
          <pc:sldMk cId="2995343147" sldId="1861"/>
        </pc:sldMkLst>
        <pc:spChg chg="mod">
          <ac:chgData name="Ola Okubanjo" userId="86690366-23e1-4f40-9b85-37ff13699414" providerId="ADAL" clId="{B2A11CE9-1774-470A-8138-F21454F05336}" dt="2022-07-14T19:23:56.471" v="16310" actId="20577"/>
          <ac:spMkLst>
            <pc:docMk/>
            <pc:sldMk cId="2995343147" sldId="1861"/>
            <ac:spMk id="18" creationId="{DDB95332-A926-43B7-8EA8-9B6BA6059D5D}"/>
          </ac:spMkLst>
        </pc:spChg>
        <pc:spChg chg="del mod">
          <ac:chgData name="Ola Okubanjo" userId="86690366-23e1-4f40-9b85-37ff13699414" providerId="ADAL" clId="{B2A11CE9-1774-470A-8138-F21454F05336}" dt="2022-07-14T19:53:38.484" v="16912" actId="478"/>
          <ac:spMkLst>
            <pc:docMk/>
            <pc:sldMk cId="2995343147" sldId="1861"/>
            <ac:spMk id="22" creationId="{C8FD3351-2BBB-4A7B-8F13-B4F025FE84FD}"/>
          </ac:spMkLst>
        </pc:spChg>
      </pc:sldChg>
      <pc:sldChg chg="modSp add mod replTag delTag delCm modNotesTx">
        <pc:chgData name="Ola Okubanjo" userId="86690366-23e1-4f40-9b85-37ff13699414" providerId="ADAL" clId="{B2A11CE9-1774-470A-8138-F21454F05336}" dt="2022-07-15T14:26:42.188" v="19962"/>
        <pc:sldMkLst>
          <pc:docMk/>
          <pc:sldMk cId="1156572789" sldId="1862"/>
        </pc:sldMkLst>
        <pc:spChg chg="mod">
          <ac:chgData name="Ola Okubanjo" userId="86690366-23e1-4f40-9b85-37ff13699414" providerId="ADAL" clId="{B2A11CE9-1774-470A-8138-F21454F05336}" dt="2022-07-14T19:25:08.866" v="16361" actId="20577"/>
          <ac:spMkLst>
            <pc:docMk/>
            <pc:sldMk cId="1156572789" sldId="1862"/>
            <ac:spMk id="76" creationId="{91C29BEE-33E2-4570-AC5C-C8286195008A}"/>
          </ac:spMkLst>
        </pc:spChg>
        <pc:spChg chg="mod">
          <ac:chgData name="Ola Okubanjo" userId="86690366-23e1-4f40-9b85-37ff13699414" providerId="ADAL" clId="{B2A11CE9-1774-470A-8138-F21454F05336}" dt="2022-07-14T19:24:52.586" v="16343" actId="20577"/>
          <ac:spMkLst>
            <pc:docMk/>
            <pc:sldMk cId="1156572789" sldId="1862"/>
            <ac:spMk id="94" creationId="{4A011081-1238-3340-4120-CF3F16E1F503}"/>
          </ac:spMkLst>
        </pc:spChg>
      </pc:sldChg>
      <pc:sldChg chg="addSp delSp modSp new del mod ord modClrScheme replTag delTag chgLayout">
        <pc:chgData name="Ola Okubanjo" userId="86690366-23e1-4f40-9b85-37ff13699414" providerId="ADAL" clId="{B2A11CE9-1774-470A-8138-F21454F05336}" dt="2022-07-15T07:02:49.875" v="18668" actId="47"/>
        <pc:sldMkLst>
          <pc:docMk/>
          <pc:sldMk cId="3300405418" sldId="1863"/>
        </pc:sldMkLst>
        <pc:spChg chg="del mod ord">
          <ac:chgData name="Ola Okubanjo" userId="86690366-23e1-4f40-9b85-37ff13699414" providerId="ADAL" clId="{B2A11CE9-1774-470A-8138-F21454F05336}" dt="2022-07-15T06:47:30.879" v="18319" actId="700"/>
          <ac:spMkLst>
            <pc:docMk/>
            <pc:sldMk cId="3300405418" sldId="1863"/>
            <ac:spMk id="2" creationId="{F40120B8-80F8-2A78-186C-1407B8CB408E}"/>
          </ac:spMkLst>
        </pc:spChg>
        <pc:spChg chg="del mod ord">
          <ac:chgData name="Ola Okubanjo" userId="86690366-23e1-4f40-9b85-37ff13699414" providerId="ADAL" clId="{B2A11CE9-1774-470A-8138-F21454F05336}" dt="2022-07-15T06:47:30.879" v="18319" actId="700"/>
          <ac:spMkLst>
            <pc:docMk/>
            <pc:sldMk cId="3300405418" sldId="1863"/>
            <ac:spMk id="3" creationId="{F3994F1B-E621-9A6C-FD0C-452E726DEA31}"/>
          </ac:spMkLst>
        </pc:spChg>
        <pc:spChg chg="del">
          <ac:chgData name="Ola Okubanjo" userId="86690366-23e1-4f40-9b85-37ff13699414" providerId="ADAL" clId="{B2A11CE9-1774-470A-8138-F21454F05336}" dt="2022-07-15T06:47:30.879" v="18319" actId="700"/>
          <ac:spMkLst>
            <pc:docMk/>
            <pc:sldMk cId="3300405418" sldId="1863"/>
            <ac:spMk id="4" creationId="{F08B5AB4-3233-54EF-2B37-8C3216F20858}"/>
          </ac:spMkLst>
        </pc:spChg>
        <pc:spChg chg="del">
          <ac:chgData name="Ola Okubanjo" userId="86690366-23e1-4f40-9b85-37ff13699414" providerId="ADAL" clId="{B2A11CE9-1774-470A-8138-F21454F05336}" dt="2022-07-15T06:47:30.879" v="18319" actId="700"/>
          <ac:spMkLst>
            <pc:docMk/>
            <pc:sldMk cId="3300405418" sldId="1863"/>
            <ac:spMk id="5" creationId="{8D28A385-C918-82B4-BFF5-9CD9613CE71D}"/>
          </ac:spMkLst>
        </pc:spChg>
        <pc:spChg chg="add mod ord">
          <ac:chgData name="Ola Okubanjo" userId="86690366-23e1-4f40-9b85-37ff13699414" providerId="ADAL" clId="{B2A11CE9-1774-470A-8138-F21454F05336}" dt="2022-07-15T06:47:30.879" v="18319" actId="700"/>
          <ac:spMkLst>
            <pc:docMk/>
            <pc:sldMk cId="3300405418" sldId="1863"/>
            <ac:spMk id="6" creationId="{B02507A5-74FA-53CD-95D7-90D7D71CD278}"/>
          </ac:spMkLst>
        </pc:spChg>
        <pc:spChg chg="add mod ord">
          <ac:chgData name="Ola Okubanjo" userId="86690366-23e1-4f40-9b85-37ff13699414" providerId="ADAL" clId="{B2A11CE9-1774-470A-8138-F21454F05336}" dt="2022-07-15T06:47:30.879" v="18319" actId="700"/>
          <ac:spMkLst>
            <pc:docMk/>
            <pc:sldMk cId="3300405418" sldId="1863"/>
            <ac:spMk id="7" creationId="{4A88BA28-B433-F522-C334-C74EE3571BD9}"/>
          </ac:spMkLst>
        </pc:spChg>
        <pc:spChg chg="add mod ord">
          <ac:chgData name="Ola Okubanjo" userId="86690366-23e1-4f40-9b85-37ff13699414" providerId="ADAL" clId="{B2A11CE9-1774-470A-8138-F21454F05336}" dt="2022-07-15T06:47:30.879" v="18319" actId="700"/>
          <ac:spMkLst>
            <pc:docMk/>
            <pc:sldMk cId="3300405418" sldId="1863"/>
            <ac:spMk id="8" creationId="{EB075951-D804-18EB-3FD7-B16BB8669B19}"/>
          </ac:spMkLst>
        </pc:spChg>
        <pc:spChg chg="add mod ord">
          <ac:chgData name="Ola Okubanjo" userId="86690366-23e1-4f40-9b85-37ff13699414" providerId="ADAL" clId="{B2A11CE9-1774-470A-8138-F21454F05336}" dt="2022-07-15T06:47:30.879" v="18319" actId="700"/>
          <ac:spMkLst>
            <pc:docMk/>
            <pc:sldMk cId="3300405418" sldId="1863"/>
            <ac:spMk id="9" creationId="{8A1610B4-CB6B-A704-C386-F90D0E10C2BF}"/>
          </ac:spMkLst>
        </pc:spChg>
        <pc:spChg chg="add mod ord">
          <ac:chgData name="Ola Okubanjo" userId="86690366-23e1-4f40-9b85-37ff13699414" providerId="ADAL" clId="{B2A11CE9-1774-470A-8138-F21454F05336}" dt="2022-07-15T06:47:30.879" v="18319" actId="700"/>
          <ac:spMkLst>
            <pc:docMk/>
            <pc:sldMk cId="3300405418" sldId="1863"/>
            <ac:spMk id="10" creationId="{EA179978-E2B0-8265-4BF0-046B3C76C2D9}"/>
          </ac:spMkLst>
        </pc:spChg>
        <pc:spChg chg="add mod ord">
          <ac:chgData name="Ola Okubanjo" userId="86690366-23e1-4f40-9b85-37ff13699414" providerId="ADAL" clId="{B2A11CE9-1774-470A-8138-F21454F05336}" dt="2022-07-15T06:47:30.879" v="18319" actId="700"/>
          <ac:spMkLst>
            <pc:docMk/>
            <pc:sldMk cId="3300405418" sldId="1863"/>
            <ac:spMk id="11" creationId="{90FE8A5C-AD29-6102-B3D7-49CEDAA3E6A1}"/>
          </ac:spMkLst>
        </pc:spChg>
      </pc:sldChg>
      <pc:sldChg chg="addSp delSp modSp new del mod modClrScheme replTag delTag chgLayout">
        <pc:chgData name="Ola Okubanjo" userId="86690366-23e1-4f40-9b85-37ff13699414" providerId="ADAL" clId="{B2A11CE9-1774-470A-8138-F21454F05336}" dt="2022-07-15T06:50:47.888" v="18385" actId="47"/>
        <pc:sldMkLst>
          <pc:docMk/>
          <pc:sldMk cId="94549856" sldId="1864"/>
        </pc:sldMkLst>
        <pc:spChg chg="del mod ord">
          <ac:chgData name="Ola Okubanjo" userId="86690366-23e1-4f40-9b85-37ff13699414" providerId="ADAL" clId="{B2A11CE9-1774-470A-8138-F21454F05336}" dt="2022-07-15T06:49:51.877" v="18336" actId="700"/>
          <ac:spMkLst>
            <pc:docMk/>
            <pc:sldMk cId="94549856" sldId="1864"/>
            <ac:spMk id="2" creationId="{BE6D0B6B-FD75-4D56-B4F6-C8094FB85B49}"/>
          </ac:spMkLst>
        </pc:spChg>
        <pc:spChg chg="del">
          <ac:chgData name="Ola Okubanjo" userId="86690366-23e1-4f40-9b85-37ff13699414" providerId="ADAL" clId="{B2A11CE9-1774-470A-8138-F21454F05336}" dt="2022-07-15T06:49:51.877" v="18336" actId="700"/>
          <ac:spMkLst>
            <pc:docMk/>
            <pc:sldMk cId="94549856" sldId="1864"/>
            <ac:spMk id="3" creationId="{14C6ED32-588C-80AA-ECFB-76EE58548572}"/>
          </ac:spMkLst>
        </pc:spChg>
        <pc:spChg chg="del">
          <ac:chgData name="Ola Okubanjo" userId="86690366-23e1-4f40-9b85-37ff13699414" providerId="ADAL" clId="{B2A11CE9-1774-470A-8138-F21454F05336}" dt="2022-07-15T06:49:51.877" v="18336" actId="700"/>
          <ac:spMkLst>
            <pc:docMk/>
            <pc:sldMk cId="94549856" sldId="1864"/>
            <ac:spMk id="4" creationId="{EF748664-4073-50A8-3E64-AED6F9AB9C93}"/>
          </ac:spMkLst>
        </pc:spChg>
        <pc:spChg chg="del">
          <ac:chgData name="Ola Okubanjo" userId="86690366-23e1-4f40-9b85-37ff13699414" providerId="ADAL" clId="{B2A11CE9-1774-470A-8138-F21454F05336}" dt="2022-07-15T06:49:51.877" v="18336" actId="700"/>
          <ac:spMkLst>
            <pc:docMk/>
            <pc:sldMk cId="94549856" sldId="1864"/>
            <ac:spMk id="5" creationId="{CF2F551B-13B4-2066-A279-EEE9417DBF25}"/>
          </ac:spMkLst>
        </pc:spChg>
        <pc:spChg chg="del">
          <ac:chgData name="Ola Okubanjo" userId="86690366-23e1-4f40-9b85-37ff13699414" providerId="ADAL" clId="{B2A11CE9-1774-470A-8138-F21454F05336}" dt="2022-07-15T06:49:51.877" v="18336" actId="700"/>
          <ac:spMkLst>
            <pc:docMk/>
            <pc:sldMk cId="94549856" sldId="1864"/>
            <ac:spMk id="6" creationId="{73F27509-C8F6-73AE-DC97-75C04C869316}"/>
          </ac:spMkLst>
        </pc:spChg>
        <pc:spChg chg="del">
          <ac:chgData name="Ola Okubanjo" userId="86690366-23e1-4f40-9b85-37ff13699414" providerId="ADAL" clId="{B2A11CE9-1774-470A-8138-F21454F05336}" dt="2022-07-15T06:49:51.877" v="18336" actId="700"/>
          <ac:spMkLst>
            <pc:docMk/>
            <pc:sldMk cId="94549856" sldId="1864"/>
            <ac:spMk id="7" creationId="{5DF5AC11-440F-053B-648D-D1164FBC4747}"/>
          </ac:spMkLst>
        </pc:spChg>
        <pc:spChg chg="add mod ord">
          <ac:chgData name="Ola Okubanjo" userId="86690366-23e1-4f40-9b85-37ff13699414" providerId="ADAL" clId="{B2A11CE9-1774-470A-8138-F21454F05336}" dt="2022-07-15T06:49:51.877" v="18336" actId="700"/>
          <ac:spMkLst>
            <pc:docMk/>
            <pc:sldMk cId="94549856" sldId="1864"/>
            <ac:spMk id="8" creationId="{E1E43097-1F58-C6DE-C734-20C7B623C41C}"/>
          </ac:spMkLst>
        </pc:spChg>
        <pc:spChg chg="add mod ord">
          <ac:chgData name="Ola Okubanjo" userId="86690366-23e1-4f40-9b85-37ff13699414" providerId="ADAL" clId="{B2A11CE9-1774-470A-8138-F21454F05336}" dt="2022-07-15T06:49:51.877" v="18336" actId="700"/>
          <ac:spMkLst>
            <pc:docMk/>
            <pc:sldMk cId="94549856" sldId="1864"/>
            <ac:spMk id="9" creationId="{D2FE7FE5-F199-5E6B-F15E-E60454B4281C}"/>
          </ac:spMkLst>
        </pc:spChg>
      </pc:sldChg>
      <pc:sldMasterChg chg="delSp mod setBg replTag delTag addSldLayout delSldLayout modSldLayout">
        <pc:chgData name="Ola Okubanjo" userId="86690366-23e1-4f40-9b85-37ff13699414" providerId="ADAL" clId="{B2A11CE9-1774-470A-8138-F21454F05336}" dt="2022-07-15T07:08:46.606" v="18769"/>
        <pc:sldMasterMkLst>
          <pc:docMk/>
          <pc:sldMasterMk cId="3274397670" sldId="2147483648"/>
        </pc:sldMasterMkLst>
        <pc:spChg chg="del">
          <ac:chgData name="Ola Okubanjo" userId="86690366-23e1-4f40-9b85-37ff13699414" providerId="ADAL" clId="{B2A11CE9-1774-470A-8138-F21454F05336}" dt="2022-07-14T02:18:59.982" v="9040" actId="478"/>
          <ac:spMkLst>
            <pc:docMk/>
            <pc:sldMasterMk cId="3274397670" sldId="2147483648"/>
            <ac:spMk id="7" creationId="{86A10C0A-D084-C845-B0B0-93BAE8DDBF7D}"/>
          </ac:spMkLst>
        </pc:spChg>
        <pc:sldLayoutChg chg="addSp delSp modSp mod setBg replTag delTag">
          <pc:chgData name="Ola Okubanjo" userId="86690366-23e1-4f40-9b85-37ff13699414" providerId="ADAL" clId="{B2A11CE9-1774-470A-8138-F21454F05336}" dt="2022-07-14T19:59:08.410" v="17044" actId="732"/>
          <pc:sldLayoutMkLst>
            <pc:docMk/>
            <pc:sldMasterMk cId="3274397670" sldId="2147483648"/>
            <pc:sldLayoutMk cId="3766277395" sldId="2147483649"/>
          </pc:sldLayoutMkLst>
          <pc:picChg chg="add del mod modCrop">
            <ac:chgData name="Ola Okubanjo" userId="86690366-23e1-4f40-9b85-37ff13699414" providerId="ADAL" clId="{B2A11CE9-1774-470A-8138-F21454F05336}" dt="2022-07-13T00:28:43.752" v="219" actId="478"/>
            <ac:picMkLst>
              <pc:docMk/>
              <pc:sldMasterMk cId="3274397670" sldId="2147483648"/>
              <pc:sldLayoutMk cId="3766277395" sldId="2147483649"/>
              <ac:picMk id="3" creationId="{3A5BF949-2791-5DFD-BE89-149CACE9993C}"/>
            </ac:picMkLst>
          </pc:picChg>
          <pc:picChg chg="add del mod">
            <ac:chgData name="Ola Okubanjo" userId="86690366-23e1-4f40-9b85-37ff13699414" providerId="ADAL" clId="{B2A11CE9-1774-470A-8138-F21454F05336}" dt="2022-07-13T00:27:10.555" v="216" actId="931"/>
            <ac:picMkLst>
              <pc:docMk/>
              <pc:sldMasterMk cId="3274397670" sldId="2147483648"/>
              <pc:sldLayoutMk cId="3766277395" sldId="2147483649"/>
              <ac:picMk id="7" creationId="{5AFDDABD-1B81-AB9F-5030-37FF8362383F}"/>
            </ac:picMkLst>
          </pc:picChg>
          <pc:picChg chg="mod modCrop">
            <ac:chgData name="Ola Okubanjo" userId="86690366-23e1-4f40-9b85-37ff13699414" providerId="ADAL" clId="{B2A11CE9-1774-470A-8138-F21454F05336}" dt="2022-07-14T19:59:08.410" v="17044" actId="732"/>
            <ac:picMkLst>
              <pc:docMk/>
              <pc:sldMasterMk cId="3274397670" sldId="2147483648"/>
              <pc:sldLayoutMk cId="3766277395" sldId="2147483649"/>
              <ac:picMk id="8" creationId="{69AEF971-61EA-1037-DFFB-A846F7934AAD}"/>
            </ac:picMkLst>
          </pc:picChg>
          <pc:picChg chg="del mod">
            <ac:chgData name="Ola Okubanjo" userId="86690366-23e1-4f40-9b85-37ff13699414" providerId="ADAL" clId="{B2A11CE9-1774-470A-8138-F21454F05336}" dt="2022-07-13T00:21:42.394" v="197" actId="478"/>
            <ac:picMkLst>
              <pc:docMk/>
              <pc:sldMasterMk cId="3274397670" sldId="2147483648"/>
              <pc:sldLayoutMk cId="3766277395" sldId="2147483649"/>
              <ac:picMk id="9" creationId="{FCC7AB73-D0FB-AC41-84CB-2CF6AC56C6E6}"/>
            </ac:picMkLst>
          </pc:picChg>
          <pc:picChg chg="add del mod">
            <ac:chgData name="Ola Okubanjo" userId="86690366-23e1-4f40-9b85-37ff13699414" providerId="ADAL" clId="{B2A11CE9-1774-470A-8138-F21454F05336}" dt="2022-07-13T02:04:47.790" v="1085" actId="478"/>
            <ac:picMkLst>
              <pc:docMk/>
              <pc:sldMasterMk cId="3274397670" sldId="2147483648"/>
              <pc:sldLayoutMk cId="3766277395" sldId="2147483649"/>
              <ac:picMk id="11" creationId="{DC6BEC02-B7D2-BB89-B39E-EAC29E21F790}"/>
            </ac:picMkLst>
          </pc:picChg>
          <pc:picChg chg="add del mod">
            <ac:chgData name="Ola Okubanjo" userId="86690366-23e1-4f40-9b85-37ff13699414" providerId="ADAL" clId="{B2A11CE9-1774-470A-8138-F21454F05336}" dt="2022-07-13T01:10:55.567" v="875" actId="931"/>
            <ac:picMkLst>
              <pc:docMk/>
              <pc:sldMasterMk cId="3274397670" sldId="2147483648"/>
              <pc:sldLayoutMk cId="3766277395" sldId="2147483649"/>
              <ac:picMk id="13" creationId="{AA6B11F4-75EC-ED36-01AE-5A294E843B5E}"/>
            </ac:picMkLst>
          </pc:picChg>
          <pc:picChg chg="add mod">
            <ac:chgData name="Ola Okubanjo" userId="86690366-23e1-4f40-9b85-37ff13699414" providerId="ADAL" clId="{B2A11CE9-1774-470A-8138-F21454F05336}" dt="2022-07-13T20:02:33.826" v="1521" actId="14100"/>
            <ac:picMkLst>
              <pc:docMk/>
              <pc:sldMasterMk cId="3274397670" sldId="2147483648"/>
              <pc:sldLayoutMk cId="3766277395" sldId="2147483649"/>
              <ac:picMk id="15" creationId="{B0D20575-47DE-EA11-75D5-240F4C060F1C}"/>
            </ac:picMkLst>
          </pc:picChg>
        </pc:sldLayoutChg>
        <pc:sldLayoutChg chg="addSp delSp modSp mod setBg replTag delTag">
          <pc:chgData name="Ola Okubanjo" userId="86690366-23e1-4f40-9b85-37ff13699414" providerId="ADAL" clId="{B2A11CE9-1774-470A-8138-F21454F05336}" dt="2022-07-13T20:08:06.794" v="1651"/>
          <pc:sldLayoutMkLst>
            <pc:docMk/>
            <pc:sldMasterMk cId="3274397670" sldId="2147483648"/>
            <pc:sldLayoutMk cId="1437740100" sldId="2147483650"/>
          </pc:sldLayoutMkLst>
          <pc:picChg chg="add del mod">
            <ac:chgData name="Ola Okubanjo" userId="86690366-23e1-4f40-9b85-37ff13699414" providerId="ADAL" clId="{B2A11CE9-1774-470A-8138-F21454F05336}" dt="2022-07-13T18:36:52.332" v="1212" actId="478"/>
            <ac:picMkLst>
              <pc:docMk/>
              <pc:sldMasterMk cId="3274397670" sldId="2147483648"/>
              <pc:sldLayoutMk cId="1437740100" sldId="2147483650"/>
              <ac:picMk id="6" creationId="{CECBA4A6-C02B-BFA7-00EF-DC359E464DF6}"/>
            </ac:picMkLst>
          </pc:picChg>
          <pc:picChg chg="add mod">
            <ac:chgData name="Ola Okubanjo" userId="86690366-23e1-4f40-9b85-37ff13699414" providerId="ADAL" clId="{B2A11CE9-1774-470A-8138-F21454F05336}" dt="2022-07-13T20:02:44.178" v="1528" actId="14100"/>
            <ac:picMkLst>
              <pc:docMk/>
              <pc:sldMasterMk cId="3274397670" sldId="2147483648"/>
              <pc:sldLayoutMk cId="1437740100" sldId="2147483650"/>
              <ac:picMk id="7" creationId="{BF791A16-7DF7-2025-3E24-F408FC89F08A}"/>
            </ac:picMkLst>
          </pc:picChg>
          <pc:picChg chg="add mod">
            <ac:chgData name="Ola Okubanjo" userId="86690366-23e1-4f40-9b85-37ff13699414" providerId="ADAL" clId="{B2A11CE9-1774-470A-8138-F21454F05336}" dt="2022-07-13T20:03:55.492" v="1559"/>
            <ac:picMkLst>
              <pc:docMk/>
              <pc:sldMasterMk cId="3274397670" sldId="2147483648"/>
              <pc:sldLayoutMk cId="1437740100" sldId="2147483650"/>
              <ac:picMk id="8" creationId="{1F56E575-0E7D-8320-6E43-8380F5A5022E}"/>
            </ac:picMkLst>
          </pc:picChg>
          <pc:picChg chg="del">
            <ac:chgData name="Ola Okubanjo" userId="86690366-23e1-4f40-9b85-37ff13699414" providerId="ADAL" clId="{B2A11CE9-1774-470A-8138-F21454F05336}" dt="2022-07-13T20:02:38.747" v="1526" actId="478"/>
            <ac:picMkLst>
              <pc:docMk/>
              <pc:sldMasterMk cId="3274397670" sldId="2147483648"/>
              <pc:sldLayoutMk cId="1437740100" sldId="2147483650"/>
              <ac:picMk id="11" creationId="{D6212EEB-A745-2B49-81A6-B1D10B4E311B}"/>
            </ac:picMkLst>
          </pc:picChg>
        </pc:sldLayoutChg>
        <pc:sldLayoutChg chg="setBg replTag delTag">
          <pc:chgData name="Ola Okubanjo" userId="86690366-23e1-4f40-9b85-37ff13699414" providerId="ADAL" clId="{B2A11CE9-1774-470A-8138-F21454F05336}" dt="2022-07-13T20:03:45.976" v="1548"/>
          <pc:sldLayoutMkLst>
            <pc:docMk/>
            <pc:sldMasterMk cId="3274397670" sldId="2147483648"/>
            <pc:sldLayoutMk cId="146147771" sldId="2147483651"/>
          </pc:sldLayoutMkLst>
        </pc:sldLayoutChg>
        <pc:sldLayoutChg chg="setBg">
          <pc:chgData name="Ola Okubanjo" userId="86690366-23e1-4f40-9b85-37ff13699414" providerId="ADAL" clId="{B2A11CE9-1774-470A-8138-F21454F05336}" dt="2022-07-13T18:34:38.100" v="1194"/>
          <pc:sldLayoutMkLst>
            <pc:docMk/>
            <pc:sldMasterMk cId="3274397670" sldId="2147483648"/>
            <pc:sldLayoutMk cId="2151292060" sldId="2147483652"/>
          </pc:sldLayoutMkLst>
        </pc:sldLayoutChg>
        <pc:sldLayoutChg chg="setBg replTag delTag">
          <pc:chgData name="Ola Okubanjo" userId="86690366-23e1-4f40-9b85-37ff13699414" providerId="ADAL" clId="{B2A11CE9-1774-470A-8138-F21454F05336}" dt="2022-07-13T20:06:43.350" v="1608"/>
          <pc:sldLayoutMkLst>
            <pc:docMk/>
            <pc:sldMasterMk cId="3274397670" sldId="2147483648"/>
            <pc:sldLayoutMk cId="1348015459" sldId="2147483653"/>
          </pc:sldLayoutMkLst>
        </pc:sldLayoutChg>
        <pc:sldLayoutChg chg="addSp delSp modSp mod setBg replTag delTag">
          <pc:chgData name="Ola Okubanjo" userId="86690366-23e1-4f40-9b85-37ff13699414" providerId="ADAL" clId="{B2A11CE9-1774-470A-8138-F21454F05336}" dt="2022-07-14T17:52:55.367" v="14803" actId="478"/>
          <pc:sldLayoutMkLst>
            <pc:docMk/>
            <pc:sldMasterMk cId="3274397670" sldId="2147483648"/>
            <pc:sldLayoutMk cId="3004059638" sldId="2147483660"/>
          </pc:sldLayoutMkLst>
          <pc:spChg chg="del">
            <ac:chgData name="Ola Okubanjo" userId="86690366-23e1-4f40-9b85-37ff13699414" providerId="ADAL" clId="{B2A11CE9-1774-470A-8138-F21454F05336}" dt="2022-07-14T17:52:55.367" v="14803" actId="478"/>
            <ac:spMkLst>
              <pc:docMk/>
              <pc:sldMasterMk cId="3274397670" sldId="2147483648"/>
              <pc:sldLayoutMk cId="3004059638" sldId="2147483660"/>
              <ac:spMk id="6" creationId="{ECC4BCEA-9ADC-4A5E-BEC5-5D0D3F948084}"/>
            </ac:spMkLst>
          </pc:spChg>
          <pc:picChg chg="add mod">
            <ac:chgData name="Ola Okubanjo" userId="86690366-23e1-4f40-9b85-37ff13699414" providerId="ADAL" clId="{B2A11CE9-1774-470A-8138-F21454F05336}" dt="2022-07-13T20:00:26.394" v="1494"/>
            <ac:picMkLst>
              <pc:docMk/>
              <pc:sldMasterMk cId="3274397670" sldId="2147483648"/>
              <pc:sldLayoutMk cId="3004059638" sldId="2147483660"/>
              <ac:picMk id="7" creationId="{34DEBA71-8301-78AB-0DC2-75A59BBE45C2}"/>
            </ac:picMkLst>
          </pc:picChg>
        </pc:sldLayoutChg>
        <pc:sldLayoutChg chg="addSp modSp mod setBg replTag delTag">
          <pc:chgData name="Ola Okubanjo" userId="86690366-23e1-4f40-9b85-37ff13699414" providerId="ADAL" clId="{B2A11CE9-1774-470A-8138-F21454F05336}" dt="2022-07-13T20:43:25.146" v="2009"/>
          <pc:sldLayoutMkLst>
            <pc:docMk/>
            <pc:sldMasterMk cId="3274397670" sldId="2147483648"/>
            <pc:sldLayoutMk cId="744941234" sldId="2147483661"/>
          </pc:sldLayoutMkLst>
          <pc:spChg chg="add mod ord">
            <ac:chgData name="Ola Okubanjo" userId="86690366-23e1-4f40-9b85-37ff13699414" providerId="ADAL" clId="{B2A11CE9-1774-470A-8138-F21454F05336}" dt="2022-07-13T20:30:59.421" v="1821" actId="167"/>
            <ac:spMkLst>
              <pc:docMk/>
              <pc:sldMasterMk cId="3274397670" sldId="2147483648"/>
              <pc:sldLayoutMk cId="744941234" sldId="2147483661"/>
              <ac:spMk id="8" creationId="{93F7E640-EEA9-9C02-EAC5-4080C9FDF465}"/>
            </ac:spMkLst>
          </pc:spChg>
        </pc:sldLayoutChg>
        <pc:sldLayoutChg chg="setBg">
          <pc:chgData name="Ola Okubanjo" userId="86690366-23e1-4f40-9b85-37ff13699414" providerId="ADAL" clId="{B2A11CE9-1774-470A-8138-F21454F05336}" dt="2022-07-13T18:34:38.100" v="1194"/>
          <pc:sldLayoutMkLst>
            <pc:docMk/>
            <pc:sldMasterMk cId="3274397670" sldId="2147483648"/>
            <pc:sldLayoutMk cId="211753439" sldId="2147483664"/>
          </pc:sldLayoutMkLst>
        </pc:sldLayoutChg>
        <pc:sldLayoutChg chg="setBg replTag delTag">
          <pc:chgData name="Ola Okubanjo" userId="86690366-23e1-4f40-9b85-37ff13699414" providerId="ADAL" clId="{B2A11CE9-1774-470A-8138-F21454F05336}" dt="2022-07-14T02:18:50.382" v="9035"/>
          <pc:sldLayoutMkLst>
            <pc:docMk/>
            <pc:sldMasterMk cId="3274397670" sldId="2147483648"/>
            <pc:sldLayoutMk cId="3171518455" sldId="2147483665"/>
          </pc:sldLayoutMkLst>
        </pc:sldLayoutChg>
        <pc:sldLayoutChg chg="setBg replTag delTag">
          <pc:chgData name="Ola Okubanjo" userId="86690366-23e1-4f40-9b85-37ff13699414" providerId="ADAL" clId="{B2A11CE9-1774-470A-8138-F21454F05336}" dt="2022-07-14T02:18:50.355" v="9031"/>
          <pc:sldLayoutMkLst>
            <pc:docMk/>
            <pc:sldMasterMk cId="3274397670" sldId="2147483648"/>
            <pc:sldLayoutMk cId="4121629958" sldId="2147483666"/>
          </pc:sldLayoutMkLst>
        </pc:sldLayoutChg>
        <pc:sldLayoutChg chg="setBg">
          <pc:chgData name="Ola Okubanjo" userId="86690366-23e1-4f40-9b85-37ff13699414" providerId="ADAL" clId="{B2A11CE9-1774-470A-8138-F21454F05336}" dt="2022-07-13T18:34:38.100" v="1194"/>
          <pc:sldLayoutMkLst>
            <pc:docMk/>
            <pc:sldMasterMk cId="3274397670" sldId="2147483648"/>
            <pc:sldLayoutMk cId="655158013" sldId="2147483667"/>
          </pc:sldLayoutMkLst>
        </pc:sldLayoutChg>
        <pc:sldLayoutChg chg="addSp delSp modSp mod setBg replTag delTag">
          <pc:chgData name="Ola Okubanjo" userId="86690366-23e1-4f40-9b85-37ff13699414" providerId="ADAL" clId="{B2A11CE9-1774-470A-8138-F21454F05336}" dt="2022-07-13T20:29:49.356" v="1811" actId="167"/>
          <pc:sldLayoutMkLst>
            <pc:docMk/>
            <pc:sldMasterMk cId="3274397670" sldId="2147483648"/>
            <pc:sldLayoutMk cId="3260192352" sldId="2147483668"/>
          </pc:sldLayoutMkLst>
          <pc:spChg chg="topLvl">
            <ac:chgData name="Ola Okubanjo" userId="86690366-23e1-4f40-9b85-37ff13699414" providerId="ADAL" clId="{B2A11CE9-1774-470A-8138-F21454F05336}" dt="2022-07-13T18:32:57.100" v="1178" actId="478"/>
            <ac:spMkLst>
              <pc:docMk/>
              <pc:sldMasterMk cId="3274397670" sldId="2147483648"/>
              <pc:sldLayoutMk cId="3260192352" sldId="2147483668"/>
              <ac:spMk id="4" creationId="{E34F5936-E249-4119-9560-24B7C7D497BC}"/>
            </ac:spMkLst>
          </pc:spChg>
          <pc:spChg chg="add mod ord">
            <ac:chgData name="Ola Okubanjo" userId="86690366-23e1-4f40-9b85-37ff13699414" providerId="ADAL" clId="{B2A11CE9-1774-470A-8138-F21454F05336}" dt="2022-07-13T20:29:49.356" v="1811" actId="167"/>
            <ac:spMkLst>
              <pc:docMk/>
              <pc:sldMasterMk cId="3274397670" sldId="2147483648"/>
              <pc:sldLayoutMk cId="3260192352" sldId="2147483668"/>
              <ac:spMk id="11" creationId="{E0F4EE6F-E686-B285-F6BD-26B2E95D15A0}"/>
            </ac:spMkLst>
          </pc:spChg>
          <pc:grpChg chg="del">
            <ac:chgData name="Ola Okubanjo" userId="86690366-23e1-4f40-9b85-37ff13699414" providerId="ADAL" clId="{B2A11CE9-1774-470A-8138-F21454F05336}" dt="2022-07-13T18:32:57.100" v="1178" actId="478"/>
            <ac:grpSpMkLst>
              <pc:docMk/>
              <pc:sldMasterMk cId="3274397670" sldId="2147483648"/>
              <pc:sldLayoutMk cId="3260192352" sldId="2147483668"/>
              <ac:grpSpMk id="5" creationId="{98998C04-B6CB-4764-8C35-198F3799074B}"/>
            </ac:grpSpMkLst>
          </pc:grpChg>
          <pc:picChg chg="del topLvl">
            <ac:chgData name="Ola Okubanjo" userId="86690366-23e1-4f40-9b85-37ff13699414" providerId="ADAL" clId="{B2A11CE9-1774-470A-8138-F21454F05336}" dt="2022-07-13T18:32:57.100" v="1178" actId="478"/>
            <ac:picMkLst>
              <pc:docMk/>
              <pc:sldMasterMk cId="3274397670" sldId="2147483648"/>
              <pc:sldLayoutMk cId="3260192352" sldId="2147483668"/>
              <ac:picMk id="3" creationId="{3A0B20D3-0461-440A-9F6E-A5D77D2A7199}"/>
            </ac:picMkLst>
          </pc:picChg>
          <pc:picChg chg="add del mod">
            <ac:chgData name="Ola Okubanjo" userId="86690366-23e1-4f40-9b85-37ff13699414" providerId="ADAL" clId="{B2A11CE9-1774-470A-8138-F21454F05336}" dt="2022-07-13T20:27:03.587" v="1773"/>
            <ac:picMkLst>
              <pc:docMk/>
              <pc:sldMasterMk cId="3274397670" sldId="2147483648"/>
              <pc:sldLayoutMk cId="3260192352" sldId="2147483668"/>
              <ac:picMk id="10" creationId="{D07B417D-1DD1-9DAC-EA84-2935D96B7E45}"/>
            </ac:picMkLst>
          </pc:picChg>
        </pc:sldLayoutChg>
        <pc:sldLayoutChg chg="setBg replTag delTag">
          <pc:chgData name="Ola Okubanjo" userId="86690366-23e1-4f40-9b85-37ff13699414" providerId="ADAL" clId="{B2A11CE9-1774-470A-8138-F21454F05336}" dt="2022-07-15T07:08:46.606" v="18769"/>
          <pc:sldLayoutMkLst>
            <pc:docMk/>
            <pc:sldMasterMk cId="3274397670" sldId="2147483648"/>
            <pc:sldLayoutMk cId="1557572250" sldId="2147483669"/>
          </pc:sldLayoutMkLst>
        </pc:sldLayoutChg>
        <pc:sldLayoutChg chg="setBg replTag">
          <pc:chgData name="Ola Okubanjo" userId="86690366-23e1-4f40-9b85-37ff13699414" providerId="ADAL" clId="{B2A11CE9-1774-470A-8138-F21454F05336}" dt="2022-07-13T18:48:47.030" v="1298"/>
          <pc:sldLayoutMkLst>
            <pc:docMk/>
            <pc:sldMasterMk cId="3274397670" sldId="2147483648"/>
            <pc:sldLayoutMk cId="2286229833" sldId="2147483671"/>
          </pc:sldLayoutMkLst>
        </pc:sldLayoutChg>
        <pc:sldLayoutChg chg="setBg replTag">
          <pc:chgData name="Ola Okubanjo" userId="86690366-23e1-4f40-9b85-37ff13699414" providerId="ADAL" clId="{B2A11CE9-1774-470A-8138-F21454F05336}" dt="2022-07-13T18:48:44.875" v="1296"/>
          <pc:sldLayoutMkLst>
            <pc:docMk/>
            <pc:sldMasterMk cId="3274397670" sldId="2147483648"/>
            <pc:sldLayoutMk cId="3760264466" sldId="2147483672"/>
          </pc:sldLayoutMkLst>
        </pc:sldLayoutChg>
        <pc:sldLayoutChg chg="delSp mod setBg replTag delTag">
          <pc:chgData name="Ola Okubanjo" userId="86690366-23e1-4f40-9b85-37ff13699414" providerId="ADAL" clId="{B2A11CE9-1774-470A-8138-F21454F05336}" dt="2022-07-14T17:55:21.989" v="14868"/>
          <pc:sldLayoutMkLst>
            <pc:docMk/>
            <pc:sldMasterMk cId="3274397670" sldId="2147483648"/>
            <pc:sldLayoutMk cId="2494771492" sldId="2147483673"/>
          </pc:sldLayoutMkLst>
          <pc:spChg chg="del">
            <ac:chgData name="Ola Okubanjo" userId="86690366-23e1-4f40-9b85-37ff13699414" providerId="ADAL" clId="{B2A11CE9-1774-470A-8138-F21454F05336}" dt="2022-07-14T03:43:22.598" v="10730" actId="478"/>
            <ac:spMkLst>
              <pc:docMk/>
              <pc:sldMasterMk cId="3274397670" sldId="2147483648"/>
              <pc:sldLayoutMk cId="2494771492" sldId="2147483673"/>
              <ac:spMk id="16" creationId="{2ECAE4F1-75FC-144C-A8D2-2CAAD518F4C4}"/>
            </ac:spMkLst>
          </pc:spChg>
          <pc:picChg chg="del">
            <ac:chgData name="Ola Okubanjo" userId="86690366-23e1-4f40-9b85-37ff13699414" providerId="ADAL" clId="{B2A11CE9-1774-470A-8138-F21454F05336}" dt="2022-07-14T03:34:16.207" v="10575" actId="478"/>
            <ac:picMkLst>
              <pc:docMk/>
              <pc:sldMasterMk cId="3274397670" sldId="2147483648"/>
              <pc:sldLayoutMk cId="2494771492" sldId="2147483673"/>
              <ac:picMk id="18" creationId="{C7DEAC98-AD10-0E49-BB69-F9DBFAB70FF1}"/>
            </ac:picMkLst>
          </pc:picChg>
        </pc:sldLayoutChg>
        <pc:sldLayoutChg chg="setBg replTag delTag">
          <pc:chgData name="Ola Okubanjo" userId="86690366-23e1-4f40-9b85-37ff13699414" providerId="ADAL" clId="{B2A11CE9-1774-470A-8138-F21454F05336}" dt="2022-07-13T20:06:54.342" v="1616"/>
          <pc:sldLayoutMkLst>
            <pc:docMk/>
            <pc:sldMasterMk cId="3274397670" sldId="2147483648"/>
            <pc:sldLayoutMk cId="2103827200" sldId="2147483674"/>
          </pc:sldLayoutMkLst>
        </pc:sldLayoutChg>
        <pc:sldLayoutChg chg="setBg">
          <pc:chgData name="Ola Okubanjo" userId="86690366-23e1-4f40-9b85-37ff13699414" providerId="ADAL" clId="{B2A11CE9-1774-470A-8138-F21454F05336}" dt="2022-07-13T18:34:38.100" v="1194"/>
          <pc:sldLayoutMkLst>
            <pc:docMk/>
            <pc:sldMasterMk cId="3274397670" sldId="2147483648"/>
            <pc:sldLayoutMk cId="1312351332" sldId="2147483675"/>
          </pc:sldLayoutMkLst>
        </pc:sldLayoutChg>
        <pc:sldLayoutChg chg="setBg">
          <pc:chgData name="Ola Okubanjo" userId="86690366-23e1-4f40-9b85-37ff13699414" providerId="ADAL" clId="{B2A11CE9-1774-470A-8138-F21454F05336}" dt="2022-07-13T18:34:38.100" v="1194"/>
          <pc:sldLayoutMkLst>
            <pc:docMk/>
            <pc:sldMasterMk cId="3274397670" sldId="2147483648"/>
            <pc:sldLayoutMk cId="4238758229" sldId="2147483676"/>
          </pc:sldLayoutMkLst>
        </pc:sldLayoutChg>
        <pc:sldLayoutChg chg="setBg">
          <pc:chgData name="Ola Okubanjo" userId="86690366-23e1-4f40-9b85-37ff13699414" providerId="ADAL" clId="{B2A11CE9-1774-470A-8138-F21454F05336}" dt="2022-07-13T18:34:38.100" v="1194"/>
          <pc:sldLayoutMkLst>
            <pc:docMk/>
            <pc:sldMasterMk cId="3274397670" sldId="2147483648"/>
            <pc:sldLayoutMk cId="1795947537" sldId="2147483677"/>
          </pc:sldLayoutMkLst>
        </pc:sldLayoutChg>
        <pc:sldLayoutChg chg="setBg">
          <pc:chgData name="Ola Okubanjo" userId="86690366-23e1-4f40-9b85-37ff13699414" providerId="ADAL" clId="{B2A11CE9-1774-470A-8138-F21454F05336}" dt="2022-07-13T18:34:38.100" v="1194"/>
          <pc:sldLayoutMkLst>
            <pc:docMk/>
            <pc:sldMasterMk cId="3274397670" sldId="2147483648"/>
            <pc:sldLayoutMk cId="872927614" sldId="2147483678"/>
          </pc:sldLayoutMkLst>
        </pc:sldLayoutChg>
        <pc:sldLayoutChg chg="setBg">
          <pc:chgData name="Ola Okubanjo" userId="86690366-23e1-4f40-9b85-37ff13699414" providerId="ADAL" clId="{B2A11CE9-1774-470A-8138-F21454F05336}" dt="2022-07-13T18:34:38.100" v="1194"/>
          <pc:sldLayoutMkLst>
            <pc:docMk/>
            <pc:sldMasterMk cId="3274397670" sldId="2147483648"/>
            <pc:sldLayoutMk cId="1640762946" sldId="2147483679"/>
          </pc:sldLayoutMkLst>
        </pc:sldLayoutChg>
        <pc:sldLayoutChg chg="setBg">
          <pc:chgData name="Ola Okubanjo" userId="86690366-23e1-4f40-9b85-37ff13699414" providerId="ADAL" clId="{B2A11CE9-1774-470A-8138-F21454F05336}" dt="2022-07-13T18:34:38.100" v="1194"/>
          <pc:sldLayoutMkLst>
            <pc:docMk/>
            <pc:sldMasterMk cId="3274397670" sldId="2147483648"/>
            <pc:sldLayoutMk cId="3568410778" sldId="2147483680"/>
          </pc:sldLayoutMkLst>
        </pc:sldLayoutChg>
        <pc:sldLayoutChg chg="setBg replTag">
          <pc:chgData name="Ola Okubanjo" userId="86690366-23e1-4f40-9b85-37ff13699414" providerId="ADAL" clId="{B2A11CE9-1774-470A-8138-F21454F05336}" dt="2022-07-13T20:04:06.364" v="1562"/>
          <pc:sldLayoutMkLst>
            <pc:docMk/>
            <pc:sldMasterMk cId="3274397670" sldId="2147483648"/>
            <pc:sldLayoutMk cId="132625607" sldId="2147483681"/>
          </pc:sldLayoutMkLst>
        </pc:sldLayoutChg>
        <pc:sldLayoutChg chg="setBg replTag">
          <pc:chgData name="Ola Okubanjo" userId="86690366-23e1-4f40-9b85-37ff13699414" providerId="ADAL" clId="{B2A11CE9-1774-470A-8138-F21454F05336}" dt="2022-07-13T20:04:07.891" v="1563"/>
          <pc:sldLayoutMkLst>
            <pc:docMk/>
            <pc:sldMasterMk cId="3274397670" sldId="2147483648"/>
            <pc:sldLayoutMk cId="4230082237" sldId="2147483682"/>
          </pc:sldLayoutMkLst>
        </pc:sldLayoutChg>
        <pc:sldLayoutChg chg="setBg">
          <pc:chgData name="Ola Okubanjo" userId="86690366-23e1-4f40-9b85-37ff13699414" providerId="ADAL" clId="{B2A11CE9-1774-470A-8138-F21454F05336}" dt="2022-07-13T18:34:38.100" v="1194"/>
          <pc:sldLayoutMkLst>
            <pc:docMk/>
            <pc:sldMasterMk cId="3274397670" sldId="2147483648"/>
            <pc:sldLayoutMk cId="407108999" sldId="2147483684"/>
          </pc:sldLayoutMkLst>
        </pc:sldLayoutChg>
        <pc:sldLayoutChg chg="setBg">
          <pc:chgData name="Ola Okubanjo" userId="86690366-23e1-4f40-9b85-37ff13699414" providerId="ADAL" clId="{B2A11CE9-1774-470A-8138-F21454F05336}" dt="2022-07-13T18:34:38.100" v="1194"/>
          <pc:sldLayoutMkLst>
            <pc:docMk/>
            <pc:sldMasterMk cId="3274397670" sldId="2147483648"/>
            <pc:sldLayoutMk cId="145558632" sldId="2147483685"/>
          </pc:sldLayoutMkLst>
        </pc:sldLayoutChg>
        <pc:sldLayoutChg chg="setBg">
          <pc:chgData name="Ola Okubanjo" userId="86690366-23e1-4f40-9b85-37ff13699414" providerId="ADAL" clId="{B2A11CE9-1774-470A-8138-F21454F05336}" dt="2022-07-13T18:34:38.100" v="1194"/>
          <pc:sldLayoutMkLst>
            <pc:docMk/>
            <pc:sldMasterMk cId="3274397670" sldId="2147483648"/>
            <pc:sldLayoutMk cId="1082838996" sldId="2147483686"/>
          </pc:sldLayoutMkLst>
        </pc:sldLayoutChg>
        <pc:sldLayoutChg chg="setBg">
          <pc:chgData name="Ola Okubanjo" userId="86690366-23e1-4f40-9b85-37ff13699414" providerId="ADAL" clId="{B2A11CE9-1774-470A-8138-F21454F05336}" dt="2022-07-13T18:34:38.100" v="1194"/>
          <pc:sldLayoutMkLst>
            <pc:docMk/>
            <pc:sldMasterMk cId="3274397670" sldId="2147483648"/>
            <pc:sldLayoutMk cId="3008623682" sldId="2147483687"/>
          </pc:sldLayoutMkLst>
        </pc:sldLayoutChg>
        <pc:sldLayoutChg chg="modSp mod setBg replTag delTag">
          <pc:chgData name="Ola Okubanjo" userId="86690366-23e1-4f40-9b85-37ff13699414" providerId="ADAL" clId="{B2A11CE9-1774-470A-8138-F21454F05336}" dt="2022-07-13T20:07:05.806" v="1620" actId="207"/>
          <pc:sldLayoutMkLst>
            <pc:docMk/>
            <pc:sldMasterMk cId="3274397670" sldId="2147483648"/>
            <pc:sldLayoutMk cId="3543713339" sldId="2147483688"/>
          </pc:sldLayoutMkLst>
          <pc:spChg chg="mod">
            <ac:chgData name="Ola Okubanjo" userId="86690366-23e1-4f40-9b85-37ff13699414" providerId="ADAL" clId="{B2A11CE9-1774-470A-8138-F21454F05336}" dt="2022-07-13T20:07:05.806" v="1620" actId="207"/>
            <ac:spMkLst>
              <pc:docMk/>
              <pc:sldMasterMk cId="3274397670" sldId="2147483648"/>
              <pc:sldLayoutMk cId="3543713339" sldId="2147483688"/>
              <ac:spMk id="4" creationId="{40FCA7B9-D2ED-D54B-B462-CA8DA08415C1}"/>
            </ac:spMkLst>
          </pc:spChg>
        </pc:sldLayoutChg>
        <pc:sldLayoutChg chg="setBg replTag">
          <pc:chgData name="Ola Okubanjo" userId="86690366-23e1-4f40-9b85-37ff13699414" providerId="ADAL" clId="{B2A11CE9-1774-470A-8138-F21454F05336}" dt="2022-07-13T20:07:11.420" v="1622"/>
          <pc:sldLayoutMkLst>
            <pc:docMk/>
            <pc:sldMasterMk cId="3274397670" sldId="2147483648"/>
            <pc:sldLayoutMk cId="1733432622" sldId="2147483689"/>
          </pc:sldLayoutMkLst>
        </pc:sldLayoutChg>
        <pc:sldLayoutChg chg="setBg">
          <pc:chgData name="Ola Okubanjo" userId="86690366-23e1-4f40-9b85-37ff13699414" providerId="ADAL" clId="{B2A11CE9-1774-470A-8138-F21454F05336}" dt="2022-07-13T18:34:38.100" v="1194"/>
          <pc:sldLayoutMkLst>
            <pc:docMk/>
            <pc:sldMasterMk cId="3274397670" sldId="2147483648"/>
            <pc:sldLayoutMk cId="2165536327" sldId="2147483690"/>
          </pc:sldLayoutMkLst>
        </pc:sldLayoutChg>
        <pc:sldLayoutChg chg="setBg">
          <pc:chgData name="Ola Okubanjo" userId="86690366-23e1-4f40-9b85-37ff13699414" providerId="ADAL" clId="{B2A11CE9-1774-470A-8138-F21454F05336}" dt="2022-07-13T18:34:38.100" v="1194"/>
          <pc:sldLayoutMkLst>
            <pc:docMk/>
            <pc:sldMasterMk cId="3274397670" sldId="2147483648"/>
            <pc:sldLayoutMk cId="2111177738" sldId="2147483691"/>
          </pc:sldLayoutMkLst>
        </pc:sldLayoutChg>
        <pc:sldLayoutChg chg="setBg">
          <pc:chgData name="Ola Okubanjo" userId="86690366-23e1-4f40-9b85-37ff13699414" providerId="ADAL" clId="{B2A11CE9-1774-470A-8138-F21454F05336}" dt="2022-07-13T18:34:38.100" v="1194"/>
          <pc:sldLayoutMkLst>
            <pc:docMk/>
            <pc:sldMasterMk cId="3274397670" sldId="2147483648"/>
            <pc:sldLayoutMk cId="4059274008" sldId="2147483692"/>
          </pc:sldLayoutMkLst>
        </pc:sldLayoutChg>
        <pc:sldLayoutChg chg="setBg">
          <pc:chgData name="Ola Okubanjo" userId="86690366-23e1-4f40-9b85-37ff13699414" providerId="ADAL" clId="{B2A11CE9-1774-470A-8138-F21454F05336}" dt="2022-07-13T18:34:38.100" v="1194"/>
          <pc:sldLayoutMkLst>
            <pc:docMk/>
            <pc:sldMasterMk cId="3274397670" sldId="2147483648"/>
            <pc:sldLayoutMk cId="53884785" sldId="2147483693"/>
          </pc:sldLayoutMkLst>
        </pc:sldLayoutChg>
        <pc:sldLayoutChg chg="setBg">
          <pc:chgData name="Ola Okubanjo" userId="86690366-23e1-4f40-9b85-37ff13699414" providerId="ADAL" clId="{B2A11CE9-1774-470A-8138-F21454F05336}" dt="2022-07-13T18:34:38.100" v="1194"/>
          <pc:sldLayoutMkLst>
            <pc:docMk/>
            <pc:sldMasterMk cId="3274397670" sldId="2147483648"/>
            <pc:sldLayoutMk cId="2588929458" sldId="2147483695"/>
          </pc:sldLayoutMkLst>
        </pc:sldLayoutChg>
        <pc:sldLayoutChg chg="setBg">
          <pc:chgData name="Ola Okubanjo" userId="86690366-23e1-4f40-9b85-37ff13699414" providerId="ADAL" clId="{B2A11CE9-1774-470A-8138-F21454F05336}" dt="2022-07-13T18:34:38.100" v="1194"/>
          <pc:sldLayoutMkLst>
            <pc:docMk/>
            <pc:sldMasterMk cId="3274397670" sldId="2147483648"/>
            <pc:sldLayoutMk cId="4211310975" sldId="2147483696"/>
          </pc:sldLayoutMkLst>
        </pc:sldLayoutChg>
        <pc:sldLayoutChg chg="setBg">
          <pc:chgData name="Ola Okubanjo" userId="86690366-23e1-4f40-9b85-37ff13699414" providerId="ADAL" clId="{B2A11CE9-1774-470A-8138-F21454F05336}" dt="2022-07-13T18:34:38.100" v="1194"/>
          <pc:sldLayoutMkLst>
            <pc:docMk/>
            <pc:sldMasterMk cId="3274397670" sldId="2147483648"/>
            <pc:sldLayoutMk cId="202962347" sldId="2147483697"/>
          </pc:sldLayoutMkLst>
        </pc:sldLayoutChg>
        <pc:sldLayoutChg chg="setBg">
          <pc:chgData name="Ola Okubanjo" userId="86690366-23e1-4f40-9b85-37ff13699414" providerId="ADAL" clId="{B2A11CE9-1774-470A-8138-F21454F05336}" dt="2022-07-13T18:34:38.100" v="1194"/>
          <pc:sldLayoutMkLst>
            <pc:docMk/>
            <pc:sldMasterMk cId="3274397670" sldId="2147483648"/>
            <pc:sldLayoutMk cId="2754383080" sldId="2147483698"/>
          </pc:sldLayoutMkLst>
        </pc:sldLayoutChg>
        <pc:sldLayoutChg chg="setBg">
          <pc:chgData name="Ola Okubanjo" userId="86690366-23e1-4f40-9b85-37ff13699414" providerId="ADAL" clId="{B2A11CE9-1774-470A-8138-F21454F05336}" dt="2022-07-13T18:34:38.100" v="1194"/>
          <pc:sldLayoutMkLst>
            <pc:docMk/>
            <pc:sldMasterMk cId="3274397670" sldId="2147483648"/>
            <pc:sldLayoutMk cId="877793908" sldId="2147483699"/>
          </pc:sldLayoutMkLst>
        </pc:sldLayoutChg>
        <pc:sldLayoutChg chg="setBg">
          <pc:chgData name="Ola Okubanjo" userId="86690366-23e1-4f40-9b85-37ff13699414" providerId="ADAL" clId="{B2A11CE9-1774-470A-8138-F21454F05336}" dt="2022-07-13T18:34:38.100" v="1194"/>
          <pc:sldLayoutMkLst>
            <pc:docMk/>
            <pc:sldMasterMk cId="3274397670" sldId="2147483648"/>
            <pc:sldLayoutMk cId="237876253" sldId="2147483700"/>
          </pc:sldLayoutMkLst>
        </pc:sldLayoutChg>
        <pc:sldLayoutChg chg="setBg">
          <pc:chgData name="Ola Okubanjo" userId="86690366-23e1-4f40-9b85-37ff13699414" providerId="ADAL" clId="{B2A11CE9-1774-470A-8138-F21454F05336}" dt="2022-07-13T18:34:38.100" v="1194"/>
          <pc:sldLayoutMkLst>
            <pc:docMk/>
            <pc:sldMasterMk cId="3274397670" sldId="2147483648"/>
            <pc:sldLayoutMk cId="1178032770" sldId="2147483701"/>
          </pc:sldLayoutMkLst>
        </pc:sldLayoutChg>
        <pc:sldLayoutChg chg="setBg">
          <pc:chgData name="Ola Okubanjo" userId="86690366-23e1-4f40-9b85-37ff13699414" providerId="ADAL" clId="{B2A11CE9-1774-470A-8138-F21454F05336}" dt="2022-07-13T18:34:38.100" v="1194"/>
          <pc:sldLayoutMkLst>
            <pc:docMk/>
            <pc:sldMasterMk cId="3274397670" sldId="2147483648"/>
            <pc:sldLayoutMk cId="3483247914" sldId="2147483702"/>
          </pc:sldLayoutMkLst>
        </pc:sldLayoutChg>
        <pc:sldLayoutChg chg="setBg">
          <pc:chgData name="Ola Okubanjo" userId="86690366-23e1-4f40-9b85-37ff13699414" providerId="ADAL" clId="{B2A11CE9-1774-470A-8138-F21454F05336}" dt="2022-07-13T18:34:38.100" v="1194"/>
          <pc:sldLayoutMkLst>
            <pc:docMk/>
            <pc:sldMasterMk cId="3274397670" sldId="2147483648"/>
            <pc:sldLayoutMk cId="1969429856" sldId="2147483703"/>
          </pc:sldLayoutMkLst>
        </pc:sldLayoutChg>
        <pc:sldLayoutChg chg="setBg">
          <pc:chgData name="Ola Okubanjo" userId="86690366-23e1-4f40-9b85-37ff13699414" providerId="ADAL" clId="{B2A11CE9-1774-470A-8138-F21454F05336}" dt="2022-07-13T18:34:38.100" v="1194"/>
          <pc:sldLayoutMkLst>
            <pc:docMk/>
            <pc:sldMasterMk cId="3274397670" sldId="2147483648"/>
            <pc:sldLayoutMk cId="4201498509" sldId="2147483704"/>
          </pc:sldLayoutMkLst>
        </pc:sldLayoutChg>
        <pc:sldLayoutChg chg="setBg">
          <pc:chgData name="Ola Okubanjo" userId="86690366-23e1-4f40-9b85-37ff13699414" providerId="ADAL" clId="{B2A11CE9-1774-470A-8138-F21454F05336}" dt="2022-07-13T18:34:38.100" v="1194"/>
          <pc:sldLayoutMkLst>
            <pc:docMk/>
            <pc:sldMasterMk cId="3274397670" sldId="2147483648"/>
            <pc:sldLayoutMk cId="1524274536" sldId="2147483706"/>
          </pc:sldLayoutMkLst>
        </pc:sldLayoutChg>
        <pc:sldLayoutChg chg="setBg">
          <pc:chgData name="Ola Okubanjo" userId="86690366-23e1-4f40-9b85-37ff13699414" providerId="ADAL" clId="{B2A11CE9-1774-470A-8138-F21454F05336}" dt="2022-07-13T18:34:38.100" v="1194"/>
          <pc:sldLayoutMkLst>
            <pc:docMk/>
            <pc:sldMasterMk cId="3274397670" sldId="2147483648"/>
            <pc:sldLayoutMk cId="4080257599" sldId="2147483707"/>
          </pc:sldLayoutMkLst>
        </pc:sldLayoutChg>
        <pc:sldLayoutChg chg="setBg">
          <pc:chgData name="Ola Okubanjo" userId="86690366-23e1-4f40-9b85-37ff13699414" providerId="ADAL" clId="{B2A11CE9-1774-470A-8138-F21454F05336}" dt="2022-07-13T18:34:38.100" v="1194"/>
          <pc:sldLayoutMkLst>
            <pc:docMk/>
            <pc:sldMasterMk cId="3274397670" sldId="2147483648"/>
            <pc:sldLayoutMk cId="3574827174" sldId="2147483708"/>
          </pc:sldLayoutMkLst>
        </pc:sldLayoutChg>
        <pc:sldLayoutChg chg="setBg replTag delTag">
          <pc:chgData name="Ola Okubanjo" userId="86690366-23e1-4f40-9b85-37ff13699414" providerId="ADAL" clId="{B2A11CE9-1774-470A-8138-F21454F05336}" dt="2022-07-14T17:00:21.153" v="14316"/>
          <pc:sldLayoutMkLst>
            <pc:docMk/>
            <pc:sldMasterMk cId="3274397670" sldId="2147483648"/>
            <pc:sldLayoutMk cId="4008103604" sldId="2147483709"/>
          </pc:sldLayoutMkLst>
        </pc:sldLayoutChg>
        <pc:sldLayoutChg chg="setBg replTag">
          <pc:chgData name="Ola Okubanjo" userId="86690366-23e1-4f40-9b85-37ff13699414" providerId="ADAL" clId="{B2A11CE9-1774-470A-8138-F21454F05336}" dt="2022-07-13T20:03:35.744" v="1543"/>
          <pc:sldLayoutMkLst>
            <pc:docMk/>
            <pc:sldMasterMk cId="3274397670" sldId="2147483648"/>
            <pc:sldLayoutMk cId="3850667498" sldId="2147483710"/>
          </pc:sldLayoutMkLst>
        </pc:sldLayoutChg>
        <pc:sldLayoutChg chg="delSp mod setBg replTag delTag">
          <pc:chgData name="Ola Okubanjo" userId="86690366-23e1-4f40-9b85-37ff13699414" providerId="ADAL" clId="{B2A11CE9-1774-470A-8138-F21454F05336}" dt="2022-07-13T20:07:56.241" v="1645" actId="478"/>
          <pc:sldLayoutMkLst>
            <pc:docMk/>
            <pc:sldMasterMk cId="3274397670" sldId="2147483648"/>
            <pc:sldLayoutMk cId="63313009" sldId="2147483711"/>
          </pc:sldLayoutMkLst>
          <pc:picChg chg="del">
            <ac:chgData name="Ola Okubanjo" userId="86690366-23e1-4f40-9b85-37ff13699414" providerId="ADAL" clId="{B2A11CE9-1774-470A-8138-F21454F05336}" dt="2022-07-13T20:07:56.241" v="1645" actId="478"/>
            <ac:picMkLst>
              <pc:docMk/>
              <pc:sldMasterMk cId="3274397670" sldId="2147483648"/>
              <pc:sldLayoutMk cId="63313009" sldId="2147483711"/>
              <ac:picMk id="9" creationId="{FCC7AB73-D0FB-AC41-84CB-2CF6AC56C6E6}"/>
            </ac:picMkLst>
          </pc:picChg>
        </pc:sldLayoutChg>
        <pc:sldLayoutChg chg="addSp delSp modSp setBg replTag delTag">
          <pc:chgData name="Ola Okubanjo" userId="86690366-23e1-4f40-9b85-37ff13699414" providerId="ADAL" clId="{B2A11CE9-1774-470A-8138-F21454F05336}" dt="2022-07-13T20:07:57.626" v="1649"/>
          <pc:sldLayoutMkLst>
            <pc:docMk/>
            <pc:sldMasterMk cId="3274397670" sldId="2147483648"/>
            <pc:sldLayoutMk cId="844784418" sldId="2147483712"/>
          </pc:sldLayoutMkLst>
          <pc:picChg chg="add del mod">
            <ac:chgData name="Ola Okubanjo" userId="86690366-23e1-4f40-9b85-37ff13699414" providerId="ADAL" clId="{B2A11CE9-1774-470A-8138-F21454F05336}" dt="2022-07-13T20:07:34.254" v="1630"/>
            <ac:picMkLst>
              <pc:docMk/>
              <pc:sldMasterMk cId="3274397670" sldId="2147483648"/>
              <pc:sldLayoutMk cId="844784418" sldId="2147483712"/>
              <ac:picMk id="5" creationId="{1876EA1F-8D90-A8AA-87BF-37118480144F}"/>
            </ac:picMkLst>
          </pc:picChg>
          <pc:picChg chg="add mod">
            <ac:chgData name="Ola Okubanjo" userId="86690366-23e1-4f40-9b85-37ff13699414" providerId="ADAL" clId="{B2A11CE9-1774-470A-8138-F21454F05336}" dt="2022-07-13T20:07:41.747" v="1633"/>
            <ac:picMkLst>
              <pc:docMk/>
              <pc:sldMasterMk cId="3274397670" sldId="2147483648"/>
              <pc:sldLayoutMk cId="844784418" sldId="2147483712"/>
              <ac:picMk id="6" creationId="{9A65889E-D1EE-846A-CA21-C9755C2F4A48}"/>
            </ac:picMkLst>
          </pc:picChg>
        </pc:sldLayoutChg>
        <pc:sldLayoutChg chg="addSp delSp modSp mod setBg replTag delTag">
          <pc:chgData name="Ola Okubanjo" userId="86690366-23e1-4f40-9b85-37ff13699414" providerId="ADAL" clId="{B2A11CE9-1774-470A-8138-F21454F05336}" dt="2022-07-13T20:07:57.153" v="1647"/>
          <pc:sldLayoutMkLst>
            <pc:docMk/>
            <pc:sldMasterMk cId="3274397670" sldId="2147483648"/>
            <pc:sldLayoutMk cId="39074793" sldId="2147483713"/>
          </pc:sldLayoutMkLst>
          <pc:picChg chg="add mod">
            <ac:chgData name="Ola Okubanjo" userId="86690366-23e1-4f40-9b85-37ff13699414" providerId="ADAL" clId="{B2A11CE9-1774-470A-8138-F21454F05336}" dt="2022-07-13T20:07:48.114" v="1639"/>
            <ac:picMkLst>
              <pc:docMk/>
              <pc:sldMasterMk cId="3274397670" sldId="2147483648"/>
              <pc:sldLayoutMk cId="39074793" sldId="2147483713"/>
              <ac:picMk id="4" creationId="{8F9DCDF1-6C73-7B51-2D8A-B17995AC0ADF}"/>
            </ac:picMkLst>
          </pc:picChg>
          <pc:picChg chg="del">
            <ac:chgData name="Ola Okubanjo" userId="86690366-23e1-4f40-9b85-37ff13699414" providerId="ADAL" clId="{B2A11CE9-1774-470A-8138-F21454F05336}" dt="2022-07-13T20:07:53.698" v="1640" actId="478"/>
            <ac:picMkLst>
              <pc:docMk/>
              <pc:sldMasterMk cId="3274397670" sldId="2147483648"/>
              <pc:sldLayoutMk cId="39074793" sldId="2147483713"/>
              <ac:picMk id="11" creationId="{BDD21494-7B45-6D46-91FD-829A6339360F}"/>
            </ac:picMkLst>
          </pc:picChg>
        </pc:sldLayoutChg>
        <pc:sldLayoutChg chg="setBg replTag">
          <pc:chgData name="Ola Okubanjo" userId="86690366-23e1-4f40-9b85-37ff13699414" providerId="ADAL" clId="{B2A11CE9-1774-470A-8138-F21454F05336}" dt="2022-07-13T19:35:31.482" v="1379"/>
          <pc:sldLayoutMkLst>
            <pc:docMk/>
            <pc:sldMasterMk cId="3274397670" sldId="2147483648"/>
            <pc:sldLayoutMk cId="1127377076" sldId="2147483714"/>
          </pc:sldLayoutMkLst>
        </pc:sldLayoutChg>
        <pc:sldLayoutChg chg="del setBg replTag delTag">
          <pc:chgData name="Ola Okubanjo" userId="86690366-23e1-4f40-9b85-37ff13699414" providerId="ADAL" clId="{B2A11CE9-1774-470A-8138-F21454F05336}" dt="2022-07-14T19:16:09.416" v="15844" actId="47"/>
          <pc:sldLayoutMkLst>
            <pc:docMk/>
            <pc:sldMasterMk cId="3274397670" sldId="2147483648"/>
            <pc:sldLayoutMk cId="2470005339" sldId="2147483716"/>
          </pc:sldLayoutMkLst>
        </pc:sldLayoutChg>
        <pc:sldLayoutChg chg="addSp delSp modSp mod setBg replTag delTag">
          <pc:chgData name="Ola Okubanjo" userId="86690366-23e1-4f40-9b85-37ff13699414" providerId="ADAL" clId="{B2A11CE9-1774-470A-8138-F21454F05336}" dt="2022-07-13T20:06:25.901" v="1597"/>
          <pc:sldLayoutMkLst>
            <pc:docMk/>
            <pc:sldMasterMk cId="3274397670" sldId="2147483648"/>
            <pc:sldLayoutMk cId="3994283594" sldId="2147483719"/>
          </pc:sldLayoutMkLst>
          <pc:spChg chg="mod">
            <ac:chgData name="Ola Okubanjo" userId="86690366-23e1-4f40-9b85-37ff13699414" providerId="ADAL" clId="{B2A11CE9-1774-470A-8138-F21454F05336}" dt="2022-07-13T20:05:11.471" v="1584" actId="1076"/>
            <ac:spMkLst>
              <pc:docMk/>
              <pc:sldMasterMk cId="3274397670" sldId="2147483648"/>
              <pc:sldLayoutMk cId="3994283594" sldId="2147483719"/>
              <ac:spMk id="7" creationId="{B8992B62-0E12-9E41-831D-22DE5AF4C85F}"/>
            </ac:spMkLst>
          </pc:spChg>
          <pc:spChg chg="mod">
            <ac:chgData name="Ola Okubanjo" userId="86690366-23e1-4f40-9b85-37ff13699414" providerId="ADAL" clId="{B2A11CE9-1774-470A-8138-F21454F05336}" dt="2022-07-13T20:05:15.272" v="1585" actId="1076"/>
            <ac:spMkLst>
              <pc:docMk/>
              <pc:sldMasterMk cId="3274397670" sldId="2147483648"/>
              <pc:sldLayoutMk cId="3994283594" sldId="2147483719"/>
              <ac:spMk id="11" creationId="{3A283B77-293F-8240-A8D3-B758472FBDA0}"/>
            </ac:spMkLst>
          </pc:spChg>
          <pc:spChg chg="add mod">
            <ac:chgData name="Ola Okubanjo" userId="86690366-23e1-4f40-9b85-37ff13699414" providerId="ADAL" clId="{B2A11CE9-1774-470A-8138-F21454F05336}" dt="2022-07-13T20:05:29.732" v="1590" actId="1076"/>
            <ac:spMkLst>
              <pc:docMk/>
              <pc:sldMasterMk cId="3274397670" sldId="2147483648"/>
              <pc:sldLayoutMk cId="3994283594" sldId="2147483719"/>
              <ac:spMk id="14" creationId="{E5C496CC-40AA-F9D5-B979-62FCC53051A3}"/>
            </ac:spMkLst>
          </pc:spChg>
          <pc:picChg chg="del">
            <ac:chgData name="Ola Okubanjo" userId="86690366-23e1-4f40-9b85-37ff13699414" providerId="ADAL" clId="{B2A11CE9-1774-470A-8138-F21454F05336}" dt="2022-07-13T20:06:21.562" v="1595" actId="478"/>
            <ac:picMkLst>
              <pc:docMk/>
              <pc:sldMasterMk cId="3274397670" sldId="2147483648"/>
              <pc:sldLayoutMk cId="3994283594" sldId="2147483719"/>
              <ac:picMk id="8" creationId="{6CB6FA9F-B110-C748-9615-B5B84C08DC8C}"/>
            </ac:picMkLst>
          </pc:picChg>
          <pc:picChg chg="del">
            <ac:chgData name="Ola Okubanjo" userId="86690366-23e1-4f40-9b85-37ff13699414" providerId="ADAL" clId="{B2A11CE9-1774-470A-8138-F21454F05336}" dt="2022-07-13T20:05:07.690" v="1582" actId="478"/>
            <ac:picMkLst>
              <pc:docMk/>
              <pc:sldMasterMk cId="3274397670" sldId="2147483648"/>
              <pc:sldLayoutMk cId="3994283594" sldId="2147483719"/>
              <ac:picMk id="9" creationId="{FCC7AB73-D0FB-AC41-84CB-2CF6AC56C6E6}"/>
            </ac:picMkLst>
          </pc:picChg>
          <pc:picChg chg="add del mod">
            <ac:chgData name="Ola Okubanjo" userId="86690366-23e1-4f40-9b85-37ff13699414" providerId="ADAL" clId="{B2A11CE9-1774-470A-8138-F21454F05336}" dt="2022-07-13T20:04:53.271" v="1577"/>
            <ac:picMkLst>
              <pc:docMk/>
              <pc:sldMasterMk cId="3274397670" sldId="2147483648"/>
              <pc:sldLayoutMk cId="3994283594" sldId="2147483719"/>
              <ac:picMk id="10" creationId="{C095271E-0462-DE35-7FF7-A939E0FD3E16}"/>
            </ac:picMkLst>
          </pc:picChg>
          <pc:picChg chg="del">
            <ac:chgData name="Ola Okubanjo" userId="86690366-23e1-4f40-9b85-37ff13699414" providerId="ADAL" clId="{B2A11CE9-1774-470A-8138-F21454F05336}" dt="2022-07-13T20:04:44.865" v="1573" actId="478"/>
            <ac:picMkLst>
              <pc:docMk/>
              <pc:sldMasterMk cId="3274397670" sldId="2147483648"/>
              <pc:sldLayoutMk cId="3994283594" sldId="2147483719"/>
              <ac:picMk id="12" creationId="{00C7CB97-7CCE-4242-A04B-487D38FBA17D}"/>
            </ac:picMkLst>
          </pc:picChg>
          <pc:picChg chg="del mod">
            <ac:chgData name="Ola Okubanjo" userId="86690366-23e1-4f40-9b85-37ff13699414" providerId="ADAL" clId="{B2A11CE9-1774-470A-8138-F21454F05336}" dt="2022-07-13T20:04:42.818" v="1572" actId="478"/>
            <ac:picMkLst>
              <pc:docMk/>
              <pc:sldMasterMk cId="3274397670" sldId="2147483648"/>
              <pc:sldLayoutMk cId="3994283594" sldId="2147483719"/>
              <ac:picMk id="13" creationId="{7CE1525A-44DC-4CFD-8227-0CEB533DC2CA}"/>
            </ac:picMkLst>
          </pc:picChg>
          <pc:picChg chg="add mod">
            <ac:chgData name="Ola Okubanjo" userId="86690366-23e1-4f40-9b85-37ff13699414" providerId="ADAL" clId="{B2A11CE9-1774-470A-8138-F21454F05336}" dt="2022-07-13T20:05:24.251" v="1589"/>
            <ac:picMkLst>
              <pc:docMk/>
              <pc:sldMasterMk cId="3274397670" sldId="2147483648"/>
              <pc:sldLayoutMk cId="3994283594" sldId="2147483719"/>
              <ac:picMk id="15" creationId="{0AE82D16-AB9A-D208-D150-CB75D032EA6D}"/>
            </ac:picMkLst>
          </pc:picChg>
          <pc:picChg chg="add mod">
            <ac:chgData name="Ola Okubanjo" userId="86690366-23e1-4f40-9b85-37ff13699414" providerId="ADAL" clId="{B2A11CE9-1774-470A-8138-F21454F05336}" dt="2022-07-13T20:05:44.698" v="1594" actId="1076"/>
            <ac:picMkLst>
              <pc:docMk/>
              <pc:sldMasterMk cId="3274397670" sldId="2147483648"/>
              <pc:sldLayoutMk cId="3994283594" sldId="2147483719"/>
              <ac:picMk id="16" creationId="{A0557C97-0DF0-9DDC-DCB9-DA27FF61E874}"/>
            </ac:picMkLst>
          </pc:picChg>
        </pc:sldLayoutChg>
        <pc:sldLayoutChg chg="add del">
          <pc:chgData name="Ola Okubanjo" userId="86690366-23e1-4f40-9b85-37ff13699414" providerId="ADAL" clId="{B2A11CE9-1774-470A-8138-F21454F05336}" dt="2022-07-14T02:59:13.464" v="9819" actId="47"/>
          <pc:sldLayoutMkLst>
            <pc:docMk/>
            <pc:sldMasterMk cId="3274397670" sldId="2147483648"/>
            <pc:sldLayoutMk cId="1446813666" sldId="2147483720"/>
          </pc:sldLayoutMkLst>
        </pc:sldLayoutChg>
        <pc:sldLayoutChg chg="addSp delSp modSp mod replTag">
          <pc:chgData name="Ola Okubanjo" userId="86690366-23e1-4f40-9b85-37ff13699414" providerId="ADAL" clId="{B2A11CE9-1774-470A-8138-F21454F05336}" dt="2022-07-14T04:28:39.218" v="12172" actId="478"/>
          <pc:sldLayoutMkLst>
            <pc:docMk/>
            <pc:sldMasterMk cId="3274397670" sldId="2147483648"/>
            <pc:sldLayoutMk cId="1069184323" sldId="2147483721"/>
          </pc:sldLayoutMkLst>
          <pc:spChg chg="add del">
            <ac:chgData name="Ola Okubanjo" userId="86690366-23e1-4f40-9b85-37ff13699414" providerId="ADAL" clId="{B2A11CE9-1774-470A-8138-F21454F05336}" dt="2022-07-14T04:28:31.595" v="12170" actId="478"/>
            <ac:spMkLst>
              <pc:docMk/>
              <pc:sldMasterMk cId="3274397670" sldId="2147483648"/>
              <pc:sldLayoutMk cId="1069184323" sldId="2147483721"/>
              <ac:spMk id="30" creationId="{588DD273-42BE-4238-B16E-C0D468B07F68}"/>
            </ac:spMkLst>
          </pc:spChg>
          <pc:spChg chg="del mod">
            <ac:chgData name="Ola Okubanjo" userId="86690366-23e1-4f40-9b85-37ff13699414" providerId="ADAL" clId="{B2A11CE9-1774-470A-8138-F21454F05336}" dt="2022-07-14T04:28:39.218" v="12172" actId="478"/>
            <ac:spMkLst>
              <pc:docMk/>
              <pc:sldMasterMk cId="3274397670" sldId="2147483648"/>
              <pc:sldLayoutMk cId="1069184323" sldId="2147483721"/>
              <ac:spMk id="31" creationId="{D60102F1-7140-415A-B5C3-4BE7A3E5CC21}"/>
            </ac:spMkLst>
          </pc:spChg>
          <pc:spChg chg="del">
            <ac:chgData name="Ola Okubanjo" userId="86690366-23e1-4f40-9b85-37ff13699414" providerId="ADAL" clId="{B2A11CE9-1774-470A-8138-F21454F05336}" dt="2022-07-14T04:28:35.642" v="12171" actId="478"/>
            <ac:spMkLst>
              <pc:docMk/>
              <pc:sldMasterMk cId="3274397670" sldId="2147483648"/>
              <pc:sldLayoutMk cId="1069184323" sldId="2147483721"/>
              <ac:spMk id="32" creationId="{1E6CC72F-1DBF-4790-A5D5-D507A6FE1703}"/>
            </ac:spMkLst>
          </pc:spChg>
          <pc:grpChg chg="del">
            <ac:chgData name="Ola Okubanjo" userId="86690366-23e1-4f40-9b85-37ff13699414" providerId="ADAL" clId="{B2A11CE9-1774-470A-8138-F21454F05336}" dt="2022-07-14T04:28:23.586" v="12167" actId="478"/>
            <ac:grpSpMkLst>
              <pc:docMk/>
              <pc:sldMasterMk cId="3274397670" sldId="2147483648"/>
              <pc:sldLayoutMk cId="1069184323" sldId="2147483721"/>
              <ac:grpSpMk id="44" creationId="{8440BBB1-2BE9-469D-A21E-0F229F52C625}"/>
            </ac:grpSpMkLst>
          </pc:grpChg>
        </pc:sldLayoutChg>
        <pc:sldLayoutChg chg="del">
          <pc:chgData name="Ola Okubanjo" userId="86690366-23e1-4f40-9b85-37ff13699414" providerId="ADAL" clId="{B2A11CE9-1774-470A-8138-F21454F05336}" dt="2022-07-14T04:27:14.210" v="12136" actId="47"/>
          <pc:sldLayoutMkLst>
            <pc:docMk/>
            <pc:sldMasterMk cId="3274397670" sldId="2147483648"/>
            <pc:sldLayoutMk cId="1305060850" sldId="2147483721"/>
          </pc:sldLayoutMkLst>
        </pc:sldLayoutChg>
        <pc:sldLayoutChg chg="del">
          <pc:chgData name="Ola Okubanjo" userId="86690366-23e1-4f40-9b85-37ff13699414" providerId="ADAL" clId="{B2A11CE9-1774-470A-8138-F21454F05336}" dt="2022-07-14T14:55:18.137" v="12684" actId="47"/>
          <pc:sldLayoutMkLst>
            <pc:docMk/>
            <pc:sldMasterMk cId="3274397670" sldId="2147483648"/>
            <pc:sldLayoutMk cId="1910500403" sldId="2147483722"/>
          </pc:sldLayoutMkLst>
        </pc:sldLayoutChg>
        <pc:sldLayoutChg chg="modSp setBg replTag delTag">
          <pc:chgData name="Ola Okubanjo" userId="86690366-23e1-4f40-9b85-37ff13699414" providerId="ADAL" clId="{B2A11CE9-1774-470A-8138-F21454F05336}" dt="2022-07-14T17:01:45.728" v="14323" actId="207"/>
          <pc:sldLayoutMkLst>
            <pc:docMk/>
            <pc:sldMasterMk cId="3274397670" sldId="2147483648"/>
            <pc:sldLayoutMk cId="2682796485" sldId="2147483723"/>
          </pc:sldLayoutMkLst>
          <pc:spChg chg="mod">
            <ac:chgData name="Ola Okubanjo" userId="86690366-23e1-4f40-9b85-37ff13699414" providerId="ADAL" clId="{B2A11CE9-1774-470A-8138-F21454F05336}" dt="2022-07-14T17:01:45.728" v="14323" actId="207"/>
            <ac:spMkLst>
              <pc:docMk/>
              <pc:sldMasterMk cId="3274397670" sldId="2147483648"/>
              <pc:sldLayoutMk cId="2682796485" sldId="2147483723"/>
              <ac:spMk id="16" creationId="{CCB7ED12-677C-0C48-8BC6-645F7C2B9A7C}"/>
            </ac:spMkLst>
          </pc:spChg>
          <pc:spChg chg="mod">
            <ac:chgData name="Ola Okubanjo" userId="86690366-23e1-4f40-9b85-37ff13699414" providerId="ADAL" clId="{B2A11CE9-1774-470A-8138-F21454F05336}" dt="2022-07-14T17:01:42.788" v="14322" actId="207"/>
            <ac:spMkLst>
              <pc:docMk/>
              <pc:sldMasterMk cId="3274397670" sldId="2147483648"/>
              <pc:sldLayoutMk cId="2682796485" sldId="2147483723"/>
              <ac:spMk id="19" creationId="{BE8900AC-FC17-234C-AAA6-36C1BB69A482}"/>
            </ac:spMkLst>
          </pc:spChg>
        </pc:sldLayoutChg>
      </pc:sldMasterChg>
      <pc:sldMasterChg chg="replTag delTag modSldLayout">
        <pc:chgData name="Ola Okubanjo" userId="86690366-23e1-4f40-9b85-37ff13699414" providerId="ADAL" clId="{B2A11CE9-1774-470A-8138-F21454F05336}" dt="2022-07-13T20:00:05.784" v="1483"/>
        <pc:sldMasterMkLst>
          <pc:docMk/>
          <pc:sldMasterMk cId="778463654" sldId="2147483720"/>
        </pc:sldMasterMkLst>
        <pc:sldLayoutChg chg="replTag delTag">
          <pc:chgData name="Ola Okubanjo" userId="86690366-23e1-4f40-9b85-37ff13699414" providerId="ADAL" clId="{B2A11CE9-1774-470A-8138-F21454F05336}" dt="2022-07-13T20:00:05.783" v="1480"/>
          <pc:sldLayoutMkLst>
            <pc:docMk/>
            <pc:sldMasterMk cId="778463654" sldId="2147483720"/>
            <pc:sldLayoutMk cId="1374908832" sldId="2147483721"/>
          </pc:sldLayoutMkLst>
        </pc:sldLayoutChg>
        <pc:sldLayoutChg chg="replTag delTag">
          <pc:chgData name="Ola Okubanjo" userId="86690366-23e1-4f40-9b85-37ff13699414" providerId="ADAL" clId="{B2A11CE9-1774-470A-8138-F21454F05336}" dt="2022-07-13T20:00:05.782" v="1479"/>
          <pc:sldLayoutMkLst>
            <pc:docMk/>
            <pc:sldMasterMk cId="778463654" sldId="2147483720"/>
            <pc:sldLayoutMk cId="1856380021" sldId="2147483722"/>
          </pc:sldLayoutMkLst>
        </pc:sldLayoutChg>
        <pc:sldLayoutChg chg="setBg replTag delTag">
          <pc:chgData name="Ola Okubanjo" userId="86690366-23e1-4f40-9b85-37ff13699414" providerId="ADAL" clId="{B2A11CE9-1774-470A-8138-F21454F05336}" dt="2022-07-13T20:00:05.781" v="1478"/>
          <pc:sldLayoutMkLst>
            <pc:docMk/>
            <pc:sldMasterMk cId="778463654" sldId="2147483720"/>
            <pc:sldLayoutMk cId="609538530" sldId="2147483723"/>
          </pc:sldLayoutMkLst>
        </pc:sldLayoutChg>
        <pc:sldLayoutChg chg="setBg replTag delTag">
          <pc:chgData name="Ola Okubanjo" userId="86690366-23e1-4f40-9b85-37ff13699414" providerId="ADAL" clId="{B2A11CE9-1774-470A-8138-F21454F05336}" dt="2022-07-13T20:00:05.781" v="1477"/>
          <pc:sldLayoutMkLst>
            <pc:docMk/>
            <pc:sldMasterMk cId="778463654" sldId="2147483720"/>
            <pc:sldLayoutMk cId="1797578986" sldId="2147483724"/>
          </pc:sldLayoutMkLst>
        </pc:sldLayoutChg>
        <pc:sldLayoutChg chg="replTag delTag">
          <pc:chgData name="Ola Okubanjo" userId="86690366-23e1-4f40-9b85-37ff13699414" providerId="ADAL" clId="{B2A11CE9-1774-470A-8138-F21454F05336}" dt="2022-07-13T20:00:05.780" v="1476"/>
          <pc:sldLayoutMkLst>
            <pc:docMk/>
            <pc:sldMasterMk cId="778463654" sldId="2147483720"/>
            <pc:sldLayoutMk cId="3718020682" sldId="2147483725"/>
          </pc:sldLayoutMkLst>
        </pc:sldLayoutChg>
        <pc:sldLayoutChg chg="replTag delTag">
          <pc:chgData name="Ola Okubanjo" userId="86690366-23e1-4f40-9b85-37ff13699414" providerId="ADAL" clId="{B2A11CE9-1774-470A-8138-F21454F05336}" dt="2022-07-13T20:00:05.779" v="1475"/>
          <pc:sldLayoutMkLst>
            <pc:docMk/>
            <pc:sldMasterMk cId="778463654" sldId="2147483720"/>
            <pc:sldLayoutMk cId="2242411646" sldId="2147483726"/>
          </pc:sldLayoutMkLst>
        </pc:sldLayoutChg>
        <pc:sldLayoutChg chg="replTag delTag">
          <pc:chgData name="Ola Okubanjo" userId="86690366-23e1-4f40-9b85-37ff13699414" providerId="ADAL" clId="{B2A11CE9-1774-470A-8138-F21454F05336}" dt="2022-07-13T20:00:05.779" v="1474"/>
          <pc:sldLayoutMkLst>
            <pc:docMk/>
            <pc:sldMasterMk cId="778463654" sldId="2147483720"/>
            <pc:sldLayoutMk cId="3288639931" sldId="2147483727"/>
          </pc:sldLayoutMkLst>
        </pc:sldLayoutChg>
        <pc:sldLayoutChg chg="setBg replTag delTag">
          <pc:chgData name="Ola Okubanjo" userId="86690366-23e1-4f40-9b85-37ff13699414" providerId="ADAL" clId="{B2A11CE9-1774-470A-8138-F21454F05336}" dt="2022-07-13T20:00:05.784" v="1483"/>
          <pc:sldLayoutMkLst>
            <pc:docMk/>
            <pc:sldMasterMk cId="778463654" sldId="2147483720"/>
            <pc:sldLayoutMk cId="1947175891" sldId="2147483728"/>
          </pc:sldLayoutMkLst>
        </pc:sldLayoutChg>
      </pc:sldMasterChg>
    </pc:docChg>
  </pc:docChgLst>
  <pc:docChgLst>
    <pc:chgData name="Tania TenEyck" userId="570f410f-0b02-4816-99ca-fb9e8b305aaa" providerId="ADAL" clId="{E4C52FBE-5999-43B5-AD76-EC510C5ABC79}"/>
    <pc:docChg chg="undo custSel sldOrd">
      <pc:chgData name="Tania TenEyck" userId="570f410f-0b02-4816-99ca-fb9e8b305aaa" providerId="ADAL" clId="{E4C52FBE-5999-43B5-AD76-EC510C5ABC79}" dt="2022-07-13T16:57:55.768" v="1" actId="20578"/>
      <pc:docMkLst>
        <pc:docMk/>
      </pc:docMkLst>
      <pc:sldChg chg="ord">
        <pc:chgData name="Tania TenEyck" userId="570f410f-0b02-4816-99ca-fb9e8b305aaa" providerId="ADAL" clId="{E4C52FBE-5999-43B5-AD76-EC510C5ABC79}" dt="2022-07-13T16:57:55.768" v="1" actId="20578"/>
        <pc:sldMkLst>
          <pc:docMk/>
          <pc:sldMk cId="1064612252" sldId="470"/>
        </pc:sldMkLst>
      </pc:sldChg>
    </pc:docChg>
  </pc:docChgLst>
  <pc:docChgLst>
    <pc:chgData name="Emily Correa - Vendor" userId="S::vn543ja@homeoffice.wal-mart.com::724f68eb-f27c-4a88-a707-649152b6c87e" providerId="AD" clId="Web-{F65B0B75-8818-C953-08B7-DB35FA937522}"/>
    <pc:docChg chg="modSld">
      <pc:chgData name="Emily Correa - Vendor" userId="S::vn543ja@homeoffice.wal-mart.com::724f68eb-f27c-4a88-a707-649152b6c87e" providerId="AD" clId="Web-{F65B0B75-8818-C953-08B7-DB35FA937522}" dt="2022-07-15T14:05:24.966" v="15"/>
      <pc:docMkLst>
        <pc:docMk/>
      </pc:docMkLst>
      <pc:sldChg chg="modSp addAnim modAnim">
        <pc:chgData name="Emily Correa - Vendor" userId="S::vn543ja@homeoffice.wal-mart.com::724f68eb-f27c-4a88-a707-649152b6c87e" providerId="AD" clId="Web-{F65B0B75-8818-C953-08B7-DB35FA937522}" dt="2022-07-15T14:05:24.966" v="15"/>
        <pc:sldMkLst>
          <pc:docMk/>
          <pc:sldMk cId="3960621999" sldId="1799"/>
        </pc:sldMkLst>
        <pc:spChg chg="mod">
          <ac:chgData name="Emily Correa - Vendor" userId="S::vn543ja@homeoffice.wal-mart.com::724f68eb-f27c-4a88-a707-649152b6c87e" providerId="AD" clId="Web-{F65B0B75-8818-C953-08B7-DB35FA937522}" dt="2022-07-15T14:03:34.183" v="4" actId="1076"/>
          <ac:spMkLst>
            <pc:docMk/>
            <pc:sldMk cId="3960621999" sldId="1799"/>
            <ac:spMk id="2" creationId="{F0205B61-81C4-D628-AA6B-CEEC5BD92B2A}"/>
          </ac:spMkLst>
        </pc:spChg>
        <pc:spChg chg="mod">
          <ac:chgData name="Emily Correa - Vendor" userId="S::vn543ja@homeoffice.wal-mart.com::724f68eb-f27c-4a88-a707-649152b6c87e" providerId="AD" clId="Web-{F65B0B75-8818-C953-08B7-DB35FA937522}" dt="2022-07-15T14:04:39.355" v="12" actId="1076"/>
          <ac:spMkLst>
            <pc:docMk/>
            <pc:sldMk cId="3960621999" sldId="1799"/>
            <ac:spMk id="4" creationId="{A292C235-CBA9-59DF-567B-AFFCFD50755E}"/>
          </ac:spMkLst>
        </pc:spChg>
      </pc:sldChg>
    </pc:docChg>
  </pc:docChgLst>
  <pc:docChgLst>
    <pc:chgData name="Emily Correa - Vendor" userId="S::vn543ja@homeoffice.wal-mart.com::724f68eb-f27c-4a88-a707-649152b6c87e" providerId="AD" clId="Web-{B330EBD1-61B0-0173-711A-A8C2140B1683}"/>
    <pc:docChg chg="addSld delSld modSld modSection">
      <pc:chgData name="Emily Correa - Vendor" userId="S::vn543ja@homeoffice.wal-mart.com::724f68eb-f27c-4a88-a707-649152b6c87e" providerId="AD" clId="Web-{B330EBD1-61B0-0173-711A-A8C2140B1683}" dt="2022-07-14T22:30:45.808" v="230" actId="1076"/>
      <pc:docMkLst>
        <pc:docMk/>
      </pc:docMkLst>
      <pc:sldChg chg="addSp delSp modSp delAnim modCm">
        <pc:chgData name="Emily Correa - Vendor" userId="S::vn543ja@homeoffice.wal-mart.com::724f68eb-f27c-4a88-a707-649152b6c87e" providerId="AD" clId="Web-{B330EBD1-61B0-0173-711A-A8C2140B1683}" dt="2022-07-14T22:30:45.808" v="230" actId="1076"/>
        <pc:sldMkLst>
          <pc:docMk/>
          <pc:sldMk cId="3960621999" sldId="1799"/>
        </pc:sldMkLst>
        <pc:spChg chg="mod">
          <ac:chgData name="Emily Correa - Vendor" userId="S::vn543ja@homeoffice.wal-mart.com::724f68eb-f27c-4a88-a707-649152b6c87e" providerId="AD" clId="Web-{B330EBD1-61B0-0173-711A-A8C2140B1683}" dt="2022-07-14T21:37:03.847" v="164" actId="20577"/>
          <ac:spMkLst>
            <pc:docMk/>
            <pc:sldMk cId="3960621999" sldId="1799"/>
            <ac:spMk id="2" creationId="{F0205B61-81C4-D628-AA6B-CEEC5BD92B2A}"/>
          </ac:spMkLst>
        </pc:spChg>
        <pc:spChg chg="mod">
          <ac:chgData name="Emily Correa - Vendor" userId="S::vn543ja@homeoffice.wal-mart.com::724f68eb-f27c-4a88-a707-649152b6c87e" providerId="AD" clId="Web-{B330EBD1-61B0-0173-711A-A8C2140B1683}" dt="2022-07-14T22:30:45.808" v="230" actId="1076"/>
          <ac:spMkLst>
            <pc:docMk/>
            <pc:sldMk cId="3960621999" sldId="1799"/>
            <ac:spMk id="5" creationId="{8BBA13B6-84C4-46C1-8C32-36D49A45C470}"/>
          </ac:spMkLst>
        </pc:spChg>
        <pc:picChg chg="add del mod">
          <ac:chgData name="Emily Correa - Vendor" userId="S::vn543ja@homeoffice.wal-mart.com::724f68eb-f27c-4a88-a707-649152b6c87e" providerId="AD" clId="Web-{B330EBD1-61B0-0173-711A-A8C2140B1683}" dt="2022-07-14T21:18:43.622" v="23"/>
          <ac:picMkLst>
            <pc:docMk/>
            <pc:sldMk cId="3960621999" sldId="1799"/>
            <ac:picMk id="3" creationId="{FB922C38-F685-D58F-A3B6-C73686C19E3E}"/>
          </ac:picMkLst>
        </pc:picChg>
        <pc:picChg chg="add del mod">
          <ac:chgData name="Emily Correa - Vendor" userId="S::vn543ja@homeoffice.wal-mart.com::724f68eb-f27c-4a88-a707-649152b6c87e" providerId="AD" clId="Web-{B330EBD1-61B0-0173-711A-A8C2140B1683}" dt="2022-07-14T21:18:43.497" v="22"/>
          <ac:picMkLst>
            <pc:docMk/>
            <pc:sldMk cId="3960621999" sldId="1799"/>
            <ac:picMk id="6" creationId="{5F3BFF50-3CEE-3705-336F-F668770D9A6B}"/>
          </ac:picMkLst>
        </pc:picChg>
        <pc:picChg chg="add del mod">
          <ac:chgData name="Emily Correa - Vendor" userId="S::vn543ja@homeoffice.wal-mart.com::724f68eb-f27c-4a88-a707-649152b6c87e" providerId="AD" clId="Web-{B330EBD1-61B0-0173-711A-A8C2140B1683}" dt="2022-07-14T21:18:43.278" v="21"/>
          <ac:picMkLst>
            <pc:docMk/>
            <pc:sldMk cId="3960621999" sldId="1799"/>
            <ac:picMk id="7" creationId="{25E9AB8B-2089-D0F4-E22F-10C17CD15C1A}"/>
          </ac:picMkLst>
        </pc:picChg>
        <pc:picChg chg="add del mod">
          <ac:chgData name="Emily Correa - Vendor" userId="S::vn543ja@homeoffice.wal-mart.com::724f68eb-f27c-4a88-a707-649152b6c87e" providerId="AD" clId="Web-{B330EBD1-61B0-0173-711A-A8C2140B1683}" dt="2022-07-14T21:18:43.153" v="20"/>
          <ac:picMkLst>
            <pc:docMk/>
            <pc:sldMk cId="3960621999" sldId="1799"/>
            <ac:picMk id="8" creationId="{8A23B4BC-77B7-0DDF-C60B-0BC690A1F158}"/>
          </ac:picMkLst>
        </pc:picChg>
        <pc:picChg chg="add del mod">
          <ac:chgData name="Emily Correa - Vendor" userId="S::vn543ja@homeoffice.wal-mart.com::724f68eb-f27c-4a88-a707-649152b6c87e" providerId="AD" clId="Web-{B330EBD1-61B0-0173-711A-A8C2140B1683}" dt="2022-07-14T21:18:42.934" v="19"/>
          <ac:picMkLst>
            <pc:docMk/>
            <pc:sldMk cId="3960621999" sldId="1799"/>
            <ac:picMk id="9" creationId="{91AFA839-64E7-4F72-F319-92E0095FD22E}"/>
          </ac:picMkLst>
        </pc:picChg>
        <pc:picChg chg="add del mod">
          <ac:chgData name="Emily Correa - Vendor" userId="S::vn543ja@homeoffice.wal-mart.com::724f68eb-f27c-4a88-a707-649152b6c87e" providerId="AD" clId="Web-{B330EBD1-61B0-0173-711A-A8C2140B1683}" dt="2022-07-14T21:18:42.731" v="18"/>
          <ac:picMkLst>
            <pc:docMk/>
            <pc:sldMk cId="3960621999" sldId="1799"/>
            <ac:picMk id="10" creationId="{ABCCFE48-D8AE-18B6-706A-DA7E29D3C458}"/>
          </ac:picMkLst>
        </pc:picChg>
        <pc:picChg chg="add del mod">
          <ac:chgData name="Emily Correa - Vendor" userId="S::vn543ja@homeoffice.wal-mart.com::724f68eb-f27c-4a88-a707-649152b6c87e" providerId="AD" clId="Web-{B330EBD1-61B0-0173-711A-A8C2140B1683}" dt="2022-07-14T21:18:42.309" v="16"/>
          <ac:picMkLst>
            <pc:docMk/>
            <pc:sldMk cId="3960621999" sldId="1799"/>
            <ac:picMk id="11" creationId="{12A40E9B-B75A-E6BF-17E2-8E227085B4A9}"/>
          </ac:picMkLst>
        </pc:picChg>
        <pc:picChg chg="add del mod">
          <ac:chgData name="Emily Correa - Vendor" userId="S::vn543ja@homeoffice.wal-mart.com::724f68eb-f27c-4a88-a707-649152b6c87e" providerId="AD" clId="Web-{B330EBD1-61B0-0173-711A-A8C2140B1683}" dt="2022-07-14T21:18:20.246" v="13"/>
          <ac:picMkLst>
            <pc:docMk/>
            <pc:sldMk cId="3960621999" sldId="1799"/>
            <ac:picMk id="12" creationId="{0D30F0E4-297C-9DA7-852F-38C6BB89EAEF}"/>
          </ac:picMkLst>
        </pc:picChg>
        <pc:picChg chg="add del mod">
          <ac:chgData name="Emily Correa - Vendor" userId="S::vn543ja@homeoffice.wal-mart.com::724f68eb-f27c-4a88-a707-649152b6c87e" providerId="AD" clId="Web-{B330EBD1-61B0-0173-711A-A8C2140B1683}" dt="2022-07-14T21:42:37.119" v="194"/>
          <ac:picMkLst>
            <pc:docMk/>
            <pc:sldMk cId="3960621999" sldId="1799"/>
            <ac:picMk id="13" creationId="{EAC5E3AF-566B-72CD-FFEF-7968F9094007}"/>
          </ac:picMkLst>
        </pc:picChg>
        <pc:picChg chg="add del mod">
          <ac:chgData name="Emily Correa - Vendor" userId="S::vn543ja@homeoffice.wal-mart.com::724f68eb-f27c-4a88-a707-649152b6c87e" providerId="AD" clId="Web-{B330EBD1-61B0-0173-711A-A8C2140B1683}" dt="2022-07-14T21:28:36.790" v="57"/>
          <ac:picMkLst>
            <pc:docMk/>
            <pc:sldMk cId="3960621999" sldId="1799"/>
            <ac:picMk id="14" creationId="{63D89E0C-BFC8-71F3-36CD-B057D3886482}"/>
          </ac:picMkLst>
        </pc:picChg>
        <pc:picChg chg="add del mod">
          <ac:chgData name="Emily Correa - Vendor" userId="S::vn543ja@homeoffice.wal-mart.com::724f68eb-f27c-4a88-a707-649152b6c87e" providerId="AD" clId="Web-{B330EBD1-61B0-0173-711A-A8C2140B1683}" dt="2022-07-14T21:29:06.150" v="70"/>
          <ac:picMkLst>
            <pc:docMk/>
            <pc:sldMk cId="3960621999" sldId="1799"/>
            <ac:picMk id="15" creationId="{B6C42AA3-A52C-0296-9A6D-D848A13A76E0}"/>
          </ac:picMkLst>
        </pc:picChg>
        <pc:picChg chg="add del mod">
          <ac:chgData name="Emily Correa - Vendor" userId="S::vn543ja@homeoffice.wal-mart.com::724f68eb-f27c-4a88-a707-649152b6c87e" providerId="AD" clId="Web-{B330EBD1-61B0-0173-711A-A8C2140B1683}" dt="2022-07-14T21:39:30.037" v="181"/>
          <ac:picMkLst>
            <pc:docMk/>
            <pc:sldMk cId="3960621999" sldId="1799"/>
            <ac:picMk id="16" creationId="{525018AA-33B7-B2BC-1979-090CF451B565}"/>
          </ac:picMkLst>
        </pc:picChg>
        <pc:picChg chg="add del mod">
          <ac:chgData name="Emily Correa - Vendor" userId="S::vn543ja@homeoffice.wal-mart.com::724f68eb-f27c-4a88-a707-649152b6c87e" providerId="AD" clId="Web-{B330EBD1-61B0-0173-711A-A8C2140B1683}" dt="2022-07-14T21:39:28.834" v="180"/>
          <ac:picMkLst>
            <pc:docMk/>
            <pc:sldMk cId="3960621999" sldId="1799"/>
            <ac:picMk id="17" creationId="{5D84AF79-A4BB-792D-16D7-75097AB996B8}"/>
          </ac:picMkLst>
        </pc:picChg>
        <pc:picChg chg="del mod">
          <ac:chgData name="Emily Correa - Vendor" userId="S::vn543ja@homeoffice.wal-mart.com::724f68eb-f27c-4a88-a707-649152b6c87e" providerId="AD" clId="Web-{B330EBD1-61B0-0173-711A-A8C2140B1683}" dt="2022-07-14T21:39:26.787" v="178"/>
          <ac:picMkLst>
            <pc:docMk/>
            <pc:sldMk cId="3960621999" sldId="1799"/>
            <ac:picMk id="18" creationId="{4CDBBB6B-2C2F-BC93-5CAC-C96AADF56532}"/>
          </ac:picMkLst>
        </pc:picChg>
        <pc:picChg chg="add del mod">
          <ac:chgData name="Emily Correa - Vendor" userId="S::vn543ja@homeoffice.wal-mart.com::724f68eb-f27c-4a88-a707-649152b6c87e" providerId="AD" clId="Web-{B330EBD1-61B0-0173-711A-A8C2140B1683}" dt="2022-07-14T21:39:30.131" v="182"/>
          <ac:picMkLst>
            <pc:docMk/>
            <pc:sldMk cId="3960621999" sldId="1799"/>
            <ac:picMk id="20" creationId="{7E6081B9-3DF7-39AA-25CE-E37D709ED98A}"/>
          </ac:picMkLst>
        </pc:picChg>
        <pc:picChg chg="add del mod">
          <ac:chgData name="Emily Correa - Vendor" userId="S::vn543ja@homeoffice.wal-mart.com::724f68eb-f27c-4a88-a707-649152b6c87e" providerId="AD" clId="Web-{B330EBD1-61B0-0173-711A-A8C2140B1683}" dt="2022-07-14T21:39:28.740" v="179"/>
          <ac:picMkLst>
            <pc:docMk/>
            <pc:sldMk cId="3960621999" sldId="1799"/>
            <ac:picMk id="21" creationId="{087E1079-E7E2-5901-6FFD-C75DC616B8D9}"/>
          </ac:picMkLst>
        </pc:picChg>
        <pc:picChg chg="add del mod">
          <ac:chgData name="Emily Correa - Vendor" userId="S::vn543ja@homeoffice.wal-mart.com::724f68eb-f27c-4a88-a707-649152b6c87e" providerId="AD" clId="Web-{B330EBD1-61B0-0173-711A-A8C2140B1683}" dt="2022-07-14T21:37:21.222" v="167"/>
          <ac:picMkLst>
            <pc:docMk/>
            <pc:sldMk cId="3960621999" sldId="1799"/>
            <ac:picMk id="22" creationId="{FE54865B-AE07-30F5-7BAC-F4C355156329}"/>
          </ac:picMkLst>
        </pc:picChg>
        <pc:picChg chg="add del mod">
          <ac:chgData name="Emily Correa - Vendor" userId="S::vn543ja@homeoffice.wal-mart.com::724f68eb-f27c-4a88-a707-649152b6c87e" providerId="AD" clId="Web-{B330EBD1-61B0-0173-711A-A8C2140B1683}" dt="2022-07-14T21:47:10.875" v="201"/>
          <ac:picMkLst>
            <pc:docMk/>
            <pc:sldMk cId="3960621999" sldId="1799"/>
            <ac:picMk id="23" creationId="{429AAC27-E507-C131-4D47-8E928A03A2D2}"/>
          </ac:picMkLst>
        </pc:picChg>
        <pc:picChg chg="add del mod">
          <ac:chgData name="Emily Correa - Vendor" userId="S::vn543ja@homeoffice.wal-mart.com::724f68eb-f27c-4a88-a707-649152b6c87e" providerId="AD" clId="Web-{B330EBD1-61B0-0173-711A-A8C2140B1683}" dt="2022-07-14T21:47:44.203" v="204"/>
          <ac:picMkLst>
            <pc:docMk/>
            <pc:sldMk cId="3960621999" sldId="1799"/>
            <ac:picMk id="24" creationId="{AC08F319-FE4F-57EB-1BAB-FB582D705904}"/>
          </ac:picMkLst>
        </pc:picChg>
        <pc:picChg chg="add mod">
          <ac:chgData name="Emily Correa - Vendor" userId="S::vn543ja@homeoffice.wal-mart.com::724f68eb-f27c-4a88-a707-649152b6c87e" providerId="AD" clId="Web-{B330EBD1-61B0-0173-711A-A8C2140B1683}" dt="2022-07-14T21:48:35.439" v="225"/>
          <ac:picMkLst>
            <pc:docMk/>
            <pc:sldMk cId="3960621999" sldId="1799"/>
            <ac:picMk id="25" creationId="{84F179B1-F0A9-7344-ACB3-B00291A7AE1C}"/>
          </ac:picMkLst>
        </pc:picChg>
      </pc:sldChg>
      <pc:sldChg chg="delSp modSp add del replId">
        <pc:chgData name="Emily Correa - Vendor" userId="S::vn543ja@homeoffice.wal-mart.com::724f68eb-f27c-4a88-a707-649152b6c87e" providerId="AD" clId="Web-{B330EBD1-61B0-0173-711A-A8C2140B1683}" dt="2022-07-14T21:43:31.667" v="200"/>
        <pc:sldMkLst>
          <pc:docMk/>
          <pc:sldMk cId="243022688" sldId="1863"/>
        </pc:sldMkLst>
        <pc:picChg chg="del mod">
          <ac:chgData name="Emily Correa - Vendor" userId="S::vn543ja@homeoffice.wal-mart.com::724f68eb-f27c-4a88-a707-649152b6c87e" providerId="AD" clId="Web-{B330EBD1-61B0-0173-711A-A8C2140B1683}" dt="2022-07-14T21:33:58.156" v="105"/>
          <ac:picMkLst>
            <pc:docMk/>
            <pc:sldMk cId="243022688" sldId="1863"/>
            <ac:picMk id="13" creationId="{EAC5E3AF-566B-72CD-FFEF-7968F9094007}"/>
          </ac:picMkLst>
        </pc:picChg>
        <pc:picChg chg="del mod">
          <ac:chgData name="Emily Correa - Vendor" userId="S::vn543ja@homeoffice.wal-mart.com::724f68eb-f27c-4a88-a707-649152b6c87e" providerId="AD" clId="Web-{B330EBD1-61B0-0173-711A-A8C2140B1683}" dt="2022-07-14T21:34:03.203" v="108"/>
          <ac:picMkLst>
            <pc:docMk/>
            <pc:sldMk cId="243022688" sldId="1863"/>
            <ac:picMk id="16" creationId="{525018AA-33B7-B2BC-1979-090CF451B565}"/>
          </ac:picMkLst>
        </pc:picChg>
        <pc:picChg chg="mod">
          <ac:chgData name="Emily Correa - Vendor" userId="S::vn543ja@homeoffice.wal-mart.com::724f68eb-f27c-4a88-a707-649152b6c87e" providerId="AD" clId="Web-{B330EBD1-61B0-0173-711A-A8C2140B1683}" dt="2022-07-14T21:34:05.484" v="115" actId="1076"/>
          <ac:picMkLst>
            <pc:docMk/>
            <pc:sldMk cId="243022688" sldId="1863"/>
            <ac:picMk id="18" creationId="{4CDBBB6B-2C2F-BC93-5CAC-C96AADF56532}"/>
          </ac:picMkLst>
        </pc:picChg>
      </pc:sldChg>
    </pc:docChg>
  </pc:docChgLst>
  <pc:docChgLst>
    <pc:chgData name="Amber Clines" userId="6eaebac6-fef4-4e4b-adfc-c2e13ba930fb" providerId="ADAL" clId="{6B48C472-9F43-4CB1-99D1-01EB48E4A860}"/>
    <pc:docChg chg="modSld">
      <pc:chgData name="Amber Clines" userId="6eaebac6-fef4-4e4b-adfc-c2e13ba930fb" providerId="ADAL" clId="{6B48C472-9F43-4CB1-99D1-01EB48E4A860}" dt="2022-07-14T20:22:47.209" v="18" actId="20577"/>
      <pc:docMkLst>
        <pc:docMk/>
      </pc:docMkLst>
      <pc:sldChg chg="modSp mod">
        <pc:chgData name="Amber Clines" userId="6eaebac6-fef4-4e4b-adfc-c2e13ba930fb" providerId="ADAL" clId="{6B48C472-9F43-4CB1-99D1-01EB48E4A860}" dt="2022-07-14T20:20:58.659" v="9" actId="20577"/>
        <pc:sldMkLst>
          <pc:docMk/>
          <pc:sldMk cId="1396653135" sldId="619"/>
        </pc:sldMkLst>
        <pc:spChg chg="mod">
          <ac:chgData name="Amber Clines" userId="6eaebac6-fef4-4e4b-adfc-c2e13ba930fb" providerId="ADAL" clId="{6B48C472-9F43-4CB1-99D1-01EB48E4A860}" dt="2022-07-14T20:20:58.659" v="9" actId="20577"/>
          <ac:spMkLst>
            <pc:docMk/>
            <pc:sldMk cId="1396653135" sldId="619"/>
            <ac:spMk id="4" creationId="{706648A6-CBC6-4A1E-9450-3692CDBE03D1}"/>
          </ac:spMkLst>
        </pc:spChg>
      </pc:sldChg>
      <pc:sldChg chg="modSp">
        <pc:chgData name="Amber Clines" userId="6eaebac6-fef4-4e4b-adfc-c2e13ba930fb" providerId="ADAL" clId="{6B48C472-9F43-4CB1-99D1-01EB48E4A860}" dt="2022-07-14T20:22:47.209" v="18" actId="20577"/>
        <pc:sldMkLst>
          <pc:docMk/>
          <pc:sldMk cId="859140759" sldId="653"/>
        </pc:sldMkLst>
        <pc:spChg chg="mod">
          <ac:chgData name="Amber Clines" userId="6eaebac6-fef4-4e4b-adfc-c2e13ba930fb" providerId="ADAL" clId="{6B48C472-9F43-4CB1-99D1-01EB48E4A860}" dt="2022-07-14T20:22:47.209" v="18" actId="20577"/>
          <ac:spMkLst>
            <pc:docMk/>
            <pc:sldMk cId="859140759" sldId="653"/>
            <ac:spMk id="28" creationId="{84D6A643-B76D-4985-85F7-867A3E4489DF}"/>
          </ac:spMkLst>
        </pc:spChg>
      </pc:sldChg>
      <pc:sldChg chg="modCm">
        <pc:chgData name="Amber Clines" userId="6eaebac6-fef4-4e4b-adfc-c2e13ba930fb" providerId="ADAL" clId="{6B48C472-9F43-4CB1-99D1-01EB48E4A860}" dt="2022-07-14T01:57:46.678" v="0" actId="2056"/>
        <pc:sldMkLst>
          <pc:docMk/>
          <pc:sldMk cId="1497549787" sldId="1725"/>
        </pc:sldMkLst>
      </pc:sldChg>
    </pc:docChg>
  </pc:docChgLst>
  <pc:docChgLst>
    <pc:chgData name="Emily Correa - Vendor" userId="S::vn543ja@homeoffice.wal-mart.com::724f68eb-f27c-4a88-a707-649152b6c87e" providerId="AD" clId="Web-{2662C7C5-F050-77AE-3BE3-927A86FAB7BE}"/>
    <pc:docChg chg="modSld">
      <pc:chgData name="Emily Correa - Vendor" userId="S::vn543ja@homeoffice.wal-mart.com::724f68eb-f27c-4a88-a707-649152b6c87e" providerId="AD" clId="Web-{2662C7C5-F050-77AE-3BE3-927A86FAB7BE}" dt="2022-07-15T14:26:25.660" v="13"/>
      <pc:docMkLst>
        <pc:docMk/>
      </pc:docMkLst>
      <pc:sldChg chg="addSp delSp addAnim delAnim modAnim">
        <pc:chgData name="Emily Correa - Vendor" userId="S::vn543ja@homeoffice.wal-mart.com::724f68eb-f27c-4a88-a707-649152b6c87e" providerId="AD" clId="Web-{2662C7C5-F050-77AE-3BE3-927A86FAB7BE}" dt="2022-07-15T14:26:25.660" v="13"/>
        <pc:sldMkLst>
          <pc:docMk/>
          <pc:sldMk cId="3960621999" sldId="1799"/>
        </pc:sldMkLst>
        <pc:spChg chg="add del">
          <ac:chgData name="Emily Correa - Vendor" userId="S::vn543ja@homeoffice.wal-mart.com::724f68eb-f27c-4a88-a707-649152b6c87e" providerId="AD" clId="Web-{2662C7C5-F050-77AE-3BE3-927A86FAB7BE}" dt="2022-07-15T14:24:31.473" v="5"/>
          <ac:spMkLst>
            <pc:docMk/>
            <pc:sldMk cId="3960621999" sldId="1799"/>
            <ac:spMk id="19" creationId="{B901DC5C-8A5B-4E99-1A57-17A86EF39EC8}"/>
          </ac:spMkLst>
        </pc:spChg>
      </pc:sldChg>
    </pc:docChg>
  </pc:docChgLst>
</pc:chgInfo>
</file>

<file path=ppt/comments/modernComment_6BE_856A7CD8.xml><?xml version="1.0" encoding="utf-8"?>
<p188:cmLst xmlns:a="http://schemas.openxmlformats.org/drawingml/2006/main" xmlns:r="http://schemas.openxmlformats.org/officeDocument/2006/relationships" xmlns:p188="http://schemas.microsoft.com/office/powerpoint/2018/8/main">
  <p188:cm id="{1095AC91-0B14-4176-ADAA-AFE0E868BABD}" authorId="{B58BAB0F-1D8B-E8DA-D0AE-DF739D61A3A8}" created="2022-07-14T16:15:00.041">
    <pc:sldMkLst xmlns:pc="http://schemas.microsoft.com/office/powerpoint/2013/main/command">
      <pc:docMk/>
      <pc:sldMk cId="2238348504" sldId="1726"/>
    </pc:sldMkLst>
    <p188:txBody>
      <a:bodyPr/>
      <a:lstStyle/>
      <a:p>
        <a:r>
          <a:rPr lang="en-US"/>
          <a:t>Need: Video Walkthrough for Walmart Business Account and Organization Creation</a:t>
        </a:r>
      </a:p>
    </p188:txBody>
  </p188:cm>
</p188:cmLst>
</file>

<file path=ppt/comments/modernComment_707_EC124BAF.xml><?xml version="1.0" encoding="utf-8"?>
<p188:cmLst xmlns:a="http://schemas.openxmlformats.org/drawingml/2006/main" xmlns:r="http://schemas.openxmlformats.org/officeDocument/2006/relationships" xmlns:p188="http://schemas.microsoft.com/office/powerpoint/2018/8/main">
  <p188:cm id="{FE8C0162-1D27-4826-928F-DD93A96FBC50}" authorId="{090BA44A-EAD2-2F34-6F00-9ED70ECB5524}" status="resolved" created="2022-07-13T17:54:44.922" complete="100000">
    <pc:sldMkLst xmlns:pc="http://schemas.microsoft.com/office/powerpoint/2013/main/command">
      <pc:docMk/>
      <pc:sldMk cId="3960621999" sldId="1799"/>
    </pc:sldMkLst>
    <p188:txBody>
      <a:bodyPr/>
      <a:lstStyle/>
      <a:p>
        <a:r>
          <a:rPr lang="en-US"/>
          <a:t>I adde slides 25-33, with 25-31 focused on the payment journey that Safa sent. I did these screen grabs for us. Slides 32-33 are placeholders for pending missing content,</a:t>
        </a:r>
      </a:p>
    </p188:txBody>
  </p188:cm>
  <p188:cm id="{0C95B1AC-7DD2-4851-BD51-5B6BE666216C}" authorId="{090BA44A-EAD2-2F34-6F00-9ED70ECB5524}" status="resolved" created="2022-07-13T22:20:00.230" complete="100000">
    <pc:sldMkLst xmlns:pc="http://schemas.microsoft.com/office/powerpoint/2013/main/command">
      <pc:docMk/>
      <pc:sldMk cId="3960621999" sldId="1799"/>
    </pc:sldMkLst>
    <p188:replyLst>
      <p188:reply id="{F3EF8CA9-2020-46B5-92A9-302E26B40FB7}" authorId="{090BA44A-EAD2-2F34-6F00-9ED70ECB5524}" created="2022-07-14T17:36:51.836">
        <p188:txBody>
          <a:bodyPr/>
          <a:lstStyle/>
          <a:p>
            <a:r>
              <a:rPr lang="en-US"/>
              <a:t>Condensed Slides for the User Journey</a:t>
            </a:r>
          </a:p>
        </p188:txBody>
      </p188:reply>
    </p188:replyLst>
    <p188:txBody>
      <a:bodyPr/>
      <a:lstStyle/>
      <a:p>
        <a:r>
          <a:rPr lang="en-US"/>
          <a:t>Maybe show, just slide 26 to determine the way this should be explained best (the visuals are content so this helps)</a:t>
        </a:r>
      </a:p>
    </p188:txBody>
  </p188:cm>
</p188:cmLst>
</file>

<file path=ppt/comments/modernComment_73D_C1E3D260.xml><?xml version="1.0" encoding="utf-8"?>
<p188:cmLst xmlns:a="http://schemas.openxmlformats.org/drawingml/2006/main" xmlns:r="http://schemas.openxmlformats.org/officeDocument/2006/relationships" xmlns:p188="http://schemas.microsoft.com/office/powerpoint/2018/8/main">
  <p188:cm id="{1E7D82DF-4DE9-4DA6-B8F7-6ACC88F6DD3C}" authorId="{B58BAB0F-1D8B-E8DA-D0AE-DF739D61A3A8}" created="2022-07-14T18:57:04.310">
    <pc:sldMkLst xmlns:pc="http://schemas.microsoft.com/office/powerpoint/2013/main/command">
      <pc:docMk/>
      <pc:sldMk cId="3252933216" sldId="1853"/>
    </pc:sldMkLst>
    <p188:txBody>
      <a:bodyPr/>
      <a:lstStyle/>
      <a:p>
        <a:r>
          <a:rPr lang="en-US"/>
          <a:t>Need: CCA Order Number for Activity</a:t>
        </a:r>
      </a:p>
    </p188:txBody>
  </p188:cm>
</p188:cmLst>
</file>

<file path=ppt/comments/modernComment_743_9FF50DD4.xml><?xml version="1.0" encoding="utf-8"?>
<p188:cmLst xmlns:a="http://schemas.openxmlformats.org/drawingml/2006/main" xmlns:r="http://schemas.openxmlformats.org/officeDocument/2006/relationships" xmlns:p188="http://schemas.microsoft.com/office/powerpoint/2018/8/main">
  <p188:cm id="{7F3667BE-B2C9-446D-9050-C05E65413707}" authorId="{B58BAB0F-1D8B-E8DA-D0AE-DF739D61A3A8}" created="2022-07-14T18:57:00.792">
    <pc:sldMkLst xmlns:pc="http://schemas.microsoft.com/office/powerpoint/2013/main/command">
      <pc:docMk/>
      <pc:sldMk cId="2683637204" sldId="1859"/>
    </pc:sldMkLst>
    <p188:txBody>
      <a:bodyPr/>
      <a:lstStyle/>
      <a:p>
        <a:r>
          <a:rPr lang="en-US"/>
          <a:t>Need: CCA Order Number for Activity</a:t>
        </a:r>
      </a:p>
    </p188:txBody>
  </p188:cm>
</p188:cmLst>
</file>

<file path=ppt/comments/modernComment_744_6CFFDC2D.xml><?xml version="1.0" encoding="utf-8"?>
<p188:cmLst xmlns:a="http://schemas.openxmlformats.org/drawingml/2006/main" xmlns:r="http://schemas.openxmlformats.org/officeDocument/2006/relationships" xmlns:p188="http://schemas.microsoft.com/office/powerpoint/2018/8/main">
  <p188:cm id="{819F586D-3189-4A01-8F8B-744A647ACB42}" authorId="{B58BAB0F-1D8B-E8DA-D0AE-DF739D61A3A8}" created="2022-07-14T18:57:00.792">
    <pc:sldMkLst xmlns:pc="http://schemas.microsoft.com/office/powerpoint/2013/main/command">
      <pc:docMk/>
      <pc:sldMk cId="2683637204" sldId="1859"/>
    </pc:sldMkLst>
    <p188:txBody>
      <a:bodyPr/>
      <a:lstStyle/>
      <a:p>
        <a:r>
          <a:rPr lang="en-US"/>
          <a:t>Need: CCA Order Number for Activity</a:t>
        </a:r>
      </a:p>
    </p188:txBody>
  </p188:cm>
</p188:cmLst>
</file>

<file path=ppt/diagrams/_rels/data1.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slide" Target="../slides/slide7.xml"/><Relationship Id="rId1" Type="http://schemas.openxmlformats.org/officeDocument/2006/relationships/slide" Target="../slides/slide5.xml"/><Relationship Id="rId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E4B174-FC8E-4F15-953D-8167449A519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1CD5AF50-F234-44EB-A150-816C67DCE3A3}">
      <dgm:prSet phldrT="[Text]"/>
      <dgm:spPr>
        <a:xfrm>
          <a:off x="3031195" y="3101"/>
          <a:ext cx="1529034" cy="1529034"/>
        </a:xfrm>
        <a:prstGeom prst="ellipse">
          <a:avLst/>
        </a:prstGeom>
        <a:solidFill>
          <a:srgbClr val="E11E79"/>
        </a:solidFill>
        <a:ln w="38100" cap="flat" cmpd="sng" algn="ctr">
          <a:solidFill>
            <a:srgbClr val="0D1D2B"/>
          </a:solidFill>
          <a:prstDash val="solid"/>
          <a:miter lim="800000"/>
        </a:ln>
        <a:effectLst/>
      </dgm:spPr>
      <dgm:t>
        <a:bodyPr/>
        <a:lstStyle/>
        <a:p>
          <a:pPr>
            <a:buNone/>
          </a:pPr>
          <a:r>
            <a:rPr lang="en-US">
              <a:solidFill>
                <a:sysClr val="window" lastClr="FFFFFF"/>
              </a:solidFill>
              <a:latin typeface="Bogle" panose="020B0503020203060203" pitchFamily="34" charset="0"/>
              <a:ea typeface="+mn-ea"/>
              <a:cs typeface="+mn-cs"/>
            </a:rPr>
            <a:t>1</a:t>
          </a:r>
        </a:p>
      </dgm:t>
    </dgm:pt>
    <dgm:pt modelId="{63908563-12E6-4C67-9E61-6AC6DE91680E}" type="parTrans" cxnId="{32CA76CB-5071-4CE7-93C9-788961CD294A}">
      <dgm:prSet/>
      <dgm:spPr/>
      <dgm:t>
        <a:bodyPr/>
        <a:lstStyle/>
        <a:p>
          <a:endParaRPr lang="en-US"/>
        </a:p>
      </dgm:t>
    </dgm:pt>
    <dgm:pt modelId="{67B444E5-EEE9-4593-8138-ADEA6DEC2EC5}" type="sibTrans" cxnId="{32CA76CB-5071-4CE7-93C9-788961CD294A}">
      <dgm:prSet/>
      <dgm:spPr>
        <a:xfrm rot="1800000">
          <a:off x="4576494" y="1077519"/>
          <a:ext cx="405786" cy="516049"/>
        </a:xfrm>
        <a:prstGeom prst="rightArrow">
          <a:avLst>
            <a:gd name="adj1" fmla="val 60000"/>
            <a:gd name="adj2" fmla="val 50000"/>
          </a:avLst>
        </a:prstGeom>
        <a:solidFill>
          <a:srgbClr val="0070CE"/>
        </a:solidFill>
        <a:ln w="28575">
          <a:solidFill>
            <a:sysClr val="windowText" lastClr="000000"/>
          </a:solidFill>
        </a:ln>
        <a:effectLst/>
      </dgm:spPr>
      <dgm:t>
        <a:bodyPr/>
        <a:lstStyle/>
        <a:p>
          <a:pPr>
            <a:buNone/>
          </a:pPr>
          <a:endParaRPr lang="en-US">
            <a:solidFill>
              <a:sysClr val="window" lastClr="FFFFFF"/>
            </a:solidFill>
            <a:latin typeface="Calibri" panose="020F0502020204030204"/>
            <a:ea typeface="+mn-ea"/>
            <a:cs typeface="+mn-cs"/>
          </a:endParaRPr>
        </a:p>
      </dgm:t>
    </dgm:pt>
    <dgm:pt modelId="{BFBAC71F-2430-490E-8593-84DA31FAE42D}">
      <dgm:prSet phldrT="[Text]"/>
      <dgm:spPr>
        <a:xfrm>
          <a:off x="5018436" y="1150435"/>
          <a:ext cx="1529034" cy="1529034"/>
        </a:xfrm>
        <a:prstGeom prst="ellipse">
          <a:avLst/>
        </a:prstGeom>
        <a:solidFill>
          <a:srgbClr val="FFC120"/>
        </a:solidFill>
        <a:ln w="38100" cap="flat" cmpd="sng" algn="ctr">
          <a:solidFill>
            <a:srgbClr val="0D1D2B"/>
          </a:solidFill>
          <a:prstDash val="solid"/>
          <a:miter lim="800000"/>
        </a:ln>
        <a:effectLst/>
      </dgm:spPr>
      <dgm:t>
        <a:bodyPr/>
        <a:lstStyle/>
        <a:p>
          <a:pPr>
            <a:buNone/>
          </a:pPr>
          <a:r>
            <a:rPr lang="en-US">
              <a:solidFill>
                <a:sysClr val="window" lastClr="FFFFFF"/>
              </a:solidFill>
              <a:latin typeface="Bogle" panose="020B0503020203060203" pitchFamily="34" charset="0"/>
              <a:ea typeface="+mn-ea"/>
              <a:cs typeface="+mn-cs"/>
            </a:rPr>
            <a:t>2</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BA8A37E1-D97F-44E9-B978-6ED80A51A4A1}" type="parTrans" cxnId="{47E53B2E-DB82-4A27-A860-E2C7F4B7D3BE}">
      <dgm:prSet/>
      <dgm:spPr/>
      <dgm:t>
        <a:bodyPr/>
        <a:lstStyle/>
        <a:p>
          <a:endParaRPr lang="en-US"/>
        </a:p>
      </dgm:t>
    </dgm:pt>
    <dgm:pt modelId="{117B0E07-5796-474F-914C-4207AD287F1E}" type="sibTrans" cxnId="{47E53B2E-DB82-4A27-A860-E2C7F4B7D3BE}">
      <dgm:prSet/>
      <dgm:spPr>
        <a:xfrm rot="5400000">
          <a:off x="5580060" y="2792778"/>
          <a:ext cx="405786" cy="516049"/>
        </a:xfrm>
        <a:prstGeom prst="rightArrow">
          <a:avLst>
            <a:gd name="adj1" fmla="val 60000"/>
            <a:gd name="adj2" fmla="val 50000"/>
          </a:avLst>
        </a:prstGeom>
        <a:solidFill>
          <a:srgbClr val="0070CE"/>
        </a:solidFill>
        <a:ln w="28575">
          <a:solidFill>
            <a:srgbClr val="0D1D2B"/>
          </a:solidFill>
        </a:ln>
        <a:effectLst/>
      </dgm:spPr>
      <dgm:t>
        <a:bodyPr/>
        <a:lstStyle/>
        <a:p>
          <a:pPr>
            <a:buNone/>
          </a:pPr>
          <a:endParaRPr lang="en-US">
            <a:solidFill>
              <a:sysClr val="window" lastClr="FFFFFF"/>
            </a:solidFill>
            <a:latin typeface="Calibri" panose="020F0502020204030204"/>
            <a:ea typeface="+mn-ea"/>
            <a:cs typeface="+mn-cs"/>
          </a:endParaRPr>
        </a:p>
      </dgm:t>
    </dgm:pt>
    <dgm:pt modelId="{A26D2AC3-1897-421C-8431-C3A6648DE6ED}">
      <dgm:prSet phldrT="[Text]"/>
      <dgm:spPr>
        <a:xfrm>
          <a:off x="5018436" y="3445104"/>
          <a:ext cx="1529034" cy="1529034"/>
        </a:xfrm>
        <a:prstGeom prst="ellipse">
          <a:avLst/>
        </a:prstGeom>
        <a:solidFill>
          <a:srgbClr val="F37420"/>
        </a:solidFill>
        <a:ln w="38100" cap="flat" cmpd="sng" algn="ctr">
          <a:solidFill>
            <a:srgbClr val="0D1D2B"/>
          </a:solidFill>
          <a:prstDash val="solid"/>
          <a:miter lim="800000"/>
        </a:ln>
        <a:effectLst/>
      </dgm:spPr>
      <dgm:t>
        <a:bodyPr/>
        <a:lstStyle/>
        <a:p>
          <a:pPr>
            <a:buNone/>
          </a:pPr>
          <a:r>
            <a:rPr lang="en-US">
              <a:solidFill>
                <a:sysClr val="window" lastClr="FFFFFF"/>
              </a:solidFill>
              <a:latin typeface="Bogle" panose="020B0503020203060203" pitchFamily="34" charset="0"/>
              <a:ea typeface="+mn-ea"/>
              <a:cs typeface="+mn-cs"/>
            </a:rPr>
            <a:t>3</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78227CAD-808B-46BD-9915-7B575109DEBC}" type="parTrans" cxnId="{BC7F86E5-09EA-40BF-A6D5-FAF1B0673514}">
      <dgm:prSet/>
      <dgm:spPr/>
      <dgm:t>
        <a:bodyPr/>
        <a:lstStyle/>
        <a:p>
          <a:endParaRPr lang="en-US"/>
        </a:p>
      </dgm:t>
    </dgm:pt>
    <dgm:pt modelId="{6825337C-B47C-41C7-947D-7E16373DA42B}" type="sibTrans" cxnId="{BC7F86E5-09EA-40BF-A6D5-FAF1B0673514}">
      <dgm:prSet/>
      <dgm:spPr>
        <a:xfrm rot="9000000">
          <a:off x="4596386" y="4519522"/>
          <a:ext cx="405786" cy="516049"/>
        </a:xfrm>
        <a:prstGeom prst="rightArrow">
          <a:avLst>
            <a:gd name="adj1" fmla="val 60000"/>
            <a:gd name="adj2" fmla="val 50000"/>
          </a:avLst>
        </a:prstGeom>
        <a:solidFill>
          <a:srgbClr val="0070CE"/>
        </a:solidFill>
        <a:ln w="28575">
          <a:solidFill>
            <a:srgbClr val="0D1D2B"/>
          </a:solidFill>
        </a:ln>
        <a:effectLst/>
      </dgm:spPr>
      <dgm:t>
        <a:bodyPr/>
        <a:lstStyle/>
        <a:p>
          <a:pPr>
            <a:buNone/>
          </a:pPr>
          <a:endParaRPr lang="en-US">
            <a:solidFill>
              <a:sysClr val="window" lastClr="FFFFFF"/>
            </a:solidFill>
            <a:latin typeface="Calibri" panose="020F0502020204030204"/>
            <a:ea typeface="+mn-ea"/>
            <a:cs typeface="+mn-cs"/>
          </a:endParaRPr>
        </a:p>
      </dgm:t>
    </dgm:pt>
    <dgm:pt modelId="{D784F2F5-FB67-4D3F-9F03-445A0DEA0C7A}">
      <dgm:prSet phldrT="[Text]"/>
      <dgm:spPr>
        <a:xfrm>
          <a:off x="3031195" y="4592439"/>
          <a:ext cx="1529034" cy="1529034"/>
        </a:xfrm>
        <a:prstGeom prst="ellipse">
          <a:avLst/>
        </a:prstGeom>
        <a:solidFill>
          <a:srgbClr val="74C041"/>
        </a:solidFill>
        <a:ln w="38100" cap="flat" cmpd="sng" algn="ctr">
          <a:solidFill>
            <a:sysClr val="windowText" lastClr="000000"/>
          </a:solidFill>
          <a:prstDash val="solid"/>
          <a:miter lim="800000"/>
        </a:ln>
        <a:effectLst/>
      </dgm:spPr>
      <dgm:t>
        <a:bodyPr/>
        <a:lstStyle/>
        <a:p>
          <a:pPr>
            <a:buNone/>
          </a:pPr>
          <a:r>
            <a:rPr lang="en-US">
              <a:solidFill>
                <a:sysClr val="window" lastClr="FFFFFF"/>
              </a:solidFill>
              <a:latin typeface="Bogle" panose="020B0503020203060203" pitchFamily="34" charset="0"/>
              <a:ea typeface="+mn-ea"/>
              <a:cs typeface="+mn-cs"/>
            </a:rPr>
            <a:t>4</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7CFC1481-51D8-453D-88EC-040FA8A89A14}" type="parTrans" cxnId="{D3B6AE0E-4599-4438-A77D-5C17F8709F2D}">
      <dgm:prSet/>
      <dgm:spPr/>
      <dgm:t>
        <a:bodyPr/>
        <a:lstStyle/>
        <a:p>
          <a:endParaRPr lang="en-US"/>
        </a:p>
      </dgm:t>
    </dgm:pt>
    <dgm:pt modelId="{5BB747DA-A866-4E74-9E7D-6790A9CEC948}" type="sibTrans" cxnId="{D3B6AE0E-4599-4438-A77D-5C17F8709F2D}">
      <dgm:prSet/>
      <dgm:spPr>
        <a:xfrm rot="12600000">
          <a:off x="2609144" y="4531006"/>
          <a:ext cx="405786" cy="516049"/>
        </a:xfrm>
        <a:prstGeom prst="rightArrow">
          <a:avLst>
            <a:gd name="adj1" fmla="val 60000"/>
            <a:gd name="adj2" fmla="val 50000"/>
          </a:avLst>
        </a:prstGeom>
        <a:solidFill>
          <a:srgbClr val="0070CE"/>
        </a:solidFill>
        <a:ln w="28575">
          <a:solidFill>
            <a:srgbClr val="0D1D2B"/>
          </a:solidFill>
        </a:ln>
        <a:effectLst/>
      </dgm:spPr>
      <dgm:t>
        <a:bodyPr/>
        <a:lstStyle/>
        <a:p>
          <a:pPr>
            <a:buNone/>
          </a:pPr>
          <a:endParaRPr lang="en-US">
            <a:solidFill>
              <a:sysClr val="window" lastClr="FFFFFF"/>
            </a:solidFill>
            <a:latin typeface="Calibri" panose="020F0502020204030204"/>
            <a:ea typeface="+mn-ea"/>
            <a:cs typeface="+mn-cs"/>
          </a:endParaRPr>
        </a:p>
      </dgm:t>
    </dgm:pt>
    <dgm:pt modelId="{AECE7F95-49EE-4BE3-B762-2EF9B5FA3BA8}">
      <dgm:prSet phldrT="[Text]"/>
      <dgm:spPr>
        <a:xfrm>
          <a:off x="1043953" y="1150435"/>
          <a:ext cx="1529034" cy="1529034"/>
        </a:xfrm>
        <a:prstGeom prst="ellipse">
          <a:avLst/>
        </a:prstGeom>
        <a:solidFill>
          <a:srgbClr val="0070CE"/>
        </a:solidFill>
        <a:ln w="38100" cap="flat" cmpd="sng" algn="ctr">
          <a:solidFill>
            <a:sysClr val="windowText" lastClr="000000"/>
          </a:solidFill>
          <a:prstDash val="solid"/>
          <a:miter lim="800000"/>
        </a:ln>
        <a:effectLst/>
      </dgm:spPr>
      <dgm:t>
        <a:bodyPr/>
        <a:lstStyle/>
        <a:p>
          <a:pPr>
            <a:buNone/>
          </a:pPr>
          <a:r>
            <a:rPr lang="en-US">
              <a:solidFill>
                <a:sysClr val="window" lastClr="FFFFFF"/>
              </a:solidFill>
              <a:latin typeface="Bogle" panose="020B0503020203060203" pitchFamily="34" charset="0"/>
              <a:ea typeface="+mn-ea"/>
              <a:cs typeface="+mn-cs"/>
            </a:rPr>
            <a:t>5</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48EB22FD-86A4-4A31-A44F-142EBA473E55}" type="parTrans" cxnId="{E1441F6E-515B-414E-98B3-DBD5F767B361}">
      <dgm:prSet/>
      <dgm:spPr/>
      <dgm:t>
        <a:bodyPr/>
        <a:lstStyle/>
        <a:p>
          <a:endParaRPr lang="en-US"/>
        </a:p>
      </dgm:t>
    </dgm:pt>
    <dgm:pt modelId="{8E87E3AD-50D9-4580-A747-16516A70EFF1}" type="sibTrans" cxnId="{E1441F6E-515B-414E-98B3-DBD5F767B361}">
      <dgm:prSet/>
      <dgm:spPr>
        <a:xfrm rot="19800000">
          <a:off x="2589252" y="1089003"/>
          <a:ext cx="405786" cy="516049"/>
        </a:xfrm>
        <a:prstGeom prst="rightArrow">
          <a:avLst>
            <a:gd name="adj1" fmla="val 60000"/>
            <a:gd name="adj2" fmla="val 50000"/>
          </a:avLst>
        </a:prstGeom>
        <a:solidFill>
          <a:srgbClr val="0070CE"/>
        </a:solidFill>
        <a:ln w="28575">
          <a:solidFill>
            <a:srgbClr val="0D1D2B"/>
          </a:solidFill>
        </a:ln>
        <a:effectLst/>
      </dgm:spPr>
      <dgm:t>
        <a:bodyPr/>
        <a:lstStyle/>
        <a:p>
          <a:pPr>
            <a:buNone/>
          </a:pPr>
          <a:endParaRPr lang="en-US">
            <a:solidFill>
              <a:sysClr val="window" lastClr="FFFFFF"/>
            </a:solidFill>
            <a:latin typeface="Calibri" panose="020F0502020204030204"/>
            <a:ea typeface="+mn-ea"/>
            <a:cs typeface="+mn-cs"/>
          </a:endParaRPr>
        </a:p>
      </dgm:t>
    </dgm:pt>
    <dgm:pt modelId="{BC2D9815-0993-44B4-917A-619D97F2B2A3}" type="pres">
      <dgm:prSet presAssocID="{29E4B174-FC8E-4F15-953D-8167449A519F}" presName="cycle" presStyleCnt="0">
        <dgm:presLayoutVars>
          <dgm:dir/>
          <dgm:resizeHandles val="exact"/>
        </dgm:presLayoutVars>
      </dgm:prSet>
      <dgm:spPr/>
    </dgm:pt>
    <dgm:pt modelId="{FC13FB77-C77F-4641-A4BE-B61EC704B0E8}" type="pres">
      <dgm:prSet presAssocID="{1CD5AF50-F234-44EB-A150-816C67DCE3A3}" presName="node" presStyleLbl="node1" presStyleIdx="0" presStyleCnt="5" custRadScaleRad="99469" custRadScaleInc="1553">
        <dgm:presLayoutVars>
          <dgm:bulletEnabled val="1"/>
        </dgm:presLayoutVars>
      </dgm:prSet>
      <dgm:spPr/>
    </dgm:pt>
    <dgm:pt modelId="{FBDF4983-4F6F-496B-BD5E-74F196AF4708}" type="pres">
      <dgm:prSet presAssocID="{67B444E5-EEE9-4593-8138-ADEA6DEC2EC5}" presName="sibTrans" presStyleLbl="sibTrans2D1" presStyleIdx="0" presStyleCnt="5"/>
      <dgm:spPr/>
    </dgm:pt>
    <dgm:pt modelId="{E1553922-31F8-4099-B44A-D4756DF7CBD1}" type="pres">
      <dgm:prSet presAssocID="{67B444E5-EEE9-4593-8138-ADEA6DEC2EC5}" presName="connectorText" presStyleLbl="sibTrans2D1" presStyleIdx="0" presStyleCnt="5"/>
      <dgm:spPr/>
    </dgm:pt>
    <dgm:pt modelId="{84B10FE6-AD92-4C0F-8C2D-6D3A3B5E9E60}" type="pres">
      <dgm:prSet presAssocID="{BFBAC71F-2430-490E-8593-84DA31FAE42D}" presName="node" presStyleLbl="node1" presStyleIdx="1" presStyleCnt="5">
        <dgm:presLayoutVars>
          <dgm:bulletEnabled val="1"/>
        </dgm:presLayoutVars>
      </dgm:prSet>
      <dgm:spPr/>
    </dgm:pt>
    <dgm:pt modelId="{32F8707B-5B7C-40CD-8FA5-766FD41CB0D6}" type="pres">
      <dgm:prSet presAssocID="{117B0E07-5796-474F-914C-4207AD287F1E}" presName="sibTrans" presStyleLbl="sibTrans2D1" presStyleIdx="1" presStyleCnt="5"/>
      <dgm:spPr/>
    </dgm:pt>
    <dgm:pt modelId="{0349C3F5-7511-40BB-9859-4A876C7861A3}" type="pres">
      <dgm:prSet presAssocID="{117B0E07-5796-474F-914C-4207AD287F1E}" presName="connectorText" presStyleLbl="sibTrans2D1" presStyleIdx="1" presStyleCnt="5"/>
      <dgm:spPr/>
    </dgm:pt>
    <dgm:pt modelId="{F8337F37-6A98-4E90-BF29-15CDBC126113}" type="pres">
      <dgm:prSet presAssocID="{A26D2AC3-1897-421C-8431-C3A6648DE6ED}" presName="node" presStyleLbl="node1" presStyleIdx="2" presStyleCnt="5">
        <dgm:presLayoutVars>
          <dgm:bulletEnabled val="1"/>
        </dgm:presLayoutVars>
      </dgm:prSet>
      <dgm:spPr/>
    </dgm:pt>
    <dgm:pt modelId="{3AE61256-4923-4D41-A01E-F0B5DA30E4E5}" type="pres">
      <dgm:prSet presAssocID="{6825337C-B47C-41C7-947D-7E16373DA42B}" presName="sibTrans" presStyleLbl="sibTrans2D1" presStyleIdx="2" presStyleCnt="5"/>
      <dgm:spPr/>
    </dgm:pt>
    <dgm:pt modelId="{1F5E2713-7E57-40C6-9630-355BCF20494C}" type="pres">
      <dgm:prSet presAssocID="{6825337C-B47C-41C7-947D-7E16373DA42B}" presName="connectorText" presStyleLbl="sibTrans2D1" presStyleIdx="2" presStyleCnt="5"/>
      <dgm:spPr/>
    </dgm:pt>
    <dgm:pt modelId="{0074A0FB-C3BD-4B56-9F15-8872419E978B}" type="pres">
      <dgm:prSet presAssocID="{D784F2F5-FB67-4D3F-9F03-445A0DEA0C7A}" presName="node" presStyleLbl="node1" presStyleIdx="3" presStyleCnt="5">
        <dgm:presLayoutVars>
          <dgm:bulletEnabled val="1"/>
        </dgm:presLayoutVars>
      </dgm:prSet>
      <dgm:spPr/>
    </dgm:pt>
    <dgm:pt modelId="{0BD42116-C2F4-4EFF-8C39-CE37D70AFD90}" type="pres">
      <dgm:prSet presAssocID="{5BB747DA-A866-4E74-9E7D-6790A9CEC948}" presName="sibTrans" presStyleLbl="sibTrans2D1" presStyleIdx="3" presStyleCnt="5"/>
      <dgm:spPr/>
    </dgm:pt>
    <dgm:pt modelId="{B34CD10D-7030-4C26-8AE8-A957C5BB3CEF}" type="pres">
      <dgm:prSet presAssocID="{5BB747DA-A866-4E74-9E7D-6790A9CEC948}" presName="connectorText" presStyleLbl="sibTrans2D1" presStyleIdx="3" presStyleCnt="5"/>
      <dgm:spPr/>
    </dgm:pt>
    <dgm:pt modelId="{C04C529D-FBB9-48B0-9ED2-7130C8C128EA}" type="pres">
      <dgm:prSet presAssocID="{AECE7F95-49EE-4BE3-B762-2EF9B5FA3BA8}" presName="node" presStyleLbl="node1" presStyleIdx="4" presStyleCnt="5">
        <dgm:presLayoutVars>
          <dgm:bulletEnabled val="1"/>
        </dgm:presLayoutVars>
      </dgm:prSet>
      <dgm:spPr/>
    </dgm:pt>
    <dgm:pt modelId="{4764D5D7-82DB-4606-A62A-6D28C91E723A}" type="pres">
      <dgm:prSet presAssocID="{8E87E3AD-50D9-4580-A747-16516A70EFF1}" presName="sibTrans" presStyleLbl="sibTrans2D1" presStyleIdx="4" presStyleCnt="5"/>
      <dgm:spPr/>
    </dgm:pt>
    <dgm:pt modelId="{1DDF5506-915B-444D-A706-0267DC83FF43}" type="pres">
      <dgm:prSet presAssocID="{8E87E3AD-50D9-4580-A747-16516A70EFF1}" presName="connectorText" presStyleLbl="sibTrans2D1" presStyleIdx="4" presStyleCnt="5"/>
      <dgm:spPr/>
    </dgm:pt>
  </dgm:ptLst>
  <dgm:cxnLst>
    <dgm:cxn modelId="{1706DC09-9FE5-4640-853E-54850E168BFC}" type="presOf" srcId="{117B0E07-5796-474F-914C-4207AD287F1E}" destId="{32F8707B-5B7C-40CD-8FA5-766FD41CB0D6}" srcOrd="0" destOrd="0" presId="urn:microsoft.com/office/officeart/2005/8/layout/cycle2"/>
    <dgm:cxn modelId="{4CCA550A-6A3B-45AA-82BC-F43D035C6E53}" type="presOf" srcId="{29E4B174-FC8E-4F15-953D-8167449A519F}" destId="{BC2D9815-0993-44B4-917A-619D97F2B2A3}" srcOrd="0" destOrd="0" presId="urn:microsoft.com/office/officeart/2005/8/layout/cycle2"/>
    <dgm:cxn modelId="{D3B6AE0E-4599-4438-A77D-5C17F8709F2D}" srcId="{29E4B174-FC8E-4F15-953D-8167449A519F}" destId="{D784F2F5-FB67-4D3F-9F03-445A0DEA0C7A}" srcOrd="3" destOrd="0" parTransId="{7CFC1481-51D8-453D-88EC-040FA8A89A14}" sibTransId="{5BB747DA-A866-4E74-9E7D-6790A9CEC948}"/>
    <dgm:cxn modelId="{8284D00E-0543-45C9-B9BE-C3A964A127B1}" type="presOf" srcId="{A26D2AC3-1897-421C-8431-C3A6648DE6ED}" destId="{F8337F37-6A98-4E90-BF29-15CDBC126113}" srcOrd="0" destOrd="0" presId="urn:microsoft.com/office/officeart/2005/8/layout/cycle2"/>
    <dgm:cxn modelId="{3188E212-BC63-41F7-8409-0DED92F1127B}" type="presOf" srcId="{5BB747DA-A866-4E74-9E7D-6790A9CEC948}" destId="{B34CD10D-7030-4C26-8AE8-A957C5BB3CEF}" srcOrd="1" destOrd="0" presId="urn:microsoft.com/office/officeart/2005/8/layout/cycle2"/>
    <dgm:cxn modelId="{04AA2413-39EF-460B-AF2F-7D60CB915078}" type="presOf" srcId="{67B444E5-EEE9-4593-8138-ADEA6DEC2EC5}" destId="{E1553922-31F8-4099-B44A-D4756DF7CBD1}" srcOrd="1" destOrd="0" presId="urn:microsoft.com/office/officeart/2005/8/layout/cycle2"/>
    <dgm:cxn modelId="{80633A2E-DCA7-4418-8B31-4FA4C1C20955}" type="presOf" srcId="{D784F2F5-FB67-4D3F-9F03-445A0DEA0C7A}" destId="{0074A0FB-C3BD-4B56-9F15-8872419E978B}" srcOrd="0" destOrd="0" presId="urn:microsoft.com/office/officeart/2005/8/layout/cycle2"/>
    <dgm:cxn modelId="{47E53B2E-DB82-4A27-A860-E2C7F4B7D3BE}" srcId="{29E4B174-FC8E-4F15-953D-8167449A519F}" destId="{BFBAC71F-2430-490E-8593-84DA31FAE42D}" srcOrd="1" destOrd="0" parTransId="{BA8A37E1-D97F-44E9-B978-6ED80A51A4A1}" sibTransId="{117B0E07-5796-474F-914C-4207AD287F1E}"/>
    <dgm:cxn modelId="{6798845C-2518-46C6-A5CB-459FCCA7DB1F}" type="presOf" srcId="{8E87E3AD-50D9-4580-A747-16516A70EFF1}" destId="{1DDF5506-915B-444D-A706-0267DC83FF43}" srcOrd="1" destOrd="0" presId="urn:microsoft.com/office/officeart/2005/8/layout/cycle2"/>
    <dgm:cxn modelId="{46FF405E-DF4D-4366-AC6F-6E5609BE2E8B}" type="presOf" srcId="{5BB747DA-A866-4E74-9E7D-6790A9CEC948}" destId="{0BD42116-C2F4-4EFF-8C39-CE37D70AFD90}" srcOrd="0" destOrd="0" presId="urn:microsoft.com/office/officeart/2005/8/layout/cycle2"/>
    <dgm:cxn modelId="{C33BA35F-9895-42F7-A390-6495A94FEBE1}" type="presOf" srcId="{8E87E3AD-50D9-4580-A747-16516A70EFF1}" destId="{4764D5D7-82DB-4606-A62A-6D28C91E723A}" srcOrd="0" destOrd="0" presId="urn:microsoft.com/office/officeart/2005/8/layout/cycle2"/>
    <dgm:cxn modelId="{4CD6DE66-BCAC-46FD-AF2D-D526C07EBC83}" type="presOf" srcId="{6825337C-B47C-41C7-947D-7E16373DA42B}" destId="{1F5E2713-7E57-40C6-9630-355BCF20494C}" srcOrd="1" destOrd="0" presId="urn:microsoft.com/office/officeart/2005/8/layout/cycle2"/>
    <dgm:cxn modelId="{E1441F6E-515B-414E-98B3-DBD5F767B361}" srcId="{29E4B174-FC8E-4F15-953D-8167449A519F}" destId="{AECE7F95-49EE-4BE3-B762-2EF9B5FA3BA8}" srcOrd="4" destOrd="0" parTransId="{48EB22FD-86A4-4A31-A44F-142EBA473E55}" sibTransId="{8E87E3AD-50D9-4580-A747-16516A70EFF1}"/>
    <dgm:cxn modelId="{8446958F-89FB-423B-9DCC-79A6419FB670}" type="presOf" srcId="{1CD5AF50-F234-44EB-A150-816C67DCE3A3}" destId="{FC13FB77-C77F-4641-A4BE-B61EC704B0E8}" srcOrd="0" destOrd="0" presId="urn:microsoft.com/office/officeart/2005/8/layout/cycle2"/>
    <dgm:cxn modelId="{F25F6696-CB86-4A9A-9046-D5C2421ED0E3}" type="presOf" srcId="{67B444E5-EEE9-4593-8138-ADEA6DEC2EC5}" destId="{FBDF4983-4F6F-496B-BD5E-74F196AF4708}" srcOrd="0" destOrd="0" presId="urn:microsoft.com/office/officeart/2005/8/layout/cycle2"/>
    <dgm:cxn modelId="{450F429F-DCCC-42AF-8A5D-87AAB4429B47}" type="presOf" srcId="{AECE7F95-49EE-4BE3-B762-2EF9B5FA3BA8}" destId="{C04C529D-FBB9-48B0-9ED2-7130C8C128EA}" srcOrd="0" destOrd="0" presId="urn:microsoft.com/office/officeart/2005/8/layout/cycle2"/>
    <dgm:cxn modelId="{A82E7DAE-9C4A-4F45-9028-EDF70153BFEF}" type="presOf" srcId="{117B0E07-5796-474F-914C-4207AD287F1E}" destId="{0349C3F5-7511-40BB-9859-4A876C7861A3}" srcOrd="1" destOrd="0" presId="urn:microsoft.com/office/officeart/2005/8/layout/cycle2"/>
    <dgm:cxn modelId="{2CC643C9-2005-4F32-9244-A383F4AB3680}" type="presOf" srcId="{BFBAC71F-2430-490E-8593-84DA31FAE42D}" destId="{84B10FE6-AD92-4C0F-8C2D-6D3A3B5E9E60}" srcOrd="0" destOrd="0" presId="urn:microsoft.com/office/officeart/2005/8/layout/cycle2"/>
    <dgm:cxn modelId="{32CA76CB-5071-4CE7-93C9-788961CD294A}" srcId="{29E4B174-FC8E-4F15-953D-8167449A519F}" destId="{1CD5AF50-F234-44EB-A150-816C67DCE3A3}" srcOrd="0" destOrd="0" parTransId="{63908563-12E6-4C67-9E61-6AC6DE91680E}" sibTransId="{67B444E5-EEE9-4593-8138-ADEA6DEC2EC5}"/>
    <dgm:cxn modelId="{D51224E2-8D00-4D28-A27E-A74C8833412B}" type="presOf" srcId="{6825337C-B47C-41C7-947D-7E16373DA42B}" destId="{3AE61256-4923-4D41-A01E-F0B5DA30E4E5}" srcOrd="0" destOrd="0" presId="urn:microsoft.com/office/officeart/2005/8/layout/cycle2"/>
    <dgm:cxn modelId="{BC7F86E5-09EA-40BF-A6D5-FAF1B0673514}" srcId="{29E4B174-FC8E-4F15-953D-8167449A519F}" destId="{A26D2AC3-1897-421C-8431-C3A6648DE6ED}" srcOrd="2" destOrd="0" parTransId="{78227CAD-808B-46BD-9915-7B575109DEBC}" sibTransId="{6825337C-B47C-41C7-947D-7E16373DA42B}"/>
    <dgm:cxn modelId="{E072FDFF-A1CE-41E8-A108-912DE9DE336D}" type="presParOf" srcId="{BC2D9815-0993-44B4-917A-619D97F2B2A3}" destId="{FC13FB77-C77F-4641-A4BE-B61EC704B0E8}" srcOrd="0" destOrd="0" presId="urn:microsoft.com/office/officeart/2005/8/layout/cycle2"/>
    <dgm:cxn modelId="{BF248EA8-2A33-42CC-BA17-DED177345698}" type="presParOf" srcId="{BC2D9815-0993-44B4-917A-619D97F2B2A3}" destId="{FBDF4983-4F6F-496B-BD5E-74F196AF4708}" srcOrd="1" destOrd="0" presId="urn:microsoft.com/office/officeart/2005/8/layout/cycle2"/>
    <dgm:cxn modelId="{E96DA158-01C6-4F68-8CB7-6FBA93530B29}" type="presParOf" srcId="{FBDF4983-4F6F-496B-BD5E-74F196AF4708}" destId="{E1553922-31F8-4099-B44A-D4756DF7CBD1}" srcOrd="0" destOrd="0" presId="urn:microsoft.com/office/officeart/2005/8/layout/cycle2"/>
    <dgm:cxn modelId="{820E62F5-A94D-4663-AE83-D7FD9306033B}" type="presParOf" srcId="{BC2D9815-0993-44B4-917A-619D97F2B2A3}" destId="{84B10FE6-AD92-4C0F-8C2D-6D3A3B5E9E60}" srcOrd="2" destOrd="0" presId="urn:microsoft.com/office/officeart/2005/8/layout/cycle2"/>
    <dgm:cxn modelId="{4A7FAF45-DA3C-4D1C-8DCE-82B5A175B4C1}" type="presParOf" srcId="{BC2D9815-0993-44B4-917A-619D97F2B2A3}" destId="{32F8707B-5B7C-40CD-8FA5-766FD41CB0D6}" srcOrd="3" destOrd="0" presId="urn:microsoft.com/office/officeart/2005/8/layout/cycle2"/>
    <dgm:cxn modelId="{EBE9884B-29A6-472F-BF67-05B8AE045E26}" type="presParOf" srcId="{32F8707B-5B7C-40CD-8FA5-766FD41CB0D6}" destId="{0349C3F5-7511-40BB-9859-4A876C7861A3}" srcOrd="0" destOrd="0" presId="urn:microsoft.com/office/officeart/2005/8/layout/cycle2"/>
    <dgm:cxn modelId="{49468A06-1342-49FF-910B-7BE6FE414752}" type="presParOf" srcId="{BC2D9815-0993-44B4-917A-619D97F2B2A3}" destId="{F8337F37-6A98-4E90-BF29-15CDBC126113}" srcOrd="4" destOrd="0" presId="urn:microsoft.com/office/officeart/2005/8/layout/cycle2"/>
    <dgm:cxn modelId="{914E9D6A-F136-4620-AA2E-F049648E95C1}" type="presParOf" srcId="{BC2D9815-0993-44B4-917A-619D97F2B2A3}" destId="{3AE61256-4923-4D41-A01E-F0B5DA30E4E5}" srcOrd="5" destOrd="0" presId="urn:microsoft.com/office/officeart/2005/8/layout/cycle2"/>
    <dgm:cxn modelId="{8A5A778C-5FB4-430B-B6FF-2C6BD5C2410B}" type="presParOf" srcId="{3AE61256-4923-4D41-A01E-F0B5DA30E4E5}" destId="{1F5E2713-7E57-40C6-9630-355BCF20494C}" srcOrd="0" destOrd="0" presId="urn:microsoft.com/office/officeart/2005/8/layout/cycle2"/>
    <dgm:cxn modelId="{68B9E21E-33CC-48CD-8093-515EAFCE9120}" type="presParOf" srcId="{BC2D9815-0993-44B4-917A-619D97F2B2A3}" destId="{0074A0FB-C3BD-4B56-9F15-8872419E978B}" srcOrd="6" destOrd="0" presId="urn:microsoft.com/office/officeart/2005/8/layout/cycle2"/>
    <dgm:cxn modelId="{456D69EA-813B-4BBA-8818-8E5B45FAAD12}" type="presParOf" srcId="{BC2D9815-0993-44B4-917A-619D97F2B2A3}" destId="{0BD42116-C2F4-4EFF-8C39-CE37D70AFD90}" srcOrd="7" destOrd="0" presId="urn:microsoft.com/office/officeart/2005/8/layout/cycle2"/>
    <dgm:cxn modelId="{96A6F7DA-D7C4-4CA5-BC4D-51AE3FF7AB0C}" type="presParOf" srcId="{0BD42116-C2F4-4EFF-8C39-CE37D70AFD90}" destId="{B34CD10D-7030-4C26-8AE8-A957C5BB3CEF}" srcOrd="0" destOrd="0" presId="urn:microsoft.com/office/officeart/2005/8/layout/cycle2"/>
    <dgm:cxn modelId="{B512555D-15C4-4B68-9122-15F325AA57CD}" type="presParOf" srcId="{BC2D9815-0993-44B4-917A-619D97F2B2A3}" destId="{C04C529D-FBB9-48B0-9ED2-7130C8C128EA}" srcOrd="8" destOrd="0" presId="urn:microsoft.com/office/officeart/2005/8/layout/cycle2"/>
    <dgm:cxn modelId="{5FE42E47-F08D-4D71-A534-8DD9ED2170B9}" type="presParOf" srcId="{BC2D9815-0993-44B4-917A-619D97F2B2A3}" destId="{4764D5D7-82DB-4606-A62A-6D28C91E723A}" srcOrd="9" destOrd="0" presId="urn:microsoft.com/office/officeart/2005/8/layout/cycle2"/>
    <dgm:cxn modelId="{4CE579A7-CE39-4E8D-8CD1-94F8BD423DCD}" type="presParOf" srcId="{4764D5D7-82DB-4606-A62A-6D28C91E723A}" destId="{1DDF5506-915B-444D-A706-0267DC83FF43}"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C85328-D67C-41C1-B7C3-5DE52A282549}"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C1674CC4-60B4-43E9-A85D-D12B84E4FCA6}">
      <dgm:prSet phldrT="[Text]" custT="1"/>
      <dgm:spPr/>
      <dgm:t>
        <a:bodyPr/>
        <a:lstStyle/>
        <a:p>
          <a:r>
            <a:rPr lang="en-US" sz="2000" b="1" i="0" u="sng">
              <a:latin typeface="Bogle" panose="020B0503020203060203" pitchFamily="34" charset="0"/>
            </a:rPr>
            <a:t>A</a:t>
          </a:r>
          <a:r>
            <a:rPr lang="en-US" sz="2000">
              <a:latin typeface="Bogle" panose="020B0503020203060203" pitchFamily="34" charset="0"/>
            </a:rPr>
            <a:t>cknowledge</a:t>
          </a:r>
        </a:p>
      </dgm:t>
    </dgm:pt>
    <dgm:pt modelId="{6E67BD6C-330D-4D91-959D-6510A6A50F26}" type="parTrans" cxnId="{3257543A-0B5C-4729-A44F-301F49F5CDDC}">
      <dgm:prSet/>
      <dgm:spPr/>
      <dgm:t>
        <a:bodyPr/>
        <a:lstStyle/>
        <a:p>
          <a:endParaRPr lang="en-US" sz="2000">
            <a:latin typeface="Bogle" panose="020B0503020203060203" pitchFamily="34" charset="0"/>
          </a:endParaRPr>
        </a:p>
      </dgm:t>
    </dgm:pt>
    <dgm:pt modelId="{C3186B9D-B5C0-452D-9D2E-D3B0A0299BCC}" type="sibTrans" cxnId="{3257543A-0B5C-4729-A44F-301F49F5CDDC}">
      <dgm:prSet/>
      <dgm:spPr/>
      <dgm:t>
        <a:bodyPr/>
        <a:lstStyle/>
        <a:p>
          <a:endParaRPr lang="en-US" sz="2000">
            <a:latin typeface="Bogle" panose="020B0503020203060203" pitchFamily="34" charset="0"/>
          </a:endParaRPr>
        </a:p>
      </dgm:t>
    </dgm:pt>
    <dgm:pt modelId="{921FB01C-4152-4F49-8490-60DF9178E047}">
      <dgm:prSet phldrT="[Text]" custT="1"/>
      <dgm:spPr>
        <a:ln>
          <a:solidFill>
            <a:schemeClr val="accent2"/>
          </a:solidFill>
        </a:ln>
      </dgm:spPr>
      <dgm:t>
        <a:bodyPr/>
        <a:lstStyle/>
        <a:p>
          <a:r>
            <a:rPr lang="en-US" sz="2000" b="1" u="sng">
              <a:latin typeface="Bogle" panose="020B0503020203060203" pitchFamily="34" charset="0"/>
            </a:rPr>
            <a:t>I</a:t>
          </a:r>
          <a:r>
            <a:rPr lang="en-US" sz="2000">
              <a:latin typeface="Bogle" panose="020B0503020203060203" pitchFamily="34" charset="0"/>
            </a:rPr>
            <a:t>nvestigate</a:t>
          </a:r>
        </a:p>
      </dgm:t>
    </dgm:pt>
    <dgm:pt modelId="{0491E87B-D141-4E59-84D0-A5F27F39D025}" type="parTrans" cxnId="{CC319A09-A2AD-4503-96D7-8187E541F250}">
      <dgm:prSet/>
      <dgm:spPr/>
      <dgm:t>
        <a:bodyPr/>
        <a:lstStyle/>
        <a:p>
          <a:endParaRPr lang="en-US" sz="2000">
            <a:latin typeface="Bogle" panose="020B0503020203060203" pitchFamily="34" charset="0"/>
          </a:endParaRPr>
        </a:p>
      </dgm:t>
    </dgm:pt>
    <dgm:pt modelId="{8F61EDC7-EE49-4D8B-A690-C1E5B7CD3F03}" type="sibTrans" cxnId="{CC319A09-A2AD-4503-96D7-8187E541F250}">
      <dgm:prSet/>
      <dgm:spPr/>
      <dgm:t>
        <a:bodyPr/>
        <a:lstStyle/>
        <a:p>
          <a:endParaRPr lang="en-US" sz="2000">
            <a:latin typeface="Bogle" panose="020B0503020203060203" pitchFamily="34" charset="0"/>
          </a:endParaRPr>
        </a:p>
      </dgm:t>
    </dgm:pt>
    <dgm:pt modelId="{6E2E3DF5-3B7E-43BC-BBB5-A95D3A6E8E9E}">
      <dgm:prSet phldrT="[Text]" custT="1"/>
      <dgm:spPr>
        <a:ln>
          <a:solidFill>
            <a:schemeClr val="accent1"/>
          </a:solidFill>
        </a:ln>
      </dgm:spPr>
      <dgm:t>
        <a:bodyPr/>
        <a:lstStyle/>
        <a:p>
          <a:r>
            <a:rPr lang="en-US" sz="2000" b="1" u="sng">
              <a:latin typeface="Bogle" panose="020B0503020203060203" pitchFamily="34" charset="0"/>
            </a:rPr>
            <a:t>R</a:t>
          </a:r>
          <a:r>
            <a:rPr lang="en-US" sz="2000">
              <a:latin typeface="Bogle" panose="020B0503020203060203" pitchFamily="34" charset="0"/>
            </a:rPr>
            <a:t>esolve</a:t>
          </a:r>
        </a:p>
      </dgm:t>
    </dgm:pt>
    <dgm:pt modelId="{817082B2-B65D-466F-B77D-9B1D1435E2C2}" type="parTrans" cxnId="{C43C0888-1E48-4E87-ACAB-FE6244CE34AB}">
      <dgm:prSet/>
      <dgm:spPr/>
      <dgm:t>
        <a:bodyPr/>
        <a:lstStyle/>
        <a:p>
          <a:endParaRPr lang="en-US" sz="2000">
            <a:latin typeface="Bogle" panose="020B0503020203060203" pitchFamily="34" charset="0"/>
          </a:endParaRPr>
        </a:p>
      </dgm:t>
    </dgm:pt>
    <dgm:pt modelId="{974B14CC-6057-4E18-8C27-D701C8A404AF}" type="sibTrans" cxnId="{C43C0888-1E48-4E87-ACAB-FE6244CE34AB}">
      <dgm:prSet/>
      <dgm:spPr/>
      <dgm:t>
        <a:bodyPr/>
        <a:lstStyle/>
        <a:p>
          <a:endParaRPr lang="en-US" sz="2000">
            <a:latin typeface="Bogle" panose="020B0503020203060203" pitchFamily="34" charset="0"/>
          </a:endParaRPr>
        </a:p>
      </dgm:t>
    </dgm:pt>
    <dgm:pt modelId="{ABA90858-80F7-4B96-AFDE-E958619F9A29}" type="pres">
      <dgm:prSet presAssocID="{60C85328-D67C-41C1-B7C3-5DE52A282549}" presName="Name0" presStyleCnt="0">
        <dgm:presLayoutVars>
          <dgm:chMax val="11"/>
          <dgm:chPref val="11"/>
          <dgm:dir/>
          <dgm:resizeHandles/>
        </dgm:presLayoutVars>
      </dgm:prSet>
      <dgm:spPr/>
    </dgm:pt>
    <dgm:pt modelId="{738522BC-C85E-487E-9E7C-43D97E6FF206}" type="pres">
      <dgm:prSet presAssocID="{6E2E3DF5-3B7E-43BC-BBB5-A95D3A6E8E9E}" presName="Accent3" presStyleCnt="0"/>
      <dgm:spPr/>
    </dgm:pt>
    <dgm:pt modelId="{5630DF72-8CC0-490B-A1FA-A2EC850DFA85}" type="pres">
      <dgm:prSet presAssocID="{6E2E3DF5-3B7E-43BC-BBB5-A95D3A6E8E9E}" presName="Accent" presStyleLbl="node1" presStyleIdx="0" presStyleCnt="3"/>
      <dgm:spPr>
        <a:solidFill>
          <a:schemeClr val="accent1"/>
        </a:solidFill>
      </dgm:spPr>
    </dgm:pt>
    <dgm:pt modelId="{EEC5EDD1-40D9-4C64-B443-0434A339ABE6}" type="pres">
      <dgm:prSet presAssocID="{6E2E3DF5-3B7E-43BC-BBB5-A95D3A6E8E9E}" presName="ParentBackground3" presStyleCnt="0"/>
      <dgm:spPr/>
    </dgm:pt>
    <dgm:pt modelId="{85B21EC9-D1C7-464C-8CDF-7A472392EE9B}" type="pres">
      <dgm:prSet presAssocID="{6E2E3DF5-3B7E-43BC-BBB5-A95D3A6E8E9E}" presName="ParentBackground" presStyleLbl="fgAcc1" presStyleIdx="0" presStyleCnt="3"/>
      <dgm:spPr/>
    </dgm:pt>
    <dgm:pt modelId="{2531387F-4DD0-42DB-BBA4-82C01BCCD605}" type="pres">
      <dgm:prSet presAssocID="{6E2E3DF5-3B7E-43BC-BBB5-A95D3A6E8E9E}" presName="Parent3" presStyleLbl="revTx" presStyleIdx="0" presStyleCnt="0">
        <dgm:presLayoutVars>
          <dgm:chMax val="1"/>
          <dgm:chPref val="1"/>
          <dgm:bulletEnabled val="1"/>
        </dgm:presLayoutVars>
      </dgm:prSet>
      <dgm:spPr/>
    </dgm:pt>
    <dgm:pt modelId="{86424028-D37F-483A-9704-FF33B136D9DF}" type="pres">
      <dgm:prSet presAssocID="{921FB01C-4152-4F49-8490-60DF9178E047}" presName="Accent2" presStyleCnt="0"/>
      <dgm:spPr/>
    </dgm:pt>
    <dgm:pt modelId="{E5F34EC5-BCF3-4548-8B86-047BEA5AA3A4}" type="pres">
      <dgm:prSet presAssocID="{921FB01C-4152-4F49-8490-60DF9178E047}" presName="Accent" presStyleLbl="node1" presStyleIdx="1" presStyleCnt="3"/>
      <dgm:spPr>
        <a:solidFill>
          <a:schemeClr val="accent2"/>
        </a:solidFill>
      </dgm:spPr>
    </dgm:pt>
    <dgm:pt modelId="{AC09BCC8-2865-4042-9513-D1FF1C1DE97E}" type="pres">
      <dgm:prSet presAssocID="{921FB01C-4152-4F49-8490-60DF9178E047}" presName="ParentBackground2" presStyleCnt="0"/>
      <dgm:spPr/>
    </dgm:pt>
    <dgm:pt modelId="{D7DE007E-1494-4918-B178-BDB287134EF5}" type="pres">
      <dgm:prSet presAssocID="{921FB01C-4152-4F49-8490-60DF9178E047}" presName="ParentBackground" presStyleLbl="fgAcc1" presStyleIdx="1" presStyleCnt="3"/>
      <dgm:spPr/>
    </dgm:pt>
    <dgm:pt modelId="{F6C0EDEC-F62D-42F3-B30D-F0BC2AA5DFDA}" type="pres">
      <dgm:prSet presAssocID="{921FB01C-4152-4F49-8490-60DF9178E047}" presName="Parent2" presStyleLbl="revTx" presStyleIdx="0" presStyleCnt="0">
        <dgm:presLayoutVars>
          <dgm:chMax val="1"/>
          <dgm:chPref val="1"/>
          <dgm:bulletEnabled val="1"/>
        </dgm:presLayoutVars>
      </dgm:prSet>
      <dgm:spPr/>
    </dgm:pt>
    <dgm:pt modelId="{69ADAD75-F2C1-4F90-89CD-640147AB6CDB}" type="pres">
      <dgm:prSet presAssocID="{C1674CC4-60B4-43E9-A85D-D12B84E4FCA6}" presName="Accent1" presStyleCnt="0"/>
      <dgm:spPr/>
    </dgm:pt>
    <dgm:pt modelId="{DE0CF8ED-CC5B-4D79-911A-7689C187D3F1}" type="pres">
      <dgm:prSet presAssocID="{C1674CC4-60B4-43E9-A85D-D12B84E4FCA6}" presName="Accent" presStyleLbl="node1" presStyleIdx="2" presStyleCnt="3"/>
      <dgm:spPr/>
    </dgm:pt>
    <dgm:pt modelId="{D3703A65-7710-4CB4-9A22-2072F7BA55EA}" type="pres">
      <dgm:prSet presAssocID="{C1674CC4-60B4-43E9-A85D-D12B84E4FCA6}" presName="ParentBackground1" presStyleCnt="0"/>
      <dgm:spPr/>
    </dgm:pt>
    <dgm:pt modelId="{9DB17542-6229-41E9-8348-0FFCFECDDB2E}" type="pres">
      <dgm:prSet presAssocID="{C1674CC4-60B4-43E9-A85D-D12B84E4FCA6}" presName="ParentBackground" presStyleLbl="fgAcc1" presStyleIdx="2" presStyleCnt="3"/>
      <dgm:spPr/>
    </dgm:pt>
    <dgm:pt modelId="{B94C3718-94B8-44C3-AD13-EB3C697ECDD4}" type="pres">
      <dgm:prSet presAssocID="{C1674CC4-60B4-43E9-A85D-D12B84E4FCA6}" presName="Parent1" presStyleLbl="revTx" presStyleIdx="0" presStyleCnt="0">
        <dgm:presLayoutVars>
          <dgm:chMax val="1"/>
          <dgm:chPref val="1"/>
          <dgm:bulletEnabled val="1"/>
        </dgm:presLayoutVars>
      </dgm:prSet>
      <dgm:spPr/>
    </dgm:pt>
  </dgm:ptLst>
  <dgm:cxnLst>
    <dgm:cxn modelId="{CC319A09-A2AD-4503-96D7-8187E541F250}" srcId="{60C85328-D67C-41C1-B7C3-5DE52A282549}" destId="{921FB01C-4152-4F49-8490-60DF9178E047}" srcOrd="1" destOrd="0" parTransId="{0491E87B-D141-4E59-84D0-A5F27F39D025}" sibTransId="{8F61EDC7-EE49-4D8B-A690-C1E5B7CD3F03}"/>
    <dgm:cxn modelId="{23E79F13-2069-4D9A-ACCD-AAACE01A9875}" type="presOf" srcId="{6E2E3DF5-3B7E-43BC-BBB5-A95D3A6E8E9E}" destId="{2531387F-4DD0-42DB-BBA4-82C01BCCD605}" srcOrd="1" destOrd="0" presId="urn:microsoft.com/office/officeart/2011/layout/CircleProcess"/>
    <dgm:cxn modelId="{D18A7A20-EB9E-4E9D-A452-777FBC034580}" type="presOf" srcId="{60C85328-D67C-41C1-B7C3-5DE52A282549}" destId="{ABA90858-80F7-4B96-AFDE-E958619F9A29}" srcOrd="0" destOrd="0" presId="urn:microsoft.com/office/officeart/2011/layout/CircleProcess"/>
    <dgm:cxn modelId="{5F99542D-3162-46EC-B199-3C9DAAD917D5}" type="presOf" srcId="{921FB01C-4152-4F49-8490-60DF9178E047}" destId="{F6C0EDEC-F62D-42F3-B30D-F0BC2AA5DFDA}" srcOrd="1" destOrd="0" presId="urn:microsoft.com/office/officeart/2011/layout/CircleProcess"/>
    <dgm:cxn modelId="{3257543A-0B5C-4729-A44F-301F49F5CDDC}" srcId="{60C85328-D67C-41C1-B7C3-5DE52A282549}" destId="{C1674CC4-60B4-43E9-A85D-D12B84E4FCA6}" srcOrd="0" destOrd="0" parTransId="{6E67BD6C-330D-4D91-959D-6510A6A50F26}" sibTransId="{C3186B9D-B5C0-452D-9D2E-D3B0A0299BCC}"/>
    <dgm:cxn modelId="{2F6B0452-4BC0-4242-A5FA-39335ED37E51}" type="presOf" srcId="{C1674CC4-60B4-43E9-A85D-D12B84E4FCA6}" destId="{B94C3718-94B8-44C3-AD13-EB3C697ECDD4}" srcOrd="1" destOrd="0" presId="urn:microsoft.com/office/officeart/2011/layout/CircleProcess"/>
    <dgm:cxn modelId="{D53C5586-3073-42E6-B83C-5354E4C4AB63}" type="presOf" srcId="{6E2E3DF5-3B7E-43BC-BBB5-A95D3A6E8E9E}" destId="{85B21EC9-D1C7-464C-8CDF-7A472392EE9B}" srcOrd="0" destOrd="0" presId="urn:microsoft.com/office/officeart/2011/layout/CircleProcess"/>
    <dgm:cxn modelId="{C43C0888-1E48-4E87-ACAB-FE6244CE34AB}" srcId="{60C85328-D67C-41C1-B7C3-5DE52A282549}" destId="{6E2E3DF5-3B7E-43BC-BBB5-A95D3A6E8E9E}" srcOrd="2" destOrd="0" parTransId="{817082B2-B65D-466F-B77D-9B1D1435E2C2}" sibTransId="{974B14CC-6057-4E18-8C27-D701C8A404AF}"/>
    <dgm:cxn modelId="{23616BE7-4CF2-4CCF-8F64-28EE8E17951F}" type="presOf" srcId="{921FB01C-4152-4F49-8490-60DF9178E047}" destId="{D7DE007E-1494-4918-B178-BDB287134EF5}" srcOrd="0" destOrd="0" presId="urn:microsoft.com/office/officeart/2011/layout/CircleProcess"/>
    <dgm:cxn modelId="{6C0A23FD-B8F3-4DAE-AE93-17E28EC13EA2}" type="presOf" srcId="{C1674CC4-60B4-43E9-A85D-D12B84E4FCA6}" destId="{9DB17542-6229-41E9-8348-0FFCFECDDB2E}" srcOrd="0" destOrd="0" presId="urn:microsoft.com/office/officeart/2011/layout/CircleProcess"/>
    <dgm:cxn modelId="{CB134A79-A023-4457-8C59-7EFC92B1138A}" type="presParOf" srcId="{ABA90858-80F7-4B96-AFDE-E958619F9A29}" destId="{738522BC-C85E-487E-9E7C-43D97E6FF206}" srcOrd="0" destOrd="0" presId="urn:microsoft.com/office/officeart/2011/layout/CircleProcess"/>
    <dgm:cxn modelId="{FA61E1EC-933C-47B2-8053-3393E3BBB586}" type="presParOf" srcId="{738522BC-C85E-487E-9E7C-43D97E6FF206}" destId="{5630DF72-8CC0-490B-A1FA-A2EC850DFA85}" srcOrd="0" destOrd="0" presId="urn:microsoft.com/office/officeart/2011/layout/CircleProcess"/>
    <dgm:cxn modelId="{D323D741-DFA4-4B71-951A-0D1638E695B0}" type="presParOf" srcId="{ABA90858-80F7-4B96-AFDE-E958619F9A29}" destId="{EEC5EDD1-40D9-4C64-B443-0434A339ABE6}" srcOrd="1" destOrd="0" presId="urn:microsoft.com/office/officeart/2011/layout/CircleProcess"/>
    <dgm:cxn modelId="{FEE1D8C3-7AD9-459F-A16C-98AB7A5F63F8}" type="presParOf" srcId="{EEC5EDD1-40D9-4C64-B443-0434A339ABE6}" destId="{85B21EC9-D1C7-464C-8CDF-7A472392EE9B}" srcOrd="0" destOrd="0" presId="urn:microsoft.com/office/officeart/2011/layout/CircleProcess"/>
    <dgm:cxn modelId="{25B2882B-121C-4203-82E2-D54CF5F35F2A}" type="presParOf" srcId="{ABA90858-80F7-4B96-AFDE-E958619F9A29}" destId="{2531387F-4DD0-42DB-BBA4-82C01BCCD605}" srcOrd="2" destOrd="0" presId="urn:microsoft.com/office/officeart/2011/layout/CircleProcess"/>
    <dgm:cxn modelId="{4EB17C1D-C31C-485C-9A3C-18D666329BEC}" type="presParOf" srcId="{ABA90858-80F7-4B96-AFDE-E958619F9A29}" destId="{86424028-D37F-483A-9704-FF33B136D9DF}" srcOrd="3" destOrd="0" presId="urn:microsoft.com/office/officeart/2011/layout/CircleProcess"/>
    <dgm:cxn modelId="{02A676AA-20FD-4D9A-A145-3F47D36968F6}" type="presParOf" srcId="{86424028-D37F-483A-9704-FF33B136D9DF}" destId="{E5F34EC5-BCF3-4548-8B86-047BEA5AA3A4}" srcOrd="0" destOrd="0" presId="urn:microsoft.com/office/officeart/2011/layout/CircleProcess"/>
    <dgm:cxn modelId="{5AD71A8A-9290-484C-9A57-A2F0BC2B0BD9}" type="presParOf" srcId="{ABA90858-80F7-4B96-AFDE-E958619F9A29}" destId="{AC09BCC8-2865-4042-9513-D1FF1C1DE97E}" srcOrd="4" destOrd="0" presId="urn:microsoft.com/office/officeart/2011/layout/CircleProcess"/>
    <dgm:cxn modelId="{FDE235BD-66D3-461C-B6D5-CB533FE7D38C}" type="presParOf" srcId="{AC09BCC8-2865-4042-9513-D1FF1C1DE97E}" destId="{D7DE007E-1494-4918-B178-BDB287134EF5}" srcOrd="0" destOrd="0" presId="urn:microsoft.com/office/officeart/2011/layout/CircleProcess"/>
    <dgm:cxn modelId="{0BF39985-913C-4A3E-A3DA-2989A6C9CA93}" type="presParOf" srcId="{ABA90858-80F7-4B96-AFDE-E958619F9A29}" destId="{F6C0EDEC-F62D-42F3-B30D-F0BC2AA5DFDA}" srcOrd="5" destOrd="0" presId="urn:microsoft.com/office/officeart/2011/layout/CircleProcess"/>
    <dgm:cxn modelId="{65C4E5DF-A8B5-4115-B673-6EECF8A4A87E}" type="presParOf" srcId="{ABA90858-80F7-4B96-AFDE-E958619F9A29}" destId="{69ADAD75-F2C1-4F90-89CD-640147AB6CDB}" srcOrd="6" destOrd="0" presId="urn:microsoft.com/office/officeart/2011/layout/CircleProcess"/>
    <dgm:cxn modelId="{7B07020B-695C-4ECC-AA3D-50F76723BBE6}" type="presParOf" srcId="{69ADAD75-F2C1-4F90-89CD-640147AB6CDB}" destId="{DE0CF8ED-CC5B-4D79-911A-7689C187D3F1}" srcOrd="0" destOrd="0" presId="urn:microsoft.com/office/officeart/2011/layout/CircleProcess"/>
    <dgm:cxn modelId="{64288CA0-E9BC-4018-A05F-241DBFF8F52A}" type="presParOf" srcId="{ABA90858-80F7-4B96-AFDE-E958619F9A29}" destId="{D3703A65-7710-4CB4-9A22-2072F7BA55EA}" srcOrd="7" destOrd="0" presId="urn:microsoft.com/office/officeart/2011/layout/CircleProcess"/>
    <dgm:cxn modelId="{7998C5F0-0527-426A-9089-25D354E3833A}" type="presParOf" srcId="{D3703A65-7710-4CB4-9A22-2072F7BA55EA}" destId="{9DB17542-6229-41E9-8348-0FFCFECDDB2E}" srcOrd="0" destOrd="0" presId="urn:microsoft.com/office/officeart/2011/layout/CircleProcess"/>
    <dgm:cxn modelId="{AEDE68E7-B6C9-4CE0-8350-B4699D89238E}" type="presParOf" srcId="{ABA90858-80F7-4B96-AFDE-E958619F9A29}" destId="{B94C3718-94B8-44C3-AD13-EB3C697ECDD4}" srcOrd="8"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3FB77-C77F-4641-A4BE-B61EC704B0E8}">
      <dsp:nvSpPr>
        <dsp:cNvPr id="0" name=""/>
        <dsp:cNvSpPr/>
      </dsp:nvSpPr>
      <dsp:spPr>
        <a:xfrm>
          <a:off x="2761090" y="11288"/>
          <a:ext cx="1623751" cy="1623751"/>
        </a:xfrm>
        <a:prstGeom prst="ellipse">
          <a:avLst/>
        </a:prstGeom>
        <a:solidFill>
          <a:srgbClr val="E11E79"/>
        </a:solidFill>
        <a:ln w="38100" cap="flat" cmpd="sng" algn="ctr">
          <a:solidFill>
            <a:srgbClr val="0D1D2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a:solidFill>
                <a:sysClr val="window" lastClr="FFFFFF"/>
              </a:solidFill>
              <a:latin typeface="Bogle" panose="020B0503020203060203" pitchFamily="34" charset="0"/>
              <a:ea typeface="+mn-ea"/>
              <a:cs typeface="+mn-cs"/>
            </a:rPr>
            <a:t>1</a:t>
          </a:r>
        </a:p>
      </dsp:txBody>
      <dsp:txXfrm>
        <a:off x="2998883" y="249081"/>
        <a:ext cx="1148165" cy="1148165"/>
      </dsp:txXfrm>
    </dsp:sp>
    <dsp:sp modelId="{FBDF4983-4F6F-496B-BD5E-74F196AF4708}">
      <dsp:nvSpPr>
        <dsp:cNvPr id="0" name=""/>
        <dsp:cNvSpPr/>
      </dsp:nvSpPr>
      <dsp:spPr>
        <a:xfrm rot="2164046">
          <a:off x="4329960" y="1253556"/>
          <a:ext cx="420266" cy="548016"/>
        </a:xfrm>
        <a:prstGeom prst="rightArrow">
          <a:avLst>
            <a:gd name="adj1" fmla="val 60000"/>
            <a:gd name="adj2" fmla="val 50000"/>
          </a:avLst>
        </a:prstGeom>
        <a:solidFill>
          <a:srgbClr val="0070CE"/>
        </a:solidFill>
        <a:ln w="28575">
          <a:solidFill>
            <a:sysClr val="windowText" lastClr="00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solidFill>
              <a:sysClr val="window" lastClr="FFFFFF"/>
            </a:solidFill>
            <a:latin typeface="Calibri" panose="020F0502020204030204"/>
            <a:ea typeface="+mn-ea"/>
            <a:cs typeface="+mn-cs"/>
          </a:endParaRPr>
        </a:p>
      </dsp:txBody>
      <dsp:txXfrm>
        <a:off x="4342043" y="1326045"/>
        <a:ext cx="294186" cy="328810"/>
      </dsp:txXfrm>
    </dsp:sp>
    <dsp:sp modelId="{84B10FE6-AD92-4C0F-8C2D-6D3A3B5E9E60}">
      <dsp:nvSpPr>
        <dsp:cNvPr id="0" name=""/>
        <dsp:cNvSpPr/>
      </dsp:nvSpPr>
      <dsp:spPr>
        <a:xfrm>
          <a:off x="4714573" y="1434094"/>
          <a:ext cx="1623751" cy="1623751"/>
        </a:xfrm>
        <a:prstGeom prst="ellipse">
          <a:avLst/>
        </a:prstGeom>
        <a:solidFill>
          <a:srgbClr val="FFC120"/>
        </a:solidFill>
        <a:ln w="38100" cap="flat" cmpd="sng" algn="ctr">
          <a:solidFill>
            <a:srgbClr val="0D1D2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a:solidFill>
                <a:sysClr val="window" lastClr="FFFFFF"/>
              </a:solidFill>
              <a:latin typeface="Bogle" panose="020B0503020203060203" pitchFamily="34" charset="0"/>
              <a:ea typeface="+mn-ea"/>
              <a:cs typeface="+mn-cs"/>
            </a:rPr>
            <a:t>2</a:t>
          </a:r>
        </a:p>
      </dsp:txBody>
      <dsp:txXfrm>
        <a:off x="4952366" y="1671887"/>
        <a:ext cx="1148165" cy="1148165"/>
      </dsp:txXfrm>
    </dsp:sp>
    <dsp:sp modelId="{32F8707B-5B7C-40CD-8FA5-766FD41CB0D6}">
      <dsp:nvSpPr>
        <dsp:cNvPr id="0" name=""/>
        <dsp:cNvSpPr/>
      </dsp:nvSpPr>
      <dsp:spPr>
        <a:xfrm rot="6480000">
          <a:off x="4937119" y="3120391"/>
          <a:ext cx="432365" cy="548016"/>
        </a:xfrm>
        <a:prstGeom prst="rightArrow">
          <a:avLst>
            <a:gd name="adj1" fmla="val 60000"/>
            <a:gd name="adj2" fmla="val 50000"/>
          </a:avLst>
        </a:prstGeom>
        <a:solidFill>
          <a:srgbClr val="0070CE"/>
        </a:solidFill>
        <a:ln w="28575">
          <a:solidFill>
            <a:srgbClr val="0D1D2B"/>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solidFill>
              <a:sysClr val="window" lastClr="FFFFFF"/>
            </a:solidFill>
            <a:latin typeface="Calibri" panose="020F0502020204030204"/>
            <a:ea typeface="+mn-ea"/>
            <a:cs typeface="+mn-cs"/>
          </a:endParaRPr>
        </a:p>
      </dsp:txBody>
      <dsp:txXfrm rot="10800000">
        <a:off x="5022015" y="3168314"/>
        <a:ext cx="302656" cy="328810"/>
      </dsp:txXfrm>
    </dsp:sp>
    <dsp:sp modelId="{F8337F37-6A98-4E90-BF29-15CDBC126113}">
      <dsp:nvSpPr>
        <dsp:cNvPr id="0" name=""/>
        <dsp:cNvSpPr/>
      </dsp:nvSpPr>
      <dsp:spPr>
        <a:xfrm>
          <a:off x="3960716" y="3754229"/>
          <a:ext cx="1623751" cy="1623751"/>
        </a:xfrm>
        <a:prstGeom prst="ellipse">
          <a:avLst/>
        </a:prstGeom>
        <a:solidFill>
          <a:srgbClr val="F37420"/>
        </a:solidFill>
        <a:ln w="38100" cap="flat" cmpd="sng" algn="ctr">
          <a:solidFill>
            <a:srgbClr val="0D1D2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a:solidFill>
                <a:sysClr val="window" lastClr="FFFFFF"/>
              </a:solidFill>
              <a:latin typeface="Bogle" panose="020B0503020203060203" pitchFamily="34" charset="0"/>
              <a:ea typeface="+mn-ea"/>
              <a:cs typeface="+mn-cs"/>
            </a:rPr>
            <a:t>3</a:t>
          </a:r>
        </a:p>
      </dsp:txBody>
      <dsp:txXfrm>
        <a:off x="4198509" y="3992022"/>
        <a:ext cx="1148165" cy="1148165"/>
      </dsp:txXfrm>
    </dsp:sp>
    <dsp:sp modelId="{3AE61256-4923-4D41-A01E-F0B5DA30E4E5}">
      <dsp:nvSpPr>
        <dsp:cNvPr id="0" name=""/>
        <dsp:cNvSpPr/>
      </dsp:nvSpPr>
      <dsp:spPr>
        <a:xfrm rot="10800000">
          <a:off x="3348878" y="4292097"/>
          <a:ext cx="432365" cy="548016"/>
        </a:xfrm>
        <a:prstGeom prst="rightArrow">
          <a:avLst>
            <a:gd name="adj1" fmla="val 60000"/>
            <a:gd name="adj2" fmla="val 50000"/>
          </a:avLst>
        </a:prstGeom>
        <a:solidFill>
          <a:srgbClr val="0070CE"/>
        </a:solidFill>
        <a:ln w="28575">
          <a:solidFill>
            <a:srgbClr val="0D1D2B"/>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solidFill>
              <a:sysClr val="window" lastClr="FFFFFF"/>
            </a:solidFill>
            <a:latin typeface="Calibri" panose="020F0502020204030204"/>
            <a:ea typeface="+mn-ea"/>
            <a:cs typeface="+mn-cs"/>
          </a:endParaRPr>
        </a:p>
      </dsp:txBody>
      <dsp:txXfrm rot="10800000">
        <a:off x="3478587" y="4401700"/>
        <a:ext cx="302656" cy="328810"/>
      </dsp:txXfrm>
    </dsp:sp>
    <dsp:sp modelId="{0074A0FB-C3BD-4B56-9F15-8872419E978B}">
      <dsp:nvSpPr>
        <dsp:cNvPr id="0" name=""/>
        <dsp:cNvSpPr/>
      </dsp:nvSpPr>
      <dsp:spPr>
        <a:xfrm>
          <a:off x="1521181" y="3754229"/>
          <a:ext cx="1623751" cy="1623751"/>
        </a:xfrm>
        <a:prstGeom prst="ellipse">
          <a:avLst/>
        </a:prstGeom>
        <a:solidFill>
          <a:srgbClr val="74C041"/>
        </a:solidFill>
        <a:ln w="381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a:solidFill>
                <a:sysClr val="window" lastClr="FFFFFF"/>
              </a:solidFill>
              <a:latin typeface="Bogle" panose="020B0503020203060203" pitchFamily="34" charset="0"/>
              <a:ea typeface="+mn-ea"/>
              <a:cs typeface="+mn-cs"/>
            </a:rPr>
            <a:t>4</a:t>
          </a:r>
        </a:p>
      </dsp:txBody>
      <dsp:txXfrm>
        <a:off x="1758974" y="3992022"/>
        <a:ext cx="1148165" cy="1148165"/>
      </dsp:txXfrm>
    </dsp:sp>
    <dsp:sp modelId="{0BD42116-C2F4-4EFF-8C39-CE37D70AFD90}">
      <dsp:nvSpPr>
        <dsp:cNvPr id="0" name=""/>
        <dsp:cNvSpPr/>
      </dsp:nvSpPr>
      <dsp:spPr>
        <a:xfrm rot="15120000">
          <a:off x="1743726" y="3143667"/>
          <a:ext cx="432365" cy="548016"/>
        </a:xfrm>
        <a:prstGeom prst="rightArrow">
          <a:avLst>
            <a:gd name="adj1" fmla="val 60000"/>
            <a:gd name="adj2" fmla="val 50000"/>
          </a:avLst>
        </a:prstGeom>
        <a:solidFill>
          <a:srgbClr val="0070CE"/>
        </a:solidFill>
        <a:ln w="28575">
          <a:solidFill>
            <a:srgbClr val="0D1D2B"/>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solidFill>
              <a:sysClr val="window" lastClr="FFFFFF"/>
            </a:solidFill>
            <a:latin typeface="Calibri" panose="020F0502020204030204"/>
            <a:ea typeface="+mn-ea"/>
            <a:cs typeface="+mn-cs"/>
          </a:endParaRPr>
        </a:p>
      </dsp:txBody>
      <dsp:txXfrm rot="10800000">
        <a:off x="1828622" y="3314950"/>
        <a:ext cx="302656" cy="328810"/>
      </dsp:txXfrm>
    </dsp:sp>
    <dsp:sp modelId="{C04C529D-FBB9-48B0-9ED2-7130C8C128EA}">
      <dsp:nvSpPr>
        <dsp:cNvPr id="0" name=""/>
        <dsp:cNvSpPr/>
      </dsp:nvSpPr>
      <dsp:spPr>
        <a:xfrm>
          <a:off x="767323" y="1434094"/>
          <a:ext cx="1623751" cy="1623751"/>
        </a:xfrm>
        <a:prstGeom prst="ellipse">
          <a:avLst/>
        </a:prstGeom>
        <a:solidFill>
          <a:srgbClr val="0070CE"/>
        </a:solidFill>
        <a:ln w="381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a:solidFill>
                <a:sysClr val="window" lastClr="FFFFFF"/>
              </a:solidFill>
              <a:latin typeface="Bogle" panose="020B0503020203060203" pitchFamily="34" charset="0"/>
              <a:ea typeface="+mn-ea"/>
              <a:cs typeface="+mn-cs"/>
            </a:rPr>
            <a:t>5</a:t>
          </a:r>
        </a:p>
      </dsp:txBody>
      <dsp:txXfrm>
        <a:off x="1005116" y="1671887"/>
        <a:ext cx="1148165" cy="1148165"/>
      </dsp:txXfrm>
    </dsp:sp>
    <dsp:sp modelId="{4764D5D7-82DB-4606-A62A-6D28C91E723A}">
      <dsp:nvSpPr>
        <dsp:cNvPr id="0" name=""/>
        <dsp:cNvSpPr/>
      </dsp:nvSpPr>
      <dsp:spPr>
        <a:xfrm rot="19469240">
          <a:off x="2347209" y="1267753"/>
          <a:ext cx="437584" cy="548016"/>
        </a:xfrm>
        <a:prstGeom prst="rightArrow">
          <a:avLst>
            <a:gd name="adj1" fmla="val 60000"/>
            <a:gd name="adj2" fmla="val 50000"/>
          </a:avLst>
        </a:prstGeom>
        <a:solidFill>
          <a:srgbClr val="0070CE"/>
        </a:solidFill>
        <a:ln w="28575">
          <a:solidFill>
            <a:srgbClr val="0D1D2B"/>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solidFill>
              <a:sysClr val="window" lastClr="FFFFFF"/>
            </a:solidFill>
            <a:latin typeface="Calibri" panose="020F0502020204030204"/>
            <a:ea typeface="+mn-ea"/>
            <a:cs typeface="+mn-cs"/>
          </a:endParaRPr>
        </a:p>
      </dsp:txBody>
      <dsp:txXfrm>
        <a:off x="2359418" y="1415484"/>
        <a:ext cx="306309" cy="3288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0DF72-8CC0-490B-A1FA-A2EC850DFA85}">
      <dsp:nvSpPr>
        <dsp:cNvPr id="0" name=""/>
        <dsp:cNvSpPr/>
      </dsp:nvSpPr>
      <dsp:spPr>
        <a:xfrm>
          <a:off x="7167824" y="903312"/>
          <a:ext cx="2392851" cy="2393294"/>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B21EC9-D1C7-464C-8CDF-7A472392EE9B}">
      <dsp:nvSpPr>
        <dsp:cNvPr id="0" name=""/>
        <dsp:cNvSpPr/>
      </dsp:nvSpPr>
      <dsp:spPr>
        <a:xfrm>
          <a:off x="7247274" y="983102"/>
          <a:ext cx="2233951" cy="2233713"/>
        </a:xfrm>
        <a:prstGeom prst="ellipse">
          <a:avLst/>
        </a:prstGeom>
        <a:solidFill>
          <a:schemeClr val="lt1">
            <a:alpha val="90000"/>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u="sng" kern="1200">
              <a:latin typeface="Bogle" panose="020B0503020203060203" pitchFamily="34" charset="0"/>
            </a:rPr>
            <a:t>R</a:t>
          </a:r>
          <a:r>
            <a:rPr lang="en-US" sz="2000" kern="1200">
              <a:latin typeface="Bogle" panose="020B0503020203060203" pitchFamily="34" charset="0"/>
            </a:rPr>
            <a:t>esolve</a:t>
          </a:r>
        </a:p>
      </dsp:txBody>
      <dsp:txXfrm>
        <a:off x="7566633" y="1302264"/>
        <a:ext cx="1595234" cy="1595389"/>
      </dsp:txXfrm>
    </dsp:sp>
    <dsp:sp modelId="{E5F34EC5-BCF3-4548-8B86-047BEA5AA3A4}">
      <dsp:nvSpPr>
        <dsp:cNvPr id="0" name=""/>
        <dsp:cNvSpPr/>
      </dsp:nvSpPr>
      <dsp:spPr>
        <a:xfrm rot="2700000">
          <a:off x="4697625" y="906205"/>
          <a:ext cx="2387088" cy="2387088"/>
        </a:xfrm>
        <a:prstGeom prst="teardrop">
          <a:avLst>
            <a:gd name="adj" fmla="val 10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DE007E-1494-4918-B178-BDB287134EF5}">
      <dsp:nvSpPr>
        <dsp:cNvPr id="0" name=""/>
        <dsp:cNvSpPr/>
      </dsp:nvSpPr>
      <dsp:spPr>
        <a:xfrm>
          <a:off x="4774194" y="983102"/>
          <a:ext cx="2233951" cy="2233713"/>
        </a:xfrm>
        <a:prstGeom prst="ellipse">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u="sng" kern="1200">
              <a:latin typeface="Bogle" panose="020B0503020203060203" pitchFamily="34" charset="0"/>
            </a:rPr>
            <a:t>I</a:t>
          </a:r>
          <a:r>
            <a:rPr lang="en-US" sz="2000" kern="1200">
              <a:latin typeface="Bogle" panose="020B0503020203060203" pitchFamily="34" charset="0"/>
            </a:rPr>
            <a:t>nvestigate</a:t>
          </a:r>
        </a:p>
      </dsp:txBody>
      <dsp:txXfrm>
        <a:off x="5093552" y="1302264"/>
        <a:ext cx="1595234" cy="1595389"/>
      </dsp:txXfrm>
    </dsp:sp>
    <dsp:sp modelId="{DE0CF8ED-CC5B-4D79-911A-7689C187D3F1}">
      <dsp:nvSpPr>
        <dsp:cNvPr id="0" name=""/>
        <dsp:cNvSpPr/>
      </dsp:nvSpPr>
      <dsp:spPr>
        <a:xfrm rot="2700000">
          <a:off x="2224544" y="906205"/>
          <a:ext cx="2387088" cy="2387088"/>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B17542-6229-41E9-8348-0FFCFECDDB2E}">
      <dsp:nvSpPr>
        <dsp:cNvPr id="0" name=""/>
        <dsp:cNvSpPr/>
      </dsp:nvSpPr>
      <dsp:spPr>
        <a:xfrm>
          <a:off x="2301113" y="983102"/>
          <a:ext cx="2233951" cy="2233713"/>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i="0" u="sng" kern="1200">
              <a:latin typeface="Bogle" panose="020B0503020203060203" pitchFamily="34" charset="0"/>
            </a:rPr>
            <a:t>A</a:t>
          </a:r>
          <a:r>
            <a:rPr lang="en-US" sz="2000" kern="1200">
              <a:latin typeface="Bogle" panose="020B0503020203060203" pitchFamily="34" charset="0"/>
            </a:rPr>
            <a:t>cknowledge</a:t>
          </a:r>
        </a:p>
      </dsp:txBody>
      <dsp:txXfrm>
        <a:off x="2620471" y="1302264"/>
        <a:ext cx="1595234" cy="159538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0654EB-C57D-111E-000B-A500F02A5E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AD444B2-C40F-55CF-6B99-9CE58F519F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398FA0-4E2D-43C5-ABB5-33ED97B4CDF7}" type="datetimeFigureOut">
              <a:rPr lang="en-US" smtClean="0"/>
              <a:t>7/15/2022</a:t>
            </a:fld>
            <a:endParaRPr lang="en-US"/>
          </a:p>
        </p:txBody>
      </p:sp>
      <p:sp>
        <p:nvSpPr>
          <p:cNvPr id="4" name="Footer Placeholder 3">
            <a:extLst>
              <a:ext uri="{FF2B5EF4-FFF2-40B4-BE49-F238E27FC236}">
                <a16:creationId xmlns:a16="http://schemas.microsoft.com/office/drawing/2014/main" id="{CD606FE8-230B-A0B1-FAFB-80F2832A12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72C8430-2C76-C649-E0BC-326525EF7E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BE248B-4F9A-47CE-93F3-EB9534F78830}" type="slidenum">
              <a:rPr lang="en-US" smtClean="0"/>
              <a:t>‹#›</a:t>
            </a:fld>
            <a:endParaRPr lang="en-US"/>
          </a:p>
        </p:txBody>
      </p:sp>
    </p:spTree>
    <p:custDataLst>
      <p:tags r:id="rId2"/>
    </p:custDataLst>
    <p:extLst>
      <p:ext uri="{BB962C8B-B14F-4D97-AF65-F5344CB8AC3E}">
        <p14:creationId xmlns:p14="http://schemas.microsoft.com/office/powerpoint/2010/main" val="686359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C82E02-C98E-1545-99AD-A12E82F5A3AC}" type="datetimeFigureOut">
              <a:rPr lang="en-US" smtClean="0"/>
              <a:t>7/15/2022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953AF7-91A7-8F43-86AA-5305ECD5CD1F}" type="slidenum">
              <a:rPr lang="en-US" smtClean="0"/>
              <a:t>‹#›</a:t>
            </a:fld>
            <a:endParaRPr lang="en-US"/>
          </a:p>
        </p:txBody>
      </p:sp>
    </p:spTree>
    <p:extLst>
      <p:ext uri="{BB962C8B-B14F-4D97-AF65-F5344CB8AC3E}">
        <p14:creationId xmlns:p14="http://schemas.microsoft.com/office/powerpoint/2010/main" val="2628519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00"/>
              </a:spcBef>
              <a:spcAft>
                <a:spcPts val="600"/>
              </a:spcAft>
            </a:pPr>
            <a:r>
              <a:rPr lang="en-US" sz="1200" b="1" kern="1200">
                <a:solidFill>
                  <a:schemeClr val="tx1"/>
                </a:solidFill>
                <a:effectLst/>
                <a:latin typeface="Bogle" panose="020B0503020203060203" pitchFamily="34" charset="0"/>
                <a:ea typeface="MS Gothic"/>
                <a:cs typeface="Times New Roman" panose="02020603050405020304" pitchFamily="18" charset="0"/>
              </a:rPr>
              <a:t>DLV: Walmart Business (Total Duration: </a:t>
            </a:r>
            <a:r>
              <a:rPr lang="en-US" b="1">
                <a:solidFill>
                  <a:schemeClr val="tx1"/>
                </a:solidFill>
                <a:latin typeface="Bogle" panose="020B0503020203060203" pitchFamily="34" charset="0"/>
                <a:ea typeface="MS Gothic"/>
                <a:cs typeface="Times New Roman" panose="02020603050405020304" pitchFamily="18" charset="0"/>
              </a:rPr>
              <a:t>7.5 </a:t>
            </a:r>
            <a:r>
              <a:rPr lang="en-US" sz="1200" b="1" kern="1200">
                <a:solidFill>
                  <a:schemeClr val="tx1"/>
                </a:solidFill>
                <a:effectLst/>
                <a:latin typeface="Bogle" panose="020B0503020203060203" pitchFamily="34" charset="0"/>
                <a:ea typeface="MS Gothic"/>
                <a:cs typeface="Times New Roman" panose="02020603050405020304" pitchFamily="18" charset="0"/>
              </a:rPr>
              <a:t>hours)</a:t>
            </a:r>
            <a:r>
              <a:rPr lang="en-US" b="1">
                <a:solidFill>
                  <a:schemeClr val="tx1"/>
                </a:solidFill>
                <a:latin typeface="Bogle" panose="020B0503020203060203" pitchFamily="34" charset="0"/>
                <a:ea typeface="MS Gothic"/>
                <a:cs typeface="Times New Roman" panose="02020603050405020304" pitchFamily="18" charset="0"/>
              </a:rPr>
              <a:t> </a:t>
            </a:r>
            <a:endParaRPr lang="en-US" sz="1200" b="1" kern="1200">
              <a:solidFill>
                <a:schemeClr val="tx1"/>
              </a:solidFill>
              <a:effectLst/>
              <a:latin typeface="Bogle" panose="020B0503020203060203" pitchFamily="34" charset="0"/>
              <a:ea typeface="MS Gothic" panose="020B0609070205080204" pitchFamily="49" charset="-128"/>
              <a:cs typeface="Times New Roman" panose="02020603050405020304" pitchFamily="18" charset="0"/>
            </a:endParaRPr>
          </a:p>
          <a:p>
            <a:pPr marL="0" marR="0">
              <a:lnSpc>
                <a:spcPct val="115000"/>
              </a:lnSpc>
              <a:spcBef>
                <a:spcPts val="600"/>
              </a:spcBef>
              <a:spcAft>
                <a:spcPts val="600"/>
              </a:spcAft>
            </a:pPr>
            <a:endParaRPr lang="en-US" sz="1200" b="1">
              <a:solidFill>
                <a:schemeClr val="tx1"/>
              </a:solidFill>
              <a:effectLst/>
              <a:latin typeface="Bogle" panose="020B0503020203060203" pitchFamily="34" charset="0"/>
              <a:ea typeface="MS Gothic" panose="020B0609070205080204" pitchFamily="49" charset="-128"/>
              <a:cs typeface="Times New Roman" panose="02020603050405020304" pitchFamily="18" charset="0"/>
            </a:endParaRPr>
          </a:p>
          <a:p>
            <a:pPr marL="0" marR="0">
              <a:lnSpc>
                <a:spcPct val="115000"/>
              </a:lnSpc>
              <a:spcBef>
                <a:spcPts val="600"/>
              </a:spcBef>
              <a:spcAft>
                <a:spcPts val="600"/>
              </a:spcAft>
            </a:pPr>
            <a:r>
              <a:rPr lang="en-US" sz="1200" b="1">
                <a:solidFill>
                  <a:schemeClr val="tx1"/>
                </a:solidFill>
                <a:effectLst/>
                <a:latin typeface="Bogle" panose="020B0503020203060203" pitchFamily="34" charset="0"/>
                <a:ea typeface="MS Gothic" panose="020B0609070205080204" pitchFamily="49" charset="-128"/>
                <a:cs typeface="Times New Roman" panose="02020603050405020304" pitchFamily="18" charset="0"/>
              </a:rPr>
              <a:t>Facilitator Organization:</a:t>
            </a:r>
          </a:p>
          <a:p>
            <a:pPr marL="0" marR="0" lvl="0" indent="0" algn="l" defTabSz="914400" rtl="0" eaLnBrk="1" fontAlgn="auto" latinLnBrk="0" hangingPunct="1">
              <a:lnSpc>
                <a:spcPct val="115000"/>
              </a:lnSpc>
              <a:spcBef>
                <a:spcPts val="600"/>
              </a:spcBef>
              <a:spcAft>
                <a:spcPts val="600"/>
              </a:spcAft>
              <a:buClrTx/>
              <a:buSzTx/>
              <a:buFontTx/>
              <a:buNone/>
              <a:tabLst/>
              <a:defRPr/>
            </a:pPr>
            <a:r>
              <a:rPr lang="en-US" sz="120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The training is organized into modules, each with a corresponding set of activities to prepare the learners to assist customers with their Walmart Business accounts. The facilitator will lead the training using a web-conferencing system, Zoom. The learners will complete roleplay activities using the Walmart Business website, CCA, breakout groups, and Litmos course, XT: Walmart Business.</a:t>
            </a:r>
          </a:p>
          <a:p>
            <a:pPr marL="0" marR="0">
              <a:lnSpc>
                <a:spcPct val="115000"/>
              </a:lnSpc>
              <a:spcBef>
                <a:spcPts val="600"/>
              </a:spcBef>
              <a:spcAft>
                <a:spcPts val="600"/>
              </a:spcAft>
            </a:pPr>
            <a:endParaRPr lang="en-US" sz="1200" b="1">
              <a:solidFill>
                <a:schemeClr val="tx1"/>
              </a:solidFill>
              <a:effectLst/>
              <a:latin typeface="Bogle" panose="020B0503020203060203" pitchFamily="34" charset="0"/>
              <a:ea typeface="MS Gothic" panose="020B0609070205080204" pitchFamily="49" charset="-128"/>
              <a:cs typeface="Times New Roman" panose="02020603050405020304" pitchFamily="18" charset="0"/>
            </a:endParaRPr>
          </a:p>
          <a:p>
            <a:pPr marL="0" marR="0">
              <a:lnSpc>
                <a:spcPct val="115000"/>
              </a:lnSpc>
              <a:spcBef>
                <a:spcPts val="600"/>
              </a:spcBef>
              <a:spcAft>
                <a:spcPts val="600"/>
              </a:spcAft>
            </a:pPr>
            <a:r>
              <a:rPr lang="en-US" sz="1200" b="1">
                <a:solidFill>
                  <a:schemeClr val="tx1"/>
                </a:solidFill>
                <a:effectLst/>
                <a:latin typeface="Bogle" panose="020B0503020203060203" pitchFamily="34" charset="0"/>
                <a:ea typeface="MS Gothic"/>
                <a:cs typeface="Times New Roman" panose="02020603050405020304" pitchFamily="18" charset="0"/>
              </a:rPr>
              <a:t>Overview</a:t>
            </a:r>
          </a:p>
          <a:p>
            <a:pPr marL="0" marR="0">
              <a:lnSpc>
                <a:spcPct val="115000"/>
              </a:lnSpc>
              <a:spcBef>
                <a:spcPts val="600"/>
              </a:spcBef>
              <a:spcAft>
                <a:spcPts val="600"/>
              </a:spcAft>
            </a:pPr>
            <a:r>
              <a:rPr lang="en-US" sz="120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In this training, the agents will be introduced to the Walmart Business Program for customers.</a:t>
            </a:r>
          </a:p>
          <a:p>
            <a:endParaRPr lang="en-US" sz="1200" b="1">
              <a:solidFill>
                <a:schemeClr val="tx1"/>
              </a:solidFill>
              <a:latin typeface="Bogle" panose="020B0503020203060203" pitchFamily="34" charset="0"/>
            </a:endParaRPr>
          </a:p>
          <a:p>
            <a:r>
              <a:rPr lang="en-US" sz="1200" b="1">
                <a:solidFill>
                  <a:schemeClr val="tx1"/>
                </a:solidFill>
                <a:latin typeface="Bogle" panose="020B0503020203060203" pitchFamily="34" charset="0"/>
              </a:rPr>
              <a:t>Do (3 minutes):</a:t>
            </a:r>
          </a:p>
          <a:p>
            <a:pPr marL="171450" indent="-171450">
              <a:buFont typeface="Arial" panose="020B0604020202020204" pitchFamily="34" charset="0"/>
              <a:buChar char="•"/>
            </a:pPr>
            <a:r>
              <a:rPr lang="en-US" sz="1200">
                <a:solidFill>
                  <a:schemeClr val="tx1"/>
                </a:solidFill>
                <a:latin typeface="Bogle" panose="020B0503020203060203" pitchFamily="34" charset="0"/>
              </a:rPr>
              <a:t>Welcome learners to the Walmart Business Program training.</a:t>
            </a:r>
          </a:p>
          <a:p>
            <a:pPr marL="171450" indent="-171450">
              <a:buFont typeface="Arial" panose="020B0604020202020204" pitchFamily="34" charset="0"/>
              <a:buChar char="•"/>
            </a:pPr>
            <a:r>
              <a:rPr lang="en-US"/>
              <a:t>Confirm that they have the Walmart Business Learning Pathway on their Litmos homepage.</a:t>
            </a:r>
          </a:p>
          <a:p>
            <a:pPr marL="628650" lvl="1" indent="-171450">
              <a:buFont typeface="Courier New" panose="02070309020205020404" pitchFamily="49" charset="0"/>
              <a:buChar char="o"/>
            </a:pPr>
            <a:r>
              <a:rPr lang="en-US"/>
              <a:t>Before class ends, they will need to complete </a:t>
            </a:r>
            <a:r>
              <a:rPr lang="en-US" b="1"/>
              <a:t>two acknowledgments</a:t>
            </a:r>
            <a:r>
              <a:rPr lang="en-US" b="0"/>
              <a:t>, one for the training, and one for Email and Chat VCC training (if they haven’t completed this already).</a:t>
            </a:r>
          </a:p>
          <a:p>
            <a:pPr marL="628650" lvl="1" indent="-171450">
              <a:buFont typeface="Courier New" panose="02070309020205020404" pitchFamily="49" charset="0"/>
              <a:buChar char="o"/>
            </a:pPr>
            <a:r>
              <a:rPr lang="en-US"/>
              <a:t>Encourage learners to participate in the post-training survey.</a:t>
            </a:r>
          </a:p>
          <a:p>
            <a:pPr marL="0" indent="0">
              <a:buFont typeface="Arial" panose="020B0604020202020204" pitchFamily="34" charset="0"/>
              <a:buNone/>
            </a:pPr>
            <a:endParaRPr lang="en-US" sz="1200">
              <a:solidFill>
                <a:schemeClr val="tx1"/>
              </a:solidFill>
              <a:latin typeface="Bogle" panose="020B0503020203060203" pitchFamily="34" charset="0"/>
            </a:endParaRPr>
          </a:p>
          <a:p>
            <a:r>
              <a:rPr lang="en-US" sz="1200" b="1" i="0" kern="120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Up Next:</a:t>
            </a:r>
            <a:r>
              <a:rPr lang="en-US" b="1">
                <a:solidFill>
                  <a:schemeClr val="tx1"/>
                </a:solidFill>
                <a:latin typeface="Bogle" panose="020B0503020203060203" pitchFamily="34" charset="0"/>
                <a:ea typeface="Times New Roman" panose="02020603050405020304" pitchFamily="18" charset="0"/>
                <a:cs typeface="Times New Roman" panose="02020603050405020304" pitchFamily="18" charset="0"/>
              </a:rPr>
              <a:t> </a:t>
            </a:r>
            <a:endParaRPr lang="en-US" sz="1200" b="1" i="0" kern="120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endParaRPr>
          </a:p>
          <a:p>
            <a:pPr marL="171450" marR="0" indent="-171450">
              <a:lnSpc>
                <a:spcPct val="115000"/>
              </a:lnSpc>
              <a:spcBef>
                <a:spcPts val="1200"/>
              </a:spcBef>
              <a:spcAft>
                <a:spcPts val="1200"/>
              </a:spcAft>
              <a:buFont typeface="Arial" panose="020B0604020202020204" pitchFamily="34" charset="0"/>
              <a:buChar char="•"/>
            </a:pPr>
            <a:r>
              <a:rPr lang="en-US" sz="1200" kern="1200">
                <a:solidFill>
                  <a:schemeClr val="tx1"/>
                </a:solidFill>
                <a:latin typeface="Bogle" panose="020B0503020203060203" pitchFamily="34" charset="0"/>
              </a:rPr>
              <a:t>Statement of Confidentiality​</a:t>
            </a:r>
            <a:endParaRPr lang="en-US">
              <a:solidFill>
                <a:schemeClr val="tx1"/>
              </a:solidFill>
              <a:latin typeface="Bogle" panose="020B0503020203060203"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C953AF7-91A7-8F43-86AA-5305ECD5CD1F}" type="slidenum">
              <a:rPr lang="en-US" smtClean="0"/>
              <a:t>1</a:t>
            </a:fld>
            <a:endParaRPr lang="en-US"/>
          </a:p>
        </p:txBody>
      </p:sp>
    </p:spTree>
    <p:extLst>
      <p:ext uri="{BB962C8B-B14F-4D97-AF65-F5344CB8AC3E}">
        <p14:creationId xmlns:p14="http://schemas.microsoft.com/office/powerpoint/2010/main" val="3755643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chemeClr val="tx1"/>
                </a:solidFill>
                <a:latin typeface="Bogle" panose="020B0503020203060203" pitchFamily="34" charset="0"/>
              </a:rPr>
              <a:t>Walmart Business: Roles and User Accounts (5 minutes)</a:t>
            </a:r>
            <a:endParaRPr lang="en-US">
              <a:cs typeface="Calibri"/>
            </a:endParaRPr>
          </a:p>
          <a:p>
            <a:r>
              <a:rPr lang="en-US"/>
              <a:t>  </a:t>
            </a:r>
            <a:endParaRPr lang="en-US">
              <a:cs typeface="Calibri"/>
            </a:endParaRPr>
          </a:p>
          <a:p>
            <a:r>
              <a:rPr lang="en-US" b="1"/>
              <a:t>Up Next: </a:t>
            </a:r>
            <a:r>
              <a:rPr lang="en-US"/>
              <a:t>  </a:t>
            </a:r>
            <a:endParaRPr lang="en-US">
              <a:cs typeface="Calibri"/>
            </a:endParaRPr>
          </a:p>
          <a:p>
            <a:pPr marL="0" indent="0">
              <a:buFont typeface="Arial" panose="020B0604020202020204" pitchFamily="34" charset="0"/>
              <a:buNone/>
            </a:pPr>
            <a:r>
              <a:rPr lang="en-US" b="0">
                <a:latin typeface="Bogle" panose="020B0503020203060203" pitchFamily="34" charset="0"/>
              </a:rPr>
              <a:t>Walmart Business: Scavenger Hunt</a:t>
            </a:r>
            <a:endParaRPr lang="en-US">
              <a:latin typeface="Bogle" panose="020B0503020203060203" pitchFamily="34" charset="0"/>
            </a:endParaRPr>
          </a:p>
          <a:p>
            <a:pPr marL="0" marR="0">
              <a:lnSpc>
                <a:spcPct val="115000"/>
              </a:lnSpc>
              <a:spcBef>
                <a:spcPts val="1200"/>
              </a:spcBef>
              <a:spcAft>
                <a:spcPts val="0"/>
              </a:spcAft>
            </a:pPr>
            <a:endParaRPr lang="en-US" sz="1200" b="1" i="0">
              <a:solidFill>
                <a:srgbClr val="000000"/>
              </a:solidFill>
              <a:effectLst/>
              <a:latin typeface="Bogle" panose="020B0503020203060203"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C953AF7-91A7-8F43-86AA-5305ECD5CD1F}" type="slidenum">
              <a:rPr lang="en-US" smtClean="0"/>
              <a:t>10</a:t>
            </a:fld>
            <a:endParaRPr lang="en-US"/>
          </a:p>
        </p:txBody>
      </p:sp>
    </p:spTree>
    <p:extLst>
      <p:ext uri="{BB962C8B-B14F-4D97-AF65-F5344CB8AC3E}">
        <p14:creationId xmlns:p14="http://schemas.microsoft.com/office/powerpoint/2010/main" val="4026442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chemeClr val="tx1"/>
                </a:solidFill>
                <a:latin typeface="Bogle" panose="020B0503020203060203" pitchFamily="34" charset="0"/>
              </a:rPr>
              <a:t>Activity: Walmart Business Scavenger Hunt (20 minutes)</a:t>
            </a:r>
          </a:p>
          <a:p>
            <a:r>
              <a:rPr lang="en-US"/>
              <a:t>  </a:t>
            </a:r>
            <a:endParaRPr lang="en-US">
              <a:cs typeface="Calibri"/>
            </a:endParaRPr>
          </a:p>
          <a:p>
            <a:r>
              <a:rPr lang="en-US" b="1"/>
              <a:t>Up Next: </a:t>
            </a:r>
            <a:r>
              <a:rPr lang="en-US"/>
              <a:t>  </a:t>
            </a:r>
            <a:endParaRPr lang="en-US">
              <a:cs typeface="Calibri"/>
            </a:endParaRPr>
          </a:p>
          <a:p>
            <a:pPr marR="457200">
              <a:lnSpc>
                <a:spcPct val="114999"/>
              </a:lnSpc>
              <a:spcBef>
                <a:spcPts val="1200"/>
              </a:spcBef>
            </a:pPr>
            <a:r>
              <a:rPr lang="en-US"/>
              <a:t>Recall: Contact Principles</a:t>
            </a:r>
          </a:p>
          <a:p>
            <a:endParaRPr lang="en-US" b="0"/>
          </a:p>
        </p:txBody>
      </p:sp>
      <p:sp>
        <p:nvSpPr>
          <p:cNvPr id="4" name="Slide Number Placeholder 3"/>
          <p:cNvSpPr>
            <a:spLocks noGrp="1"/>
          </p:cNvSpPr>
          <p:nvPr>
            <p:ph type="sldNum" sz="quarter" idx="5"/>
          </p:nvPr>
        </p:nvSpPr>
        <p:spPr/>
        <p:txBody>
          <a:bodyPr/>
          <a:lstStyle/>
          <a:p>
            <a:fld id="{24F03588-084E-47D8-9DCE-EA6B33050E4E}" type="slidenum">
              <a:rPr lang="en-US" smtClean="0"/>
              <a:t>11</a:t>
            </a:fld>
            <a:endParaRPr lang="en-US"/>
          </a:p>
        </p:txBody>
      </p:sp>
    </p:spTree>
    <p:extLst>
      <p:ext uri="{BB962C8B-B14F-4D97-AF65-F5344CB8AC3E}">
        <p14:creationId xmlns:p14="http://schemas.microsoft.com/office/powerpoint/2010/main" val="133569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chemeClr val="tx1"/>
                </a:solidFill>
                <a:latin typeface="Bogle"/>
              </a:rPr>
              <a:t>***Contains 4-CLICK ANIMATION***</a:t>
            </a:r>
          </a:p>
          <a:p>
            <a:endParaRPr lang="en-US" b="1">
              <a:solidFill>
                <a:schemeClr val="tx1"/>
              </a:solidFill>
              <a:latin typeface="Bogle" panose="020B0503020203060203" pitchFamily="34" charset="0"/>
            </a:endParaRPr>
          </a:p>
          <a:p>
            <a:r>
              <a:rPr lang="en-US" b="1">
                <a:solidFill>
                  <a:schemeClr val="tx1"/>
                </a:solidFill>
                <a:latin typeface="Bogle" panose="020B0503020203060203" pitchFamily="34" charset="0"/>
              </a:rPr>
              <a:t>Contact Principles (10 minutes)</a:t>
            </a:r>
          </a:p>
          <a:p>
            <a:endParaRPr lang="en-US" b="1">
              <a:solidFill>
                <a:schemeClr val="tx1"/>
              </a:solidFill>
              <a:latin typeface="Bogle" panose="020B0503020203060203" pitchFamily="34" charset="0"/>
            </a:endParaRPr>
          </a:p>
          <a:p>
            <a:r>
              <a:rPr lang="en-US" b="1">
                <a:solidFill>
                  <a:schemeClr val="tx1"/>
                </a:solidFill>
                <a:latin typeface="Bogle" panose="020B0503020203060203" pitchFamily="34" charset="0"/>
              </a:rPr>
              <a:t>Note:</a:t>
            </a:r>
            <a:r>
              <a:rPr lang="en-US" b="0">
                <a:solidFill>
                  <a:schemeClr val="tx1"/>
                </a:solidFill>
                <a:latin typeface="Bogle" panose="020B0503020203060203" pitchFamily="34" charset="0"/>
              </a:rPr>
              <a:t> This slide has four animations, one for each plank of our contact principles. Click on each (one at a time) to uncover the breakdown and address learners.</a:t>
            </a:r>
          </a:p>
          <a:p>
            <a:endParaRPr lang="en-US" b="0">
              <a:solidFill>
                <a:schemeClr val="tx1"/>
              </a:solidFill>
              <a:latin typeface="Bogle" panose="020B0503020203060203" pitchFamily="34" charset="0"/>
            </a:endParaRPr>
          </a:p>
          <a:p>
            <a:r>
              <a:rPr lang="en-US" b="1">
                <a:solidFill>
                  <a:schemeClr val="tx1"/>
                </a:solidFill>
                <a:latin typeface="Bogle" panose="020B0503020203060203" pitchFamily="34" charset="0"/>
              </a:rPr>
              <a:t>Say: </a:t>
            </a:r>
            <a:r>
              <a:rPr lang="en-US" b="0">
                <a:solidFill>
                  <a:schemeClr val="tx1"/>
                </a:solidFill>
                <a:latin typeface="Bogle" panose="020B0503020203060203" pitchFamily="34" charset="0"/>
              </a:rPr>
              <a:t>As with all contact types, our Contact Principles help ensure that we focus on the WB member’s needs. Using these principles, we will need to not only make sure our Walmart Business members receive a stellar customer service experience, but also help them understand the value of the Walmart Business memberships.</a:t>
            </a:r>
          </a:p>
          <a:p>
            <a:endParaRPr lang="en-US" b="0">
              <a:solidFill>
                <a:schemeClr val="tx1"/>
              </a:solidFill>
              <a:latin typeface="Bogle" panose="020B0503020203060203" pitchFamily="34" charset="0"/>
            </a:endParaRPr>
          </a:p>
          <a:p>
            <a:r>
              <a:rPr lang="en-US" b="1">
                <a:solidFill>
                  <a:schemeClr val="tx1"/>
                </a:solidFill>
                <a:latin typeface="Bogle" panose="020B0503020203060203" pitchFamily="34" charset="0"/>
              </a:rPr>
              <a:t>Do: </a:t>
            </a:r>
          </a:p>
          <a:p>
            <a:pPr marL="171450" indent="-171450">
              <a:buFont typeface="Arial" panose="020B0604020202020204" pitchFamily="34" charset="0"/>
              <a:buChar char="•"/>
            </a:pPr>
            <a:r>
              <a:rPr lang="en-US" b="0">
                <a:solidFill>
                  <a:schemeClr val="tx1"/>
                </a:solidFill>
                <a:latin typeface="Bogle" panose="020B0503020203060203" pitchFamily="34" charset="0"/>
              </a:rPr>
              <a:t>All the learners to pull up the KB on Contact principles and Walmart Business+ for reference </a:t>
            </a:r>
          </a:p>
          <a:p>
            <a:pPr marL="171450" indent="-171450">
              <a:buFont typeface="Arial" panose="020B0604020202020204" pitchFamily="34" charset="0"/>
              <a:buChar char="•"/>
            </a:pPr>
            <a:r>
              <a:rPr lang="en-US" b="0">
                <a:solidFill>
                  <a:schemeClr val="tx1"/>
                </a:solidFill>
                <a:latin typeface="Bogle" panose="020B0503020203060203" pitchFamily="34" charset="0"/>
              </a:rPr>
              <a:t>Have the learners drop in the chat pod how they would greet a Walmart Business+ member</a:t>
            </a:r>
          </a:p>
          <a:p>
            <a:endParaRPr lang="en-US" b="0">
              <a:solidFill>
                <a:schemeClr val="tx1"/>
              </a:solidFill>
              <a:latin typeface="Bogle" panose="020B0503020203060203" pitchFamily="34" charset="0"/>
            </a:endParaRPr>
          </a:p>
          <a:p>
            <a:r>
              <a:rPr lang="en-US" b="1">
                <a:solidFill>
                  <a:schemeClr val="tx1"/>
                </a:solidFill>
                <a:latin typeface="Bogle" panose="020B0503020203060203" pitchFamily="34" charset="0"/>
              </a:rPr>
              <a:t>Do:</a:t>
            </a:r>
          </a:p>
          <a:p>
            <a:pPr marL="171450" indent="-171450">
              <a:buFont typeface="Arial" panose="020B0604020202020204" pitchFamily="34" charset="0"/>
              <a:buChar char="•"/>
            </a:pPr>
            <a:r>
              <a:rPr lang="en-US" b="1">
                <a:solidFill>
                  <a:schemeClr val="tx1"/>
                </a:solidFill>
                <a:latin typeface="Bogle" panose="020B0503020203060203" pitchFamily="34" charset="0"/>
              </a:rPr>
              <a:t>CLICK</a:t>
            </a:r>
            <a:r>
              <a:rPr lang="en-US" b="0">
                <a:solidFill>
                  <a:schemeClr val="tx1"/>
                </a:solidFill>
                <a:latin typeface="Bogle" panose="020B0503020203060203" pitchFamily="34" charset="0"/>
              </a:rPr>
              <a:t> on “Be Happy” to reveal the example greeting and bulleted actions that make up the plank.</a:t>
            </a:r>
          </a:p>
          <a:p>
            <a:pPr marL="171450" indent="-171450">
              <a:buFont typeface="Arial" panose="020B0604020202020204" pitchFamily="34" charset="0"/>
              <a:buChar char="•"/>
            </a:pPr>
            <a:r>
              <a:rPr lang="en-US" b="0">
                <a:solidFill>
                  <a:schemeClr val="tx1"/>
                </a:solidFill>
                <a:latin typeface="Bogle" panose="020B0503020203060203" pitchFamily="34" charset="0"/>
              </a:rPr>
              <a:t>Ask learners for examples of what this sounds like.</a:t>
            </a:r>
          </a:p>
          <a:p>
            <a:pPr marL="171450" indent="-171450">
              <a:buFont typeface="Arial" panose="020B0604020202020204" pitchFamily="34" charset="0"/>
              <a:buChar char="•"/>
            </a:pPr>
            <a:r>
              <a:rPr lang="en-US" b="0">
                <a:solidFill>
                  <a:schemeClr val="tx1"/>
                </a:solidFill>
                <a:latin typeface="Bogle" panose="020B0503020203060203" pitchFamily="34" charset="0"/>
              </a:rPr>
              <a:t>Reinforce that “being happy” happens throughout the call, not just in the opening statement.</a:t>
            </a:r>
          </a:p>
          <a:p>
            <a:pPr marL="0" indent="0">
              <a:buFont typeface="Arial" panose="020B0604020202020204" pitchFamily="34" charset="0"/>
              <a:buNone/>
            </a:pPr>
            <a:endParaRPr lang="en-US" b="0">
              <a:solidFill>
                <a:schemeClr val="tx1"/>
              </a:solidFill>
              <a:latin typeface="Bogle" panose="020B0503020203060203" pitchFamily="34" charset="0"/>
            </a:endParaRPr>
          </a:p>
          <a:p>
            <a:r>
              <a:rPr lang="en-US" b="1">
                <a:solidFill>
                  <a:schemeClr val="tx1"/>
                </a:solidFill>
                <a:latin typeface="Bogle" panose="020B0503020203060203" pitchFamily="34" charset="0"/>
              </a:rPr>
              <a:t>Ask: </a:t>
            </a:r>
          </a:p>
          <a:p>
            <a:pPr marL="171450" indent="-171450">
              <a:buFont typeface="Arial" panose="020B0604020202020204" pitchFamily="34" charset="0"/>
              <a:buChar char="•"/>
            </a:pPr>
            <a:r>
              <a:rPr lang="en-US" b="0">
                <a:solidFill>
                  <a:schemeClr val="tx1"/>
                </a:solidFill>
                <a:latin typeface="Bogle" panose="020B0503020203060203" pitchFamily="34" charset="0"/>
              </a:rPr>
              <a:t>Have a volunteer demonstrate what they would say to the customer as part of owning the issue. </a:t>
            </a:r>
          </a:p>
          <a:p>
            <a:pPr marL="0" indent="0">
              <a:buFont typeface="Arial" panose="020B0604020202020204" pitchFamily="34" charset="0"/>
              <a:buNone/>
            </a:pPr>
            <a:endParaRPr lang="en-US" b="1">
              <a:solidFill>
                <a:schemeClr val="tx1"/>
              </a:solidFill>
              <a:latin typeface="Bogle" panose="020B0503020203060203" pitchFamily="34" charset="0"/>
            </a:endParaRPr>
          </a:p>
          <a:p>
            <a:pPr marL="0" indent="0">
              <a:buFont typeface="Arial" panose="020B0604020202020204" pitchFamily="34" charset="0"/>
              <a:buNone/>
            </a:pPr>
            <a:r>
              <a:rPr lang="en-US" b="1">
                <a:solidFill>
                  <a:schemeClr val="tx1"/>
                </a:solidFill>
                <a:latin typeface="Bogle" panose="020B0503020203060203" pitchFamily="34" charset="0"/>
              </a:rPr>
              <a:t>Do:</a:t>
            </a:r>
          </a:p>
          <a:p>
            <a:pPr marL="171450" indent="-171450">
              <a:buFont typeface="Arial" panose="020B0604020202020204" pitchFamily="34" charset="0"/>
              <a:buChar char="•"/>
            </a:pPr>
            <a:r>
              <a:rPr lang="en-US" b="1">
                <a:solidFill>
                  <a:schemeClr val="tx1"/>
                </a:solidFill>
                <a:latin typeface="Bogle" panose="020B0503020203060203" pitchFamily="34" charset="0"/>
              </a:rPr>
              <a:t>CLICK</a:t>
            </a:r>
            <a:r>
              <a:rPr lang="en-US" b="0">
                <a:solidFill>
                  <a:schemeClr val="tx1"/>
                </a:solidFill>
                <a:latin typeface="Bogle" panose="020B0503020203060203" pitchFamily="34" charset="0"/>
              </a:rPr>
              <a:t> on “Own It” to reveal the example statement and bulleted actions that make up the plank.</a:t>
            </a:r>
          </a:p>
          <a:p>
            <a:pPr marL="171450" indent="-171450">
              <a:buFont typeface="Arial" panose="020B0604020202020204" pitchFamily="34" charset="0"/>
              <a:buChar char="•"/>
            </a:pPr>
            <a:r>
              <a:rPr lang="en-US" b="0">
                <a:solidFill>
                  <a:schemeClr val="tx1"/>
                </a:solidFill>
                <a:latin typeface="Bogle" panose="020B0503020203060203" pitchFamily="34" charset="0"/>
              </a:rPr>
              <a:t>Ask learners for examples of what this sounds like.</a:t>
            </a:r>
          </a:p>
          <a:p>
            <a:pPr marL="171450" indent="-171450">
              <a:buFont typeface="Arial" panose="020B0604020202020204" pitchFamily="34" charset="0"/>
              <a:buChar char="•"/>
            </a:pPr>
            <a:r>
              <a:rPr lang="en-US" b="0">
                <a:solidFill>
                  <a:schemeClr val="tx1"/>
                </a:solidFill>
                <a:latin typeface="Bogle" panose="020B0503020203060203" pitchFamily="34" charset="0"/>
              </a:rPr>
              <a:t>Ask learners why OWNING the member’s issue/concerns is so important?</a:t>
            </a:r>
          </a:p>
          <a:p>
            <a:pPr marL="171450" lvl="0" indent="-171450">
              <a:buFont typeface="Arial" panose="020B0604020202020204" pitchFamily="34" charset="0"/>
              <a:buChar char="•"/>
            </a:pPr>
            <a:r>
              <a:rPr lang="en-US" b="0">
                <a:solidFill>
                  <a:schemeClr val="tx1"/>
                </a:solidFill>
                <a:latin typeface="Bogle" panose="020B0503020203060203" pitchFamily="34" charset="0"/>
              </a:rPr>
              <a:t>Possible answers to Guide towards:</a:t>
            </a:r>
          </a:p>
          <a:p>
            <a:pPr marL="628650" lvl="1" indent="-171450">
              <a:buFont typeface="Arial" panose="020B0604020202020204" pitchFamily="34" charset="0"/>
              <a:buChar char="•"/>
            </a:pPr>
            <a:r>
              <a:rPr lang="en-US" b="0">
                <a:solidFill>
                  <a:schemeClr val="tx1"/>
                </a:solidFill>
                <a:latin typeface="Bogle" panose="020B0503020203060203" pitchFamily="34" charset="0"/>
              </a:rPr>
              <a:t>If the solution to the problem is under your control, ensure that we can assist the customer with resolving the problem</a:t>
            </a:r>
          </a:p>
          <a:p>
            <a:pPr marL="628650" lvl="1" indent="-171450">
              <a:buFont typeface="Arial" panose="020B0604020202020204" pitchFamily="34" charset="0"/>
              <a:buChar char="•"/>
            </a:pPr>
            <a:r>
              <a:rPr lang="en-US" b="0">
                <a:solidFill>
                  <a:schemeClr val="tx1"/>
                </a:solidFill>
                <a:latin typeface="Bogle" panose="020B0503020203060203" pitchFamily="34" charset="0"/>
              </a:rPr>
              <a:t>An opportunity to showcase value and overcome a singular negative experience and make it up to our valued Business+ members</a:t>
            </a:r>
          </a:p>
          <a:p>
            <a:pPr marL="171450" indent="-171450">
              <a:buFont typeface="Arial" panose="020B0604020202020204" pitchFamily="34" charset="0"/>
              <a:buChar char="•"/>
            </a:pPr>
            <a:r>
              <a:rPr lang="en-US" b="0">
                <a:solidFill>
                  <a:schemeClr val="tx1"/>
                </a:solidFill>
                <a:latin typeface="Bogle" panose="020B0503020203060203" pitchFamily="34" charset="0"/>
              </a:rPr>
              <a:t>Have the learners drop in the chat pod what they would say or do for the customer to ‘reduce it’. </a:t>
            </a:r>
          </a:p>
          <a:p>
            <a:pPr marL="457200" lvl="1" indent="0">
              <a:buFont typeface="Arial" panose="020B0604020202020204" pitchFamily="34" charset="0"/>
              <a:buNone/>
            </a:pPr>
            <a:endParaRPr lang="en-US" b="0">
              <a:solidFill>
                <a:schemeClr val="tx1"/>
              </a:solidFill>
              <a:latin typeface="Bogle" panose="020B0503020203060203" pitchFamily="34" charset="0"/>
            </a:endParaRPr>
          </a:p>
          <a:p>
            <a:pPr marL="0" lvl="0" indent="0">
              <a:buFont typeface="Arial" panose="020B0604020202020204" pitchFamily="34" charset="0"/>
              <a:buNone/>
            </a:pPr>
            <a:r>
              <a:rPr lang="en-US" b="1">
                <a:solidFill>
                  <a:schemeClr val="tx1"/>
                </a:solidFill>
                <a:latin typeface="Bogle" panose="020B0503020203060203" pitchFamily="34" charset="0"/>
              </a:rPr>
              <a:t>Do:</a:t>
            </a:r>
          </a:p>
          <a:p>
            <a:pPr marL="171450" lvl="0" indent="-171450">
              <a:buFont typeface="Arial" panose="020B0604020202020204" pitchFamily="34" charset="0"/>
              <a:buChar char="•"/>
            </a:pPr>
            <a:r>
              <a:rPr lang="en-US" b="1">
                <a:solidFill>
                  <a:schemeClr val="tx1"/>
                </a:solidFill>
                <a:latin typeface="Bogle" panose="020B0503020203060203" pitchFamily="34" charset="0"/>
              </a:rPr>
              <a:t>CLICK</a:t>
            </a:r>
            <a:r>
              <a:rPr lang="en-US" b="0">
                <a:solidFill>
                  <a:schemeClr val="tx1"/>
                </a:solidFill>
                <a:latin typeface="Bogle" panose="020B0503020203060203" pitchFamily="34" charset="0"/>
              </a:rPr>
              <a:t> on “Reduce It” and reveal the example statement and bulleted actions that make up the plank.</a:t>
            </a:r>
          </a:p>
          <a:p>
            <a:pPr marL="171450" lvl="0" indent="-171450">
              <a:buFont typeface="Arial" panose="020B0604020202020204" pitchFamily="34" charset="0"/>
              <a:buChar char="•"/>
            </a:pPr>
            <a:r>
              <a:rPr lang="en-US" b="0">
                <a:solidFill>
                  <a:schemeClr val="tx1"/>
                </a:solidFill>
                <a:latin typeface="Bogle" panose="020B0503020203060203" pitchFamily="34" charset="0"/>
              </a:rPr>
              <a:t>Explain that this plank is all about making it easier on the member.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solidFill>
                  <a:schemeClr val="tx1"/>
                </a:solidFill>
                <a:latin typeface="Bogle" panose="020B0503020203060203" pitchFamily="34" charset="0"/>
              </a:rPr>
              <a:t>Possible answers to Guide towards:</a:t>
            </a:r>
          </a:p>
          <a:p>
            <a:pPr marL="628650" lvl="1" indent="-171450">
              <a:buFont typeface="Arial" panose="020B0604020202020204" pitchFamily="34" charset="0"/>
              <a:buChar char="•"/>
            </a:pPr>
            <a:r>
              <a:rPr lang="en-US" b="0">
                <a:solidFill>
                  <a:schemeClr val="tx1"/>
                </a:solidFill>
                <a:latin typeface="Bogle" panose="020B0503020203060203" pitchFamily="34" charset="0"/>
              </a:rPr>
              <a:t>Allow the customers to see the value in the membership by looking into their buying behavior and offering them the relevant benefits for saving time and money</a:t>
            </a:r>
          </a:p>
          <a:p>
            <a:pPr marL="628650" lvl="1" indent="-171450">
              <a:buFont typeface="Arial" panose="020B0604020202020204" pitchFamily="34" charset="0"/>
              <a:buChar char="•"/>
            </a:pPr>
            <a:r>
              <a:rPr lang="en-US" b="0">
                <a:solidFill>
                  <a:schemeClr val="tx1"/>
                </a:solidFill>
                <a:latin typeface="Bogle" panose="020B0503020203060203" pitchFamily="34" charset="0"/>
              </a:rPr>
              <a:t>Document everything and the actions taken in the unlikely event the issue comes up again, following all the right steps and checking resources, and avoiding unnecessary holds and transfers</a:t>
            </a:r>
          </a:p>
          <a:p>
            <a:pPr marL="171450" lvl="0" indent="-171450">
              <a:buFont typeface="Arial" panose="020B0604020202020204" pitchFamily="34" charset="0"/>
              <a:buChar char="•"/>
            </a:pPr>
            <a:r>
              <a:rPr lang="en-US" b="0">
                <a:solidFill>
                  <a:schemeClr val="tx1"/>
                </a:solidFill>
                <a:latin typeface="Bogle" panose="020B0503020203060203" pitchFamily="34" charset="0"/>
              </a:rPr>
              <a:t>Ask learners to speak to any customer service interactions they’ve had where the it seemed like THEY had to advocate for their needs. How did that feel?</a:t>
            </a:r>
          </a:p>
          <a:p>
            <a:pPr marL="628650" lvl="1" indent="-171450">
              <a:buFont typeface="Arial" panose="020B0604020202020204" pitchFamily="34" charset="0"/>
              <a:buChar char="•"/>
            </a:pPr>
            <a:r>
              <a:rPr lang="en-US" b="0">
                <a:solidFill>
                  <a:schemeClr val="tx1"/>
                </a:solidFill>
                <a:latin typeface="Bogle" panose="020B0503020203060203" pitchFamily="34" charset="0"/>
              </a:rPr>
              <a:t>Why do you think avoiding unnecessary holds and transfers important?</a:t>
            </a:r>
          </a:p>
          <a:p>
            <a:pPr marL="171450" lvl="0" indent="-171450">
              <a:buFont typeface="Arial" panose="020B0604020202020204" pitchFamily="34" charset="0"/>
              <a:buChar char="•"/>
            </a:pPr>
            <a:endParaRPr lang="en-US" b="0">
              <a:solidFill>
                <a:schemeClr val="tx1"/>
              </a:solidFill>
              <a:latin typeface="Bogle" panose="020B0503020203060203" pitchFamily="34" charset="0"/>
            </a:endParaRPr>
          </a:p>
          <a:p>
            <a:r>
              <a:rPr lang="en-US" b="1">
                <a:latin typeface="Bogle"/>
              </a:rPr>
              <a:t>Do</a:t>
            </a:r>
            <a:r>
              <a:rPr lang="en-US" b="1">
                <a:solidFill>
                  <a:schemeClr val="tx1"/>
                </a:solidFill>
                <a:latin typeface="Bogle"/>
              </a:rPr>
              <a:t>:</a:t>
            </a:r>
            <a:r>
              <a:rPr lang="en-US" b="1">
                <a:latin typeface="Bogle"/>
              </a:rPr>
              <a:t> </a:t>
            </a:r>
            <a:endParaRPr lang="en-US" b="1">
              <a:solidFill>
                <a:schemeClr val="tx1"/>
              </a:solidFill>
              <a:latin typeface="Bogle" panose="020B0503020203060203" pitchFamily="34" charset="0"/>
            </a:endParaRPr>
          </a:p>
          <a:p>
            <a:pPr marL="171450" indent="-171450">
              <a:buFont typeface="Arial" panose="020B0604020202020204" pitchFamily="34" charset="0"/>
              <a:buChar char="•"/>
            </a:pPr>
            <a:r>
              <a:rPr lang="en-US" b="0">
                <a:solidFill>
                  <a:schemeClr val="tx1"/>
                </a:solidFill>
                <a:latin typeface="Bogle" panose="020B0503020203060203" pitchFamily="34" charset="0"/>
              </a:rPr>
              <a:t>Have a volunteer share a closing statement for the call.</a:t>
            </a:r>
          </a:p>
          <a:p>
            <a:pPr marL="171450" lvl="0" indent="-171450">
              <a:buFont typeface="Arial" panose="020B0604020202020204" pitchFamily="34" charset="0"/>
              <a:buChar char="•"/>
            </a:pPr>
            <a:r>
              <a:rPr lang="en-US" b="1">
                <a:solidFill>
                  <a:schemeClr val="tx1"/>
                </a:solidFill>
                <a:latin typeface="Bogle" panose="020B0503020203060203" pitchFamily="34" charset="0"/>
              </a:rPr>
              <a:t>CLICK</a:t>
            </a:r>
            <a:r>
              <a:rPr lang="en-US" b="0">
                <a:solidFill>
                  <a:schemeClr val="tx1"/>
                </a:solidFill>
                <a:latin typeface="Bogle" panose="020B0503020203060203" pitchFamily="34" charset="0"/>
              </a:rPr>
              <a:t> on “Resolve It” to reveal the example closing statement and bulleted actions</a:t>
            </a:r>
          </a:p>
          <a:p>
            <a:pPr marL="171450" lvl="0" indent="-171450">
              <a:buFont typeface="Arial" panose="020B0604020202020204" pitchFamily="34" charset="0"/>
              <a:buChar char="•"/>
            </a:pPr>
            <a:r>
              <a:rPr lang="en-US" b="0">
                <a:solidFill>
                  <a:schemeClr val="tx1"/>
                </a:solidFill>
                <a:latin typeface="Bogle" panose="020B0503020203060203" pitchFamily="34" charset="0"/>
              </a:rPr>
              <a:t>Explain that ultimately the most important thing is to retain the customer as a Walmart Business and Walmart Business+ member by solving the member’s issue and addressing all concerns </a:t>
            </a:r>
          </a:p>
          <a:p>
            <a:pPr marL="0" lvl="0" indent="0">
              <a:buFont typeface="Arial" panose="020B0604020202020204" pitchFamily="34" charset="0"/>
              <a:buNone/>
            </a:pPr>
            <a:endParaRPr lang="en-US" b="0">
              <a:solidFill>
                <a:schemeClr val="tx1"/>
              </a:solidFill>
              <a:latin typeface="Bogle" panose="020B0503020203060203" pitchFamily="34" charset="0"/>
            </a:endParaRPr>
          </a:p>
          <a:p>
            <a:pPr marL="0" lvl="0" indent="0">
              <a:buFont typeface="Arial" panose="020B0604020202020204" pitchFamily="34" charset="0"/>
              <a:buNone/>
            </a:pPr>
            <a:r>
              <a:rPr lang="en-US" b="1">
                <a:solidFill>
                  <a:schemeClr val="tx1"/>
                </a:solidFill>
                <a:latin typeface="Bogle" panose="020B0503020203060203" pitchFamily="34" charset="0"/>
              </a:rPr>
              <a:t>Up Next:</a:t>
            </a:r>
          </a:p>
          <a:p>
            <a:pPr marL="0" lvl="0" indent="0">
              <a:buFont typeface="Arial" panose="020B0604020202020204" pitchFamily="34" charset="0"/>
              <a:buNone/>
            </a:pPr>
            <a:r>
              <a:rPr lang="en-US" b="0">
                <a:solidFill>
                  <a:schemeClr val="tx1"/>
                </a:solidFill>
                <a:latin typeface="Bogle" panose="020B0503020203060203" pitchFamily="34" charset="0"/>
              </a:rPr>
              <a:t>Positioning</a:t>
            </a:r>
          </a:p>
        </p:txBody>
      </p:sp>
      <p:sp>
        <p:nvSpPr>
          <p:cNvPr id="4" name="Slide Number Placeholder 3"/>
          <p:cNvSpPr>
            <a:spLocks noGrp="1"/>
          </p:cNvSpPr>
          <p:nvPr>
            <p:ph type="sldNum" sz="quarter" idx="5"/>
          </p:nvPr>
        </p:nvSpPr>
        <p:spPr/>
        <p:txBody>
          <a:bodyPr/>
          <a:lstStyle/>
          <a:p>
            <a:fld id="{6C953AF7-91A7-8F43-86AA-5305ECD5CD1F}" type="slidenum">
              <a:rPr lang="en-US" smtClean="0"/>
              <a:t>12</a:t>
            </a:fld>
            <a:endParaRPr lang="en-US"/>
          </a:p>
        </p:txBody>
      </p:sp>
    </p:spTree>
    <p:extLst>
      <p:ext uri="{BB962C8B-B14F-4D97-AF65-F5344CB8AC3E}">
        <p14:creationId xmlns:p14="http://schemas.microsoft.com/office/powerpoint/2010/main" val="3577416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chemeClr val="tx1"/>
                </a:solidFill>
                <a:latin typeface="Bogle" panose="020B0503020203060203" pitchFamily="34" charset="0"/>
              </a:rPr>
              <a:t>Walmart Business: Positioning (50 minutes)</a:t>
            </a:r>
            <a:endParaRPr lang="en-US">
              <a:cs typeface="Calibri"/>
            </a:endParaRPr>
          </a:p>
          <a:p>
            <a:r>
              <a:rPr lang="en-US"/>
              <a:t>  </a:t>
            </a:r>
            <a:endParaRPr lang="en-US">
              <a:cs typeface="Calibri"/>
            </a:endParaRPr>
          </a:p>
          <a:p>
            <a:r>
              <a:rPr lang="en-US" b="1"/>
              <a:t>Up Next: </a:t>
            </a:r>
            <a:r>
              <a:rPr lang="en-US"/>
              <a:t>  </a:t>
            </a:r>
            <a:endParaRPr lang="en-US">
              <a:cs typeface="Calibri"/>
            </a:endParaRPr>
          </a:p>
          <a:p>
            <a:pPr marL="0" indent="0">
              <a:buFont typeface="Arial" panose="020B0604020202020204" pitchFamily="34" charset="0"/>
              <a:buNone/>
            </a:pPr>
            <a:r>
              <a:rPr lang="en-US" b="0">
                <a:latin typeface="Bogle" panose="020B0503020203060203" pitchFamily="34" charset="0"/>
              </a:rPr>
              <a:t>Activity Debrief</a:t>
            </a:r>
            <a:endParaRPr lang="en-US">
              <a:latin typeface="Bogle" panose="020B0503020203060203" pitchFamily="34" charset="0"/>
            </a:endParaRPr>
          </a:p>
          <a:p>
            <a:endParaRPr lang="en-US" sz="1200" i="1" kern="120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C953AF7-91A7-8F43-86AA-5305ECD5CD1F}" type="slidenum">
              <a:rPr lang="en-US" smtClean="0"/>
              <a:t>13</a:t>
            </a:fld>
            <a:endParaRPr lang="en-US"/>
          </a:p>
        </p:txBody>
      </p:sp>
    </p:spTree>
    <p:extLst>
      <p:ext uri="{BB962C8B-B14F-4D97-AF65-F5344CB8AC3E}">
        <p14:creationId xmlns:p14="http://schemas.microsoft.com/office/powerpoint/2010/main" val="4054124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Font typeface="Arial" panose="020B0604020202020204" pitchFamily="34" charset="0"/>
              <a:buNone/>
            </a:pPr>
            <a:r>
              <a:rPr lang="en-US" sz="1200" b="1">
                <a:solidFill>
                  <a:schemeClr val="dk1"/>
                </a:solidFill>
                <a:latin typeface="Bogle" panose="020B0503020203060203" pitchFamily="34" charset="0"/>
                <a:ea typeface="Calibri"/>
                <a:cs typeface="Calibri"/>
                <a:sym typeface="Calibri"/>
              </a:rPr>
              <a:t>Say: </a:t>
            </a:r>
            <a:r>
              <a:rPr lang="en-US" sz="1200" b="0">
                <a:solidFill>
                  <a:schemeClr val="dk1"/>
                </a:solidFill>
                <a:latin typeface="Bogle" panose="020B0503020203060203" pitchFamily="34" charset="0"/>
                <a:ea typeface="Calibri"/>
                <a:cs typeface="Calibri"/>
                <a:sym typeface="Calibri"/>
              </a:rPr>
              <a:t>Everyone log into Litmos and open the knowledge check titled XT:</a:t>
            </a:r>
            <a:r>
              <a:rPr lang="en-US" sz="1200">
                <a:solidFill>
                  <a:schemeClr val="dk1"/>
                </a:solidFill>
                <a:latin typeface="Bogle" panose="020B0503020203060203" pitchFamily="34" charset="0"/>
                <a:cs typeface="Calibri"/>
                <a:sym typeface="Calibri"/>
              </a:rPr>
              <a:t> Walmart Business – Objective Spotlight 1</a:t>
            </a:r>
          </a:p>
          <a:p>
            <a:pPr marL="0" lvl="0" indent="0" algn="l" rtl="0">
              <a:spcBef>
                <a:spcPts val="0"/>
              </a:spcBef>
              <a:spcAft>
                <a:spcPts val="0"/>
              </a:spcAft>
              <a:buNone/>
            </a:pPr>
            <a:endParaRPr lang="en-US" sz="1200" b="1">
              <a:solidFill>
                <a:schemeClr val="dk1"/>
              </a:solidFill>
              <a:latin typeface="Bogle" panose="020B0503020203060203" pitchFamily="34" charset="0"/>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lang="en-US" sz="1200" b="1" i="0">
              <a:solidFill>
                <a:schemeClr val="dk1"/>
              </a:solidFill>
              <a:latin typeface="Bogle" panose="020B0503020203060203" pitchFamily="34" charset="0"/>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1" i="1">
                <a:solidFill>
                  <a:schemeClr val="dk1"/>
                </a:solidFill>
                <a:latin typeface="Bogle" panose="020B0503020203060203" pitchFamily="34" charset="0"/>
                <a:ea typeface="Calibri"/>
                <a:cs typeface="Calibri"/>
                <a:sym typeface="Calibri"/>
              </a:rPr>
              <a:t>Do: *Remind learners to take their time on knowledge checks and to refer to KB as necessary.*</a:t>
            </a:r>
            <a:endParaRPr lang="en-US" sz="1200">
              <a:latin typeface="Bogle" panose="020B0503020203060203" pitchFamily="34" charset="0"/>
            </a:endParaRPr>
          </a:p>
          <a:p>
            <a:pPr marL="0" lvl="0" indent="0" algn="l" rtl="0">
              <a:spcBef>
                <a:spcPts val="0"/>
              </a:spcBef>
              <a:spcAft>
                <a:spcPts val="0"/>
              </a:spcAft>
              <a:buNone/>
            </a:pPr>
            <a:endParaRPr lang="en-US" sz="1200" b="1">
              <a:solidFill>
                <a:schemeClr val="dk1"/>
              </a:solidFill>
              <a:latin typeface="Bogle" panose="020B0503020203060203" pitchFamily="34" charset="0"/>
              <a:ea typeface="Calibri"/>
              <a:cs typeface="Calibri"/>
              <a:sym typeface="Calibri"/>
            </a:endParaRPr>
          </a:p>
          <a:p>
            <a:r>
              <a:rPr lang="en-US">
                <a:solidFill>
                  <a:schemeClr val="dk1"/>
                </a:solidFill>
                <a:latin typeface="Bogle"/>
                <a:ea typeface="Calibri"/>
                <a:cs typeface="Calibri"/>
                <a:sym typeface="Calibri"/>
              </a:rPr>
              <a:t>Have</a:t>
            </a:r>
            <a:r>
              <a:rPr lang="en-US" sz="1200" b="0">
                <a:solidFill>
                  <a:schemeClr val="dk1"/>
                </a:solidFill>
                <a:latin typeface="Bogle"/>
                <a:ea typeface="Calibri"/>
                <a:cs typeface="Calibri"/>
                <a:sym typeface="Calibri"/>
              </a:rPr>
              <a:t> agents:</a:t>
            </a:r>
            <a:r>
              <a:rPr lang="en-US">
                <a:solidFill>
                  <a:schemeClr val="dk1"/>
                </a:solidFill>
                <a:latin typeface="Bogle"/>
                <a:ea typeface="Calibri"/>
                <a:cs typeface="Calibri"/>
                <a:sym typeface="Calibri"/>
              </a:rPr>
              <a:t> </a:t>
            </a:r>
            <a:endParaRPr lang="en-US" sz="1200" b="0">
              <a:latin typeface="Bogle" panose="020B0503020203060203" pitchFamily="34" charset="0"/>
            </a:endParaRPr>
          </a:p>
          <a:p>
            <a:pPr marL="171450" lvl="0" indent="-171450" algn="l" rtl="0">
              <a:spcBef>
                <a:spcPts val="0"/>
              </a:spcBef>
              <a:spcAft>
                <a:spcPts val="0"/>
              </a:spcAft>
              <a:buClr>
                <a:schemeClr val="dk1"/>
              </a:buClr>
              <a:buSzPts val="1200"/>
              <a:buFont typeface="Arial"/>
              <a:buChar char="•"/>
            </a:pPr>
            <a:r>
              <a:rPr lang="en-US" sz="1200" b="0">
                <a:solidFill>
                  <a:schemeClr val="dk1"/>
                </a:solidFill>
                <a:latin typeface="Bogle"/>
                <a:ea typeface="Calibri"/>
                <a:cs typeface="Calibri"/>
                <a:sym typeface="Calibri"/>
              </a:rPr>
              <a:t>Sign into Walmart.litmos.com</a:t>
            </a:r>
            <a:endParaRPr lang="en-US" sz="1200">
              <a:latin typeface="Bogle"/>
            </a:endParaRPr>
          </a:p>
          <a:p>
            <a:pPr marL="171450" lvl="0" indent="-171450" algn="l" rtl="0">
              <a:spcBef>
                <a:spcPts val="0"/>
              </a:spcBef>
              <a:spcAft>
                <a:spcPts val="0"/>
              </a:spcAft>
              <a:buClr>
                <a:schemeClr val="dk1"/>
              </a:buClr>
              <a:buSzPts val="1200"/>
              <a:buFont typeface="Arial"/>
              <a:buChar char="•"/>
            </a:pPr>
            <a:r>
              <a:rPr lang="en-US" sz="1200" b="0">
                <a:solidFill>
                  <a:schemeClr val="dk1"/>
                </a:solidFill>
                <a:latin typeface="Bogle"/>
                <a:ea typeface="Calibri"/>
                <a:cs typeface="Calibri"/>
                <a:sym typeface="Calibri"/>
              </a:rPr>
              <a:t>Independently complete knowledge check</a:t>
            </a:r>
            <a:endParaRPr lang="en-US" sz="1200" b="0">
              <a:solidFill>
                <a:schemeClr val="tx1"/>
              </a:solidFill>
              <a:latin typeface="Bogle"/>
            </a:endParaRPr>
          </a:p>
          <a:p>
            <a:pPr marL="171450" lvl="0" indent="-171450" algn="l" rtl="0">
              <a:spcBef>
                <a:spcPts val="0"/>
              </a:spcBef>
              <a:spcAft>
                <a:spcPts val="0"/>
              </a:spcAft>
              <a:buFont typeface="Arial" panose="020B0604020202020204" pitchFamily="34" charset="0"/>
              <a:buChar char="•"/>
            </a:pPr>
            <a:r>
              <a:rPr lang="en-US">
                <a:latin typeface="Bogle"/>
              </a:rPr>
              <a:t>Ensure it is in the learning path and called </a:t>
            </a:r>
            <a:r>
              <a:rPr lang="en-US" sz="1200">
                <a:solidFill>
                  <a:schemeClr val="dk1"/>
                </a:solidFill>
                <a:latin typeface="Bogle" panose="020B0503020203060203" pitchFamily="34" charset="0"/>
                <a:cs typeface="Calibri"/>
                <a:sym typeface="Calibri"/>
              </a:rPr>
              <a:t>XT: Walmart Business</a:t>
            </a:r>
          </a:p>
          <a:p>
            <a:pPr marL="171450" indent="-171450">
              <a:buClr>
                <a:srgbClr val="000000"/>
              </a:buClr>
              <a:buSzPts val="1200"/>
              <a:buFont typeface="Arial"/>
              <a:buChar char="•"/>
            </a:pPr>
            <a:endParaRPr lang="en-US">
              <a:solidFill>
                <a:schemeClr val="dk1"/>
              </a:solidFill>
              <a:latin typeface="Bogle" panose="020B0503020203060203" pitchFamily="34" charset="0"/>
              <a:ea typeface="Calibri"/>
              <a:cs typeface="Calibri"/>
            </a:endParaRPr>
          </a:p>
          <a:p>
            <a:pPr marL="0" lvl="0" indent="0" algn="l" rtl="0">
              <a:spcBef>
                <a:spcPts val="0"/>
              </a:spcBef>
              <a:spcAft>
                <a:spcPts val="0"/>
              </a:spcAft>
              <a:buNone/>
            </a:pPr>
            <a:r>
              <a:rPr lang="en-US" sz="1200" b="1">
                <a:solidFill>
                  <a:schemeClr val="dk1"/>
                </a:solidFill>
                <a:latin typeface="Bogle" panose="020B0503020203060203" pitchFamily="34" charset="0"/>
                <a:ea typeface="Calibri"/>
                <a:cs typeface="Calibri"/>
                <a:sym typeface="Calibri"/>
              </a:rPr>
              <a:t>Say: A</a:t>
            </a:r>
            <a:r>
              <a:rPr lang="en-US" sz="1200" b="0">
                <a:solidFill>
                  <a:schemeClr val="dk1"/>
                </a:solidFill>
                <a:latin typeface="Bogle" panose="020B0503020203060203" pitchFamily="34" charset="0"/>
                <a:ea typeface="Calibri"/>
                <a:cs typeface="Calibri"/>
                <a:sym typeface="Calibri"/>
              </a:rPr>
              <a:t>fter you have completed the knowledge check, give me a green check mark. We will have a short discussion about the key takeaways.</a:t>
            </a:r>
          </a:p>
          <a:p>
            <a:pPr marL="0" lvl="0" indent="0" algn="l" rtl="0">
              <a:spcBef>
                <a:spcPts val="0"/>
              </a:spcBef>
              <a:spcAft>
                <a:spcPts val="0"/>
              </a:spcAft>
              <a:buNone/>
            </a:pPr>
            <a:endParaRPr lang="en-US" sz="1200" b="1">
              <a:solidFill>
                <a:schemeClr val="dk1"/>
              </a:solidFill>
              <a:latin typeface="Bogle" panose="020B0503020203060203" pitchFamily="34" charset="0"/>
              <a:ea typeface="Calibri"/>
              <a:cs typeface="Calibri"/>
              <a:sym typeface="Calibri"/>
            </a:endParaRPr>
          </a:p>
          <a:p>
            <a:pPr marL="0" lvl="0" indent="0" algn="l" rtl="0">
              <a:spcBef>
                <a:spcPts val="0"/>
              </a:spcBef>
              <a:spcAft>
                <a:spcPts val="0"/>
              </a:spcAft>
              <a:buNone/>
            </a:pPr>
            <a:r>
              <a:rPr lang="en-US" sz="1200" b="1">
                <a:solidFill>
                  <a:schemeClr val="dk1"/>
                </a:solidFill>
                <a:latin typeface="Bogle" panose="020B0503020203060203" pitchFamily="34" charset="0"/>
                <a:ea typeface="Calibri"/>
                <a:cs typeface="Calibri"/>
                <a:sym typeface="Calibri"/>
              </a:rPr>
              <a:t>Materials:  </a:t>
            </a:r>
            <a:r>
              <a:rPr lang="en-US" sz="1200">
                <a:solidFill>
                  <a:schemeClr val="dk1"/>
                </a:solidFill>
                <a:latin typeface="Bogle" panose="020B0503020203060203" pitchFamily="34" charset="0"/>
                <a:ea typeface="Calibri"/>
                <a:cs typeface="Calibri"/>
                <a:sym typeface="Calibri"/>
              </a:rPr>
              <a:t>Encourage learners to use KB as necessary. </a:t>
            </a:r>
          </a:p>
          <a:p>
            <a:pPr marL="0" lvl="0" indent="0" algn="l" rtl="0">
              <a:spcBef>
                <a:spcPts val="0"/>
              </a:spcBef>
              <a:spcAft>
                <a:spcPts val="0"/>
              </a:spcAft>
              <a:buNone/>
            </a:pPr>
            <a:endParaRPr lang="en-US" sz="1200">
              <a:solidFill>
                <a:schemeClr val="dk1"/>
              </a:solidFill>
              <a:latin typeface="Bogle" panose="020B0503020203060203" pitchFamily="34" charset="0"/>
              <a:cs typeface="Calibri"/>
              <a:sym typeface="Calibri"/>
            </a:endParaRPr>
          </a:p>
          <a:p>
            <a:pPr marL="0" lvl="0" indent="0" algn="l" rtl="0">
              <a:spcBef>
                <a:spcPts val="0"/>
              </a:spcBef>
              <a:spcAft>
                <a:spcPts val="0"/>
              </a:spcAft>
              <a:buNone/>
            </a:pPr>
            <a:r>
              <a:rPr lang="en-US" sz="1200" b="1">
                <a:solidFill>
                  <a:schemeClr val="dk1"/>
                </a:solidFill>
                <a:latin typeface="Bogle" panose="020B0503020203060203" pitchFamily="34" charset="0"/>
                <a:cs typeface="Calibri"/>
                <a:sym typeface="Calibri"/>
              </a:rPr>
              <a:t>Do:</a:t>
            </a:r>
          </a:p>
          <a:p>
            <a:pPr marL="171450" lvl="0" indent="-171450" algn="l" rtl="0">
              <a:spcBef>
                <a:spcPts val="0"/>
              </a:spcBef>
              <a:spcAft>
                <a:spcPts val="0"/>
              </a:spcAft>
              <a:buFont typeface="Arial" panose="020B0604020202020204" pitchFamily="34" charset="0"/>
              <a:buChar char="•"/>
            </a:pPr>
            <a:r>
              <a:rPr lang="en-US" sz="1200">
                <a:solidFill>
                  <a:schemeClr val="dk1"/>
                </a:solidFill>
                <a:latin typeface="Bogle" panose="020B0503020203060203" pitchFamily="34" charset="0"/>
                <a:cs typeface="Calibri"/>
                <a:sym typeface="Calibri"/>
              </a:rPr>
              <a:t>Once the group is done with the XT: Walmart Business</a:t>
            </a:r>
          </a:p>
          <a:p>
            <a:pPr marL="628650" lvl="1" indent="-171450" algn="l" rtl="0">
              <a:spcBef>
                <a:spcPts val="0"/>
              </a:spcBef>
              <a:spcAft>
                <a:spcPts val="0"/>
              </a:spcAft>
              <a:buFont typeface="Arial" panose="020B0604020202020204" pitchFamily="34" charset="0"/>
              <a:buChar char="•"/>
            </a:pPr>
            <a:r>
              <a:rPr lang="en-US" sz="1200">
                <a:solidFill>
                  <a:schemeClr val="dk1"/>
                </a:solidFill>
                <a:latin typeface="Bogle" panose="020B0503020203060203" pitchFamily="34" charset="0"/>
                <a:cs typeface="Calibri"/>
                <a:sym typeface="Calibri"/>
              </a:rPr>
              <a:t>Discuss what some of their take-aways are.</a:t>
            </a:r>
          </a:p>
          <a:p>
            <a:pPr marL="628650" lvl="1" indent="-171450" algn="l" rtl="0">
              <a:spcBef>
                <a:spcPts val="0"/>
              </a:spcBef>
              <a:spcAft>
                <a:spcPts val="0"/>
              </a:spcAft>
              <a:buFont typeface="Arial" panose="020B0604020202020204" pitchFamily="34" charset="0"/>
              <a:buChar char="•"/>
            </a:pPr>
            <a:r>
              <a:rPr lang="en-US" sz="1200">
                <a:solidFill>
                  <a:schemeClr val="dk1"/>
                </a:solidFill>
                <a:latin typeface="Bogle" panose="020B0503020203060203" pitchFamily="34" charset="0"/>
                <a:cs typeface="Calibri"/>
                <a:sym typeface="Calibri"/>
              </a:rPr>
              <a:t>Answer any questions they may have.</a:t>
            </a:r>
            <a:endParaRPr lang="en-US" sz="1200">
              <a:latin typeface="Bogle" panose="020B0503020203060203" pitchFamily="34" charset="0"/>
            </a:endParaRPr>
          </a:p>
          <a:p>
            <a:endParaRPr lang="en-US">
              <a:latin typeface="Bogle" panose="020B0503020203060203" pitchFamily="34" charset="0"/>
            </a:endParaRPr>
          </a:p>
          <a:p>
            <a:r>
              <a:rPr lang="en-US" b="1">
                <a:latin typeface="Bogle"/>
              </a:rPr>
              <a:t>Transition</a:t>
            </a:r>
            <a:r>
              <a:rPr lang="en-US">
                <a:latin typeface="Bogle"/>
              </a:rPr>
              <a:t> </a:t>
            </a:r>
            <a:r>
              <a:rPr lang="en-US" b="1">
                <a:latin typeface="Bogle"/>
              </a:rPr>
              <a:t>to:</a:t>
            </a:r>
            <a:r>
              <a:rPr lang="en-US">
                <a:latin typeface="Bogle"/>
              </a:rPr>
              <a:t> Walmart Business Features</a:t>
            </a:r>
          </a:p>
          <a:p>
            <a:endParaRPr lang="en-US" sz="1000" kern="1200">
              <a:solidFill>
                <a:schemeClr val="tx1"/>
              </a:solidFill>
              <a:effectLst/>
              <a:latin typeface="Bogle"/>
              <a:ea typeface="+mn-ea"/>
              <a:cs typeface="+mn-cs"/>
            </a:endParaRPr>
          </a:p>
          <a:p>
            <a:r>
              <a:rPr lang="en-US" sz="1000" b="1" u="sng" kern="1200">
                <a:solidFill>
                  <a:schemeClr val="tx1"/>
                </a:solidFill>
                <a:effectLst/>
                <a:latin typeface="Bogle"/>
                <a:ea typeface="+mn-ea"/>
                <a:cs typeface="+mn-cs"/>
              </a:rPr>
              <a:t>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Segoe UI" panose="020B0502040204020203" pitchFamily="34" charset="0"/>
              </a:rPr>
              <a:t>Will include these questions into Litmos</a:t>
            </a:r>
            <a:br>
              <a:rPr lang="en-US" sz="1800">
                <a:effectLst/>
                <a:latin typeface="Segoe UI" panose="020B0502040204020203" pitchFamily="34" charset="0"/>
              </a:rPr>
            </a:br>
            <a:r>
              <a:rPr lang="en-US" sz="1800">
                <a:effectLst/>
                <a:latin typeface="Segoe UI" panose="020B0502040204020203" pitchFamily="34" charset="0"/>
              </a:rPr>
              <a:t>What are 1-2 key benefits of the new program at Walmart? </a:t>
            </a:r>
            <a:br>
              <a:rPr lang="en-US" sz="1800">
                <a:effectLst/>
                <a:latin typeface="Segoe UI" panose="020B0502040204020203" pitchFamily="34" charset="0"/>
              </a:rPr>
            </a:br>
            <a:r>
              <a:rPr lang="en-US" sz="1800">
                <a:effectLst/>
                <a:latin typeface="Segoe UI" panose="020B0502040204020203" pitchFamily="34" charset="0"/>
              </a:rPr>
              <a:t>What are the 2 type of business accounts? </a:t>
            </a:r>
            <a:br>
              <a:rPr lang="en-US" sz="1800">
                <a:effectLst/>
                <a:latin typeface="Segoe UI" panose="020B0502040204020203" pitchFamily="34" charset="0"/>
              </a:rPr>
            </a:br>
            <a:r>
              <a:rPr lang="en-US" sz="1800">
                <a:effectLst/>
                <a:latin typeface="Segoe UI" panose="020B0502040204020203" pitchFamily="34" charset="0"/>
              </a:rPr>
              <a:t>What are the 3 types of roles a B2B customer may sign up with on the site? </a:t>
            </a:r>
            <a:br>
              <a:rPr lang="en-US" sz="1800">
                <a:effectLst/>
                <a:latin typeface="Segoe UI" panose="020B0502040204020203" pitchFamily="34" charset="0"/>
              </a:rPr>
            </a:br>
            <a:r>
              <a:rPr lang="en-US" sz="1800">
                <a:effectLst/>
                <a:latin typeface="Segoe UI" panose="020B0502040204020203" pitchFamily="34" charset="0"/>
              </a:rPr>
              <a:t>What are the 4 contact principles? </a:t>
            </a:r>
            <a:endParaRPr lang="en-US" sz="1800">
              <a:effectLst/>
              <a:latin typeface="Arial" panose="020B0604020202020204" pitchFamily="34" charset="0"/>
            </a:endParaRPr>
          </a:p>
          <a:p>
            <a:endParaRPr lang="en-US" sz="10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7AFBF57-3C0A-4829-86DC-2273C75F2375}" type="slidenum">
              <a:rPr lang="en-US" smtClean="0"/>
              <a:t>14</a:t>
            </a:fld>
            <a:endParaRPr lang="en-US"/>
          </a:p>
        </p:txBody>
      </p:sp>
    </p:spTree>
    <p:extLst>
      <p:ext uri="{BB962C8B-B14F-4D97-AF65-F5344CB8AC3E}">
        <p14:creationId xmlns:p14="http://schemas.microsoft.com/office/powerpoint/2010/main" val="669868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15000"/>
              </a:lnSpc>
              <a:spcBef>
                <a:spcPts val="1200"/>
              </a:spcBef>
              <a:spcAft>
                <a:spcPts val="1200"/>
              </a:spcAft>
            </a:pPr>
            <a:r>
              <a:rPr lang="en-US" sz="1200" b="1" i="0">
                <a:solidFill>
                  <a:srgbClr val="000000"/>
                </a:solidFill>
                <a:effectLst/>
                <a:latin typeface="Bogle" panose="020B0503020203060203" pitchFamily="34" charset="0"/>
                <a:ea typeface="Times New Roman" panose="02020603050405020304" pitchFamily="18" charset="0"/>
                <a:cs typeface="Times New Roman" panose="02020603050405020304" pitchFamily="18" charset="0"/>
              </a:rPr>
              <a:t>Module 2: Walmart Business Features (180 mins)</a:t>
            </a:r>
          </a:p>
          <a:p>
            <a:pPr marL="0" marR="0">
              <a:lnSpc>
                <a:spcPct val="115000"/>
              </a:lnSpc>
              <a:spcBef>
                <a:spcPts val="1200"/>
              </a:spcBef>
              <a:spcAft>
                <a:spcPts val="1200"/>
              </a:spcAft>
            </a:pPr>
            <a:endParaRPr lang="en-US" sz="1200" b="1" i="0">
              <a:solidFill>
                <a:srgbClr val="000000"/>
              </a:solidFill>
              <a:effectLst/>
              <a:latin typeface="Bogle" panose="020B0503020203060203" pitchFamily="34" charset="0"/>
              <a:ea typeface="Times New Roman" panose="02020603050405020304" pitchFamily="18" charset="0"/>
              <a:cs typeface="Times New Roman" panose="02020603050405020304" pitchFamily="18" charset="0"/>
            </a:endParaRPr>
          </a:p>
          <a:p>
            <a:pPr marL="0" marR="0">
              <a:lnSpc>
                <a:spcPct val="115000"/>
              </a:lnSpc>
              <a:spcBef>
                <a:spcPts val="1200"/>
              </a:spcBef>
              <a:spcAft>
                <a:spcPts val="1200"/>
              </a:spcAft>
            </a:pPr>
            <a:r>
              <a:rPr lang="en-US" sz="1200" b="1">
                <a:solidFill>
                  <a:schemeClr val="tx1"/>
                </a:solidFill>
                <a:effectLst/>
                <a:latin typeface="Bogle" panose="020B0503020203060203" pitchFamily="34" charset="0"/>
                <a:ea typeface="MS Gothic"/>
                <a:cs typeface="Times New Roman" panose="02020603050405020304" pitchFamily="18" charset="0"/>
              </a:rPr>
              <a:t>Learner Objectives (3 mins)</a:t>
            </a:r>
          </a:p>
          <a:p>
            <a:pPr marL="0" marR="0">
              <a:lnSpc>
                <a:spcPct val="115000"/>
              </a:lnSpc>
              <a:spcBef>
                <a:spcPts val="1200"/>
              </a:spcBef>
              <a:spcAft>
                <a:spcPts val="1200"/>
              </a:spcAft>
            </a:pPr>
            <a:r>
              <a:rPr lang="en-US" sz="120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By the end of this module, the learners will be able to:</a:t>
            </a:r>
          </a:p>
          <a:p>
            <a:pPr marL="285750" indent="-285750">
              <a:lnSpc>
                <a:spcPct val="150000"/>
              </a:lnSpc>
              <a:buFont typeface="Arial" panose="020B0604020202020204" pitchFamily="34" charset="0"/>
              <a:buChar char="•"/>
            </a:pPr>
            <a:r>
              <a:rPr lang="en-US" sz="1200">
                <a:latin typeface="Bogle" panose="020B0503020203060203" pitchFamily="34" charset="0"/>
              </a:rPr>
              <a:t>Describe the new Walmart account features for Walmart Business customers</a:t>
            </a:r>
          </a:p>
          <a:p>
            <a:pPr marL="285750" indent="-285750">
              <a:lnSpc>
                <a:spcPct val="150000"/>
              </a:lnSpc>
              <a:buFont typeface="Arial" panose="020B0604020202020204" pitchFamily="34" charset="0"/>
              <a:buChar char="•"/>
            </a:pPr>
            <a:r>
              <a:rPr lang="en-US" sz="1200">
                <a:latin typeface="Bogle" panose="020B0503020203060203" pitchFamily="34" charset="0"/>
              </a:rPr>
              <a:t>Demonstrate Walmart account processes using Walmart Business website and Knowledge Base</a:t>
            </a:r>
          </a:p>
          <a:p>
            <a:pPr marL="285750" indent="-285750">
              <a:lnSpc>
                <a:spcPct val="150000"/>
              </a:lnSpc>
              <a:buFont typeface="Arial" panose="020B0604020202020204" pitchFamily="34" charset="0"/>
              <a:buChar char="•"/>
            </a:pPr>
            <a:r>
              <a:rPr lang="en-US" sz="1200">
                <a:latin typeface="Bogle" panose="020B0503020203060203" pitchFamily="34" charset="0"/>
              </a:rPr>
              <a:t>Solve customer issues related to Walmart Business using CCA workflows</a:t>
            </a:r>
          </a:p>
          <a:p>
            <a:pPr marL="285750" indent="-285750">
              <a:buFont typeface="Arial" panose="020B0604020202020204" pitchFamily="34" charset="0"/>
              <a:buChar char="•"/>
            </a:pPr>
            <a:endParaRPr lang="en-US" sz="1200">
              <a:cs typeface="Calibri"/>
            </a:endParaRPr>
          </a:p>
          <a:p>
            <a:pPr marL="0" indent="0">
              <a:buFont typeface="Arial" panose="020B0604020202020204" pitchFamily="34" charset="0"/>
              <a:buNone/>
            </a:pPr>
            <a:r>
              <a:rPr lang="en-US" sz="1200" b="1"/>
              <a:t>Do:</a:t>
            </a:r>
            <a:endParaRPr lang="en-US" sz="1200" b="1">
              <a:cs typeface="Calibri"/>
            </a:endParaRPr>
          </a:p>
          <a:p>
            <a:pPr marL="171450" indent="-171450">
              <a:buFont typeface="Arial" panose="020B0604020202020204" pitchFamily="34" charset="0"/>
              <a:buChar char="•"/>
            </a:pPr>
            <a:r>
              <a:rPr lang="en-US" sz="1200"/>
              <a:t>Ask for a volunteer to read the bullets on the slide</a:t>
            </a:r>
          </a:p>
          <a:p>
            <a:pPr marL="171450" indent="-171450">
              <a:buFont typeface="Arial" panose="020B0604020202020204" pitchFamily="34" charset="0"/>
              <a:buChar char="•"/>
            </a:pPr>
            <a:r>
              <a:rPr lang="en-US" sz="1200"/>
              <a:t>Answer any questions about the learning objectives.</a:t>
            </a:r>
          </a:p>
          <a:p>
            <a:pPr marL="171450" indent="-171450">
              <a:buFont typeface="Arial" panose="020B0604020202020204" pitchFamily="34" charset="0"/>
              <a:buChar char="•"/>
            </a:pPr>
            <a:endParaRPr lang="en-US" sz="1200"/>
          </a:p>
          <a:p>
            <a:pPr marL="0" indent="0">
              <a:buFont typeface="Arial" panose="020B0604020202020204" pitchFamily="34" charset="0"/>
              <a:buNone/>
            </a:pPr>
            <a:r>
              <a:rPr lang="en-US" sz="1200" b="1"/>
              <a:t>Up Next:</a:t>
            </a:r>
          </a:p>
          <a:p>
            <a:pPr marL="0" indent="0">
              <a:buFont typeface="Arial" panose="020B0604020202020204" pitchFamily="34" charset="0"/>
              <a:buNone/>
            </a:pPr>
            <a:r>
              <a:rPr lang="en-US" sz="1200" b="0"/>
              <a:t>Activity: Video Walkthrough</a:t>
            </a:r>
            <a:endParaRPr lang="en-US" sz="1200" b="1" i="0">
              <a:solidFill>
                <a:srgbClr val="000000"/>
              </a:solidFill>
              <a:effectLst/>
              <a:latin typeface="Bogle" panose="020B0503020203060203"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C953AF7-91A7-8F43-86AA-5305ECD5CD1F}" type="slidenum">
              <a:rPr lang="en-US" smtClean="0"/>
              <a:t>15</a:t>
            </a:fld>
            <a:endParaRPr lang="en-US"/>
          </a:p>
        </p:txBody>
      </p:sp>
    </p:spTree>
    <p:extLst>
      <p:ext uri="{BB962C8B-B14F-4D97-AF65-F5344CB8AC3E}">
        <p14:creationId xmlns:p14="http://schemas.microsoft.com/office/powerpoint/2010/main" val="2784919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457200">
              <a:lnSpc>
                <a:spcPct val="115000"/>
              </a:lnSpc>
              <a:spcBef>
                <a:spcPts val="1200"/>
              </a:spcBef>
              <a:spcAft>
                <a:spcPts val="1200"/>
              </a:spcAft>
            </a:pPr>
            <a:r>
              <a:rPr lang="en-US" sz="1800" b="1">
                <a:solidFill>
                  <a:srgbClr val="000000"/>
                </a:solidFill>
                <a:effectLst/>
                <a:latin typeface="Bogle"/>
                <a:ea typeface="MS Gothic"/>
                <a:cs typeface="Arial" panose="020B0604020202020204" pitchFamily="34" charset="0"/>
              </a:rPr>
              <a:t>Walmart Business: My Account (30 mins)</a:t>
            </a:r>
            <a:endParaRPr lang="en-US" sz="1800" b="0">
              <a:solidFill>
                <a:srgbClr val="000000"/>
              </a:solidFill>
              <a:effectLst/>
              <a:latin typeface="Bogle"/>
              <a:ea typeface="MS Gothic"/>
              <a:cs typeface="Arial" panose="020B0604020202020204" pitchFamily="34" charset="0"/>
            </a:endParaRPr>
          </a:p>
          <a:p>
            <a:pPr marL="0" marR="457200">
              <a:lnSpc>
                <a:spcPct val="115000"/>
              </a:lnSpc>
              <a:spcBef>
                <a:spcPts val="1200"/>
              </a:spcBef>
              <a:spcAft>
                <a:spcPts val="1200"/>
              </a:spcAft>
            </a:pPr>
            <a:endParaRPr lang="en-US" sz="1800" b="0">
              <a:solidFill>
                <a:srgbClr val="000000"/>
              </a:solidFill>
              <a:effectLst/>
              <a:latin typeface="Bogle" panose="020B0503020203060203" pitchFamily="34" charset="0"/>
              <a:ea typeface="MS Gothic" panose="020B0609070205080204" pitchFamily="49" charset="-128"/>
              <a:cs typeface="Arial" panose="020B0604020202020204" pitchFamily="34" charset="0"/>
            </a:endParaRPr>
          </a:p>
          <a:p>
            <a:pPr fontAlgn="base"/>
            <a:r>
              <a:rPr lang="en-US" sz="1800" b="1" i="0">
                <a:solidFill>
                  <a:srgbClr val="222222"/>
                </a:solidFill>
                <a:effectLst/>
                <a:latin typeface="Bogle"/>
              </a:rPr>
              <a:t>Say:</a:t>
            </a:r>
            <a:r>
              <a:rPr lang="en-US" sz="1800" b="1">
                <a:solidFill>
                  <a:srgbClr val="222222"/>
                </a:solidFill>
                <a:latin typeface="Bogle"/>
              </a:rPr>
              <a:t> </a:t>
            </a:r>
          </a:p>
          <a:p>
            <a:pPr algn="l" rtl="0" fontAlgn="base"/>
            <a:r>
              <a:rPr lang="en-US" sz="1800" b="0" i="1">
                <a:solidFill>
                  <a:srgbClr val="222222"/>
                </a:solidFill>
                <a:effectLst/>
                <a:latin typeface="Bogle"/>
              </a:rPr>
              <a:t>In this activity, we are going to watch a video so you can learn how a customer to sign up for a Walmart Business and Walmart Business Plus account. While watching the video, you will complete a worksheet with blanks to fill in with answers from the video.</a:t>
            </a:r>
            <a:r>
              <a:rPr lang="en-US" sz="1800" i="1">
                <a:solidFill>
                  <a:srgbClr val="222222"/>
                </a:solidFill>
                <a:latin typeface="Bogle"/>
              </a:rPr>
              <a:t> </a:t>
            </a:r>
            <a:endParaRPr lang="en-US" sz="1800" b="0" i="1">
              <a:solidFill>
                <a:srgbClr val="222222"/>
              </a:solidFill>
              <a:effectLst/>
              <a:latin typeface="Bogle" panose="020B0503020203060203" pitchFamily="34" charset="0"/>
            </a:endParaRPr>
          </a:p>
          <a:p>
            <a:pPr algn="l" rtl="0" fontAlgn="base"/>
            <a:endParaRPr lang="en-US" sz="1800" b="0" i="1">
              <a:solidFill>
                <a:srgbClr val="222222"/>
              </a:solidFill>
              <a:effectLst/>
              <a:latin typeface="Bogle" panose="020B0503020203060203" pitchFamily="34" charset="0"/>
            </a:endParaRPr>
          </a:p>
          <a:p>
            <a:pPr algn="l" rtl="0" fontAlgn="base"/>
            <a:r>
              <a:rPr lang="en-US" sz="1800" b="0" i="1">
                <a:solidFill>
                  <a:srgbClr val="222222"/>
                </a:solidFill>
                <a:effectLst/>
                <a:latin typeface="Bogle"/>
              </a:rPr>
              <a:t>At the end, you will have an opportunity to check your answers and ask questions</a:t>
            </a:r>
            <a:r>
              <a:rPr lang="en-US" sz="1800" i="1">
                <a:solidFill>
                  <a:srgbClr val="222222"/>
                </a:solidFill>
                <a:latin typeface="Bogle"/>
              </a:rPr>
              <a:t>.</a:t>
            </a:r>
            <a:endParaRPr lang="en-US" sz="1800" b="0" i="1">
              <a:solidFill>
                <a:srgbClr val="000000"/>
              </a:solidFill>
              <a:effectLst/>
              <a:latin typeface="Bogle"/>
              <a:ea typeface="MS Gothic" panose="020B0609070205080204" pitchFamily="49" charset="-128"/>
              <a:cs typeface="Arial" panose="020B0604020202020204" pitchFamily="34" charset="0"/>
            </a:endParaRPr>
          </a:p>
          <a:p>
            <a:pPr marL="0" marR="457200">
              <a:lnSpc>
                <a:spcPct val="115000"/>
              </a:lnSpc>
              <a:spcBef>
                <a:spcPts val="1200"/>
              </a:spcBef>
              <a:spcAft>
                <a:spcPts val="1200"/>
              </a:spcAft>
            </a:pPr>
            <a:endParaRPr lang="en-US" sz="1800" b="0">
              <a:solidFill>
                <a:srgbClr val="000000"/>
              </a:solidFill>
              <a:effectLst/>
              <a:latin typeface="Bogle" panose="020B0503020203060203" pitchFamily="34" charset="0"/>
              <a:ea typeface="MS Gothic" panose="020B0609070205080204" pitchFamily="49" charset="-128"/>
              <a:cs typeface="Arial" panose="020B0604020202020204" pitchFamily="34" charset="0"/>
            </a:endParaRPr>
          </a:p>
          <a:p>
            <a:pPr marR="457200">
              <a:lnSpc>
                <a:spcPct val="115000"/>
              </a:lnSpc>
              <a:spcBef>
                <a:spcPts val="1200"/>
              </a:spcBef>
              <a:spcAft>
                <a:spcPts val="1200"/>
              </a:spcAft>
            </a:pPr>
            <a:r>
              <a:rPr lang="en-US" sz="1800" b="1">
                <a:solidFill>
                  <a:srgbClr val="000000"/>
                </a:solidFill>
                <a:effectLst/>
                <a:latin typeface="Bogle"/>
                <a:ea typeface="MS Gothic"/>
                <a:cs typeface="Arial" panose="020B0604020202020204" pitchFamily="34" charset="0"/>
              </a:rPr>
              <a:t>Do:</a:t>
            </a:r>
            <a:r>
              <a:rPr lang="en-US" sz="1800" b="1">
                <a:solidFill>
                  <a:srgbClr val="000000"/>
                </a:solidFill>
                <a:latin typeface="Bogle"/>
                <a:ea typeface="MS Gothic"/>
                <a:cs typeface="Arial" panose="020B0604020202020204" pitchFamily="34" charset="0"/>
              </a:rPr>
              <a:t> </a:t>
            </a:r>
            <a:endParaRPr lang="en-US" sz="1800" b="1">
              <a:solidFill>
                <a:srgbClr val="000000"/>
              </a:solidFill>
              <a:effectLst/>
              <a:latin typeface="Bogle" panose="020B0503020203060203" pitchFamily="34" charset="0"/>
              <a:ea typeface="MS Gothic" panose="020B0609070205080204" pitchFamily="49" charset="-128"/>
              <a:cs typeface="Arial" panose="020B0604020202020204" pitchFamily="34" charset="0"/>
            </a:endParaRPr>
          </a:p>
          <a:p>
            <a:pPr marL="171450" marR="457200" indent="-171450">
              <a:lnSpc>
                <a:spcPct val="115000"/>
              </a:lnSpc>
              <a:spcBef>
                <a:spcPts val="1200"/>
              </a:spcBef>
              <a:spcAft>
                <a:spcPts val="1200"/>
              </a:spcAft>
              <a:buFont typeface="Arial" panose="020B0604020202020204" pitchFamily="34" charset="0"/>
              <a:buChar char="•"/>
            </a:pPr>
            <a:r>
              <a:rPr lang="en-US" sz="1800" b="0">
                <a:solidFill>
                  <a:srgbClr val="000000"/>
                </a:solidFill>
                <a:effectLst/>
                <a:latin typeface="Bogle"/>
                <a:ea typeface="MS Gothic"/>
                <a:cs typeface="Arial" panose="020B0604020202020204" pitchFamily="34" charset="0"/>
              </a:rPr>
              <a:t>Screen-share XT: Business – My Account Walkthrough Worksheet</a:t>
            </a:r>
            <a:r>
              <a:rPr lang="en-US" sz="1800">
                <a:solidFill>
                  <a:srgbClr val="000000"/>
                </a:solidFill>
                <a:latin typeface="Bogle"/>
                <a:ea typeface="MS Gothic"/>
                <a:cs typeface="Arial" panose="020B0604020202020204" pitchFamily="34" charset="0"/>
              </a:rPr>
              <a:t> </a:t>
            </a:r>
            <a:endParaRPr lang="en-US" sz="1800" b="0">
              <a:solidFill>
                <a:srgbClr val="000000"/>
              </a:solidFill>
              <a:effectLst/>
              <a:latin typeface="Bogle" panose="020B0503020203060203" pitchFamily="34" charset="0"/>
              <a:ea typeface="MS Gothic" panose="020B0609070205080204" pitchFamily="49" charset="-128"/>
              <a:cs typeface="Arial" panose="020B0604020202020204" pitchFamily="34" charset="0"/>
            </a:endParaRPr>
          </a:p>
          <a:p>
            <a:pPr marL="171450" marR="457200" indent="-171450">
              <a:lnSpc>
                <a:spcPct val="115000"/>
              </a:lnSpc>
              <a:spcBef>
                <a:spcPts val="1200"/>
              </a:spcBef>
              <a:spcAft>
                <a:spcPts val="1200"/>
              </a:spcAft>
              <a:buFont typeface="Arial" panose="020B0604020202020204" pitchFamily="34" charset="0"/>
              <a:buChar char="•"/>
            </a:pPr>
            <a:r>
              <a:rPr lang="en-US" sz="1800" b="0" i="0">
                <a:solidFill>
                  <a:srgbClr val="000000"/>
                </a:solidFill>
                <a:effectLst/>
                <a:latin typeface="Bogle"/>
                <a:ea typeface="MS Gothic"/>
                <a:cs typeface="Arial" panose="020B0604020202020204" pitchFamily="34" charset="0"/>
              </a:rPr>
              <a:t>Provide the learners 1 minute to access </a:t>
            </a:r>
            <a:r>
              <a:rPr lang="en-US" sz="2800" b="0">
                <a:solidFill>
                  <a:srgbClr val="000000"/>
                </a:solidFill>
                <a:effectLst/>
                <a:latin typeface="Bogle"/>
                <a:ea typeface="MS Gothic"/>
                <a:cs typeface="Arial" panose="020B0604020202020204" pitchFamily="34" charset="0"/>
              </a:rPr>
              <a:t>XT: Business – My Account Walkthrough Worksheet</a:t>
            </a:r>
            <a:r>
              <a:rPr lang="en-US" sz="2800">
                <a:solidFill>
                  <a:srgbClr val="000000"/>
                </a:solidFill>
                <a:latin typeface="Bogle"/>
                <a:ea typeface="MS Gothic"/>
                <a:cs typeface="Arial" panose="020B0604020202020204" pitchFamily="34" charset="0"/>
              </a:rPr>
              <a:t> in Litmos</a:t>
            </a:r>
            <a:endParaRPr lang="en-US" sz="2800" b="0">
              <a:solidFill>
                <a:srgbClr val="000000"/>
              </a:solidFill>
              <a:effectLst/>
              <a:latin typeface="Bogle" panose="020B0503020203060203" pitchFamily="34" charset="0"/>
              <a:ea typeface="MS Gothic" panose="020B0609070205080204" pitchFamily="49" charset="-128"/>
              <a:cs typeface="Arial" panose="020B0604020202020204" pitchFamily="34" charset="0"/>
            </a:endParaRPr>
          </a:p>
          <a:p>
            <a:pPr marL="171450" marR="457200" indent="-171450">
              <a:lnSpc>
                <a:spcPct val="115000"/>
              </a:lnSpc>
              <a:spcBef>
                <a:spcPts val="1200"/>
              </a:spcBef>
              <a:spcAft>
                <a:spcPts val="1200"/>
              </a:spcAft>
              <a:buFont typeface="Arial" panose="020B0604020202020204" pitchFamily="34" charset="0"/>
              <a:buChar char="•"/>
            </a:pPr>
            <a:r>
              <a:rPr lang="en-US" sz="2800" b="0" i="0">
                <a:solidFill>
                  <a:srgbClr val="000000"/>
                </a:solidFill>
                <a:effectLst/>
                <a:latin typeface="Bogle"/>
              </a:rPr>
              <a:t>Instruct the learners to access and type into worksheet</a:t>
            </a:r>
            <a:endParaRPr lang="en-US" sz="2800" b="0" i="0" u="sng">
              <a:solidFill>
                <a:srgbClr val="222222"/>
              </a:solidFill>
              <a:effectLst/>
              <a:latin typeface="Bogle"/>
            </a:endParaRPr>
          </a:p>
          <a:p>
            <a:pPr marL="171450" marR="457200" indent="-171450">
              <a:lnSpc>
                <a:spcPct val="115000"/>
              </a:lnSpc>
              <a:spcBef>
                <a:spcPts val="1200"/>
              </a:spcBef>
              <a:spcAft>
                <a:spcPts val="1200"/>
              </a:spcAft>
              <a:buFont typeface="Arial" panose="020B0604020202020204" pitchFamily="34" charset="0"/>
              <a:buChar char="•"/>
            </a:pPr>
            <a:r>
              <a:rPr lang="en-US" sz="2800" b="0" i="0">
                <a:solidFill>
                  <a:srgbClr val="222222"/>
                </a:solidFill>
                <a:effectLst/>
                <a:latin typeface="Bogle"/>
              </a:rPr>
              <a:t>Allow for the learners to observe video walkthrough, and complete video walkthrough worksheet</a:t>
            </a:r>
          </a:p>
          <a:p>
            <a:pPr marL="171450" marR="457200" lvl="0" indent="-171450" algn="l" defTabSz="914400" rtl="0" eaLnBrk="1" fontAlgn="auto" latinLnBrk="0" hangingPunct="1">
              <a:lnSpc>
                <a:spcPct val="115000"/>
              </a:lnSpc>
              <a:spcBef>
                <a:spcPts val="1200"/>
              </a:spcBef>
              <a:spcAft>
                <a:spcPts val="1200"/>
              </a:spcAft>
              <a:buClrTx/>
              <a:buSzTx/>
              <a:buFont typeface="Arial" panose="020B0604020202020204" pitchFamily="34" charset="0"/>
              <a:buChar char="•"/>
              <a:tabLst/>
              <a:defRPr/>
            </a:pPr>
            <a:r>
              <a:rPr lang="en-US" sz="2800" b="0" i="0">
                <a:solidFill>
                  <a:srgbClr val="000000"/>
                </a:solidFill>
                <a:effectLst/>
                <a:latin typeface="Bogle"/>
              </a:rPr>
              <a:t>Advise to provide a green checkmark reaction once complete</a:t>
            </a:r>
            <a:endParaRPr lang="en-US" sz="2800" b="0" i="0">
              <a:solidFill>
                <a:srgbClr val="222222"/>
              </a:solidFill>
              <a:effectLst/>
              <a:latin typeface="Bogle"/>
            </a:endParaRPr>
          </a:p>
          <a:p>
            <a:pPr marL="171450" marR="457200" indent="-171450">
              <a:lnSpc>
                <a:spcPct val="115000"/>
              </a:lnSpc>
              <a:spcBef>
                <a:spcPts val="1200"/>
              </a:spcBef>
              <a:spcAft>
                <a:spcPts val="1200"/>
              </a:spcAft>
              <a:buFont typeface="Arial" panose="020B0604020202020204" pitchFamily="34" charset="0"/>
              <a:buChar char="•"/>
            </a:pPr>
            <a:r>
              <a:rPr lang="en-US" sz="2800" b="0" i="0">
                <a:solidFill>
                  <a:srgbClr val="222222"/>
                </a:solidFill>
                <a:effectLst/>
                <a:latin typeface="Bogle" panose="020B0503020203060203" pitchFamily="34" charset="0"/>
              </a:rPr>
              <a:t>Assist learners in opening worksheet responses once submitted for review</a:t>
            </a:r>
          </a:p>
          <a:p>
            <a:pPr marL="0" marR="457200" indent="0">
              <a:lnSpc>
                <a:spcPct val="115000"/>
              </a:lnSpc>
              <a:spcBef>
                <a:spcPts val="1200"/>
              </a:spcBef>
              <a:spcAft>
                <a:spcPts val="1200"/>
              </a:spcAft>
              <a:buFont typeface="Arial" panose="020B0604020202020204" pitchFamily="34" charset="0"/>
              <a:buNone/>
            </a:pPr>
            <a:endParaRPr lang="en-US" sz="2800" b="0" i="0">
              <a:solidFill>
                <a:srgbClr val="000000"/>
              </a:solidFill>
              <a:effectLst/>
              <a:latin typeface="Bogle" panose="020B0503020203060203" pitchFamily="34" charset="0"/>
            </a:endParaRPr>
          </a:p>
          <a:p>
            <a:pPr marL="0" marR="0">
              <a:spcBef>
                <a:spcPts val="0"/>
              </a:spcBef>
              <a:spcAft>
                <a:spcPts val="0"/>
              </a:spcAft>
            </a:pPr>
            <a:r>
              <a:rPr lang="en-US" sz="1800" b="1" u="none">
                <a:solidFill>
                  <a:srgbClr val="0563C1"/>
                </a:solidFill>
                <a:effectLst/>
                <a:latin typeface="Calibri" panose="020F0502020204030204" pitchFamily="34" charset="0"/>
                <a:ea typeface="Calibri" panose="020F0502020204030204" pitchFamily="34" charset="0"/>
              </a:rPr>
              <a:t>Up Next:</a:t>
            </a:r>
          </a:p>
          <a:p>
            <a:pPr marL="0" marR="457200">
              <a:lnSpc>
                <a:spcPct val="115000"/>
              </a:lnSpc>
              <a:spcBef>
                <a:spcPts val="1200"/>
              </a:spcBef>
              <a:spcAft>
                <a:spcPts val="1200"/>
              </a:spcAft>
            </a:pPr>
            <a:r>
              <a:rPr lang="en-US" sz="1800" b="0">
                <a:solidFill>
                  <a:srgbClr val="000000"/>
                </a:solidFill>
                <a:effectLst/>
                <a:latin typeface="Bogle"/>
                <a:ea typeface="MS Gothic"/>
                <a:cs typeface="Arial" panose="020B0604020202020204" pitchFamily="34" charset="0"/>
              </a:rPr>
              <a:t>Walmart Business: Tax Exempt</a:t>
            </a:r>
          </a:p>
        </p:txBody>
      </p:sp>
      <p:sp>
        <p:nvSpPr>
          <p:cNvPr id="4" name="Slide Number Placeholder 3"/>
          <p:cNvSpPr>
            <a:spLocks noGrp="1"/>
          </p:cNvSpPr>
          <p:nvPr>
            <p:ph type="sldNum" sz="quarter" idx="5"/>
          </p:nvPr>
        </p:nvSpPr>
        <p:spPr/>
        <p:txBody>
          <a:bodyPr/>
          <a:lstStyle/>
          <a:p>
            <a:fld id="{78721F2E-54BF-4044-9B47-40EB0B846627}" type="slidenum">
              <a:rPr lang="en-US" smtClean="0"/>
              <a:t>16</a:t>
            </a:fld>
            <a:endParaRPr lang="en-US"/>
          </a:p>
        </p:txBody>
      </p:sp>
    </p:spTree>
    <p:extLst>
      <p:ext uri="{BB962C8B-B14F-4D97-AF65-F5344CB8AC3E}">
        <p14:creationId xmlns:p14="http://schemas.microsoft.com/office/powerpoint/2010/main" val="2628734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000000"/>
                </a:solidFill>
                <a:effectLst/>
                <a:latin typeface="Bogle"/>
                <a:ea typeface="MS Gothic"/>
                <a:cs typeface="Arial" panose="020B0604020202020204" pitchFamily="34" charset="0"/>
              </a:rPr>
              <a:t>Walmart Business: Tax Exempt (15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solidFill>
                <a:srgbClr val="000000"/>
              </a:solidFill>
              <a:effectLst/>
              <a:latin typeface="Bogle"/>
              <a:ea typeface="MS Gothic"/>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000000"/>
                </a:solidFill>
                <a:effectLst/>
                <a:latin typeface="Bogle"/>
                <a:ea typeface="MS Gothic"/>
                <a:cs typeface="Arial" panose="020B0604020202020204" pitchFamily="34" charset="0"/>
              </a:rPr>
              <a:t>Up Next: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000000"/>
                </a:solidFill>
                <a:effectLst/>
                <a:latin typeface="Bogle"/>
                <a:ea typeface="MS Gothic"/>
                <a:cs typeface="Arial" panose="020B0604020202020204" pitchFamily="34" charset="0"/>
              </a:rPr>
              <a:t>Walmart Business: Ordering</a:t>
            </a:r>
            <a:endParaRPr lang="en-US" sz="1200" b="0">
              <a:solidFill>
                <a:srgbClr val="000000"/>
              </a:solidFill>
              <a:effectLst/>
              <a:latin typeface="Bogle"/>
              <a:ea typeface="MS Gothic"/>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6C953AF7-91A7-8F43-86AA-5305ECD5CD1F}" type="slidenum">
              <a:rPr lang="en-US" smtClean="0"/>
              <a:t>17</a:t>
            </a:fld>
            <a:endParaRPr lang="en-US"/>
          </a:p>
        </p:txBody>
      </p:sp>
    </p:spTree>
    <p:extLst>
      <p:ext uri="{BB962C8B-B14F-4D97-AF65-F5344CB8AC3E}">
        <p14:creationId xmlns:p14="http://schemas.microsoft.com/office/powerpoint/2010/main" val="404496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000000"/>
                </a:solidFill>
                <a:effectLst/>
                <a:latin typeface="Bogle"/>
                <a:ea typeface="MS Gothic"/>
                <a:cs typeface="Arial" panose="020B0604020202020204" pitchFamily="34" charset="0"/>
              </a:rPr>
              <a:t>Walmart Business: Ordering (15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solidFill>
                <a:srgbClr val="000000"/>
              </a:solidFill>
              <a:effectLst/>
              <a:latin typeface="Bogle"/>
              <a:ea typeface="MS Gothic"/>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000000"/>
                </a:solidFill>
                <a:effectLst/>
                <a:latin typeface="Bogle"/>
                <a:ea typeface="MS Gothic"/>
                <a:cs typeface="Arial" panose="020B0604020202020204" pitchFamily="34" charset="0"/>
              </a:rPr>
              <a:t>Up Next: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000000"/>
                </a:solidFill>
                <a:effectLst/>
                <a:latin typeface="Bogle"/>
                <a:ea typeface="MS Gothic"/>
                <a:cs typeface="Arial" panose="020B0604020202020204" pitchFamily="34" charset="0"/>
              </a:rPr>
              <a:t>Walmart Business: User Journey/Placing an Order</a:t>
            </a:r>
            <a:endParaRPr lang="en-US" sz="1200" b="0">
              <a:solidFill>
                <a:srgbClr val="000000"/>
              </a:solidFill>
              <a:effectLst/>
              <a:latin typeface="Bogle"/>
              <a:ea typeface="MS Gothic"/>
              <a:cs typeface="Arial" panose="020B0604020202020204" pitchFamily="34" charset="0"/>
            </a:endParaRPr>
          </a:p>
        </p:txBody>
      </p:sp>
      <p:sp>
        <p:nvSpPr>
          <p:cNvPr id="4" name="Slide Number Placeholder 3"/>
          <p:cNvSpPr>
            <a:spLocks noGrp="1"/>
          </p:cNvSpPr>
          <p:nvPr>
            <p:ph type="sldNum" sz="quarter" idx="5"/>
          </p:nvPr>
        </p:nvSpPr>
        <p:spPr/>
        <p:txBody>
          <a:bodyPr/>
          <a:lstStyle/>
          <a:p>
            <a:fld id="{6C953AF7-91A7-8F43-86AA-5305ECD5CD1F}" type="slidenum">
              <a:rPr lang="en-US" smtClean="0"/>
              <a:t>18</a:t>
            </a:fld>
            <a:endParaRPr lang="en-US"/>
          </a:p>
        </p:txBody>
      </p:sp>
    </p:spTree>
    <p:extLst>
      <p:ext uri="{BB962C8B-B14F-4D97-AF65-F5344CB8AC3E}">
        <p14:creationId xmlns:p14="http://schemas.microsoft.com/office/powerpoint/2010/main" val="1877843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000000"/>
                </a:solidFill>
                <a:effectLst/>
                <a:latin typeface="Bogle"/>
                <a:ea typeface="MS Gothic"/>
                <a:cs typeface="Arial" panose="020B0604020202020204" pitchFamily="34" charset="0"/>
              </a:rPr>
              <a:t>Walmart Business: Payment Method and Purchase History (10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solidFill>
                <a:srgbClr val="000000"/>
              </a:solidFill>
              <a:effectLst/>
              <a:latin typeface="Bogle"/>
              <a:ea typeface="MS Gothic"/>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000000"/>
                </a:solidFill>
                <a:effectLst/>
                <a:latin typeface="Bogle"/>
                <a:ea typeface="MS Gothic"/>
                <a:cs typeface="Arial" panose="020B0604020202020204" pitchFamily="34" charset="0"/>
              </a:rPr>
              <a:t>Up Next: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000000"/>
                </a:solidFill>
                <a:effectLst/>
                <a:latin typeface="Bogle"/>
                <a:ea typeface="MS Gothic"/>
                <a:cs typeface="Arial" panose="020B0604020202020204" pitchFamily="34" charset="0"/>
              </a:rPr>
              <a:t>Rewards</a:t>
            </a:r>
          </a:p>
        </p:txBody>
      </p:sp>
      <p:sp>
        <p:nvSpPr>
          <p:cNvPr id="4" name="Slide Number Placeholder 3"/>
          <p:cNvSpPr>
            <a:spLocks noGrp="1"/>
          </p:cNvSpPr>
          <p:nvPr>
            <p:ph type="sldNum" sz="quarter" idx="5"/>
          </p:nvPr>
        </p:nvSpPr>
        <p:spPr/>
        <p:txBody>
          <a:bodyPr/>
          <a:lstStyle/>
          <a:p>
            <a:fld id="{27AFBF57-3C0A-4829-86DC-2273C75F2375}" type="slidenum">
              <a:rPr lang="en-US" smtClean="0"/>
              <a:t>19</a:t>
            </a:fld>
            <a:endParaRPr lang="en-US"/>
          </a:p>
        </p:txBody>
      </p:sp>
    </p:spTree>
    <p:extLst>
      <p:ext uri="{BB962C8B-B14F-4D97-AF65-F5344CB8AC3E}">
        <p14:creationId xmlns:p14="http://schemas.microsoft.com/office/powerpoint/2010/main" val="2740836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457200" lvl="0" indent="0" algn="l" defTabSz="914400" rtl="0" eaLnBrk="1" fontAlgn="auto" latinLnBrk="0" hangingPunct="1">
              <a:lnSpc>
                <a:spcPct val="115000"/>
              </a:lnSpc>
              <a:spcBef>
                <a:spcPts val="1200"/>
              </a:spcBef>
              <a:spcAft>
                <a:spcPts val="1200"/>
              </a:spcAft>
              <a:buClrTx/>
              <a:buSzTx/>
              <a:buFontTx/>
              <a:buNone/>
              <a:tabLst/>
              <a:defRPr/>
            </a:pPr>
            <a:r>
              <a:rPr lang="en-US" sz="1200" b="1" kern="1200">
                <a:solidFill>
                  <a:schemeClr val="tx1"/>
                </a:solidFill>
                <a:latin typeface="Bogle" panose="020B0503020203060203" pitchFamily="34" charset="0"/>
                <a:ea typeface="+mn-ea"/>
                <a:cs typeface="+mn-cs"/>
              </a:rPr>
              <a:t>Statement of Confidentiality​ (2 mins)</a:t>
            </a:r>
            <a:endParaRPr lang="en-US" b="1">
              <a:solidFill>
                <a:schemeClr val="tx1"/>
              </a:solidFill>
              <a:latin typeface="Bogle" panose="020B0503020203060203" pitchFamily="34" charset="0"/>
            </a:endParaRPr>
          </a:p>
          <a:p>
            <a:pPr marL="0" marR="457200">
              <a:lnSpc>
                <a:spcPct val="115000"/>
              </a:lnSpc>
              <a:spcBef>
                <a:spcPts val="1200"/>
              </a:spcBef>
              <a:spcAft>
                <a:spcPts val="1200"/>
              </a:spcAft>
            </a:pPr>
            <a:endParaRPr lang="en-US" b="1">
              <a:solidFill>
                <a:schemeClr val="tx1"/>
              </a:solidFill>
              <a:latin typeface="Bogle" panose="020B0503020203060203" pitchFamily="34" charset="0"/>
            </a:endParaRPr>
          </a:p>
          <a:p>
            <a:pPr marL="0" marR="457200">
              <a:lnSpc>
                <a:spcPct val="115000"/>
              </a:lnSpc>
              <a:spcBef>
                <a:spcPts val="1200"/>
              </a:spcBef>
              <a:spcAft>
                <a:spcPts val="1200"/>
              </a:spcAft>
            </a:pPr>
            <a:r>
              <a:rPr lang="en-US" b="1">
                <a:solidFill>
                  <a:schemeClr val="tx1"/>
                </a:solidFill>
                <a:latin typeface="Bogle" panose="020B0503020203060203" pitchFamily="34" charset="0"/>
              </a:rPr>
              <a:t>Do:</a:t>
            </a:r>
          </a:p>
          <a:p>
            <a:pPr marL="171450" indent="-171450">
              <a:buFont typeface="Arial" panose="020B0604020202020204" pitchFamily="34" charset="0"/>
              <a:buChar char="•"/>
            </a:pPr>
            <a:r>
              <a:rPr lang="en-US">
                <a:solidFill>
                  <a:schemeClr val="tx1"/>
                </a:solidFill>
                <a:latin typeface="Bogle" panose="020B0503020203060203" pitchFamily="34" charset="0"/>
              </a:rPr>
              <a:t>Instruct learners to read our statement of confidentiality</a:t>
            </a:r>
          </a:p>
          <a:p>
            <a:pPr marL="171450" indent="-171450">
              <a:buFont typeface="Arial" panose="020B0604020202020204" pitchFamily="34" charset="0"/>
              <a:buChar char="•"/>
            </a:pPr>
            <a:r>
              <a:rPr lang="en-US">
                <a:solidFill>
                  <a:schemeClr val="tx1"/>
                </a:solidFill>
                <a:latin typeface="Bogle" panose="020B0503020203060203" pitchFamily="34" charset="0"/>
              </a:rPr>
              <a:t>Specify that conversations around Walmart profits and business impacts are not to be shared with customers</a:t>
            </a:r>
          </a:p>
          <a:p>
            <a:pPr marL="171450" indent="-171450">
              <a:buFont typeface="Arial" panose="020B0604020202020204" pitchFamily="34" charset="0"/>
              <a:buChar char="•"/>
            </a:pPr>
            <a:r>
              <a:rPr lang="en-US">
                <a:solidFill>
                  <a:schemeClr val="tx1"/>
                </a:solidFill>
                <a:latin typeface="Bogle" panose="020B0503020203060203" pitchFamily="34" charset="0"/>
              </a:rPr>
              <a:t>Address any questions</a:t>
            </a:r>
          </a:p>
          <a:p>
            <a:pPr marL="171450" indent="-171450">
              <a:buFont typeface="Arial" panose="020B0604020202020204" pitchFamily="34" charset="0"/>
              <a:buChar char="•"/>
            </a:pPr>
            <a:endParaRPr lang="en-US" sz="1200" b="1" i="0" kern="120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sz="1200" b="1" i="0" kern="120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Up Next: </a:t>
            </a:r>
          </a:p>
          <a:p>
            <a:pPr marL="0" marR="0">
              <a:lnSpc>
                <a:spcPct val="115000"/>
              </a:lnSpc>
              <a:spcBef>
                <a:spcPts val="1200"/>
              </a:spcBef>
              <a:spcAft>
                <a:spcPts val="1200"/>
              </a:spcAft>
            </a:pPr>
            <a:r>
              <a:rPr lang="en-US" sz="1200" i="0" kern="120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Today’s Agenda</a:t>
            </a:r>
            <a:endParaRPr lang="en-US"/>
          </a:p>
        </p:txBody>
      </p:sp>
      <p:sp>
        <p:nvSpPr>
          <p:cNvPr id="4" name="Slide Number Placeholder 3"/>
          <p:cNvSpPr>
            <a:spLocks noGrp="1"/>
          </p:cNvSpPr>
          <p:nvPr>
            <p:ph type="sldNum" sz="quarter" idx="5"/>
          </p:nvPr>
        </p:nvSpPr>
        <p:spPr/>
        <p:txBody>
          <a:bodyPr/>
          <a:lstStyle/>
          <a:p>
            <a:fld id="{6C953AF7-91A7-8F43-86AA-5305ECD5CD1F}" type="slidenum">
              <a:rPr lang="en-US" smtClean="0"/>
              <a:t>2</a:t>
            </a:fld>
            <a:endParaRPr lang="en-US"/>
          </a:p>
        </p:txBody>
      </p:sp>
    </p:spTree>
    <p:extLst>
      <p:ext uri="{BB962C8B-B14F-4D97-AF65-F5344CB8AC3E}">
        <p14:creationId xmlns:p14="http://schemas.microsoft.com/office/powerpoint/2010/main" val="2287848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000000"/>
                </a:solidFill>
                <a:effectLst/>
                <a:latin typeface="Bogle"/>
                <a:ea typeface="MS Gothic"/>
                <a:cs typeface="Arial" panose="020B0604020202020204" pitchFamily="34" charset="0"/>
              </a:rPr>
              <a:t>Walmart Business+: Rewards (40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solidFill>
                <a:srgbClr val="000000"/>
              </a:solidFill>
              <a:effectLst/>
              <a:latin typeface="Bogle"/>
              <a:ea typeface="MS Gothic"/>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000000"/>
                </a:solidFill>
                <a:effectLst/>
                <a:latin typeface="Bogle"/>
                <a:ea typeface="MS Gothic"/>
                <a:cs typeface="Arial" panose="020B0604020202020204" pitchFamily="34" charset="0"/>
              </a:rPr>
              <a:t>Up Next: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000000"/>
                </a:solidFill>
                <a:effectLst/>
                <a:latin typeface="Bogle"/>
                <a:ea typeface="MS Gothic"/>
                <a:cs typeface="Arial" panose="020B0604020202020204" pitchFamily="34" charset="0"/>
              </a:rPr>
              <a:t>Navigate CCA</a:t>
            </a:r>
          </a:p>
          <a:p>
            <a:endParaRPr lang="en-US"/>
          </a:p>
        </p:txBody>
      </p:sp>
      <p:sp>
        <p:nvSpPr>
          <p:cNvPr id="4" name="Slide Number Placeholder 3"/>
          <p:cNvSpPr>
            <a:spLocks noGrp="1"/>
          </p:cNvSpPr>
          <p:nvPr>
            <p:ph type="sldNum" sz="quarter" idx="5"/>
          </p:nvPr>
        </p:nvSpPr>
        <p:spPr/>
        <p:txBody>
          <a:bodyPr/>
          <a:lstStyle/>
          <a:p>
            <a:fld id="{6C953AF7-91A7-8F43-86AA-5305ECD5CD1F}" type="slidenum">
              <a:rPr lang="en-US" smtClean="0"/>
              <a:t>20</a:t>
            </a:fld>
            <a:endParaRPr lang="en-US"/>
          </a:p>
        </p:txBody>
      </p:sp>
    </p:spTree>
    <p:extLst>
      <p:ext uri="{BB962C8B-B14F-4D97-AF65-F5344CB8AC3E}">
        <p14:creationId xmlns:p14="http://schemas.microsoft.com/office/powerpoint/2010/main" val="729948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a:effectLst/>
                <a:latin typeface="Bogle"/>
                <a:ea typeface="Calibri" panose="020F0502020204030204" pitchFamily="34" charset="0"/>
                <a:cs typeface="Times New Roman" panose="02020603050405020304" pitchFamily="18" charset="0"/>
              </a:rPr>
              <a:t>Walmart Business: Navigate CCA (5 mins)</a:t>
            </a:r>
            <a:endParaRPr lang="en-US" sz="1200" b="1">
              <a:effectLst/>
              <a:latin typeface="Bogle" panose="020B050302020306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effectLst/>
              <a:latin typeface="Bogle" panose="020B050302020306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effectLst/>
                <a:latin typeface="Bogle"/>
                <a:ea typeface="Calibri" panose="020F0502020204030204" pitchFamily="34" charset="0"/>
                <a:cs typeface="Times New Roman" panose="02020603050405020304" pitchFamily="18" charset="0"/>
              </a:rPr>
              <a:t>Trainer Note: CCA order numbers used for demonstration of details throughout training should be used with caution. Since you/Agents will be accessing live CCA, please view details only and DO NOT make any changes or adjustments.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latin typeface="Bogle" panose="020B0503020203060203" pitchFamily="34" charset="0"/>
            </a:endParaRPr>
          </a:p>
          <a:p>
            <a:pPr>
              <a:defRPr/>
            </a:pPr>
            <a:r>
              <a:rPr lang="en-US" sz="1200" b="1">
                <a:latin typeface="Bogle"/>
              </a:rPr>
              <a:t>Facilitator prep note:</a:t>
            </a:r>
            <a:r>
              <a:rPr lang="en-US" b="1">
                <a:latin typeface="Bogle"/>
              </a:rPr>
              <a:t> </a:t>
            </a:r>
            <a:endParaRPr lang="en-US" sz="1200" b="1">
              <a:latin typeface="Bogle" panose="020B050302020306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latin typeface="Bogle"/>
              </a:rPr>
              <a:t>Prior to facilitating the upcoming Action Center sections, please ensure you </a:t>
            </a:r>
            <a:r>
              <a:rPr lang="en-US" sz="1200" b="0" u="sng">
                <a:latin typeface="Bogle"/>
              </a:rPr>
              <a:t>locate </a:t>
            </a:r>
            <a:r>
              <a:rPr lang="en-US" sz="1200" b="1" u="sng">
                <a:latin typeface="Bogle"/>
              </a:rPr>
              <a:t>ALL</a:t>
            </a:r>
            <a:r>
              <a:rPr lang="en-US" sz="1200" b="0" u="sng">
                <a:latin typeface="Bogle"/>
              </a:rPr>
              <a:t> answers </a:t>
            </a:r>
            <a:r>
              <a:rPr lang="en-US" sz="1200" b="0">
                <a:latin typeface="Bogle"/>
              </a:rPr>
              <a:t>to questions based on the order number provided.</a:t>
            </a:r>
          </a:p>
          <a:p>
            <a:pPr marR="0" lvl="0" algn="l" defTabSz="914400" rtl="0" eaLnBrk="1" fontAlgn="auto" latinLnBrk="0" hangingPunct="1">
              <a:lnSpc>
                <a:spcPct val="100000"/>
              </a:lnSpc>
              <a:spcBef>
                <a:spcPts val="0"/>
              </a:spcBef>
              <a:spcAft>
                <a:spcPts val="0"/>
              </a:spcAft>
              <a:buClrTx/>
              <a:buSzTx/>
              <a:tabLst/>
              <a:defRPr/>
            </a:pPr>
            <a:endParaRPr lang="en-US" sz="1200" b="0">
              <a:latin typeface="Bogle" panose="020B0503020203060203" pitchFamily="34" charset="0"/>
            </a:endParaRPr>
          </a:p>
          <a:p>
            <a:pPr>
              <a:defRPr/>
            </a:pPr>
            <a:r>
              <a:rPr lang="en-US" sz="1200" b="1">
                <a:latin typeface="Bogle"/>
              </a:rPr>
              <a:t>Do:</a:t>
            </a:r>
            <a:r>
              <a:rPr lang="en-US" b="1">
                <a:latin typeface="Bogle"/>
              </a:rPr>
              <a:t> </a:t>
            </a:r>
            <a:endParaRPr lang="en-US" sz="1200" b="1">
              <a:latin typeface="Bogle" panose="020B050302020306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latin typeface="Bogle"/>
              </a:rPr>
              <a:t>Allow the group to independently review the activity steps.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latin typeface="Bogle" panose="020B0503020203060203" pitchFamily="34" charset="0"/>
            </a:endParaRPr>
          </a:p>
          <a:p>
            <a:pPr>
              <a:defRPr/>
            </a:pPr>
            <a:r>
              <a:rPr lang="en-US" sz="1200" b="1">
                <a:latin typeface="Bogle"/>
              </a:rPr>
              <a:t>Say:</a:t>
            </a:r>
            <a:r>
              <a:rPr lang="en-US" b="1">
                <a:latin typeface="Bogle"/>
              </a:rPr>
              <a:t> </a:t>
            </a:r>
            <a:endParaRPr lang="en-US" sz="1200" b="1">
              <a:latin typeface="Bogle" panose="020B0503020203060203" pitchFamily="34" charset="0"/>
            </a:endParaRPr>
          </a:p>
          <a:p>
            <a:pPr marL="171450" indent="-171450">
              <a:buFont typeface="Arial" panose="020B0604020202020204" pitchFamily="34" charset="0"/>
              <a:buChar char="•"/>
              <a:defRPr/>
            </a:pPr>
            <a:r>
              <a:rPr lang="en-US" sz="1200" b="0">
                <a:latin typeface="Bogle"/>
              </a:rPr>
              <a:t>Let’s walkthrough a CCA Walmart Business order and point out the different sections each order will contain.</a:t>
            </a:r>
            <a:r>
              <a:rPr lang="en-US">
                <a:latin typeface="Bogle"/>
              </a:rPr>
              <a:t> </a:t>
            </a:r>
            <a:endParaRPr lang="en-US" sz="1200" b="0">
              <a:latin typeface="Bogle" panose="020B050302020306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a:latin typeface="Bogle"/>
              </a:rPr>
              <a:t>Do not select any action buttons as the order is a live account***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latin typeface="Bogle" panose="020B0503020203060203" pitchFamily="34" charset="0"/>
            </a:endParaRPr>
          </a:p>
          <a:p>
            <a:pPr marL="685800" lvl="1" indent="-228600">
              <a:buClr>
                <a:srgbClr val="FFC000"/>
              </a:buClr>
              <a:buFont typeface="+mj-lt"/>
              <a:buAutoNum type="arabicPeriod"/>
            </a:pPr>
            <a:r>
              <a:rPr lang="en-US">
                <a:latin typeface="Bogle"/>
              </a:rPr>
              <a:t>Begin by pulling up CCA</a:t>
            </a:r>
            <a:endParaRPr lang="en-US" sz="1200">
              <a:latin typeface="Bogle" panose="020B0503020203060203" pitchFamily="34" charset="0"/>
            </a:endParaRPr>
          </a:p>
          <a:p>
            <a:pPr marL="685800" lvl="1" indent="-228600">
              <a:buClr>
                <a:srgbClr val="FFC000"/>
              </a:buClr>
              <a:buAutoNum type="arabicPeriod"/>
            </a:pPr>
            <a:r>
              <a:rPr lang="en-US">
                <a:latin typeface="Bogle"/>
              </a:rPr>
              <a:t>Enter the order number seen on the screen (</a:t>
            </a:r>
            <a:r>
              <a:rPr lang="en-US" b="1"/>
              <a:t>input order number)</a:t>
            </a:r>
            <a:endParaRPr lang="en-US">
              <a:latin typeface="Bogle"/>
            </a:endParaRPr>
          </a:p>
          <a:p>
            <a:pPr marL="685800" lvl="1" indent="-228600">
              <a:buClr>
                <a:srgbClr val="FFC000"/>
              </a:buClr>
              <a:buFont typeface="+mj-lt"/>
              <a:buAutoNum type="arabicPeriod"/>
            </a:pPr>
            <a:r>
              <a:rPr lang="en-US" sz="1200">
                <a:latin typeface="Bogle"/>
              </a:rPr>
              <a:t>Keep pace with the instructor and don’t go ahead.</a:t>
            </a:r>
            <a:r>
              <a:rPr lang="en-US">
                <a:latin typeface="Bogle"/>
              </a:rPr>
              <a:t> </a:t>
            </a:r>
            <a:endParaRPr lang="en-US" sz="1200">
              <a:latin typeface="Bogle" panose="020B0503020203060203" pitchFamily="34" charset="0"/>
            </a:endParaRPr>
          </a:p>
          <a:p>
            <a:pPr marL="0" indent="0">
              <a:buClr>
                <a:srgbClr val="FFC000"/>
              </a:buClr>
              <a:buFont typeface="+mj-lt"/>
              <a:buNone/>
            </a:pPr>
            <a:endParaRPr lang="en-US" sz="1200">
              <a:latin typeface="Bogle" panose="020B0503020203060203" pitchFamily="34" charset="0"/>
            </a:endParaRPr>
          </a:p>
          <a:p>
            <a:pPr marL="171450" indent="-171450">
              <a:buFont typeface="Arial" panose="020B0604020202020204" pitchFamily="34" charset="0"/>
              <a:buChar char="•"/>
              <a:defRPr/>
            </a:pPr>
            <a:r>
              <a:rPr lang="en-US" sz="1200" b="0">
                <a:latin typeface="Bogle"/>
              </a:rPr>
              <a:t>The CCA walkthrough </a:t>
            </a:r>
            <a:r>
              <a:rPr lang="en-US">
                <a:latin typeface="Bogle"/>
              </a:rPr>
              <a:t>is meant</a:t>
            </a:r>
            <a:r>
              <a:rPr lang="en-US" sz="1200" b="0">
                <a:latin typeface="Bogle"/>
              </a:rPr>
              <a:t> to give you overall experience navigating the tool.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a:latin typeface="Bogle" panose="020B050302020306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a:latin typeface="Bogle"/>
              </a:rPr>
              <a:t>Transition</a:t>
            </a:r>
            <a:r>
              <a:rPr lang="en-US" sz="1200" b="0">
                <a:latin typeface="Bogle"/>
              </a:rPr>
              <a:t> to the next Action Center.</a:t>
            </a:r>
          </a:p>
        </p:txBody>
      </p:sp>
      <p:sp>
        <p:nvSpPr>
          <p:cNvPr id="4" name="Slide Number Placeholder 3"/>
          <p:cNvSpPr>
            <a:spLocks noGrp="1"/>
          </p:cNvSpPr>
          <p:nvPr>
            <p:ph type="sldNum" sz="quarter" idx="5"/>
          </p:nvPr>
        </p:nvSpPr>
        <p:spPr/>
        <p:txBody>
          <a:bodyPr/>
          <a:lstStyle/>
          <a:p>
            <a:fld id="{27AFBF57-3C0A-4829-86DC-2273C75F2375}" type="slidenum">
              <a:rPr lang="en-US" smtClean="0"/>
              <a:t>21</a:t>
            </a:fld>
            <a:endParaRPr lang="en-US"/>
          </a:p>
        </p:txBody>
      </p:sp>
    </p:spTree>
    <p:extLst>
      <p:ext uri="{BB962C8B-B14F-4D97-AF65-F5344CB8AC3E}">
        <p14:creationId xmlns:p14="http://schemas.microsoft.com/office/powerpoint/2010/main" val="502392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1">
                <a:latin typeface="Bogle" panose="020B0503020203060203" pitchFamily="34" charset="0"/>
              </a:rPr>
              <a:t>Walmart Business: Customer Account (10 minutes) </a:t>
            </a:r>
          </a:p>
          <a:p>
            <a:pPr marL="0" lvl="0" indent="0">
              <a:buFont typeface="Arial" panose="020B0604020202020204" pitchFamily="34" charset="0"/>
              <a:buNone/>
            </a:pPr>
            <a:endParaRPr lang="en-US" sz="1200" b="1">
              <a:latin typeface="Bogle" panose="020B0503020203060203" pitchFamily="34" charset="0"/>
            </a:endParaRPr>
          </a:p>
          <a:p>
            <a:pPr marL="0" lvl="0" indent="0">
              <a:buFont typeface="Arial" panose="020B0604020202020204" pitchFamily="34" charset="0"/>
              <a:buNone/>
            </a:pPr>
            <a:r>
              <a:rPr lang="en-US" sz="1200" b="1">
                <a:latin typeface="Bogle" panose="020B0503020203060203" pitchFamily="34" charset="0"/>
              </a:rPr>
              <a:t>Do:</a:t>
            </a:r>
            <a:r>
              <a:rPr lang="en-US" sz="1200" b="1" baseline="0">
                <a:latin typeface="Bogle" panose="020B0503020203060203" pitchFamily="34" charset="0"/>
              </a:rPr>
              <a:t> </a:t>
            </a:r>
          </a:p>
          <a:p>
            <a:pPr marL="171450" lvl="0" indent="-171450">
              <a:buFont typeface="Arial" panose="020B0604020202020204" pitchFamily="34" charset="0"/>
              <a:buChar char="•"/>
            </a:pPr>
            <a:r>
              <a:rPr lang="en-US" sz="1200" b="0" baseline="0">
                <a:latin typeface="Bogle" panose="020B0503020203060203" pitchFamily="34" charset="0"/>
              </a:rPr>
              <a:t>Access CCA Order </a:t>
            </a:r>
            <a:r>
              <a:rPr lang="en-US">
                <a:latin typeface="Bogle"/>
              </a:rPr>
              <a:t>(</a:t>
            </a:r>
            <a:r>
              <a:rPr lang="en-US" b="1"/>
              <a:t>input order number)</a:t>
            </a:r>
            <a:endParaRPr lang="en-US">
              <a:latin typeface="Bogle"/>
            </a:endParaRPr>
          </a:p>
          <a:p>
            <a:pPr marL="171450" lvl="0" indent="-171450">
              <a:buFont typeface="Arial" panose="020B0604020202020204" pitchFamily="34" charset="0"/>
              <a:buChar char="•"/>
            </a:pPr>
            <a:r>
              <a:rPr lang="en-US" sz="1200" b="0" baseline="0">
                <a:latin typeface="Bogle" panose="020B0503020203060203" pitchFamily="34" charset="0"/>
              </a:rPr>
              <a:t>Share your screen and walkthrough the steps below. </a:t>
            </a:r>
          </a:p>
          <a:p>
            <a:pPr marL="0" lvl="0" indent="0">
              <a:buFont typeface="Arial" panose="020B0604020202020204" pitchFamily="34" charset="0"/>
              <a:buNone/>
            </a:pPr>
            <a:endParaRPr lang="en-US" sz="1200" b="1" baseline="0">
              <a:latin typeface="Bogle" panose="020B0503020203060203" pitchFamily="34" charset="0"/>
            </a:endParaRPr>
          </a:p>
          <a:p>
            <a:pPr marL="0" lvl="0" indent="0">
              <a:buFont typeface="Arial" panose="020B0604020202020204" pitchFamily="34" charset="0"/>
              <a:buNone/>
            </a:pPr>
            <a:r>
              <a:rPr lang="en-US" sz="1200" b="1" baseline="0">
                <a:latin typeface="Bogle" panose="020B0503020203060203" pitchFamily="34" charset="0"/>
              </a:rPr>
              <a:t>Say:</a:t>
            </a:r>
          </a:p>
          <a:p>
            <a:pPr marL="171450" lvl="0" indent="-171450">
              <a:buFont typeface="Arial" panose="020B0604020202020204" pitchFamily="34" charset="0"/>
              <a:buChar char="•"/>
            </a:pPr>
            <a:r>
              <a:rPr lang="en-US" sz="1200" b="0" baseline="0">
                <a:latin typeface="Bogle" panose="020B0503020203060203" pitchFamily="34" charset="0"/>
              </a:rPr>
              <a:t>Now we will explore the Customer Account Info tab</a:t>
            </a:r>
          </a:p>
          <a:p>
            <a:pPr marL="171450" lvl="0" indent="-171450">
              <a:buFont typeface="Arial" panose="020B0604020202020204" pitchFamily="34" charset="0"/>
              <a:buChar char="•"/>
            </a:pPr>
            <a:endParaRPr lang="en-US" sz="1200" baseline="0">
              <a:latin typeface="Bogle" panose="020B0503020203060203" pitchFamily="34" charset="0"/>
            </a:endParaRPr>
          </a:p>
          <a:p>
            <a:pPr marL="0" lvl="0" indent="0">
              <a:buFont typeface="Arial" panose="020B0604020202020204" pitchFamily="34" charset="0"/>
              <a:buNone/>
            </a:pPr>
            <a:r>
              <a:rPr lang="en-US" sz="1200" b="1" baseline="0">
                <a:latin typeface="Bogle" panose="020B0503020203060203" pitchFamily="34" charset="0"/>
              </a:rPr>
              <a:t>Ask: </a:t>
            </a:r>
          </a:p>
          <a:p>
            <a:pPr marL="171450" lvl="0" indent="-171450">
              <a:buFont typeface="Arial" panose="020B0604020202020204" pitchFamily="34" charset="0"/>
              <a:buChar char="•"/>
            </a:pPr>
            <a:r>
              <a:rPr lang="en-US" sz="1200" b="0" baseline="0">
                <a:latin typeface="Bogle" panose="020B0503020203060203" pitchFamily="34" charset="0"/>
              </a:rPr>
              <a:t>What do you see when you click on Details?</a:t>
            </a:r>
          </a:p>
          <a:p>
            <a:pPr marL="628650" lvl="1" indent="-171450">
              <a:buFont typeface="Arial" panose="020B0604020202020204" pitchFamily="34" charset="0"/>
              <a:buChar char="•"/>
            </a:pPr>
            <a:r>
              <a:rPr lang="en-US" sz="1200" b="0" i="1" baseline="0">
                <a:latin typeface="Bogle" panose="020B0503020203060203" pitchFamily="34" charset="0"/>
              </a:rPr>
              <a:t>This is where you will see all the promo codes the customer received from Walmart.com </a:t>
            </a:r>
          </a:p>
          <a:p>
            <a:pPr marL="628650" lvl="1" indent="-171450">
              <a:buFont typeface="Arial" panose="020B0604020202020204" pitchFamily="34" charset="0"/>
              <a:buChar char="•"/>
            </a:pPr>
            <a:r>
              <a:rPr lang="en-US" sz="1200" b="0" i="1" baseline="0">
                <a:latin typeface="Bogle" panose="020B0503020203060203" pitchFamily="34" charset="0"/>
              </a:rPr>
              <a:t>You will see the gift cards issued as well.  </a:t>
            </a:r>
          </a:p>
          <a:p>
            <a:pPr marL="628650" lvl="1" indent="-171450">
              <a:buFont typeface="Arial" panose="020B0604020202020204" pitchFamily="34" charset="0"/>
              <a:buChar char="•"/>
            </a:pPr>
            <a:r>
              <a:rPr lang="en-US" sz="1200" b="0" i="1" baseline="0">
                <a:latin typeface="Bogle" panose="020B0503020203060203" pitchFamily="34" charset="0"/>
              </a:rPr>
              <a:t>If the customer is a Walmart + Member</a:t>
            </a:r>
          </a:p>
          <a:p>
            <a:pPr marL="0" lvl="0" indent="0">
              <a:buFont typeface="Arial" panose="020B0604020202020204" pitchFamily="34" charset="0"/>
              <a:buNone/>
            </a:pPr>
            <a:endParaRPr lang="en-US" sz="1200" baseline="0">
              <a:latin typeface="Bogle" panose="020B0503020203060203" pitchFamily="34" charset="0"/>
            </a:endParaRPr>
          </a:p>
          <a:p>
            <a:pPr marL="0" lvl="0" indent="0">
              <a:buFont typeface="Arial" panose="020B0604020202020204" pitchFamily="34" charset="0"/>
              <a:buNone/>
            </a:pPr>
            <a:r>
              <a:rPr lang="en-US" sz="1200" b="1" baseline="0">
                <a:latin typeface="Bogle" panose="020B0503020203060203" pitchFamily="34" charset="0"/>
              </a:rPr>
              <a:t>Transition</a:t>
            </a:r>
            <a:r>
              <a:rPr lang="en-US" sz="1200" baseline="0">
                <a:latin typeface="Bogle" panose="020B0503020203060203" pitchFamily="34" charset="0"/>
              </a:rPr>
              <a:t> to the next Action Center.</a:t>
            </a:r>
          </a:p>
        </p:txBody>
      </p:sp>
      <p:sp>
        <p:nvSpPr>
          <p:cNvPr id="4" name="Slide Number Placeholder 3"/>
          <p:cNvSpPr>
            <a:spLocks noGrp="1"/>
          </p:cNvSpPr>
          <p:nvPr>
            <p:ph type="sldNum" sz="quarter" idx="5"/>
          </p:nvPr>
        </p:nvSpPr>
        <p:spPr/>
        <p:txBody>
          <a:bodyPr/>
          <a:lstStyle/>
          <a:p>
            <a:fld id="{27AFBF57-3C0A-4829-86DC-2273C75F2375}" type="slidenum">
              <a:rPr lang="en-US" smtClean="0"/>
              <a:t>22</a:t>
            </a:fld>
            <a:endParaRPr lang="en-US"/>
          </a:p>
        </p:txBody>
      </p:sp>
    </p:spTree>
    <p:extLst>
      <p:ext uri="{BB962C8B-B14F-4D97-AF65-F5344CB8AC3E}">
        <p14:creationId xmlns:p14="http://schemas.microsoft.com/office/powerpoint/2010/main" val="621201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1">
                <a:latin typeface="Bogle" panose="020B0503020203060203" pitchFamily="34" charset="0"/>
              </a:rPr>
              <a:t>Walmart Business: Payment Tab (10 minutes) </a:t>
            </a:r>
          </a:p>
          <a:p>
            <a:pPr marL="0" lvl="0" indent="0">
              <a:buFont typeface="Arial" panose="020B0604020202020204" pitchFamily="34" charset="0"/>
              <a:buNone/>
            </a:pPr>
            <a:endParaRPr lang="en-US" sz="1200" b="1">
              <a:latin typeface="Bogle" panose="020B0503020203060203" pitchFamily="34" charset="0"/>
            </a:endParaRPr>
          </a:p>
          <a:p>
            <a:pPr marL="0" lvl="0" indent="0">
              <a:buFont typeface="Arial" panose="020B0604020202020204" pitchFamily="34" charset="0"/>
              <a:buNone/>
            </a:pPr>
            <a:r>
              <a:rPr lang="en-US" sz="1200" b="1">
                <a:latin typeface="Bogle" panose="020B0503020203060203" pitchFamily="34" charset="0"/>
              </a:rPr>
              <a:t>Do:</a:t>
            </a:r>
            <a:r>
              <a:rPr lang="en-US" sz="1200" b="1" baseline="0">
                <a:latin typeface="Bogle" panose="020B0503020203060203" pitchFamily="34" charset="0"/>
              </a:rPr>
              <a:t> </a:t>
            </a:r>
          </a:p>
          <a:p>
            <a:pPr marL="171450" lvl="0" indent="-171450">
              <a:buFont typeface="Arial" panose="020B0604020202020204" pitchFamily="34" charset="0"/>
              <a:buChar char="•"/>
            </a:pPr>
            <a:r>
              <a:rPr lang="en-US" sz="1200" b="0" baseline="0">
                <a:latin typeface="Bogle" panose="020B0503020203060203" pitchFamily="34" charset="0"/>
              </a:rPr>
              <a:t>Access CCA Order </a:t>
            </a:r>
            <a:r>
              <a:rPr lang="en-US">
                <a:latin typeface="Bogle"/>
              </a:rPr>
              <a:t>(</a:t>
            </a:r>
            <a:r>
              <a:rPr lang="en-US" b="1"/>
              <a:t>input order number)</a:t>
            </a:r>
            <a:endParaRPr lang="en-US">
              <a:latin typeface="Bogle"/>
            </a:endParaRPr>
          </a:p>
          <a:p>
            <a:pPr marL="171450" lvl="0" indent="-171450">
              <a:buFont typeface="Arial" panose="020B0604020202020204" pitchFamily="34" charset="0"/>
              <a:buChar char="•"/>
            </a:pPr>
            <a:r>
              <a:rPr lang="en-US" sz="1200" b="0" baseline="0">
                <a:latin typeface="Bogle" panose="020B0503020203060203" pitchFamily="34" charset="0"/>
              </a:rPr>
              <a:t>Share your screen and walkthrough the steps below. </a:t>
            </a:r>
          </a:p>
          <a:p>
            <a:pPr marL="0" lvl="0" indent="0">
              <a:buFont typeface="Arial" panose="020B0604020202020204" pitchFamily="34" charset="0"/>
              <a:buNone/>
            </a:pPr>
            <a:endParaRPr lang="en-US" sz="1200" b="1" baseline="0">
              <a:latin typeface="Bogle" panose="020B0503020203060203" pitchFamily="34" charset="0"/>
            </a:endParaRPr>
          </a:p>
          <a:p>
            <a:pPr marL="0" lvl="0" indent="0">
              <a:buFont typeface="Arial" panose="020B0604020202020204" pitchFamily="34" charset="0"/>
              <a:buNone/>
            </a:pPr>
            <a:r>
              <a:rPr lang="en-US" sz="1200" b="1" baseline="0">
                <a:latin typeface="Bogle" panose="020B0503020203060203" pitchFamily="34" charset="0"/>
              </a:rPr>
              <a:t>Say:</a:t>
            </a:r>
          </a:p>
          <a:p>
            <a:pPr marL="171450" lvl="0" indent="-171450">
              <a:buFont typeface="Arial" panose="020B0604020202020204" pitchFamily="34" charset="0"/>
              <a:buChar char="•"/>
            </a:pPr>
            <a:r>
              <a:rPr lang="en-US" sz="1200" b="0" baseline="0">
                <a:latin typeface="Bogle" panose="020B0503020203060203" pitchFamily="34" charset="0"/>
              </a:rPr>
              <a:t>Now we will explore the Payment tab</a:t>
            </a:r>
          </a:p>
          <a:p>
            <a:pPr marL="171450" lvl="0" indent="-171450">
              <a:buFont typeface="Arial" panose="020B0604020202020204" pitchFamily="34" charset="0"/>
              <a:buChar char="•"/>
            </a:pPr>
            <a:endParaRPr lang="en-US" sz="1200" baseline="0">
              <a:latin typeface="Bogle" panose="020B0503020203060203" pitchFamily="34" charset="0"/>
            </a:endParaRPr>
          </a:p>
          <a:p>
            <a:pPr marL="0" lvl="0" indent="0">
              <a:buFont typeface="Arial" panose="020B0604020202020204" pitchFamily="34" charset="0"/>
              <a:buNone/>
            </a:pPr>
            <a:r>
              <a:rPr lang="en-US" sz="1200" b="1" baseline="0">
                <a:latin typeface="Bogle" panose="020B0503020203060203" pitchFamily="34" charset="0"/>
              </a:rPr>
              <a:t>Ask: </a:t>
            </a:r>
          </a:p>
          <a:p>
            <a:pPr marL="171450" lvl="0" indent="-171450">
              <a:buFont typeface="Arial" panose="020B0604020202020204" pitchFamily="34" charset="0"/>
              <a:buChar char="•"/>
            </a:pPr>
            <a:r>
              <a:rPr lang="en-US" sz="1200" b="0" baseline="0">
                <a:latin typeface="Bogle" panose="020B0503020203060203" pitchFamily="34" charset="0"/>
              </a:rPr>
              <a:t>What do you see when you click on Payment?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baseline="0">
                <a:latin typeface="Bogle" panose="020B0503020203060203" pitchFamily="34" charset="0"/>
              </a:rPr>
              <a:t>If the customer is a Walmart Business and Business+ Member</a:t>
            </a:r>
            <a:endParaRPr lang="en-US" sz="1200" b="0" baseline="0">
              <a:latin typeface="Bogle" panose="020B0503020203060203" pitchFamily="34" charset="0"/>
            </a:endParaRPr>
          </a:p>
          <a:p>
            <a:pPr marL="628650" lvl="1" indent="-171450">
              <a:buFont typeface="Arial" panose="020B0604020202020204" pitchFamily="34" charset="0"/>
              <a:buChar char="•"/>
            </a:pPr>
            <a:r>
              <a:rPr lang="en-US" sz="1200" b="0" i="1" baseline="0">
                <a:latin typeface="Bogle" panose="020B0503020203060203" pitchFamily="34" charset="0"/>
              </a:rPr>
              <a:t>This is where you will see all the promo codes the customer received from Walmart.com </a:t>
            </a:r>
          </a:p>
          <a:p>
            <a:pPr marL="628650" lvl="1" indent="-171450">
              <a:buFont typeface="Arial" panose="020B0604020202020204" pitchFamily="34" charset="0"/>
              <a:buChar char="•"/>
            </a:pPr>
            <a:r>
              <a:rPr lang="en-US" sz="1200" b="0" i="1" baseline="0">
                <a:latin typeface="Bogle" panose="020B0503020203060203" pitchFamily="34" charset="0"/>
              </a:rPr>
              <a:t>You will see the gift cards issued as well.  </a:t>
            </a:r>
          </a:p>
          <a:p>
            <a:pPr marL="457200" lvl="1" indent="0">
              <a:buFont typeface="Arial" panose="020B0604020202020204" pitchFamily="34" charset="0"/>
              <a:buNone/>
            </a:pPr>
            <a:r>
              <a:rPr lang="en-US" sz="1200" b="0" i="1" baseline="0">
                <a:latin typeface="Bogle" panose="020B0503020203060203" pitchFamily="34" charset="0"/>
              </a:rPr>
              <a:t>* Shared Payment Methods</a:t>
            </a:r>
          </a:p>
          <a:p>
            <a:pPr marL="0" lvl="0" indent="0">
              <a:buFont typeface="Arial" panose="020B0604020202020204" pitchFamily="34" charset="0"/>
              <a:buNone/>
            </a:pPr>
            <a:endParaRPr lang="en-US" sz="1200" baseline="0">
              <a:latin typeface="Bogle" panose="020B0503020203060203" pitchFamily="34" charset="0"/>
            </a:endParaRPr>
          </a:p>
          <a:p>
            <a:pPr marL="0" lvl="0" indent="0">
              <a:buFont typeface="Arial" panose="020B0604020202020204" pitchFamily="34" charset="0"/>
              <a:buNone/>
            </a:pPr>
            <a:r>
              <a:rPr lang="en-US" sz="1200" b="1" baseline="0">
                <a:latin typeface="Bogle" panose="020B0503020203060203" pitchFamily="34" charset="0"/>
              </a:rPr>
              <a:t>Up Next:</a:t>
            </a:r>
          </a:p>
          <a:p>
            <a:pPr marL="0" lvl="0" indent="0">
              <a:buFont typeface="Arial" panose="020B0604020202020204" pitchFamily="34" charset="0"/>
              <a:buNone/>
            </a:pPr>
            <a:r>
              <a:rPr lang="en-US" sz="1200" b="0" baseline="0">
                <a:latin typeface="Bogle" panose="020B0503020203060203" pitchFamily="34" charset="0"/>
              </a:rPr>
              <a:t>KB Fastest Finder</a:t>
            </a:r>
          </a:p>
        </p:txBody>
      </p:sp>
      <p:sp>
        <p:nvSpPr>
          <p:cNvPr id="4" name="Slide Number Placeholder 3"/>
          <p:cNvSpPr>
            <a:spLocks noGrp="1"/>
          </p:cNvSpPr>
          <p:nvPr>
            <p:ph type="sldNum" sz="quarter" idx="5"/>
          </p:nvPr>
        </p:nvSpPr>
        <p:spPr/>
        <p:txBody>
          <a:bodyPr/>
          <a:lstStyle/>
          <a:p>
            <a:fld id="{27AFBF57-3C0A-4829-86DC-2273C75F2375}" type="slidenum">
              <a:rPr lang="en-US" smtClean="0"/>
              <a:t>23</a:t>
            </a:fld>
            <a:endParaRPr lang="en-US"/>
          </a:p>
        </p:txBody>
      </p:sp>
    </p:spTree>
    <p:extLst>
      <p:ext uri="{BB962C8B-B14F-4D97-AF65-F5344CB8AC3E}">
        <p14:creationId xmlns:p14="http://schemas.microsoft.com/office/powerpoint/2010/main" val="272050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Bogle" panose="020B0503020203060203" pitchFamily="34" charset="0"/>
              </a:rPr>
              <a:t>Activity: KB Fastest Finder (5 mins)</a:t>
            </a:r>
          </a:p>
          <a:p>
            <a:endParaRPr lang="en-US" b="1">
              <a:latin typeface="Bogle" panose="020B0503020203060203" pitchFamily="34" charset="0"/>
            </a:endParaRPr>
          </a:p>
          <a:p>
            <a:r>
              <a:rPr lang="en-US" b="1">
                <a:latin typeface="Bogle" panose="020B0503020203060203" pitchFamily="34" charset="0"/>
              </a:rPr>
              <a:t>Say:</a:t>
            </a:r>
          </a:p>
          <a:p>
            <a:pPr marL="171450" indent="-171450">
              <a:buFont typeface="Arial" panose="020B0604020202020204" pitchFamily="34" charset="0"/>
              <a:buChar char="•"/>
            </a:pPr>
            <a:r>
              <a:rPr lang="en-US" b="0">
                <a:latin typeface="Bogle" panose="020B0503020203060203" pitchFamily="34" charset="0"/>
              </a:rPr>
              <a:t>We are going to switch gears and jump into a KB Fastest Finder.</a:t>
            </a:r>
          </a:p>
          <a:p>
            <a:pPr marL="171450" indent="-171450">
              <a:buFont typeface="Arial" panose="020B0604020202020204" pitchFamily="34" charset="0"/>
              <a:buChar char="•"/>
            </a:pPr>
            <a:r>
              <a:rPr lang="en-US" b="0">
                <a:latin typeface="Bogle" panose="020B0503020203060203" pitchFamily="34" charset="0"/>
              </a:rPr>
              <a:t>When asked to do so, you are going to read the following articles.</a:t>
            </a:r>
          </a:p>
          <a:p>
            <a:pPr marL="171450" indent="-171450" defTabSz="457200">
              <a:buFont typeface="Arial" panose="020B0604020202020204" pitchFamily="34" charset="0"/>
              <a:buChar char="•"/>
              <a:defRPr/>
            </a:pPr>
            <a:r>
              <a:rPr lang="en-US" b="0">
                <a:latin typeface="Bogle" panose="020B0503020203060203" pitchFamily="34" charset="0"/>
              </a:rPr>
              <a:t>For this activity, </a:t>
            </a:r>
          </a:p>
          <a:p>
            <a:pPr marL="914400" lvl="1" indent="-457200" defTabSz="457200">
              <a:buFont typeface="Arial" panose="020B0604020202020204" pitchFamily="34" charset="0"/>
              <a:buChar char="•"/>
              <a:defRPr/>
            </a:pPr>
            <a:r>
              <a:rPr lang="en-US" sz="1200">
                <a:solidFill>
                  <a:prstClr val="black"/>
                </a:solidFill>
                <a:latin typeface="Bogle" panose="020B0503020203060203" pitchFamily="34" charset="0"/>
              </a:rPr>
              <a:t>Spend the next 5 minutes reading the following KB articles</a:t>
            </a:r>
          </a:p>
          <a:p>
            <a:pPr marL="914400" lvl="1" indent="-457200" defTabSz="457200">
              <a:buFont typeface="Arial" panose="020B0604020202020204" pitchFamily="34" charset="0"/>
              <a:buChar char="•"/>
              <a:defRPr/>
            </a:pPr>
            <a:r>
              <a:rPr lang="en-US" sz="1200">
                <a:solidFill>
                  <a:prstClr val="black"/>
                </a:solidFill>
                <a:latin typeface="Bogle" panose="020B0503020203060203" pitchFamily="34" charset="0"/>
              </a:rPr>
              <a:t>Once the timer is up, I will present you with 5 questions</a:t>
            </a:r>
          </a:p>
          <a:p>
            <a:pPr marL="914400" lvl="1" indent="-457200" defTabSz="457200">
              <a:buFont typeface="Arial" panose="020B0604020202020204" pitchFamily="34" charset="0"/>
              <a:buChar char="•"/>
              <a:defRPr/>
            </a:pPr>
            <a:r>
              <a:rPr lang="en-US" sz="1200">
                <a:solidFill>
                  <a:prstClr val="black"/>
                </a:solidFill>
                <a:latin typeface="Bogle" panose="020B0503020203060203" pitchFamily="34" charset="0"/>
              </a:rPr>
              <a:t>The first person to Buzz in with their first and last name with the correct answer will be awarded a point</a:t>
            </a:r>
          </a:p>
          <a:p>
            <a:pPr marL="914400" lvl="1" indent="-457200" defTabSz="457200">
              <a:buFont typeface="Arial" panose="020B0604020202020204" pitchFamily="34" charset="0"/>
              <a:buChar char="•"/>
              <a:defRPr/>
            </a:pPr>
            <a:r>
              <a:rPr lang="en-US" sz="1200">
                <a:solidFill>
                  <a:prstClr val="black"/>
                </a:solidFill>
                <a:latin typeface="Bogle" panose="020B0503020203060203" pitchFamily="34" charset="0"/>
              </a:rPr>
              <a:t>This competition is for bragging rights</a:t>
            </a:r>
          </a:p>
          <a:p>
            <a:pPr marL="914400" lvl="1" indent="-457200" defTabSz="457200">
              <a:buFont typeface="Arial" panose="020B0604020202020204" pitchFamily="34" charset="0"/>
              <a:buChar char="•"/>
              <a:defRPr/>
            </a:pPr>
            <a:r>
              <a:rPr lang="en-US" sz="1200">
                <a:solidFill>
                  <a:prstClr val="black"/>
                </a:solidFill>
                <a:latin typeface="Bogle" panose="020B0503020203060203" pitchFamily="34" charset="0"/>
              </a:rPr>
              <a:t>Who will be crowned the KB King or Queen</a:t>
            </a:r>
          </a:p>
          <a:p>
            <a:pPr marL="0" indent="0" defTabSz="457200">
              <a:buFont typeface="Arial" panose="020B0604020202020204" pitchFamily="34" charset="0"/>
              <a:buNone/>
              <a:defRPr/>
            </a:pPr>
            <a:r>
              <a:rPr lang="en-US" sz="1200" b="1">
                <a:solidFill>
                  <a:prstClr val="black"/>
                </a:solidFill>
                <a:latin typeface="Bogle" panose="020B0503020203060203" pitchFamily="34" charset="0"/>
              </a:rPr>
              <a:t>Do:</a:t>
            </a:r>
          </a:p>
          <a:p>
            <a:pPr marL="171450" indent="-171450" defTabSz="457200">
              <a:buFont typeface="Arial" panose="020B0604020202020204" pitchFamily="34" charset="0"/>
              <a:buChar char="•"/>
              <a:defRPr/>
            </a:pPr>
            <a:r>
              <a:rPr lang="en-US" sz="1200">
                <a:solidFill>
                  <a:prstClr val="black"/>
                </a:solidFill>
                <a:latin typeface="Bogle" panose="020B0503020203060203" pitchFamily="34" charset="0"/>
              </a:rPr>
              <a:t>Have agents locate all 5 articles before moving on </a:t>
            </a:r>
          </a:p>
          <a:p>
            <a:endParaRPr lang="en-US" b="1">
              <a:latin typeface="Bogle" panose="020B050302020306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Bogle" panose="020B0503020203060203" pitchFamily="34" charset="0"/>
              </a:rPr>
              <a:t>Transition to </a:t>
            </a:r>
            <a:r>
              <a:rPr lang="en-US" sz="1200">
                <a:latin typeface="Bogle" panose="020B0503020203060203" pitchFamily="34" charset="0"/>
              </a:rPr>
              <a:t>KB Fastest Finder</a:t>
            </a:r>
          </a:p>
          <a:p>
            <a:endParaRPr lang="en-US" sz="1200" b="0" i="0" kern="1200">
              <a:solidFill>
                <a:schemeClr val="tx1"/>
              </a:solidFill>
              <a:effectLst/>
              <a:latin typeface="Bogle Regular"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AFBF57-3C0A-4829-86DC-2273C75F23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53397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latin typeface="Bogle" panose="020B0503020203060203" pitchFamily="34" charset="0"/>
              </a:rPr>
              <a:t>Activity: KB Fastest Finder (10 mins)</a:t>
            </a:r>
          </a:p>
          <a:p>
            <a:pPr marL="0" lvl="0" indent="0">
              <a:buFont typeface="Arial" panose="020B0604020202020204" pitchFamily="34" charset="0"/>
              <a:buNone/>
            </a:pPr>
            <a:endParaRPr lang="en-US" b="1">
              <a:latin typeface="Bogle" panose="020B0503020203060203" pitchFamily="34" charset="0"/>
            </a:endParaRPr>
          </a:p>
          <a:p>
            <a:pPr marL="0" lvl="0" indent="0">
              <a:buFont typeface="Arial" panose="020B0604020202020204" pitchFamily="34" charset="0"/>
              <a:buNone/>
            </a:pPr>
            <a:r>
              <a:rPr lang="en-US" b="1">
                <a:latin typeface="Bogle" panose="020B0503020203060203" pitchFamily="34" charset="0"/>
              </a:rPr>
              <a:t>Say:</a:t>
            </a:r>
          </a:p>
          <a:p>
            <a:pPr marL="171450" lvl="0" indent="-171450">
              <a:buFont typeface="Arial" panose="020B0604020202020204" pitchFamily="34" charset="0"/>
              <a:buChar char="•"/>
            </a:pPr>
            <a:r>
              <a:rPr lang="en-US" b="0">
                <a:latin typeface="Bogle" panose="020B0503020203060203" pitchFamily="34" charset="0"/>
              </a:rPr>
              <a:t>There are 5 articles and 5 questions. </a:t>
            </a:r>
          </a:p>
          <a:p>
            <a:pPr marL="171450" lvl="0" indent="-171450">
              <a:buFont typeface="Arial" panose="020B0604020202020204" pitchFamily="34" charset="0"/>
              <a:buChar char="•"/>
            </a:pPr>
            <a:endParaRPr lang="en-US" b="0">
              <a:latin typeface="Bogle" panose="020B0503020203060203" pitchFamily="34" charset="0"/>
            </a:endParaRPr>
          </a:p>
          <a:p>
            <a:pPr marL="0" lvl="0" indent="0">
              <a:buFont typeface="Arial" panose="020B0604020202020204" pitchFamily="34" charset="0"/>
              <a:buNone/>
            </a:pPr>
            <a:r>
              <a:rPr lang="en-US" b="1">
                <a:latin typeface="Bogle" panose="020B0503020203060203" pitchFamily="34" charset="0"/>
              </a:rPr>
              <a:t>Do:</a:t>
            </a:r>
          </a:p>
          <a:p>
            <a:pPr marL="171450" lvl="0" indent="-171450">
              <a:buFont typeface="Arial" panose="020B0604020202020204" pitchFamily="34" charset="0"/>
              <a:buChar char="•"/>
            </a:pPr>
            <a:r>
              <a:rPr lang="en-US" b="0">
                <a:latin typeface="Bogle" panose="020B0503020203060203" pitchFamily="34" charset="0"/>
              </a:rPr>
              <a:t>Call on a volunteer to select a number </a:t>
            </a:r>
          </a:p>
          <a:p>
            <a:pPr marL="171450" lvl="0" indent="-171450">
              <a:buFont typeface="Arial" panose="020B0604020202020204" pitchFamily="34" charset="0"/>
              <a:buChar char="•"/>
            </a:pPr>
            <a:endParaRPr lang="en-US" b="0">
              <a:latin typeface="Bogle" panose="020B0503020203060203" pitchFamily="34" charset="0"/>
            </a:endParaRPr>
          </a:p>
          <a:p>
            <a:pPr marL="0" lvl="0" indent="0">
              <a:buFont typeface="Arial" panose="020B0604020202020204" pitchFamily="34" charset="0"/>
              <a:buNone/>
            </a:pPr>
            <a:r>
              <a:rPr lang="en-US" b="1">
                <a:latin typeface="Bogle" panose="020B0503020203060203" pitchFamily="34" charset="0"/>
              </a:rPr>
              <a:t>Trainer Prep note:</a:t>
            </a:r>
            <a:endParaRPr lang="en-US">
              <a:latin typeface="Bogle" panose="020B0503020203060203" pitchFamily="34" charset="0"/>
            </a:endParaRPr>
          </a:p>
          <a:p>
            <a:pPr marL="171450" lvl="0" indent="-171450">
              <a:buFont typeface="Arial" panose="020B0604020202020204" pitchFamily="34" charset="0"/>
              <a:buChar char="•"/>
            </a:pPr>
            <a:r>
              <a:rPr lang="en-US">
                <a:latin typeface="Bogle" panose="020B0503020203060203" pitchFamily="34" charset="0"/>
              </a:rPr>
              <a:t>For running the activity, complete the following:</a:t>
            </a:r>
          </a:p>
          <a:p>
            <a:pPr marL="628650" lvl="1" indent="-171450">
              <a:buFont typeface="Arial" panose="020B0604020202020204" pitchFamily="34" charset="0"/>
              <a:buChar char="•"/>
            </a:pPr>
            <a:r>
              <a:rPr lang="en-US">
                <a:latin typeface="Bogle" panose="020B0503020203060203" pitchFamily="34" charset="0"/>
              </a:rPr>
              <a:t>Run as a large group activity. </a:t>
            </a:r>
          </a:p>
          <a:p>
            <a:pPr marL="628650" lvl="1" indent="-171450">
              <a:buFont typeface="Arial" panose="020B0604020202020204" pitchFamily="34" charset="0"/>
              <a:buChar char="•"/>
            </a:pPr>
            <a:r>
              <a:rPr lang="en-US">
                <a:latin typeface="Bogle" panose="020B0503020203060203" pitchFamily="34" charset="0"/>
              </a:rPr>
              <a:t>Select a number, reveal the question and allow the entire group to search. </a:t>
            </a:r>
          </a:p>
          <a:p>
            <a:pPr marL="628650" lvl="1" indent="-171450">
              <a:buFont typeface="Arial" panose="020B0604020202020204" pitchFamily="34" charset="0"/>
              <a:buChar char="•"/>
            </a:pPr>
            <a:r>
              <a:rPr lang="en-US">
                <a:latin typeface="Bogle" panose="020B0503020203060203" pitchFamily="34" charset="0"/>
              </a:rPr>
              <a:t>Set a timer and allow up to 3 minute for their research.</a:t>
            </a:r>
          </a:p>
          <a:p>
            <a:pPr marL="628650" lvl="1" indent="-171450">
              <a:buFont typeface="Arial" panose="020B0604020202020204" pitchFamily="34" charset="0"/>
              <a:buChar char="•"/>
            </a:pPr>
            <a:r>
              <a:rPr lang="en-US">
                <a:latin typeface="Bogle" panose="020B0503020203060203" pitchFamily="34" charset="0"/>
              </a:rPr>
              <a:t>Whichever learner finds the answer first and “buzzes in” will be the one to provide the answer.</a:t>
            </a:r>
          </a:p>
          <a:p>
            <a:pPr marL="628650" lvl="1" indent="-171450">
              <a:buFont typeface="Arial" panose="020B0604020202020204" pitchFamily="34" charset="0"/>
              <a:buChar char="•"/>
            </a:pPr>
            <a:r>
              <a:rPr lang="en-US">
                <a:latin typeface="Bogle" panose="020B0503020203060203" pitchFamily="34" charset="0"/>
              </a:rPr>
              <a:t>Ask that same learner to also direct you where to find the info in the resource, so you can show the group</a:t>
            </a:r>
          </a:p>
          <a:p>
            <a:pPr marL="628650" lvl="1" indent="-171450">
              <a:buFont typeface="Arial" panose="020B0604020202020204" pitchFamily="34" charset="0"/>
              <a:buChar char="•"/>
            </a:pPr>
            <a:r>
              <a:rPr lang="en-US">
                <a:latin typeface="Bogle" panose="020B0503020203060203" pitchFamily="34" charset="0"/>
              </a:rPr>
              <a:t>Allow an additional learner to jump in if the 1</a:t>
            </a:r>
            <a:r>
              <a:rPr lang="en-US" baseline="30000">
                <a:latin typeface="Bogle" panose="020B0503020203060203" pitchFamily="34" charset="0"/>
              </a:rPr>
              <a:t>st</a:t>
            </a:r>
            <a:r>
              <a:rPr lang="en-US">
                <a:latin typeface="Bogle" panose="020B0503020203060203" pitchFamily="34" charset="0"/>
              </a:rPr>
              <a:t> answer offered is incorrect. </a:t>
            </a:r>
          </a:p>
          <a:p>
            <a:pPr marL="628650" lvl="1" indent="-171450">
              <a:buFont typeface="Arial" panose="020B0604020202020204" pitchFamily="34" charset="0"/>
              <a:buChar char="•"/>
            </a:pPr>
            <a:r>
              <a:rPr lang="en-US">
                <a:latin typeface="Bogle" panose="020B0503020203060203" pitchFamily="34" charset="0"/>
              </a:rPr>
              <a:t>Shape/coach responses as/if needed and ensure that all final answers are correct. </a:t>
            </a:r>
          </a:p>
          <a:p>
            <a:pPr marL="628650" lvl="1" indent="-171450">
              <a:buFont typeface="Arial" panose="020B0604020202020204" pitchFamily="34" charset="0"/>
              <a:buChar char="•"/>
            </a:pPr>
            <a:r>
              <a:rPr lang="en-US">
                <a:latin typeface="Bogle" panose="020B0503020203060203" pitchFamily="34" charset="0"/>
              </a:rPr>
              <a:t>Answer any remaining questions the learners may have before moving on.</a:t>
            </a:r>
          </a:p>
          <a:p>
            <a:pPr marL="628650" lvl="1" indent="-171450">
              <a:buFont typeface="Arial" panose="020B0604020202020204" pitchFamily="34" charset="0"/>
              <a:buChar char="•"/>
            </a:pPr>
            <a:endParaRPr lang="en-US">
              <a:latin typeface="Bogle" panose="020B0503020203060203" pitchFamily="34" charset="0"/>
            </a:endParaRPr>
          </a:p>
          <a:p>
            <a:pPr marL="628650" lvl="1" indent="-171450">
              <a:buFont typeface="Arial" panose="020B0604020202020204" pitchFamily="34" charset="0"/>
              <a:buChar char="•"/>
            </a:pPr>
            <a:endParaRPr lang="en-US">
              <a:latin typeface="Bogle" panose="020B050302020306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a:latin typeface="Bogle" panose="020B0503020203060203" pitchFamily="34" charset="0"/>
              </a:rPr>
              <a:t>Transition to </a:t>
            </a:r>
            <a:r>
              <a:rPr lang="en-US" sz="1200">
                <a:latin typeface="Bogle" panose="020B0503020203060203" pitchFamily="34" charset="0"/>
              </a:rPr>
              <a:t>KB Fastest Finder Wheel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AFBF57-3C0A-4829-86DC-2273C75F23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5629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Font typeface="Arial" panose="020B0604020202020204" pitchFamily="34" charset="0"/>
              <a:buNone/>
            </a:pPr>
            <a:r>
              <a:rPr lang="en-US" sz="1200" b="1">
                <a:solidFill>
                  <a:schemeClr val="dk1"/>
                </a:solidFill>
                <a:latin typeface="Bogle" panose="020B0503020203060203" pitchFamily="34" charset="0"/>
                <a:ea typeface="Calibri"/>
                <a:cs typeface="Calibri"/>
                <a:sym typeface="Calibri"/>
              </a:rPr>
              <a:t>Say: </a:t>
            </a:r>
            <a:r>
              <a:rPr lang="en-US" sz="1200" b="0">
                <a:solidFill>
                  <a:schemeClr val="dk1"/>
                </a:solidFill>
                <a:latin typeface="Bogle" panose="020B0503020203060203" pitchFamily="34" charset="0"/>
                <a:ea typeface="Calibri"/>
                <a:cs typeface="Calibri"/>
                <a:sym typeface="Calibri"/>
              </a:rPr>
              <a:t>Everyone log into Litmos and open the knowledge check titled XT:</a:t>
            </a:r>
            <a:r>
              <a:rPr lang="en-US" sz="1200">
                <a:solidFill>
                  <a:schemeClr val="dk1"/>
                </a:solidFill>
                <a:latin typeface="Bogle" panose="020B0503020203060203" pitchFamily="34" charset="0"/>
                <a:cs typeface="Calibri"/>
                <a:sym typeface="Calibri"/>
              </a:rPr>
              <a:t> Walmart Business – Objective Spotlight 2</a:t>
            </a:r>
          </a:p>
          <a:p>
            <a:pPr marL="0" lvl="0" indent="0" algn="l" rtl="0">
              <a:spcBef>
                <a:spcPts val="0"/>
              </a:spcBef>
              <a:spcAft>
                <a:spcPts val="0"/>
              </a:spcAft>
              <a:buNone/>
            </a:pPr>
            <a:endParaRPr lang="en-US" sz="1200" b="1">
              <a:solidFill>
                <a:schemeClr val="dk1"/>
              </a:solidFill>
              <a:latin typeface="Bogle" panose="020B0503020203060203" pitchFamily="34" charset="0"/>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lang="en-US" sz="1200" b="1" i="0">
              <a:solidFill>
                <a:schemeClr val="dk1"/>
              </a:solidFill>
              <a:latin typeface="Bogle" panose="020B0503020203060203" pitchFamily="34" charset="0"/>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1" i="1">
                <a:solidFill>
                  <a:schemeClr val="dk1"/>
                </a:solidFill>
                <a:latin typeface="Bogle" panose="020B0503020203060203" pitchFamily="34" charset="0"/>
                <a:ea typeface="Calibri"/>
                <a:cs typeface="Calibri"/>
                <a:sym typeface="Calibri"/>
              </a:rPr>
              <a:t>Do: *Remind learners to take their time on knowledge checks and to refer to KB as necessary.*</a:t>
            </a:r>
            <a:endParaRPr lang="en-US" sz="1200">
              <a:latin typeface="Bogle" panose="020B0503020203060203" pitchFamily="34" charset="0"/>
            </a:endParaRPr>
          </a:p>
          <a:p>
            <a:pPr marL="0" lvl="0" indent="0" algn="l" rtl="0">
              <a:spcBef>
                <a:spcPts val="0"/>
              </a:spcBef>
              <a:spcAft>
                <a:spcPts val="0"/>
              </a:spcAft>
              <a:buNone/>
            </a:pPr>
            <a:endParaRPr lang="en-US" sz="1200" b="1">
              <a:solidFill>
                <a:schemeClr val="dk1"/>
              </a:solidFill>
              <a:latin typeface="Bogle" panose="020B0503020203060203" pitchFamily="34" charset="0"/>
              <a:ea typeface="Calibri"/>
              <a:cs typeface="Calibri"/>
              <a:sym typeface="Calibri"/>
            </a:endParaRPr>
          </a:p>
          <a:p>
            <a:r>
              <a:rPr lang="en-US">
                <a:solidFill>
                  <a:schemeClr val="dk1"/>
                </a:solidFill>
                <a:latin typeface="Bogle"/>
                <a:ea typeface="Calibri"/>
                <a:cs typeface="Calibri"/>
                <a:sym typeface="Calibri"/>
              </a:rPr>
              <a:t>Have</a:t>
            </a:r>
            <a:r>
              <a:rPr lang="en-US" sz="1200" b="0">
                <a:solidFill>
                  <a:schemeClr val="dk1"/>
                </a:solidFill>
                <a:latin typeface="Bogle"/>
                <a:ea typeface="Calibri"/>
                <a:cs typeface="Calibri"/>
                <a:sym typeface="Calibri"/>
              </a:rPr>
              <a:t> agents:</a:t>
            </a:r>
            <a:r>
              <a:rPr lang="en-US">
                <a:solidFill>
                  <a:schemeClr val="dk1"/>
                </a:solidFill>
                <a:latin typeface="Bogle"/>
                <a:ea typeface="Calibri"/>
                <a:cs typeface="Calibri"/>
                <a:sym typeface="Calibri"/>
              </a:rPr>
              <a:t> </a:t>
            </a:r>
            <a:endParaRPr lang="en-US" sz="1200" b="0">
              <a:latin typeface="Bogle" panose="020B0503020203060203" pitchFamily="34" charset="0"/>
            </a:endParaRPr>
          </a:p>
          <a:p>
            <a:pPr marL="171450" lvl="0" indent="-171450" algn="l" rtl="0">
              <a:spcBef>
                <a:spcPts val="0"/>
              </a:spcBef>
              <a:spcAft>
                <a:spcPts val="0"/>
              </a:spcAft>
              <a:buClr>
                <a:schemeClr val="dk1"/>
              </a:buClr>
              <a:buSzPts val="1200"/>
              <a:buFont typeface="Arial"/>
              <a:buChar char="•"/>
            </a:pPr>
            <a:r>
              <a:rPr lang="en-US" sz="1200" b="0">
                <a:solidFill>
                  <a:schemeClr val="dk1"/>
                </a:solidFill>
                <a:latin typeface="Bogle"/>
                <a:ea typeface="Calibri"/>
                <a:cs typeface="Calibri"/>
                <a:sym typeface="Calibri"/>
              </a:rPr>
              <a:t>Sign into Walmart.litmos.com</a:t>
            </a:r>
            <a:endParaRPr lang="en-US" sz="1200">
              <a:latin typeface="Bogle"/>
            </a:endParaRPr>
          </a:p>
          <a:p>
            <a:pPr marL="171450" lvl="0" indent="-171450" algn="l" rtl="0">
              <a:spcBef>
                <a:spcPts val="0"/>
              </a:spcBef>
              <a:spcAft>
                <a:spcPts val="0"/>
              </a:spcAft>
              <a:buClr>
                <a:schemeClr val="dk1"/>
              </a:buClr>
              <a:buSzPts val="1200"/>
              <a:buFont typeface="Arial"/>
              <a:buChar char="•"/>
            </a:pPr>
            <a:r>
              <a:rPr lang="en-US" sz="1200" b="0">
                <a:solidFill>
                  <a:schemeClr val="dk1"/>
                </a:solidFill>
                <a:latin typeface="Bogle"/>
                <a:ea typeface="Calibri"/>
                <a:cs typeface="Calibri"/>
                <a:sym typeface="Calibri"/>
              </a:rPr>
              <a:t>Independently complete knowledge check</a:t>
            </a:r>
            <a:endParaRPr lang="en-US" sz="1200" b="0">
              <a:solidFill>
                <a:schemeClr val="tx1"/>
              </a:solidFill>
              <a:latin typeface="Bogle"/>
            </a:endParaRPr>
          </a:p>
          <a:p>
            <a:pPr marL="171450" lvl="0" indent="-171450" algn="l" rtl="0">
              <a:spcBef>
                <a:spcPts val="0"/>
              </a:spcBef>
              <a:spcAft>
                <a:spcPts val="0"/>
              </a:spcAft>
              <a:buFont typeface="Arial" panose="020B0604020202020204" pitchFamily="34" charset="0"/>
              <a:buChar char="•"/>
            </a:pPr>
            <a:r>
              <a:rPr lang="en-US">
                <a:latin typeface="Bogle"/>
              </a:rPr>
              <a:t>Ensure it is in the learning path and called </a:t>
            </a:r>
            <a:r>
              <a:rPr lang="en-US" sz="1200">
                <a:solidFill>
                  <a:schemeClr val="dk1"/>
                </a:solidFill>
                <a:latin typeface="Bogle" panose="020B0503020203060203" pitchFamily="34" charset="0"/>
                <a:cs typeface="Calibri"/>
                <a:sym typeface="Calibri"/>
              </a:rPr>
              <a:t>XT: Walmart Business</a:t>
            </a:r>
          </a:p>
          <a:p>
            <a:pPr marL="171450" indent="-171450">
              <a:buClr>
                <a:srgbClr val="000000"/>
              </a:buClr>
              <a:buSzPts val="1200"/>
              <a:buFont typeface="Arial"/>
              <a:buChar char="•"/>
            </a:pPr>
            <a:endParaRPr lang="en-US">
              <a:solidFill>
                <a:schemeClr val="dk1"/>
              </a:solidFill>
              <a:latin typeface="Bogle" panose="020B0503020203060203" pitchFamily="34" charset="0"/>
              <a:ea typeface="Calibri"/>
              <a:cs typeface="Calibri"/>
            </a:endParaRPr>
          </a:p>
          <a:p>
            <a:pPr marL="0" lvl="0" indent="0" algn="l" rtl="0">
              <a:spcBef>
                <a:spcPts val="0"/>
              </a:spcBef>
              <a:spcAft>
                <a:spcPts val="0"/>
              </a:spcAft>
              <a:buNone/>
            </a:pPr>
            <a:r>
              <a:rPr lang="en-US" sz="1200" b="1">
                <a:solidFill>
                  <a:schemeClr val="dk1"/>
                </a:solidFill>
                <a:latin typeface="Bogle" panose="020B0503020203060203" pitchFamily="34" charset="0"/>
                <a:ea typeface="Calibri"/>
                <a:cs typeface="Calibri"/>
                <a:sym typeface="Calibri"/>
              </a:rPr>
              <a:t>Say: A</a:t>
            </a:r>
            <a:r>
              <a:rPr lang="en-US" sz="1200" b="0">
                <a:solidFill>
                  <a:schemeClr val="dk1"/>
                </a:solidFill>
                <a:latin typeface="Bogle" panose="020B0503020203060203" pitchFamily="34" charset="0"/>
                <a:ea typeface="Calibri"/>
                <a:cs typeface="Calibri"/>
                <a:sym typeface="Calibri"/>
              </a:rPr>
              <a:t>fter you have completed the knowledge check, give me a green check mark. We will have a short discussion about the key takeaways.</a:t>
            </a:r>
          </a:p>
          <a:p>
            <a:pPr marL="0" lvl="0" indent="0" algn="l" rtl="0">
              <a:spcBef>
                <a:spcPts val="0"/>
              </a:spcBef>
              <a:spcAft>
                <a:spcPts val="0"/>
              </a:spcAft>
              <a:buNone/>
            </a:pPr>
            <a:endParaRPr lang="en-US" sz="1200" b="1">
              <a:solidFill>
                <a:schemeClr val="dk1"/>
              </a:solidFill>
              <a:latin typeface="Bogle" panose="020B0503020203060203" pitchFamily="34" charset="0"/>
              <a:ea typeface="Calibri"/>
              <a:cs typeface="Calibri"/>
              <a:sym typeface="Calibri"/>
            </a:endParaRPr>
          </a:p>
          <a:p>
            <a:pPr marL="0" lvl="0" indent="0" algn="l" rtl="0">
              <a:spcBef>
                <a:spcPts val="0"/>
              </a:spcBef>
              <a:spcAft>
                <a:spcPts val="0"/>
              </a:spcAft>
              <a:buNone/>
            </a:pPr>
            <a:r>
              <a:rPr lang="en-US" sz="1200" b="1">
                <a:solidFill>
                  <a:schemeClr val="dk1"/>
                </a:solidFill>
                <a:latin typeface="Bogle" panose="020B0503020203060203" pitchFamily="34" charset="0"/>
                <a:ea typeface="Calibri"/>
                <a:cs typeface="Calibri"/>
                <a:sym typeface="Calibri"/>
              </a:rPr>
              <a:t>Materials:  </a:t>
            </a:r>
            <a:r>
              <a:rPr lang="en-US" sz="1200">
                <a:solidFill>
                  <a:schemeClr val="dk1"/>
                </a:solidFill>
                <a:latin typeface="Bogle" panose="020B0503020203060203" pitchFamily="34" charset="0"/>
                <a:ea typeface="Calibri"/>
                <a:cs typeface="Calibri"/>
                <a:sym typeface="Calibri"/>
              </a:rPr>
              <a:t>Encourage learners to use KB as necessary. </a:t>
            </a:r>
          </a:p>
          <a:p>
            <a:pPr marL="0" lvl="0" indent="0" algn="l" rtl="0">
              <a:spcBef>
                <a:spcPts val="0"/>
              </a:spcBef>
              <a:spcAft>
                <a:spcPts val="0"/>
              </a:spcAft>
              <a:buNone/>
            </a:pPr>
            <a:endParaRPr lang="en-US" sz="1200">
              <a:solidFill>
                <a:schemeClr val="dk1"/>
              </a:solidFill>
              <a:latin typeface="Bogle" panose="020B0503020203060203" pitchFamily="34" charset="0"/>
              <a:cs typeface="Calibri"/>
              <a:sym typeface="Calibri"/>
            </a:endParaRPr>
          </a:p>
          <a:p>
            <a:pPr marL="0" lvl="0" indent="0" algn="l" rtl="0">
              <a:spcBef>
                <a:spcPts val="0"/>
              </a:spcBef>
              <a:spcAft>
                <a:spcPts val="0"/>
              </a:spcAft>
              <a:buNone/>
            </a:pPr>
            <a:r>
              <a:rPr lang="en-US" sz="1200" b="1">
                <a:solidFill>
                  <a:schemeClr val="dk1"/>
                </a:solidFill>
                <a:latin typeface="Bogle" panose="020B0503020203060203" pitchFamily="34" charset="0"/>
                <a:cs typeface="Calibri"/>
                <a:sym typeface="Calibri"/>
              </a:rPr>
              <a:t>Do:</a:t>
            </a:r>
          </a:p>
          <a:p>
            <a:pPr marL="171450" lvl="0" indent="-171450" algn="l" rtl="0">
              <a:spcBef>
                <a:spcPts val="0"/>
              </a:spcBef>
              <a:spcAft>
                <a:spcPts val="0"/>
              </a:spcAft>
              <a:buFont typeface="Arial" panose="020B0604020202020204" pitchFamily="34" charset="0"/>
              <a:buChar char="•"/>
            </a:pPr>
            <a:r>
              <a:rPr lang="en-US" sz="1200">
                <a:solidFill>
                  <a:schemeClr val="dk1"/>
                </a:solidFill>
                <a:latin typeface="Bogle" panose="020B0503020203060203" pitchFamily="34" charset="0"/>
                <a:cs typeface="Calibri"/>
                <a:sym typeface="Calibri"/>
              </a:rPr>
              <a:t>Once the group is done with the XT: Walmart Business</a:t>
            </a:r>
          </a:p>
          <a:p>
            <a:pPr marL="628650" lvl="1" indent="-171450" algn="l" rtl="0">
              <a:spcBef>
                <a:spcPts val="0"/>
              </a:spcBef>
              <a:spcAft>
                <a:spcPts val="0"/>
              </a:spcAft>
              <a:buFont typeface="Arial" panose="020B0604020202020204" pitchFamily="34" charset="0"/>
              <a:buChar char="•"/>
            </a:pPr>
            <a:r>
              <a:rPr lang="en-US" sz="1200">
                <a:solidFill>
                  <a:schemeClr val="dk1"/>
                </a:solidFill>
                <a:latin typeface="Bogle" panose="020B0503020203060203" pitchFamily="34" charset="0"/>
                <a:cs typeface="Calibri"/>
                <a:sym typeface="Calibri"/>
              </a:rPr>
              <a:t>Discuss what some of their take-aways are.</a:t>
            </a:r>
          </a:p>
          <a:p>
            <a:pPr marL="628650" lvl="1" indent="-171450" algn="l" rtl="0">
              <a:spcBef>
                <a:spcPts val="0"/>
              </a:spcBef>
              <a:spcAft>
                <a:spcPts val="0"/>
              </a:spcAft>
              <a:buFont typeface="Arial" panose="020B0604020202020204" pitchFamily="34" charset="0"/>
              <a:buChar char="•"/>
            </a:pPr>
            <a:r>
              <a:rPr lang="en-US" sz="1200">
                <a:solidFill>
                  <a:schemeClr val="dk1"/>
                </a:solidFill>
                <a:latin typeface="Bogle" panose="020B0503020203060203" pitchFamily="34" charset="0"/>
                <a:cs typeface="Calibri"/>
                <a:sym typeface="Calibri"/>
              </a:rPr>
              <a:t>Answer any questions they may have.</a:t>
            </a:r>
            <a:endParaRPr lang="en-US" sz="1200">
              <a:latin typeface="Bogle" panose="020B0503020203060203" pitchFamily="34" charset="0"/>
            </a:endParaRPr>
          </a:p>
          <a:p>
            <a:endParaRPr lang="en-US">
              <a:latin typeface="Bogle" panose="020B0503020203060203" pitchFamily="34" charset="0"/>
            </a:endParaRPr>
          </a:p>
          <a:p>
            <a:r>
              <a:rPr lang="en-US" b="1">
                <a:latin typeface="Bogle"/>
              </a:rPr>
              <a:t>Transition</a:t>
            </a:r>
            <a:r>
              <a:rPr lang="en-US">
                <a:latin typeface="Bogle"/>
              </a:rPr>
              <a:t> </a:t>
            </a:r>
            <a:r>
              <a:rPr lang="en-US" b="1">
                <a:latin typeface="Bogle"/>
              </a:rPr>
              <a:t>to:</a:t>
            </a:r>
            <a:r>
              <a:rPr lang="en-US">
                <a:latin typeface="Bogle"/>
              </a:rPr>
              <a:t> Walmart Business Retention</a:t>
            </a:r>
            <a:endParaRPr lang="en-US" sz="10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7AFBF57-3C0A-4829-86DC-2273C75F2375}" type="slidenum">
              <a:rPr lang="en-US" smtClean="0"/>
              <a:t>26</a:t>
            </a:fld>
            <a:endParaRPr lang="en-US"/>
          </a:p>
        </p:txBody>
      </p:sp>
    </p:spTree>
    <p:extLst>
      <p:ext uri="{BB962C8B-B14F-4D97-AF65-F5344CB8AC3E}">
        <p14:creationId xmlns:p14="http://schemas.microsoft.com/office/powerpoint/2010/main" val="1286693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15000"/>
              </a:lnSpc>
              <a:spcBef>
                <a:spcPts val="1200"/>
              </a:spcBef>
              <a:spcAft>
                <a:spcPts val="1200"/>
              </a:spcAft>
            </a:pPr>
            <a:r>
              <a:rPr lang="en-US" sz="1800" b="1" i="1">
                <a:solidFill>
                  <a:srgbClr val="000000"/>
                </a:solidFill>
                <a:effectLst/>
                <a:latin typeface="Bogle" panose="020B0503020203060203" pitchFamily="34" charset="0"/>
                <a:ea typeface="Times New Roman" panose="02020603050405020304" pitchFamily="18" charset="0"/>
                <a:cs typeface="Times New Roman" panose="02020603050405020304" pitchFamily="18" charset="0"/>
              </a:rPr>
              <a:t>Module 3: Walmart Business+ Retention (Duration: TBD)</a:t>
            </a:r>
          </a:p>
          <a:p>
            <a:pPr>
              <a:lnSpc>
                <a:spcPct val="114999"/>
              </a:lnSpc>
              <a:spcBef>
                <a:spcPts val="1200"/>
              </a:spcBef>
              <a:spcAft>
                <a:spcPts val="1200"/>
              </a:spcAft>
            </a:pPr>
            <a:endParaRPr lang="en-US" sz="1800" b="1" i="1">
              <a:solidFill>
                <a:srgbClr val="000000"/>
              </a:solidFill>
              <a:latin typeface="Bogle" panose="020B0503020203060203" pitchFamily="34" charset="0"/>
              <a:ea typeface="Times New Roman" panose="02020603050405020304" pitchFamily="18" charset="0"/>
              <a:cs typeface="Times New Roman" panose="02020603050405020304" pitchFamily="18" charset="0"/>
            </a:endParaRPr>
          </a:p>
          <a:p>
            <a:pPr>
              <a:lnSpc>
                <a:spcPct val="114999"/>
              </a:lnSpc>
              <a:spcBef>
                <a:spcPts val="1200"/>
              </a:spcBef>
              <a:spcAft>
                <a:spcPts val="1200"/>
              </a:spcAft>
            </a:pPr>
            <a:r>
              <a:rPr lang="en-US" b="1"/>
              <a:t>Learner Objectives (3 mins)</a:t>
            </a:r>
            <a:endParaRPr lang="en-US"/>
          </a:p>
          <a:p>
            <a:pPr>
              <a:lnSpc>
                <a:spcPct val="114999"/>
              </a:lnSpc>
              <a:spcBef>
                <a:spcPts val="1200"/>
              </a:spcBef>
              <a:spcAft>
                <a:spcPts val="1200"/>
              </a:spcAft>
            </a:pPr>
            <a:r>
              <a:rPr lang="en-US"/>
              <a:t>By the end of this module, the learners will be able to:</a:t>
            </a:r>
          </a:p>
          <a:p>
            <a:pPr marL="285750" indent="-285750">
              <a:lnSpc>
                <a:spcPct val="150000"/>
              </a:lnSpc>
              <a:buFont typeface="Arial,Sans-Serif"/>
              <a:buChar char="•"/>
            </a:pPr>
            <a:r>
              <a:rPr lang="en-US"/>
              <a:t>Practice “Acknowledge, Investigate, and Resolve” to overcome membership issues and retain customers</a:t>
            </a:r>
          </a:p>
          <a:p>
            <a:pPr marL="285750" indent="-285750">
              <a:lnSpc>
                <a:spcPct val="150000"/>
              </a:lnSpc>
              <a:buFont typeface="Arial,Sans-Serif"/>
              <a:buChar char="•"/>
            </a:pPr>
            <a:r>
              <a:rPr lang="en-US"/>
              <a:t>Complete Walmart Business role play activities to apply knowledge learned</a:t>
            </a:r>
          </a:p>
          <a:p>
            <a:pPr marL="285750" indent="-285750">
              <a:buFont typeface="Arial,Sans-Serif"/>
              <a:buChar char="•"/>
            </a:pPr>
            <a:endParaRPr lang="en-US"/>
          </a:p>
          <a:p>
            <a:r>
              <a:rPr lang="en-US" b="1"/>
              <a:t>Do:</a:t>
            </a:r>
            <a:endParaRPr lang="en-US"/>
          </a:p>
          <a:p>
            <a:pPr marL="171450" indent="-171450">
              <a:buFont typeface="Arial,Sans-Serif"/>
              <a:buChar char="•"/>
            </a:pPr>
            <a:r>
              <a:rPr lang="en-US"/>
              <a:t>Ask for a volunteer to read the bullets on the slide</a:t>
            </a:r>
          </a:p>
          <a:p>
            <a:pPr marL="171450" indent="-171450">
              <a:buFont typeface="Arial,Sans-Serif"/>
              <a:buChar char="•"/>
            </a:pPr>
            <a:r>
              <a:rPr lang="en-US"/>
              <a:t>Answer any questions about the learning objectives.</a:t>
            </a:r>
          </a:p>
          <a:p>
            <a:pPr marL="171450" indent="-171450">
              <a:buFont typeface="Arial,Sans-Serif"/>
              <a:buChar char="•"/>
            </a:pPr>
            <a:endParaRPr lang="en-US"/>
          </a:p>
          <a:p>
            <a:r>
              <a:rPr lang="en-US" b="1"/>
              <a:t>Up Next:</a:t>
            </a:r>
            <a:endParaRPr lang="en-US"/>
          </a:p>
          <a:p>
            <a:pPr>
              <a:lnSpc>
                <a:spcPct val="114999"/>
              </a:lnSpc>
              <a:spcBef>
                <a:spcPts val="1200"/>
              </a:spcBef>
              <a:spcAft>
                <a:spcPts val="1200"/>
              </a:spcAft>
            </a:pPr>
            <a:endParaRPr lang="en-US" sz="1800" b="1" i="1">
              <a:solidFill>
                <a:srgbClr val="000000"/>
              </a:solidFill>
              <a:latin typeface="Bogle" panose="020B0503020203060203"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C953AF7-91A7-8F43-86AA-5305ECD5CD1F}" type="slidenum">
              <a:rPr lang="en-US" smtClean="0"/>
              <a:t>27</a:t>
            </a:fld>
            <a:endParaRPr lang="en-US"/>
          </a:p>
        </p:txBody>
      </p:sp>
    </p:spTree>
    <p:extLst>
      <p:ext uri="{BB962C8B-B14F-4D97-AF65-F5344CB8AC3E}">
        <p14:creationId xmlns:p14="http://schemas.microsoft.com/office/powerpoint/2010/main" val="1173485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latin typeface="Bogle"/>
              </a:rPr>
              <a:t>Walmart Business+: A.I.R. Method (60 mins)</a:t>
            </a:r>
          </a:p>
          <a:p>
            <a:endParaRPr lang="en-US" b="1">
              <a:latin typeface="Bogle"/>
            </a:endParaRPr>
          </a:p>
          <a:p>
            <a:r>
              <a:rPr lang="en-US" b="1">
                <a:latin typeface="Bogle"/>
              </a:rPr>
              <a:t>Say: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a:latin typeface="Bogle"/>
              </a:rPr>
              <a:t>A.I.R. is an acronym that stands for Acknowledge, Investigate, and Resolve.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a:latin typeface="Bogle" panose="020B050302020306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a:latin typeface="Bogle"/>
              </a:rPr>
              <a:t>This model builds on contact principles, but the steps in the A.I.R. model are tailored specifically to handle Business+ membership cancellations.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a:latin typeface="Bogle" panose="020B0503020203060203" pitchFamily="34" charset="0"/>
            </a:endParaRPr>
          </a:p>
          <a:p>
            <a:pPr>
              <a:defRPr/>
            </a:pPr>
            <a:r>
              <a:rPr lang="en-US" b="0" i="1">
                <a:latin typeface="Bogle"/>
              </a:rPr>
              <a:t>Customers sometimes contact us wanting to cancel their memberships.</a:t>
            </a:r>
            <a:r>
              <a:rPr lang="en-US" i="1">
                <a:latin typeface="Bogle"/>
              </a:rPr>
              <a:t> </a:t>
            </a:r>
            <a:r>
              <a:rPr lang="en-US" b="0" i="1">
                <a:latin typeface="Bogle"/>
              </a:rPr>
              <a:t> As we know, our goal is to create a win-win situation for both our customers and Walmart by saving the Walmart Business memberships.</a:t>
            </a:r>
          </a:p>
          <a:p>
            <a:pPr marL="0" indent="0">
              <a:buFont typeface="Arial" panose="020B0604020202020204" pitchFamily="34" charset="0"/>
              <a:buNone/>
            </a:pPr>
            <a:endParaRPr lang="en-US" b="0" i="1">
              <a:latin typeface="Bogle" panose="020B0503020203060203" pitchFamily="34" charset="0"/>
            </a:endParaRPr>
          </a:p>
          <a:p>
            <a:r>
              <a:rPr lang="en-US" b="0" i="1">
                <a:latin typeface="Bogle"/>
              </a:rPr>
              <a:t>We need to educate our customers on the different ways that they can realize the potential of saving money with memberships. Our goal is to understand what motivates them, their concerns, and provide them resolutions that work for their lifestyle. We will accomplish this by giving Walmart Business and Walmart Business +</a:t>
            </a:r>
            <a:r>
              <a:rPr lang="en-US" i="1">
                <a:latin typeface="Bogle"/>
              </a:rPr>
              <a:t> </a:t>
            </a:r>
            <a:r>
              <a:rPr lang="en-US" b="0" i="1">
                <a:latin typeface="Bogle"/>
              </a:rPr>
              <a:t> a breath of fresh A.I.R. for the customers to see how it can help them</a:t>
            </a:r>
            <a:r>
              <a:rPr lang="en-US" i="1">
                <a:latin typeface="Bogle"/>
              </a:rPr>
              <a:t>.</a:t>
            </a:r>
            <a:endParaRPr lang="en-US" b="0" i="1">
              <a:latin typeface="Bogle" panose="020B0503020203060203" pitchFamily="34" charset="0"/>
            </a:endParaRPr>
          </a:p>
          <a:p>
            <a:endParaRPr lang="en-US" b="1">
              <a:latin typeface="Bogle" panose="020B0503020203060203" pitchFamily="34" charset="0"/>
            </a:endParaRPr>
          </a:p>
          <a:p>
            <a:r>
              <a:rPr lang="en-US" b="1"/>
              <a:t>Up Next:</a:t>
            </a:r>
            <a:r>
              <a:rPr lang="en-US"/>
              <a:t>  </a:t>
            </a:r>
            <a:endParaRPr lang="en-US">
              <a:cs typeface="Calibri"/>
            </a:endParaRPr>
          </a:p>
          <a:p>
            <a:r>
              <a:rPr lang="en-US"/>
              <a:t>Retention Model: A.I.R. Step 1: Acknowledge  </a:t>
            </a:r>
          </a:p>
        </p:txBody>
      </p:sp>
      <p:sp>
        <p:nvSpPr>
          <p:cNvPr id="4" name="Slide Number Placeholder 3"/>
          <p:cNvSpPr>
            <a:spLocks noGrp="1"/>
          </p:cNvSpPr>
          <p:nvPr>
            <p:ph type="sldNum" sz="quarter" idx="5"/>
          </p:nvPr>
        </p:nvSpPr>
        <p:spPr/>
        <p:txBody>
          <a:bodyPr/>
          <a:lstStyle/>
          <a:p>
            <a:fld id="{6C953AF7-91A7-8F43-86AA-5305ECD5CD1F}" type="slidenum">
              <a:rPr lang="en-US" smtClean="0"/>
              <a:t>28</a:t>
            </a:fld>
            <a:endParaRPr lang="en-US"/>
          </a:p>
        </p:txBody>
      </p:sp>
    </p:spTree>
    <p:extLst>
      <p:ext uri="{BB962C8B-B14F-4D97-AF65-F5344CB8AC3E}">
        <p14:creationId xmlns:p14="http://schemas.microsoft.com/office/powerpoint/2010/main" val="10627288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solidFill>
                  <a:schemeClr val="tx1"/>
                </a:solidFill>
                <a:latin typeface="Bogle" panose="020B0503020203060203" pitchFamily="34" charset="0"/>
              </a:rPr>
              <a:t>***Contains 3-CLICK ANIMATION***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solidFill>
                <a:schemeClr val="tx1"/>
              </a:solidFill>
              <a:latin typeface="Bogle" panose="020B050302020306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chemeClr val="tx1"/>
                </a:solidFill>
                <a:latin typeface="Bogle" panose="020B0503020203060203" pitchFamily="34" charset="0"/>
              </a:rPr>
              <a:t>Retention Model: A.I.R. Step 1: Acknowledge (20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solidFill>
                <a:schemeClr val="tx1"/>
              </a:solidFill>
              <a:latin typeface="Bogle" panose="020B050302020306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chemeClr val="tx1"/>
                </a:solidFill>
                <a:latin typeface="Bogle" panose="020B0503020203060203" pitchFamily="34" charset="0"/>
              </a:rPr>
              <a:t>FACILITATOR PREP: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solidFill>
                  <a:schemeClr val="tx1"/>
                </a:solidFill>
                <a:latin typeface="Bogle" panose="020B0503020203060203" pitchFamily="34" charset="0"/>
              </a:rPr>
              <a:t>Give attention to timely yet meaningful conversations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solidFill>
                <a:schemeClr val="tx1"/>
              </a:solidFill>
              <a:latin typeface="Bogle" panose="020B0503020203060203" pitchFamily="34" charset="0"/>
            </a:endParaRPr>
          </a:p>
          <a:p>
            <a:r>
              <a:rPr lang="en-US" b="1">
                <a:solidFill>
                  <a:schemeClr val="tx1"/>
                </a:solidFill>
                <a:latin typeface="Bogle" panose="020B0503020203060203" pitchFamily="34" charset="0"/>
              </a:rPr>
              <a:t>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solidFill>
                  <a:schemeClr val="tx1"/>
                </a:solidFill>
                <a:latin typeface="Bogle" panose="020B0503020203060203" pitchFamily="34" charset="0"/>
              </a:rPr>
              <a:t>Review </a:t>
            </a:r>
            <a:r>
              <a:rPr lang="en-US">
                <a:solidFill>
                  <a:schemeClr val="tx1"/>
                </a:solidFill>
                <a:latin typeface="Bogle" panose="020B0503020203060203" pitchFamily="34" charset="0"/>
              </a:rPr>
              <a:t>the required Acknowledge actions to take when they receive a customer call to cancel membership (Ask for a volunteer)</a:t>
            </a:r>
          </a:p>
          <a:p>
            <a:pPr marL="171450" indent="-171450">
              <a:buFont typeface="Arial" panose="020B0604020202020204" pitchFamily="34" charset="0"/>
              <a:buChar char="•"/>
            </a:pPr>
            <a:r>
              <a:rPr lang="en-US" b="0">
                <a:solidFill>
                  <a:schemeClr val="tx1"/>
                </a:solidFill>
                <a:latin typeface="Bogle" panose="020B0503020203060203" pitchFamily="34" charset="0"/>
              </a:rPr>
              <a:t>Explain that this step is to acknowledge the member’s emotion and any past negative experiences that led to them looking to cancel their membership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a:solidFill>
                  <a:schemeClr val="tx1"/>
                </a:solidFill>
                <a:latin typeface="Bogle" panose="020B0503020203060203" pitchFamily="34" charset="0"/>
              </a:rPr>
              <a:t>CLICK</a:t>
            </a:r>
            <a:r>
              <a:rPr lang="en-US" b="0">
                <a:solidFill>
                  <a:schemeClr val="tx1"/>
                </a:solidFill>
                <a:latin typeface="Bogle" panose="020B0503020203060203" pitchFamily="34" charset="0"/>
              </a:rPr>
              <a:t> to reveal animation (Apology vs. Empathy question)</a:t>
            </a:r>
          </a:p>
          <a:p>
            <a:pPr marL="171450" indent="-171450">
              <a:buFont typeface="Arial" panose="020B0604020202020204" pitchFamily="34" charset="0"/>
              <a:buChar char="•"/>
            </a:pPr>
            <a:endParaRPr lang="en-US" b="0">
              <a:solidFill>
                <a:schemeClr val="tx1"/>
              </a:solidFill>
              <a:latin typeface="Bogle" panose="020B0503020203060203" pitchFamily="34" charset="0"/>
            </a:endParaRPr>
          </a:p>
          <a:p>
            <a:pPr marL="0" indent="0">
              <a:buFont typeface="Arial" panose="020B0604020202020204" pitchFamily="34" charset="0"/>
              <a:buNone/>
            </a:pPr>
            <a:r>
              <a:rPr lang="en-US" b="1">
                <a:solidFill>
                  <a:schemeClr val="tx1"/>
                </a:solidFill>
                <a:latin typeface="Bogle" panose="020B0503020203060203" pitchFamily="34" charset="0"/>
              </a:rPr>
              <a:t>Ask:</a:t>
            </a:r>
          </a:p>
          <a:p>
            <a:pPr marL="171450" indent="-171450">
              <a:buFont typeface="Arial" panose="020B0604020202020204" pitchFamily="34" charset="0"/>
              <a:buChar char="•"/>
            </a:pPr>
            <a:r>
              <a:rPr lang="en-US" b="0">
                <a:solidFill>
                  <a:schemeClr val="tx1"/>
                </a:solidFill>
                <a:latin typeface="Bogle" panose="020B0503020203060203" pitchFamily="34" charset="0"/>
              </a:rPr>
              <a:t>What is the difference between apologizing and empathizing? (allow agents time to respond in the chat or audibly)</a:t>
            </a:r>
          </a:p>
          <a:p>
            <a:pPr marL="457200" lvl="1" indent="0">
              <a:buFont typeface="Arial" panose="020B0604020202020204" pitchFamily="34" charset="0"/>
              <a:buNone/>
            </a:pPr>
            <a:r>
              <a:rPr lang="en-US" b="0" i="1">
                <a:solidFill>
                  <a:schemeClr val="tx1"/>
                </a:solidFill>
                <a:latin typeface="Bogle" panose="020B0503020203060203" pitchFamily="34" charset="0"/>
              </a:rPr>
              <a:t>Answer:</a:t>
            </a:r>
          </a:p>
          <a:p>
            <a:pPr marL="628650" lvl="1" indent="-171450">
              <a:buFont typeface="Arial" panose="020B0604020202020204" pitchFamily="34" charset="0"/>
              <a:buChar char="•"/>
            </a:pPr>
            <a:r>
              <a:rPr lang="en-US" b="0" i="1">
                <a:solidFill>
                  <a:schemeClr val="tx1"/>
                </a:solidFill>
                <a:latin typeface="Bogle" panose="020B0503020203060203" pitchFamily="34" charset="0"/>
              </a:rPr>
              <a:t>An apology is acknowledging that Walmart made a mistake and that we’ll make it right. Apologizing for something outside of Walmart’s control or over apologizing can come off as disingenuous. Empathizing is relating to, and understanding, how a member feels about a situation without just saying “I’m sorry”.</a:t>
            </a:r>
          </a:p>
          <a:p>
            <a:pPr marL="0" lvl="0" indent="0">
              <a:buFont typeface="Arial" panose="020B0604020202020204" pitchFamily="34" charset="0"/>
              <a:buNone/>
            </a:pPr>
            <a:endParaRPr lang="en-US" b="0">
              <a:solidFill>
                <a:schemeClr val="tx1"/>
              </a:solidFill>
              <a:latin typeface="Bogle" panose="020B0503020203060203" pitchFamily="34" charset="0"/>
            </a:endParaRPr>
          </a:p>
          <a:p>
            <a:pPr marL="0" lvl="0" indent="0">
              <a:buFont typeface="Arial" panose="020B0604020202020204" pitchFamily="34" charset="0"/>
              <a:buNone/>
            </a:pPr>
            <a:r>
              <a:rPr lang="en-US" b="1">
                <a:solidFill>
                  <a:schemeClr val="tx1"/>
                </a:solidFill>
                <a:latin typeface="Bogle" panose="020B0503020203060203" pitchFamily="34" charset="0"/>
              </a:rPr>
              <a:t>Do:</a:t>
            </a:r>
          </a:p>
          <a:p>
            <a:pPr marL="171450" lvl="0" indent="-171450">
              <a:buFont typeface="Arial" panose="020B0604020202020204" pitchFamily="34" charset="0"/>
              <a:buChar char="•"/>
            </a:pPr>
            <a:r>
              <a:rPr lang="en-US" b="1">
                <a:solidFill>
                  <a:schemeClr val="tx1"/>
                </a:solidFill>
                <a:latin typeface="Bogle" panose="020B0503020203060203" pitchFamily="34" charset="0"/>
              </a:rPr>
              <a:t>CLICK</a:t>
            </a:r>
            <a:r>
              <a:rPr lang="en-US" b="0">
                <a:solidFill>
                  <a:schemeClr val="tx1"/>
                </a:solidFill>
                <a:latin typeface="Bogle" panose="020B0503020203060203" pitchFamily="34" charset="0"/>
              </a:rPr>
              <a:t> in the empty space to reveal the answers</a:t>
            </a:r>
          </a:p>
          <a:p>
            <a:pPr marL="171450" lvl="0" indent="-171450">
              <a:buFont typeface="Arial" panose="020B0604020202020204" pitchFamily="34" charset="0"/>
              <a:buChar char="•"/>
            </a:pPr>
            <a:r>
              <a:rPr lang="en-US" b="0">
                <a:solidFill>
                  <a:schemeClr val="tx1"/>
                </a:solidFill>
                <a:latin typeface="Bogle" panose="020B0503020203060203" pitchFamily="34" charset="0"/>
              </a:rPr>
              <a:t>Explain that is important to remember not to over apologize or be over empathetic as it can appear to the customer as patronizing</a:t>
            </a:r>
          </a:p>
          <a:p>
            <a:pPr marL="628650" lvl="1" indent="-171450">
              <a:buFont typeface="Arial" panose="020B0604020202020204" pitchFamily="34" charset="0"/>
              <a:buChar char="•"/>
            </a:pPr>
            <a:r>
              <a:rPr lang="en-US" b="0">
                <a:solidFill>
                  <a:schemeClr val="tx1"/>
                </a:solidFill>
                <a:latin typeface="Bogle" panose="020B0503020203060203" pitchFamily="34" charset="0"/>
              </a:rPr>
              <a:t>What could happen if we over apologize or over empathize?  </a:t>
            </a:r>
          </a:p>
          <a:p>
            <a:pPr marL="171450" lvl="0" indent="-171450">
              <a:buFont typeface="Arial" panose="020B0604020202020204" pitchFamily="34" charset="0"/>
              <a:buChar char="•"/>
            </a:pPr>
            <a:r>
              <a:rPr lang="en-US" b="0">
                <a:solidFill>
                  <a:schemeClr val="tx1"/>
                </a:solidFill>
                <a:latin typeface="Bogle" panose="020B0503020203060203" pitchFamily="34" charset="0"/>
              </a:rPr>
              <a:t>Explain that we want to thank Business+ members as our most valued customers to add to the overall customer experience and to ensure the customer we value their membership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a:solidFill>
                  <a:schemeClr val="tx1"/>
                </a:solidFill>
                <a:latin typeface="Bogle" panose="020B0503020203060203" pitchFamily="34" charset="0"/>
              </a:rPr>
              <a:t>CLICK</a:t>
            </a:r>
            <a:r>
              <a:rPr lang="en-US" b="0">
                <a:solidFill>
                  <a:schemeClr val="tx1"/>
                </a:solidFill>
                <a:latin typeface="Bogle" panose="020B0503020203060203" pitchFamily="34" charset="0"/>
              </a:rPr>
              <a:t> to reveal animation (KB article)</a:t>
            </a:r>
          </a:p>
          <a:p>
            <a:pPr marL="171450" indent="-171450">
              <a:buFont typeface="Arial" panose="020B0604020202020204" pitchFamily="34" charset="0"/>
              <a:buChar char="•"/>
            </a:pPr>
            <a:r>
              <a:rPr lang="en-US" b="0">
                <a:solidFill>
                  <a:schemeClr val="tx1"/>
                </a:solidFill>
                <a:latin typeface="Bogle" panose="020B0503020203060203" pitchFamily="34" charset="0"/>
              </a:rPr>
              <a:t>Advise agents to open the KB Article</a:t>
            </a:r>
          </a:p>
          <a:p>
            <a:pPr marL="171450" indent="-171450">
              <a:buFont typeface="Arial" panose="020B0604020202020204" pitchFamily="34" charset="0"/>
              <a:buChar char="•"/>
            </a:pPr>
            <a:r>
              <a:rPr lang="en-US" b="0">
                <a:solidFill>
                  <a:schemeClr val="tx1"/>
                </a:solidFill>
                <a:latin typeface="Bogle" panose="020B0503020203060203" pitchFamily="34" charset="0"/>
              </a:rPr>
              <a:t>Review the KB article as a group</a:t>
            </a:r>
          </a:p>
          <a:p>
            <a:pPr marL="171450" indent="-171450">
              <a:buFont typeface="Arial" panose="020B0604020202020204" pitchFamily="34" charset="0"/>
              <a:buChar char="•"/>
            </a:pPr>
            <a:r>
              <a:rPr lang="en-US" b="0">
                <a:solidFill>
                  <a:schemeClr val="tx1"/>
                </a:solidFill>
                <a:latin typeface="Bogle" panose="020B0503020203060203" pitchFamily="34" charset="0"/>
              </a:rPr>
              <a:t>Take questions as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solidFill>
                  <a:schemeClr val="tx1"/>
                </a:solidFill>
                <a:latin typeface="Bogle" panose="020B0503020203060203" pitchFamily="34" charset="0"/>
              </a:rPr>
              <a:t>Review the Avatar statement as an example of what it looks like to acknowledge our Business+ Members and provide empathy at the same time</a:t>
            </a:r>
          </a:p>
          <a:p>
            <a:pPr marL="171450" lvl="0" indent="-171450">
              <a:buFont typeface="Arial" panose="020B0604020202020204" pitchFamily="34" charset="0"/>
              <a:buChar char="•"/>
            </a:pPr>
            <a:r>
              <a:rPr lang="en-US" b="0">
                <a:solidFill>
                  <a:schemeClr val="tx1"/>
                </a:solidFill>
                <a:latin typeface="Bogle" panose="020B0503020203060203" pitchFamily="34" charset="0"/>
              </a:rPr>
              <a:t>Transition to activity</a:t>
            </a:r>
          </a:p>
          <a:p>
            <a:pPr marL="171450" lvl="0" indent="-171450">
              <a:buFont typeface="Arial" panose="020B0604020202020204" pitchFamily="34" charset="0"/>
              <a:buChar char="•"/>
            </a:pPr>
            <a:endParaRPr lang="en-US" b="0">
              <a:solidFill>
                <a:schemeClr val="tx1"/>
              </a:solidFill>
              <a:latin typeface="Bogle" panose="020B0503020203060203" pitchFamily="34" charset="0"/>
            </a:endParaRPr>
          </a:p>
          <a:p>
            <a:pPr marL="0" lvl="0" indent="0">
              <a:buFont typeface="Arial" panose="020B0604020202020204" pitchFamily="34" charset="0"/>
              <a:buNone/>
            </a:pPr>
            <a:r>
              <a:rPr lang="en-US" b="1">
                <a:solidFill>
                  <a:schemeClr val="tx1"/>
                </a:solidFill>
                <a:latin typeface="Bogle" panose="020B0503020203060203" pitchFamily="34" charset="0"/>
              </a:rPr>
              <a:t>Up Next:</a:t>
            </a:r>
          </a:p>
          <a:p>
            <a:r>
              <a:rPr lang="en-US" b="1">
                <a:solidFill>
                  <a:schemeClr val="tx1"/>
                </a:solidFill>
                <a:latin typeface="Bogle" panose="020B0503020203060203" pitchFamily="34" charset="0"/>
              </a:rPr>
              <a:t>Anchor Activity</a:t>
            </a:r>
            <a:r>
              <a:rPr lang="en-US">
                <a:solidFill>
                  <a:schemeClr val="tx1"/>
                </a:solidFill>
                <a:latin typeface="Bogle" panose="020B0503020203060203" pitchFamily="34" charset="0"/>
              </a:rPr>
              <a:t>: A.I.R. Step 1: </a:t>
            </a:r>
            <a:r>
              <a:rPr lang="en-US" b="0">
                <a:solidFill>
                  <a:schemeClr val="tx1"/>
                </a:solidFill>
                <a:latin typeface="Bogle" panose="020B0503020203060203" pitchFamily="34" charset="0"/>
              </a:rPr>
              <a:t>Acknowledge</a:t>
            </a:r>
          </a:p>
          <a:p>
            <a:endParaRPr lang="en-US" b="0">
              <a:solidFill>
                <a:schemeClr val="tx1"/>
              </a:solidFill>
              <a:latin typeface="Bogle" panose="020B0503020203060203" pitchFamily="34" charset="0"/>
            </a:endParaRPr>
          </a:p>
          <a:p>
            <a:endParaRPr lang="en-US" b="0">
              <a:solidFill>
                <a:schemeClr val="tx1"/>
              </a:solidFill>
              <a:latin typeface="Bogle" panose="020B0503020203060203" pitchFamily="34" charset="0"/>
            </a:endParaRPr>
          </a:p>
        </p:txBody>
      </p:sp>
      <p:sp>
        <p:nvSpPr>
          <p:cNvPr id="4" name="Slide Number Placeholder 3"/>
          <p:cNvSpPr>
            <a:spLocks noGrp="1"/>
          </p:cNvSpPr>
          <p:nvPr>
            <p:ph type="sldNum" sz="quarter" idx="5"/>
          </p:nvPr>
        </p:nvSpPr>
        <p:spPr/>
        <p:txBody>
          <a:bodyPr/>
          <a:lstStyle/>
          <a:p>
            <a:fld id="{6C953AF7-91A7-8F43-86AA-5305ECD5CD1F}" type="slidenum">
              <a:rPr lang="en-US" smtClean="0"/>
              <a:t>29</a:t>
            </a:fld>
            <a:endParaRPr lang="en-US"/>
          </a:p>
        </p:txBody>
      </p:sp>
    </p:spTree>
    <p:extLst>
      <p:ext uri="{BB962C8B-B14F-4D97-AF65-F5344CB8AC3E}">
        <p14:creationId xmlns:p14="http://schemas.microsoft.com/office/powerpoint/2010/main" val="928441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t>Agenda (2 minutes)</a:t>
            </a:r>
          </a:p>
          <a:p>
            <a:endParaRPr lang="en-US" b="1"/>
          </a:p>
          <a:p>
            <a:r>
              <a:rPr lang="en-US" b="1"/>
              <a:t>Facilitator Organization:</a:t>
            </a:r>
          </a:p>
          <a:p>
            <a:pPr marL="171450" indent="-171450">
              <a:buFont typeface="Arial" panose="020B0604020202020204" pitchFamily="34" charset="0"/>
              <a:buChar char="•"/>
            </a:pPr>
            <a:r>
              <a:rPr lang="en-US">
                <a:solidFill>
                  <a:schemeClr val="tx1"/>
                </a:solidFill>
                <a:latin typeface="Bogle"/>
              </a:rPr>
              <a:t>The training content is broken down into five modules:</a:t>
            </a:r>
          </a:p>
          <a:p>
            <a:pPr marL="685800" lvl="1" indent="-228600">
              <a:buFont typeface="+mj-lt"/>
              <a:buAutoNum type="arabicPeriod"/>
            </a:pPr>
            <a:r>
              <a:rPr lang="en-US">
                <a:solidFill>
                  <a:schemeClr val="tx1"/>
                </a:solidFill>
                <a:latin typeface="Bogle"/>
              </a:rPr>
              <a:t>Introduction to Walmart Business is about meet and greet, intent of the program, customer benefits, user roles and accounts, recalling contact principles, membership positioning and wrap up with a fun scavenger hunt game.</a:t>
            </a:r>
          </a:p>
          <a:p>
            <a:pPr marL="685800" lvl="1" indent="-228600">
              <a:buFont typeface="+mj-lt"/>
              <a:buAutoNum type="arabicPeriod"/>
            </a:pPr>
            <a:r>
              <a:rPr lang="en-US">
                <a:solidFill>
                  <a:schemeClr val="tx1"/>
                </a:solidFill>
                <a:latin typeface="Bogle"/>
              </a:rPr>
              <a:t>Walmart Business Features includes a video walkthrough on how to sign up and create an organization, new Walmart.com Account Features including Rewards, CCA Visual Updates for WB Orders, and reviewing KB Articles and Resources</a:t>
            </a:r>
          </a:p>
          <a:p>
            <a:pPr marL="685800" lvl="1" indent="-228600">
              <a:buFont typeface="+mj-lt"/>
              <a:buAutoNum type="arabicPeriod"/>
            </a:pPr>
            <a:r>
              <a:rPr lang="en-US">
                <a:solidFill>
                  <a:schemeClr val="tx1"/>
                </a:solidFill>
                <a:latin typeface="Bogle"/>
              </a:rPr>
              <a:t>Walmart Business+ Retention will focus on reviewing and practicing the A.I.R. retention model. Roleplay Activities includes putting the knowledge into practice. We will do this by splitting into breakout rooms and roleplaying real-life business customer scenarios.</a:t>
            </a:r>
          </a:p>
          <a:p>
            <a:pPr marL="685800" lvl="1" indent="-228600">
              <a:buFont typeface="+mj-lt"/>
              <a:buAutoNum type="arabicPeriod"/>
            </a:pPr>
            <a:r>
              <a:rPr lang="en-US">
                <a:solidFill>
                  <a:schemeClr val="tx1"/>
                </a:solidFill>
                <a:latin typeface="Bogle"/>
              </a:rPr>
              <a:t>Knowledge checks include an activity to finish the entire training with a fun activity, and then do a final assessment in Litmos</a:t>
            </a:r>
          </a:p>
          <a:p>
            <a:pPr marL="685800" lvl="1" indent="-228600">
              <a:buFont typeface="+mj-lt"/>
              <a:buAutoNum type="arabicPeriod"/>
            </a:pPr>
            <a:r>
              <a:rPr lang="en-US">
                <a:solidFill>
                  <a:schemeClr val="tx1"/>
                </a:solidFill>
                <a:latin typeface="Bogle"/>
              </a:rPr>
              <a:t>Wrap up is to clear up any outstanding questions and conclude the training with a Litmos Course Acknowledgment and Survey</a:t>
            </a:r>
          </a:p>
          <a:p>
            <a:pPr marL="0" indent="0">
              <a:buFont typeface="Arial" panose="020B0604020202020204" pitchFamily="34" charset="0"/>
              <a:buNone/>
            </a:pPr>
            <a:endParaRPr lang="en-US">
              <a:cs typeface="Calibri"/>
            </a:endParaRPr>
          </a:p>
          <a:p>
            <a:pPr marL="0" indent="0">
              <a:buFont typeface="Arial" panose="020B0604020202020204" pitchFamily="34" charset="0"/>
              <a:buNone/>
            </a:pPr>
            <a:r>
              <a:rPr lang="en-US" b="1"/>
              <a:t>Do:</a:t>
            </a:r>
            <a:endParaRPr lang="en-US" b="1">
              <a:cs typeface="Calibri"/>
            </a:endParaRPr>
          </a:p>
          <a:p>
            <a:pPr marL="0" indent="0">
              <a:buFont typeface="Arial" panose="020B0604020202020204" pitchFamily="34" charset="0"/>
              <a:buNone/>
            </a:pPr>
            <a:r>
              <a:rPr lang="en-US"/>
              <a:t>Review the training agenda with the learners, or ask for a volunteer to read the training agenda</a:t>
            </a:r>
            <a:endParaRPr lang="en-US" b="1"/>
          </a:p>
          <a:p>
            <a:pPr marL="0" indent="0">
              <a:buFont typeface="Arial" panose="020B0604020202020204" pitchFamily="34" charset="0"/>
              <a:buNone/>
            </a:pPr>
            <a:endParaRPr lang="en-US" b="1"/>
          </a:p>
          <a:p>
            <a:pPr marL="0" indent="0">
              <a:buFont typeface="Arial" panose="020B0604020202020204" pitchFamily="34" charset="0"/>
              <a:buNone/>
            </a:pPr>
            <a:r>
              <a:rPr lang="en-US" b="1"/>
              <a:t>Up Next:</a:t>
            </a:r>
          </a:p>
          <a:p>
            <a:pPr marL="0" indent="0">
              <a:buFont typeface="Arial" panose="020B0604020202020204" pitchFamily="34" charset="0"/>
              <a:buNone/>
            </a:pPr>
            <a:r>
              <a:rPr lang="en-US" b="0"/>
              <a:t>Learning Objectives</a:t>
            </a:r>
          </a:p>
        </p:txBody>
      </p:sp>
      <p:sp>
        <p:nvSpPr>
          <p:cNvPr id="4" name="Slide Number Placeholder 3"/>
          <p:cNvSpPr>
            <a:spLocks noGrp="1"/>
          </p:cNvSpPr>
          <p:nvPr>
            <p:ph type="sldNum" sz="quarter" idx="5"/>
          </p:nvPr>
        </p:nvSpPr>
        <p:spPr/>
        <p:txBody>
          <a:bodyPr/>
          <a:lstStyle/>
          <a:p>
            <a:fld id="{6C953AF7-91A7-8F43-86AA-5305ECD5CD1F}" type="slidenum">
              <a:rPr lang="en-US" smtClean="0"/>
              <a:t>3</a:t>
            </a:fld>
            <a:endParaRPr lang="en-US"/>
          </a:p>
        </p:txBody>
      </p:sp>
    </p:spTree>
    <p:extLst>
      <p:ext uri="{BB962C8B-B14F-4D97-AF65-F5344CB8AC3E}">
        <p14:creationId xmlns:p14="http://schemas.microsoft.com/office/powerpoint/2010/main" val="9856064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solidFill>
                  <a:schemeClr val="tx1"/>
                </a:solidFill>
                <a:latin typeface="Bogle"/>
              </a:rPr>
              <a:t>***Contains ANIMATION and GROUP POLL ACTIVITY***Follow the prompts throughout the "Do" sections.***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solidFill>
                <a:schemeClr val="tx1"/>
              </a:solidFill>
              <a:latin typeface="Bogle" panose="020B050302020306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chemeClr val="tx1"/>
                </a:solidFill>
                <a:latin typeface="Bogle"/>
              </a:rPr>
              <a:t>Retention Model: A.I.R. Step 1: Acknowledge (25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solidFill>
                <a:schemeClr val="tx1"/>
              </a:solidFill>
              <a:latin typeface="Bogle" panose="020B050302020306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chemeClr val="tx1"/>
                </a:solidFill>
                <a:latin typeface="Bogle" panose="020B0503020203060203" pitchFamily="34" charset="0"/>
              </a:rPr>
              <a:t>FACILITATOR PREP: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solidFill>
                  <a:schemeClr val="tx1"/>
                </a:solidFill>
                <a:latin typeface="Bogle" panose="020B0503020203060203" pitchFamily="34" charset="0"/>
              </a:rPr>
              <a:t>Familiarize yourself with the purpose of the 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solidFill>
                  <a:schemeClr val="tx1"/>
                </a:solidFill>
                <a:latin typeface="Bogle" panose="020B0503020203060203" pitchFamily="34" charset="0"/>
              </a:rPr>
              <a:t>Set up the Empathy vs Apology Poll within Zoom prior to class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solidFill>
                  <a:schemeClr val="tx1"/>
                </a:solidFill>
                <a:latin typeface="Bogle" panose="020B0503020203060203" pitchFamily="34" charset="0"/>
              </a:rPr>
              <a:t>Practice Animations and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solidFill>
                  <a:schemeClr val="tx1"/>
                </a:solidFill>
                <a:latin typeface="Bogle" panose="020B0503020203060203" pitchFamily="34" charset="0"/>
              </a:rPr>
              <a:t>Give attention to timely yet meaningful conversations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solidFill>
                <a:schemeClr val="tx1"/>
              </a:solidFill>
              <a:latin typeface="Bogle" panose="020B0503020203060203" pitchFamily="34" charset="0"/>
            </a:endParaRPr>
          </a:p>
          <a:p>
            <a:pPr marL="0" lvl="0" indent="0">
              <a:buFont typeface="Arial" panose="020B0604020202020204" pitchFamily="34" charset="0"/>
              <a:buNone/>
            </a:pPr>
            <a:r>
              <a:rPr lang="en-US" b="1">
                <a:solidFill>
                  <a:schemeClr val="tx1"/>
                </a:solidFill>
                <a:latin typeface="Bogle" panose="020B0503020203060203" pitchFamily="34" charset="0"/>
              </a:rPr>
              <a:t>Say: </a:t>
            </a:r>
            <a:endParaRPr lang="en-US" b="0">
              <a:solidFill>
                <a:schemeClr val="tx1"/>
              </a:solidFill>
              <a:latin typeface="Bogle" panose="020B0503020203060203" pitchFamily="34" charset="0"/>
            </a:endParaRPr>
          </a:p>
          <a:p>
            <a:pPr marL="171450" lvl="0" indent="-171450">
              <a:buFont typeface="Arial" panose="020B0604020202020204" pitchFamily="34" charset="0"/>
              <a:buChar char="•"/>
            </a:pPr>
            <a:r>
              <a:rPr lang="en-US" b="0">
                <a:solidFill>
                  <a:schemeClr val="tx1"/>
                </a:solidFill>
                <a:latin typeface="Bogle" panose="020B0503020203060203" pitchFamily="34" charset="0"/>
              </a:rPr>
              <a:t>Let's play “You Tell Me”! I am going to provide you a customer statement…</a:t>
            </a:r>
          </a:p>
          <a:p>
            <a:pPr marL="171450" lvl="0" indent="-171450">
              <a:buFont typeface="Arial" panose="020B0604020202020204" pitchFamily="34" charset="0"/>
              <a:buChar char="•"/>
            </a:pPr>
            <a:r>
              <a:rPr lang="en-US" b="0">
                <a:solidFill>
                  <a:schemeClr val="tx1"/>
                </a:solidFill>
                <a:latin typeface="Bogle" panose="020B0503020203060203" pitchFamily="34" charset="0"/>
              </a:rPr>
              <a:t>”You Tell Me” if the agent should respond with empathy or an apology. </a:t>
            </a:r>
          </a:p>
          <a:p>
            <a:pPr marL="171450" lvl="0" indent="-171450">
              <a:buFont typeface="Arial" panose="020B0604020202020204" pitchFamily="34" charset="0"/>
              <a:buChar char="•"/>
            </a:pPr>
            <a:r>
              <a:rPr lang="en-US" b="0">
                <a:solidFill>
                  <a:schemeClr val="tx1"/>
                </a:solidFill>
                <a:latin typeface="Bogle" panose="020B0503020203060203" pitchFamily="34" charset="0"/>
              </a:rPr>
              <a:t>To capture your answers, we are going to take a private poll. No one will be able to see individual responses. </a:t>
            </a:r>
          </a:p>
          <a:p>
            <a:pPr marL="171450" lvl="0" indent="-171450">
              <a:buFont typeface="Arial" panose="020B0604020202020204" pitchFamily="34" charset="0"/>
              <a:buChar char="•"/>
            </a:pPr>
            <a:r>
              <a:rPr lang="en-US" b="0">
                <a:solidFill>
                  <a:schemeClr val="tx1"/>
                </a:solidFill>
                <a:latin typeface="Bogle" panose="020B0503020203060203" pitchFamily="34" charset="0"/>
              </a:rPr>
              <a:t>You will have a choice between “Empathy” or “Apology”</a:t>
            </a:r>
          </a:p>
          <a:p>
            <a:pPr marL="171450" lvl="0" indent="-171450">
              <a:buFont typeface="Arial" panose="020B0604020202020204" pitchFamily="34" charset="0"/>
              <a:buChar char="•"/>
            </a:pPr>
            <a:r>
              <a:rPr lang="en-US" b="0">
                <a:solidFill>
                  <a:schemeClr val="tx1"/>
                </a:solidFill>
                <a:latin typeface="Bogle" panose="020B0503020203060203" pitchFamily="34" charset="0"/>
              </a:rPr>
              <a:t>To assist, you will be able to see the customer statement on my screen and in the poll as I read aloud.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1">
                <a:solidFill>
                  <a:schemeClr val="tx1"/>
                </a:solidFill>
                <a:latin typeface="Bogle" panose="020B0503020203060203" pitchFamily="34" charset="0"/>
              </a:rPr>
              <a:t>(Take questions if needed)</a:t>
            </a:r>
          </a:p>
          <a:p>
            <a:pPr marL="0" lvl="0" indent="0">
              <a:buFont typeface="Arial" panose="020B0604020202020204" pitchFamily="34" charset="0"/>
              <a:buNone/>
            </a:pPr>
            <a:endParaRPr lang="en-US" b="0">
              <a:solidFill>
                <a:schemeClr val="tx1"/>
              </a:solidFill>
              <a:latin typeface="Bogle" panose="020B0503020203060203" pitchFamily="34" charset="0"/>
            </a:endParaRPr>
          </a:p>
          <a:p>
            <a:pPr marL="0" lvl="0" indent="0">
              <a:buFont typeface="Arial" panose="020B0604020202020204" pitchFamily="34" charset="0"/>
              <a:buNone/>
            </a:pPr>
            <a:r>
              <a:rPr lang="en-US" b="1">
                <a:solidFill>
                  <a:schemeClr val="tx1"/>
                </a:solidFill>
                <a:latin typeface="Bogle" panose="020B0503020203060203" pitchFamily="34" charset="0"/>
              </a:rPr>
              <a:t>Do:</a:t>
            </a:r>
          </a:p>
          <a:p>
            <a:pPr marL="171450" lvl="0" indent="-171450">
              <a:buFont typeface="Arial" panose="020B0604020202020204" pitchFamily="34" charset="0"/>
              <a:buChar char="•"/>
            </a:pPr>
            <a:r>
              <a:rPr lang="en-US" b="0" i="0">
                <a:solidFill>
                  <a:schemeClr val="tx1"/>
                </a:solidFill>
                <a:latin typeface="Bogle" panose="020B0503020203060203" pitchFamily="34" charset="0"/>
              </a:rPr>
              <a:t>Launch your created poll within Zoom</a:t>
            </a:r>
          </a:p>
          <a:p>
            <a:pPr marL="171450" lvl="0" indent="-171450">
              <a:buFont typeface="Arial" panose="020B0604020202020204" pitchFamily="34" charset="0"/>
              <a:buChar char="•"/>
            </a:pPr>
            <a:r>
              <a:rPr lang="en-US" b="1" i="0">
                <a:solidFill>
                  <a:schemeClr val="tx1"/>
                </a:solidFill>
                <a:latin typeface="Bogle" panose="020B0503020203060203" pitchFamily="34" charset="0"/>
              </a:rPr>
              <a:t>CLICK</a:t>
            </a:r>
            <a:r>
              <a:rPr lang="en-US" b="0" i="0">
                <a:solidFill>
                  <a:schemeClr val="tx1"/>
                </a:solidFill>
                <a:latin typeface="Bogle" panose="020B0503020203060203" pitchFamily="34" charset="0"/>
              </a:rPr>
              <a:t> the blue Let's Play box on your screen to move to the first customer statement</a:t>
            </a:r>
          </a:p>
          <a:p>
            <a:pPr marL="171450" lvl="0" indent="-171450">
              <a:buFont typeface="Arial" panose="020B0604020202020204" pitchFamily="34" charset="0"/>
              <a:buChar char="•"/>
            </a:pPr>
            <a:r>
              <a:rPr lang="en-US" b="0" i="0">
                <a:solidFill>
                  <a:schemeClr val="tx1"/>
                </a:solidFill>
                <a:latin typeface="Bogle" panose="020B0503020203060203" pitchFamily="34" charset="0"/>
              </a:rPr>
              <a:t>Read Aloud in role as the customer</a:t>
            </a:r>
          </a:p>
          <a:p>
            <a:pPr marL="171450" lvl="0" indent="-171450">
              <a:buFont typeface="Arial" panose="020B0604020202020204" pitchFamily="34" charset="0"/>
              <a:buChar char="•"/>
            </a:pPr>
            <a:r>
              <a:rPr lang="en-US" b="0" i="0">
                <a:solidFill>
                  <a:schemeClr val="tx1"/>
                </a:solidFill>
                <a:latin typeface="Bogle" panose="020B0503020203060203" pitchFamily="34" charset="0"/>
              </a:rPr>
              <a:t>Continue to click and role play for each statement until all 4 are complete</a:t>
            </a:r>
          </a:p>
          <a:p>
            <a:pPr marL="171450" lvl="0" indent="-171450">
              <a:buFont typeface="Arial" panose="020B0604020202020204" pitchFamily="34" charset="0"/>
              <a:buChar char="•"/>
            </a:pPr>
            <a:r>
              <a:rPr lang="en-US" b="0" i="0">
                <a:solidFill>
                  <a:schemeClr val="tx1"/>
                </a:solidFill>
                <a:latin typeface="Bogle" panose="020B0503020203060203" pitchFamily="34" charset="0"/>
              </a:rPr>
              <a:t>Allow 3 minutes for the activity </a:t>
            </a:r>
            <a:r>
              <a:rPr lang="en-US" b="0" i="1">
                <a:solidFill>
                  <a:schemeClr val="tx1"/>
                </a:solidFill>
                <a:latin typeface="Bogle" panose="020B0503020203060203" pitchFamily="34" charset="0"/>
              </a:rPr>
              <a:t>(use the poll timer to help)</a:t>
            </a:r>
          </a:p>
          <a:p>
            <a:pPr marL="171450" lvl="0" indent="-171450">
              <a:buFont typeface="Arial" panose="020B0604020202020204" pitchFamily="34" charset="0"/>
              <a:buChar char="•"/>
            </a:pPr>
            <a:r>
              <a:rPr lang="en-US" b="0" i="0">
                <a:solidFill>
                  <a:schemeClr val="tx1"/>
                </a:solidFill>
                <a:latin typeface="Bogle" panose="020B0503020203060203" pitchFamily="34" charset="0"/>
              </a:rPr>
              <a:t>Show poll results</a:t>
            </a:r>
          </a:p>
          <a:p>
            <a:pPr marL="171450" lvl="0" indent="-171450">
              <a:buFont typeface="Arial" panose="020B0604020202020204" pitchFamily="34" charset="0"/>
              <a:buChar char="•"/>
            </a:pPr>
            <a:r>
              <a:rPr lang="en-US" b="0" i="0">
                <a:solidFill>
                  <a:schemeClr val="tx1"/>
                </a:solidFill>
                <a:latin typeface="Bogle" panose="020B0503020203060203" pitchFamily="34" charset="0"/>
              </a:rPr>
              <a:t>Review results with the learners (</a:t>
            </a:r>
            <a:r>
              <a:rPr lang="en-US" b="0" i="1">
                <a:solidFill>
                  <a:schemeClr val="tx1"/>
                </a:solidFill>
                <a:latin typeface="Bogle" panose="020B0503020203060203" pitchFamily="34" charset="0"/>
              </a:rPr>
              <a:t>highlight and discuss any differences from the answer key)</a:t>
            </a:r>
          </a:p>
          <a:p>
            <a:pPr marL="0" lvl="0" indent="0">
              <a:buFont typeface="Arial" panose="020B0604020202020204" pitchFamily="34" charset="0"/>
              <a:buNone/>
            </a:pPr>
            <a:endParaRPr lang="en-US" b="0" i="1">
              <a:solidFill>
                <a:schemeClr val="tx1"/>
              </a:solidFill>
              <a:latin typeface="Bogle" panose="020B0503020203060203" pitchFamily="34" charset="0"/>
            </a:endParaRPr>
          </a:p>
          <a:p>
            <a:pPr marL="0" lvl="0" indent="0">
              <a:buFont typeface="Arial" panose="020B0604020202020204" pitchFamily="34" charset="0"/>
              <a:buNone/>
            </a:pPr>
            <a:r>
              <a:rPr lang="en-US" b="0" i="1">
                <a:solidFill>
                  <a:schemeClr val="tx1"/>
                </a:solidFill>
                <a:latin typeface="Bogle" panose="020B0503020203060203" pitchFamily="34" charset="0"/>
              </a:rPr>
              <a:t>Answer Key: </a:t>
            </a:r>
          </a:p>
          <a:p>
            <a:pPr marL="228600" lvl="0" indent="-228600">
              <a:buFont typeface="Arial" panose="020B0604020202020204" pitchFamily="34" charset="0"/>
              <a:buAutoNum type="arabicPeriod"/>
            </a:pPr>
            <a:r>
              <a:rPr lang="en-US" b="0" i="1">
                <a:solidFill>
                  <a:schemeClr val="tx1"/>
                </a:solidFill>
                <a:latin typeface="Bogle" panose="020B0503020203060203" pitchFamily="34" charset="0"/>
              </a:rPr>
              <a:t>Apology – Poor customer experience due to the membership not being canceled on first request</a:t>
            </a:r>
          </a:p>
          <a:p>
            <a:pPr marL="228600" lvl="0" indent="-228600">
              <a:buFont typeface="Arial" panose="020B0604020202020204" pitchFamily="34" charset="0"/>
              <a:buAutoNum type="arabicPeriod"/>
            </a:pPr>
            <a:r>
              <a:rPr lang="en-US" b="0" i="1">
                <a:solidFill>
                  <a:schemeClr val="tx1"/>
                </a:solidFill>
                <a:latin typeface="Bogle" panose="020B0503020203060203" pitchFamily="34" charset="0"/>
              </a:rPr>
              <a:t>Empathy – Walmart has not wronged the customer; however, we can understand how the customer may feel</a:t>
            </a:r>
          </a:p>
          <a:p>
            <a:pPr marL="685800" lvl="1" indent="-228600">
              <a:buFont typeface="Arial" panose="020B0604020202020204" pitchFamily="34" charset="0"/>
              <a:buAutoNum type="arabicPeriod"/>
            </a:pPr>
            <a:r>
              <a:rPr lang="en-US" b="0" i="1">
                <a:solidFill>
                  <a:schemeClr val="tx1"/>
                </a:solidFill>
                <a:latin typeface="Bogle" panose="020B0503020203060203" pitchFamily="34" charset="0"/>
              </a:rPr>
              <a:t>Biggest callout – no wrongdoing by Walmart, we’d use both hats here (customer and agent)</a:t>
            </a:r>
          </a:p>
          <a:p>
            <a:pPr marL="228600" lvl="0" indent="-228600">
              <a:buFont typeface="Arial" panose="020B0604020202020204" pitchFamily="34" charset="0"/>
              <a:buAutoNum type="arabicPeriod"/>
            </a:pPr>
            <a:r>
              <a:rPr lang="en-US" b="0" i="1">
                <a:solidFill>
                  <a:schemeClr val="tx1"/>
                </a:solidFill>
                <a:latin typeface="Bogle" panose="020B0503020203060203" pitchFamily="34" charset="0"/>
              </a:rPr>
              <a:t>Empathy – Walmart has not wronged the customer according to the statement provided</a:t>
            </a:r>
          </a:p>
          <a:p>
            <a:pPr marL="228600" lvl="0" indent="-228600">
              <a:buFont typeface="Arial" panose="020B0604020202020204" pitchFamily="34" charset="0"/>
              <a:buAutoNum type="arabicPeriod"/>
            </a:pPr>
            <a:r>
              <a:rPr lang="en-US" b="0" i="1">
                <a:solidFill>
                  <a:schemeClr val="tx1"/>
                </a:solidFill>
                <a:latin typeface="Bogle" panose="020B0503020203060203" pitchFamily="34" charset="0"/>
              </a:rPr>
              <a:t>Apology – Poor customer experience with a driver who represents Walmart. </a:t>
            </a:r>
          </a:p>
          <a:p>
            <a:pPr marL="0" lvl="0" indent="0">
              <a:buFont typeface="Arial" panose="020B0604020202020204" pitchFamily="34" charset="0"/>
              <a:buNone/>
            </a:pPr>
            <a:endParaRPr lang="en-US" b="0" i="1">
              <a:solidFill>
                <a:schemeClr val="tx1"/>
              </a:solidFill>
              <a:latin typeface="Bogle" panose="020B0503020203060203" pitchFamily="34" charset="0"/>
            </a:endParaRPr>
          </a:p>
          <a:p>
            <a:pPr marL="0" lvl="0" indent="0">
              <a:buFont typeface="Arial" panose="020B0604020202020204" pitchFamily="34" charset="0"/>
              <a:buNone/>
            </a:pPr>
            <a:r>
              <a:rPr lang="en-US" b="1" i="0">
                <a:solidFill>
                  <a:schemeClr val="tx1"/>
                </a:solidFill>
                <a:latin typeface="Bogle" panose="020B0503020203060203" pitchFamily="34" charset="0"/>
              </a:rPr>
              <a:t>Say:</a:t>
            </a:r>
          </a:p>
          <a:p>
            <a:pPr marL="0" lvl="0" indent="0">
              <a:buFont typeface="Arial" panose="020B0604020202020204" pitchFamily="34" charset="0"/>
              <a:buNone/>
            </a:pPr>
            <a:r>
              <a:rPr lang="en-US" b="0" i="0">
                <a:solidFill>
                  <a:schemeClr val="tx1"/>
                </a:solidFill>
                <a:latin typeface="Bogle" panose="020B0503020203060203" pitchFamily="34" charset="0"/>
              </a:rPr>
              <a:t>Who would like to volunteer and act this out with me? I will be the customer, and you are the agent. I want you to show us your best empathy or apology statement! </a:t>
            </a:r>
          </a:p>
          <a:p>
            <a:pPr marL="0" lvl="0" indent="0">
              <a:buFont typeface="Arial" panose="020B0604020202020204" pitchFamily="34" charset="0"/>
              <a:buNone/>
            </a:pPr>
            <a:r>
              <a:rPr lang="en-US" b="0" i="1">
                <a:solidFill>
                  <a:schemeClr val="tx1"/>
                </a:solidFill>
                <a:latin typeface="Bogle" panose="020B0503020203060203" pitchFamily="34" charset="0"/>
              </a:rPr>
              <a:t>(Be prepared to spotlight learners to engage participation)</a:t>
            </a:r>
            <a:endParaRPr lang="en-US" b="0" i="0">
              <a:solidFill>
                <a:schemeClr val="tx1"/>
              </a:solidFill>
              <a:latin typeface="Bogle" panose="020B0503020203060203" pitchFamily="34" charset="0"/>
            </a:endParaRPr>
          </a:p>
          <a:p>
            <a:pPr marL="0" lvl="0" indent="0">
              <a:buFont typeface="Arial" panose="020B0604020202020204" pitchFamily="34" charset="0"/>
              <a:buNone/>
            </a:pPr>
            <a:endParaRPr lang="en-US" b="1" i="0">
              <a:solidFill>
                <a:schemeClr val="tx1"/>
              </a:solidFill>
              <a:latin typeface="Bogle" panose="020B0503020203060203" pitchFamily="34" charset="0"/>
            </a:endParaRPr>
          </a:p>
          <a:p>
            <a:pPr marL="0" lvl="0" indent="0">
              <a:buFont typeface="Arial" panose="020B0604020202020204" pitchFamily="34" charset="0"/>
              <a:buNone/>
            </a:pPr>
            <a:r>
              <a:rPr lang="en-US" b="1" i="0">
                <a:solidFill>
                  <a:schemeClr val="tx1"/>
                </a:solidFill>
                <a:latin typeface="Bogle" panose="020B0503020203060203" pitchFamily="34" charset="0"/>
              </a:rPr>
              <a:t>Do:</a:t>
            </a:r>
          </a:p>
          <a:p>
            <a:pPr marL="171450" lvl="0" indent="-171450">
              <a:buFont typeface="Arial" panose="020B0604020202020204" pitchFamily="34" charset="0"/>
              <a:buChar char="•"/>
            </a:pPr>
            <a:r>
              <a:rPr lang="en-US" b="0" i="0">
                <a:solidFill>
                  <a:schemeClr val="tx1"/>
                </a:solidFill>
                <a:latin typeface="Bogle" panose="020B0503020203060203" pitchFamily="34" charset="0"/>
              </a:rPr>
              <a:t>Complete all 4 scenarios with a different agent for each one</a:t>
            </a:r>
          </a:p>
          <a:p>
            <a:pPr marL="171450" lvl="0" indent="-171450">
              <a:buFont typeface="Arial" panose="020B0604020202020204" pitchFamily="34" charset="0"/>
              <a:buChar char="•"/>
            </a:pPr>
            <a:r>
              <a:rPr lang="en-US" b="0" i="0">
                <a:solidFill>
                  <a:schemeClr val="tx1"/>
                </a:solidFill>
                <a:latin typeface="Bogle" panose="020B0503020203060203" pitchFamily="34" charset="0"/>
              </a:rPr>
              <a:t>Highlight strengths and assist with opportunities by offering another suggestion</a:t>
            </a:r>
          </a:p>
          <a:p>
            <a:pPr marL="171450" lvl="0" indent="-171450">
              <a:buFont typeface="Arial" panose="020B0604020202020204" pitchFamily="34" charset="0"/>
              <a:buChar char="•"/>
            </a:pPr>
            <a:r>
              <a:rPr lang="en-US" b="0" i="0">
                <a:solidFill>
                  <a:schemeClr val="tx1"/>
                </a:solidFill>
                <a:latin typeface="Bogle" panose="020B0503020203060203" pitchFamily="34" charset="0"/>
              </a:rPr>
              <a:t>Thank learners for their participation</a:t>
            </a:r>
          </a:p>
          <a:p>
            <a:pPr marL="0" lvl="0" indent="0">
              <a:buFont typeface="Arial" panose="020B0604020202020204" pitchFamily="34" charset="0"/>
              <a:buNone/>
            </a:pPr>
            <a:endParaRPr lang="en-US" b="0" i="0">
              <a:solidFill>
                <a:schemeClr val="tx1"/>
              </a:solidFill>
              <a:latin typeface="Bogle" panose="020B0503020203060203" pitchFamily="34" charset="0"/>
            </a:endParaRPr>
          </a:p>
          <a:p>
            <a:pPr marL="0" lvl="0" indent="0">
              <a:buFont typeface="Arial" panose="020B0604020202020204" pitchFamily="34" charset="0"/>
              <a:buNone/>
            </a:pPr>
            <a:r>
              <a:rPr lang="en-US" b="1">
                <a:solidFill>
                  <a:schemeClr val="tx1"/>
                </a:solidFill>
                <a:latin typeface="Bogle" panose="020B0503020203060203" pitchFamily="34" charset="0"/>
              </a:rPr>
              <a:t>Up Next:</a:t>
            </a:r>
          </a:p>
          <a:p>
            <a:r>
              <a:rPr lang="en-US" b="0">
                <a:solidFill>
                  <a:schemeClr val="tx1"/>
                </a:solidFill>
                <a:latin typeface="Bogle" panose="020B0503020203060203" pitchFamily="34" charset="0"/>
              </a:rPr>
              <a:t>Spotlight Practice 1: Acknowledge</a:t>
            </a:r>
          </a:p>
          <a:p>
            <a:endParaRPr lang="en-US" b="0">
              <a:solidFill>
                <a:schemeClr val="tx1"/>
              </a:solidFill>
              <a:latin typeface="Bogle" panose="020B0503020203060203" pitchFamily="34" charset="0"/>
            </a:endParaRPr>
          </a:p>
          <a:p>
            <a:endParaRPr lang="en-US" b="0">
              <a:solidFill>
                <a:schemeClr val="tx1"/>
              </a:solidFill>
              <a:latin typeface="Bogle" panose="020B0503020203060203" pitchFamily="34" charset="0"/>
            </a:endParaRPr>
          </a:p>
        </p:txBody>
      </p:sp>
      <p:sp>
        <p:nvSpPr>
          <p:cNvPr id="4" name="Slide Number Placeholder 3"/>
          <p:cNvSpPr>
            <a:spLocks noGrp="1"/>
          </p:cNvSpPr>
          <p:nvPr>
            <p:ph type="sldNum" sz="quarter" idx="5"/>
          </p:nvPr>
        </p:nvSpPr>
        <p:spPr/>
        <p:txBody>
          <a:bodyPr/>
          <a:lstStyle/>
          <a:p>
            <a:fld id="{6C953AF7-91A7-8F43-86AA-5305ECD5CD1F}" type="slidenum">
              <a:rPr lang="en-US" smtClean="0"/>
              <a:t>30</a:t>
            </a:fld>
            <a:endParaRPr lang="en-US"/>
          </a:p>
        </p:txBody>
      </p:sp>
    </p:spTree>
    <p:extLst>
      <p:ext uri="{BB962C8B-B14F-4D97-AF65-F5344CB8AC3E}">
        <p14:creationId xmlns:p14="http://schemas.microsoft.com/office/powerpoint/2010/main" val="22502601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chemeClr val="tx1"/>
                </a:solidFill>
                <a:latin typeface="Bogle"/>
              </a:rPr>
              <a:t>Retention Model: A.I.R. Step 2: Investigate (10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solidFill>
                <a:schemeClr val="tx1"/>
              </a:solidFill>
              <a:latin typeface="Bogle" panose="020B0503020203060203" pitchFamily="34" charset="0"/>
            </a:endParaRPr>
          </a:p>
          <a:p>
            <a:r>
              <a:rPr lang="en-US" b="1">
                <a:solidFill>
                  <a:schemeClr val="tx1"/>
                </a:solidFill>
                <a:latin typeface="Bogle"/>
              </a:rPr>
              <a:t>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solidFill>
                  <a:schemeClr val="tx1"/>
                </a:solidFill>
                <a:latin typeface="Bogle"/>
              </a:rPr>
              <a:t>Now that the customer is acknowledged, review </a:t>
            </a:r>
            <a:r>
              <a:rPr lang="en-US">
                <a:solidFill>
                  <a:schemeClr val="tx1"/>
                </a:solidFill>
                <a:latin typeface="Bogle"/>
              </a:rPr>
              <a:t>the required Investigate actions to be taken</a:t>
            </a:r>
          </a:p>
          <a:p>
            <a:pPr marL="171450" indent="-171450">
              <a:buFont typeface="Arial" panose="020B0604020202020204" pitchFamily="34" charset="0"/>
              <a:buChar char="•"/>
            </a:pPr>
            <a:r>
              <a:rPr lang="en-US" b="0">
                <a:solidFill>
                  <a:schemeClr val="tx1"/>
                </a:solidFill>
                <a:latin typeface="Bogle"/>
              </a:rPr>
              <a:t>Explain that this step is </a:t>
            </a:r>
            <a:r>
              <a:rPr lang="en-US">
                <a:solidFill>
                  <a:schemeClr val="tx1"/>
                </a:solidFill>
                <a:latin typeface="Bogle"/>
              </a:rPr>
              <a:t>to understand the root cause of the problem and research options</a:t>
            </a:r>
            <a:endParaRPr lang="en-US" b="0">
              <a:solidFill>
                <a:schemeClr val="tx1"/>
              </a:solidFill>
              <a:latin typeface="Bogle"/>
            </a:endParaRPr>
          </a:p>
          <a:p>
            <a:pPr marL="0" indent="0">
              <a:buFont typeface="Arial" panose="020B0604020202020204" pitchFamily="34" charset="0"/>
              <a:buNone/>
            </a:pPr>
            <a:endParaRPr lang="en-US">
              <a:solidFill>
                <a:schemeClr val="tx1"/>
              </a:solidFill>
              <a:latin typeface="Bogle" panose="020B0503020203060203" pitchFamily="34" charset="0"/>
            </a:endParaRPr>
          </a:p>
          <a:p>
            <a:pPr marL="0" indent="0">
              <a:buFont typeface="Arial" panose="020B0604020202020204" pitchFamily="34" charset="0"/>
              <a:buNone/>
            </a:pPr>
            <a:r>
              <a:rPr lang="en-US" b="1">
                <a:solidFill>
                  <a:schemeClr val="tx1"/>
                </a:solidFill>
                <a:latin typeface="Bogle"/>
              </a:rPr>
              <a:t>Ask:</a:t>
            </a:r>
          </a:p>
          <a:p>
            <a:pPr marL="171450" indent="-171450">
              <a:buFont typeface="Arial" panose="020B0604020202020204" pitchFamily="34" charset="0"/>
              <a:buChar char="•"/>
            </a:pPr>
            <a:r>
              <a:rPr lang="en-US">
                <a:solidFill>
                  <a:schemeClr val="tx1"/>
                </a:solidFill>
                <a:latin typeface="Bogle"/>
              </a:rPr>
              <a:t>Ask for a few volunteers to define “active listening”</a:t>
            </a:r>
          </a:p>
          <a:p>
            <a:pPr marL="171450" indent="-171450">
              <a:buFont typeface="Arial" panose="020B0604020202020204" pitchFamily="34" charset="0"/>
              <a:buChar char="•"/>
            </a:pPr>
            <a:r>
              <a:rPr lang="en-US">
                <a:solidFill>
                  <a:schemeClr val="tx1"/>
                </a:solidFill>
                <a:latin typeface="Bogle"/>
              </a:rPr>
              <a:t>Answer to guide participants to:</a:t>
            </a:r>
          </a:p>
          <a:p>
            <a:pPr marL="628650" lvl="1" indent="-171450">
              <a:buFont typeface="Arial" panose="020B0604020202020204" pitchFamily="34" charset="0"/>
              <a:buChar char="•"/>
            </a:pPr>
            <a:r>
              <a:rPr lang="en-US" sz="1200">
                <a:solidFill>
                  <a:schemeClr val="tx1"/>
                </a:solidFill>
                <a:latin typeface="Bogle"/>
              </a:rPr>
              <a:t>Active Listening means giving the speaker your full attention and paying attention to both the words they say AND verbal queues like pauses, change in tone, and or sound queues such as a gasp of surprise, a grunt of disapproval, or vocabulary such as “now”, etc.).</a:t>
            </a:r>
          </a:p>
          <a:p>
            <a:pPr marL="1200150" lvl="2" indent="-285750">
              <a:buFont typeface="Wingdings" panose="05000000000000000000" pitchFamily="2" charset="2"/>
              <a:buChar char="§"/>
            </a:pPr>
            <a:r>
              <a:rPr lang="en-US" sz="1200">
                <a:solidFill>
                  <a:schemeClr val="tx1"/>
                </a:solidFill>
                <a:latin typeface="Bogle"/>
              </a:rPr>
              <a:t>Listen to understand</a:t>
            </a:r>
          </a:p>
          <a:p>
            <a:pPr marL="1200150" lvl="2" indent="-285750">
              <a:buFont typeface="Wingdings" panose="05000000000000000000" pitchFamily="2" charset="2"/>
              <a:buChar char="§"/>
            </a:pPr>
            <a:r>
              <a:rPr lang="en-US" sz="1200">
                <a:solidFill>
                  <a:schemeClr val="tx1"/>
                </a:solidFill>
                <a:latin typeface="Bogle"/>
              </a:rPr>
              <a:t>Listen to learn</a:t>
            </a:r>
          </a:p>
          <a:p>
            <a:pPr marL="1200150" lvl="2" indent="-285750">
              <a:buFont typeface="Wingdings" panose="05000000000000000000" pitchFamily="2" charset="2"/>
              <a:buChar char="§"/>
            </a:pPr>
            <a:r>
              <a:rPr lang="en-US" sz="1200">
                <a:solidFill>
                  <a:schemeClr val="tx1"/>
                </a:solidFill>
                <a:latin typeface="Bogle"/>
              </a:rPr>
              <a:t>Obtain as much information as possible</a:t>
            </a:r>
          </a:p>
          <a:p>
            <a:pPr marL="0" lvl="0" indent="0">
              <a:buFont typeface="Arial" panose="020B0604020202020204" pitchFamily="34" charset="0"/>
              <a:buNone/>
            </a:pPr>
            <a:endParaRPr lang="en-US">
              <a:solidFill>
                <a:schemeClr val="tx1"/>
              </a:solidFill>
              <a:latin typeface="Bogle" panose="020B0503020203060203" pitchFamily="34" charset="0"/>
            </a:endParaRPr>
          </a:p>
          <a:p>
            <a:pPr marL="0" lvl="0" indent="0">
              <a:buFont typeface="Arial" panose="020B0604020202020204" pitchFamily="34" charset="0"/>
              <a:buNone/>
            </a:pPr>
            <a:r>
              <a:rPr lang="en-US" b="1">
                <a:solidFill>
                  <a:schemeClr val="tx1"/>
                </a:solidFill>
                <a:latin typeface="Bogle"/>
              </a:rPr>
              <a:t>Do:</a:t>
            </a:r>
          </a:p>
          <a:p>
            <a:pPr marL="171450" lvl="0" indent="-171450">
              <a:buFont typeface="Arial" panose="020B0604020202020204" pitchFamily="34" charset="0"/>
              <a:buChar char="•"/>
            </a:pPr>
            <a:r>
              <a:rPr lang="en-US">
                <a:solidFill>
                  <a:schemeClr val="tx1"/>
                </a:solidFill>
                <a:latin typeface="Bogle"/>
              </a:rPr>
              <a:t>Explain that open-ended questions are important because they encourage the member to be detailed and specific in explaining their situation, giving us more information to use in forming a solution to their problem.</a:t>
            </a:r>
            <a:endParaRPr lang="en-US" b="0">
              <a:solidFill>
                <a:schemeClr val="tx1"/>
              </a:solidFill>
              <a:latin typeface="Bogl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solidFill>
                  <a:schemeClr val="tx1"/>
                </a:solidFill>
                <a:latin typeface="Bogle"/>
              </a:rPr>
              <a:t>Review the avatar verbiage statement</a:t>
            </a:r>
          </a:p>
          <a:p>
            <a:pPr marL="0" lvl="0" indent="0">
              <a:buFont typeface="Arial" panose="020B0604020202020204" pitchFamily="34" charset="0"/>
              <a:buNone/>
            </a:pPr>
            <a:endParaRPr lang="en-US" b="0">
              <a:solidFill>
                <a:schemeClr val="tx1"/>
              </a:solidFill>
              <a:latin typeface="Bogle" panose="020B0503020203060203" pitchFamily="34" charset="0"/>
            </a:endParaRPr>
          </a:p>
          <a:p>
            <a:pPr marL="0" lvl="0" indent="0">
              <a:buFont typeface="Arial" panose="020B0604020202020204" pitchFamily="34" charset="0"/>
              <a:buNone/>
            </a:pPr>
            <a:endParaRPr lang="en-US" b="0">
              <a:solidFill>
                <a:schemeClr val="tx1"/>
              </a:solidFill>
              <a:latin typeface="Bogle" panose="020B0503020203060203" pitchFamily="34" charset="0"/>
            </a:endParaRPr>
          </a:p>
          <a:p>
            <a:pPr marL="0" lvl="0" indent="0">
              <a:buFont typeface="Arial" panose="020B0604020202020204" pitchFamily="34" charset="0"/>
              <a:buNone/>
            </a:pPr>
            <a:r>
              <a:rPr lang="en-US" b="1">
                <a:solidFill>
                  <a:schemeClr val="tx1"/>
                </a:solidFill>
                <a:latin typeface="Bogle"/>
              </a:rPr>
              <a:t>Up Next: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solidFill>
                  <a:schemeClr val="tx1"/>
                </a:solidFill>
                <a:latin typeface="Bogle"/>
              </a:rPr>
              <a:t>Retention Model: A.I.R. Step 2: Investigate</a:t>
            </a:r>
          </a:p>
          <a:p>
            <a:endParaRPr lang="en-US" b="0">
              <a:solidFill>
                <a:schemeClr val="tx1"/>
              </a:solidFill>
              <a:latin typeface="Bogle" panose="020B0503020203060203" pitchFamily="34" charset="0"/>
            </a:endParaRPr>
          </a:p>
        </p:txBody>
      </p:sp>
      <p:sp>
        <p:nvSpPr>
          <p:cNvPr id="4" name="Slide Number Placeholder 3"/>
          <p:cNvSpPr>
            <a:spLocks noGrp="1"/>
          </p:cNvSpPr>
          <p:nvPr>
            <p:ph type="sldNum" sz="quarter" idx="5"/>
          </p:nvPr>
        </p:nvSpPr>
        <p:spPr/>
        <p:txBody>
          <a:bodyPr/>
          <a:lstStyle/>
          <a:p>
            <a:fld id="{6C953AF7-91A7-8F43-86AA-5305ECD5CD1F}" type="slidenum">
              <a:rPr lang="en-US" smtClean="0"/>
              <a:t>31</a:t>
            </a:fld>
            <a:endParaRPr lang="en-US"/>
          </a:p>
        </p:txBody>
      </p:sp>
    </p:spTree>
    <p:extLst>
      <p:ext uri="{BB962C8B-B14F-4D97-AF65-F5344CB8AC3E}">
        <p14:creationId xmlns:p14="http://schemas.microsoft.com/office/powerpoint/2010/main" val="42757919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Bogle" panose="020B0503020203060203" pitchFamily="34" charset="0"/>
              </a:rPr>
              <a:t>***Contains 3 ANIMATIONS and GROUP ACTIVITY***Follow the prompts throughout to guide learners through the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solidFill>
                <a:schemeClr val="tx1"/>
              </a:solidFill>
              <a:latin typeface="Bogle" panose="020B050302020306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Bogle" panose="020B0503020203060203" pitchFamily="34" charset="0"/>
              </a:rPr>
              <a:t>Retention Model: A.I.R. Step 2: Investigate (30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solidFill>
                <a:schemeClr val="tx1"/>
              </a:solidFill>
              <a:latin typeface="Bogle" panose="020B050302020306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Bogle" panose="020B0503020203060203" pitchFamily="34" charset="0"/>
              </a:rPr>
              <a:t>FACILITATOR PREP: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solidFill>
                <a:schemeClr val="tx1"/>
              </a:solidFill>
              <a:latin typeface="Bogle" panose="020B050302020306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solidFill>
                  <a:schemeClr val="tx1"/>
                </a:solidFill>
                <a:latin typeface="Bogle" panose="020B0503020203060203" pitchFamily="34" charset="0"/>
              </a:rPr>
              <a:t>Create breakout rooms prior to class beginning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a:solidFill>
                  <a:schemeClr val="tx1"/>
                </a:solidFill>
                <a:latin typeface="Bogle" panose="020B0503020203060203" pitchFamily="34" charset="0"/>
              </a:rPr>
              <a:t>Your buying motivator is “Member prices on fuel”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solidFill>
                  <a:schemeClr val="tx1"/>
                </a:solidFill>
                <a:latin typeface="Bogle" panose="020B0503020203060203" pitchFamily="34" charset="0"/>
              </a:rPr>
              <a:t>Give attention to timely yet meaningful conversations</a:t>
            </a:r>
          </a:p>
          <a:p>
            <a:pPr marL="0" lvl="0" indent="0">
              <a:buFont typeface="Arial" panose="020B0604020202020204" pitchFamily="34" charset="0"/>
              <a:buNone/>
            </a:pPr>
            <a:endParaRPr lang="en-US" sz="1200" b="1">
              <a:solidFill>
                <a:schemeClr val="tx1"/>
              </a:solidFill>
              <a:latin typeface="Bogle" panose="020B0503020203060203" pitchFamily="34" charset="0"/>
            </a:endParaRPr>
          </a:p>
          <a:p>
            <a:pPr marL="0" lvl="0" indent="0">
              <a:buFont typeface="Arial" panose="020B0604020202020204" pitchFamily="34" charset="0"/>
              <a:buNone/>
            </a:pPr>
            <a:r>
              <a:rPr lang="en-US" sz="1200" b="1">
                <a:solidFill>
                  <a:schemeClr val="tx1"/>
                </a:solidFill>
                <a:latin typeface="Bogle" panose="020B0503020203060203" pitchFamily="34" charset="0"/>
              </a:rPr>
              <a:t>**Activity**</a:t>
            </a:r>
          </a:p>
          <a:p>
            <a:pPr marL="0" lvl="0" indent="0">
              <a:buFont typeface="Arial" panose="020B0604020202020204" pitchFamily="34" charset="0"/>
              <a:buNone/>
            </a:pPr>
            <a:endParaRPr lang="en-US" sz="1200" b="1">
              <a:solidFill>
                <a:schemeClr val="tx1"/>
              </a:solidFill>
              <a:latin typeface="Bogle" panose="020B0503020203060203" pitchFamily="34" charset="0"/>
            </a:endParaRPr>
          </a:p>
          <a:p>
            <a:pPr marL="0" lvl="0" indent="0">
              <a:buFont typeface="Arial" panose="020B0604020202020204" pitchFamily="34" charset="0"/>
              <a:buNone/>
            </a:pPr>
            <a:r>
              <a:rPr lang="en-US" sz="1200" b="1" i="0">
                <a:solidFill>
                  <a:schemeClr val="tx1"/>
                </a:solidFill>
                <a:latin typeface="Bogle" panose="020B0503020203060203" pitchFamily="34" charset="0"/>
              </a:rPr>
              <a:t>Say:</a:t>
            </a:r>
          </a:p>
          <a:p>
            <a:r>
              <a:rPr lang="en-US" sz="1200" b="0" i="0">
                <a:solidFill>
                  <a:schemeClr val="tx1"/>
                </a:solidFill>
                <a:latin typeface="Bogle" panose="020B0503020203060203" pitchFamily="34" charset="0"/>
              </a:rPr>
              <a:t>Now that you’ve practiced listening to the customers need; u</a:t>
            </a:r>
            <a:r>
              <a:rPr lang="en-US" sz="1200">
                <a:solidFill>
                  <a:schemeClr val="tx1"/>
                </a:solidFill>
                <a:latin typeface="Bogle" panose="020B0503020203060203" pitchFamily="34" charset="0"/>
              </a:rPr>
              <a:t>ncovering our customer’s buying motivator along with understanding the customer need, and their valued benefits is imperative to saving the membership and assisting you in crafting an offer. The way you ask questions can be the difference between tailoring your offers to fit your customer vs just offering anything.</a:t>
            </a:r>
          </a:p>
          <a:p>
            <a:endParaRPr lang="en-US" sz="1200">
              <a:solidFill>
                <a:schemeClr val="tx1"/>
              </a:solidFill>
              <a:latin typeface="Bogle" panose="020B0503020203060203" pitchFamily="34" charset="0"/>
            </a:endParaRPr>
          </a:p>
          <a:p>
            <a:pPr marL="285750" indent="-285750">
              <a:buFont typeface="Arial" panose="020B0604020202020204" pitchFamily="34" charset="0"/>
              <a:buChar char="•"/>
            </a:pPr>
            <a:r>
              <a:rPr lang="en-US" sz="1200">
                <a:solidFill>
                  <a:schemeClr val="tx1"/>
                </a:solidFill>
                <a:latin typeface="Bogle" panose="020B0503020203060203" pitchFamily="34" charset="0"/>
              </a:rPr>
              <a:t>Using our customer statement shown at the bottom of the screen, and the Business+ account information shown; it will be up to the group to determine the customers buying motivator</a:t>
            </a:r>
          </a:p>
          <a:p>
            <a:pPr marL="285750" indent="-285750">
              <a:buFont typeface="Arial" panose="020B0604020202020204" pitchFamily="34" charset="0"/>
              <a:buChar char="•"/>
            </a:pPr>
            <a:r>
              <a:rPr lang="en-US" sz="1200">
                <a:solidFill>
                  <a:schemeClr val="tx1"/>
                </a:solidFill>
                <a:latin typeface="Bogle" panose="020B0503020203060203" pitchFamily="34" charset="0"/>
              </a:rPr>
              <a:t>Using the customer verbal ques, CCA order history and/or spoofing the account, along with the Business+ Benefits themselves are great starters to developing what questions to ask. We will explore these at the end of the activities</a:t>
            </a:r>
          </a:p>
          <a:p>
            <a:pPr marL="285750" indent="-285750">
              <a:buFont typeface="Arial" panose="020B0604020202020204" pitchFamily="34" charset="0"/>
              <a:buChar char="•"/>
            </a:pPr>
            <a:r>
              <a:rPr lang="en-US" sz="1200">
                <a:solidFill>
                  <a:schemeClr val="tx1"/>
                </a:solidFill>
                <a:latin typeface="Bogle" panose="020B0503020203060203" pitchFamily="34" charset="0"/>
              </a:rPr>
              <a:t>You will be broken up into groups  of 4-5 and placed into breakout rooms to work together</a:t>
            </a:r>
          </a:p>
          <a:p>
            <a:pPr marL="285750" indent="-285750">
              <a:buFont typeface="Arial" panose="020B0604020202020204" pitchFamily="34" charset="0"/>
              <a:buChar char="•"/>
            </a:pPr>
            <a:r>
              <a:rPr lang="en-US" sz="1200">
                <a:solidFill>
                  <a:schemeClr val="tx1"/>
                </a:solidFill>
                <a:latin typeface="Bogle" panose="020B0503020203060203" pitchFamily="34" charset="0"/>
              </a:rPr>
              <a:t>Strictly focus on the use of open-ended questioning to uncover the customers buying motivator in this scenario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Bogle" panose="020B0503020203060203" pitchFamily="34" charset="0"/>
              </a:rPr>
              <a:t>Use the model of What, When, Where, Why, Who, Does, Do</a:t>
            </a:r>
          </a:p>
          <a:p>
            <a:pPr marL="285750" indent="-285750">
              <a:buFont typeface="Arial" panose="020B0604020202020204" pitchFamily="34" charset="0"/>
              <a:buChar char="•"/>
            </a:pPr>
            <a:r>
              <a:rPr lang="en-US" sz="1200">
                <a:solidFill>
                  <a:schemeClr val="tx1"/>
                </a:solidFill>
                <a:latin typeface="Bogle" panose="020B0503020203060203" pitchFamily="34" charset="0"/>
              </a:rPr>
              <a:t>As a team produce 3 open ended questions to assist you in guessing the customers line of work and how they expected to save</a:t>
            </a:r>
          </a:p>
          <a:p>
            <a:pPr marL="285750" indent="-285750">
              <a:buFont typeface="Arial" panose="020B0604020202020204" pitchFamily="34" charset="0"/>
              <a:buChar char="•"/>
            </a:pPr>
            <a:r>
              <a:rPr lang="en-US" sz="1200">
                <a:solidFill>
                  <a:schemeClr val="tx1"/>
                </a:solidFill>
                <a:latin typeface="Bogle" panose="020B0503020203060203" pitchFamily="34" charset="0"/>
              </a:rPr>
              <a:t>Make note of your questions and select someone to speak for the group</a:t>
            </a:r>
          </a:p>
          <a:p>
            <a:pPr marL="285750" indent="-285750">
              <a:buFont typeface="Arial" panose="020B0604020202020204" pitchFamily="34" charset="0"/>
              <a:buChar char="•"/>
            </a:pPr>
            <a:r>
              <a:rPr lang="en-US" sz="1200">
                <a:solidFill>
                  <a:schemeClr val="tx1"/>
                </a:solidFill>
                <a:latin typeface="Bogle" panose="020B0503020203060203" pitchFamily="34" charset="0"/>
              </a:rPr>
              <a:t>We will come back together, and you will have an opportunity to ask me 3 questions and I will give you an answer</a:t>
            </a:r>
          </a:p>
          <a:p>
            <a:pPr marL="285750" indent="-285750">
              <a:buFont typeface="Arial" panose="020B0604020202020204" pitchFamily="34" charset="0"/>
              <a:buChar char="•"/>
            </a:pPr>
            <a:r>
              <a:rPr lang="en-US" sz="1200">
                <a:solidFill>
                  <a:schemeClr val="tx1"/>
                </a:solidFill>
                <a:latin typeface="Bogle" panose="020B0503020203060203" pitchFamily="34" charset="0"/>
              </a:rPr>
              <a:t>Use your Anchor Activity Worksheet: Investigate in Litmos to note down your questions! You will come back together a little later as we move into the last step of A.I.R. “Resolve” and any questions and answers from this activity can be used to save this Business+ Membership!</a:t>
            </a:r>
          </a:p>
          <a:p>
            <a:pPr marL="285750" indent="-285750">
              <a:buFont typeface="Arial" panose="020B0604020202020204" pitchFamily="34" charset="0"/>
              <a:buChar char="•"/>
            </a:pPr>
            <a:r>
              <a:rPr lang="en-US" sz="1200">
                <a:solidFill>
                  <a:schemeClr val="tx1"/>
                </a:solidFill>
                <a:latin typeface="Bogle" panose="020B0503020203060203" pitchFamily="34" charset="0"/>
              </a:rPr>
              <a:t>Once you are in your breakout rooms, you will have 5 minutes to produce your 3 open-ended questions to ask the Facilitator. Be thoughtful and gain as much information as you can. </a:t>
            </a:r>
          </a:p>
          <a:p>
            <a:endParaRPr lang="en-US" sz="1200" i="0">
              <a:solidFill>
                <a:schemeClr val="tx1"/>
              </a:solidFill>
              <a:latin typeface="Bogle" panose="020B050302020306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Bogle" panose="020B0503020203060203" pitchFamily="34" charset="0"/>
              </a:rPr>
              <a:t>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solidFill>
                  <a:schemeClr val="tx1"/>
                </a:solidFill>
                <a:latin typeface="Bogle" panose="020B0503020203060203" pitchFamily="34" charset="0"/>
              </a:rPr>
              <a:t>Encourage learners to take a screenshot of the instructions if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a:solidFill>
                  <a:schemeClr val="tx1"/>
                </a:solidFill>
                <a:latin typeface="Bogle" panose="020B0503020203060203" pitchFamily="34" charset="0"/>
              </a:rPr>
              <a:t>Answer any questions regarding the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a:solidFill>
                  <a:schemeClr val="tx1"/>
                </a:solidFill>
                <a:latin typeface="Bogle" panose="020B0503020203060203" pitchFamily="34" charset="0"/>
              </a:rPr>
              <a:t>Release the class into the breakout rooms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a:solidFill>
                  <a:schemeClr val="tx1"/>
                </a:solidFill>
                <a:latin typeface="Bogle" panose="020B0503020203060203" pitchFamily="34" charset="0"/>
              </a:rPr>
              <a:t>Set a timer if needed for 5 minutes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a:solidFill>
                  <a:schemeClr val="tx1"/>
                </a:solidFill>
                <a:latin typeface="Bogle" panose="020B0503020203060203" pitchFamily="34" charset="0"/>
              </a:rPr>
              <a:t>Rotate breakout rooms to ensure learner engagement and answer any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a:solidFill>
                  <a:schemeClr val="tx1"/>
                </a:solidFill>
                <a:latin typeface="Bogle" panose="020B0503020203060203" pitchFamily="34" charset="0"/>
              </a:rPr>
              <a:t>Once time is coming close to ending, announce this to the group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a:solidFill>
                  <a:schemeClr val="tx1"/>
                </a:solidFill>
                <a:latin typeface="Bogle" panose="020B0503020203060203" pitchFamily="34" charset="0"/>
              </a:rPr>
              <a:t>When time is up, pull participants back into the main meeting room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a:solidFill>
                  <a:schemeClr val="tx1"/>
                </a:solidFill>
                <a:latin typeface="Bogle" panose="020B0503020203060203" pitchFamily="34" charset="0"/>
              </a:rPr>
              <a:t>Pulse check learner engagement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a:solidFill>
                <a:schemeClr val="tx1"/>
              </a:solidFill>
              <a:latin typeface="Bogle" panose="020B050302020306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tx1"/>
                </a:solidFill>
                <a:latin typeface="Bogle" panose="020B0503020203060203" pitchFamily="34" charset="0"/>
              </a:rPr>
              <a:t>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a:solidFill>
                  <a:schemeClr val="tx1"/>
                </a:solidFill>
                <a:latin typeface="Bogle" panose="020B0503020203060203" pitchFamily="34" charset="0"/>
              </a:rPr>
              <a:t>Allow groups to volunteer to go first or you can select groups one by 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a:solidFill>
                  <a:schemeClr val="tx1"/>
                </a:solidFill>
                <a:latin typeface="Bogle" panose="020B0503020203060203" pitchFamily="34" charset="0"/>
              </a:rPr>
              <a:t>Answer each question as the question comes in WITHOUT revealing the buying motivator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a:solidFill>
                <a:schemeClr val="tx1"/>
              </a:solidFill>
              <a:latin typeface="Bogle" panose="020B050302020306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solidFill>
                  <a:schemeClr val="tx1"/>
                </a:solidFill>
                <a:latin typeface="Bogle" panose="020B0503020203060203" pitchFamily="34" charset="0"/>
              </a:rPr>
              <a:t>Possible Group Questions:</a:t>
            </a:r>
          </a:p>
          <a:p>
            <a:endParaRPr lang="en-US" sz="1200" i="1">
              <a:solidFill>
                <a:schemeClr val="tx1"/>
              </a:solidFill>
              <a:latin typeface="Bogle" panose="020B0503020203060203" pitchFamily="34" charset="0"/>
            </a:endParaRPr>
          </a:p>
          <a:p>
            <a:r>
              <a:rPr lang="en-US" sz="1200" b="1" i="1">
                <a:solidFill>
                  <a:schemeClr val="tx1"/>
                </a:solidFill>
                <a:latin typeface="Bogle" panose="020B0503020203060203" pitchFamily="34" charset="0"/>
              </a:rPr>
              <a:t>Customer verbal cues:</a:t>
            </a:r>
            <a:endParaRPr lang="en-US" sz="1200" b="0" i="1">
              <a:solidFill>
                <a:schemeClr val="tx1"/>
              </a:solidFill>
              <a:latin typeface="Bogle" panose="020B0503020203060203" pitchFamily="34" charset="0"/>
            </a:endParaRPr>
          </a:p>
          <a:p>
            <a:r>
              <a:rPr lang="en-US" sz="1200" b="0" i="1">
                <a:solidFill>
                  <a:schemeClr val="tx1"/>
                </a:solidFill>
                <a:latin typeface="Bogle" panose="020B0503020203060203" pitchFamily="34" charset="0"/>
              </a:rPr>
              <a:t>Why do you want to cancel your membership?</a:t>
            </a:r>
          </a:p>
          <a:p>
            <a:r>
              <a:rPr lang="en-US" sz="1200" b="0" i="1">
                <a:solidFill>
                  <a:schemeClr val="tx1"/>
                </a:solidFill>
                <a:latin typeface="Bogle" panose="020B0503020203060203" pitchFamily="34" charset="0"/>
              </a:rPr>
              <a:t>What line of work are you in?</a:t>
            </a:r>
          </a:p>
          <a:p>
            <a:r>
              <a:rPr lang="en-US" sz="1200" b="0" i="1">
                <a:solidFill>
                  <a:schemeClr val="tx1"/>
                </a:solidFill>
                <a:latin typeface="Bogle" panose="020B0503020203060203" pitchFamily="34" charset="0"/>
              </a:rPr>
              <a:t>Was there a particular benefit that grabbed your interest in the membership?</a:t>
            </a:r>
          </a:p>
          <a:p>
            <a:r>
              <a:rPr lang="en-US" sz="1200" b="0" i="1">
                <a:solidFill>
                  <a:schemeClr val="tx1"/>
                </a:solidFill>
                <a:latin typeface="Bogle" panose="020B0503020203060203" pitchFamily="34" charset="0"/>
              </a:rPr>
              <a:t>How much are you looking to save with your Business+ Membership?</a:t>
            </a:r>
          </a:p>
          <a:p>
            <a:r>
              <a:rPr lang="en-US" sz="1200" b="0" i="1">
                <a:solidFill>
                  <a:schemeClr val="tx1"/>
                </a:solidFill>
                <a:latin typeface="Bogle" panose="020B0503020203060203" pitchFamily="34" charset="0"/>
              </a:rPr>
              <a:t>	</a:t>
            </a:r>
          </a:p>
          <a:p>
            <a:r>
              <a:rPr lang="en-US" sz="1200" b="1" i="1">
                <a:solidFill>
                  <a:schemeClr val="tx1"/>
                </a:solidFill>
                <a:latin typeface="Bogle" panose="020B0503020203060203" pitchFamily="34" charset="0"/>
              </a:rPr>
              <a:t>CCA Order History and Spoofing the account: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a:solidFill>
                  <a:schemeClr val="tx1"/>
                </a:solidFill>
                <a:latin typeface="Bogle" panose="020B0503020203060203" pitchFamily="34" charset="0"/>
              </a:rPr>
              <a:t>I see you’ve saved $159. Our membership offers 6 benefits, which one have you taken advantage of the most?</a:t>
            </a:r>
          </a:p>
          <a:p>
            <a:r>
              <a:rPr lang="en-US" sz="1200" b="0" i="1">
                <a:solidFill>
                  <a:schemeClr val="tx1"/>
                </a:solidFill>
                <a:latin typeface="Bogle" panose="020B0503020203060203" pitchFamily="34" charset="0"/>
              </a:rPr>
              <a:t>Store vs Delivery orders (Free shipping; Free Store Delivery)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a:solidFill>
                  <a:schemeClr val="tx1"/>
                </a:solidFill>
                <a:latin typeface="Bogle" panose="020B0503020203060203" pitchFamily="34" charset="0"/>
              </a:rPr>
              <a:t>I see you shop online with us; how do you feel about free delivery from your store? (Free shipping; Free Store Delivery)</a:t>
            </a:r>
          </a:p>
          <a:p>
            <a:r>
              <a:rPr lang="en-US" sz="1200" b="0" i="1">
                <a:solidFill>
                  <a:schemeClr val="tx1"/>
                </a:solidFill>
                <a:latin typeface="Bogle" panose="020B0503020203060203" pitchFamily="34" charset="0"/>
              </a:rPr>
              <a:t>No orders/Little Orders/No grocery orders – Does customer prefer to shop in store? (Scan &amp; Go)</a:t>
            </a:r>
          </a:p>
          <a:p>
            <a:r>
              <a:rPr lang="en-US" sz="1200" b="0" i="1">
                <a:solidFill>
                  <a:schemeClr val="tx1"/>
                </a:solidFill>
                <a:latin typeface="Bogle" panose="020B0503020203060203" pitchFamily="34" charset="0"/>
              </a:rPr>
              <a:t>	</a:t>
            </a:r>
          </a:p>
          <a:p>
            <a:r>
              <a:rPr lang="en-US" sz="1200" b="1" i="1">
                <a:solidFill>
                  <a:schemeClr val="tx1"/>
                </a:solidFill>
                <a:latin typeface="Bogle" panose="020B0503020203060203" pitchFamily="34" charset="0"/>
              </a:rPr>
              <a:t>Business+ Benefits:</a:t>
            </a:r>
          </a:p>
          <a:p>
            <a:r>
              <a:rPr lang="en-US" sz="1200" b="0" i="1">
                <a:solidFill>
                  <a:schemeClr val="tx1"/>
                </a:solidFill>
                <a:latin typeface="Bogle" panose="020B0503020203060203" pitchFamily="34" charset="0"/>
              </a:rPr>
              <a:t>Are you receiving this full package of benefits with any other memberships you have?</a:t>
            </a:r>
          </a:p>
          <a:p>
            <a:r>
              <a:rPr lang="en-US" sz="1200" b="0" i="1">
                <a:solidFill>
                  <a:schemeClr val="tx1"/>
                </a:solidFill>
                <a:latin typeface="Bogle" panose="020B0503020203060203" pitchFamily="34" charset="0"/>
              </a:rPr>
              <a:t>You mentioned your line of work, do you drive to work? We have savings on fuel with your Business+ Membership! How much would you say you spend in gas per week at the pump?</a:t>
            </a:r>
          </a:p>
          <a:p>
            <a:r>
              <a:rPr lang="en-US" sz="1200" b="0" i="1">
                <a:solidFill>
                  <a:schemeClr val="tx1"/>
                </a:solidFill>
                <a:latin typeface="Bogle" panose="020B0503020203060203" pitchFamily="34" charset="0"/>
              </a:rPr>
              <a:t>As we strive to always be the low-price leader, what do you think about having early access to our most amazing deals, especially with back to school and the holidays coming up?</a:t>
            </a:r>
            <a:endParaRPr lang="en-US" sz="1200" b="0" i="0">
              <a:solidFill>
                <a:schemeClr val="tx1"/>
              </a:solidFill>
              <a:latin typeface="Bogle" panose="020B0503020203060203" pitchFamily="34" charset="0"/>
            </a:endParaRPr>
          </a:p>
          <a:p>
            <a:pPr marL="0" lvl="0" indent="0">
              <a:buFont typeface="Arial" panose="020B0604020202020204" pitchFamily="34" charset="0"/>
              <a:buNone/>
            </a:pPr>
            <a:r>
              <a:rPr lang="en-US" sz="1200" b="0" i="1">
                <a:solidFill>
                  <a:schemeClr val="tx1"/>
                </a:solidFill>
                <a:latin typeface="Bogle" panose="020B0503020203060203" pitchFamily="34" charset="0"/>
              </a:rPr>
              <a:t>	</a:t>
            </a:r>
            <a:endParaRPr lang="en-US" sz="1200" b="0">
              <a:solidFill>
                <a:schemeClr val="tx1"/>
              </a:solidFill>
              <a:latin typeface="Bogle" panose="020B0503020203060203" pitchFamily="34" charset="0"/>
            </a:endParaRPr>
          </a:p>
          <a:p>
            <a:pPr marL="0" marR="0">
              <a:lnSpc>
                <a:spcPct val="115000"/>
              </a:lnSpc>
              <a:spcBef>
                <a:spcPts val="1200"/>
              </a:spcBef>
              <a:spcAft>
                <a:spcPts val="1200"/>
              </a:spcAft>
            </a:pPr>
            <a:r>
              <a:rPr lang="en-US" sz="1200" b="1"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Do</a:t>
            </a:r>
          </a:p>
          <a:p>
            <a:pPr marL="285750" marR="0" indent="-285750">
              <a:lnSpc>
                <a:spcPct val="115000"/>
              </a:lnSpc>
              <a:spcBef>
                <a:spcPts val="1200"/>
              </a:spcBef>
              <a:spcAft>
                <a:spcPts val="1200"/>
              </a:spcAft>
              <a:buFont typeface="Arial" panose="020B0604020202020204" pitchFamily="34" charset="0"/>
              <a:buChar char="•"/>
            </a:pPr>
            <a:r>
              <a:rPr lang="en-US" sz="1200" b="0"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Help the learners retrieve their worksheets</a:t>
            </a:r>
          </a:p>
          <a:p>
            <a:pPr marL="742950" marR="0" lvl="1" indent="-285750">
              <a:lnSpc>
                <a:spcPct val="115000"/>
              </a:lnSpc>
              <a:spcBef>
                <a:spcPts val="1200"/>
              </a:spcBef>
              <a:spcAft>
                <a:spcPts val="1200"/>
              </a:spcAft>
              <a:buFont typeface="Arial" panose="020B0604020202020204" pitchFamily="34" charset="0"/>
              <a:buChar char="•"/>
            </a:pPr>
            <a:r>
              <a:rPr lang="en-US" sz="1200">
                <a:solidFill>
                  <a:schemeClr val="tx1"/>
                </a:solidFill>
                <a:effectLst/>
                <a:latin typeface="Bogle" panose="020B0503020203060203" pitchFamily="34" charset="0"/>
                <a:ea typeface="Times New Roman" panose="02020603050405020304" pitchFamily="18" charset="0"/>
                <a:cs typeface="Bogle" panose="020B0503020203060203" pitchFamily="34" charset="0"/>
              </a:rPr>
              <a:t>Return to the </a:t>
            </a:r>
            <a:r>
              <a:rPr lang="en-US" sz="1200">
                <a:solidFill>
                  <a:schemeClr val="tx1"/>
                </a:solidFill>
                <a:effectLst/>
                <a:latin typeface="Bogle" panose="020B0503020203060203" pitchFamily="34" charset="0"/>
                <a:ea typeface="Bogle" panose="020B0503020203060203" pitchFamily="34" charset="0"/>
                <a:cs typeface="Bogle" panose="020B0503020203060203" pitchFamily="34" charset="0"/>
              </a:rPr>
              <a:t>Litmos Roleplay course from the completed worksheet by clicking the Exit button</a:t>
            </a:r>
            <a:r>
              <a:rPr lang="en-US" sz="1200">
                <a:solidFill>
                  <a:schemeClr val="tx1"/>
                </a:solidFill>
                <a:effectLst/>
                <a:uFill>
                  <a:solidFill>
                    <a:srgbClr val="FFFFFF"/>
                  </a:solidFill>
                </a:uFill>
                <a:latin typeface="Bogle" panose="020B0503020203060203" pitchFamily="34" charset="0"/>
                <a:ea typeface="Times New Roman" panose="02020603050405020304" pitchFamily="18" charset="0"/>
                <a:cs typeface="Bogle" panose="020B0503020203060203" pitchFamily="34" charset="0"/>
              </a:rPr>
              <a:t> on the top right toolbar </a:t>
            </a:r>
          </a:p>
          <a:p>
            <a:pPr marL="742950" marR="0" lvl="1" indent="-285750">
              <a:lnSpc>
                <a:spcPct val="115000"/>
              </a:lnSpc>
              <a:spcBef>
                <a:spcPts val="1200"/>
              </a:spcBef>
              <a:spcAft>
                <a:spcPts val="1200"/>
              </a:spcAft>
              <a:buFont typeface="Arial" panose="020B0604020202020204" pitchFamily="34" charset="0"/>
              <a:buChar char="•"/>
            </a:pPr>
            <a:r>
              <a:rPr lang="en-US" sz="120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On the Modules tab of the Litmos Roleplay course, right-click Results tab on the right-end of Roleplay Worksheet to open in a new tab</a:t>
            </a:r>
            <a:endParaRPr lang="en-US" sz="1200" b="1">
              <a:solidFill>
                <a:schemeClr val="tx1"/>
              </a:solidFill>
              <a:latin typeface="Bogle" panose="020B0503020203060203" pitchFamily="34" charset="0"/>
            </a:endParaRPr>
          </a:p>
          <a:p>
            <a:pPr marL="171450" lvl="0" indent="-171450">
              <a:buFont typeface="Arial" panose="020B0604020202020204" pitchFamily="34" charset="0"/>
              <a:buChar char="•"/>
            </a:pPr>
            <a:r>
              <a:rPr lang="en-US" sz="1200" b="1">
                <a:solidFill>
                  <a:schemeClr val="tx1"/>
                </a:solidFill>
                <a:latin typeface="Bogle" panose="020B0503020203060203" pitchFamily="34" charset="0"/>
              </a:rPr>
              <a:t>CLICK </a:t>
            </a:r>
            <a:r>
              <a:rPr lang="en-US" sz="1200" b="0">
                <a:solidFill>
                  <a:schemeClr val="tx1"/>
                </a:solidFill>
                <a:latin typeface="Bogle" panose="020B0503020203060203" pitchFamily="34" charset="0"/>
              </a:rPr>
              <a:t>on the screen to reveal our list of possible answers</a:t>
            </a:r>
          </a:p>
          <a:p>
            <a:pPr marL="171450" lvl="0" indent="-171450">
              <a:buFont typeface="Arial" panose="020B0604020202020204" pitchFamily="34" charset="0"/>
              <a:buChar char="•"/>
            </a:pPr>
            <a:r>
              <a:rPr lang="en-US" sz="1200" b="0">
                <a:solidFill>
                  <a:schemeClr val="tx1"/>
                </a:solidFill>
                <a:latin typeface="Bogle" panose="020B0503020203060203" pitchFamily="34" charset="0"/>
              </a:rPr>
              <a:t>Review responses and call out groups with responses close to our answer key</a:t>
            </a:r>
          </a:p>
          <a:p>
            <a:pPr marL="171450" lvl="0" indent="-171450">
              <a:buFont typeface="Arial" panose="020B0604020202020204" pitchFamily="34" charset="0"/>
              <a:buChar char="•"/>
            </a:pPr>
            <a:r>
              <a:rPr lang="en-US" sz="1200" b="0">
                <a:solidFill>
                  <a:schemeClr val="tx1"/>
                </a:solidFill>
                <a:latin typeface="Bogle" panose="020B0503020203060203" pitchFamily="34" charset="0"/>
              </a:rPr>
              <a:t>Discuss the importance of these questions and make additional call outs </a:t>
            </a:r>
          </a:p>
          <a:p>
            <a:pPr marL="171450" lvl="0" indent="-171450">
              <a:buFont typeface="Arial" panose="020B0604020202020204" pitchFamily="34" charset="0"/>
              <a:buChar char="•"/>
            </a:pPr>
            <a:r>
              <a:rPr lang="en-US" sz="1200" b="0">
                <a:solidFill>
                  <a:schemeClr val="tx1"/>
                </a:solidFill>
                <a:latin typeface="Bogle" panose="020B0503020203060203" pitchFamily="34" charset="0"/>
              </a:rPr>
              <a:t>Create meaningful dialogue where needed</a:t>
            </a:r>
          </a:p>
          <a:p>
            <a:pPr marL="171450" lvl="0" indent="-171450">
              <a:buFont typeface="Arial" panose="020B0604020202020204" pitchFamily="34" charset="0"/>
              <a:buChar char="•"/>
            </a:pPr>
            <a:r>
              <a:rPr lang="en-US" sz="1200" b="0">
                <a:solidFill>
                  <a:schemeClr val="tx1"/>
                </a:solidFill>
                <a:latin typeface="Bogle" panose="020B0503020203060203" pitchFamily="34" charset="0"/>
              </a:rPr>
              <a:t>Remind learners to save these questions and answers</a:t>
            </a:r>
          </a:p>
          <a:p>
            <a:pPr marL="0" lvl="0" indent="0">
              <a:buFont typeface="Arial" panose="020B0604020202020204" pitchFamily="34" charset="0"/>
              <a:buNone/>
            </a:pPr>
            <a:endParaRPr lang="en-US" sz="1200" b="0">
              <a:solidFill>
                <a:schemeClr val="tx1"/>
              </a:solidFill>
              <a:latin typeface="Bogle" panose="020B0503020203060203" pitchFamily="34" charset="0"/>
            </a:endParaRPr>
          </a:p>
          <a:p>
            <a:pPr marL="0" lvl="0" indent="0">
              <a:buFont typeface="Arial" panose="020B0604020202020204" pitchFamily="34" charset="0"/>
              <a:buNone/>
            </a:pPr>
            <a:r>
              <a:rPr lang="en-US" sz="1200" b="1">
                <a:solidFill>
                  <a:schemeClr val="tx1"/>
                </a:solidFill>
                <a:latin typeface="Bogle" panose="020B0503020203060203" pitchFamily="34" charset="0"/>
              </a:rPr>
              <a:t>Say:</a:t>
            </a:r>
          </a:p>
          <a:p>
            <a:pPr marL="0" lvl="0" indent="0">
              <a:buFont typeface="Arial" panose="020B0604020202020204" pitchFamily="34" charset="0"/>
              <a:buNone/>
            </a:pPr>
            <a:r>
              <a:rPr lang="en-US" sz="1200" b="0">
                <a:solidFill>
                  <a:schemeClr val="tx1"/>
                </a:solidFill>
                <a:latin typeface="Bogle" panose="020B0503020203060203" pitchFamily="34" charset="0"/>
              </a:rPr>
              <a:t>As we continue through training, the information from this activity will be used in a “Resolve” activity. Before moving to resolve, let’s put all the steps we just learned from investigate a practice by role playing.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a:solidFill>
                <a:schemeClr val="tx1"/>
              </a:solidFill>
              <a:latin typeface="Bogle" panose="020B0503020203060203" pitchFamily="34" charset="0"/>
            </a:endParaRPr>
          </a:p>
          <a:p>
            <a:pPr marL="0" lvl="0" indent="0">
              <a:buFont typeface="Arial" panose="020B0604020202020204" pitchFamily="34" charset="0"/>
              <a:buNone/>
            </a:pPr>
            <a:r>
              <a:rPr lang="en-US" sz="1200" b="1">
                <a:solidFill>
                  <a:schemeClr val="tx1"/>
                </a:solidFill>
                <a:latin typeface="Bogle" panose="020B0503020203060203" pitchFamily="34" charset="0"/>
              </a:rPr>
              <a:t>Up Next:</a:t>
            </a:r>
          </a:p>
          <a:p>
            <a:r>
              <a:rPr lang="en-US" sz="1200" b="0">
                <a:solidFill>
                  <a:schemeClr val="tx1"/>
                </a:solidFill>
                <a:latin typeface="Bogle" panose="020B0503020203060203" pitchFamily="34" charset="0"/>
              </a:rPr>
              <a:t>Spotlight Practice 1: Investigate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a:solidFill>
                <a:schemeClr val="tx1"/>
              </a:solidFill>
              <a:latin typeface="Bogle" panose="020B0503020203060203" pitchFamily="34" charset="0"/>
            </a:endParaRPr>
          </a:p>
          <a:p>
            <a:endParaRPr lang="en-US" sz="1200" b="0">
              <a:solidFill>
                <a:schemeClr val="tx1"/>
              </a:solidFill>
              <a:latin typeface="Bogle" panose="020B0503020203060203" pitchFamily="34" charset="0"/>
            </a:endParaRPr>
          </a:p>
        </p:txBody>
      </p:sp>
      <p:sp>
        <p:nvSpPr>
          <p:cNvPr id="4" name="Slide Number Placeholder 3"/>
          <p:cNvSpPr>
            <a:spLocks noGrp="1"/>
          </p:cNvSpPr>
          <p:nvPr>
            <p:ph type="sldNum" sz="quarter" idx="5"/>
          </p:nvPr>
        </p:nvSpPr>
        <p:spPr/>
        <p:txBody>
          <a:bodyPr/>
          <a:lstStyle/>
          <a:p>
            <a:fld id="{6C953AF7-91A7-8F43-86AA-5305ECD5CD1F}" type="slidenum">
              <a:rPr lang="en-US" smtClean="0"/>
              <a:t>32</a:t>
            </a:fld>
            <a:endParaRPr lang="en-US"/>
          </a:p>
        </p:txBody>
      </p:sp>
    </p:spTree>
    <p:extLst>
      <p:ext uri="{BB962C8B-B14F-4D97-AF65-F5344CB8AC3E}">
        <p14:creationId xmlns:p14="http://schemas.microsoft.com/office/powerpoint/2010/main" val="670492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chemeClr val="tx1"/>
                </a:solidFill>
                <a:latin typeface="Bogle" panose="020B0503020203060203" pitchFamily="34" charset="0"/>
              </a:rPr>
              <a:t>Retention Model: A.I.R. Step 3: Resolve (5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solidFill>
                <a:schemeClr val="tx1"/>
              </a:solidFill>
              <a:latin typeface="Bogle" panose="020B0503020203060203" pitchFamily="34" charset="0"/>
            </a:endParaRPr>
          </a:p>
          <a:p>
            <a:r>
              <a:rPr lang="en-US" b="1">
                <a:solidFill>
                  <a:schemeClr val="tx1"/>
                </a:solidFill>
                <a:latin typeface="Bogle" panose="020B0503020203060203" pitchFamily="34" charset="0"/>
              </a:rPr>
              <a:t>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solidFill>
                  <a:schemeClr val="tx1"/>
                </a:solidFill>
                <a:latin typeface="Bogle" panose="020B0503020203060203" pitchFamily="34" charset="0"/>
              </a:rPr>
              <a:t>As a final step, review </a:t>
            </a:r>
            <a:r>
              <a:rPr lang="en-US">
                <a:solidFill>
                  <a:schemeClr val="tx1"/>
                </a:solidFill>
                <a:latin typeface="Bogle" panose="020B0503020203060203" pitchFamily="34" charset="0"/>
              </a:rPr>
              <a:t>the required Resolve actions to be taken</a:t>
            </a:r>
          </a:p>
          <a:p>
            <a:pPr marL="171450" indent="-171450">
              <a:buFont typeface="Arial" panose="020B0604020202020204" pitchFamily="34" charset="0"/>
              <a:buChar char="•"/>
            </a:pPr>
            <a:r>
              <a:rPr lang="en-US" b="0">
                <a:solidFill>
                  <a:schemeClr val="tx1"/>
                </a:solidFill>
                <a:latin typeface="Bogle" panose="020B0503020203060203" pitchFamily="34" charset="0"/>
              </a:rPr>
              <a:t>Explain that this step is to tailor our offers to fit their legitimate needs and to solve any outstanding issues of the customer</a:t>
            </a:r>
          </a:p>
          <a:p>
            <a:pPr marL="0" indent="0">
              <a:buFont typeface="Arial" panose="020B0604020202020204" pitchFamily="34" charset="0"/>
              <a:buNone/>
            </a:pPr>
            <a:endParaRPr lang="en-US" b="0">
              <a:solidFill>
                <a:schemeClr val="tx1"/>
              </a:solidFill>
              <a:latin typeface="Bogle" panose="020B0503020203060203" pitchFamily="34" charset="0"/>
            </a:endParaRPr>
          </a:p>
          <a:p>
            <a:pPr marL="0" indent="0">
              <a:buFont typeface="Arial" panose="020B0604020202020204" pitchFamily="34" charset="0"/>
              <a:buNone/>
            </a:pPr>
            <a:r>
              <a:rPr lang="en-US" b="1">
                <a:solidFill>
                  <a:schemeClr val="tx1"/>
                </a:solidFill>
                <a:latin typeface="Bogle" panose="020B0503020203060203" pitchFamily="34" charset="0"/>
              </a:rPr>
              <a:t>Say:</a:t>
            </a:r>
          </a:p>
          <a:p>
            <a:pPr marL="171450" indent="-171450">
              <a:buFont typeface="Arial" panose="020B0604020202020204" pitchFamily="34" charset="0"/>
              <a:buChar char="•"/>
            </a:pPr>
            <a:r>
              <a:rPr lang="en-US" b="0">
                <a:solidFill>
                  <a:schemeClr val="tx1"/>
                </a:solidFill>
                <a:latin typeface="Bogle" panose="020B0503020203060203" pitchFamily="34" charset="0"/>
              </a:rPr>
              <a:t>We use this opportunity to position a value statement that explains to the customer why retaining the Business+ membership can be helpful to them</a:t>
            </a:r>
          </a:p>
          <a:p>
            <a:pPr marL="171450" indent="-171450">
              <a:buFont typeface="Arial" panose="020B0604020202020204" pitchFamily="34" charset="0"/>
              <a:buChar char="•"/>
            </a:pPr>
            <a:r>
              <a:rPr lang="en-US" b="1">
                <a:solidFill>
                  <a:schemeClr val="tx1"/>
                </a:solidFill>
                <a:latin typeface="Bogle" panose="020B0503020203060203" pitchFamily="34" charset="0"/>
              </a:rPr>
              <a:t>Do not</a:t>
            </a:r>
            <a:r>
              <a:rPr lang="en-US" b="0">
                <a:solidFill>
                  <a:schemeClr val="tx1"/>
                </a:solidFill>
                <a:latin typeface="Bogle" panose="020B0503020203060203" pitchFamily="34" charset="0"/>
              </a:rPr>
              <a:t> throw out random Business+ benefits to save. This will come off as disingenuous – we always want to focus on doing what’s best for the Business+ member.</a:t>
            </a:r>
          </a:p>
          <a:p>
            <a:pPr marL="171450" indent="-171450">
              <a:buFont typeface="Arial" panose="020B0604020202020204" pitchFamily="34" charset="0"/>
              <a:buChar char="•"/>
            </a:pPr>
            <a:endParaRPr lang="en-US" b="0">
              <a:solidFill>
                <a:schemeClr val="tx1"/>
              </a:solidFill>
              <a:latin typeface="Bogle" panose="020B0503020203060203" pitchFamily="34" charset="0"/>
            </a:endParaRPr>
          </a:p>
          <a:p>
            <a:r>
              <a:rPr lang="en-US" b="1">
                <a:solidFill>
                  <a:schemeClr val="tx1"/>
                </a:solidFill>
                <a:latin typeface="Bogle" panose="020B0503020203060203" pitchFamily="34" charset="0"/>
              </a:rPr>
              <a:t>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solidFill>
                  <a:schemeClr val="tx1"/>
                </a:solidFill>
                <a:latin typeface="Bogle" panose="020B0503020203060203" pitchFamily="34" charset="0"/>
              </a:rPr>
              <a:t>Review the avatar verbiage statement</a:t>
            </a:r>
          </a:p>
          <a:p>
            <a:pPr marL="0" indent="0">
              <a:buFont typeface="Arial" panose="020B0604020202020204" pitchFamily="34" charset="0"/>
              <a:buNone/>
            </a:pPr>
            <a:endParaRPr lang="en-US" b="0">
              <a:solidFill>
                <a:schemeClr val="tx1"/>
              </a:solidFill>
              <a:latin typeface="Bogle" panose="020B0503020203060203" pitchFamily="34" charset="0"/>
            </a:endParaRPr>
          </a:p>
          <a:p>
            <a:pPr marL="0" lvl="0" indent="0">
              <a:buFont typeface="Arial" panose="020B0604020202020204" pitchFamily="34" charset="0"/>
              <a:buNone/>
            </a:pPr>
            <a:r>
              <a:rPr lang="en-US" b="1">
                <a:solidFill>
                  <a:schemeClr val="tx1"/>
                </a:solidFill>
                <a:latin typeface="Bogle" panose="020B0503020203060203" pitchFamily="34" charset="0"/>
              </a:rPr>
              <a:t>Up Next:</a:t>
            </a:r>
          </a:p>
          <a:p>
            <a:r>
              <a:rPr lang="en-US" b="0">
                <a:solidFill>
                  <a:schemeClr val="tx1"/>
                </a:solidFill>
                <a:latin typeface="Bogle" panose="020B0503020203060203" pitchFamily="34" charset="0"/>
              </a:rPr>
              <a:t>Retention Model: A.I.R. Step 3: Resolve: Principles of Persuasion</a:t>
            </a:r>
          </a:p>
          <a:p>
            <a:endParaRPr lang="en-US" b="0">
              <a:solidFill>
                <a:schemeClr val="tx1"/>
              </a:solidFill>
              <a:latin typeface="Bogle" panose="020B0503020203060203" pitchFamily="34" charset="0"/>
            </a:endParaRPr>
          </a:p>
        </p:txBody>
      </p:sp>
      <p:sp>
        <p:nvSpPr>
          <p:cNvPr id="4" name="Slide Number Placeholder 3"/>
          <p:cNvSpPr>
            <a:spLocks noGrp="1"/>
          </p:cNvSpPr>
          <p:nvPr>
            <p:ph type="sldNum" sz="quarter" idx="5"/>
          </p:nvPr>
        </p:nvSpPr>
        <p:spPr/>
        <p:txBody>
          <a:bodyPr/>
          <a:lstStyle/>
          <a:p>
            <a:fld id="{6C953AF7-91A7-8F43-86AA-5305ECD5CD1F}" type="slidenum">
              <a:rPr lang="en-US" smtClean="0"/>
              <a:t>33</a:t>
            </a:fld>
            <a:endParaRPr lang="en-US"/>
          </a:p>
        </p:txBody>
      </p:sp>
    </p:spTree>
    <p:extLst>
      <p:ext uri="{BB962C8B-B14F-4D97-AF65-F5344CB8AC3E}">
        <p14:creationId xmlns:p14="http://schemas.microsoft.com/office/powerpoint/2010/main" val="28587518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chemeClr val="tx1"/>
                </a:solidFill>
                <a:latin typeface="Bogle" panose="020B0503020203060203" pitchFamily="34" charset="0"/>
              </a:rPr>
              <a:t>Retention Model: A.I.R. Step 3: Resolve (3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solidFill>
                <a:schemeClr val="tx1"/>
              </a:solidFill>
              <a:latin typeface="Bogle" panose="020B0503020203060203" pitchFamily="34" charset="0"/>
            </a:endParaRPr>
          </a:p>
          <a:p>
            <a:r>
              <a:rPr lang="en-US" b="1">
                <a:solidFill>
                  <a:schemeClr val="tx1"/>
                </a:solidFill>
                <a:latin typeface="Bogle" panose="020B0503020203060203" pitchFamily="34" charset="0"/>
              </a:rPr>
              <a:t>Do: </a:t>
            </a:r>
          </a:p>
          <a:p>
            <a:pPr marL="171450" indent="-171450">
              <a:buFont typeface="Arial" panose="020B0604020202020204" pitchFamily="34" charset="0"/>
              <a:buChar char="•"/>
            </a:pPr>
            <a:r>
              <a:rPr lang="en-US">
                <a:solidFill>
                  <a:schemeClr val="tx1"/>
                </a:solidFill>
                <a:latin typeface="Bogle" panose="020B0503020203060203" pitchFamily="34" charset="0"/>
              </a:rPr>
              <a:t>Review the slide with the learners</a:t>
            </a:r>
          </a:p>
          <a:p>
            <a:endParaRPr lang="en-US">
              <a:solidFill>
                <a:schemeClr val="tx1"/>
              </a:solidFill>
              <a:latin typeface="Bogle" panose="020B0503020203060203" pitchFamily="34" charset="0"/>
            </a:endParaRPr>
          </a:p>
          <a:p>
            <a:pPr marL="0" lvl="0" indent="0">
              <a:buFont typeface="Arial" panose="020B0604020202020204" pitchFamily="34" charset="0"/>
              <a:buNone/>
            </a:pPr>
            <a:r>
              <a:rPr lang="en-US" b="1">
                <a:solidFill>
                  <a:schemeClr val="tx1"/>
                </a:solidFill>
                <a:latin typeface="Bogle" panose="020B0503020203060203" pitchFamily="34" charset="0"/>
              </a:rPr>
              <a:t>Up Next:</a:t>
            </a:r>
          </a:p>
          <a:p>
            <a:r>
              <a:rPr lang="en-US" b="0">
                <a:solidFill>
                  <a:schemeClr val="tx1"/>
                </a:solidFill>
                <a:latin typeface="Bogle" panose="020B0503020203060203" pitchFamily="34" charset="0"/>
              </a:rPr>
              <a:t>Spotlight Practice 1: Resolve</a:t>
            </a:r>
          </a:p>
          <a:p>
            <a:endParaRPr lang="en-US">
              <a:solidFill>
                <a:schemeClr val="tx1"/>
              </a:solidFill>
              <a:latin typeface="Bogle" panose="020B0503020203060203" pitchFamily="34" charset="0"/>
            </a:endParaRPr>
          </a:p>
        </p:txBody>
      </p:sp>
      <p:sp>
        <p:nvSpPr>
          <p:cNvPr id="4" name="Slide Number Placeholder 3"/>
          <p:cNvSpPr>
            <a:spLocks noGrp="1"/>
          </p:cNvSpPr>
          <p:nvPr>
            <p:ph type="sldNum" sz="quarter" idx="5"/>
          </p:nvPr>
        </p:nvSpPr>
        <p:spPr/>
        <p:txBody>
          <a:bodyPr/>
          <a:lstStyle/>
          <a:p>
            <a:fld id="{6C953AF7-91A7-8F43-86AA-5305ECD5CD1F}" type="slidenum">
              <a:rPr lang="en-US" smtClean="0"/>
              <a:t>34</a:t>
            </a:fld>
            <a:endParaRPr lang="en-US"/>
          </a:p>
        </p:txBody>
      </p:sp>
    </p:spTree>
    <p:extLst>
      <p:ext uri="{BB962C8B-B14F-4D97-AF65-F5344CB8AC3E}">
        <p14:creationId xmlns:p14="http://schemas.microsoft.com/office/powerpoint/2010/main" val="39880768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rgbClr val="0071CE"/>
                </a:solidFill>
                <a:latin typeface="Bogle" panose="020B0503020203060203" pitchFamily="34" charset="0"/>
              </a:rPr>
              <a:t>Recall: De-escalation Model (25 minutes)</a:t>
            </a:r>
          </a:p>
          <a:p>
            <a:endParaRPr lang="en-US" b="1">
              <a:latin typeface="Bogle" panose="020B0503020203060203" pitchFamily="34" charset="0"/>
            </a:endParaRPr>
          </a:p>
          <a:p>
            <a:r>
              <a:rPr lang="en-US" b="1">
                <a:latin typeface="Bogle" panose="020B0503020203060203" pitchFamily="34" charset="0"/>
              </a:rPr>
              <a:t>Note:</a:t>
            </a:r>
          </a:p>
          <a:p>
            <a:pPr marL="171450" indent="-171450">
              <a:buFont typeface="Arial" panose="020B0604020202020204" pitchFamily="34" charset="0"/>
              <a:buChar char="•"/>
            </a:pPr>
            <a:r>
              <a:rPr lang="en-US" b="0">
                <a:latin typeface="Bogle" panose="020B0503020203060203" pitchFamily="34" charset="0"/>
              </a:rPr>
              <a:t>This slide has a 3-click animation. Don’t click until directed.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latin typeface="Bogle" panose="020B0503020203060203" pitchFamily="34" charset="0"/>
              </a:rPr>
              <a:t>When asking for learner responses, ask them to phrase it as if they were speaking to a member.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latin typeface="Bogle" panose="020B0503020203060203" pitchFamily="34" charset="0"/>
              </a:rPr>
              <a:t>If necessary, start a mini-roleplay pretending to be the distressed Business+ member.</a:t>
            </a:r>
          </a:p>
          <a:p>
            <a:pPr marL="0" indent="0">
              <a:buFont typeface="Arial" panose="020B0604020202020204" pitchFamily="34" charset="0"/>
              <a:buNone/>
            </a:pPr>
            <a:endParaRPr lang="en-US" b="1">
              <a:latin typeface="Bogle" panose="020B0503020203060203" pitchFamily="34" charset="0"/>
            </a:endParaRPr>
          </a:p>
          <a:p>
            <a:pPr marL="0" indent="0">
              <a:buFont typeface="Arial" panose="020B0604020202020204" pitchFamily="34" charset="0"/>
              <a:buNone/>
            </a:pPr>
            <a:r>
              <a:rPr lang="en-US" b="1">
                <a:latin typeface="Bogle" panose="020B0503020203060203" pitchFamily="34" charset="0"/>
              </a:rPr>
              <a:t>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latin typeface="Bogle" panose="020B0503020203060203" pitchFamily="34" charset="0"/>
              </a:rPr>
              <a:t>Reinforce that </a:t>
            </a:r>
            <a:r>
              <a:rPr lang="en-US" sz="1200" b="0">
                <a:solidFill>
                  <a:schemeClr val="tx1"/>
                </a:solidFill>
                <a:latin typeface="Bogle" panose="020B0503020203060203" pitchFamily="34" charset="0"/>
              </a:rPr>
              <a:t>if </a:t>
            </a:r>
            <a:r>
              <a:rPr lang="en-US" sz="1200">
                <a:solidFill>
                  <a:schemeClr val="tx1"/>
                </a:solidFill>
                <a:latin typeface="Bogle" panose="020B0503020203060203" pitchFamily="34" charset="0"/>
              </a:rPr>
              <a:t>a customer is escalated, you must first work to de-escalate them before you can move into a retention conversation. Address the initial reason for the call first.</a:t>
            </a:r>
            <a:endParaRPr lang="en-US" b="1">
              <a:latin typeface="Bogle" panose="020B0503020203060203" pitchFamily="34" charset="0"/>
            </a:endParaRPr>
          </a:p>
          <a:p>
            <a:pPr marL="0" indent="0">
              <a:buFont typeface="Arial" panose="020B0604020202020204" pitchFamily="34" charset="0"/>
              <a:buNone/>
            </a:pPr>
            <a:endParaRPr lang="en-US" b="1">
              <a:latin typeface="Bogle" panose="020B0503020203060203" pitchFamily="34" charset="0"/>
            </a:endParaRPr>
          </a:p>
          <a:p>
            <a:pPr marL="0" indent="0">
              <a:buFont typeface="Arial" panose="020B0604020202020204" pitchFamily="34" charset="0"/>
              <a:buNone/>
            </a:pPr>
            <a:r>
              <a:rPr lang="en-US" b="1">
                <a:latin typeface="Bogle" panose="020B0503020203060203" pitchFamily="34" charset="0"/>
              </a:rPr>
              <a:t>Ask:</a:t>
            </a:r>
          </a:p>
          <a:p>
            <a:pPr marL="171450" indent="-171450">
              <a:buFont typeface="Arial" panose="020B0604020202020204" pitchFamily="34" charset="0"/>
              <a:buChar char="•"/>
            </a:pPr>
            <a:r>
              <a:rPr lang="en-US" b="0">
                <a:latin typeface="Bogle" panose="020B0503020203060203" pitchFamily="34" charset="0"/>
              </a:rPr>
              <a:t>What are the types of customer moods that lead to difficult conversations?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Bogle" panose="020B0503020203060203" pitchFamily="34" charset="0"/>
              </a:rPr>
              <a:t>Answers to guide towards:</a:t>
            </a:r>
          </a:p>
          <a:p>
            <a:pPr marL="628650" lvl="1" indent="-171450">
              <a:buFont typeface="Arial" panose="020B0604020202020204" pitchFamily="34" charset="0"/>
              <a:buChar char="•"/>
            </a:pPr>
            <a:r>
              <a:rPr lang="en-US" b="0">
                <a:latin typeface="Bogle" panose="020B0503020203060203" pitchFamily="34" charset="0"/>
              </a:rPr>
              <a:t>There are three “member types”: upset, confused, persistent</a:t>
            </a:r>
          </a:p>
          <a:p>
            <a:pPr marL="628650" lvl="1" indent="-171450">
              <a:buFont typeface="Arial" panose="020B0604020202020204" pitchFamily="34" charset="0"/>
              <a:buChar char="•"/>
            </a:pPr>
            <a:endParaRPr lang="en-US" b="0">
              <a:latin typeface="Bogle" panose="020B0503020203060203" pitchFamily="34" charset="0"/>
            </a:endParaRPr>
          </a:p>
          <a:p>
            <a:pPr marL="0" lvl="0" indent="0">
              <a:buFont typeface="Arial" panose="020B0604020202020204" pitchFamily="34" charset="0"/>
              <a:buNone/>
            </a:pPr>
            <a:r>
              <a:rPr lang="en-US" b="1">
                <a:latin typeface="Bogle" panose="020B0503020203060203" pitchFamily="34" charset="0"/>
              </a:rPr>
              <a:t>Do: </a:t>
            </a:r>
          </a:p>
          <a:p>
            <a:pPr marL="171450" lvl="0" indent="-171450">
              <a:buFont typeface="Arial" panose="020B0604020202020204" pitchFamily="34" charset="0"/>
              <a:buChar char="•"/>
            </a:pPr>
            <a:r>
              <a:rPr lang="en-US" b="0">
                <a:latin typeface="Bogle" panose="020B0503020203060203" pitchFamily="34" charset="0"/>
              </a:rPr>
              <a:t>CLICK to reveal the member types</a:t>
            </a:r>
          </a:p>
          <a:p>
            <a:endParaRPr lang="en-US">
              <a:latin typeface="Bogle" panose="020B0503020203060203" pitchFamily="34" charset="0"/>
            </a:endParaRPr>
          </a:p>
          <a:p>
            <a:r>
              <a:rPr lang="en-US" b="1">
                <a:latin typeface="Bogle" panose="020B0503020203060203" pitchFamily="34" charset="0"/>
              </a:rPr>
              <a:t>Say:</a:t>
            </a:r>
          </a:p>
          <a:p>
            <a:pPr marL="171450" indent="-171450" algn="l" fontAlgn="base">
              <a:buFont typeface="Arial" panose="020B0604020202020204" pitchFamily="34" charset="0"/>
              <a:buChar char="•"/>
            </a:pPr>
            <a:r>
              <a:rPr lang="en-US" b="0" i="0">
                <a:solidFill>
                  <a:srgbClr val="313537"/>
                </a:solidFill>
                <a:effectLst/>
                <a:latin typeface="Bogle" panose="020B0503020203060203" pitchFamily="34" charset="0"/>
              </a:rPr>
              <a:t>There are times we deal with </a:t>
            </a:r>
            <a:r>
              <a:rPr lang="en-US" b="1" i="0">
                <a:solidFill>
                  <a:srgbClr val="313537"/>
                </a:solidFill>
                <a:effectLst/>
                <a:latin typeface="Bogle" panose="020B0503020203060203" pitchFamily="34" charset="0"/>
              </a:rPr>
              <a:t>difficult situations</a:t>
            </a:r>
            <a:r>
              <a:rPr lang="en-US" b="0" i="0">
                <a:solidFill>
                  <a:srgbClr val="313537"/>
                </a:solidFill>
                <a:effectLst/>
                <a:latin typeface="Bogle" panose="020B0503020203060203" pitchFamily="34" charset="0"/>
              </a:rPr>
              <a:t>. We must attempt to de-escalate the situation, by </a:t>
            </a:r>
            <a:r>
              <a:rPr lang="en-US" b="1" i="0">
                <a:solidFill>
                  <a:srgbClr val="313537"/>
                </a:solidFill>
                <a:effectLst/>
                <a:latin typeface="Bogle" panose="020B0503020203060203" pitchFamily="34" charset="0"/>
              </a:rPr>
              <a:t>speaking clearly</a:t>
            </a:r>
            <a:r>
              <a:rPr lang="en-US" b="0" i="0">
                <a:solidFill>
                  <a:srgbClr val="313537"/>
                </a:solidFill>
                <a:effectLst/>
                <a:latin typeface="Bogle" panose="020B0503020203060203" pitchFamily="34" charset="0"/>
              </a:rPr>
              <a:t> and </a:t>
            </a:r>
            <a:r>
              <a:rPr lang="en-US" b="1" i="0">
                <a:solidFill>
                  <a:srgbClr val="313537"/>
                </a:solidFill>
                <a:effectLst/>
                <a:latin typeface="Bogle" panose="020B0503020203060203" pitchFamily="34" charset="0"/>
              </a:rPr>
              <a:t>being patient</a:t>
            </a:r>
            <a:r>
              <a:rPr lang="en-US" b="0" i="0">
                <a:solidFill>
                  <a:srgbClr val="313537"/>
                </a:solidFill>
                <a:effectLst/>
                <a:latin typeface="Bogle" panose="020B0503020203060203" pitchFamily="34" charset="0"/>
              </a:rPr>
              <a:t>. These situations will likely influence the </a:t>
            </a:r>
            <a:r>
              <a:rPr lang="en-US" b="1" i="0">
                <a:solidFill>
                  <a:srgbClr val="313537"/>
                </a:solidFill>
                <a:effectLst/>
                <a:latin typeface="Bogle" panose="020B0503020203060203" pitchFamily="34" charset="0"/>
              </a:rPr>
              <a:t>member's mood</a:t>
            </a:r>
            <a:r>
              <a:rPr lang="en-US" b="0" i="0">
                <a:solidFill>
                  <a:srgbClr val="313537"/>
                </a:solidFill>
                <a:effectLst/>
                <a:latin typeface="Bogle" panose="020B0503020203060203" pitchFamily="34" charset="0"/>
              </a:rPr>
              <a:t>, and how they respond to you</a:t>
            </a:r>
            <a:r>
              <a:rPr lang="en-US" b="1" i="0">
                <a:solidFill>
                  <a:srgbClr val="313537"/>
                </a:solidFill>
                <a:effectLst/>
                <a:latin typeface="Bogle" panose="020B0503020203060203" pitchFamily="34" charset="0"/>
              </a:rPr>
              <a:t>.</a:t>
            </a:r>
          </a:p>
          <a:p>
            <a:pPr marL="171450" indent="-171450" algn="l" fontAlgn="base">
              <a:buFont typeface="Arial" panose="020B0604020202020204" pitchFamily="34" charset="0"/>
              <a:buChar char="•"/>
            </a:pPr>
            <a:r>
              <a:rPr lang="en-US" b="1" i="0">
                <a:solidFill>
                  <a:srgbClr val="313537"/>
                </a:solidFill>
                <a:effectLst/>
                <a:latin typeface="Bogle" panose="020B0503020203060203" pitchFamily="34" charset="0"/>
              </a:rPr>
              <a:t>Upset members</a:t>
            </a:r>
            <a:r>
              <a:rPr lang="en-US" b="0" i="0">
                <a:solidFill>
                  <a:srgbClr val="313537"/>
                </a:solidFill>
                <a:effectLst/>
                <a:latin typeface="Bogle" panose="020B0503020203060203" pitchFamily="34" charset="0"/>
              </a:rPr>
              <a:t> will let you know they aren’t happy with their experience and may tell you that they would rather speak to a manager rather than speak with you.</a:t>
            </a:r>
          </a:p>
          <a:p>
            <a:pPr marL="0" indent="0">
              <a:buFont typeface="Arial" panose="020B0604020202020204" pitchFamily="34" charset="0"/>
              <a:buNone/>
            </a:pPr>
            <a:endParaRPr lang="en-US">
              <a:latin typeface="Bogle" panose="020B0503020203060203" pitchFamily="34" charset="0"/>
            </a:endParaRPr>
          </a:p>
          <a:p>
            <a:pPr marL="0" indent="0">
              <a:buFont typeface="Arial" panose="020B0604020202020204" pitchFamily="34" charset="0"/>
              <a:buNone/>
            </a:pPr>
            <a:r>
              <a:rPr lang="en-US" b="1">
                <a:latin typeface="Bogle" panose="020B0503020203060203" pitchFamily="34" charset="0"/>
              </a:rPr>
              <a:t>Ask:</a:t>
            </a:r>
          </a:p>
          <a:p>
            <a:pPr marL="171450" indent="-171450">
              <a:buFont typeface="Arial" panose="020B0604020202020204" pitchFamily="34" charset="0"/>
              <a:buChar char="•"/>
            </a:pPr>
            <a:r>
              <a:rPr lang="en-US">
                <a:latin typeface="Bogle" panose="020B0503020203060203" pitchFamily="34" charset="0"/>
              </a:rPr>
              <a:t>How would you support an upset member who wants to cancel membership because his account was charged without his consent, and attempt to de-escalate them? Paraphrase your response as if you are speaking to a member.</a:t>
            </a:r>
          </a:p>
          <a:p>
            <a:pPr marL="171450" indent="-171450">
              <a:buFont typeface="Arial" panose="020B0604020202020204" pitchFamily="34" charset="0"/>
              <a:buChar char="•"/>
            </a:pPr>
            <a:r>
              <a:rPr lang="en-US">
                <a:latin typeface="Bogle" panose="020B0503020203060203" pitchFamily="34" charset="0"/>
              </a:rPr>
              <a:t>Answers to guide towards:</a:t>
            </a:r>
          </a:p>
          <a:p>
            <a:pPr lvl="1" algn="l" fontAlgn="base">
              <a:buFont typeface="Arial" panose="020B0604020202020204" pitchFamily="34" charset="0"/>
              <a:buChar char="•"/>
            </a:pPr>
            <a:r>
              <a:rPr lang="en-US" b="1" i="0">
                <a:solidFill>
                  <a:srgbClr val="313537"/>
                </a:solidFill>
                <a:effectLst/>
                <a:latin typeface="Bogle" panose="020B0503020203060203" pitchFamily="34" charset="0"/>
              </a:rPr>
              <a:t>Do: </a:t>
            </a:r>
            <a:r>
              <a:rPr lang="en-US" b="0" i="0">
                <a:solidFill>
                  <a:srgbClr val="313537"/>
                </a:solidFill>
                <a:effectLst/>
                <a:latin typeface="Bogle" panose="020B0503020203060203" pitchFamily="34" charset="0"/>
              </a:rPr>
              <a:t>Give the member confidence that you are there to help </a:t>
            </a:r>
          </a:p>
          <a:p>
            <a:pPr lvl="1" algn="l" fontAlgn="base">
              <a:buFont typeface="Arial" panose="020B0604020202020204" pitchFamily="34" charset="0"/>
              <a:buChar char="•"/>
            </a:pPr>
            <a:r>
              <a:rPr lang="en-US" b="1" i="0">
                <a:solidFill>
                  <a:srgbClr val="313537"/>
                </a:solidFill>
                <a:effectLst/>
                <a:latin typeface="Bogle" panose="020B0503020203060203" pitchFamily="34" charset="0"/>
              </a:rPr>
              <a:t>Don't: </a:t>
            </a:r>
            <a:r>
              <a:rPr lang="en-US" b="0" i="0">
                <a:solidFill>
                  <a:srgbClr val="313537"/>
                </a:solidFill>
                <a:effectLst/>
                <a:latin typeface="Bogle" panose="020B0503020203060203" pitchFamily="34" charset="0"/>
              </a:rPr>
              <a:t>Don't take it personally, they don't know you and you don't know them.</a:t>
            </a:r>
          </a:p>
          <a:p>
            <a:pPr lvl="1" algn="l" fontAlgn="base">
              <a:buFont typeface="Arial" panose="020B0604020202020204" pitchFamily="34" charset="0"/>
              <a:buNone/>
            </a:pPr>
            <a:endParaRPr lang="en-US" b="0" i="0">
              <a:solidFill>
                <a:srgbClr val="313537"/>
              </a:solidFill>
              <a:effectLst/>
              <a:latin typeface="Bogle" panose="020B0503020203060203" pitchFamily="34" charset="0"/>
            </a:endParaRPr>
          </a:p>
          <a:p>
            <a:pPr lvl="0" algn="l" fontAlgn="base">
              <a:buFont typeface="Arial" panose="020B0604020202020204" pitchFamily="34" charset="0"/>
              <a:buNone/>
            </a:pPr>
            <a:r>
              <a:rPr lang="en-US" b="1" i="0">
                <a:solidFill>
                  <a:srgbClr val="313537"/>
                </a:solidFill>
                <a:effectLst/>
                <a:latin typeface="Bogle" panose="020B0503020203060203" pitchFamily="34" charset="0"/>
              </a:rPr>
              <a:t>Say:</a:t>
            </a:r>
          </a:p>
          <a:p>
            <a:pPr marL="171450" lvl="0" indent="-171450" algn="l" fontAlgn="base">
              <a:buFont typeface="Arial" panose="020B0604020202020204" pitchFamily="34" charset="0"/>
              <a:buChar char="•"/>
            </a:pPr>
            <a:r>
              <a:rPr lang="en-US" b="0" i="0">
                <a:solidFill>
                  <a:srgbClr val="313537"/>
                </a:solidFill>
                <a:effectLst/>
                <a:latin typeface="Bogle" panose="020B0503020203060203" pitchFamily="34" charset="0"/>
              </a:rPr>
              <a:t>A </a:t>
            </a:r>
            <a:r>
              <a:rPr lang="en-US" b="1" i="0">
                <a:solidFill>
                  <a:srgbClr val="313537"/>
                </a:solidFill>
                <a:effectLst/>
                <a:latin typeface="Bogle" panose="020B0503020203060203" pitchFamily="34" charset="0"/>
              </a:rPr>
              <a:t>confused member</a:t>
            </a:r>
            <a:r>
              <a:rPr lang="en-US" b="0" i="0">
                <a:solidFill>
                  <a:srgbClr val="313537"/>
                </a:solidFill>
                <a:effectLst/>
                <a:latin typeface="Bogle" panose="020B0503020203060203" pitchFamily="34" charset="0"/>
              </a:rPr>
              <a:t> is unsure what is going on and what to do. They are skeptical about your solution and might tell you that it didn’t work last time. They are busy or distracted and might not be paying close attention to you.</a:t>
            </a:r>
          </a:p>
          <a:p>
            <a:pPr marL="171450" lvl="0" indent="-171450" algn="l" fontAlgn="base">
              <a:buFont typeface="Arial" panose="020B0604020202020204" pitchFamily="34" charset="0"/>
              <a:buChar char="•"/>
            </a:pPr>
            <a:endParaRPr lang="en-US" b="0" i="0">
              <a:solidFill>
                <a:srgbClr val="313537"/>
              </a:solidFill>
              <a:effectLst/>
              <a:latin typeface="Bogle" panose="020B0503020203060203" pitchFamily="34" charset="0"/>
            </a:endParaRPr>
          </a:p>
          <a:p>
            <a:pPr marL="0" indent="0">
              <a:buFont typeface="Arial" panose="020B0604020202020204" pitchFamily="34" charset="0"/>
              <a:buNone/>
            </a:pPr>
            <a:r>
              <a:rPr lang="en-US" b="1">
                <a:latin typeface="Bogle" panose="020B0503020203060203" pitchFamily="34" charset="0"/>
              </a:rPr>
              <a:t>Ask:</a:t>
            </a:r>
          </a:p>
          <a:p>
            <a:pPr marL="171450" indent="-171450">
              <a:buFont typeface="Arial" panose="020B0604020202020204" pitchFamily="34" charset="0"/>
              <a:buChar char="•"/>
            </a:pPr>
            <a:r>
              <a:rPr lang="en-US">
                <a:latin typeface="Bogle" panose="020B0503020203060203" pitchFamily="34" charset="0"/>
              </a:rPr>
              <a:t>How would you support a confused member who wants to cancel membership because she pays a fee for every delivery, and attempt to de-escalate them? Paraphrase your response as if you are speaking to a member.</a:t>
            </a:r>
          </a:p>
          <a:p>
            <a:pPr marL="171450" indent="-171450">
              <a:buFont typeface="Arial" panose="020B0604020202020204" pitchFamily="34" charset="0"/>
              <a:buChar char="•"/>
            </a:pPr>
            <a:r>
              <a:rPr lang="en-US">
                <a:latin typeface="Bogle" panose="020B0503020203060203" pitchFamily="34" charset="0"/>
              </a:rPr>
              <a:t>Answers to guide towards:</a:t>
            </a:r>
          </a:p>
          <a:p>
            <a:pPr lvl="1" algn="l" fontAlgn="base">
              <a:buFont typeface="Arial" panose="020B0604020202020204" pitchFamily="34" charset="0"/>
              <a:buChar char="•"/>
            </a:pPr>
            <a:r>
              <a:rPr lang="en-US" b="1" i="0">
                <a:solidFill>
                  <a:srgbClr val="313537"/>
                </a:solidFill>
                <a:effectLst/>
                <a:latin typeface="Bogle" panose="020B0503020203060203" pitchFamily="34" charset="0"/>
              </a:rPr>
              <a:t>Do: </a:t>
            </a:r>
            <a:r>
              <a:rPr lang="en-US" b="0" i="0">
                <a:solidFill>
                  <a:srgbClr val="313537"/>
                </a:solidFill>
                <a:effectLst/>
                <a:latin typeface="Bogle" panose="020B0503020203060203" pitchFamily="34" charset="0"/>
              </a:rPr>
              <a:t>Paraphrase what the caller is saying to ensure that you understand the situation.</a:t>
            </a:r>
          </a:p>
          <a:p>
            <a:pPr marL="457200" marR="0" lvl="1"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b="1" i="0">
                <a:solidFill>
                  <a:srgbClr val="313537"/>
                </a:solidFill>
                <a:effectLst/>
                <a:latin typeface="Bogle" panose="020B0503020203060203" pitchFamily="34" charset="0"/>
              </a:rPr>
              <a:t>Don't: </a:t>
            </a:r>
            <a:r>
              <a:rPr lang="en-US" sz="1200">
                <a:solidFill>
                  <a:schemeClr val="tx1"/>
                </a:solidFill>
                <a:latin typeface="Bogle" panose="020B0503020203060203" pitchFamily="34" charset="0"/>
              </a:rPr>
              <a:t>Do not raise your voice or adopt a tone that could sound irritated or impatient.</a:t>
            </a:r>
            <a:endParaRPr lang="en-US" b="0" i="0">
              <a:solidFill>
                <a:srgbClr val="313537"/>
              </a:solidFill>
              <a:effectLst/>
              <a:latin typeface="Bogle" panose="020B0503020203060203" pitchFamily="34" charset="0"/>
            </a:endParaRPr>
          </a:p>
          <a:p>
            <a:pPr marL="0" lvl="0" indent="0" algn="l" fontAlgn="base">
              <a:buFont typeface="Arial" panose="020B0604020202020204" pitchFamily="34" charset="0"/>
              <a:buNone/>
            </a:pPr>
            <a:endParaRPr lang="en-US" b="0" i="0">
              <a:solidFill>
                <a:srgbClr val="313537"/>
              </a:solidFill>
              <a:effectLst/>
              <a:latin typeface="Bogle" panose="020B0503020203060203" pitchFamily="34" charset="0"/>
            </a:endParaRPr>
          </a:p>
          <a:p>
            <a:pPr lvl="0" algn="l" fontAlgn="base">
              <a:buFont typeface="Arial" panose="020B0604020202020204" pitchFamily="34" charset="0"/>
              <a:buNone/>
            </a:pPr>
            <a:r>
              <a:rPr lang="en-US" b="1" i="0">
                <a:solidFill>
                  <a:srgbClr val="313537"/>
                </a:solidFill>
                <a:effectLst/>
                <a:latin typeface="Bogle" panose="020B0503020203060203" pitchFamily="34" charset="0"/>
              </a:rPr>
              <a:t>Say:</a:t>
            </a:r>
          </a:p>
          <a:p>
            <a:pPr marL="171450" lvl="0" indent="-171450" algn="l" fontAlgn="base">
              <a:buFont typeface="Arial" panose="020B0604020202020204" pitchFamily="34" charset="0"/>
              <a:buChar char="•"/>
            </a:pPr>
            <a:r>
              <a:rPr lang="en-US" b="0" i="0">
                <a:solidFill>
                  <a:srgbClr val="313537"/>
                </a:solidFill>
                <a:effectLst/>
                <a:latin typeface="Bogle" panose="020B0503020203060203" pitchFamily="34" charset="0"/>
              </a:rPr>
              <a:t>A </a:t>
            </a:r>
            <a:r>
              <a:rPr lang="en-US" b="1" i="0">
                <a:solidFill>
                  <a:srgbClr val="313537"/>
                </a:solidFill>
                <a:effectLst/>
                <a:latin typeface="Bogle" panose="020B0503020203060203" pitchFamily="34" charset="0"/>
              </a:rPr>
              <a:t>persistent member</a:t>
            </a:r>
            <a:r>
              <a:rPr lang="en-US" b="0" i="0">
                <a:solidFill>
                  <a:srgbClr val="313537"/>
                </a:solidFill>
                <a:effectLst/>
                <a:latin typeface="Bogle" panose="020B0503020203060203" pitchFamily="34" charset="0"/>
              </a:rPr>
              <a:t> likes to talk and be listened too. They will interrupt rather than listen to what is being said. They are direct and won’t have a problem telling you if they believe something is wrong. They do not like to waste time and demand immediate action. </a:t>
            </a:r>
          </a:p>
          <a:p>
            <a:pPr marL="0" indent="0">
              <a:buFont typeface="Arial" panose="020B0604020202020204" pitchFamily="34" charset="0"/>
              <a:buNone/>
            </a:pPr>
            <a:endParaRPr lang="en-US">
              <a:latin typeface="Bogle" panose="020B0503020203060203" pitchFamily="34" charset="0"/>
            </a:endParaRPr>
          </a:p>
          <a:p>
            <a:pPr marL="0" indent="0">
              <a:buFont typeface="Arial" panose="020B0604020202020204" pitchFamily="34" charset="0"/>
              <a:buNone/>
            </a:pPr>
            <a:r>
              <a:rPr lang="en-US" b="1">
                <a:latin typeface="Bogle" panose="020B0503020203060203" pitchFamily="34" charset="0"/>
              </a:rPr>
              <a:t>Ask:</a:t>
            </a:r>
          </a:p>
          <a:p>
            <a:pPr marL="171450" indent="-171450">
              <a:buFont typeface="Arial" panose="020B0604020202020204" pitchFamily="34" charset="0"/>
              <a:buChar char="•"/>
            </a:pPr>
            <a:r>
              <a:rPr lang="en-US">
                <a:latin typeface="Bogle" panose="020B0503020203060203" pitchFamily="34" charset="0"/>
              </a:rPr>
              <a:t>How would you support a persistent member, and attempt to de-escalate them? </a:t>
            </a:r>
          </a:p>
          <a:p>
            <a:pPr marL="171450" indent="-171450">
              <a:buFont typeface="Arial" panose="020B0604020202020204" pitchFamily="34" charset="0"/>
              <a:buChar char="•"/>
            </a:pPr>
            <a:r>
              <a:rPr lang="en-US">
                <a:latin typeface="Bogle" panose="020B0503020203060203" pitchFamily="34" charset="0"/>
              </a:rPr>
              <a:t>Answers to guide towards:</a:t>
            </a:r>
          </a:p>
          <a:p>
            <a:pPr marL="628650" lvl="1" indent="-171450">
              <a:buFont typeface="Arial" panose="020B0604020202020204" pitchFamily="34" charset="0"/>
              <a:buChar char="•"/>
            </a:pPr>
            <a:r>
              <a:rPr lang="en-US" b="1" i="0">
                <a:solidFill>
                  <a:srgbClr val="313537"/>
                </a:solidFill>
                <a:effectLst/>
                <a:latin typeface="Bogle" panose="020B0503020203060203" pitchFamily="34" charset="0"/>
              </a:rPr>
              <a:t>Do: </a:t>
            </a:r>
            <a:r>
              <a:rPr lang="en-US" b="0" i="0">
                <a:solidFill>
                  <a:srgbClr val="313537"/>
                </a:solidFill>
                <a:effectLst/>
                <a:latin typeface="Bogle" panose="020B0503020203060203" pitchFamily="34" charset="0"/>
              </a:rPr>
              <a:t>Stick to the point and focus on solutions.</a:t>
            </a:r>
          </a:p>
          <a:p>
            <a:pPr marL="628650" lvl="1" indent="-171450">
              <a:buFont typeface="Arial" panose="020B0604020202020204" pitchFamily="34" charset="0"/>
              <a:buChar char="•"/>
            </a:pPr>
            <a:r>
              <a:rPr lang="en-US" b="1" i="0">
                <a:solidFill>
                  <a:srgbClr val="313537"/>
                </a:solidFill>
                <a:effectLst/>
                <a:latin typeface="Bogle" panose="020B0503020203060203" pitchFamily="34" charset="0"/>
              </a:rPr>
              <a:t>Don't: </a:t>
            </a:r>
            <a:r>
              <a:rPr lang="en-US" b="0" i="0">
                <a:solidFill>
                  <a:srgbClr val="313537"/>
                </a:solidFill>
                <a:effectLst/>
                <a:latin typeface="Bogle" panose="020B0503020203060203" pitchFamily="34" charset="0"/>
              </a:rPr>
              <a:t>Don't be afraid to speak to your manager or other departments in search of a solution for the customer.</a:t>
            </a:r>
          </a:p>
          <a:p>
            <a:pPr marL="457200" lvl="1" indent="0">
              <a:buFont typeface="Arial" panose="020B0604020202020204" pitchFamily="34" charset="0"/>
              <a:buNone/>
            </a:pPr>
            <a:endParaRPr lang="en-US" b="0" i="0">
              <a:solidFill>
                <a:srgbClr val="313537"/>
              </a:solidFill>
              <a:effectLst/>
              <a:latin typeface="Bogle" panose="020B0503020203060203" pitchFamily="34" charset="0"/>
            </a:endParaRPr>
          </a:p>
          <a:p>
            <a:pPr marL="0" lvl="0" indent="0">
              <a:buFont typeface="Arial" panose="020B0604020202020204" pitchFamily="34" charset="0"/>
              <a:buNone/>
            </a:pPr>
            <a:r>
              <a:rPr lang="en-US" b="1" i="0">
                <a:solidFill>
                  <a:srgbClr val="313537"/>
                </a:solidFill>
                <a:effectLst/>
                <a:latin typeface="Bogle" panose="020B0503020203060203" pitchFamily="34" charset="0"/>
              </a:rPr>
              <a:t>Say:</a:t>
            </a:r>
          </a:p>
          <a:p>
            <a:pPr marL="0" lvl="0" indent="0">
              <a:buFont typeface="Arial" panose="020B0604020202020204" pitchFamily="34" charset="0"/>
              <a:buNone/>
            </a:pPr>
            <a:r>
              <a:rPr lang="en-US" b="0" i="0">
                <a:solidFill>
                  <a:srgbClr val="313537"/>
                </a:solidFill>
                <a:effectLst/>
                <a:latin typeface="Bogle" panose="020B0503020203060203" pitchFamily="34" charset="0"/>
              </a:rPr>
              <a:t>An escalated customer service situation usually means one of three things:</a:t>
            </a:r>
          </a:p>
          <a:p>
            <a:pPr marL="171450" lvl="0" indent="-171450">
              <a:buFont typeface="Arial" panose="020B0604020202020204" pitchFamily="34" charset="0"/>
              <a:buChar char="•"/>
            </a:pPr>
            <a:r>
              <a:rPr lang="en-US" b="0" i="0">
                <a:solidFill>
                  <a:srgbClr val="313537"/>
                </a:solidFill>
                <a:effectLst/>
                <a:latin typeface="Bogle" panose="020B0503020203060203" pitchFamily="34" charset="0"/>
              </a:rPr>
              <a:t>The member didn't accept the associate's word as the final solution</a:t>
            </a:r>
          </a:p>
          <a:p>
            <a:pPr marL="171450" lvl="0" indent="-171450">
              <a:buFont typeface="Arial" panose="020B0604020202020204" pitchFamily="34" charset="0"/>
              <a:buChar char="•"/>
            </a:pPr>
            <a:r>
              <a:rPr lang="en-US" b="0" i="0">
                <a:solidFill>
                  <a:srgbClr val="313537"/>
                </a:solidFill>
                <a:effectLst/>
                <a:latin typeface="Bogle" panose="020B0503020203060203" pitchFamily="34" charset="0"/>
              </a:rPr>
              <a:t>The member thinks it's faster to go “to the top”</a:t>
            </a:r>
          </a:p>
          <a:p>
            <a:pPr marL="171450" lvl="0" indent="-171450">
              <a:buFont typeface="Arial" panose="020B0604020202020204" pitchFamily="34" charset="0"/>
              <a:buChar char="•"/>
            </a:pPr>
            <a:r>
              <a:rPr lang="en-US" b="0" i="0">
                <a:solidFill>
                  <a:srgbClr val="313537"/>
                </a:solidFill>
                <a:effectLst/>
                <a:latin typeface="Bogle" panose="020B0503020203060203" pitchFamily="34" charset="0"/>
              </a:rPr>
              <a:t>The member doesn't feel like everything possible is being done to help</a:t>
            </a:r>
          </a:p>
          <a:p>
            <a:pPr marL="0" lvl="0" indent="0">
              <a:buFont typeface="Arial" panose="020B0604020202020204" pitchFamily="34" charset="0"/>
              <a:buNone/>
            </a:pPr>
            <a:endParaRPr lang="en-US" b="0" i="0">
              <a:solidFill>
                <a:srgbClr val="313537"/>
              </a:solidFill>
              <a:effectLst/>
              <a:latin typeface="Bogle" panose="020B0503020203060203" pitchFamily="34" charset="0"/>
            </a:endParaRPr>
          </a:p>
          <a:p>
            <a:pPr marL="0" lvl="0" indent="0">
              <a:buFont typeface="Arial" panose="020B0604020202020204" pitchFamily="34" charset="0"/>
              <a:buNone/>
            </a:pPr>
            <a:r>
              <a:rPr lang="en-US" b="1" i="0">
                <a:solidFill>
                  <a:srgbClr val="313537"/>
                </a:solidFill>
                <a:effectLst/>
                <a:latin typeface="Bogle" panose="020B0503020203060203" pitchFamily="34" charset="0"/>
              </a:rPr>
              <a:t>Say: </a:t>
            </a:r>
            <a:r>
              <a:rPr lang="en-US" b="0" i="0">
                <a:solidFill>
                  <a:srgbClr val="313537"/>
                </a:solidFill>
                <a:effectLst/>
                <a:latin typeface="Bogle" panose="020B0503020203060203" pitchFamily="34" charset="0"/>
              </a:rPr>
              <a:t>Fortunately, Walmart Customer Care has created an easy tool for you to remember when you have those challenging interactions. </a:t>
            </a:r>
          </a:p>
          <a:p>
            <a:pPr marL="0" lvl="0" indent="0">
              <a:buFont typeface="Arial" panose="020B0604020202020204" pitchFamily="34" charset="0"/>
              <a:buNone/>
            </a:pPr>
            <a:endParaRPr lang="en-US" b="0" i="0">
              <a:solidFill>
                <a:srgbClr val="313537"/>
              </a:solidFill>
              <a:effectLst/>
              <a:latin typeface="Bogle" panose="020B0503020203060203" pitchFamily="34" charset="0"/>
            </a:endParaRPr>
          </a:p>
          <a:p>
            <a:pPr marL="0" lvl="0" indent="0">
              <a:buFont typeface="Arial" panose="020B0604020202020204" pitchFamily="34" charset="0"/>
              <a:buNone/>
            </a:pPr>
            <a:r>
              <a:rPr lang="en-US" b="1" i="0">
                <a:solidFill>
                  <a:srgbClr val="313537"/>
                </a:solidFill>
                <a:effectLst/>
                <a:latin typeface="Bogle" panose="020B0503020203060203" pitchFamily="34" charset="0"/>
              </a:rPr>
              <a:t>Do:</a:t>
            </a:r>
          </a:p>
          <a:p>
            <a:pPr marL="171450" lvl="0" indent="-171450">
              <a:buFont typeface="Arial" panose="020B0604020202020204" pitchFamily="34" charset="0"/>
              <a:buChar char="•"/>
            </a:pPr>
            <a:r>
              <a:rPr lang="en-US" b="0" i="0">
                <a:solidFill>
                  <a:srgbClr val="313537"/>
                </a:solidFill>
                <a:effectLst/>
                <a:latin typeface="Bogle" panose="020B0503020203060203" pitchFamily="34" charset="0"/>
              </a:rPr>
              <a:t>Click to reveal the SMILES acronym</a:t>
            </a:r>
          </a:p>
          <a:p>
            <a:pPr marL="0" lvl="0" indent="0">
              <a:buFont typeface="Arial" panose="020B0604020202020204" pitchFamily="34" charset="0"/>
              <a:buNone/>
            </a:pPr>
            <a:endParaRPr lang="en-US">
              <a:latin typeface="Bogle" panose="020B0503020203060203" pitchFamily="34" charset="0"/>
            </a:endParaRPr>
          </a:p>
          <a:p>
            <a:pPr marL="0" lvl="0" indent="0">
              <a:buFont typeface="Arial" panose="020B0604020202020204" pitchFamily="34" charset="0"/>
              <a:buNone/>
            </a:pPr>
            <a:r>
              <a:rPr lang="en-US" b="1">
                <a:latin typeface="Bogle" panose="020B0503020203060203" pitchFamily="34" charset="0"/>
              </a:rPr>
              <a:t>Say:</a:t>
            </a:r>
          </a:p>
          <a:p>
            <a:pPr marL="0" lvl="0" indent="0">
              <a:buFont typeface="Arial" panose="020B0604020202020204" pitchFamily="34" charset="0"/>
              <a:buNone/>
            </a:pPr>
            <a:r>
              <a:rPr lang="en-US">
                <a:latin typeface="Bogle" panose="020B0503020203060203" pitchFamily="34" charset="0"/>
              </a:rPr>
              <a:t>SMILES is an acronym, an easily repeatable framework for de-escalating heightened customer service situations, and for maintaining focus on solving member issues.</a:t>
            </a:r>
          </a:p>
          <a:p>
            <a:pPr marL="0" lvl="0" indent="0">
              <a:buFont typeface="Arial" panose="020B0604020202020204" pitchFamily="34" charset="0"/>
              <a:buNone/>
            </a:pPr>
            <a:endParaRPr lang="en-US">
              <a:latin typeface="Bogle" panose="020B0503020203060203" pitchFamily="34" charset="0"/>
            </a:endParaRPr>
          </a:p>
          <a:p>
            <a:pPr marL="0" lvl="0" indent="0">
              <a:buFont typeface="Arial" panose="020B0604020202020204" pitchFamily="34" charset="0"/>
              <a:buNone/>
            </a:pPr>
            <a:r>
              <a:rPr lang="en-US" b="1">
                <a:latin typeface="Bogle" panose="020B0503020203060203" pitchFamily="34" charset="0"/>
              </a:rPr>
              <a:t>Ask: </a:t>
            </a:r>
            <a:r>
              <a:rPr lang="en-US">
                <a:latin typeface="Bogle" panose="020B0503020203060203" pitchFamily="34" charset="0"/>
              </a:rPr>
              <a:t>Does anyone remember what the acronym stands for?</a:t>
            </a:r>
          </a:p>
          <a:p>
            <a:pPr marL="0" lvl="0" indent="0">
              <a:buFont typeface="Arial" panose="020B0604020202020204" pitchFamily="34" charset="0"/>
              <a:buNone/>
            </a:pPr>
            <a:r>
              <a:rPr lang="en-US">
                <a:latin typeface="Bogle" panose="020B0503020203060203" pitchFamily="34" charset="0"/>
              </a:rPr>
              <a:t>Answer to guide to:</a:t>
            </a:r>
          </a:p>
          <a:p>
            <a:pPr marL="628650" lvl="1" indent="-171450">
              <a:buFont typeface="Arial" panose="020B0604020202020204" pitchFamily="34" charset="0"/>
              <a:buChar char="•"/>
            </a:pPr>
            <a:r>
              <a:rPr lang="en-US">
                <a:latin typeface="Bogle" panose="020B0503020203060203" pitchFamily="34" charset="0"/>
              </a:rPr>
              <a:t>Stay Calm</a:t>
            </a:r>
          </a:p>
          <a:p>
            <a:pPr marL="628650" lvl="1" indent="-171450">
              <a:buFont typeface="Arial" panose="020B0604020202020204" pitchFamily="34" charset="0"/>
              <a:buChar char="•"/>
            </a:pPr>
            <a:r>
              <a:rPr lang="en-US">
                <a:latin typeface="Bogle" panose="020B0503020203060203" pitchFamily="34" charset="0"/>
              </a:rPr>
              <a:t>Make Small Inquiries</a:t>
            </a:r>
          </a:p>
          <a:p>
            <a:pPr marL="628650" lvl="1" indent="-171450">
              <a:buFont typeface="Arial" panose="020B0604020202020204" pitchFamily="34" charset="0"/>
              <a:buChar char="•"/>
            </a:pPr>
            <a:r>
              <a:rPr lang="en-US">
                <a:latin typeface="Bogle" panose="020B0503020203060203" pitchFamily="34" charset="0"/>
              </a:rPr>
              <a:t>It’s Not Personal</a:t>
            </a:r>
          </a:p>
          <a:p>
            <a:pPr marL="628650" lvl="1" indent="-171450">
              <a:buFont typeface="Arial" panose="020B0604020202020204" pitchFamily="34" charset="0"/>
              <a:buChar char="•"/>
            </a:pPr>
            <a:r>
              <a:rPr lang="en-US">
                <a:latin typeface="Bogle" panose="020B0503020203060203" pitchFamily="34" charset="0"/>
              </a:rPr>
              <a:t>Listen Actively</a:t>
            </a:r>
          </a:p>
          <a:p>
            <a:pPr marL="628650" lvl="1" indent="-171450">
              <a:buFont typeface="Arial" panose="020B0604020202020204" pitchFamily="34" charset="0"/>
              <a:buChar char="•"/>
            </a:pPr>
            <a:r>
              <a:rPr lang="en-US">
                <a:latin typeface="Bogle" panose="020B0503020203060203" pitchFamily="34" charset="0"/>
              </a:rPr>
              <a:t>Empathize &amp; Apologize</a:t>
            </a:r>
          </a:p>
          <a:p>
            <a:pPr marL="628650" lvl="1" indent="-171450">
              <a:buFont typeface="Arial" panose="020B0604020202020204" pitchFamily="34" charset="0"/>
              <a:buChar char="•"/>
            </a:pPr>
            <a:r>
              <a:rPr lang="en-US">
                <a:latin typeface="Bogle" panose="020B0503020203060203" pitchFamily="34" charset="0"/>
              </a:rPr>
              <a:t>Solution is Offered</a:t>
            </a:r>
          </a:p>
          <a:p>
            <a:pPr marL="0" lvl="0" indent="0">
              <a:buFont typeface="Arial" panose="020B0604020202020204" pitchFamily="34" charset="0"/>
              <a:buNone/>
            </a:pPr>
            <a:endParaRPr lang="en-US" b="0" i="0">
              <a:solidFill>
                <a:srgbClr val="313537"/>
              </a:solidFill>
              <a:effectLst/>
              <a:latin typeface="Bogle" panose="020B0503020203060203" pitchFamily="34" charset="0"/>
            </a:endParaRPr>
          </a:p>
          <a:p>
            <a:pPr lvl="0" algn="l" fontAlgn="base">
              <a:buFont typeface="Arial" panose="020B0604020202020204" pitchFamily="34" charset="0"/>
              <a:buNone/>
            </a:pPr>
            <a:r>
              <a:rPr lang="en-US" b="1" i="0">
                <a:solidFill>
                  <a:srgbClr val="313537"/>
                </a:solidFill>
                <a:effectLst/>
                <a:latin typeface="Bogle" panose="020B0503020203060203" pitchFamily="34" charset="0"/>
              </a:rPr>
              <a:t>Say:</a:t>
            </a:r>
          </a:p>
          <a:p>
            <a:pPr marL="171450" indent="-171450">
              <a:buFont typeface="Arial" panose="020B0604020202020204" pitchFamily="34" charset="0"/>
              <a:buChar char="•"/>
            </a:pPr>
            <a:r>
              <a:rPr lang="en-US" sz="1200">
                <a:solidFill>
                  <a:schemeClr val="tx1"/>
                </a:solidFill>
                <a:latin typeface="Bogle" panose="020B0503020203060203" pitchFamily="34" charset="0"/>
              </a:rPr>
              <a:t>Members can sense when you are getting upset, so it is essential to </a:t>
            </a:r>
            <a:r>
              <a:rPr lang="en-US" sz="1200" b="1">
                <a:solidFill>
                  <a:schemeClr val="tx1"/>
                </a:solidFill>
                <a:latin typeface="Bogle" panose="020B0503020203060203" pitchFamily="34" charset="0"/>
              </a:rPr>
              <a:t>Stay Calm </a:t>
            </a:r>
            <a:r>
              <a:rPr lang="en-US" sz="1200">
                <a:solidFill>
                  <a:schemeClr val="tx1"/>
                </a:solidFill>
                <a:latin typeface="Bogle" panose="020B0503020203060203" pitchFamily="34" charset="0"/>
              </a:rPr>
              <a:t>during an escalated contact.</a:t>
            </a:r>
          </a:p>
          <a:p>
            <a:pPr marL="0" indent="0">
              <a:buFont typeface="Arial" panose="020B0604020202020204" pitchFamily="34" charset="0"/>
              <a:buNone/>
            </a:pPr>
            <a:endParaRPr lang="en-US">
              <a:latin typeface="Bogle" panose="020B0503020203060203" pitchFamily="34" charset="0"/>
            </a:endParaRPr>
          </a:p>
          <a:p>
            <a:pPr marL="0" indent="0">
              <a:buFont typeface="Arial" panose="020B0604020202020204" pitchFamily="34" charset="0"/>
              <a:buNone/>
            </a:pPr>
            <a:r>
              <a:rPr lang="en-US" b="1">
                <a:latin typeface="Bogle" panose="020B0503020203060203" pitchFamily="34" charset="0"/>
              </a:rPr>
              <a:t>Ask:</a:t>
            </a:r>
          </a:p>
          <a:p>
            <a:pPr marL="171450" indent="-171450">
              <a:buFont typeface="Arial" panose="020B0604020202020204" pitchFamily="34" charset="0"/>
              <a:buChar char="•"/>
            </a:pPr>
            <a:r>
              <a:rPr lang="en-US">
                <a:latin typeface="Bogle" panose="020B0503020203060203" pitchFamily="34" charset="0"/>
              </a:rPr>
              <a:t>How would you support a customer in a calm manner? Paraphrase your response as if you are speaking to a member.</a:t>
            </a:r>
          </a:p>
          <a:p>
            <a:pPr marL="171450" indent="-171450">
              <a:buFont typeface="Arial" panose="020B0604020202020204" pitchFamily="34" charset="0"/>
              <a:buChar char="•"/>
            </a:pPr>
            <a:r>
              <a:rPr lang="en-US">
                <a:latin typeface="Bogle" panose="020B0503020203060203" pitchFamily="34" charset="0"/>
              </a:rPr>
              <a:t>Answers to guide towards:</a:t>
            </a:r>
          </a:p>
          <a:p>
            <a:pPr marL="628650" lvl="1" indent="-171450">
              <a:buFont typeface="Arial" panose="020B0604020202020204" pitchFamily="34" charset="0"/>
              <a:buChar char="•"/>
            </a:pPr>
            <a:r>
              <a:rPr lang="en-US" sz="1200">
                <a:solidFill>
                  <a:schemeClr val="tx1"/>
                </a:solidFill>
                <a:latin typeface="Bogle" panose="020B0503020203060203" pitchFamily="34" charset="0"/>
              </a:rPr>
              <a:t>Smile as you speak - you can really hear a smile over the phone!</a:t>
            </a:r>
          </a:p>
          <a:p>
            <a:pPr marL="628650" lvl="1" indent="-171450">
              <a:buFont typeface="Arial" panose="020B0604020202020204" pitchFamily="34" charset="0"/>
              <a:buChar char="•"/>
            </a:pPr>
            <a:r>
              <a:rPr lang="en-US" sz="1200">
                <a:solidFill>
                  <a:schemeClr val="tx1"/>
                </a:solidFill>
                <a:latin typeface="Bogle" panose="020B0503020203060203" pitchFamily="34" charset="0"/>
              </a:rPr>
              <a:t>Focus on providing correct information and resolving the concern to the best of your ability.</a:t>
            </a:r>
          </a:p>
          <a:p>
            <a:pPr marL="457200" lvl="1" indent="0">
              <a:buFont typeface="Arial" panose="020B0604020202020204" pitchFamily="34" charset="0"/>
              <a:buNone/>
            </a:pPr>
            <a:endParaRPr lang="en-US" sz="1200" b="0" i="0">
              <a:solidFill>
                <a:schemeClr val="tx1"/>
              </a:solidFill>
              <a:effectLst/>
              <a:latin typeface="Bogle" panose="020B0503020203060203" pitchFamily="34" charset="0"/>
            </a:endParaRPr>
          </a:p>
          <a:p>
            <a:pPr lvl="0" algn="l" fontAlgn="base">
              <a:buFont typeface="Arial" panose="020B0604020202020204" pitchFamily="34" charset="0"/>
              <a:buNone/>
            </a:pPr>
            <a:r>
              <a:rPr lang="en-US" b="1" i="0">
                <a:solidFill>
                  <a:srgbClr val="313537"/>
                </a:solidFill>
                <a:effectLst/>
                <a:latin typeface="Bogle" panose="020B0503020203060203" pitchFamily="34" charset="0"/>
              </a:rPr>
              <a:t>Say:</a:t>
            </a:r>
          </a:p>
          <a:p>
            <a:pPr marL="171450" indent="-171450">
              <a:buFont typeface="Arial" panose="020B0604020202020204" pitchFamily="34" charset="0"/>
              <a:buChar char="•"/>
            </a:pPr>
            <a:r>
              <a:rPr lang="en-US" sz="1200" b="1">
                <a:solidFill>
                  <a:schemeClr val="tx1"/>
                </a:solidFill>
                <a:latin typeface="Bogle" panose="020B0503020203060203" pitchFamily="34" charset="0"/>
              </a:rPr>
              <a:t>Make small enquiries </a:t>
            </a:r>
            <a:r>
              <a:rPr lang="en-US" sz="1200">
                <a:solidFill>
                  <a:schemeClr val="tx1"/>
                </a:solidFill>
                <a:latin typeface="Bogle" panose="020B0503020203060203" pitchFamily="34" charset="0"/>
              </a:rPr>
              <a:t>to uncover the root cause of the escalation. </a:t>
            </a:r>
          </a:p>
          <a:p>
            <a:pPr marL="171450" indent="-171450">
              <a:buFont typeface="Arial" panose="020B0604020202020204" pitchFamily="34" charset="0"/>
              <a:buChar char="•"/>
            </a:pPr>
            <a:endParaRPr lang="en-US">
              <a:latin typeface="Bogle" panose="020B0503020203060203" pitchFamily="34" charset="0"/>
            </a:endParaRPr>
          </a:p>
          <a:p>
            <a:pPr marL="0" indent="0">
              <a:buFont typeface="Arial" panose="020B0604020202020204" pitchFamily="34" charset="0"/>
              <a:buNone/>
            </a:pPr>
            <a:r>
              <a:rPr lang="en-US" b="1">
                <a:latin typeface="Bogle" panose="020B0503020203060203" pitchFamily="34" charset="0"/>
              </a:rPr>
              <a:t>Ask:</a:t>
            </a:r>
          </a:p>
          <a:p>
            <a:pPr marL="171450" indent="-171450">
              <a:buFont typeface="Arial" panose="020B0604020202020204" pitchFamily="34" charset="0"/>
              <a:buChar char="•"/>
            </a:pPr>
            <a:r>
              <a:rPr lang="en-US">
                <a:latin typeface="Bogle" panose="020B0503020203060203" pitchFamily="34" charset="0"/>
              </a:rPr>
              <a:t>How would you support a customer by making small inquiries? Paraphrase your response as if you are speaking to a member.</a:t>
            </a:r>
          </a:p>
          <a:p>
            <a:pPr marL="171450" indent="-171450">
              <a:buFont typeface="Arial" panose="020B0604020202020204" pitchFamily="34" charset="0"/>
              <a:buChar char="•"/>
            </a:pPr>
            <a:r>
              <a:rPr lang="en-US">
                <a:latin typeface="Bogle" panose="020B0503020203060203" pitchFamily="34" charset="0"/>
              </a:rPr>
              <a:t>Answer to guide to: </a:t>
            </a:r>
            <a:r>
              <a:rPr lang="en-US" sz="1200">
                <a:solidFill>
                  <a:schemeClr val="tx1"/>
                </a:solidFill>
                <a:latin typeface="Bogle" panose="020B0503020203060203" pitchFamily="34" charset="0"/>
              </a:rPr>
              <a:t>Use different types of questions to serve different purposes:</a:t>
            </a:r>
          </a:p>
          <a:p>
            <a:pPr marL="628650" lvl="1" indent="-171450">
              <a:buFont typeface="Arial" panose="020B0604020202020204" pitchFamily="34" charset="0"/>
              <a:buChar char="•"/>
            </a:pPr>
            <a:r>
              <a:rPr lang="en-US" sz="1200">
                <a:solidFill>
                  <a:schemeClr val="tx1"/>
                </a:solidFill>
                <a:latin typeface="Bogle" panose="020B0503020203060203" pitchFamily="34" charset="0"/>
              </a:rPr>
              <a:t>Probing Questions - useful for gaining clarification and additional information.</a:t>
            </a:r>
          </a:p>
          <a:p>
            <a:pPr marL="628650" lvl="1" indent="-171450">
              <a:buFont typeface="Arial" panose="020B0604020202020204" pitchFamily="34" charset="0"/>
              <a:buChar char="•"/>
            </a:pPr>
            <a:r>
              <a:rPr lang="en-US" sz="1200">
                <a:solidFill>
                  <a:schemeClr val="tx1"/>
                </a:solidFill>
                <a:latin typeface="Bogle" panose="020B0503020203060203" pitchFamily="34" charset="0"/>
              </a:rPr>
              <a:t>Open-Ended - require more thought to answer and create a wider discussion</a:t>
            </a:r>
          </a:p>
          <a:p>
            <a:pPr marL="628650" lvl="1" indent="-171450">
              <a:buFont typeface="Arial" panose="020B0604020202020204" pitchFamily="34" charset="0"/>
              <a:buChar char="•"/>
            </a:pPr>
            <a:r>
              <a:rPr lang="en-US" sz="1200">
                <a:solidFill>
                  <a:schemeClr val="tx1"/>
                </a:solidFill>
                <a:latin typeface="Bogle" panose="020B0503020203060203" pitchFamily="34" charset="0"/>
              </a:rPr>
              <a:t>Close-Ended - require a simple, often just a yes or no, answer. Good for gaining agreement and getting specific information.</a:t>
            </a:r>
            <a:endParaRPr lang="en-US">
              <a:latin typeface="Bogle" panose="020B0503020203060203" pitchFamily="34" charset="0"/>
            </a:endParaRPr>
          </a:p>
          <a:p>
            <a:pPr marL="457200" lvl="1" indent="0">
              <a:buFont typeface="Arial" panose="020B0604020202020204" pitchFamily="34" charset="0"/>
              <a:buNone/>
            </a:pPr>
            <a:endParaRPr lang="en-US" b="0" i="0">
              <a:solidFill>
                <a:srgbClr val="313537"/>
              </a:solidFill>
              <a:effectLst/>
              <a:latin typeface="Bogle" panose="020B0503020203060203" pitchFamily="34" charset="0"/>
            </a:endParaRPr>
          </a:p>
          <a:p>
            <a:pPr lvl="0" algn="l" fontAlgn="base">
              <a:buFont typeface="Arial" panose="020B0604020202020204" pitchFamily="34" charset="0"/>
              <a:buNone/>
            </a:pPr>
            <a:r>
              <a:rPr lang="en-US" b="1" i="0">
                <a:solidFill>
                  <a:srgbClr val="313537"/>
                </a:solidFill>
                <a:effectLst/>
                <a:latin typeface="Bogle" panose="020B0503020203060203" pitchFamily="34" charset="0"/>
              </a:rPr>
              <a:t>Say:</a:t>
            </a:r>
          </a:p>
          <a:p>
            <a:pPr marL="171450" indent="-171450">
              <a:buFont typeface="Arial" panose="020B0604020202020204" pitchFamily="34" charset="0"/>
              <a:buChar char="•"/>
            </a:pPr>
            <a:r>
              <a:rPr lang="en-US" sz="1200">
                <a:solidFill>
                  <a:schemeClr val="tx1"/>
                </a:solidFill>
                <a:latin typeface="Bogle" panose="020B0503020203060203" pitchFamily="34" charset="0"/>
              </a:rPr>
              <a:t>Remember that </a:t>
            </a:r>
            <a:r>
              <a:rPr lang="en-US" sz="1200" b="1">
                <a:solidFill>
                  <a:schemeClr val="tx1"/>
                </a:solidFill>
                <a:latin typeface="Bogle" panose="020B0503020203060203" pitchFamily="34" charset="0"/>
              </a:rPr>
              <a:t>it’s not personal</a:t>
            </a:r>
            <a:r>
              <a:rPr lang="en-US" sz="1200">
                <a:solidFill>
                  <a:schemeClr val="tx1"/>
                </a:solidFill>
                <a:latin typeface="Bogle" panose="020B0503020203060203" pitchFamily="34" charset="0"/>
              </a:rPr>
              <a:t>. A member is upset by the situation, or Walmart as a whole - not specifically you.</a:t>
            </a:r>
          </a:p>
          <a:p>
            <a:pPr marL="0" indent="0">
              <a:buFont typeface="Arial" panose="020B0604020202020204" pitchFamily="34" charset="0"/>
              <a:buNone/>
            </a:pPr>
            <a:endParaRPr lang="en-US">
              <a:latin typeface="Bogle" panose="020B0503020203060203" pitchFamily="34" charset="0"/>
            </a:endParaRPr>
          </a:p>
          <a:p>
            <a:pPr marL="0" indent="0">
              <a:buFont typeface="Arial" panose="020B0604020202020204" pitchFamily="34" charset="0"/>
              <a:buNone/>
            </a:pPr>
            <a:r>
              <a:rPr lang="en-US" b="1">
                <a:latin typeface="Bogle" panose="020B0503020203060203" pitchFamily="34" charset="0"/>
              </a:rPr>
              <a:t>Ask:</a:t>
            </a:r>
          </a:p>
          <a:p>
            <a:pPr marL="171450" indent="-171450">
              <a:buFont typeface="Arial" panose="020B0604020202020204" pitchFamily="34" charset="0"/>
              <a:buChar char="•"/>
            </a:pPr>
            <a:r>
              <a:rPr lang="en-US">
                <a:latin typeface="Bogle" panose="020B0503020203060203" pitchFamily="34" charset="0"/>
              </a:rPr>
              <a:t>How would you support a customer by treating them kindly? Paraphrase your response as if you are speaking to a member.</a:t>
            </a:r>
          </a:p>
          <a:p>
            <a:pPr marL="171450" indent="-171450">
              <a:buFont typeface="Arial" panose="020B0604020202020204" pitchFamily="34" charset="0"/>
              <a:buChar char="•"/>
            </a:pPr>
            <a:r>
              <a:rPr lang="en-US">
                <a:latin typeface="Bogle" panose="020B0503020203060203" pitchFamily="34" charset="0"/>
              </a:rPr>
              <a:t>Answer to guide to: </a:t>
            </a:r>
          </a:p>
          <a:p>
            <a:pPr marL="628650" lvl="1" indent="-171450">
              <a:buFont typeface="Arial" panose="020B0604020202020204" pitchFamily="34" charset="0"/>
              <a:buChar char="•"/>
            </a:pPr>
            <a:r>
              <a:rPr lang="en-US" sz="1200">
                <a:solidFill>
                  <a:schemeClr val="tx1"/>
                </a:solidFill>
                <a:latin typeface="Bogle" panose="020B0503020203060203" pitchFamily="34" charset="0"/>
              </a:rPr>
              <a:t>Put yourself in the members shoes and treat them as you would want to be treated if the situation were reversed.</a:t>
            </a:r>
          </a:p>
          <a:p>
            <a:pPr marL="628650" lvl="1" indent="-171450">
              <a:buFont typeface="Arial" panose="020B0604020202020204" pitchFamily="34" charset="0"/>
              <a:buChar char="•"/>
            </a:pPr>
            <a:r>
              <a:rPr lang="en-US" sz="1200">
                <a:solidFill>
                  <a:schemeClr val="tx1"/>
                </a:solidFill>
                <a:latin typeface="Bogle" panose="020B0503020203060203" pitchFamily="34" charset="0"/>
              </a:rPr>
              <a:t>Focus on resolving the issue.</a:t>
            </a:r>
          </a:p>
          <a:p>
            <a:pPr marL="628650" lvl="1" indent="-171450">
              <a:buFont typeface="Arial" panose="020B0604020202020204" pitchFamily="34" charset="0"/>
              <a:buChar char="•"/>
            </a:pPr>
            <a:r>
              <a:rPr lang="en-US" sz="1200">
                <a:solidFill>
                  <a:schemeClr val="tx1"/>
                </a:solidFill>
                <a:latin typeface="Bogle" panose="020B0503020203060203" pitchFamily="34" charset="0"/>
              </a:rPr>
              <a:t>You never know what they might be going through outside of your interaction. Be kind!</a:t>
            </a:r>
          </a:p>
          <a:p>
            <a:pPr marL="0" lvl="0" indent="0">
              <a:buFont typeface="Arial" panose="020B0604020202020204" pitchFamily="34" charset="0"/>
              <a:buNone/>
            </a:pPr>
            <a:endParaRPr lang="en-US" b="0" i="0">
              <a:solidFill>
                <a:srgbClr val="313537"/>
              </a:solidFill>
              <a:effectLst/>
              <a:latin typeface="Bogle" panose="020B0503020203060203" pitchFamily="34" charset="0"/>
            </a:endParaRPr>
          </a:p>
          <a:p>
            <a:pPr lvl="0" algn="l" fontAlgn="base">
              <a:buFont typeface="Arial" panose="020B0604020202020204" pitchFamily="34" charset="0"/>
              <a:buNone/>
            </a:pPr>
            <a:r>
              <a:rPr lang="en-US" b="1" i="0">
                <a:solidFill>
                  <a:srgbClr val="313537"/>
                </a:solidFill>
                <a:effectLst/>
                <a:latin typeface="Bogle" panose="020B0503020203060203" pitchFamily="34" charset="0"/>
              </a:rPr>
              <a:t>Say:</a:t>
            </a:r>
          </a:p>
          <a:p>
            <a:pPr marL="171450" indent="-171450">
              <a:buFont typeface="Arial" panose="020B0604020202020204" pitchFamily="34" charset="0"/>
              <a:buChar char="•"/>
            </a:pPr>
            <a:r>
              <a:rPr lang="en-US" sz="1200" b="1">
                <a:solidFill>
                  <a:schemeClr val="tx1"/>
                </a:solidFill>
                <a:latin typeface="Bogle" panose="020B0503020203060203" pitchFamily="34" charset="0"/>
              </a:rPr>
              <a:t>Active Listening </a:t>
            </a:r>
            <a:r>
              <a:rPr lang="en-US" sz="1200">
                <a:solidFill>
                  <a:schemeClr val="tx1"/>
                </a:solidFill>
                <a:latin typeface="Bogle" panose="020B0503020203060203" pitchFamily="34" charset="0"/>
              </a:rPr>
              <a:t>means giving the speaker your full attention. </a:t>
            </a:r>
          </a:p>
          <a:p>
            <a:pPr marL="171450" lvl="0" indent="-171450">
              <a:buFont typeface="Arial" panose="020B0604020202020204" pitchFamily="34" charset="0"/>
              <a:buChar char="•"/>
            </a:pPr>
            <a:r>
              <a:rPr lang="en-US" sz="1200">
                <a:solidFill>
                  <a:schemeClr val="tx1"/>
                </a:solidFill>
                <a:latin typeface="Bogle" panose="020B0503020203060203" pitchFamily="34" charset="0"/>
              </a:rPr>
              <a:t>Listen to understand</a:t>
            </a:r>
          </a:p>
          <a:p>
            <a:pPr marL="171450" lvl="0" indent="-171450">
              <a:buFont typeface="Arial" panose="020B0604020202020204" pitchFamily="34" charset="0"/>
              <a:buChar char="•"/>
            </a:pPr>
            <a:r>
              <a:rPr lang="en-US" sz="1200">
                <a:solidFill>
                  <a:schemeClr val="tx1"/>
                </a:solidFill>
                <a:latin typeface="Bogle" panose="020B0503020203060203" pitchFamily="34" charset="0"/>
              </a:rPr>
              <a:t>Listen to learn</a:t>
            </a:r>
          </a:p>
          <a:p>
            <a:pPr marL="171450" lvl="0" indent="-171450">
              <a:buFont typeface="Arial" panose="020B0604020202020204" pitchFamily="34" charset="0"/>
              <a:buChar char="•"/>
            </a:pPr>
            <a:r>
              <a:rPr lang="en-US" sz="1200">
                <a:solidFill>
                  <a:schemeClr val="tx1"/>
                </a:solidFill>
                <a:latin typeface="Bogle" panose="020B0503020203060203" pitchFamily="34" charset="0"/>
              </a:rPr>
              <a:t>Obtain as much information as possible</a:t>
            </a:r>
          </a:p>
          <a:p>
            <a:pPr marL="457200" lvl="1" indent="0">
              <a:buFont typeface="Arial" panose="020B0604020202020204" pitchFamily="34" charset="0"/>
              <a:buNone/>
            </a:pPr>
            <a:endParaRPr lang="en-US">
              <a:latin typeface="Bogle" panose="020B0503020203060203" pitchFamily="34" charset="0"/>
            </a:endParaRPr>
          </a:p>
          <a:p>
            <a:pPr marL="0" indent="0">
              <a:buFont typeface="Arial" panose="020B0604020202020204" pitchFamily="34" charset="0"/>
              <a:buNone/>
            </a:pPr>
            <a:r>
              <a:rPr lang="en-US" b="1">
                <a:latin typeface="Bogle" panose="020B0503020203060203" pitchFamily="34" charset="0"/>
              </a:rPr>
              <a:t>Ask:</a:t>
            </a:r>
          </a:p>
          <a:p>
            <a:pPr marL="171450" indent="-171450">
              <a:buFont typeface="Arial" panose="020B0604020202020204" pitchFamily="34" charset="0"/>
              <a:buChar char="•"/>
            </a:pPr>
            <a:r>
              <a:rPr lang="en-US">
                <a:latin typeface="Bogle" panose="020B0503020203060203" pitchFamily="34" charset="0"/>
              </a:rPr>
              <a:t>How would you support a customer through active listening? </a:t>
            </a:r>
          </a:p>
          <a:p>
            <a:pPr marL="171450" indent="-171450">
              <a:buFont typeface="Arial" panose="020B0604020202020204" pitchFamily="34" charset="0"/>
              <a:buChar char="•"/>
            </a:pPr>
            <a:r>
              <a:rPr lang="en-US">
                <a:latin typeface="Bogle" panose="020B0503020203060203" pitchFamily="34" charset="0"/>
              </a:rPr>
              <a:t>Answer to guide to: P</a:t>
            </a:r>
            <a:r>
              <a:rPr lang="en-US" sz="1200">
                <a:solidFill>
                  <a:schemeClr val="tx1"/>
                </a:solidFill>
                <a:latin typeface="Bogle" panose="020B0503020203060203" pitchFamily="34" charset="0"/>
              </a:rPr>
              <a:t>aying attention to both the words they say AND verbal queues like pauses, change in tone, and paralinguistics (a gasp of surprise, a tut of disapproval, etc.).</a:t>
            </a:r>
            <a:endParaRPr lang="en-US">
              <a:latin typeface="Bogle" panose="020B0503020203060203" pitchFamily="34" charset="0"/>
            </a:endParaRPr>
          </a:p>
          <a:p>
            <a:pPr marL="0" indent="0">
              <a:buFont typeface="Arial" panose="020B0604020202020204" pitchFamily="34" charset="0"/>
              <a:buNone/>
            </a:pPr>
            <a:endParaRPr lang="en-US" b="0" i="0">
              <a:solidFill>
                <a:srgbClr val="313537"/>
              </a:solidFill>
              <a:effectLst/>
              <a:latin typeface="Bogle" panose="020B0503020203060203" pitchFamily="34" charset="0"/>
            </a:endParaRPr>
          </a:p>
          <a:p>
            <a:pPr lvl="0" algn="l" fontAlgn="base">
              <a:buFont typeface="Arial" panose="020B0604020202020204" pitchFamily="34" charset="0"/>
              <a:buNone/>
            </a:pPr>
            <a:r>
              <a:rPr lang="en-US" b="1" i="0">
                <a:solidFill>
                  <a:srgbClr val="313537"/>
                </a:solidFill>
                <a:effectLst/>
                <a:latin typeface="Bogle" panose="020B0503020203060203" pitchFamily="34" charset="0"/>
              </a:rPr>
              <a:t>Say:</a:t>
            </a:r>
          </a:p>
          <a:p>
            <a:pPr marL="171450" indent="-171450">
              <a:buFont typeface="Arial" panose="020B0604020202020204" pitchFamily="34" charset="0"/>
              <a:buChar char="•"/>
            </a:pPr>
            <a:r>
              <a:rPr lang="en-US" sz="1200" b="1">
                <a:solidFill>
                  <a:schemeClr val="tx1"/>
                </a:solidFill>
                <a:latin typeface="Bogle" panose="020B0503020203060203" pitchFamily="34" charset="0"/>
              </a:rPr>
              <a:t>Empathizing</a:t>
            </a:r>
            <a:r>
              <a:rPr lang="en-US" sz="1200">
                <a:solidFill>
                  <a:schemeClr val="tx1"/>
                </a:solidFill>
                <a:latin typeface="Bogle" panose="020B0503020203060203" pitchFamily="34" charset="0"/>
              </a:rPr>
              <a:t> means showing compassion for, and relating to, the situation. This means putting yourself in the member's shoes and letting them know you understand how they feel.</a:t>
            </a:r>
          </a:p>
          <a:p>
            <a:pPr marL="171450" indent="-171450">
              <a:buFont typeface="Arial" panose="020B0604020202020204" pitchFamily="34" charset="0"/>
              <a:buChar char="•"/>
            </a:pPr>
            <a:r>
              <a:rPr lang="en-US" sz="1200" b="1">
                <a:solidFill>
                  <a:schemeClr val="tx1"/>
                </a:solidFill>
                <a:latin typeface="Bogle" panose="020B0503020203060203" pitchFamily="34" charset="0"/>
              </a:rPr>
              <a:t>Apologizing</a:t>
            </a:r>
            <a:r>
              <a:rPr lang="en-US" sz="1200">
                <a:solidFill>
                  <a:schemeClr val="tx1"/>
                </a:solidFill>
                <a:latin typeface="Bogle" panose="020B0503020203060203" pitchFamily="34" charset="0"/>
              </a:rPr>
              <a:t> means expressing regret for an action or situation. Apologizing should be reserved for when something has gone wrong - don't just apologize to do it or it may come off as insincere!</a:t>
            </a:r>
          </a:p>
          <a:p>
            <a:pPr marL="0" indent="0">
              <a:buFont typeface="Arial" panose="020B0604020202020204" pitchFamily="34" charset="0"/>
              <a:buNone/>
            </a:pPr>
            <a:endParaRPr lang="en-US">
              <a:latin typeface="Bogle" panose="020B0503020203060203" pitchFamily="34" charset="0"/>
            </a:endParaRPr>
          </a:p>
          <a:p>
            <a:pPr marL="0" indent="0">
              <a:buFont typeface="Arial" panose="020B0604020202020204" pitchFamily="34" charset="0"/>
              <a:buNone/>
            </a:pPr>
            <a:r>
              <a:rPr lang="en-US" b="1">
                <a:latin typeface="Bogle" panose="020B0503020203060203" pitchFamily="34" charset="0"/>
              </a:rPr>
              <a:t>Ask:</a:t>
            </a:r>
          </a:p>
          <a:p>
            <a:pPr marL="171450" indent="-171450">
              <a:buFont typeface="Arial" panose="020B0604020202020204" pitchFamily="34" charset="0"/>
              <a:buChar char="•"/>
            </a:pPr>
            <a:r>
              <a:rPr lang="en-US">
                <a:latin typeface="Bogle" panose="020B0503020203060203" pitchFamily="34" charset="0"/>
              </a:rPr>
              <a:t>How would you support a customer with empathy and apology? Paraphrase your response as if you are speaking to a member.</a:t>
            </a:r>
          </a:p>
          <a:p>
            <a:pPr marL="0" lvl="0" indent="0">
              <a:buFont typeface="Arial" panose="020B0604020202020204" pitchFamily="34" charset="0"/>
              <a:buNone/>
            </a:pPr>
            <a:endParaRPr lang="en-US" b="0" i="0">
              <a:solidFill>
                <a:srgbClr val="313537"/>
              </a:solidFill>
              <a:effectLst/>
              <a:latin typeface="Bogle" panose="020B0503020203060203" pitchFamily="34" charset="0"/>
            </a:endParaRPr>
          </a:p>
          <a:p>
            <a:pPr lvl="0" algn="l" fontAlgn="base">
              <a:buFont typeface="Arial" panose="020B0604020202020204" pitchFamily="34" charset="0"/>
              <a:buNone/>
            </a:pPr>
            <a:r>
              <a:rPr lang="en-US" b="1" i="0">
                <a:solidFill>
                  <a:srgbClr val="313537"/>
                </a:solidFill>
                <a:effectLst/>
                <a:latin typeface="Bogle" panose="020B0503020203060203" pitchFamily="34" charset="0"/>
              </a:rPr>
              <a:t>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Bogle" panose="020B0503020203060203" pitchFamily="34" charset="0"/>
              </a:rPr>
              <a:t>The intent here is to understand the problem, analyze it, and produce a list of possible solutions that will work best for the member. The work you've done to SMILE will lead you to the right </a:t>
            </a:r>
            <a:r>
              <a:rPr lang="en-US" sz="1200" b="1">
                <a:solidFill>
                  <a:schemeClr val="tx1"/>
                </a:solidFill>
                <a:latin typeface="Bogle" panose="020B0503020203060203" pitchFamily="34" charset="0"/>
              </a:rPr>
              <a:t>Solution</a:t>
            </a:r>
            <a:r>
              <a:rPr lang="en-US" sz="1200">
                <a:solidFill>
                  <a:schemeClr val="tx1"/>
                </a:solidFill>
                <a:latin typeface="Bogle" panose="020B0503020203060203" pitchFamily="34" charset="0"/>
              </a:rPr>
              <a:t>!</a:t>
            </a:r>
          </a:p>
          <a:p>
            <a:pPr marL="0" indent="0">
              <a:buFont typeface="Arial" panose="020B0604020202020204" pitchFamily="34" charset="0"/>
              <a:buNone/>
            </a:pPr>
            <a:endParaRPr lang="en-US">
              <a:latin typeface="Bogle" panose="020B0503020203060203" pitchFamily="34" charset="0"/>
            </a:endParaRPr>
          </a:p>
          <a:p>
            <a:pPr marL="0" indent="0">
              <a:buFont typeface="Arial" panose="020B0604020202020204" pitchFamily="34" charset="0"/>
              <a:buNone/>
            </a:pPr>
            <a:r>
              <a:rPr lang="en-US" b="1">
                <a:latin typeface="Bogle" panose="020B0503020203060203" pitchFamily="34" charset="0"/>
              </a:rPr>
              <a:t>Ask:</a:t>
            </a:r>
          </a:p>
          <a:p>
            <a:pPr marL="171450" indent="-171450">
              <a:buFont typeface="Arial" panose="020B0604020202020204" pitchFamily="34" charset="0"/>
              <a:buChar char="•"/>
            </a:pPr>
            <a:r>
              <a:rPr lang="en-US">
                <a:latin typeface="Bogle" panose="020B0503020203060203" pitchFamily="34" charset="0"/>
              </a:rPr>
              <a:t>How would you support a with a solution? Paraphrase your response as if you are speaking to a member.</a:t>
            </a:r>
          </a:p>
        </p:txBody>
      </p:sp>
      <p:sp>
        <p:nvSpPr>
          <p:cNvPr id="4" name="Slide Number Placeholder 3"/>
          <p:cNvSpPr>
            <a:spLocks noGrp="1"/>
          </p:cNvSpPr>
          <p:nvPr>
            <p:ph type="sldNum" sz="quarter" idx="5"/>
          </p:nvPr>
        </p:nvSpPr>
        <p:spPr/>
        <p:txBody>
          <a:bodyPr/>
          <a:lstStyle/>
          <a:p>
            <a:fld id="{6C953AF7-91A7-8F43-86AA-5305ECD5CD1F}" type="slidenum">
              <a:rPr lang="en-US" smtClean="0"/>
              <a:t>35</a:t>
            </a:fld>
            <a:endParaRPr lang="en-US"/>
          </a:p>
        </p:txBody>
      </p:sp>
    </p:spTree>
    <p:extLst>
      <p:ext uri="{BB962C8B-B14F-4D97-AF65-F5344CB8AC3E}">
        <p14:creationId xmlns:p14="http://schemas.microsoft.com/office/powerpoint/2010/main" val="12643899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solidFill>
                  <a:srgbClr val="0071CE"/>
                </a:solidFill>
                <a:latin typeface="Bogle" panose="020B0503020203060203" pitchFamily="34" charset="0"/>
              </a:rPr>
              <a:t>Recall: De-escalation Model (15 minutes)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a:latin typeface="Bogle" panose="020B0503020203060203" pitchFamily="34" charset="0"/>
            </a:endParaRPr>
          </a:p>
          <a:p>
            <a:pPr>
              <a:defRPr/>
            </a:pPr>
            <a:r>
              <a:rPr lang="en-US" b="1">
                <a:latin typeface="Bogle"/>
              </a:rPr>
              <a:t>Note:</a:t>
            </a:r>
            <a:r>
              <a:rPr lang="en-US">
                <a:latin typeface="Bogle"/>
              </a:rPr>
              <a:t> </a:t>
            </a:r>
            <a:endParaRPr lang="en-US" b="0">
              <a:latin typeface="Bogle" panose="020B050302020306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latin typeface="Bogle" panose="020B0503020203060203" pitchFamily="34" charset="0"/>
              </a:rPr>
              <a:t>This slide has 15 animations, one for each plank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latin typeface="Bogle" panose="020B0503020203060203" pitchFamily="34" charset="0"/>
              </a:rPr>
              <a:t>Click on the plank one at a time to reveal when the learner’s response matches the text behind the plank for de-escalation do’s and don’ts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latin typeface="Bogle" panose="020B0503020203060203" pitchFamily="34" charset="0"/>
              </a:rPr>
              <a:t>Facilitate discussions to address each point</a:t>
            </a:r>
          </a:p>
          <a:p>
            <a:pPr marL="0" indent="0">
              <a:buFont typeface="Arial" panose="020B0604020202020204" pitchFamily="34" charset="0"/>
              <a:buNone/>
            </a:pPr>
            <a:endParaRPr lang="en-US" b="1">
              <a:latin typeface="Bogle" panose="020B0503020203060203" pitchFamily="34" charset="0"/>
            </a:endParaRPr>
          </a:p>
          <a:p>
            <a:pPr marL="0" indent="0">
              <a:buFont typeface="Arial" panose="020B0604020202020204" pitchFamily="34" charset="0"/>
              <a:buNone/>
            </a:pPr>
            <a:r>
              <a:rPr lang="en-US" b="1">
                <a:latin typeface="Bogle" panose="020B0503020203060203" pitchFamily="34" charset="0"/>
              </a:rPr>
              <a:t>Ask:</a:t>
            </a:r>
          </a:p>
          <a:p>
            <a:pPr marL="171450" indent="-171450">
              <a:buFont typeface="Arial" panose="020B0604020202020204" pitchFamily="34" charset="0"/>
              <a:buChar char="•"/>
            </a:pPr>
            <a:r>
              <a:rPr lang="en-US">
                <a:latin typeface="Bogle"/>
              </a:rPr>
              <a:t>What are some of the Do’s and Don’ts of de-escalation?</a:t>
            </a:r>
          </a:p>
          <a:p>
            <a:pPr marL="171450" indent="-171450">
              <a:buFont typeface="Arial" panose="020B0604020202020204" pitchFamily="34" charset="0"/>
              <a:buChar char="•"/>
            </a:pPr>
            <a:r>
              <a:rPr lang="en-US">
                <a:latin typeface="Bogle" panose="020B0503020203060203" pitchFamily="34" charset="0"/>
              </a:rPr>
              <a:t>Answer to guide towards: </a:t>
            </a:r>
          </a:p>
          <a:p>
            <a:pPr marL="628650" lvl="1" indent="-171450">
              <a:buFont typeface="Arial" panose="020B0604020202020204" pitchFamily="34" charset="0"/>
              <a:buChar char="•"/>
            </a:pPr>
            <a:r>
              <a:rPr lang="en-US">
                <a:latin typeface="Bogle" panose="020B0503020203060203" pitchFamily="34" charset="0"/>
              </a:rPr>
              <a:t>Do’s:</a:t>
            </a:r>
          </a:p>
          <a:p>
            <a:pPr marL="1143000" lvl="2" indent="-228600">
              <a:buFont typeface="+mj-lt"/>
              <a:buAutoNum type="arabicPeriod"/>
            </a:pPr>
            <a:r>
              <a:rPr lang="en-US" sz="1200" b="1">
                <a:solidFill>
                  <a:schemeClr val="tx1"/>
                </a:solidFill>
                <a:latin typeface="Bogle" panose="020B0503020203060203" pitchFamily="34" charset="0"/>
              </a:rPr>
              <a:t>(Top Row, Left) </a:t>
            </a:r>
            <a:r>
              <a:rPr lang="en-US" sz="1200">
                <a:solidFill>
                  <a:schemeClr val="tx1"/>
                </a:solidFill>
                <a:latin typeface="Bogle" panose="020B0503020203060203" pitchFamily="34" charset="0"/>
              </a:rPr>
              <a:t>Take a deep breath. Remember the member is not angry at you personally, just the situation or problem.</a:t>
            </a:r>
          </a:p>
          <a:p>
            <a:pPr marL="1143000" lvl="2" indent="-228600">
              <a:buFont typeface="+mj-lt"/>
              <a:buAutoNum type="arabicPeriod"/>
            </a:pPr>
            <a:r>
              <a:rPr lang="en-US" sz="1200" b="1">
                <a:solidFill>
                  <a:schemeClr val="tx1"/>
                </a:solidFill>
                <a:latin typeface="Bogle" panose="020B0503020203060203" pitchFamily="34" charset="0"/>
              </a:rPr>
              <a:t>(Top Row, Center) </a:t>
            </a:r>
            <a:r>
              <a:rPr lang="en-US" sz="1200">
                <a:solidFill>
                  <a:schemeClr val="tx1"/>
                </a:solidFill>
                <a:latin typeface="Bogle" panose="020B0503020203060203" pitchFamily="34" charset="0"/>
              </a:rPr>
              <a:t>Think carefully and speak calmly. If the member is yelling, speak quietly so they must be quieter to hear you.</a:t>
            </a:r>
          </a:p>
          <a:p>
            <a:pPr marL="1143000" lvl="2" indent="-228600">
              <a:buFont typeface="+mj-lt"/>
              <a:buAutoNum type="arabicPeriod"/>
            </a:pPr>
            <a:r>
              <a:rPr lang="en-US" sz="1200" b="1">
                <a:solidFill>
                  <a:schemeClr val="tx1"/>
                </a:solidFill>
                <a:latin typeface="Bogle" panose="020B0503020203060203" pitchFamily="34" charset="0"/>
              </a:rPr>
              <a:t>(Top Row, Right) </a:t>
            </a:r>
            <a:r>
              <a:rPr lang="en-US" sz="1200">
                <a:solidFill>
                  <a:schemeClr val="tx1"/>
                </a:solidFill>
                <a:latin typeface="Bogle" panose="020B0503020203060203" pitchFamily="34" charset="0"/>
              </a:rPr>
              <a:t>Focus on facts, not emotions.</a:t>
            </a:r>
          </a:p>
          <a:p>
            <a:pPr marL="1143000" lvl="2" indent="-228600">
              <a:buFont typeface="+mj-lt"/>
              <a:buAutoNum type="arabicPeriod"/>
            </a:pPr>
            <a:r>
              <a:rPr lang="en-US" sz="1200" b="1">
                <a:solidFill>
                  <a:schemeClr val="tx1"/>
                </a:solidFill>
                <a:latin typeface="Bogle" panose="020B0503020203060203" pitchFamily="34" charset="0"/>
              </a:rPr>
              <a:t>(Middle Row, Left) </a:t>
            </a:r>
            <a:r>
              <a:rPr lang="en-US" sz="1200">
                <a:solidFill>
                  <a:schemeClr val="tx1"/>
                </a:solidFill>
                <a:latin typeface="Bogle" panose="020B0503020203060203" pitchFamily="34" charset="0"/>
              </a:rPr>
              <a:t>Paraphrase what the caller is saying to ensure that you understand the situation.</a:t>
            </a:r>
          </a:p>
          <a:p>
            <a:pPr marL="1143000" lvl="2" indent="-228600">
              <a:buFont typeface="+mj-lt"/>
              <a:buAutoNum type="arabicPeriod"/>
            </a:pPr>
            <a:r>
              <a:rPr lang="en-US" sz="1200" b="1">
                <a:solidFill>
                  <a:schemeClr val="tx1"/>
                </a:solidFill>
                <a:latin typeface="Bogle" panose="020B0503020203060203" pitchFamily="34" charset="0"/>
              </a:rPr>
              <a:t>(Middle Row, Center) </a:t>
            </a:r>
            <a:r>
              <a:rPr lang="en-US" sz="1200">
                <a:solidFill>
                  <a:schemeClr val="tx1"/>
                </a:solidFill>
                <a:latin typeface="Bogle" panose="020B0503020203060203" pitchFamily="34" charset="0"/>
              </a:rPr>
              <a:t>Empathize without criticizing the company or team involved.</a:t>
            </a:r>
          </a:p>
          <a:p>
            <a:pPr marL="1143000" lvl="2" indent="-228600">
              <a:buFont typeface="+mj-lt"/>
              <a:buAutoNum type="arabicPeriod"/>
            </a:pPr>
            <a:r>
              <a:rPr lang="en-US" sz="1200" b="1">
                <a:solidFill>
                  <a:schemeClr val="tx1"/>
                </a:solidFill>
                <a:latin typeface="Bogle" panose="020B0503020203060203" pitchFamily="34" charset="0"/>
              </a:rPr>
              <a:t>(Middle Row, Right) </a:t>
            </a:r>
            <a:r>
              <a:rPr lang="en-US" sz="1200">
                <a:solidFill>
                  <a:schemeClr val="tx1"/>
                </a:solidFill>
                <a:latin typeface="Bogle" panose="020B0503020203060203" pitchFamily="34" charset="0"/>
              </a:rPr>
              <a:t>If the company is at fault, take accountability and apologize.</a:t>
            </a:r>
          </a:p>
          <a:p>
            <a:pPr marL="1143000" lvl="2" indent="-228600">
              <a:buFont typeface="+mj-lt"/>
              <a:buAutoNum type="arabicPeriod"/>
            </a:pPr>
            <a:r>
              <a:rPr lang="en-US" sz="1200" b="1">
                <a:solidFill>
                  <a:schemeClr val="tx1"/>
                </a:solidFill>
                <a:latin typeface="Bogle" panose="020B0503020203060203" pitchFamily="34" charset="0"/>
              </a:rPr>
              <a:t>(Bottom Row, Left) </a:t>
            </a:r>
            <a:r>
              <a:rPr lang="en-US" sz="1200">
                <a:solidFill>
                  <a:schemeClr val="tx1"/>
                </a:solidFill>
                <a:latin typeface="Bogle" panose="020B0503020203060203" pitchFamily="34" charset="0"/>
              </a:rPr>
              <a:t>Empower the caller by offering solutions and alternatives so they feel like they are a part of the solution.</a:t>
            </a:r>
          </a:p>
          <a:p>
            <a:pPr marL="1143000" lvl="2" indent="-228600">
              <a:buFont typeface="+mj-lt"/>
              <a:buAutoNum type="arabicPeriod"/>
            </a:pPr>
            <a:r>
              <a:rPr lang="en-US" sz="1200" b="1">
                <a:solidFill>
                  <a:schemeClr val="tx1"/>
                </a:solidFill>
                <a:latin typeface="Bogle" panose="020B0503020203060203" pitchFamily="34" charset="0"/>
              </a:rPr>
              <a:t>(Bottom Row, Center) </a:t>
            </a:r>
            <a:r>
              <a:rPr lang="en-US" sz="1200">
                <a:solidFill>
                  <a:schemeClr val="tx1"/>
                </a:solidFill>
                <a:latin typeface="Bogle" panose="020B0503020203060203" pitchFamily="34" charset="0"/>
              </a:rPr>
              <a:t>Be business-like and deal with the matter as quickly as possible.</a:t>
            </a:r>
          </a:p>
          <a:p>
            <a:pPr marL="1143000" lvl="2" indent="-228600">
              <a:buFont typeface="+mj-lt"/>
              <a:buAutoNum type="arabicPeriod"/>
            </a:pPr>
            <a:r>
              <a:rPr lang="en-US" sz="1200" b="1">
                <a:solidFill>
                  <a:schemeClr val="tx1"/>
                </a:solidFill>
                <a:latin typeface="Bogle" panose="020B0503020203060203" pitchFamily="34" charset="0"/>
              </a:rPr>
              <a:t>(Bottom Row, Right) </a:t>
            </a:r>
            <a:r>
              <a:rPr lang="en-US" sz="1200">
                <a:solidFill>
                  <a:schemeClr val="tx1"/>
                </a:solidFill>
                <a:latin typeface="Bogle" panose="020B0503020203060203" pitchFamily="34" charset="0"/>
              </a:rPr>
              <a:t>Let the member know the consequences, or outcomes, calmly and objectively.</a:t>
            </a:r>
          </a:p>
          <a:p>
            <a:pPr marL="628650" lvl="1" indent="-171450">
              <a:buFont typeface="Arial" panose="020B0604020202020204" pitchFamily="34" charset="0"/>
              <a:buChar char="•"/>
            </a:pPr>
            <a:r>
              <a:rPr lang="en-US">
                <a:latin typeface="Bogle" panose="020B0503020203060203" pitchFamily="34" charset="0"/>
              </a:rPr>
              <a:t>Don’ts</a:t>
            </a:r>
          </a:p>
          <a:p>
            <a:pPr marL="1143000" lvl="2" indent="-228600">
              <a:buFont typeface="+mj-lt"/>
              <a:buAutoNum type="arabicPeriod"/>
            </a:pPr>
            <a:r>
              <a:rPr lang="en-US" sz="1200" b="1">
                <a:solidFill>
                  <a:schemeClr val="tx1"/>
                </a:solidFill>
                <a:latin typeface="Bogle" panose="020B0503020203060203" pitchFamily="34" charset="0"/>
              </a:rPr>
              <a:t>(Top Row, Left) </a:t>
            </a:r>
            <a:r>
              <a:rPr lang="en-US" sz="1200">
                <a:solidFill>
                  <a:schemeClr val="tx1"/>
                </a:solidFill>
                <a:latin typeface="Bogle" panose="020B0503020203060203" pitchFamily="34" charset="0"/>
              </a:rPr>
              <a:t>Do not react and lose your temper. If both parties are angry, nothing will be resolved.</a:t>
            </a:r>
          </a:p>
          <a:p>
            <a:pPr marL="1143000" lvl="2" indent="-228600">
              <a:buFont typeface="+mj-lt"/>
              <a:buAutoNum type="arabicPeriod"/>
            </a:pPr>
            <a:r>
              <a:rPr lang="en-US" sz="1200" b="1">
                <a:solidFill>
                  <a:schemeClr val="tx1"/>
                </a:solidFill>
                <a:latin typeface="Bogle" panose="020B0503020203060203" pitchFamily="34" charset="0"/>
              </a:rPr>
              <a:t>(Top Row, Right) </a:t>
            </a:r>
            <a:r>
              <a:rPr lang="en-US" sz="1200">
                <a:solidFill>
                  <a:schemeClr val="tx1"/>
                </a:solidFill>
                <a:latin typeface="Bogle" panose="020B0503020203060203" pitchFamily="34" charset="0"/>
              </a:rPr>
              <a:t>Do not raise your voice or adopt a tone that could sound irritated or impatient.</a:t>
            </a:r>
          </a:p>
          <a:p>
            <a:pPr marL="1143000" lvl="2" indent="-228600">
              <a:buFont typeface="+mj-lt"/>
              <a:buAutoNum type="arabicPeriod"/>
            </a:pPr>
            <a:r>
              <a:rPr lang="en-US" sz="1200" b="1">
                <a:solidFill>
                  <a:schemeClr val="tx1"/>
                </a:solidFill>
                <a:latin typeface="Bogle" panose="020B0503020203060203" pitchFamily="34" charset="0"/>
              </a:rPr>
              <a:t>(Middle Row, Left) </a:t>
            </a:r>
            <a:r>
              <a:rPr lang="en-US" sz="1200">
                <a:solidFill>
                  <a:schemeClr val="tx1"/>
                </a:solidFill>
                <a:latin typeface="Bogle" panose="020B0503020203060203" pitchFamily="34" charset="0"/>
              </a:rPr>
              <a:t>Do not be defensive, aggressive, or abrupt.</a:t>
            </a:r>
          </a:p>
          <a:p>
            <a:pPr marL="1143000" lvl="2" indent="-228600">
              <a:buFont typeface="+mj-lt"/>
              <a:buAutoNum type="arabicPeriod"/>
            </a:pPr>
            <a:r>
              <a:rPr lang="en-US" sz="1200" b="1">
                <a:solidFill>
                  <a:schemeClr val="tx1"/>
                </a:solidFill>
                <a:latin typeface="Bogle" panose="020B0503020203060203" pitchFamily="34" charset="0"/>
              </a:rPr>
              <a:t>(Middle Row, Right) </a:t>
            </a:r>
            <a:r>
              <a:rPr lang="en-US" sz="1200">
                <a:solidFill>
                  <a:schemeClr val="tx1"/>
                </a:solidFill>
                <a:latin typeface="Bogle" panose="020B0503020203060203" pitchFamily="34" charset="0"/>
              </a:rPr>
              <a:t>Do not interrupt or try to apply logic. Let them vent.</a:t>
            </a:r>
          </a:p>
          <a:p>
            <a:pPr marL="1143000" lvl="2" indent="-228600">
              <a:buFont typeface="+mj-lt"/>
              <a:buAutoNum type="arabicPeriod"/>
            </a:pPr>
            <a:r>
              <a:rPr lang="en-US" sz="1200" b="1">
                <a:solidFill>
                  <a:schemeClr val="tx1"/>
                </a:solidFill>
                <a:latin typeface="Bogle" panose="020B0503020203060203" pitchFamily="34" charset="0"/>
              </a:rPr>
              <a:t>(Bottom Row, Left) </a:t>
            </a:r>
            <a:r>
              <a:rPr lang="en-US" sz="1200">
                <a:solidFill>
                  <a:schemeClr val="tx1"/>
                </a:solidFill>
                <a:latin typeface="Bogle" panose="020B0503020203060203" pitchFamily="34" charset="0"/>
              </a:rPr>
              <a:t>Do not place blame on anyone – yourself, the caller, or the company.</a:t>
            </a:r>
          </a:p>
          <a:p>
            <a:pPr marL="1143000" lvl="2" indent="-228600">
              <a:buFont typeface="+mj-lt"/>
              <a:buAutoNum type="arabicPeriod"/>
            </a:pPr>
            <a:r>
              <a:rPr lang="en-US" sz="1200" b="1">
                <a:solidFill>
                  <a:schemeClr val="tx1"/>
                </a:solidFill>
                <a:latin typeface="Bogle" panose="020B0503020203060203" pitchFamily="34" charset="0"/>
              </a:rPr>
              <a:t>(Bottom Row, Right)</a:t>
            </a:r>
            <a:r>
              <a:rPr lang="en-US" sz="1200">
                <a:solidFill>
                  <a:schemeClr val="tx1"/>
                </a:solidFill>
                <a:latin typeface="Bogle" panose="020B0503020203060203" pitchFamily="34" charset="0"/>
              </a:rPr>
              <a:t> Do not make excuses, always stick to the facts.</a:t>
            </a:r>
          </a:p>
          <a:p>
            <a:pPr marL="457200" lvl="1" indent="0">
              <a:buFont typeface="Arial" panose="020B0604020202020204" pitchFamily="34" charset="0"/>
              <a:buNone/>
            </a:pPr>
            <a:endParaRPr lang="en-US">
              <a:latin typeface="Bogle" panose="020B0503020203060203" pitchFamily="34" charset="0"/>
            </a:endParaRPr>
          </a:p>
        </p:txBody>
      </p:sp>
      <p:sp>
        <p:nvSpPr>
          <p:cNvPr id="4" name="Slide Number Placeholder 3"/>
          <p:cNvSpPr>
            <a:spLocks noGrp="1"/>
          </p:cNvSpPr>
          <p:nvPr>
            <p:ph type="sldNum" sz="quarter" idx="5"/>
          </p:nvPr>
        </p:nvSpPr>
        <p:spPr/>
        <p:txBody>
          <a:bodyPr/>
          <a:lstStyle/>
          <a:p>
            <a:fld id="{6C953AF7-91A7-8F43-86AA-5305ECD5CD1F}" type="slidenum">
              <a:rPr lang="en-US" smtClean="0"/>
              <a:t>36</a:t>
            </a:fld>
            <a:endParaRPr lang="en-US"/>
          </a:p>
        </p:txBody>
      </p:sp>
    </p:spTree>
    <p:extLst>
      <p:ext uri="{BB962C8B-B14F-4D97-AF65-F5344CB8AC3E}">
        <p14:creationId xmlns:p14="http://schemas.microsoft.com/office/powerpoint/2010/main" val="28668423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1200"/>
              </a:spcBef>
              <a:spcAft>
                <a:spcPts val="1200"/>
              </a:spcAft>
            </a:pPr>
            <a:r>
              <a:rPr lang="en-US" sz="1200" b="1">
                <a:solidFill>
                  <a:schemeClr val="tx1"/>
                </a:solidFill>
                <a:latin typeface="Bogle"/>
              </a:rPr>
              <a:t>Roleplay Activity (</a:t>
            </a:r>
            <a:r>
              <a:rPr lang="en-US" b="1">
                <a:solidFill>
                  <a:schemeClr val="tx1"/>
                </a:solidFill>
                <a:latin typeface="Bogle"/>
              </a:rPr>
              <a:t>50 minutes</a:t>
            </a:r>
            <a:r>
              <a:rPr lang="en-US" sz="1200" b="1">
                <a:solidFill>
                  <a:schemeClr val="tx1"/>
                </a:solidFill>
                <a:latin typeface="Bogle"/>
              </a:rPr>
              <a:t>)</a:t>
            </a:r>
            <a:endParaRPr lang="en-US" sz="1200" b="1" i="0" u="sng">
              <a:solidFill>
                <a:schemeClr val="tx1"/>
              </a:solidFill>
              <a:effectLst/>
              <a:latin typeface="Bogle"/>
              <a:ea typeface="Times New Roman" panose="02020603050405020304" pitchFamily="18" charset="0"/>
              <a:cs typeface="Times New Roman" panose="02020603050405020304" pitchFamily="18" charset="0"/>
            </a:endParaRPr>
          </a:p>
          <a:p>
            <a:pPr marL="0" marR="0">
              <a:lnSpc>
                <a:spcPct val="115000"/>
              </a:lnSpc>
              <a:spcBef>
                <a:spcPts val="1200"/>
              </a:spcBef>
              <a:spcAft>
                <a:spcPts val="1200"/>
              </a:spcAft>
            </a:pPr>
            <a:endParaRPr lang="en-US" sz="1200" b="1" i="0" u="sng">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endParaRPr>
          </a:p>
          <a:p>
            <a:pPr marL="0" marR="0">
              <a:lnSpc>
                <a:spcPct val="115000"/>
              </a:lnSpc>
              <a:spcBef>
                <a:spcPts val="1200"/>
              </a:spcBef>
              <a:spcAft>
                <a:spcPts val="1200"/>
              </a:spcAft>
            </a:pPr>
            <a:r>
              <a:rPr lang="en-US" sz="1200" b="1" i="0" u="sng">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LAUNCH:</a:t>
            </a:r>
          </a:p>
          <a:p>
            <a:pPr marL="0" marR="0">
              <a:lnSpc>
                <a:spcPct val="115000"/>
              </a:lnSpc>
              <a:spcBef>
                <a:spcPts val="1200"/>
              </a:spcBef>
              <a:spcAft>
                <a:spcPts val="1200"/>
              </a:spcAft>
            </a:pPr>
            <a:endParaRPr lang="en-US" sz="1200" b="1"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endParaRPr>
          </a:p>
          <a:p>
            <a:pPr marL="0" marR="0">
              <a:lnSpc>
                <a:spcPct val="115000"/>
              </a:lnSpc>
              <a:spcBef>
                <a:spcPts val="1200"/>
              </a:spcBef>
              <a:spcAft>
                <a:spcPts val="1200"/>
              </a:spcAft>
            </a:pPr>
            <a:r>
              <a:rPr lang="en-US" sz="1200" b="1"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Say: </a:t>
            </a:r>
            <a:endParaRPr lang="en-US" sz="1200"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endParaRPr>
          </a:p>
          <a:p>
            <a:pPr marL="0" marR="457200">
              <a:lnSpc>
                <a:spcPct val="115000"/>
              </a:lnSpc>
              <a:spcBef>
                <a:spcPts val="1200"/>
              </a:spcBef>
              <a:spcAft>
                <a:spcPts val="1200"/>
              </a:spcAft>
            </a:pPr>
            <a:endParaRPr lang="en-US" sz="1200" i="0">
              <a:solidFill>
                <a:schemeClr val="tx1"/>
              </a:solidFill>
              <a:effectLst/>
              <a:latin typeface="Bogle" panose="020B0503020203060203" pitchFamily="34" charset="0"/>
              <a:ea typeface="MS Gothic" panose="020B0609070205080204" pitchFamily="49" charset="-128"/>
              <a:cs typeface="Times New Roman" panose="02020603050405020304" pitchFamily="18" charset="0"/>
            </a:endParaRPr>
          </a:p>
          <a:p>
            <a:pPr marL="171450" marR="457200" indent="-171450">
              <a:lnSpc>
                <a:spcPct val="115000"/>
              </a:lnSpc>
              <a:spcBef>
                <a:spcPts val="1200"/>
              </a:spcBef>
              <a:spcAft>
                <a:spcPts val="1200"/>
              </a:spcAft>
              <a:buFont typeface="Arial" panose="020B0604020202020204" pitchFamily="34" charset="0"/>
              <a:buChar char="•"/>
            </a:pPr>
            <a:r>
              <a:rPr lang="en-US" sz="1200" i="0">
                <a:solidFill>
                  <a:schemeClr val="tx1"/>
                </a:solidFill>
                <a:effectLst/>
                <a:latin typeface="Bogle" panose="020B0503020203060203" pitchFamily="34" charset="0"/>
                <a:ea typeface="MS Gothic" panose="020B0609070205080204" pitchFamily="49" charset="-128"/>
                <a:cs typeface="Times New Roman" panose="02020603050405020304" pitchFamily="18" charset="0"/>
              </a:rPr>
              <a:t>Role playing allows us to practice in a safe environment with our peers before we use our skills in the real world</a:t>
            </a:r>
          </a:p>
          <a:p>
            <a:pPr marL="171450" marR="457200" indent="-171450">
              <a:lnSpc>
                <a:spcPct val="115000"/>
              </a:lnSpc>
              <a:spcBef>
                <a:spcPts val="1200"/>
              </a:spcBef>
              <a:spcAft>
                <a:spcPts val="1200"/>
              </a:spcAft>
              <a:buFont typeface="Arial" panose="020B0604020202020204" pitchFamily="34" charset="0"/>
              <a:buChar char="•"/>
            </a:pPr>
            <a:r>
              <a:rPr lang="en-US" sz="1200" i="0">
                <a:solidFill>
                  <a:schemeClr val="tx1"/>
                </a:solidFill>
                <a:effectLst/>
                <a:latin typeface="Bogle" panose="020B0503020203060203" pitchFamily="34" charset="0"/>
                <a:ea typeface="MS Gothic" panose="020B0609070205080204" pitchFamily="49" charset="-128"/>
                <a:cs typeface="Times New Roman" panose="02020603050405020304" pitchFamily="18" charset="0"/>
              </a:rPr>
              <a:t>This roleplay activity will be like what we practiced during the A.I.R. lessons in the earlier sections of this training, except that you will split into groups and act as customer and agent</a:t>
            </a:r>
          </a:p>
          <a:p>
            <a:pPr marL="171450" marR="457200" indent="-171450">
              <a:lnSpc>
                <a:spcPct val="115000"/>
              </a:lnSpc>
              <a:spcBef>
                <a:spcPts val="1200"/>
              </a:spcBef>
              <a:spcAft>
                <a:spcPts val="1200"/>
              </a:spcAft>
              <a:buFont typeface="Arial" panose="020B0604020202020204" pitchFamily="34" charset="0"/>
              <a:buChar char="•"/>
            </a:pPr>
            <a:r>
              <a:rPr lang="en-US" sz="1200" i="0">
                <a:solidFill>
                  <a:schemeClr val="tx1"/>
                </a:solidFill>
                <a:effectLst/>
                <a:latin typeface="Bogle" panose="020B0503020203060203" pitchFamily="34" charset="0"/>
                <a:ea typeface="MS Gothic" panose="020B0609070205080204" pitchFamily="49" charset="-128"/>
                <a:cs typeface="Times New Roman" panose="02020603050405020304" pitchFamily="18" charset="0"/>
              </a:rPr>
              <a:t>Let’s pull the instructions from Litmos</a:t>
            </a:r>
          </a:p>
          <a:p>
            <a:endParaRPr lang="en-US" sz="1200" b="0" i="0">
              <a:solidFill>
                <a:schemeClr val="tx1"/>
              </a:solidFill>
              <a:latin typeface="Bogle" panose="020B0503020203060203" pitchFamily="34" charset="0"/>
            </a:endParaRPr>
          </a:p>
          <a:p>
            <a:pPr marL="0" marR="0">
              <a:lnSpc>
                <a:spcPct val="115000"/>
              </a:lnSpc>
              <a:spcBef>
                <a:spcPts val="1200"/>
              </a:spcBef>
              <a:spcAft>
                <a:spcPts val="1200"/>
              </a:spcAft>
            </a:pPr>
            <a:r>
              <a:rPr lang="en-US" sz="1200" b="1" i="0" u="sng">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EXPLAIN:</a:t>
            </a:r>
          </a:p>
          <a:p>
            <a:pPr marL="0" marR="0">
              <a:lnSpc>
                <a:spcPct val="115000"/>
              </a:lnSpc>
              <a:spcBef>
                <a:spcPts val="1200"/>
              </a:spcBef>
              <a:spcAft>
                <a:spcPts val="1200"/>
              </a:spcAft>
            </a:pPr>
            <a:endParaRPr lang="en-US" sz="1200" b="1"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endParaRPr>
          </a:p>
          <a:p>
            <a:pPr marL="0" marR="0">
              <a:lnSpc>
                <a:spcPct val="115000"/>
              </a:lnSpc>
              <a:spcBef>
                <a:spcPts val="1200"/>
              </a:spcBef>
              <a:spcAft>
                <a:spcPts val="1200"/>
              </a:spcAft>
            </a:pPr>
            <a:r>
              <a:rPr lang="en-US" sz="1200" b="1"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Navigate:</a:t>
            </a:r>
            <a:endParaRPr lang="en-US" sz="1200"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endParaRPr>
          </a:p>
          <a:p>
            <a:pPr marL="0" marR="0">
              <a:lnSpc>
                <a:spcPct val="115000"/>
              </a:lnSpc>
              <a:spcBef>
                <a:spcPts val="1200"/>
              </a:spcBef>
              <a:spcAft>
                <a:spcPts val="1200"/>
              </a:spcAft>
            </a:pPr>
            <a:r>
              <a:rPr lang="en-US" sz="1200" i="0">
                <a:solidFill>
                  <a:schemeClr val="tx1"/>
                </a:solidFill>
                <a:effectLst/>
                <a:latin typeface="Bogle" panose="020B0503020203060203" pitchFamily="34" charset="0"/>
                <a:ea typeface="Bogle" panose="020B0503020203060203" pitchFamily="34" charset="0"/>
                <a:cs typeface="Times New Roman" panose="02020603050405020304" pitchFamily="18" charset="0"/>
              </a:rPr>
              <a:t>Screen-share Litmos </a:t>
            </a:r>
            <a:r>
              <a:rPr lang="en-US" sz="1200"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Roleplay Instructions</a:t>
            </a:r>
          </a:p>
          <a:p>
            <a:pPr marL="0" marR="0">
              <a:lnSpc>
                <a:spcPct val="115000"/>
              </a:lnSpc>
              <a:spcBef>
                <a:spcPts val="1200"/>
              </a:spcBef>
              <a:spcAft>
                <a:spcPts val="1200"/>
              </a:spcAft>
            </a:pPr>
            <a:endParaRPr lang="en-US" sz="1200" b="1"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endParaRPr>
          </a:p>
          <a:p>
            <a:pPr marL="0" marR="0">
              <a:lnSpc>
                <a:spcPct val="115000"/>
              </a:lnSpc>
              <a:spcBef>
                <a:spcPts val="1200"/>
              </a:spcBef>
              <a:spcAft>
                <a:spcPts val="1200"/>
              </a:spcAft>
            </a:pPr>
            <a:r>
              <a:rPr lang="en-US" sz="1200" b="1"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Instruct:</a:t>
            </a:r>
            <a:endParaRPr lang="en-US" sz="1200"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endParaRPr>
          </a:p>
          <a:p>
            <a:pPr marL="171450" marR="0" lvl="0" indent="-171450">
              <a:lnSpc>
                <a:spcPct val="115000"/>
              </a:lnSpc>
              <a:spcBef>
                <a:spcPts val="600"/>
              </a:spcBef>
              <a:spcAft>
                <a:spcPts val="0"/>
              </a:spcAft>
              <a:buFont typeface="Arial" panose="020B0604020202020204" pitchFamily="34" charset="0"/>
              <a:buChar char="•"/>
            </a:pPr>
            <a:r>
              <a:rPr lang="en-US" sz="1200" i="0">
                <a:solidFill>
                  <a:schemeClr val="tx1"/>
                </a:solidFill>
                <a:effectLst/>
                <a:latin typeface="Bogle" panose="020B0503020203060203" pitchFamily="34" charset="0"/>
                <a:ea typeface="Times New Roman" panose="02020603050405020304" pitchFamily="18" charset="0"/>
                <a:cs typeface="Bogle" panose="020B0503020203060203" pitchFamily="34" charset="0"/>
              </a:rPr>
              <a:t>Open </a:t>
            </a:r>
            <a:r>
              <a:rPr lang="en-US" sz="1200" i="0">
                <a:solidFill>
                  <a:schemeClr val="tx1"/>
                </a:solidFill>
                <a:effectLst/>
                <a:latin typeface="Bogle" panose="020B0503020203060203" pitchFamily="34" charset="0"/>
                <a:ea typeface="Bogle" panose="020B0503020203060203" pitchFamily="34" charset="0"/>
                <a:cs typeface="Bogle" panose="020B0503020203060203" pitchFamily="34" charset="0"/>
              </a:rPr>
              <a:t>Litmos </a:t>
            </a:r>
            <a:r>
              <a:rPr lang="en-US" sz="1200" i="0">
                <a:solidFill>
                  <a:schemeClr val="tx1"/>
                </a:solidFill>
                <a:effectLst/>
                <a:latin typeface="Bogle" panose="020B0503020203060203" pitchFamily="34" charset="0"/>
                <a:ea typeface="Times New Roman" panose="02020603050405020304" pitchFamily="18" charset="0"/>
                <a:cs typeface="Bogle" panose="020B0503020203060203" pitchFamily="34" charset="0"/>
              </a:rPr>
              <a:t>Roleplay Instructions</a:t>
            </a:r>
          </a:p>
          <a:p>
            <a:pPr marL="171450" marR="0" lvl="0" indent="-171450">
              <a:lnSpc>
                <a:spcPct val="115000"/>
              </a:lnSpc>
              <a:spcBef>
                <a:spcPts val="600"/>
              </a:spcBef>
              <a:spcAft>
                <a:spcPts val="0"/>
              </a:spcAft>
              <a:buFont typeface="Arial" panose="020B0604020202020204" pitchFamily="34" charset="0"/>
              <a:buChar char="•"/>
            </a:pPr>
            <a:r>
              <a:rPr lang="en-US" sz="1200" i="0">
                <a:solidFill>
                  <a:schemeClr val="tx1"/>
                </a:solidFill>
                <a:effectLst/>
                <a:latin typeface="Bogle" panose="020B0503020203060203" pitchFamily="34" charset="0"/>
                <a:ea typeface="Times New Roman" panose="02020603050405020304" pitchFamily="18" charset="0"/>
                <a:cs typeface="Bogle" panose="020B0503020203060203" pitchFamily="34" charset="0"/>
              </a:rPr>
              <a:t>Have 1 minute to open the instructions </a:t>
            </a:r>
          </a:p>
          <a:p>
            <a:pPr marL="171450" marR="0" lvl="0" indent="-171450">
              <a:lnSpc>
                <a:spcPct val="115000"/>
              </a:lnSpc>
              <a:spcBef>
                <a:spcPts val="600"/>
              </a:spcBef>
              <a:spcAft>
                <a:spcPts val="0"/>
              </a:spcAft>
              <a:buFont typeface="Arial" panose="020B0604020202020204" pitchFamily="34" charset="0"/>
              <a:buChar char="•"/>
            </a:pPr>
            <a:r>
              <a:rPr lang="en-US" sz="1200" i="0">
                <a:solidFill>
                  <a:schemeClr val="tx1"/>
                </a:solidFill>
                <a:effectLst/>
                <a:latin typeface="Bogle" panose="020B0503020203060203" pitchFamily="34" charset="0"/>
                <a:ea typeface="Times New Roman" panose="02020603050405020304" pitchFamily="18" charset="0"/>
                <a:cs typeface="Bogle" panose="020B0503020203060203" pitchFamily="34" charset="0"/>
              </a:rPr>
              <a:t>Notify in the chat pod when complete</a:t>
            </a:r>
          </a:p>
          <a:p>
            <a:endParaRPr lang="en-US" sz="1200" b="1" i="0" u="sng">
              <a:solidFill>
                <a:schemeClr val="tx1"/>
              </a:solidFill>
              <a:latin typeface="Bogle" panose="020B0503020203060203" pitchFamily="34" charset="0"/>
            </a:endParaRPr>
          </a:p>
          <a:p>
            <a:r>
              <a:rPr lang="en-US" sz="1200" b="1" i="0" u="sng">
                <a:solidFill>
                  <a:schemeClr val="tx1"/>
                </a:solidFill>
                <a:latin typeface="Bogle" panose="020B0503020203060203" pitchFamily="34" charset="0"/>
              </a:rPr>
              <a:t>ACT:</a:t>
            </a:r>
          </a:p>
          <a:p>
            <a:endParaRPr lang="en-US" sz="1200" b="1" i="0" u="sng">
              <a:solidFill>
                <a:schemeClr val="tx1"/>
              </a:solidFill>
              <a:latin typeface="Bogle" panose="020B0503020203060203" pitchFamily="34" charset="0"/>
            </a:endParaRPr>
          </a:p>
          <a:p>
            <a:pPr marL="0" marR="0">
              <a:lnSpc>
                <a:spcPct val="115000"/>
              </a:lnSpc>
              <a:spcBef>
                <a:spcPts val="1200"/>
              </a:spcBef>
              <a:spcAft>
                <a:spcPts val="1200"/>
              </a:spcAft>
            </a:pPr>
            <a:r>
              <a:rPr lang="en-US" sz="1200" b="1"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Do:</a:t>
            </a:r>
            <a:endParaRPr lang="en-US" sz="1200"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endParaRPr>
          </a:p>
          <a:p>
            <a:pPr marL="285750" marR="0" lvl="0" indent="-285750">
              <a:lnSpc>
                <a:spcPct val="115000"/>
              </a:lnSpc>
              <a:spcBef>
                <a:spcPts val="600"/>
              </a:spcBef>
              <a:spcAft>
                <a:spcPts val="0"/>
              </a:spcAft>
              <a:buFont typeface="Arial" panose="020B0604020202020204" pitchFamily="34" charset="0"/>
              <a:buChar char="•"/>
            </a:pPr>
            <a:r>
              <a:rPr lang="en-US" sz="1200">
                <a:solidFill>
                  <a:schemeClr val="tx1"/>
                </a:solidFill>
                <a:effectLst/>
                <a:latin typeface="Bogle" panose="020B0503020203060203" pitchFamily="34" charset="0"/>
                <a:ea typeface="Times New Roman" panose="02020603050405020304" pitchFamily="18" charset="0"/>
                <a:cs typeface="Bogle" panose="020B0503020203060203" pitchFamily="34" charset="0"/>
              </a:rPr>
              <a:t>Allow 1 minute for the learners to open Litmos Roleplay Instructions</a:t>
            </a:r>
          </a:p>
          <a:p>
            <a:pPr marL="285750" marR="0" lvl="0" indent="-285750">
              <a:lnSpc>
                <a:spcPct val="115000"/>
              </a:lnSpc>
              <a:spcBef>
                <a:spcPts val="600"/>
              </a:spcBef>
              <a:spcAft>
                <a:spcPts val="0"/>
              </a:spcAft>
              <a:buFont typeface="Arial" panose="020B0604020202020204" pitchFamily="34" charset="0"/>
              <a:buChar char="•"/>
            </a:pPr>
            <a:r>
              <a:rPr lang="en-US" sz="120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Notify in the chat pod when complete</a:t>
            </a:r>
          </a:p>
          <a:p>
            <a:pPr marL="285750" marR="0" lvl="0" indent="-285750">
              <a:lnSpc>
                <a:spcPct val="115000"/>
              </a:lnSpc>
              <a:spcBef>
                <a:spcPts val="600"/>
              </a:spcBef>
              <a:spcAft>
                <a:spcPts val="0"/>
              </a:spcAft>
              <a:buFont typeface="Arial" panose="020B0604020202020204" pitchFamily="34" charset="0"/>
              <a:buChar char="•"/>
            </a:pPr>
            <a:endParaRPr lang="en-US" sz="1200" b="1" i="0" u="sng">
              <a:solidFill>
                <a:schemeClr val="tx1"/>
              </a:solidFill>
              <a:effectLst/>
              <a:latin typeface="Bogle" panose="020B0503020203060203" pitchFamily="34" charset="0"/>
              <a:cs typeface="Times New Roman" panose="02020603050405020304" pitchFamily="18" charset="0"/>
            </a:endParaRPr>
          </a:p>
          <a:p>
            <a:pPr marL="0" marR="0" lvl="0" indent="0">
              <a:lnSpc>
                <a:spcPct val="115000"/>
              </a:lnSpc>
              <a:spcBef>
                <a:spcPts val="600"/>
              </a:spcBef>
              <a:spcAft>
                <a:spcPts val="0"/>
              </a:spcAft>
              <a:buFont typeface="Arial" panose="020B0604020202020204" pitchFamily="34" charset="0"/>
              <a:buNone/>
            </a:pPr>
            <a:r>
              <a:rPr lang="en-US" sz="1200" b="1" i="0" u="sng">
                <a:solidFill>
                  <a:schemeClr val="tx1"/>
                </a:solidFill>
                <a:effectLst/>
                <a:latin typeface="Bogle" panose="020B0503020203060203" pitchFamily="34" charset="0"/>
                <a:cs typeface="Times New Roman" panose="02020603050405020304" pitchFamily="18" charset="0"/>
              </a:rPr>
              <a:t>EXPLAIN:</a:t>
            </a:r>
          </a:p>
          <a:p>
            <a:pPr marL="0" marR="0">
              <a:lnSpc>
                <a:spcPct val="115000"/>
              </a:lnSpc>
              <a:spcBef>
                <a:spcPts val="1200"/>
              </a:spcBef>
              <a:spcAft>
                <a:spcPts val="1200"/>
              </a:spcAft>
            </a:pPr>
            <a:endParaRPr lang="en-US" sz="1200" b="1"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endParaRPr>
          </a:p>
          <a:p>
            <a:pPr marL="0" marR="0">
              <a:lnSpc>
                <a:spcPct val="115000"/>
              </a:lnSpc>
              <a:spcBef>
                <a:spcPts val="1200"/>
              </a:spcBef>
              <a:spcAft>
                <a:spcPts val="1200"/>
              </a:spcAft>
            </a:pPr>
            <a:r>
              <a:rPr lang="en-US" sz="1200" b="1"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Do:</a:t>
            </a:r>
            <a:endParaRPr lang="en-US" sz="1200"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endParaRPr>
          </a:p>
          <a:p>
            <a:pPr marL="285750" marR="0" indent="-285750">
              <a:lnSpc>
                <a:spcPct val="115000"/>
              </a:lnSpc>
              <a:spcBef>
                <a:spcPts val="1200"/>
              </a:spcBef>
              <a:spcAft>
                <a:spcPts val="1200"/>
              </a:spcAft>
              <a:buFont typeface="Arial" panose="020B0604020202020204" pitchFamily="34" charset="0"/>
              <a:buChar char="•"/>
            </a:pPr>
            <a:r>
              <a:rPr lang="en-US" sz="1200"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Review the roleplay instructions on Litmos course with the learners</a:t>
            </a:r>
          </a:p>
          <a:p>
            <a:pPr marL="0" marR="0" indent="0">
              <a:lnSpc>
                <a:spcPct val="115000"/>
              </a:lnSpc>
              <a:spcBef>
                <a:spcPts val="1200"/>
              </a:spcBef>
              <a:spcAft>
                <a:spcPts val="1200"/>
              </a:spcAft>
              <a:buFont typeface="Arial" panose="020B0604020202020204" pitchFamily="34" charset="0"/>
              <a:buNone/>
            </a:pPr>
            <a:endParaRPr lang="en-US" sz="1200"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endParaRPr>
          </a:p>
          <a:p>
            <a:pPr marL="0" marR="0">
              <a:lnSpc>
                <a:spcPct val="115000"/>
              </a:lnSpc>
              <a:spcBef>
                <a:spcPts val="1200"/>
              </a:spcBef>
              <a:spcAft>
                <a:spcPts val="1200"/>
              </a:spcAft>
            </a:pPr>
            <a:r>
              <a:rPr lang="en-US" sz="1200" b="1"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Say:</a:t>
            </a:r>
            <a:endParaRPr lang="en-US" sz="1200"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endParaRPr>
          </a:p>
          <a:p>
            <a:pPr marL="285750" marR="457200" indent="-285750">
              <a:lnSpc>
                <a:spcPct val="115000"/>
              </a:lnSpc>
              <a:spcBef>
                <a:spcPts val="1200"/>
              </a:spcBef>
              <a:spcAft>
                <a:spcPts val="1200"/>
              </a:spcAft>
              <a:buFont typeface="Arial" panose="020B0604020202020204" pitchFamily="34" charset="0"/>
              <a:buChar char="•"/>
            </a:pPr>
            <a:r>
              <a:rPr lang="en-US" sz="1200" i="0">
                <a:solidFill>
                  <a:schemeClr val="tx1"/>
                </a:solidFill>
                <a:effectLst/>
                <a:latin typeface="Bogle" panose="020B0503020203060203" pitchFamily="34" charset="0"/>
                <a:ea typeface="MS Gothic" panose="020B0609070205080204" pitchFamily="49" charset="-128"/>
                <a:cs typeface="Times New Roman" panose="02020603050405020304" pitchFamily="18" charset="0"/>
              </a:rPr>
              <a:t>Make sure to roleplay professionally throughout the conversation.</a:t>
            </a:r>
          </a:p>
          <a:p>
            <a:pPr marL="0" marR="0" indent="0">
              <a:lnSpc>
                <a:spcPct val="115000"/>
              </a:lnSpc>
              <a:spcBef>
                <a:spcPts val="1200"/>
              </a:spcBef>
              <a:spcAft>
                <a:spcPts val="1200"/>
              </a:spcAft>
              <a:buFont typeface="Arial" panose="020B0604020202020204" pitchFamily="34" charset="0"/>
              <a:buNone/>
            </a:pPr>
            <a:endParaRPr lang="en-US" sz="1200" b="1"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endParaRPr>
          </a:p>
          <a:p>
            <a:pPr marL="0" marR="0" indent="0">
              <a:lnSpc>
                <a:spcPct val="115000"/>
              </a:lnSpc>
              <a:spcBef>
                <a:spcPts val="1200"/>
              </a:spcBef>
              <a:spcAft>
                <a:spcPts val="1200"/>
              </a:spcAft>
              <a:buFont typeface="Arial" panose="020B0604020202020204" pitchFamily="34" charset="0"/>
              <a:buNone/>
            </a:pPr>
            <a:r>
              <a:rPr lang="en-US" sz="1200" b="1"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Demonstrate:</a:t>
            </a:r>
          </a:p>
          <a:p>
            <a:pPr marL="0" marR="0" lvl="0" indent="0" algn="l" defTabSz="914400" rtl="0" eaLnBrk="1" fontAlgn="auto" latinLnBrk="0" hangingPunct="1">
              <a:lnSpc>
                <a:spcPct val="115000"/>
              </a:lnSpc>
              <a:spcBef>
                <a:spcPts val="1200"/>
              </a:spcBef>
              <a:spcAft>
                <a:spcPts val="1200"/>
              </a:spcAft>
              <a:buClrTx/>
              <a:buSzTx/>
              <a:buFont typeface="Arial" panose="020B0604020202020204" pitchFamily="34" charset="0"/>
              <a:buNone/>
              <a:tabLst/>
              <a:defRPr/>
            </a:pPr>
            <a:r>
              <a:rPr lang="en-US" sz="1200">
                <a:solidFill>
                  <a:schemeClr val="tx1"/>
                </a:solidFill>
                <a:effectLst/>
                <a:latin typeface="Bogle" panose="020B0503020203060203" pitchFamily="34" charset="0"/>
                <a:ea typeface="Bogle" panose="020B0503020203060203" pitchFamily="34" charset="0"/>
                <a:cs typeface="Times New Roman" panose="02020603050405020304" pitchFamily="18" charset="0"/>
              </a:rPr>
              <a:t>Give a walk-through of the roleplay documents before the learners begin</a:t>
            </a:r>
            <a:r>
              <a:rPr lang="en-US" sz="1200" b="0"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 </a:t>
            </a:r>
          </a:p>
          <a:p>
            <a:pPr marL="742950" marR="0" lvl="1" indent="-285750">
              <a:lnSpc>
                <a:spcPct val="115000"/>
              </a:lnSpc>
              <a:spcBef>
                <a:spcPts val="1200"/>
              </a:spcBef>
              <a:spcAft>
                <a:spcPts val="1200"/>
              </a:spcAft>
              <a:buFont typeface="Arial" panose="020B0604020202020204" pitchFamily="34" charset="0"/>
              <a:buChar char="•"/>
            </a:pPr>
            <a:r>
              <a:rPr lang="en-US" sz="1200"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Required KB articles</a:t>
            </a:r>
          </a:p>
          <a:p>
            <a:pPr marL="742950" marR="0" lvl="1" indent="-285750" algn="l" defTabSz="914400" rtl="0" eaLnBrk="1" fontAlgn="auto" latinLnBrk="0" hangingPunct="1">
              <a:lnSpc>
                <a:spcPct val="115000"/>
              </a:lnSpc>
              <a:spcBef>
                <a:spcPts val="1200"/>
              </a:spcBef>
              <a:spcAft>
                <a:spcPts val="1200"/>
              </a:spcAft>
              <a:buClrTx/>
              <a:buSzTx/>
              <a:buFont typeface="Arial" panose="020B0604020202020204" pitchFamily="34" charset="0"/>
              <a:buChar char="•"/>
              <a:tabLst/>
              <a:defRPr/>
            </a:pPr>
            <a:r>
              <a:rPr lang="en-US" sz="1200"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Litmos Roleplay Job Aid for Business+ Membership Retention toolkit reference </a:t>
            </a:r>
          </a:p>
          <a:p>
            <a:pPr marL="742950" marR="0" lvl="1" indent="-285750" algn="l" defTabSz="914400" rtl="0" eaLnBrk="1" fontAlgn="auto" latinLnBrk="0" hangingPunct="1">
              <a:lnSpc>
                <a:spcPct val="115000"/>
              </a:lnSpc>
              <a:spcBef>
                <a:spcPts val="1200"/>
              </a:spcBef>
              <a:spcAft>
                <a:spcPts val="1200"/>
              </a:spcAft>
              <a:buClrTx/>
              <a:buSzTx/>
              <a:buFont typeface="Arial" panose="020B0604020202020204" pitchFamily="34" charset="0"/>
              <a:buChar char="•"/>
              <a:tabLst/>
              <a:defRPr/>
            </a:pPr>
            <a:r>
              <a:rPr lang="en-US" sz="1200"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Litmos Roleplay Agent Guide or Customer Guide for scenarios 1, 2, and 3 (Scenarios 4 and 5 are completed by the T1 chat agents on Day 2)</a:t>
            </a:r>
          </a:p>
          <a:p>
            <a:pPr marL="742950" marR="0" lvl="1" indent="-285750" algn="l" defTabSz="914400" rtl="0" eaLnBrk="1" fontAlgn="auto" latinLnBrk="0" hangingPunct="1">
              <a:lnSpc>
                <a:spcPct val="115000"/>
              </a:lnSpc>
              <a:spcBef>
                <a:spcPts val="1200"/>
              </a:spcBef>
              <a:spcAft>
                <a:spcPts val="1200"/>
              </a:spcAft>
              <a:buClrTx/>
              <a:buSzTx/>
              <a:buFont typeface="Arial" panose="020B0604020202020204" pitchFamily="34" charset="0"/>
              <a:buChar char="•"/>
              <a:tabLst/>
              <a:defRPr/>
            </a:pPr>
            <a:r>
              <a:rPr lang="en-US" sz="1200"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Roleplay worksheet reflection questions</a:t>
            </a:r>
          </a:p>
          <a:p>
            <a:pPr marL="1200150" marR="0" lvl="2" indent="-285750">
              <a:lnSpc>
                <a:spcPct val="115000"/>
              </a:lnSpc>
              <a:spcBef>
                <a:spcPts val="600"/>
              </a:spcBef>
              <a:spcAft>
                <a:spcPts val="0"/>
              </a:spcAft>
              <a:buFont typeface="Arial" panose="020B0604020202020204" pitchFamily="34" charset="0"/>
              <a:buChar char="•"/>
            </a:pPr>
            <a:r>
              <a:rPr lang="en-US" sz="1200" b="0" i="0">
                <a:solidFill>
                  <a:schemeClr val="tx1"/>
                </a:solidFill>
                <a:effectLst/>
                <a:latin typeface="Bogle" panose="020B0503020203060203" pitchFamily="34" charset="0"/>
                <a:ea typeface="MS Gothic" panose="020B0609070205080204" pitchFamily="49" charset="-128"/>
                <a:cs typeface="Bogle" panose="020B0503020203060203" pitchFamily="34" charset="0"/>
              </a:rPr>
              <a:t>C</a:t>
            </a:r>
            <a:r>
              <a:rPr lang="en-US" sz="1200" b="0" i="0">
                <a:solidFill>
                  <a:schemeClr val="tx1"/>
                </a:solidFill>
                <a:effectLst/>
                <a:latin typeface="Bogle" panose="020B0503020203060203" pitchFamily="34" charset="0"/>
                <a:ea typeface="Bogle" panose="020B0503020203060203" pitchFamily="34" charset="0"/>
                <a:cs typeface="Times New Roman" panose="02020603050405020304" pitchFamily="18" charset="0"/>
              </a:rPr>
              <a:t>lick Next Question to p</a:t>
            </a:r>
            <a:r>
              <a:rPr lang="en-US" sz="1200" b="0" i="0">
                <a:solidFill>
                  <a:schemeClr val="tx1"/>
                </a:solidFill>
                <a:effectLst/>
                <a:latin typeface="Bogle" panose="020B0503020203060203" pitchFamily="34" charset="0"/>
                <a:ea typeface="Bogle" panose="020B0503020203060203" pitchFamily="34" charset="0"/>
                <a:cs typeface="Bogle" panose="020B0503020203060203" pitchFamily="34" charset="0"/>
              </a:rPr>
              <a:t>rogress through the worksheet</a:t>
            </a:r>
            <a:endParaRPr lang="en-US" sz="1200" b="0" i="0">
              <a:solidFill>
                <a:schemeClr val="tx1"/>
              </a:solidFill>
              <a:effectLst/>
              <a:latin typeface="Bogle" panose="020B0503020203060203" pitchFamily="34" charset="0"/>
              <a:ea typeface="Times New Roman" panose="02020603050405020304" pitchFamily="18" charset="0"/>
              <a:cs typeface="Bogle" panose="020B0503020203060203" pitchFamily="34" charset="0"/>
            </a:endParaRPr>
          </a:p>
          <a:p>
            <a:pPr marL="1200150" marR="0" lvl="2" indent="-285750">
              <a:lnSpc>
                <a:spcPct val="115000"/>
              </a:lnSpc>
              <a:spcBef>
                <a:spcPts val="0"/>
              </a:spcBef>
              <a:spcAft>
                <a:spcPts val="600"/>
              </a:spcAft>
              <a:buFont typeface="Arial" panose="020B0604020202020204" pitchFamily="34" charset="0"/>
              <a:buChar char="•"/>
            </a:pPr>
            <a:r>
              <a:rPr lang="en-US" sz="1200" b="0" i="0">
                <a:solidFill>
                  <a:schemeClr val="tx1"/>
                </a:solidFill>
                <a:effectLst/>
                <a:latin typeface="Bogle" panose="020B0503020203060203" pitchFamily="34" charset="0"/>
                <a:ea typeface="MS Gothic" panose="020B0609070205080204" pitchFamily="49" charset="-128"/>
                <a:cs typeface="Bogle" panose="020B0503020203060203" pitchFamily="34" charset="0"/>
              </a:rPr>
              <a:t>C</a:t>
            </a:r>
            <a:r>
              <a:rPr lang="en-US" sz="1200" b="0" i="0">
                <a:solidFill>
                  <a:schemeClr val="tx1"/>
                </a:solidFill>
                <a:effectLst/>
                <a:latin typeface="Bogle" panose="020B0503020203060203" pitchFamily="34" charset="0"/>
                <a:ea typeface="Times New Roman" panose="02020603050405020304" pitchFamily="18" charset="0"/>
                <a:cs typeface="Bogle" panose="020B0503020203060203" pitchFamily="34" charset="0"/>
              </a:rPr>
              <a:t>lick Next to review the responses</a:t>
            </a:r>
          </a:p>
          <a:p>
            <a:pPr marL="1200150" marR="0" lvl="2" indent="-285750">
              <a:lnSpc>
                <a:spcPct val="115000"/>
              </a:lnSpc>
              <a:spcBef>
                <a:spcPts val="600"/>
              </a:spcBef>
              <a:spcAft>
                <a:spcPts val="600"/>
              </a:spcAft>
              <a:buFont typeface="Arial" panose="020B0604020202020204" pitchFamily="34" charset="0"/>
              <a:buChar char="•"/>
              <a:tabLst>
                <a:tab pos="228600" algn="l"/>
                <a:tab pos="457200" algn="l"/>
              </a:tabLst>
            </a:pPr>
            <a:r>
              <a:rPr lang="en-US" sz="1200" b="0" i="0">
                <a:solidFill>
                  <a:schemeClr val="tx1"/>
                </a:solidFill>
                <a:effectLst/>
                <a:latin typeface="Bogle" panose="020B0503020203060203" pitchFamily="34" charset="0"/>
                <a:ea typeface="MS Gothic" panose="020B0609070205080204" pitchFamily="49" charset="-128"/>
                <a:cs typeface="Bogle" panose="020B0503020203060203" pitchFamily="34" charset="0"/>
              </a:rPr>
              <a:t>Click Complete to submit the worksheet</a:t>
            </a:r>
            <a:endParaRPr lang="en-US" sz="1200" b="0" i="0">
              <a:solidFill>
                <a:schemeClr val="tx1"/>
              </a:solidFill>
              <a:effectLst/>
              <a:latin typeface="Bogle" panose="020B0503020203060203" pitchFamily="34" charset="0"/>
              <a:ea typeface="Times New Roman" panose="02020603050405020304" pitchFamily="18" charset="0"/>
              <a:cs typeface="Bogle" panose="020B0503020203060203" pitchFamily="34" charset="0"/>
            </a:endParaRPr>
          </a:p>
          <a:p>
            <a:pPr marL="0" marR="0" lvl="0" indent="0" algn="l" defTabSz="914400" rtl="0" eaLnBrk="1" fontAlgn="auto" latinLnBrk="0" hangingPunct="1">
              <a:lnSpc>
                <a:spcPct val="115000"/>
              </a:lnSpc>
              <a:spcBef>
                <a:spcPts val="1200"/>
              </a:spcBef>
              <a:spcAft>
                <a:spcPts val="1200"/>
              </a:spcAft>
              <a:buClrTx/>
              <a:buSzTx/>
              <a:buFont typeface="Arial" panose="020B0604020202020204" pitchFamily="34" charset="0"/>
              <a:buNone/>
              <a:tabLst/>
              <a:defRPr/>
            </a:pPr>
            <a:endParaRPr lang="en-US" sz="1200"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endParaRPr>
          </a:p>
          <a:p>
            <a:pPr marL="0" marR="0">
              <a:lnSpc>
                <a:spcPct val="115000"/>
              </a:lnSpc>
              <a:spcBef>
                <a:spcPts val="1200"/>
              </a:spcBef>
              <a:spcAft>
                <a:spcPts val="1200"/>
              </a:spcAft>
            </a:pPr>
            <a:r>
              <a:rPr lang="en-US" sz="1200" b="1"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Ask:</a:t>
            </a:r>
            <a:endParaRPr lang="en-US" sz="1200"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endParaRPr>
          </a:p>
          <a:p>
            <a:pPr marL="285750" marR="0" indent="-285750">
              <a:lnSpc>
                <a:spcPct val="115000"/>
              </a:lnSpc>
              <a:spcBef>
                <a:spcPts val="1200"/>
              </a:spcBef>
              <a:spcAft>
                <a:spcPts val="1200"/>
              </a:spcAft>
              <a:buFont typeface="Arial" panose="020B0604020202020204" pitchFamily="34" charset="0"/>
              <a:buChar char="•"/>
            </a:pPr>
            <a:r>
              <a:rPr lang="en-US" sz="1200"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What questions do you have? </a:t>
            </a:r>
            <a:r>
              <a:rPr lang="en-US" sz="1200" b="0"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Answers vary</a:t>
            </a:r>
          </a:p>
          <a:p>
            <a:pPr marL="0" marR="0" lvl="0" indent="0" algn="l" defTabSz="914400" rtl="0" eaLnBrk="1" fontAlgn="auto" latinLnBrk="0" hangingPunct="1">
              <a:lnSpc>
                <a:spcPct val="115000"/>
              </a:lnSpc>
              <a:spcBef>
                <a:spcPts val="1200"/>
              </a:spcBef>
              <a:spcAft>
                <a:spcPts val="1200"/>
              </a:spcAft>
              <a:buClrTx/>
              <a:buSzTx/>
              <a:buFont typeface="Arial" panose="020B0604020202020204" pitchFamily="34" charset="0"/>
              <a:buNone/>
              <a:tabLst/>
              <a:defRPr/>
            </a:pPr>
            <a:endParaRPr lang="en-US" sz="1200"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1200"/>
              </a:spcBef>
              <a:spcAft>
                <a:spcPts val="1200"/>
              </a:spcAft>
              <a:buClrTx/>
              <a:buSzTx/>
              <a:buFont typeface="Arial" panose="020B0604020202020204" pitchFamily="34" charset="0"/>
              <a:buNone/>
              <a:tabLst/>
              <a:defRPr/>
            </a:pPr>
            <a:r>
              <a:rPr lang="en-US" sz="1200" b="1" i="0" u="sng">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ACT:</a:t>
            </a:r>
          </a:p>
          <a:p>
            <a:pPr marL="0" marR="0" lvl="0" indent="0" algn="l" defTabSz="914400" rtl="0" eaLnBrk="1" fontAlgn="auto" latinLnBrk="0" hangingPunct="1">
              <a:lnSpc>
                <a:spcPct val="115000"/>
              </a:lnSpc>
              <a:spcBef>
                <a:spcPts val="1200"/>
              </a:spcBef>
              <a:spcAft>
                <a:spcPts val="1200"/>
              </a:spcAft>
              <a:buClrTx/>
              <a:buSzTx/>
              <a:buFont typeface="Arial" panose="020B0604020202020204" pitchFamily="34" charset="0"/>
              <a:buNone/>
              <a:tabLst/>
              <a:defRPr/>
            </a:pPr>
            <a:endParaRPr lang="en-US" sz="1200"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endParaRPr>
          </a:p>
          <a:p>
            <a:pPr marL="0" marR="0">
              <a:lnSpc>
                <a:spcPct val="115000"/>
              </a:lnSpc>
              <a:spcBef>
                <a:spcPts val="1200"/>
              </a:spcBef>
              <a:spcAft>
                <a:spcPts val="1200"/>
              </a:spcAft>
            </a:pPr>
            <a:r>
              <a:rPr lang="en-US" sz="1200" b="1"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Do:</a:t>
            </a:r>
            <a:endParaRPr lang="en-US" sz="1200"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endParaRPr>
          </a:p>
          <a:p>
            <a:pPr marL="171450" marR="0" lvl="0" indent="-171450">
              <a:lnSpc>
                <a:spcPct val="115000"/>
              </a:lnSpc>
              <a:spcBef>
                <a:spcPts val="600"/>
              </a:spcBef>
              <a:spcAft>
                <a:spcPts val="0"/>
              </a:spcAft>
              <a:buFont typeface="Arial" panose="020B0604020202020204" pitchFamily="34" charset="0"/>
              <a:buChar char="•"/>
            </a:pPr>
            <a:r>
              <a:rPr lang="en-US" sz="1200" i="0">
                <a:solidFill>
                  <a:schemeClr val="tx1"/>
                </a:solidFill>
                <a:effectLst/>
                <a:latin typeface="Bogle" panose="020B0503020203060203" pitchFamily="34" charset="0"/>
                <a:ea typeface="Bogle" panose="020B0503020203060203" pitchFamily="34" charset="0"/>
                <a:cs typeface="Bogle" panose="020B0503020203060203" pitchFamily="34" charset="0"/>
              </a:rPr>
              <a:t>Allow 45 minutes for the learners to complete the roleplays and reflection questions</a:t>
            </a:r>
            <a:endParaRPr lang="en-US" sz="1200" i="0">
              <a:solidFill>
                <a:schemeClr val="tx1"/>
              </a:solidFill>
              <a:effectLst/>
              <a:latin typeface="Bogle" panose="020B0503020203060203" pitchFamily="34" charset="0"/>
              <a:ea typeface="Times New Roman" panose="02020603050405020304" pitchFamily="18" charset="0"/>
              <a:cs typeface="Bogle" panose="020B0503020203060203" pitchFamily="34" charset="0"/>
            </a:endParaRPr>
          </a:p>
          <a:p>
            <a:pPr marL="171450" marR="0" lvl="0" indent="-171450">
              <a:lnSpc>
                <a:spcPct val="115000"/>
              </a:lnSpc>
              <a:spcBef>
                <a:spcPts val="0"/>
              </a:spcBef>
              <a:spcAft>
                <a:spcPts val="0"/>
              </a:spcAft>
              <a:buFont typeface="Arial" panose="020B0604020202020204" pitchFamily="34" charset="0"/>
              <a:buChar char="•"/>
            </a:pPr>
            <a:r>
              <a:rPr lang="en-US" sz="1200" i="0">
                <a:solidFill>
                  <a:schemeClr val="tx1"/>
                </a:solidFill>
                <a:effectLst/>
                <a:latin typeface="Bogle" panose="020B0503020203060203" pitchFamily="34" charset="0"/>
                <a:ea typeface="Bogle" panose="020B0503020203060203" pitchFamily="34" charset="0"/>
                <a:cs typeface="Bogle" panose="020B0503020203060203" pitchFamily="34" charset="0"/>
              </a:rPr>
              <a:t>Manage the breakout rooms:</a:t>
            </a:r>
            <a:endParaRPr lang="en-US" sz="1200" i="0">
              <a:solidFill>
                <a:schemeClr val="tx1"/>
              </a:solidFill>
              <a:effectLst/>
              <a:latin typeface="Bogle" panose="020B0503020203060203" pitchFamily="34" charset="0"/>
              <a:ea typeface="Times New Roman" panose="02020603050405020304" pitchFamily="18" charset="0"/>
              <a:cs typeface="Bogle" panose="020B0503020203060203" pitchFamily="34" charset="0"/>
            </a:endParaRPr>
          </a:p>
          <a:p>
            <a:pPr marL="628650" marR="0" lvl="1" indent="-171450">
              <a:lnSpc>
                <a:spcPct val="115000"/>
              </a:lnSpc>
              <a:spcBef>
                <a:spcPts val="0"/>
              </a:spcBef>
              <a:spcAft>
                <a:spcPts val="0"/>
              </a:spcAft>
              <a:buFont typeface="Arial" panose="020B0604020202020204" pitchFamily="34" charset="0"/>
              <a:buChar char="•"/>
            </a:pPr>
            <a:r>
              <a:rPr lang="en-US" sz="1200" i="0">
                <a:solidFill>
                  <a:schemeClr val="tx1"/>
                </a:solidFill>
                <a:effectLst/>
                <a:latin typeface="Bogle" panose="020B0503020203060203" pitchFamily="34" charset="0"/>
                <a:ea typeface="Bogle" panose="020B0503020203060203" pitchFamily="34" charset="0"/>
                <a:cs typeface="Bogle" panose="020B0503020203060203" pitchFamily="34" charset="0"/>
              </a:rPr>
              <a:t>Open the breakout rooms in groups of 3 learners</a:t>
            </a:r>
            <a:endParaRPr lang="en-US" sz="1200" i="0">
              <a:solidFill>
                <a:schemeClr val="tx1"/>
              </a:solidFill>
              <a:effectLst/>
              <a:latin typeface="Bogle" panose="020B0503020203060203" pitchFamily="34" charset="0"/>
              <a:ea typeface="Times New Roman" panose="02020603050405020304" pitchFamily="18" charset="0"/>
              <a:cs typeface="Bogle" panose="020B0503020203060203" pitchFamily="34" charset="0"/>
            </a:endParaRPr>
          </a:p>
          <a:p>
            <a:pPr marL="628650" marR="0" lvl="1" indent="-171450">
              <a:lnSpc>
                <a:spcPct val="115000"/>
              </a:lnSpc>
              <a:spcBef>
                <a:spcPts val="0"/>
              </a:spcBef>
              <a:spcAft>
                <a:spcPts val="0"/>
              </a:spcAft>
              <a:buFont typeface="Arial" panose="020B0604020202020204" pitchFamily="34" charset="0"/>
              <a:buChar char="•"/>
            </a:pPr>
            <a:r>
              <a:rPr lang="en-US" sz="1200" i="0">
                <a:solidFill>
                  <a:schemeClr val="tx1"/>
                </a:solidFill>
                <a:effectLst/>
                <a:latin typeface="Bogle" panose="020B0503020203060203" pitchFamily="34" charset="0"/>
                <a:ea typeface="Bogle" panose="020B0503020203060203" pitchFamily="34" charset="0"/>
                <a:cs typeface="Bogle" panose="020B0503020203060203" pitchFamily="34" charset="0"/>
              </a:rPr>
              <a:t>Allow the learners to:</a:t>
            </a:r>
            <a:endParaRPr lang="en-US" sz="1200" i="0">
              <a:solidFill>
                <a:schemeClr val="tx1"/>
              </a:solidFill>
              <a:effectLst/>
              <a:latin typeface="Bogle" panose="020B0503020203060203" pitchFamily="34" charset="0"/>
              <a:ea typeface="Times New Roman" panose="02020603050405020304" pitchFamily="18" charset="0"/>
              <a:cs typeface="Bogle" panose="020B0503020203060203" pitchFamily="34" charset="0"/>
            </a:endParaRPr>
          </a:p>
          <a:p>
            <a:pPr marL="1085850" marR="0" lvl="2" indent="-171450">
              <a:lnSpc>
                <a:spcPct val="115000"/>
              </a:lnSpc>
              <a:spcBef>
                <a:spcPts val="0"/>
              </a:spcBef>
              <a:spcAft>
                <a:spcPts val="0"/>
              </a:spcAft>
              <a:buFont typeface="Arial" panose="020B0604020202020204" pitchFamily="34" charset="0"/>
              <a:buChar char="•"/>
            </a:pPr>
            <a:r>
              <a:rPr lang="en-US" sz="1200" i="0">
                <a:solidFill>
                  <a:schemeClr val="tx1"/>
                </a:solidFill>
                <a:effectLst/>
                <a:latin typeface="Bogle" panose="020B0503020203060203" pitchFamily="34" charset="0"/>
                <a:ea typeface="Bogle" panose="020B0503020203060203" pitchFamily="34" charset="0"/>
                <a:cs typeface="Bogle" panose="020B0503020203060203" pitchFamily="34" charset="0"/>
              </a:rPr>
              <a:t>Join their breakout rooms</a:t>
            </a:r>
            <a:endParaRPr lang="en-US" sz="1200" i="0">
              <a:solidFill>
                <a:schemeClr val="tx1"/>
              </a:solidFill>
              <a:effectLst/>
              <a:latin typeface="Bogle" panose="020B0503020203060203" pitchFamily="34" charset="0"/>
              <a:ea typeface="Times New Roman" panose="02020603050405020304" pitchFamily="18" charset="0"/>
              <a:cs typeface="Bogle" panose="020B0503020203060203" pitchFamily="34" charset="0"/>
            </a:endParaRPr>
          </a:p>
          <a:p>
            <a:pPr marL="1085850" marR="0" lvl="2" indent="-171450">
              <a:lnSpc>
                <a:spcPct val="115000"/>
              </a:lnSpc>
              <a:spcBef>
                <a:spcPts val="0"/>
              </a:spcBef>
              <a:spcAft>
                <a:spcPts val="0"/>
              </a:spcAft>
              <a:buFont typeface="Arial" panose="020B0604020202020204" pitchFamily="34" charset="0"/>
              <a:buChar char="•"/>
            </a:pPr>
            <a:r>
              <a:rPr lang="en-US" sz="1200" i="0">
                <a:solidFill>
                  <a:schemeClr val="tx1"/>
                </a:solidFill>
                <a:effectLst/>
                <a:latin typeface="Bogle" panose="020B0503020203060203" pitchFamily="34" charset="0"/>
                <a:ea typeface="Bogle" panose="020B0503020203060203" pitchFamily="34" charset="0"/>
                <a:cs typeface="Bogle" panose="020B0503020203060203" pitchFamily="34" charset="0"/>
              </a:rPr>
              <a:t>Work with their groups to complete the roleplay activity</a:t>
            </a:r>
            <a:endParaRPr lang="en-US" sz="1200" i="0">
              <a:solidFill>
                <a:schemeClr val="tx1"/>
              </a:solidFill>
              <a:effectLst/>
              <a:latin typeface="Bogle" panose="020B0503020203060203" pitchFamily="34" charset="0"/>
              <a:ea typeface="Times New Roman" panose="02020603050405020304" pitchFamily="18" charset="0"/>
              <a:cs typeface="Bogle" panose="020B0503020203060203" pitchFamily="34" charset="0"/>
            </a:endParaRPr>
          </a:p>
          <a:p>
            <a:pPr marL="628650" marR="0" lvl="1" indent="-171450">
              <a:lnSpc>
                <a:spcPct val="115000"/>
              </a:lnSpc>
              <a:spcBef>
                <a:spcPts val="0"/>
              </a:spcBef>
              <a:spcAft>
                <a:spcPts val="0"/>
              </a:spcAft>
              <a:buFont typeface="Arial" panose="020B0604020202020204" pitchFamily="34" charset="0"/>
              <a:buChar char="•"/>
            </a:pPr>
            <a:r>
              <a:rPr lang="en-US" sz="1200" i="0">
                <a:solidFill>
                  <a:schemeClr val="tx1"/>
                </a:solidFill>
                <a:effectLst/>
                <a:latin typeface="Bogle" panose="020B0503020203060203" pitchFamily="34" charset="0"/>
                <a:ea typeface="Bogle" panose="020B0503020203060203" pitchFamily="34" charset="0"/>
                <a:cs typeface="Bogle" panose="020B0503020203060203" pitchFamily="34" charset="0"/>
              </a:rPr>
              <a:t>Monitor the breakout groups by making rotational visits</a:t>
            </a:r>
            <a:endParaRPr lang="en-US" sz="1200" i="0">
              <a:solidFill>
                <a:schemeClr val="tx1"/>
              </a:solidFill>
              <a:effectLst/>
              <a:latin typeface="Bogle" panose="020B0503020203060203" pitchFamily="34" charset="0"/>
              <a:ea typeface="Times New Roman" panose="02020603050405020304" pitchFamily="18" charset="0"/>
              <a:cs typeface="Bogle" panose="020B0503020203060203" pitchFamily="34" charset="0"/>
            </a:endParaRPr>
          </a:p>
          <a:p>
            <a:pPr marL="628650" marR="0" lvl="1" indent="-171450">
              <a:lnSpc>
                <a:spcPct val="115000"/>
              </a:lnSpc>
              <a:spcBef>
                <a:spcPts val="0"/>
              </a:spcBef>
              <a:spcAft>
                <a:spcPts val="600"/>
              </a:spcAft>
              <a:buFont typeface="Arial" panose="020B0604020202020204" pitchFamily="34" charset="0"/>
              <a:buChar char="•"/>
            </a:pPr>
            <a:r>
              <a:rPr lang="en-US" sz="1200" i="0">
                <a:solidFill>
                  <a:schemeClr val="tx1"/>
                </a:solidFill>
                <a:effectLst/>
                <a:latin typeface="Bogle" panose="020B0503020203060203" pitchFamily="34" charset="0"/>
                <a:ea typeface="Bogle" panose="020B0503020203060203" pitchFamily="34" charset="0"/>
                <a:cs typeface="Bogle" panose="020B0503020203060203" pitchFamily="34" charset="0"/>
              </a:rPr>
              <a:t>Provide suggestions when a learner calls for help </a:t>
            </a:r>
            <a:endParaRPr lang="en-US" sz="1200" i="0">
              <a:solidFill>
                <a:schemeClr val="tx1"/>
              </a:solidFill>
              <a:effectLst/>
              <a:latin typeface="Bogle" panose="020B0503020203060203" pitchFamily="34" charset="0"/>
              <a:ea typeface="Times New Roman" panose="02020603050405020304" pitchFamily="18" charset="0"/>
              <a:cs typeface="Bogle" panose="020B0503020203060203" pitchFamily="34" charset="0"/>
            </a:endParaRPr>
          </a:p>
          <a:p>
            <a:pPr marL="171450" indent="-171450">
              <a:buFont typeface="Arial" panose="020B0604020202020204" pitchFamily="34" charset="0"/>
              <a:buChar char="•"/>
            </a:pPr>
            <a:r>
              <a:rPr lang="en-US" sz="1200" i="0">
                <a:solidFill>
                  <a:schemeClr val="tx1"/>
                </a:solidFill>
                <a:effectLst/>
                <a:latin typeface="Bogle" panose="020B0503020203060203" pitchFamily="34" charset="0"/>
                <a:ea typeface="Bogle" panose="020B0503020203060203" pitchFamily="34" charset="0"/>
                <a:cs typeface="Times New Roman" panose="02020603050405020304" pitchFamily="18" charset="0"/>
              </a:rPr>
              <a:t>Close the breakout rooms when the time is up</a:t>
            </a:r>
          </a:p>
          <a:p>
            <a:pPr marL="171450" indent="-171450">
              <a:buFont typeface="Arial" panose="020B0604020202020204" pitchFamily="34" charset="0"/>
              <a:buChar char="•"/>
            </a:pPr>
            <a:endParaRPr lang="en-US" sz="1200"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sz="1200" b="1"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Up Next:</a:t>
            </a:r>
          </a:p>
          <a:p>
            <a:pPr marL="0" marR="0" lvl="0" indent="0">
              <a:lnSpc>
                <a:spcPct val="115000"/>
              </a:lnSpc>
              <a:spcBef>
                <a:spcPts val="600"/>
              </a:spcBef>
              <a:spcAft>
                <a:spcPts val="0"/>
              </a:spcAft>
              <a:buFont typeface="Arial" panose="020B0604020202020204" pitchFamily="34" charset="0"/>
              <a:buNone/>
            </a:pPr>
            <a:r>
              <a:rPr lang="en-US" sz="1200" b="0" i="0" u="none">
                <a:solidFill>
                  <a:schemeClr val="tx1"/>
                </a:solidFill>
                <a:latin typeface="Bogle" panose="020B0503020203060203" pitchFamily="34" charset="0"/>
              </a:rPr>
              <a:t>Roleplay Activity Debrief</a:t>
            </a:r>
          </a:p>
        </p:txBody>
      </p:sp>
      <p:sp>
        <p:nvSpPr>
          <p:cNvPr id="4" name="Slide Number Placeholder 3"/>
          <p:cNvSpPr>
            <a:spLocks noGrp="1"/>
          </p:cNvSpPr>
          <p:nvPr>
            <p:ph type="sldNum" sz="quarter" idx="5"/>
          </p:nvPr>
        </p:nvSpPr>
        <p:spPr/>
        <p:txBody>
          <a:bodyPr/>
          <a:lstStyle/>
          <a:p>
            <a:fld id="{6C953AF7-91A7-8F43-86AA-5305ECD5CD1F}" type="slidenum">
              <a:rPr lang="en-US" smtClean="0"/>
              <a:t>37</a:t>
            </a:fld>
            <a:endParaRPr lang="en-US"/>
          </a:p>
        </p:txBody>
      </p:sp>
    </p:spTree>
    <p:extLst>
      <p:ext uri="{BB962C8B-B14F-4D97-AF65-F5344CB8AC3E}">
        <p14:creationId xmlns:p14="http://schemas.microsoft.com/office/powerpoint/2010/main" val="15913435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solidFill>
                  <a:schemeClr val="tx1"/>
                </a:solidFill>
                <a:latin typeface="Bogle" panose="020B0503020203060203" pitchFamily="34" charset="0"/>
              </a:rPr>
              <a:t>Roleplay Activity Debrief (10 minutes)</a:t>
            </a:r>
          </a:p>
          <a:p>
            <a:endParaRPr lang="en-US" sz="1200" b="1" i="0" u="sng">
              <a:solidFill>
                <a:schemeClr val="tx1"/>
              </a:solidFill>
              <a:latin typeface="Bogle" panose="020B0503020203060203" pitchFamily="34" charset="0"/>
            </a:endParaRPr>
          </a:p>
          <a:p>
            <a:pPr marL="0" marR="0">
              <a:lnSpc>
                <a:spcPct val="115000"/>
              </a:lnSpc>
              <a:spcBef>
                <a:spcPts val="1200"/>
              </a:spcBef>
              <a:spcAft>
                <a:spcPts val="0"/>
              </a:spcAft>
            </a:pPr>
            <a:r>
              <a:rPr lang="en-US" sz="1200" b="1" i="0" u="sng">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EXPLAIN:</a:t>
            </a:r>
          </a:p>
          <a:p>
            <a:pPr marL="0" marR="0">
              <a:lnSpc>
                <a:spcPct val="115000"/>
              </a:lnSpc>
              <a:spcBef>
                <a:spcPts val="1200"/>
              </a:spcBef>
              <a:spcAft>
                <a:spcPts val="0"/>
              </a:spcAft>
            </a:pPr>
            <a:endParaRPr lang="en-US" sz="1200" b="1"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endParaRPr>
          </a:p>
          <a:p>
            <a:pPr marL="0" marR="0">
              <a:lnSpc>
                <a:spcPct val="115000"/>
              </a:lnSpc>
              <a:spcBef>
                <a:spcPts val="1200"/>
              </a:spcBef>
              <a:spcAft>
                <a:spcPts val="1200"/>
              </a:spcAft>
            </a:pPr>
            <a:r>
              <a:rPr lang="en-US" sz="1200" b="1"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Say:</a:t>
            </a:r>
          </a:p>
          <a:p>
            <a:pPr marL="0" marR="0">
              <a:lnSpc>
                <a:spcPct val="115000"/>
              </a:lnSpc>
              <a:spcBef>
                <a:spcPts val="1200"/>
              </a:spcBef>
              <a:spcAft>
                <a:spcPts val="1200"/>
              </a:spcAft>
            </a:pPr>
            <a:r>
              <a:rPr lang="en-US" sz="1200" b="0"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We will now open the completed worksheets to review them during roleplay debrief.</a:t>
            </a:r>
          </a:p>
          <a:p>
            <a:pPr marL="0" marR="0">
              <a:lnSpc>
                <a:spcPct val="115000"/>
              </a:lnSpc>
              <a:spcBef>
                <a:spcPts val="1200"/>
              </a:spcBef>
              <a:spcAft>
                <a:spcPts val="1200"/>
              </a:spcAft>
            </a:pPr>
            <a:endParaRPr lang="en-US" sz="1200" b="1"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endParaRPr>
          </a:p>
          <a:p>
            <a:pPr marL="0" marR="0">
              <a:lnSpc>
                <a:spcPct val="115000"/>
              </a:lnSpc>
              <a:spcBef>
                <a:spcPts val="1200"/>
              </a:spcBef>
              <a:spcAft>
                <a:spcPts val="1200"/>
              </a:spcAft>
            </a:pPr>
            <a:r>
              <a:rPr lang="en-US" sz="1200" b="1"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Navigate:</a:t>
            </a:r>
            <a:endParaRPr lang="en-US" sz="1200"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endParaRPr>
          </a:p>
          <a:p>
            <a:pPr marL="0" marR="0">
              <a:lnSpc>
                <a:spcPct val="115000"/>
              </a:lnSpc>
              <a:spcBef>
                <a:spcPts val="1200"/>
              </a:spcBef>
              <a:spcAft>
                <a:spcPts val="1200"/>
              </a:spcAft>
            </a:pPr>
            <a:r>
              <a:rPr lang="en-US" sz="1200" i="0">
                <a:solidFill>
                  <a:schemeClr val="tx1"/>
                </a:solidFill>
                <a:effectLst/>
                <a:latin typeface="Bogle" panose="020B0503020203060203" pitchFamily="34" charset="0"/>
                <a:ea typeface="Bogle" panose="020B0503020203060203" pitchFamily="34" charset="0"/>
                <a:cs typeface="Times New Roman" panose="02020603050405020304" pitchFamily="18" charset="0"/>
              </a:rPr>
              <a:t>Screen-share Litmos course</a:t>
            </a:r>
          </a:p>
          <a:p>
            <a:pPr marL="0" marR="0">
              <a:lnSpc>
                <a:spcPct val="115000"/>
              </a:lnSpc>
              <a:spcBef>
                <a:spcPts val="1200"/>
              </a:spcBef>
              <a:spcAft>
                <a:spcPts val="1200"/>
              </a:spcAft>
            </a:pPr>
            <a:endParaRPr lang="en-US" sz="1200"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endParaRPr>
          </a:p>
          <a:p>
            <a:pPr marL="0" marR="0">
              <a:lnSpc>
                <a:spcPct val="115000"/>
              </a:lnSpc>
              <a:spcBef>
                <a:spcPts val="1200"/>
              </a:spcBef>
              <a:spcAft>
                <a:spcPts val="1200"/>
              </a:spcAft>
            </a:pPr>
            <a:r>
              <a:rPr lang="en-US" sz="1200" b="1"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Instruct:</a:t>
            </a:r>
            <a:endParaRPr lang="en-US" sz="1200"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endParaRPr>
          </a:p>
          <a:p>
            <a:pPr marL="285750" marR="0" lvl="0" indent="-285750">
              <a:lnSpc>
                <a:spcPct val="115000"/>
              </a:lnSpc>
              <a:spcBef>
                <a:spcPts val="600"/>
              </a:spcBef>
              <a:spcAft>
                <a:spcPts val="0"/>
              </a:spcAft>
              <a:buFont typeface="Arial" panose="020B0604020202020204" pitchFamily="34" charset="0"/>
              <a:buChar char="•"/>
              <a:tabLst>
                <a:tab pos="228600" algn="l"/>
                <a:tab pos="457200" algn="l"/>
              </a:tabLst>
            </a:pPr>
            <a:r>
              <a:rPr lang="en-US" sz="1200" i="0">
                <a:solidFill>
                  <a:schemeClr val="tx1"/>
                </a:solidFill>
                <a:effectLst/>
                <a:latin typeface="Bogle" panose="020B0503020203060203" pitchFamily="34" charset="0"/>
                <a:ea typeface="Times New Roman" panose="02020603050405020304" pitchFamily="18" charset="0"/>
                <a:cs typeface="Bogle" panose="020B0503020203060203" pitchFamily="34" charset="0"/>
              </a:rPr>
              <a:t>Return to the </a:t>
            </a:r>
            <a:r>
              <a:rPr lang="en-US" sz="1200" i="0">
                <a:solidFill>
                  <a:schemeClr val="tx1"/>
                </a:solidFill>
                <a:effectLst/>
                <a:latin typeface="Bogle" panose="020B0503020203060203" pitchFamily="34" charset="0"/>
                <a:ea typeface="Bogle" panose="020B0503020203060203" pitchFamily="34" charset="0"/>
                <a:cs typeface="Bogle" panose="020B0503020203060203" pitchFamily="34" charset="0"/>
              </a:rPr>
              <a:t>Litmos course</a:t>
            </a:r>
            <a:endParaRPr lang="en-US" sz="1200" i="0">
              <a:solidFill>
                <a:schemeClr val="tx1"/>
              </a:solidFill>
              <a:effectLst/>
              <a:latin typeface="Bogle" panose="020B0503020203060203" pitchFamily="34" charset="0"/>
              <a:ea typeface="Times New Roman" panose="02020603050405020304" pitchFamily="18" charset="0"/>
              <a:cs typeface="Bogle" panose="020B0503020203060203" pitchFamily="34" charset="0"/>
            </a:endParaRPr>
          </a:p>
          <a:p>
            <a:pPr marL="285750" marR="0" lvl="0" indent="-285750">
              <a:lnSpc>
                <a:spcPct val="115000"/>
              </a:lnSpc>
              <a:spcBef>
                <a:spcPts val="0"/>
              </a:spcBef>
              <a:spcAft>
                <a:spcPts val="0"/>
              </a:spcAft>
              <a:buFont typeface="Arial" panose="020B0604020202020204" pitchFamily="34" charset="0"/>
              <a:buChar char="•"/>
              <a:tabLst>
                <a:tab pos="228600" algn="l"/>
                <a:tab pos="457200" algn="l"/>
              </a:tabLst>
            </a:pPr>
            <a:r>
              <a:rPr lang="en-US" sz="1200" i="0">
                <a:solidFill>
                  <a:schemeClr val="tx1"/>
                </a:solidFill>
                <a:effectLst/>
                <a:latin typeface="Bogle" panose="020B0503020203060203" pitchFamily="34" charset="0"/>
                <a:ea typeface="Times New Roman" panose="02020603050405020304" pitchFamily="18" charset="0"/>
                <a:cs typeface="Bogle" panose="020B0503020203060203" pitchFamily="34" charset="0"/>
              </a:rPr>
              <a:t>Have 1 minute to open the worksheet responses for debrief</a:t>
            </a:r>
          </a:p>
          <a:p>
            <a:pPr marL="285750" marR="0" lvl="0" indent="-285750">
              <a:lnSpc>
                <a:spcPct val="115000"/>
              </a:lnSpc>
              <a:spcBef>
                <a:spcPts val="0"/>
              </a:spcBef>
              <a:spcAft>
                <a:spcPts val="0"/>
              </a:spcAft>
              <a:buFont typeface="Arial" panose="020B0604020202020204" pitchFamily="34" charset="0"/>
              <a:buChar char="•"/>
              <a:tabLst>
                <a:tab pos="228600" algn="l"/>
                <a:tab pos="457200" algn="l"/>
              </a:tabLst>
            </a:pPr>
            <a:r>
              <a:rPr lang="en-US" sz="1200" i="0">
                <a:solidFill>
                  <a:schemeClr val="tx1"/>
                </a:solidFill>
                <a:effectLst/>
                <a:latin typeface="Bogle" panose="020B0503020203060203" pitchFamily="34" charset="0"/>
                <a:ea typeface="Times New Roman" panose="02020603050405020304" pitchFamily="18" charset="0"/>
                <a:cs typeface="Bogle" panose="020B0503020203060203" pitchFamily="34" charset="0"/>
              </a:rPr>
              <a:t>Notify in the chat pod when complete</a:t>
            </a:r>
          </a:p>
          <a:p>
            <a:pPr marL="0" marR="0">
              <a:lnSpc>
                <a:spcPct val="115000"/>
              </a:lnSpc>
              <a:spcBef>
                <a:spcPts val="1200"/>
              </a:spcBef>
              <a:spcAft>
                <a:spcPts val="1200"/>
              </a:spcAft>
            </a:pPr>
            <a:endParaRPr lang="en-US" sz="1200" b="1"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endParaRPr>
          </a:p>
          <a:p>
            <a:pPr marL="0" marR="0">
              <a:lnSpc>
                <a:spcPct val="115000"/>
              </a:lnSpc>
              <a:spcBef>
                <a:spcPts val="1200"/>
              </a:spcBef>
              <a:spcAft>
                <a:spcPts val="1200"/>
              </a:spcAft>
            </a:pPr>
            <a:r>
              <a:rPr lang="en-US" sz="1200" b="1"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Demonstrate:</a:t>
            </a:r>
            <a:endParaRPr lang="en-US" sz="1200"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endParaRPr>
          </a:p>
          <a:p>
            <a:pPr marL="285750" marR="0" indent="-285750">
              <a:lnSpc>
                <a:spcPct val="115000"/>
              </a:lnSpc>
              <a:spcBef>
                <a:spcPts val="1200"/>
              </a:spcBef>
              <a:spcAft>
                <a:spcPts val="1200"/>
              </a:spcAft>
              <a:buFont typeface="Arial" panose="020B0604020202020204" pitchFamily="34" charset="0"/>
              <a:buChar char="•"/>
            </a:pPr>
            <a:r>
              <a:rPr lang="en-US" sz="1200"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How to access the Roleplay Worksheet responses:</a:t>
            </a:r>
          </a:p>
          <a:p>
            <a:pPr marL="742950" marR="0" lvl="1" indent="-285750">
              <a:lnSpc>
                <a:spcPct val="115000"/>
              </a:lnSpc>
              <a:spcBef>
                <a:spcPts val="0"/>
              </a:spcBef>
              <a:spcAft>
                <a:spcPts val="1200"/>
              </a:spcAft>
              <a:buClr>
                <a:srgbClr val="000000"/>
              </a:buClr>
              <a:buSzPts val="1100"/>
              <a:buFont typeface="Arial" panose="020B0604020202020204" pitchFamily="34" charset="0"/>
              <a:buChar char="•"/>
            </a:pPr>
            <a:r>
              <a:rPr lang="en-US" sz="1200" i="0">
                <a:solidFill>
                  <a:schemeClr val="tx1"/>
                </a:solidFill>
                <a:effectLst/>
                <a:uFill>
                  <a:solidFill>
                    <a:srgbClr val="FFFFFF"/>
                  </a:solidFill>
                </a:uFill>
                <a:latin typeface="Bogle" panose="020B0503020203060203" pitchFamily="34" charset="0"/>
                <a:ea typeface="Times New Roman" panose="02020603050405020304" pitchFamily="18" charset="0"/>
                <a:cs typeface="Bogle" panose="020B0503020203060203" pitchFamily="34" charset="0"/>
              </a:rPr>
              <a:t>Click EXIT on the top right toolbar to return to the course page </a:t>
            </a:r>
          </a:p>
          <a:p>
            <a:pPr marL="742950" lvl="1" indent="-285750">
              <a:buFont typeface="Arial" panose="020B0604020202020204" pitchFamily="34" charset="0"/>
              <a:buChar char="•"/>
            </a:pPr>
            <a:r>
              <a:rPr lang="en-US" sz="1200"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On the Modules tab of the Litmos course, right-click RESULTS tab on the right-end of each Roleplay Worksheet module to open them on new tabs</a:t>
            </a:r>
          </a:p>
          <a:p>
            <a:pPr marL="742950" lvl="1" indent="-285750">
              <a:buFont typeface="Arial" panose="020B0604020202020204" pitchFamily="34" charset="0"/>
              <a:buChar char="•"/>
            </a:pPr>
            <a:r>
              <a:rPr lang="en-US" sz="1200" b="0"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Open all the three worksheets</a:t>
            </a:r>
          </a:p>
          <a:p>
            <a:pPr lvl="1"/>
            <a:endParaRPr lang="en-US" sz="1200" b="1"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endParaRPr>
          </a:p>
          <a:p>
            <a:r>
              <a:rPr lang="en-US" sz="1200" b="1" i="0" u="sng">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ACT:</a:t>
            </a:r>
          </a:p>
          <a:p>
            <a:endParaRPr lang="en-US" sz="1200" b="1"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endParaRPr>
          </a:p>
          <a:p>
            <a:r>
              <a:rPr lang="en-US" sz="1200" b="1"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Do:</a:t>
            </a:r>
            <a:endParaRPr lang="en-US" sz="1200" b="0" i="0">
              <a:solidFill>
                <a:schemeClr val="tx1"/>
              </a:solidFill>
              <a:effectLst/>
              <a:latin typeface="Bogle" panose="020B0503020203060203" pitchFamily="34" charset="0"/>
              <a:ea typeface="Bogle" panose="020B0503020203060203" pitchFamily="34" charset="0"/>
              <a:cs typeface="Bogle" panose="020B0503020203060203" pitchFamily="34" charset="0"/>
            </a:endParaRPr>
          </a:p>
          <a:p>
            <a:pPr marL="285750" marR="0" lvl="0" indent="-285750">
              <a:lnSpc>
                <a:spcPct val="115000"/>
              </a:lnSpc>
              <a:spcBef>
                <a:spcPts val="600"/>
              </a:spcBef>
              <a:spcAft>
                <a:spcPts val="0"/>
              </a:spcAft>
              <a:buFont typeface="Arial" panose="020B0604020202020204" pitchFamily="34" charset="0"/>
              <a:buChar char="•"/>
            </a:pPr>
            <a:r>
              <a:rPr lang="en-US" sz="1200">
                <a:solidFill>
                  <a:schemeClr val="tx1"/>
                </a:solidFill>
                <a:effectLst/>
                <a:latin typeface="Bogle" panose="020B0503020203060203" pitchFamily="34" charset="0"/>
                <a:ea typeface="Times New Roman" panose="02020603050405020304" pitchFamily="18" charset="0"/>
                <a:cs typeface="Bogle" panose="020B0503020203060203" pitchFamily="34" charset="0"/>
              </a:rPr>
              <a:t>Allow 1 minute for the learners to:</a:t>
            </a:r>
          </a:p>
          <a:p>
            <a:pPr marL="742950" marR="0" lvl="1" indent="-285750">
              <a:lnSpc>
                <a:spcPct val="115000"/>
              </a:lnSpc>
              <a:spcBef>
                <a:spcPts val="600"/>
              </a:spcBef>
              <a:spcAft>
                <a:spcPts val="0"/>
              </a:spcAft>
              <a:buFont typeface="Arial" panose="020B0604020202020204" pitchFamily="34" charset="0"/>
              <a:buChar char="•"/>
            </a:pPr>
            <a:r>
              <a:rPr lang="en-US" sz="1200">
                <a:solidFill>
                  <a:schemeClr val="tx1"/>
                </a:solidFill>
                <a:effectLst/>
                <a:latin typeface="Bogle" panose="020B0503020203060203" pitchFamily="34" charset="0"/>
                <a:ea typeface="Times New Roman" panose="02020603050405020304" pitchFamily="18" charset="0"/>
                <a:cs typeface="Bogle" panose="020B0503020203060203" pitchFamily="34" charset="0"/>
              </a:rPr>
              <a:t>Open all three Roleplay Worksheet responses</a:t>
            </a:r>
          </a:p>
          <a:p>
            <a:pPr marL="742950" lvl="1" indent="-285750">
              <a:buFont typeface="Arial" panose="020B0604020202020204" pitchFamily="34" charset="0"/>
              <a:buChar char="•"/>
            </a:pPr>
            <a:r>
              <a:rPr lang="en-US" sz="120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Notify in the chat pod when complete</a:t>
            </a:r>
          </a:p>
          <a:p>
            <a:pPr marL="285750" indent="-285750">
              <a:buFont typeface="Arial" panose="020B0604020202020204" pitchFamily="34" charset="0"/>
              <a:buChar char="•"/>
            </a:pPr>
            <a:r>
              <a:rPr lang="en-US" sz="1200" b="0" i="0">
                <a:solidFill>
                  <a:schemeClr val="tx1"/>
                </a:solidFill>
                <a:effectLst/>
                <a:latin typeface="Bogle" panose="020B0503020203060203" pitchFamily="34" charset="0"/>
                <a:ea typeface="Bogle" panose="020B0503020203060203" pitchFamily="34" charset="0"/>
                <a:cs typeface="Bogle" panose="020B0503020203060203" pitchFamily="34" charset="0"/>
              </a:rPr>
              <a:t>Prepare the learners for debrief by encouraging them to:</a:t>
            </a:r>
            <a:endParaRPr lang="en-US" sz="1200" b="0" i="0">
              <a:solidFill>
                <a:schemeClr val="tx1"/>
              </a:solidFill>
              <a:effectLst/>
              <a:latin typeface="Bogle" panose="020B0503020203060203" pitchFamily="34" charset="0"/>
              <a:ea typeface="Times New Roman" panose="02020603050405020304" pitchFamily="18" charset="0"/>
              <a:cs typeface="Bogle" panose="020B0503020203060203" pitchFamily="34" charset="0"/>
            </a:endParaRPr>
          </a:p>
          <a:p>
            <a:pPr marL="742950" marR="0" lvl="1" indent="-285750">
              <a:lnSpc>
                <a:spcPct val="115000"/>
              </a:lnSpc>
              <a:spcBef>
                <a:spcPts val="0"/>
              </a:spcBef>
              <a:spcAft>
                <a:spcPts val="0"/>
              </a:spcAft>
              <a:buFont typeface="Arial" panose="020B0604020202020204" pitchFamily="34" charset="0"/>
              <a:buChar char="•"/>
            </a:pPr>
            <a:r>
              <a:rPr lang="en-US" sz="1200" b="0" i="0">
                <a:solidFill>
                  <a:schemeClr val="tx1"/>
                </a:solidFill>
                <a:effectLst/>
                <a:latin typeface="Bogle" panose="020B0503020203060203" pitchFamily="34" charset="0"/>
                <a:ea typeface="Bogle" panose="020B0503020203060203" pitchFamily="34" charset="0"/>
                <a:cs typeface="Bogle" panose="020B0503020203060203" pitchFamily="34" charset="0"/>
              </a:rPr>
              <a:t>Have an open discussion for the questions below</a:t>
            </a:r>
            <a:endParaRPr lang="en-US" sz="1200" b="0" i="0">
              <a:solidFill>
                <a:schemeClr val="tx1"/>
              </a:solidFill>
              <a:effectLst/>
              <a:latin typeface="Bogle" panose="020B0503020203060203" pitchFamily="34" charset="0"/>
              <a:ea typeface="Times New Roman" panose="02020603050405020304" pitchFamily="18" charset="0"/>
              <a:cs typeface="Bogle" panose="020B0503020203060203" pitchFamily="34" charset="0"/>
            </a:endParaRPr>
          </a:p>
          <a:p>
            <a:pPr marL="742950" marR="0" lvl="1" indent="-285750">
              <a:lnSpc>
                <a:spcPct val="115000"/>
              </a:lnSpc>
              <a:spcBef>
                <a:spcPts val="0"/>
              </a:spcBef>
              <a:spcAft>
                <a:spcPts val="600"/>
              </a:spcAft>
              <a:buFont typeface="Arial" panose="020B0604020202020204" pitchFamily="34" charset="0"/>
              <a:buChar char="•"/>
            </a:pPr>
            <a:r>
              <a:rPr lang="en-US" sz="1200" b="0" i="0">
                <a:solidFill>
                  <a:schemeClr val="tx1"/>
                </a:solidFill>
                <a:effectLst/>
                <a:latin typeface="Bogle" panose="020B0503020203060203" pitchFamily="34" charset="0"/>
                <a:ea typeface="Times New Roman" panose="02020603050405020304" pitchFamily="18" charset="0"/>
                <a:cs typeface="Bogle" panose="020B0503020203060203" pitchFamily="34" charset="0"/>
              </a:rPr>
              <a:t>Refer to their completed worksheets to respond</a:t>
            </a:r>
          </a:p>
          <a:p>
            <a:pPr marL="0" marR="0">
              <a:lnSpc>
                <a:spcPct val="115000"/>
              </a:lnSpc>
              <a:spcBef>
                <a:spcPts val="1200"/>
              </a:spcBef>
              <a:spcAft>
                <a:spcPts val="0"/>
              </a:spcAft>
            </a:pPr>
            <a:endParaRPr lang="en-US" sz="1200" b="0"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endParaRPr>
          </a:p>
          <a:p>
            <a:pPr marL="0" marR="0">
              <a:lnSpc>
                <a:spcPct val="115000"/>
              </a:lnSpc>
              <a:spcBef>
                <a:spcPts val="1200"/>
              </a:spcBef>
              <a:spcAft>
                <a:spcPts val="0"/>
              </a:spcAft>
            </a:pPr>
            <a:r>
              <a:rPr lang="en-US" sz="1200" b="1" i="0" u="sng">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DEBRIEF:</a:t>
            </a:r>
          </a:p>
          <a:p>
            <a:pPr marL="0" marR="0">
              <a:lnSpc>
                <a:spcPct val="115000"/>
              </a:lnSpc>
              <a:spcBef>
                <a:spcPts val="1200"/>
              </a:spcBef>
              <a:spcAft>
                <a:spcPts val="0"/>
              </a:spcAft>
            </a:pPr>
            <a:endParaRPr lang="en-US" sz="1200" b="1"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endParaRPr>
          </a:p>
          <a:p>
            <a:pPr marL="0" marR="0">
              <a:lnSpc>
                <a:spcPct val="115000"/>
              </a:lnSpc>
              <a:spcBef>
                <a:spcPts val="1200"/>
              </a:spcBef>
              <a:spcAft>
                <a:spcPts val="0"/>
              </a:spcAft>
            </a:pPr>
            <a:r>
              <a:rPr lang="en-US" sz="1200" b="1"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Ask:</a:t>
            </a:r>
            <a:endParaRPr lang="en-US" sz="1200" b="0" i="0">
              <a:solidFill>
                <a:schemeClr val="tx1"/>
              </a:solidFill>
              <a:effectLst/>
              <a:latin typeface="Bogle" panose="020B0503020203060203" pitchFamily="34" charset="0"/>
              <a:ea typeface="Bogle" panose="020B0503020203060203" pitchFamily="34" charset="0"/>
              <a:cs typeface="Bogle" panose="020B0503020203060203" pitchFamily="34" charset="0"/>
            </a:endParaRPr>
          </a:p>
          <a:p>
            <a:pPr marL="285750" marR="0" lvl="0" indent="-285750">
              <a:lnSpc>
                <a:spcPct val="115000"/>
              </a:lnSpc>
              <a:spcBef>
                <a:spcPts val="600"/>
              </a:spcBef>
              <a:spcAft>
                <a:spcPts val="0"/>
              </a:spcAft>
              <a:buFont typeface="Arial" panose="020B0604020202020204" pitchFamily="34" charset="0"/>
              <a:buChar char="•"/>
            </a:pPr>
            <a:r>
              <a:rPr lang="en-US" sz="1200">
                <a:solidFill>
                  <a:schemeClr val="tx1"/>
                </a:solidFill>
                <a:effectLst/>
                <a:latin typeface="Bogle" panose="020B0503020203060203" pitchFamily="34" charset="0"/>
                <a:ea typeface="Times New Roman" panose="02020603050405020304" pitchFamily="18" charset="0"/>
                <a:cs typeface="Bogle" panose="020B0503020203060203" pitchFamily="34" charset="0"/>
              </a:rPr>
              <a:t>Describe your experience as an agent. </a:t>
            </a:r>
          </a:p>
          <a:p>
            <a:pPr marL="285750" marR="0" lvl="0" indent="-285750">
              <a:lnSpc>
                <a:spcPct val="115000"/>
              </a:lnSpc>
              <a:spcBef>
                <a:spcPts val="600"/>
              </a:spcBef>
              <a:spcAft>
                <a:spcPts val="0"/>
              </a:spcAft>
              <a:buFont typeface="Arial" panose="020B0604020202020204" pitchFamily="34" charset="0"/>
              <a:buChar char="•"/>
            </a:pPr>
            <a:r>
              <a:rPr lang="en-US" sz="1200">
                <a:solidFill>
                  <a:schemeClr val="tx1"/>
                </a:solidFill>
                <a:effectLst/>
                <a:latin typeface="Bogle" panose="020B0503020203060203" pitchFamily="34" charset="0"/>
                <a:ea typeface="Times New Roman" panose="02020603050405020304" pitchFamily="18" charset="0"/>
                <a:cs typeface="Bogle" panose="020B0503020203060203" pitchFamily="34" charset="0"/>
              </a:rPr>
              <a:t>What strengths did you identify in your roleplay? </a:t>
            </a:r>
          </a:p>
          <a:p>
            <a:pPr marL="285750" marR="0" lvl="0" indent="-285750">
              <a:lnSpc>
                <a:spcPct val="115000"/>
              </a:lnSpc>
              <a:spcBef>
                <a:spcPts val="600"/>
              </a:spcBef>
              <a:spcAft>
                <a:spcPts val="0"/>
              </a:spcAft>
              <a:buFont typeface="Arial" panose="020B0604020202020204" pitchFamily="34" charset="0"/>
              <a:buChar char="•"/>
            </a:pPr>
            <a:r>
              <a:rPr lang="en-US" sz="1200">
                <a:solidFill>
                  <a:schemeClr val="tx1"/>
                </a:solidFill>
                <a:effectLst/>
                <a:latin typeface="Bogle" panose="020B0503020203060203" pitchFamily="34" charset="0"/>
                <a:ea typeface="Times New Roman" panose="02020603050405020304" pitchFamily="18" charset="0"/>
                <a:cs typeface="Bogle" panose="020B0503020203060203" pitchFamily="34" charset="0"/>
              </a:rPr>
              <a:t>How can you make your conversations more effective? </a:t>
            </a:r>
          </a:p>
          <a:p>
            <a:pPr marL="285750" marR="0" lvl="0" indent="-285750">
              <a:lnSpc>
                <a:spcPct val="115000"/>
              </a:lnSpc>
              <a:spcBef>
                <a:spcPts val="600"/>
              </a:spcBef>
              <a:spcAft>
                <a:spcPts val="0"/>
              </a:spcAft>
              <a:buFont typeface="Arial" panose="020B0604020202020204" pitchFamily="34" charset="0"/>
              <a:buChar char="•"/>
            </a:pPr>
            <a:r>
              <a:rPr lang="en-US" sz="1200">
                <a:solidFill>
                  <a:schemeClr val="tx1"/>
                </a:solidFill>
                <a:effectLst/>
                <a:latin typeface="Bogle" panose="020B0503020203060203" pitchFamily="34" charset="0"/>
                <a:ea typeface="Times New Roman" panose="02020603050405020304" pitchFamily="18" charset="0"/>
                <a:cs typeface="Bogle" panose="020B0503020203060203" pitchFamily="34" charset="0"/>
              </a:rPr>
              <a:t>What were some of the questioning techniques that you used to know your customer? Follow-up: How did you match them with the benefits?</a:t>
            </a:r>
          </a:p>
          <a:p>
            <a:pPr marL="285750" marR="0" lvl="0" indent="-285750">
              <a:lnSpc>
                <a:spcPct val="115000"/>
              </a:lnSpc>
              <a:spcBef>
                <a:spcPts val="600"/>
              </a:spcBef>
              <a:spcAft>
                <a:spcPts val="0"/>
              </a:spcAft>
              <a:buFont typeface="Arial" panose="020B0604020202020204" pitchFamily="34" charset="0"/>
              <a:buChar char="•"/>
              <a:tabLst>
                <a:tab pos="228600" algn="l"/>
                <a:tab pos="457200" algn="l"/>
              </a:tabLst>
            </a:pPr>
            <a:r>
              <a:rPr lang="en-US" sz="1200" b="0" i="0">
                <a:solidFill>
                  <a:schemeClr val="tx1"/>
                </a:solidFill>
                <a:effectLst/>
                <a:latin typeface="Bogle" panose="020B0503020203060203" pitchFamily="34" charset="0"/>
                <a:ea typeface="Times New Roman" panose="02020603050405020304" pitchFamily="18" charset="0"/>
                <a:cs typeface="Bogle" panose="020B0503020203060203" pitchFamily="34" charset="0"/>
              </a:rPr>
              <a:t>What were some positive key verbiage that your partner used to de-escalate the issue of the customer.</a:t>
            </a:r>
          </a:p>
          <a:p>
            <a:pPr marL="285750" marR="0" lvl="0" indent="-285750">
              <a:lnSpc>
                <a:spcPct val="115000"/>
              </a:lnSpc>
              <a:spcBef>
                <a:spcPts val="600"/>
              </a:spcBef>
              <a:spcAft>
                <a:spcPts val="0"/>
              </a:spcAft>
              <a:buFont typeface="Arial" panose="020B0604020202020204" pitchFamily="34" charset="0"/>
              <a:buChar char="•"/>
              <a:tabLst>
                <a:tab pos="228600" algn="l"/>
                <a:tab pos="457200" algn="l"/>
              </a:tabLst>
            </a:pPr>
            <a:r>
              <a:rPr lang="en-US" sz="1200" b="0" i="0">
                <a:solidFill>
                  <a:schemeClr val="tx1"/>
                </a:solidFill>
                <a:effectLst/>
                <a:latin typeface="Bogle" panose="020B0503020203060203" pitchFamily="34" charset="0"/>
                <a:ea typeface="Times New Roman" panose="02020603050405020304" pitchFamily="18" charset="0"/>
                <a:cs typeface="Bogle" panose="020B0503020203060203" pitchFamily="34" charset="0"/>
              </a:rPr>
              <a:t>What did your partner’s value statement sound like?</a:t>
            </a:r>
          </a:p>
          <a:p>
            <a:pPr marL="285750" marR="0" lvl="0" indent="-285750">
              <a:lnSpc>
                <a:spcPct val="115000"/>
              </a:lnSpc>
              <a:spcBef>
                <a:spcPts val="600"/>
              </a:spcBef>
              <a:spcAft>
                <a:spcPts val="0"/>
              </a:spcAft>
              <a:buFont typeface="Arial" panose="020B0604020202020204" pitchFamily="34" charset="0"/>
              <a:buChar char="•"/>
              <a:tabLst>
                <a:tab pos="228600" algn="l"/>
                <a:tab pos="457200" algn="l"/>
              </a:tabLst>
            </a:pPr>
            <a:r>
              <a:rPr lang="en-US" sz="1200" b="0" i="0">
                <a:solidFill>
                  <a:schemeClr val="tx1"/>
                </a:solidFill>
                <a:effectLst/>
                <a:latin typeface="Bogle" panose="020B0503020203060203" pitchFamily="34" charset="0"/>
                <a:ea typeface="Times New Roman" panose="02020603050405020304" pitchFamily="18" charset="0"/>
                <a:cs typeface="Bogle" panose="020B0503020203060203" pitchFamily="34" charset="0"/>
              </a:rPr>
              <a:t>Were you successful in persuading the customer to stay? If so, what did that sound like? </a:t>
            </a:r>
          </a:p>
          <a:p>
            <a:pPr marL="285750" marR="0" lvl="0" indent="-285750">
              <a:lnSpc>
                <a:spcPct val="115000"/>
              </a:lnSpc>
              <a:spcBef>
                <a:spcPts val="600"/>
              </a:spcBef>
              <a:spcAft>
                <a:spcPts val="0"/>
              </a:spcAft>
              <a:buFont typeface="Arial" panose="020B0604020202020204" pitchFamily="34" charset="0"/>
              <a:buChar char="•"/>
            </a:pPr>
            <a:r>
              <a:rPr lang="en-US" sz="1200">
                <a:solidFill>
                  <a:schemeClr val="tx1"/>
                </a:solidFill>
                <a:effectLst/>
                <a:latin typeface="Bogle" panose="020B0503020203060203" pitchFamily="34" charset="0"/>
                <a:ea typeface="Times New Roman" panose="02020603050405020304" pitchFamily="18" charset="0"/>
                <a:cs typeface="Bogle" panose="020B0503020203060203" pitchFamily="34" charset="0"/>
              </a:rPr>
              <a:t>What are the key takeaways from this roleplay activity? </a:t>
            </a:r>
          </a:p>
          <a:p>
            <a:pPr marL="285750" marR="0" lvl="0" indent="-285750">
              <a:lnSpc>
                <a:spcPct val="115000"/>
              </a:lnSpc>
              <a:spcBef>
                <a:spcPts val="600"/>
              </a:spcBef>
              <a:spcAft>
                <a:spcPts val="0"/>
              </a:spcAft>
              <a:buFont typeface="Arial" panose="020B0604020202020204" pitchFamily="34" charset="0"/>
              <a:buChar char="•"/>
              <a:tabLst>
                <a:tab pos="228600" algn="l"/>
                <a:tab pos="457200" algn="l"/>
              </a:tabLst>
            </a:pPr>
            <a:r>
              <a:rPr lang="en-US" sz="1200" b="0" i="0">
                <a:solidFill>
                  <a:schemeClr val="tx1"/>
                </a:solidFill>
                <a:effectLst/>
                <a:latin typeface="Bogle" panose="020B0503020203060203" pitchFamily="34" charset="0"/>
                <a:ea typeface="Bogle" panose="020B0503020203060203" pitchFamily="34" charset="0"/>
                <a:cs typeface="Bogle" panose="020B0503020203060203" pitchFamily="34" charset="0"/>
              </a:rPr>
              <a:t>W</a:t>
            </a:r>
            <a:r>
              <a:rPr lang="en-US" sz="1200" b="0" i="0">
                <a:solidFill>
                  <a:schemeClr val="tx1"/>
                </a:solidFill>
                <a:effectLst/>
                <a:latin typeface="Bogle" panose="020B0503020203060203" pitchFamily="34" charset="0"/>
                <a:ea typeface="Times New Roman" panose="02020603050405020304" pitchFamily="18" charset="0"/>
                <a:cs typeface="Bogle" panose="020B0503020203060203" pitchFamily="34" charset="0"/>
              </a:rPr>
              <a:t>hat questions do you have? </a:t>
            </a:r>
          </a:p>
          <a:p>
            <a:pPr marL="0" marR="0" lvl="0" indent="0">
              <a:lnSpc>
                <a:spcPct val="115000"/>
              </a:lnSpc>
              <a:spcBef>
                <a:spcPts val="600"/>
              </a:spcBef>
              <a:spcAft>
                <a:spcPts val="0"/>
              </a:spcAft>
              <a:buFont typeface="Arial" panose="020B0604020202020204" pitchFamily="34" charset="0"/>
              <a:buNone/>
              <a:tabLst>
                <a:tab pos="228600" algn="l"/>
                <a:tab pos="457200" algn="l"/>
              </a:tabLst>
            </a:pPr>
            <a:endParaRPr lang="en-US" sz="1200" b="0" i="0">
              <a:solidFill>
                <a:schemeClr val="tx1"/>
              </a:solidFill>
              <a:effectLst/>
              <a:latin typeface="Bogle" panose="020B0503020203060203" pitchFamily="34" charset="0"/>
              <a:ea typeface="Times New Roman" panose="02020603050405020304" pitchFamily="18" charset="0"/>
              <a:cs typeface="Bogle" panose="020B0503020203060203" pitchFamily="34" charset="0"/>
            </a:endParaRPr>
          </a:p>
          <a:p>
            <a:pPr marL="0" marR="0" lvl="0" indent="0" algn="l" defTabSz="914400" rtl="0" eaLnBrk="1" fontAlgn="auto" latinLnBrk="0" hangingPunct="1">
              <a:lnSpc>
                <a:spcPct val="115000"/>
              </a:lnSpc>
              <a:spcBef>
                <a:spcPts val="600"/>
              </a:spcBef>
              <a:spcAft>
                <a:spcPts val="0"/>
              </a:spcAft>
              <a:buClrTx/>
              <a:buSzTx/>
              <a:buFont typeface="Arial" panose="020B0604020202020204" pitchFamily="34" charset="0"/>
              <a:buNone/>
              <a:tabLst>
                <a:tab pos="228600" algn="l"/>
                <a:tab pos="457200" algn="l"/>
              </a:tabLst>
              <a:defRPr/>
            </a:pPr>
            <a:r>
              <a:rPr lang="en-US" sz="1200" b="1"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Up Next: </a:t>
            </a:r>
          </a:p>
          <a:p>
            <a:pPr marL="0" marR="0" lvl="0" indent="0" algn="l" defTabSz="914400" rtl="0" eaLnBrk="1" fontAlgn="auto" latinLnBrk="0" hangingPunct="1">
              <a:lnSpc>
                <a:spcPct val="115000"/>
              </a:lnSpc>
              <a:spcBef>
                <a:spcPts val="600"/>
              </a:spcBef>
              <a:spcAft>
                <a:spcPts val="0"/>
              </a:spcAft>
              <a:buClrTx/>
              <a:buSzTx/>
              <a:buFont typeface="Arial" panose="020B0604020202020204" pitchFamily="34" charset="0"/>
              <a:buNone/>
              <a:tabLst>
                <a:tab pos="228600" algn="l"/>
                <a:tab pos="457200" algn="l"/>
              </a:tabLst>
              <a:defRPr/>
            </a:pPr>
            <a:r>
              <a:rPr lang="en-US" sz="1200" b="0" i="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Acknowledgement and Survey</a:t>
            </a:r>
          </a:p>
        </p:txBody>
      </p:sp>
      <p:sp>
        <p:nvSpPr>
          <p:cNvPr id="4" name="Slide Number Placeholder 3"/>
          <p:cNvSpPr>
            <a:spLocks noGrp="1"/>
          </p:cNvSpPr>
          <p:nvPr>
            <p:ph type="sldNum" sz="quarter" idx="5"/>
          </p:nvPr>
        </p:nvSpPr>
        <p:spPr/>
        <p:txBody>
          <a:bodyPr/>
          <a:lstStyle/>
          <a:p>
            <a:fld id="{6C953AF7-91A7-8F43-86AA-5305ECD5CD1F}" type="slidenum">
              <a:rPr lang="en-US" smtClean="0"/>
              <a:t>38</a:t>
            </a:fld>
            <a:endParaRPr lang="en-US"/>
          </a:p>
        </p:txBody>
      </p:sp>
    </p:spTree>
    <p:extLst>
      <p:ext uri="{BB962C8B-B14F-4D97-AF65-F5344CB8AC3E}">
        <p14:creationId xmlns:p14="http://schemas.microsoft.com/office/powerpoint/2010/main" val="30113296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chemeClr val="tx1"/>
                </a:solidFill>
                <a:latin typeface="Bogle" panose="020B0503020203060203" pitchFamily="34" charset="0"/>
              </a:rPr>
              <a:t>Activity: Walmart Business Trivia (20 minutes)</a:t>
            </a:r>
          </a:p>
          <a:p>
            <a:r>
              <a:rPr lang="en-US"/>
              <a:t>  </a:t>
            </a:r>
            <a:endParaRPr lang="en-US">
              <a:cs typeface="Calibri"/>
            </a:endParaRPr>
          </a:p>
          <a:p>
            <a:r>
              <a:rPr lang="en-US" b="1"/>
              <a:t>Up Next: </a:t>
            </a:r>
            <a:r>
              <a:rPr lang="en-US"/>
              <a:t>  </a:t>
            </a:r>
            <a:endParaRPr lang="en-US">
              <a:cs typeface="Calibri"/>
            </a:endParaRPr>
          </a:p>
          <a:p>
            <a:pPr marR="457200">
              <a:lnSpc>
                <a:spcPct val="114999"/>
              </a:lnSpc>
              <a:spcBef>
                <a:spcPts val="1200"/>
              </a:spcBef>
            </a:pPr>
            <a:r>
              <a:rPr lang="en-US"/>
              <a:t>Objective Spotlight 3</a:t>
            </a:r>
          </a:p>
          <a:p>
            <a:endParaRPr lang="en-US" b="0"/>
          </a:p>
        </p:txBody>
      </p:sp>
      <p:sp>
        <p:nvSpPr>
          <p:cNvPr id="4" name="Slide Number Placeholder 3"/>
          <p:cNvSpPr>
            <a:spLocks noGrp="1"/>
          </p:cNvSpPr>
          <p:nvPr>
            <p:ph type="sldNum" sz="quarter" idx="5"/>
          </p:nvPr>
        </p:nvSpPr>
        <p:spPr/>
        <p:txBody>
          <a:bodyPr/>
          <a:lstStyle/>
          <a:p>
            <a:fld id="{24F03588-084E-47D8-9DCE-EA6B33050E4E}" type="slidenum">
              <a:rPr lang="en-US" smtClean="0"/>
              <a:t>39</a:t>
            </a:fld>
            <a:endParaRPr lang="en-US"/>
          </a:p>
        </p:txBody>
      </p:sp>
    </p:spTree>
    <p:extLst>
      <p:ext uri="{BB962C8B-B14F-4D97-AF65-F5344CB8AC3E}">
        <p14:creationId xmlns:p14="http://schemas.microsoft.com/office/powerpoint/2010/main" val="3920474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15000"/>
              </a:lnSpc>
              <a:spcBef>
                <a:spcPts val="1200"/>
              </a:spcBef>
              <a:spcAft>
                <a:spcPts val="1200"/>
              </a:spcAft>
            </a:pPr>
            <a:r>
              <a:rPr lang="en-US" sz="1200" b="1">
                <a:solidFill>
                  <a:schemeClr val="tx1"/>
                </a:solidFill>
                <a:effectLst/>
                <a:latin typeface="Bogle" panose="020B0503020203060203" pitchFamily="34" charset="0"/>
                <a:ea typeface="MS Gothic"/>
                <a:cs typeface="Times New Roman" panose="02020603050405020304" pitchFamily="18" charset="0"/>
              </a:rPr>
              <a:t>Learner Objectives (3 mins)</a:t>
            </a:r>
          </a:p>
          <a:p>
            <a:pPr marL="0" marR="0">
              <a:lnSpc>
                <a:spcPct val="115000"/>
              </a:lnSpc>
              <a:spcBef>
                <a:spcPts val="1200"/>
              </a:spcBef>
              <a:spcAft>
                <a:spcPts val="1200"/>
              </a:spcAft>
            </a:pPr>
            <a:r>
              <a:rPr lang="en-US" sz="120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By the end of the training, the learners will be able to:</a:t>
            </a:r>
          </a:p>
          <a:p>
            <a:pPr marL="171450" indent="-171450">
              <a:lnSpc>
                <a:spcPct val="150000"/>
              </a:lnSpc>
              <a:buFont typeface="Arial" panose="020B0604020202020204" pitchFamily="34" charset="0"/>
              <a:buChar char="•"/>
            </a:pPr>
            <a:r>
              <a:rPr lang="en-US" sz="1200">
                <a:latin typeface="Bogle" panose="020B0503020203060203" pitchFamily="34" charset="0"/>
              </a:rPr>
              <a:t>Describe the Walmart Business Program, membership options, and benefits to customers</a:t>
            </a:r>
          </a:p>
          <a:p>
            <a:pPr marL="171450" indent="-171450">
              <a:lnSpc>
                <a:spcPct val="150000"/>
              </a:lnSpc>
              <a:buFont typeface="Arial" panose="020B0604020202020204" pitchFamily="34" charset="0"/>
              <a:buChar char="•"/>
            </a:pPr>
            <a:r>
              <a:rPr lang="en-US" sz="1200">
                <a:latin typeface="Bogle" panose="020B0503020203060203" pitchFamily="34" charset="0"/>
              </a:rPr>
              <a:t>Solve business customer account issues using WM.com, CCA, KB, and related resources</a:t>
            </a:r>
          </a:p>
          <a:p>
            <a:pPr marL="171450" indent="-171450">
              <a:lnSpc>
                <a:spcPct val="150000"/>
              </a:lnSpc>
              <a:buFont typeface="Arial" panose="020B0604020202020204" pitchFamily="34" charset="0"/>
              <a:buChar char="•"/>
            </a:pPr>
            <a:r>
              <a:rPr lang="en-US" sz="1200">
                <a:latin typeface="Bogle" panose="020B0503020203060203" pitchFamily="34" charset="0"/>
              </a:rPr>
              <a:t>Follow retention model toolkit to resolve negative customer experiences and retain business customers</a:t>
            </a:r>
          </a:p>
          <a:p>
            <a:pPr marL="0" indent="0">
              <a:buFont typeface="Arial" panose="020B0604020202020204" pitchFamily="34" charset="0"/>
              <a:buNone/>
            </a:pPr>
            <a:r>
              <a:rPr lang="en-US"/>
              <a:t> </a:t>
            </a:r>
            <a:endParaRPr lang="en-US">
              <a:cs typeface="Calibri"/>
            </a:endParaRPr>
          </a:p>
          <a:p>
            <a:pPr marL="0" indent="0">
              <a:buFont typeface="Arial" panose="020B0604020202020204" pitchFamily="34" charset="0"/>
              <a:buNone/>
            </a:pPr>
            <a:r>
              <a:rPr lang="en-US" b="1"/>
              <a:t>Do:</a:t>
            </a:r>
            <a:endParaRPr lang="en-US" b="1">
              <a:cs typeface="Calibri"/>
            </a:endParaRPr>
          </a:p>
          <a:p>
            <a:pPr marL="171450" indent="-171450">
              <a:buFont typeface="Arial" panose="020B0604020202020204" pitchFamily="34" charset="0"/>
              <a:buChar char="•"/>
            </a:pPr>
            <a:r>
              <a:rPr lang="en-US"/>
              <a:t>Review the bullets on this slide.</a:t>
            </a:r>
          </a:p>
          <a:p>
            <a:pPr marL="171450" indent="-171450">
              <a:buFont typeface="Arial" panose="020B0604020202020204" pitchFamily="34" charset="0"/>
              <a:buChar char="•"/>
            </a:pPr>
            <a:r>
              <a:rPr lang="en-US"/>
              <a:t>Reinforce that you may not hit EVERY bullet on EVERY interaction, but that by the end of this training you should be able to accomplish all three goals when appropriate for the member.</a:t>
            </a:r>
          </a:p>
          <a:p>
            <a:pPr marL="171450" indent="-171450">
              <a:buFont typeface="Arial" panose="020B0604020202020204" pitchFamily="34" charset="0"/>
              <a:buChar char="•"/>
            </a:pPr>
            <a:r>
              <a:rPr lang="en-US"/>
              <a:t>Answer any questions about the learning objectives.</a:t>
            </a:r>
          </a:p>
          <a:p>
            <a:pPr marL="171450" indent="-171450">
              <a:buFont typeface="Arial" panose="020B0604020202020204" pitchFamily="34" charset="0"/>
              <a:buChar char="•"/>
            </a:pPr>
            <a:endParaRPr lang="en-US"/>
          </a:p>
          <a:p>
            <a:pPr marL="0" indent="0">
              <a:buFont typeface="Arial" panose="020B0604020202020204" pitchFamily="34" charset="0"/>
              <a:buNone/>
            </a:pPr>
            <a:r>
              <a:rPr lang="en-US" b="1"/>
              <a:t>Up Next:</a:t>
            </a:r>
          </a:p>
          <a:p>
            <a:pPr marL="0" indent="0">
              <a:buFont typeface="Arial" panose="020B0604020202020204" pitchFamily="34" charset="0"/>
              <a:buNone/>
            </a:pPr>
            <a:r>
              <a:rPr lang="en-US" b="0"/>
              <a:t>Meet and Greet</a:t>
            </a:r>
            <a:endParaRPr lang="en-US">
              <a:cs typeface="Calibri"/>
            </a:endParaRPr>
          </a:p>
        </p:txBody>
      </p:sp>
      <p:sp>
        <p:nvSpPr>
          <p:cNvPr id="4" name="Slide Number Placeholder 3"/>
          <p:cNvSpPr>
            <a:spLocks noGrp="1"/>
          </p:cNvSpPr>
          <p:nvPr>
            <p:ph type="sldNum" sz="quarter" idx="5"/>
          </p:nvPr>
        </p:nvSpPr>
        <p:spPr/>
        <p:txBody>
          <a:bodyPr/>
          <a:lstStyle/>
          <a:p>
            <a:fld id="{6C953AF7-91A7-8F43-86AA-5305ECD5CD1F}" type="slidenum">
              <a:rPr lang="en-US" smtClean="0"/>
              <a:t>4</a:t>
            </a:fld>
            <a:endParaRPr lang="en-US"/>
          </a:p>
        </p:txBody>
      </p:sp>
    </p:spTree>
    <p:extLst>
      <p:ext uri="{BB962C8B-B14F-4D97-AF65-F5344CB8AC3E}">
        <p14:creationId xmlns:p14="http://schemas.microsoft.com/office/powerpoint/2010/main" val="18670682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Font typeface="Arial" panose="020B0604020202020204" pitchFamily="34" charset="0"/>
              <a:buNone/>
            </a:pPr>
            <a:r>
              <a:rPr lang="en-US" sz="1200" b="1">
                <a:solidFill>
                  <a:schemeClr val="dk1"/>
                </a:solidFill>
                <a:latin typeface="Bogle" panose="020B0503020203060203" pitchFamily="34" charset="0"/>
                <a:ea typeface="Calibri"/>
                <a:cs typeface="Calibri"/>
                <a:sym typeface="Calibri"/>
              </a:rPr>
              <a:t>Say: </a:t>
            </a:r>
            <a:r>
              <a:rPr lang="en-US" sz="1200" b="0">
                <a:solidFill>
                  <a:schemeClr val="dk1"/>
                </a:solidFill>
                <a:latin typeface="Bogle" panose="020B0503020203060203" pitchFamily="34" charset="0"/>
                <a:ea typeface="Calibri"/>
                <a:cs typeface="Calibri"/>
                <a:sym typeface="Calibri"/>
              </a:rPr>
              <a:t>Everyone log into Litmos and open the knowledge check titled XT:</a:t>
            </a:r>
            <a:r>
              <a:rPr lang="en-US" sz="1200">
                <a:solidFill>
                  <a:schemeClr val="dk1"/>
                </a:solidFill>
                <a:latin typeface="Bogle" panose="020B0503020203060203" pitchFamily="34" charset="0"/>
                <a:cs typeface="Calibri"/>
                <a:sym typeface="Calibri"/>
              </a:rPr>
              <a:t> Walmart Business – Objective Spotlight 3</a:t>
            </a:r>
          </a:p>
          <a:p>
            <a:pPr marL="0" lvl="0" indent="0" algn="l" rtl="0">
              <a:spcBef>
                <a:spcPts val="0"/>
              </a:spcBef>
              <a:spcAft>
                <a:spcPts val="0"/>
              </a:spcAft>
              <a:buNone/>
            </a:pPr>
            <a:endParaRPr lang="en-US" sz="1200" b="1">
              <a:solidFill>
                <a:schemeClr val="dk1"/>
              </a:solidFill>
              <a:latin typeface="Bogle" panose="020B0503020203060203" pitchFamily="34" charset="0"/>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lang="en-US" sz="1200" b="1" i="0">
              <a:solidFill>
                <a:schemeClr val="dk1"/>
              </a:solidFill>
              <a:latin typeface="Bogle" panose="020B0503020203060203" pitchFamily="34" charset="0"/>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1" i="1">
                <a:solidFill>
                  <a:schemeClr val="dk1"/>
                </a:solidFill>
                <a:latin typeface="Bogle" panose="020B0503020203060203" pitchFamily="34" charset="0"/>
                <a:ea typeface="Calibri"/>
                <a:cs typeface="Calibri"/>
                <a:sym typeface="Calibri"/>
              </a:rPr>
              <a:t>Do: *Remind learners to take their time on knowledge checks and to refer to KB as necessary.*</a:t>
            </a:r>
            <a:endParaRPr lang="en-US" sz="1200">
              <a:latin typeface="Bogle" panose="020B0503020203060203" pitchFamily="34" charset="0"/>
            </a:endParaRPr>
          </a:p>
          <a:p>
            <a:pPr marL="0" lvl="0" indent="0" algn="l" rtl="0">
              <a:spcBef>
                <a:spcPts val="0"/>
              </a:spcBef>
              <a:spcAft>
                <a:spcPts val="0"/>
              </a:spcAft>
              <a:buNone/>
            </a:pPr>
            <a:endParaRPr lang="en-US" sz="1200" b="1">
              <a:solidFill>
                <a:schemeClr val="dk1"/>
              </a:solidFill>
              <a:latin typeface="Bogle" panose="020B0503020203060203" pitchFamily="34" charset="0"/>
              <a:ea typeface="Calibri"/>
              <a:cs typeface="Calibri"/>
              <a:sym typeface="Calibri"/>
            </a:endParaRPr>
          </a:p>
          <a:p>
            <a:r>
              <a:rPr lang="en-US">
                <a:solidFill>
                  <a:schemeClr val="dk1"/>
                </a:solidFill>
                <a:latin typeface="Bogle"/>
                <a:ea typeface="Calibri"/>
                <a:cs typeface="Calibri"/>
                <a:sym typeface="Calibri"/>
              </a:rPr>
              <a:t>Have</a:t>
            </a:r>
            <a:r>
              <a:rPr lang="en-US" sz="1200" b="0">
                <a:solidFill>
                  <a:schemeClr val="dk1"/>
                </a:solidFill>
                <a:latin typeface="Bogle"/>
                <a:ea typeface="Calibri"/>
                <a:cs typeface="Calibri"/>
                <a:sym typeface="Calibri"/>
              </a:rPr>
              <a:t> agents:</a:t>
            </a:r>
            <a:r>
              <a:rPr lang="en-US">
                <a:solidFill>
                  <a:schemeClr val="dk1"/>
                </a:solidFill>
                <a:latin typeface="Bogle"/>
                <a:ea typeface="Calibri"/>
                <a:cs typeface="Calibri"/>
                <a:sym typeface="Calibri"/>
              </a:rPr>
              <a:t> </a:t>
            </a:r>
            <a:endParaRPr lang="en-US" sz="1200" b="0">
              <a:latin typeface="Bogle" panose="020B0503020203060203" pitchFamily="34" charset="0"/>
            </a:endParaRPr>
          </a:p>
          <a:p>
            <a:pPr marL="171450" lvl="0" indent="-171450" algn="l" rtl="0">
              <a:spcBef>
                <a:spcPts val="0"/>
              </a:spcBef>
              <a:spcAft>
                <a:spcPts val="0"/>
              </a:spcAft>
              <a:buClr>
                <a:schemeClr val="dk1"/>
              </a:buClr>
              <a:buSzPts val="1200"/>
              <a:buFont typeface="Arial"/>
              <a:buChar char="•"/>
            </a:pPr>
            <a:r>
              <a:rPr lang="en-US" sz="1200" b="0">
                <a:solidFill>
                  <a:schemeClr val="dk1"/>
                </a:solidFill>
                <a:latin typeface="Bogle"/>
                <a:ea typeface="Calibri"/>
                <a:cs typeface="Calibri"/>
                <a:sym typeface="Calibri"/>
              </a:rPr>
              <a:t>Sign into Walmart.litmos.com</a:t>
            </a:r>
            <a:endParaRPr lang="en-US" sz="1200">
              <a:latin typeface="Bogle"/>
            </a:endParaRPr>
          </a:p>
          <a:p>
            <a:pPr marL="171450" lvl="0" indent="-171450" algn="l" rtl="0">
              <a:spcBef>
                <a:spcPts val="0"/>
              </a:spcBef>
              <a:spcAft>
                <a:spcPts val="0"/>
              </a:spcAft>
              <a:buClr>
                <a:schemeClr val="dk1"/>
              </a:buClr>
              <a:buSzPts val="1200"/>
              <a:buFont typeface="Arial"/>
              <a:buChar char="•"/>
            </a:pPr>
            <a:r>
              <a:rPr lang="en-US" sz="1200" b="0">
                <a:solidFill>
                  <a:schemeClr val="dk1"/>
                </a:solidFill>
                <a:latin typeface="Bogle"/>
                <a:ea typeface="Calibri"/>
                <a:cs typeface="Calibri"/>
                <a:sym typeface="Calibri"/>
              </a:rPr>
              <a:t>Independently complete knowledge check</a:t>
            </a:r>
            <a:endParaRPr lang="en-US" sz="1200" b="0">
              <a:solidFill>
                <a:schemeClr val="tx1"/>
              </a:solidFill>
              <a:latin typeface="Bogle"/>
            </a:endParaRPr>
          </a:p>
          <a:p>
            <a:pPr marL="171450" lvl="0" indent="-171450" algn="l" rtl="0">
              <a:spcBef>
                <a:spcPts val="0"/>
              </a:spcBef>
              <a:spcAft>
                <a:spcPts val="0"/>
              </a:spcAft>
              <a:buFont typeface="Arial" panose="020B0604020202020204" pitchFamily="34" charset="0"/>
              <a:buChar char="•"/>
            </a:pPr>
            <a:r>
              <a:rPr lang="en-US">
                <a:latin typeface="Bogle"/>
              </a:rPr>
              <a:t>Ensure it is in the learning path and called </a:t>
            </a:r>
            <a:r>
              <a:rPr lang="en-US" sz="1200">
                <a:solidFill>
                  <a:schemeClr val="dk1"/>
                </a:solidFill>
                <a:latin typeface="Bogle" panose="020B0503020203060203" pitchFamily="34" charset="0"/>
                <a:cs typeface="Calibri"/>
                <a:sym typeface="Calibri"/>
              </a:rPr>
              <a:t>XT: Walmart Business</a:t>
            </a:r>
          </a:p>
          <a:p>
            <a:pPr marL="171450" indent="-171450">
              <a:buClr>
                <a:srgbClr val="000000"/>
              </a:buClr>
              <a:buSzPts val="1200"/>
              <a:buFont typeface="Arial"/>
              <a:buChar char="•"/>
            </a:pPr>
            <a:endParaRPr lang="en-US">
              <a:solidFill>
                <a:schemeClr val="dk1"/>
              </a:solidFill>
              <a:latin typeface="Bogle" panose="020B0503020203060203" pitchFamily="34" charset="0"/>
              <a:ea typeface="Calibri"/>
              <a:cs typeface="Calibri"/>
            </a:endParaRPr>
          </a:p>
          <a:p>
            <a:pPr marL="0" lvl="0" indent="0" algn="l" rtl="0">
              <a:spcBef>
                <a:spcPts val="0"/>
              </a:spcBef>
              <a:spcAft>
                <a:spcPts val="0"/>
              </a:spcAft>
              <a:buNone/>
            </a:pPr>
            <a:r>
              <a:rPr lang="en-US" sz="1200" b="1">
                <a:solidFill>
                  <a:schemeClr val="dk1"/>
                </a:solidFill>
                <a:latin typeface="Bogle" panose="020B0503020203060203" pitchFamily="34" charset="0"/>
                <a:ea typeface="Calibri"/>
                <a:cs typeface="Calibri"/>
                <a:sym typeface="Calibri"/>
              </a:rPr>
              <a:t>Say: A</a:t>
            </a:r>
            <a:r>
              <a:rPr lang="en-US" sz="1200" b="0">
                <a:solidFill>
                  <a:schemeClr val="dk1"/>
                </a:solidFill>
                <a:latin typeface="Bogle" panose="020B0503020203060203" pitchFamily="34" charset="0"/>
                <a:ea typeface="Calibri"/>
                <a:cs typeface="Calibri"/>
                <a:sym typeface="Calibri"/>
              </a:rPr>
              <a:t>fter you have completed the knowledge check, give me a green check mark. We will have a short discussion about the key takeaways.</a:t>
            </a:r>
          </a:p>
          <a:p>
            <a:pPr marL="0" lvl="0" indent="0" algn="l" rtl="0">
              <a:spcBef>
                <a:spcPts val="0"/>
              </a:spcBef>
              <a:spcAft>
                <a:spcPts val="0"/>
              </a:spcAft>
              <a:buNone/>
            </a:pPr>
            <a:endParaRPr lang="en-US" sz="1200" b="1">
              <a:solidFill>
                <a:schemeClr val="dk1"/>
              </a:solidFill>
              <a:latin typeface="Bogle" panose="020B0503020203060203" pitchFamily="34" charset="0"/>
              <a:ea typeface="Calibri"/>
              <a:cs typeface="Calibri"/>
              <a:sym typeface="Calibri"/>
            </a:endParaRPr>
          </a:p>
          <a:p>
            <a:pPr marL="0" lvl="0" indent="0" algn="l" rtl="0">
              <a:spcBef>
                <a:spcPts val="0"/>
              </a:spcBef>
              <a:spcAft>
                <a:spcPts val="0"/>
              </a:spcAft>
              <a:buNone/>
            </a:pPr>
            <a:r>
              <a:rPr lang="en-US" sz="1200" b="1">
                <a:solidFill>
                  <a:schemeClr val="dk1"/>
                </a:solidFill>
                <a:latin typeface="Bogle" panose="020B0503020203060203" pitchFamily="34" charset="0"/>
                <a:ea typeface="Calibri"/>
                <a:cs typeface="Calibri"/>
                <a:sym typeface="Calibri"/>
              </a:rPr>
              <a:t>Materials:  </a:t>
            </a:r>
            <a:r>
              <a:rPr lang="en-US" sz="1200">
                <a:solidFill>
                  <a:schemeClr val="dk1"/>
                </a:solidFill>
                <a:latin typeface="Bogle" panose="020B0503020203060203" pitchFamily="34" charset="0"/>
                <a:ea typeface="Calibri"/>
                <a:cs typeface="Calibri"/>
                <a:sym typeface="Calibri"/>
              </a:rPr>
              <a:t>Encourage learners to use KB as necessary. </a:t>
            </a:r>
          </a:p>
          <a:p>
            <a:pPr marL="0" lvl="0" indent="0" algn="l" rtl="0">
              <a:spcBef>
                <a:spcPts val="0"/>
              </a:spcBef>
              <a:spcAft>
                <a:spcPts val="0"/>
              </a:spcAft>
              <a:buNone/>
            </a:pPr>
            <a:endParaRPr lang="en-US" sz="1200">
              <a:solidFill>
                <a:schemeClr val="dk1"/>
              </a:solidFill>
              <a:latin typeface="Bogle" panose="020B0503020203060203" pitchFamily="34" charset="0"/>
              <a:cs typeface="Calibri"/>
              <a:sym typeface="Calibri"/>
            </a:endParaRPr>
          </a:p>
          <a:p>
            <a:pPr marL="0" lvl="0" indent="0" algn="l" rtl="0">
              <a:spcBef>
                <a:spcPts val="0"/>
              </a:spcBef>
              <a:spcAft>
                <a:spcPts val="0"/>
              </a:spcAft>
              <a:buNone/>
            </a:pPr>
            <a:r>
              <a:rPr lang="en-US" sz="1200" b="1">
                <a:solidFill>
                  <a:schemeClr val="dk1"/>
                </a:solidFill>
                <a:latin typeface="Bogle" panose="020B0503020203060203" pitchFamily="34" charset="0"/>
                <a:cs typeface="Calibri"/>
                <a:sym typeface="Calibri"/>
              </a:rPr>
              <a:t>Do:</a:t>
            </a:r>
          </a:p>
          <a:p>
            <a:pPr marL="171450" lvl="0" indent="-171450" algn="l" rtl="0">
              <a:spcBef>
                <a:spcPts val="0"/>
              </a:spcBef>
              <a:spcAft>
                <a:spcPts val="0"/>
              </a:spcAft>
              <a:buFont typeface="Arial" panose="020B0604020202020204" pitchFamily="34" charset="0"/>
              <a:buChar char="•"/>
            </a:pPr>
            <a:r>
              <a:rPr lang="en-US" sz="1200">
                <a:solidFill>
                  <a:schemeClr val="dk1"/>
                </a:solidFill>
                <a:latin typeface="Bogle" panose="020B0503020203060203" pitchFamily="34" charset="0"/>
                <a:cs typeface="Calibri"/>
                <a:sym typeface="Calibri"/>
              </a:rPr>
              <a:t>Once the group is done with the XT: Walmart Business</a:t>
            </a:r>
          </a:p>
          <a:p>
            <a:pPr marL="628650" lvl="1" indent="-171450" algn="l" rtl="0">
              <a:spcBef>
                <a:spcPts val="0"/>
              </a:spcBef>
              <a:spcAft>
                <a:spcPts val="0"/>
              </a:spcAft>
              <a:buFont typeface="Arial" panose="020B0604020202020204" pitchFamily="34" charset="0"/>
              <a:buChar char="•"/>
            </a:pPr>
            <a:r>
              <a:rPr lang="en-US" sz="1200">
                <a:solidFill>
                  <a:schemeClr val="dk1"/>
                </a:solidFill>
                <a:latin typeface="Bogle" panose="020B0503020203060203" pitchFamily="34" charset="0"/>
                <a:cs typeface="Calibri"/>
                <a:sym typeface="Calibri"/>
              </a:rPr>
              <a:t>Discuss what some of their take-aways are.</a:t>
            </a:r>
          </a:p>
          <a:p>
            <a:pPr marL="628650" lvl="1" indent="-171450" algn="l" rtl="0">
              <a:spcBef>
                <a:spcPts val="0"/>
              </a:spcBef>
              <a:spcAft>
                <a:spcPts val="0"/>
              </a:spcAft>
              <a:buFont typeface="Arial" panose="020B0604020202020204" pitchFamily="34" charset="0"/>
              <a:buChar char="•"/>
            </a:pPr>
            <a:r>
              <a:rPr lang="en-US" sz="1200">
                <a:solidFill>
                  <a:schemeClr val="dk1"/>
                </a:solidFill>
                <a:latin typeface="Bogle" panose="020B0503020203060203" pitchFamily="34" charset="0"/>
                <a:cs typeface="Calibri"/>
                <a:sym typeface="Calibri"/>
              </a:rPr>
              <a:t>Answer any questions they may have.</a:t>
            </a:r>
            <a:endParaRPr lang="en-US" sz="1200">
              <a:latin typeface="Bogle" panose="020B0503020203060203" pitchFamily="34" charset="0"/>
            </a:endParaRPr>
          </a:p>
          <a:p>
            <a:endParaRPr lang="en-US">
              <a:latin typeface="Bogle" panose="020B0503020203060203" pitchFamily="34" charset="0"/>
            </a:endParaRPr>
          </a:p>
          <a:p>
            <a:r>
              <a:rPr lang="en-US" b="1">
                <a:latin typeface="Bogle"/>
              </a:rPr>
              <a:t>Transition</a:t>
            </a:r>
            <a:r>
              <a:rPr lang="en-US">
                <a:latin typeface="Bogle"/>
              </a:rPr>
              <a:t> </a:t>
            </a:r>
            <a:r>
              <a:rPr lang="en-US" b="1">
                <a:latin typeface="Bogle"/>
              </a:rPr>
              <a:t>to:</a:t>
            </a:r>
            <a:r>
              <a:rPr lang="en-US">
                <a:latin typeface="Bogle"/>
              </a:rPr>
              <a:t> Walmart Business Retention</a:t>
            </a:r>
            <a:endParaRPr lang="en-US" sz="10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7AFBF57-3C0A-4829-86DC-2273C75F2375}" type="slidenum">
              <a:rPr lang="en-US" smtClean="0"/>
              <a:t>40</a:t>
            </a:fld>
            <a:endParaRPr lang="en-US"/>
          </a:p>
        </p:txBody>
      </p:sp>
    </p:spTree>
    <p:extLst>
      <p:ext uri="{BB962C8B-B14F-4D97-AF65-F5344CB8AC3E}">
        <p14:creationId xmlns:p14="http://schemas.microsoft.com/office/powerpoint/2010/main" val="6960226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15000"/>
              </a:lnSpc>
              <a:spcBef>
                <a:spcPts val="1200"/>
              </a:spcBef>
              <a:spcAft>
                <a:spcPts val="1200"/>
              </a:spcAft>
            </a:pPr>
            <a:r>
              <a:rPr lang="en-US" sz="1200" b="1" i="0">
                <a:solidFill>
                  <a:srgbClr val="000000"/>
                </a:solidFill>
                <a:effectLst/>
                <a:latin typeface="Bogle" panose="020B0503020203060203" pitchFamily="34" charset="0"/>
                <a:ea typeface="Times New Roman" panose="02020603050405020304" pitchFamily="18" charset="0"/>
                <a:cs typeface="Times New Roman" panose="02020603050405020304" pitchFamily="18" charset="0"/>
              </a:rPr>
              <a:t>Say: </a:t>
            </a:r>
            <a:endParaRPr lang="en-US" sz="1200">
              <a:solidFill>
                <a:srgbClr val="000000"/>
              </a:solidFill>
              <a:effectLst/>
              <a:latin typeface="Bogle" panose="020B0503020203060203" pitchFamily="34" charset="0"/>
              <a:ea typeface="Times New Roman" panose="02020603050405020304" pitchFamily="18" charset="0"/>
              <a:cs typeface="Times New Roman" panose="02020603050405020304" pitchFamily="18" charset="0"/>
            </a:endParaRPr>
          </a:p>
          <a:p>
            <a:r>
              <a:rPr lang="en-US" sz="1200" b="0" i="1">
                <a:effectLst/>
                <a:latin typeface="Bogle"/>
                <a:ea typeface="Times New Roman" panose="02020603050405020304" pitchFamily="18" charset="0"/>
                <a:cs typeface="Times New Roman" panose="02020603050405020304" pitchFamily="18" charset="0"/>
              </a:rPr>
              <a:t>Let’s Wrap Up</a:t>
            </a:r>
            <a:endParaRPr lang="en-US" b="0" i="1">
              <a:latin typeface="Bogle"/>
            </a:endParaRPr>
          </a:p>
        </p:txBody>
      </p:sp>
      <p:sp>
        <p:nvSpPr>
          <p:cNvPr id="4" name="Slide Number Placeholder 3"/>
          <p:cNvSpPr>
            <a:spLocks noGrp="1"/>
          </p:cNvSpPr>
          <p:nvPr>
            <p:ph type="sldNum" sz="quarter" idx="5"/>
          </p:nvPr>
        </p:nvSpPr>
        <p:spPr/>
        <p:txBody>
          <a:bodyPr/>
          <a:lstStyle/>
          <a:p>
            <a:fld id="{6C953AF7-91A7-8F43-86AA-5305ECD5CD1F}" type="slidenum">
              <a:rPr lang="en-US" smtClean="0"/>
              <a:t>41</a:t>
            </a:fld>
            <a:endParaRPr lang="en-US"/>
          </a:p>
        </p:txBody>
      </p:sp>
    </p:spTree>
    <p:extLst>
      <p:ext uri="{BB962C8B-B14F-4D97-AF65-F5344CB8AC3E}">
        <p14:creationId xmlns:p14="http://schemas.microsoft.com/office/powerpoint/2010/main" val="10814474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i="1"/>
              <a:t>Navigate:</a:t>
            </a:r>
            <a:r>
              <a:rPr lang="en-US"/>
              <a:t>  </a:t>
            </a:r>
          </a:p>
          <a:p>
            <a:r>
              <a:rPr lang="en-US"/>
              <a:t>Screen-share the Visual Anchor Slide titled “Acknowledgement and Survey”  </a:t>
            </a:r>
          </a:p>
          <a:p>
            <a:r>
              <a:rPr lang="en-US"/>
              <a:t>  </a:t>
            </a:r>
            <a:endParaRPr lang="en-US">
              <a:cs typeface="Calibri"/>
            </a:endParaRPr>
          </a:p>
          <a:p>
            <a:r>
              <a:rPr lang="en-US" b="1"/>
              <a:t>Say:</a:t>
            </a:r>
            <a:r>
              <a:rPr lang="en-US"/>
              <a:t>  </a:t>
            </a:r>
            <a:endParaRPr lang="en-US">
              <a:cs typeface="Calibri"/>
            </a:endParaRPr>
          </a:p>
          <a:p>
            <a:r>
              <a:rPr lang="en-US" i="1"/>
              <a:t>We are almost done here today. Great job on completing your training on Walmart and Walmart Business +. Before we wrap up, we require all our learners to acknowledge that they have successfully received and completed the training requirements by providing an eSignature. </a:t>
            </a:r>
            <a:r>
              <a:rPr lang="en-US"/>
              <a:t>  </a:t>
            </a:r>
            <a:endParaRPr lang="en-US">
              <a:cs typeface="Calibri"/>
            </a:endParaRPr>
          </a:p>
          <a:p>
            <a:r>
              <a:rPr lang="en-US"/>
              <a:t>  </a:t>
            </a:r>
            <a:endParaRPr lang="en-US">
              <a:cs typeface="Calibri" panose="020F0502020204030204"/>
            </a:endParaRPr>
          </a:p>
          <a:p>
            <a:r>
              <a:rPr lang="en-US" i="1"/>
              <a:t>Followed by that, we request you to complete a brief survey as we rely on your feedback to improve our future training.</a:t>
            </a:r>
            <a:r>
              <a:rPr lang="en-US"/>
              <a:t>  </a:t>
            </a:r>
          </a:p>
          <a:p>
            <a:r>
              <a:rPr lang="en-US"/>
              <a:t>  </a:t>
            </a:r>
            <a:endParaRPr lang="en-US">
              <a:cs typeface="Calibri"/>
            </a:endParaRPr>
          </a:p>
          <a:p>
            <a:r>
              <a:rPr lang="en-US" b="1"/>
              <a:t>Do:</a:t>
            </a:r>
            <a:r>
              <a:rPr lang="en-US"/>
              <a:t>  </a:t>
            </a:r>
            <a:endParaRPr lang="en-US">
              <a:cs typeface="Calibri"/>
            </a:endParaRPr>
          </a:p>
          <a:p>
            <a:pPr marL="285750" indent="-285750">
              <a:buFont typeface="Arial"/>
              <a:buChar char="•"/>
            </a:pPr>
            <a:r>
              <a:rPr lang="en-US"/>
              <a:t>Guide the learners to click on the yellow hamburger menu on the top left toolbar and select “Acknowledgement” </a:t>
            </a:r>
          </a:p>
          <a:p>
            <a:pPr marL="285750" indent="-285750">
              <a:buFont typeface="Arial"/>
              <a:buChar char="•"/>
            </a:pPr>
            <a:r>
              <a:rPr lang="en-US"/>
              <a:t>When done, move on to Post Training Survey by clicking on the top right toolbar </a:t>
            </a:r>
          </a:p>
          <a:p>
            <a:pPr marL="285750" indent="-285750">
              <a:buFont typeface="Arial"/>
              <a:buChar char="•"/>
            </a:pPr>
            <a:r>
              <a:rPr lang="en-US"/>
              <a:t>When finally done, exit the module </a:t>
            </a:r>
          </a:p>
          <a:p>
            <a:r>
              <a:rPr lang="en-US"/>
              <a:t>  </a:t>
            </a:r>
            <a:endParaRPr lang="en-US">
              <a:cs typeface="Calibri"/>
            </a:endParaRPr>
          </a:p>
          <a:p>
            <a:r>
              <a:rPr lang="en-US"/>
              <a:t>Allow the learners 5 minutes to complete the following:  </a:t>
            </a:r>
          </a:p>
          <a:p>
            <a:pPr marL="285750" indent="-285750">
              <a:buFont typeface="Arial"/>
              <a:buChar char="•"/>
            </a:pPr>
            <a:r>
              <a:rPr lang="en-US"/>
              <a:t>Acknowledgment </a:t>
            </a:r>
          </a:p>
          <a:p>
            <a:pPr marL="285750" indent="-285750">
              <a:buFont typeface="Arial"/>
              <a:buChar char="•"/>
            </a:pPr>
            <a:r>
              <a:rPr lang="en-US"/>
              <a:t>Post Training Survey </a:t>
            </a:r>
          </a:p>
          <a:p>
            <a:pPr marL="285750" indent="-285750">
              <a:buFont typeface="Arial"/>
              <a:buChar char="•"/>
            </a:pPr>
            <a:r>
              <a:rPr lang="en-US"/>
              <a:t>Share a green checkmark reaction on Zoom when complete  </a:t>
            </a:r>
          </a:p>
          <a:p>
            <a:pPr marL="285750" indent="-285750">
              <a:buFont typeface="Arial"/>
              <a:buChar char="•"/>
            </a:pPr>
            <a:r>
              <a:rPr lang="en-US"/>
              <a:t>Clear the Zoom reactions when ready to move on </a:t>
            </a:r>
          </a:p>
          <a:p>
            <a:pPr marL="285750" indent="-285750">
              <a:buFont typeface="Arial"/>
              <a:buChar char="•"/>
            </a:pPr>
            <a:r>
              <a:rPr lang="en-US"/>
              <a:t> </a:t>
            </a:r>
            <a:endParaRPr lang="en-US">
              <a:cs typeface="Calibri"/>
            </a:endParaRPr>
          </a:p>
          <a:p>
            <a:r>
              <a:rPr lang="en-US" b="1"/>
              <a:t>Ask:</a:t>
            </a:r>
            <a:r>
              <a:rPr lang="en-US"/>
              <a:t>  </a:t>
            </a:r>
            <a:endParaRPr lang="en-US">
              <a:cs typeface="Calibri"/>
            </a:endParaRPr>
          </a:p>
          <a:p>
            <a:r>
              <a:rPr lang="en-US" i="1"/>
              <a:t>What questions do you have?</a:t>
            </a:r>
            <a:r>
              <a:rPr lang="en-US"/>
              <a:t>  </a:t>
            </a:r>
            <a:endParaRPr lang="en-US">
              <a:cs typeface="Calibri"/>
            </a:endParaRPr>
          </a:p>
          <a:p>
            <a:r>
              <a:rPr lang="en-US"/>
              <a:t>  </a:t>
            </a:r>
            <a:endParaRPr lang="en-US">
              <a:cs typeface="Calibri"/>
            </a:endParaRPr>
          </a:p>
          <a:p>
            <a:pPr>
              <a:lnSpc>
                <a:spcPct val="114999"/>
              </a:lnSpc>
              <a:spcBef>
                <a:spcPts val="1200"/>
              </a:spcBef>
              <a:spcAft>
                <a:spcPts val="1200"/>
              </a:spcAft>
            </a:pPr>
            <a:r>
              <a:rPr lang="en-US"/>
              <a:t>Answers vary  </a:t>
            </a:r>
          </a:p>
        </p:txBody>
      </p:sp>
      <p:sp>
        <p:nvSpPr>
          <p:cNvPr id="4" name="Slide Number Placeholder 3"/>
          <p:cNvSpPr>
            <a:spLocks noGrp="1"/>
          </p:cNvSpPr>
          <p:nvPr>
            <p:ph type="sldNum" sz="quarter" idx="5"/>
          </p:nvPr>
        </p:nvSpPr>
        <p:spPr/>
        <p:txBody>
          <a:bodyPr/>
          <a:lstStyle/>
          <a:p>
            <a:fld id="{6C953AF7-91A7-8F43-86AA-5305ECD5CD1F}" type="slidenum">
              <a:rPr lang="en-US" smtClean="0"/>
              <a:t>42</a:t>
            </a:fld>
            <a:endParaRPr lang="en-US"/>
          </a:p>
        </p:txBody>
      </p:sp>
    </p:spTree>
    <p:extLst>
      <p:ext uri="{BB962C8B-B14F-4D97-AF65-F5344CB8AC3E}">
        <p14:creationId xmlns:p14="http://schemas.microsoft.com/office/powerpoint/2010/main" val="3082382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t>Say:</a:t>
            </a:r>
            <a:endParaRPr lang="en-US" b="1">
              <a:cs typeface="Calibri"/>
            </a:endParaRPr>
          </a:p>
          <a:p>
            <a:pPr>
              <a:lnSpc>
                <a:spcPct val="115000"/>
              </a:lnSpc>
              <a:spcBef>
                <a:spcPts val="1200"/>
              </a:spcBef>
              <a:spcAft>
                <a:spcPts val="1200"/>
              </a:spcAft>
            </a:pPr>
            <a:r>
              <a:rPr lang="en-US" b="0" i="1"/>
              <a:t>Congratulations!</a:t>
            </a:r>
            <a:r>
              <a:rPr lang="en-US" sz="1200" b="1" i="0">
                <a:solidFill>
                  <a:srgbClr val="000000"/>
                </a:solidFill>
                <a:effectLst/>
                <a:latin typeface="Bogle"/>
                <a:cs typeface="Times New Roman" panose="02020603050405020304" pitchFamily="18" charset="0"/>
              </a:rPr>
              <a:t> </a:t>
            </a:r>
            <a:r>
              <a:rPr lang="en-US" sz="1200" b="0" i="1">
                <a:solidFill>
                  <a:srgbClr val="000000"/>
                </a:solidFill>
                <a:effectLst/>
                <a:latin typeface="Bogle"/>
                <a:ea typeface="Times New Roman" panose="02020603050405020304" pitchFamily="18" charset="0"/>
                <a:cs typeface="Times New Roman" panose="02020603050405020304" pitchFamily="18" charset="0"/>
              </a:rPr>
              <a:t>That is our course! Thank you for being part of our new launch of the Walmart Business and the Walmart Business+ Program and the front line of customer service and support success for this new initiative</a:t>
            </a:r>
            <a:r>
              <a:rPr lang="en-US" i="1">
                <a:solidFill>
                  <a:srgbClr val="000000"/>
                </a:solidFill>
                <a:latin typeface="Bogle"/>
                <a:ea typeface="Times New Roman" panose="02020603050405020304" pitchFamily="18" charset="0"/>
                <a:cs typeface="Times New Roman" panose="02020603050405020304" pitchFamily="18" charset="0"/>
              </a:rPr>
              <a:t>!</a:t>
            </a:r>
            <a:endParaRPr lang="en-US" sz="1200" b="0" i="1">
              <a:solidFill>
                <a:srgbClr val="000000"/>
              </a:solidFill>
              <a:effectLst/>
              <a:latin typeface="Bogle"/>
              <a:ea typeface="Times New Roman" panose="02020603050405020304" pitchFamily="18" charset="0"/>
              <a:cs typeface="Times New Roman" panose="02020603050405020304" pitchFamily="18" charset="0"/>
            </a:endParaRPr>
          </a:p>
          <a:p>
            <a:endParaRPr lang="en-US" b="0" i="1"/>
          </a:p>
          <a:p>
            <a:endParaRPr lang="en-US"/>
          </a:p>
        </p:txBody>
      </p:sp>
      <p:sp>
        <p:nvSpPr>
          <p:cNvPr id="4" name="Slide Number Placeholder 3"/>
          <p:cNvSpPr>
            <a:spLocks noGrp="1"/>
          </p:cNvSpPr>
          <p:nvPr>
            <p:ph type="sldNum" sz="quarter" idx="5"/>
          </p:nvPr>
        </p:nvSpPr>
        <p:spPr/>
        <p:txBody>
          <a:bodyPr/>
          <a:lstStyle/>
          <a:p>
            <a:fld id="{24F03588-084E-47D8-9DCE-EA6B33050E4E}" type="slidenum">
              <a:rPr lang="en-US" smtClean="0"/>
              <a:t>43</a:t>
            </a:fld>
            <a:endParaRPr lang="en-US"/>
          </a:p>
        </p:txBody>
      </p:sp>
    </p:spTree>
    <p:extLst>
      <p:ext uri="{BB962C8B-B14F-4D97-AF65-F5344CB8AC3E}">
        <p14:creationId xmlns:p14="http://schemas.microsoft.com/office/powerpoint/2010/main" val="3786024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i="0">
                <a:effectLst/>
              </a:rPr>
              <a:t>Meet and Greet (10 mins)</a:t>
            </a:r>
          </a:p>
          <a:p>
            <a:endParaRPr lang="en-US" b="1" i="0">
              <a:effectLst/>
            </a:endParaRPr>
          </a:p>
          <a:p>
            <a:r>
              <a:rPr lang="en-US" b="1" i="0">
                <a:effectLst/>
              </a:rPr>
              <a:t>Say:</a:t>
            </a:r>
            <a:r>
              <a:rPr lang="en-US" b="1" i="1"/>
              <a:t> </a:t>
            </a:r>
            <a:r>
              <a:rPr lang="en-US"/>
              <a:t>  </a:t>
            </a:r>
          </a:p>
          <a:p>
            <a:pPr marL="171450" indent="-171450">
              <a:buFont typeface="Arial" panose="020B0604020202020204" pitchFamily="34" charset="0"/>
              <a:buChar char="•"/>
            </a:pPr>
            <a:r>
              <a:rPr lang="en-US" b="0" i="1">
                <a:effectLst/>
              </a:rPr>
              <a:t>Before we dive into training today, let’s go around the room and introduce ourselves. When it’s your turn to speak, be sure to unmute and respond to the questions on the screen</a:t>
            </a:r>
            <a:r>
              <a:rPr lang="en-US" i="1"/>
              <a:t>.</a:t>
            </a:r>
            <a:r>
              <a:rPr lang="en-US"/>
              <a:t>  </a:t>
            </a:r>
            <a:endParaRPr lang="en-US">
              <a:cs typeface="Calibri"/>
            </a:endParaRPr>
          </a:p>
          <a:p>
            <a:r>
              <a:rPr lang="en-US"/>
              <a:t>  </a:t>
            </a:r>
            <a:endParaRPr lang="en-US">
              <a:cs typeface="Calibri"/>
            </a:endParaRPr>
          </a:p>
          <a:p>
            <a:r>
              <a:rPr lang="en-US" b="1" i="0">
                <a:effectLst/>
              </a:rPr>
              <a:t>Do:</a:t>
            </a:r>
            <a:r>
              <a:rPr lang="en-US"/>
              <a:t>  </a:t>
            </a:r>
            <a:endParaRPr lang="en-US">
              <a:cs typeface="Calibri"/>
            </a:endParaRPr>
          </a:p>
          <a:p>
            <a:pPr marL="171450" indent="-171450">
              <a:buFont typeface="Arial" panose="020B0604020202020204" pitchFamily="34" charset="0"/>
              <a:buChar char="•"/>
            </a:pPr>
            <a:r>
              <a:rPr lang="en-US" b="0" i="0">
                <a:effectLst/>
              </a:rPr>
              <a:t>Allow 10 minutes for the learners to introduce themselves.</a:t>
            </a:r>
            <a:r>
              <a:rPr lang="en-US"/>
              <a:t> </a:t>
            </a:r>
            <a:endParaRPr lang="en-US">
              <a:cs typeface="Calibri" panose="020F0502020204030204"/>
            </a:endParaRPr>
          </a:p>
          <a:p>
            <a:pPr marL="171450" marR="0" lvl="0" indent="-171450">
              <a:lnSpc>
                <a:spcPct val="115000"/>
              </a:lnSpc>
              <a:spcBef>
                <a:spcPts val="0"/>
              </a:spcBef>
              <a:spcAft>
                <a:spcPts val="0"/>
              </a:spcAft>
              <a:buFont typeface="Arial" panose="020B0604020202020204" pitchFamily="34" charset="0"/>
              <a:buChar char="•"/>
            </a:pPr>
            <a:r>
              <a:rPr lang="en-US" sz="1200" i="0">
                <a:solidFill>
                  <a:srgbClr val="000000"/>
                </a:solidFill>
                <a:effectLst/>
                <a:latin typeface="Bogle"/>
                <a:ea typeface="Times New Roman" panose="02020603050405020304" pitchFamily="18" charset="0"/>
                <a:cs typeface="Bogle" panose="020B0503020203060203" pitchFamily="34" charset="0"/>
              </a:rPr>
              <a:t>Facilitate a casual conversation based on the introductions</a:t>
            </a:r>
          </a:p>
          <a:p>
            <a:pPr marL="171450" marR="0" lvl="0" indent="-171450">
              <a:lnSpc>
                <a:spcPct val="115000"/>
              </a:lnSpc>
              <a:spcBef>
                <a:spcPts val="0"/>
              </a:spcBef>
              <a:spcAft>
                <a:spcPts val="0"/>
              </a:spcAft>
              <a:buFont typeface="Arial" panose="020B0604020202020204" pitchFamily="34" charset="0"/>
              <a:buChar char="•"/>
            </a:pPr>
            <a:r>
              <a:rPr lang="en-US" sz="1200" i="0">
                <a:solidFill>
                  <a:srgbClr val="000000"/>
                </a:solidFill>
                <a:effectLst/>
                <a:latin typeface="Bogle"/>
                <a:ea typeface="Times New Roman" panose="02020603050405020304" pitchFamily="18" charset="0"/>
                <a:cs typeface="Bogle" panose="020B0503020203060203" pitchFamily="34" charset="0"/>
              </a:rPr>
              <a:t>Allow all the leaners to unmute and have a conversation with each other in an entire class activity.</a:t>
            </a:r>
          </a:p>
          <a:p>
            <a:pPr marL="228600" marR="0" indent="0">
              <a:lnSpc>
                <a:spcPct val="115000"/>
              </a:lnSpc>
              <a:spcBef>
                <a:spcPts val="0"/>
              </a:spcBef>
              <a:spcAft>
                <a:spcPts val="0"/>
              </a:spcAft>
            </a:pPr>
            <a:r>
              <a:rPr lang="en-US" sz="1200" i="0">
                <a:solidFill>
                  <a:srgbClr val="0071CE"/>
                </a:solidFill>
                <a:effectLst/>
                <a:latin typeface="Bogle"/>
                <a:ea typeface="Times New Roman" panose="02020603050405020304" pitchFamily="18" charset="0"/>
                <a:cs typeface="Bogle" panose="020B0503020203060203" pitchFamily="34" charset="0"/>
              </a:rPr>
              <a:t> </a:t>
            </a:r>
            <a:endParaRPr lang="en-US" sz="1200" i="0">
              <a:solidFill>
                <a:srgbClr val="000000"/>
              </a:solidFill>
              <a:effectLst/>
              <a:latin typeface="Bogle" panose="020B0503020203060203" pitchFamily="34" charset="0"/>
              <a:ea typeface="Times New Roman" panose="02020603050405020304" pitchFamily="18" charset="0"/>
              <a:cs typeface="Bogle" panose="020B0503020203060203" pitchFamily="34" charset="0"/>
            </a:endParaRPr>
          </a:p>
          <a:p>
            <a:pPr>
              <a:lnSpc>
                <a:spcPct val="115000"/>
              </a:lnSpc>
              <a:spcBef>
                <a:spcPts val="1200"/>
              </a:spcBef>
            </a:pPr>
            <a:r>
              <a:rPr lang="en-US" sz="1200" b="1" i="0">
                <a:solidFill>
                  <a:srgbClr val="000000"/>
                </a:solidFill>
                <a:effectLst/>
                <a:latin typeface="Bogle"/>
                <a:ea typeface="Times New Roman" panose="02020603050405020304" pitchFamily="18" charset="0"/>
                <a:cs typeface="Times New Roman" panose="02020603050405020304" pitchFamily="18" charset="0"/>
              </a:rPr>
              <a:t>Up Next:</a:t>
            </a:r>
            <a:r>
              <a:rPr lang="en-US" b="1">
                <a:solidFill>
                  <a:srgbClr val="000000"/>
                </a:solidFill>
                <a:latin typeface="Bogle"/>
                <a:ea typeface="Times New Roman" panose="02020603050405020304" pitchFamily="18" charset="0"/>
                <a:cs typeface="Times New Roman" panose="02020603050405020304" pitchFamily="18" charset="0"/>
              </a:rPr>
              <a:t> </a:t>
            </a:r>
            <a:endParaRPr lang="en-US" sz="1200" b="1" i="0">
              <a:solidFill>
                <a:srgbClr val="000000"/>
              </a:solidFill>
              <a:effectLst/>
              <a:latin typeface="Bogle" panose="020B0503020203060203" pitchFamily="34" charset="0"/>
              <a:ea typeface="Times New Roman" panose="02020603050405020304" pitchFamily="18" charset="0"/>
              <a:cs typeface="Times New Roman" panose="02020603050405020304" pitchFamily="18" charset="0"/>
            </a:endParaRPr>
          </a:p>
          <a:p>
            <a:pPr marL="0" marR="0">
              <a:lnSpc>
                <a:spcPct val="115000"/>
              </a:lnSpc>
              <a:spcBef>
                <a:spcPts val="1200"/>
              </a:spcBef>
              <a:spcAft>
                <a:spcPts val="0"/>
              </a:spcAft>
            </a:pPr>
            <a:r>
              <a:rPr lang="en-US" sz="1200" i="0">
                <a:solidFill>
                  <a:srgbClr val="000000"/>
                </a:solidFill>
                <a:effectLst/>
                <a:latin typeface="Bogle"/>
                <a:ea typeface="Times New Roman" panose="02020603050405020304" pitchFamily="18" charset="0"/>
                <a:cs typeface="Times New Roman" panose="02020603050405020304" pitchFamily="18" charset="0"/>
              </a:rPr>
              <a:t>Introduction to Walmart Business</a:t>
            </a:r>
            <a:endParaRPr lang="en-US" sz="1200" b="1" i="0">
              <a:solidFill>
                <a:srgbClr val="000000"/>
              </a:solidFill>
              <a:effectLst/>
              <a:latin typeface="Bogle" panose="020B0503020203060203"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C953AF7-91A7-8F43-86AA-5305ECD5CD1F}" type="slidenum">
              <a:rPr lang="en-US" smtClean="0"/>
              <a:t>5</a:t>
            </a:fld>
            <a:endParaRPr lang="en-US"/>
          </a:p>
        </p:txBody>
      </p:sp>
    </p:spTree>
    <p:extLst>
      <p:ext uri="{BB962C8B-B14F-4D97-AF65-F5344CB8AC3E}">
        <p14:creationId xmlns:p14="http://schemas.microsoft.com/office/powerpoint/2010/main" val="2663070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R="457200">
              <a:lnSpc>
                <a:spcPct val="115000"/>
              </a:lnSpc>
              <a:spcBef>
                <a:spcPts val="1200"/>
              </a:spcBef>
            </a:pPr>
            <a:r>
              <a:rPr lang="en-US" b="1">
                <a:latin typeface="Bogle"/>
              </a:rPr>
              <a:t> Introduction to Walmart Business (120 mins)</a:t>
            </a:r>
            <a:endParaRPr lang="en-US" b="1">
              <a:latin typeface="Bogle" panose="020B0503020203060203" pitchFamily="34" charset="0"/>
            </a:endParaRPr>
          </a:p>
          <a:p>
            <a:pPr marL="0" marR="0">
              <a:lnSpc>
                <a:spcPct val="115000"/>
              </a:lnSpc>
              <a:spcBef>
                <a:spcPts val="1200"/>
              </a:spcBef>
              <a:spcAft>
                <a:spcPts val="1200"/>
              </a:spcAft>
            </a:pPr>
            <a:endParaRPr lang="en-US" sz="1200" b="1" i="0">
              <a:solidFill>
                <a:srgbClr val="000000"/>
              </a:solidFill>
              <a:effectLst/>
              <a:latin typeface="Bogle" panose="020B0503020203060203" pitchFamily="34" charset="0"/>
              <a:ea typeface="Times New Roman" panose="02020603050405020304" pitchFamily="18" charset="0"/>
              <a:cs typeface="Times New Roman" panose="02020603050405020304" pitchFamily="18" charset="0"/>
            </a:endParaRPr>
          </a:p>
          <a:p>
            <a:pPr marL="0" marR="0">
              <a:lnSpc>
                <a:spcPct val="115000"/>
              </a:lnSpc>
              <a:spcBef>
                <a:spcPts val="1200"/>
              </a:spcBef>
              <a:spcAft>
                <a:spcPts val="1200"/>
              </a:spcAft>
            </a:pPr>
            <a:r>
              <a:rPr lang="en-US" sz="1200" b="1">
                <a:solidFill>
                  <a:schemeClr val="tx1"/>
                </a:solidFill>
                <a:effectLst/>
                <a:latin typeface="Bogle" panose="020B0503020203060203" pitchFamily="34" charset="0"/>
                <a:ea typeface="MS Gothic"/>
                <a:cs typeface="Times New Roman" panose="02020603050405020304" pitchFamily="18" charset="0"/>
              </a:rPr>
              <a:t>Learner Objectives (3 mins)</a:t>
            </a:r>
          </a:p>
          <a:p>
            <a:pPr marL="0" marR="0">
              <a:lnSpc>
                <a:spcPct val="115000"/>
              </a:lnSpc>
              <a:spcBef>
                <a:spcPts val="1200"/>
              </a:spcBef>
              <a:spcAft>
                <a:spcPts val="1200"/>
              </a:spcAft>
            </a:pPr>
            <a:r>
              <a:rPr lang="en-US" sz="1200">
                <a:solidFill>
                  <a:schemeClr val="tx1"/>
                </a:solidFill>
                <a:effectLst/>
                <a:latin typeface="Bogle" panose="020B0503020203060203" pitchFamily="34" charset="0"/>
                <a:ea typeface="Times New Roman" panose="02020603050405020304" pitchFamily="18" charset="0"/>
                <a:cs typeface="Times New Roman" panose="02020603050405020304" pitchFamily="18" charset="0"/>
              </a:rPr>
              <a:t>By the end of this module, the learners will be able to:</a:t>
            </a:r>
          </a:p>
          <a:p>
            <a:pPr marL="171450" indent="-171450">
              <a:lnSpc>
                <a:spcPct val="150000"/>
              </a:lnSpc>
              <a:buFont typeface="Arial" panose="020B0604020202020204" pitchFamily="34" charset="0"/>
              <a:buChar char="•"/>
            </a:pPr>
            <a:r>
              <a:rPr lang="en-US" sz="1200">
                <a:latin typeface="Bogle" panose="020B0503020203060203" pitchFamily="34" charset="0"/>
              </a:rPr>
              <a:t>Explain the difference between the Walmart Business and Walmart Business+ programs</a:t>
            </a:r>
          </a:p>
          <a:p>
            <a:pPr marL="171450" indent="-171450">
              <a:lnSpc>
                <a:spcPct val="150000"/>
              </a:lnSpc>
              <a:buFont typeface="Arial" panose="020B0604020202020204" pitchFamily="34" charset="0"/>
              <a:buChar char="•"/>
            </a:pPr>
            <a:r>
              <a:rPr lang="en-US" sz="1200">
                <a:latin typeface="Bogle" panose="020B0503020203060203" pitchFamily="34" charset="0"/>
              </a:rPr>
              <a:t>Recall the benefits and value of Walmart Business and Walmart Business+ </a:t>
            </a:r>
          </a:p>
          <a:p>
            <a:pPr marL="171450" indent="-171450">
              <a:lnSpc>
                <a:spcPct val="150000"/>
              </a:lnSpc>
              <a:buFont typeface="Arial" panose="020B0604020202020204" pitchFamily="34" charset="0"/>
              <a:buChar char="•"/>
            </a:pPr>
            <a:r>
              <a:rPr lang="en-US" sz="1200">
                <a:latin typeface="Bogle" panose="020B0503020203060203" pitchFamily="34" charset="0"/>
              </a:rPr>
              <a:t>Apply contact principles to position the Walmart Business and Walmart Business+ program to customers</a:t>
            </a:r>
          </a:p>
          <a:p>
            <a:pPr marL="0" indent="0">
              <a:buFont typeface="Arial" panose="020B0604020202020204" pitchFamily="34" charset="0"/>
              <a:buNone/>
            </a:pPr>
            <a:r>
              <a:rPr lang="en-US"/>
              <a:t> </a:t>
            </a:r>
            <a:endParaRPr lang="en-US">
              <a:cs typeface="Calibri"/>
            </a:endParaRPr>
          </a:p>
          <a:p>
            <a:pPr marL="0" indent="0">
              <a:buFont typeface="Arial" panose="020B0604020202020204" pitchFamily="34" charset="0"/>
              <a:buNone/>
            </a:pPr>
            <a:r>
              <a:rPr lang="en-US" b="1"/>
              <a:t>Do:</a:t>
            </a:r>
            <a:endParaRPr lang="en-US" b="1">
              <a:cs typeface="Calibri"/>
            </a:endParaRPr>
          </a:p>
          <a:p>
            <a:pPr marL="171450" indent="-171450">
              <a:buFont typeface="Arial" panose="020B0604020202020204" pitchFamily="34" charset="0"/>
              <a:buChar char="•"/>
            </a:pPr>
            <a:r>
              <a:rPr lang="en-US"/>
              <a:t>Ask for a volunteer to read the bullets on the slide</a:t>
            </a:r>
          </a:p>
          <a:p>
            <a:pPr marL="171450" indent="-171450">
              <a:buFont typeface="Arial" panose="020B0604020202020204" pitchFamily="34" charset="0"/>
              <a:buChar char="•"/>
            </a:pPr>
            <a:r>
              <a:rPr lang="en-US"/>
              <a:t>Answer any questions about the learning objectives.</a:t>
            </a:r>
          </a:p>
          <a:p>
            <a:pPr marL="171450" indent="-171450">
              <a:buFont typeface="Arial" panose="020B0604020202020204" pitchFamily="34" charset="0"/>
              <a:buChar char="•"/>
            </a:pPr>
            <a:endParaRPr lang="en-US"/>
          </a:p>
          <a:p>
            <a:pPr marL="0" indent="0">
              <a:buFont typeface="Arial" panose="020B0604020202020204" pitchFamily="34" charset="0"/>
              <a:buNone/>
            </a:pPr>
            <a:r>
              <a:rPr lang="en-US" b="1"/>
              <a:t>Up Next:</a:t>
            </a:r>
          </a:p>
          <a:p>
            <a:pPr marL="0" indent="0">
              <a:buFont typeface="Arial" panose="020B0604020202020204" pitchFamily="34" charset="0"/>
              <a:buNone/>
            </a:pPr>
            <a:r>
              <a:rPr lang="en-US" b="0"/>
              <a:t>Walmart Business Benefits</a:t>
            </a:r>
            <a:endParaRPr lang="en-US">
              <a:cs typeface="Calibri"/>
            </a:endParaRPr>
          </a:p>
        </p:txBody>
      </p:sp>
      <p:sp>
        <p:nvSpPr>
          <p:cNvPr id="4" name="Slide Number Placeholder 3"/>
          <p:cNvSpPr>
            <a:spLocks noGrp="1"/>
          </p:cNvSpPr>
          <p:nvPr>
            <p:ph type="sldNum" sz="quarter" idx="5"/>
          </p:nvPr>
        </p:nvSpPr>
        <p:spPr/>
        <p:txBody>
          <a:bodyPr/>
          <a:lstStyle/>
          <a:p>
            <a:fld id="{6C953AF7-91A7-8F43-86AA-5305ECD5CD1F}" type="slidenum">
              <a:rPr lang="en-US" smtClean="0"/>
              <a:t>6</a:t>
            </a:fld>
            <a:endParaRPr lang="en-US"/>
          </a:p>
        </p:txBody>
      </p:sp>
    </p:spTree>
    <p:extLst>
      <p:ext uri="{BB962C8B-B14F-4D97-AF65-F5344CB8AC3E}">
        <p14:creationId xmlns:p14="http://schemas.microsoft.com/office/powerpoint/2010/main" val="1173016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defRPr/>
            </a:pPr>
            <a:r>
              <a:rPr lang="en-US" b="1">
                <a:solidFill>
                  <a:schemeClr val="tx1"/>
                </a:solidFill>
                <a:latin typeface="Bogle"/>
              </a:rPr>
              <a:t>***Contains 4-CLICK ANIMATION***</a:t>
            </a:r>
          </a:p>
          <a:p>
            <a:pPr>
              <a:defRPr/>
            </a:pPr>
            <a:endParaRPr lang="en-US" b="1">
              <a:solidFill>
                <a:schemeClr val="tx1"/>
              </a:solidFill>
              <a:latin typeface="Bogl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chemeClr val="tx1"/>
                </a:solidFill>
                <a:latin typeface="Bogle" panose="020B0503020203060203" pitchFamily="34" charset="0"/>
              </a:rPr>
              <a:t>Walmart Business: Benefits (10 minutes)</a:t>
            </a:r>
          </a:p>
          <a:p>
            <a:pPr>
              <a:defRPr/>
            </a:pPr>
            <a:endParaRPr lang="en-US" b="1">
              <a:solidFill>
                <a:schemeClr val="tx1"/>
              </a:solidFill>
              <a:latin typeface="Bogle" panose="020B0503020203060203" pitchFamily="34" charset="0"/>
            </a:endParaRPr>
          </a:p>
          <a:p>
            <a:pPr>
              <a:defRPr/>
            </a:pPr>
            <a:r>
              <a:rPr lang="en-US" b="1">
                <a:solidFill>
                  <a:schemeClr val="tx1"/>
                </a:solidFill>
                <a:latin typeface="Bogle" panose="020B0503020203060203" pitchFamily="34" charset="0"/>
              </a:rPr>
              <a:t>Ask:</a:t>
            </a:r>
          </a:p>
          <a:p>
            <a:pPr>
              <a:defRPr/>
            </a:pPr>
            <a:r>
              <a:rPr lang="en-US" b="0" i="1">
                <a:solidFill>
                  <a:schemeClr val="tx1"/>
                </a:solidFill>
                <a:latin typeface="Bogle" panose="020B0503020203060203" pitchFamily="34" charset="0"/>
              </a:rPr>
              <a:t>What do you think the Walmart Business program is?</a:t>
            </a:r>
          </a:p>
          <a:p>
            <a:pPr>
              <a:defRPr/>
            </a:pPr>
            <a:r>
              <a:rPr lang="en-US" b="0">
                <a:solidFill>
                  <a:schemeClr val="tx1"/>
                </a:solidFill>
                <a:latin typeface="Bogle" panose="020B0503020203060203" pitchFamily="34" charset="0"/>
              </a:rPr>
              <a:t>(Answers vary)</a:t>
            </a:r>
          </a:p>
          <a:p>
            <a:pPr>
              <a:defRPr/>
            </a:pPr>
            <a:endParaRPr lang="en-US" b="0" i="1">
              <a:solidFill>
                <a:schemeClr val="tx1"/>
              </a:solidFill>
              <a:latin typeface="Bogle" panose="020B0503020203060203" pitchFamily="34" charset="0"/>
            </a:endParaRPr>
          </a:p>
          <a:p>
            <a:pPr>
              <a:defRPr/>
            </a:pPr>
            <a:r>
              <a:rPr lang="en-US" b="1" i="0">
                <a:solidFill>
                  <a:schemeClr val="tx1"/>
                </a:solidFill>
                <a:latin typeface="Bogle" panose="020B0503020203060203" pitchFamily="34" charset="0"/>
              </a:rPr>
              <a:t>Do:</a:t>
            </a:r>
          </a:p>
          <a:p>
            <a:pPr marL="171450" indent="-171450">
              <a:buFont typeface="Arial" panose="020B0604020202020204" pitchFamily="34" charset="0"/>
              <a:buChar char="•"/>
              <a:defRPr/>
            </a:pPr>
            <a:r>
              <a:rPr lang="en-US" b="1" i="0">
                <a:solidFill>
                  <a:schemeClr val="tx1"/>
                </a:solidFill>
                <a:latin typeface="Bogle" panose="020B0503020203060203" pitchFamily="34" charset="0"/>
              </a:rPr>
              <a:t>CLICK </a:t>
            </a:r>
            <a:r>
              <a:rPr lang="en-US" b="0" i="0">
                <a:solidFill>
                  <a:schemeClr val="tx1"/>
                </a:solidFill>
                <a:latin typeface="Bogle" panose="020B0503020203060203" pitchFamily="34" charset="0"/>
              </a:rPr>
              <a:t>to reveal our definition of Walmart Business</a:t>
            </a:r>
          </a:p>
          <a:p>
            <a:pPr marL="171450" indent="-171450">
              <a:buFont typeface="Arial" panose="020B0604020202020204" pitchFamily="34" charset="0"/>
              <a:buChar char="•"/>
              <a:defRPr/>
            </a:pPr>
            <a:r>
              <a:rPr lang="en-US" b="0" i="0">
                <a:solidFill>
                  <a:schemeClr val="tx1"/>
                </a:solidFill>
                <a:latin typeface="Bogle" panose="020B0503020203060203" pitchFamily="34" charset="0"/>
              </a:rPr>
              <a:t>Spotlight learners whose answers were close to our definition</a:t>
            </a:r>
          </a:p>
          <a:p>
            <a:pPr marL="171450" indent="-171450">
              <a:buFont typeface="Arial" panose="020B0604020202020204" pitchFamily="34" charset="0"/>
              <a:buChar char="•"/>
            </a:pPr>
            <a:r>
              <a:rPr lang="en-US" b="1">
                <a:solidFill>
                  <a:schemeClr val="tx1"/>
                </a:solidFill>
                <a:latin typeface="Bogle" panose="020B0503020203060203" pitchFamily="34" charset="0"/>
              </a:rPr>
              <a:t>CLICK </a:t>
            </a:r>
            <a:r>
              <a:rPr lang="en-US" b="0">
                <a:solidFill>
                  <a:schemeClr val="tx1"/>
                </a:solidFill>
                <a:latin typeface="Bogle" panose="020B0503020203060203" pitchFamily="34" charset="0"/>
              </a:rPr>
              <a:t>to reveal next animation (KB Article and first line of benefits)</a:t>
            </a:r>
          </a:p>
          <a:p>
            <a:pPr marL="171450" indent="-171450">
              <a:buFont typeface="Arial" panose="020B0604020202020204" pitchFamily="34" charset="0"/>
              <a:buChar char="•"/>
            </a:pPr>
            <a:r>
              <a:rPr lang="en-US" sz="1800">
                <a:effectLst/>
                <a:latin typeface="Segoe UI" panose="020B0502040204020203" pitchFamily="34" charset="0"/>
              </a:rPr>
              <a:t>Have learners access the KB article and search for Walmart Business Overview</a:t>
            </a:r>
          </a:p>
          <a:p>
            <a:pPr marL="171450" indent="-171450">
              <a:buFont typeface="Arial" panose="020B0604020202020204" pitchFamily="34" charset="0"/>
              <a:buChar char="•"/>
            </a:pPr>
            <a:endParaRPr lang="en-US" sz="1800" b="0">
              <a:solidFill>
                <a:schemeClr val="tx1"/>
              </a:solidFill>
              <a:effectLst/>
              <a:latin typeface="Segoe UI" panose="020B0502040204020203" pitchFamily="34" charset="0"/>
            </a:endParaRPr>
          </a:p>
          <a:p>
            <a:pPr marL="0" indent="0">
              <a:buFont typeface="Arial" panose="020B0604020202020204" pitchFamily="34" charset="0"/>
              <a:buNone/>
            </a:pPr>
            <a:r>
              <a:rPr lang="en-US" sz="1800" b="0">
                <a:solidFill>
                  <a:schemeClr val="tx1"/>
                </a:solidFill>
                <a:effectLst/>
                <a:latin typeface="Segoe UI" panose="020B0502040204020203" pitchFamily="34" charset="0"/>
              </a:rPr>
              <a:t>KB Article: (insert KB Article link)</a:t>
            </a:r>
            <a:endParaRPr lang="en-US" b="0">
              <a:solidFill>
                <a:schemeClr val="tx1"/>
              </a:solidFill>
              <a:latin typeface="Bogle" panose="020B0503020203060203" pitchFamily="34" charset="0"/>
            </a:endParaRPr>
          </a:p>
          <a:p>
            <a:pPr marL="0" indent="0">
              <a:buFont typeface="Arial" panose="020B0604020202020204" pitchFamily="34" charset="0"/>
              <a:buNone/>
            </a:pPr>
            <a:endParaRPr lang="en-US" b="1">
              <a:solidFill>
                <a:schemeClr val="tx1"/>
              </a:solidFill>
              <a:latin typeface="Bogle" panose="020B0503020203060203" pitchFamily="34" charset="0"/>
            </a:endParaRPr>
          </a:p>
          <a:p>
            <a:pPr marL="0" indent="0">
              <a:buFont typeface="Arial" panose="020B0604020202020204" pitchFamily="34" charset="0"/>
              <a:buNone/>
            </a:pPr>
            <a:r>
              <a:rPr lang="en-US" b="1">
                <a:solidFill>
                  <a:schemeClr val="tx1"/>
                </a:solidFill>
                <a:latin typeface="Bogle" panose="020B0503020203060203" pitchFamily="34" charset="0"/>
              </a:rPr>
              <a:t>Ask:</a:t>
            </a:r>
          </a:p>
          <a:p>
            <a:pPr marL="171450" indent="-171450">
              <a:buFont typeface="Arial" panose="020B0604020202020204" pitchFamily="34" charset="0"/>
              <a:buChar char="•"/>
            </a:pPr>
            <a:r>
              <a:rPr lang="en-US">
                <a:solidFill>
                  <a:schemeClr val="tx1"/>
                </a:solidFill>
                <a:latin typeface="Bogle" panose="020B0503020203060203" pitchFamily="34" charset="0"/>
              </a:rPr>
              <a:t>Using the zoom chat, name some of the customer benefits included in Walmart Business.</a:t>
            </a:r>
          </a:p>
          <a:p>
            <a:pPr marL="0" indent="0">
              <a:buFont typeface="Arial" panose="020B0604020202020204" pitchFamily="34" charset="0"/>
              <a:buNone/>
            </a:pPr>
            <a:r>
              <a:rPr lang="en-US">
                <a:solidFill>
                  <a:schemeClr val="tx1"/>
                </a:solidFill>
                <a:latin typeface="Bogle" panose="020B0503020203060203" pitchFamily="34" charset="0"/>
              </a:rPr>
              <a:t>	</a:t>
            </a:r>
            <a:r>
              <a:rPr lang="en-US" i="1">
                <a:solidFill>
                  <a:schemeClr val="tx1"/>
                </a:solidFill>
                <a:latin typeface="Bogle" panose="020B0503020203060203" pitchFamily="34" charset="0"/>
              </a:rPr>
              <a:t>Allow learners time to answer</a:t>
            </a:r>
            <a:endParaRPr lang="en-US">
              <a:solidFill>
                <a:schemeClr val="tx1"/>
              </a:solidFill>
              <a:latin typeface="Bogle" panose="020B0503020203060203" pitchFamily="34" charset="0"/>
            </a:endParaRPr>
          </a:p>
          <a:p>
            <a:pPr marL="0" indent="0">
              <a:buFont typeface="Arial" panose="020B0604020202020204" pitchFamily="34" charset="0"/>
              <a:buNone/>
            </a:pPr>
            <a:endParaRPr lang="en-US" b="1">
              <a:solidFill>
                <a:schemeClr val="tx1"/>
              </a:solidFill>
              <a:latin typeface="Bogle" panose="020B0503020203060203" pitchFamily="34" charset="0"/>
            </a:endParaRPr>
          </a:p>
          <a:p>
            <a:pPr marL="0" indent="0">
              <a:buFont typeface="Arial" panose="020B0604020202020204" pitchFamily="34" charset="0"/>
              <a:buNone/>
            </a:pPr>
            <a:r>
              <a:rPr lang="en-US" b="1">
                <a:solidFill>
                  <a:schemeClr val="tx1"/>
                </a:solidFill>
                <a:latin typeface="Bogle" panose="020B0503020203060203" pitchFamily="34" charset="0"/>
              </a:rPr>
              <a:t>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a:solidFill>
                  <a:schemeClr val="tx1"/>
                </a:solidFill>
                <a:latin typeface="Bogle" panose="020B0503020203060203" pitchFamily="34" charset="0"/>
              </a:rPr>
              <a:t>CLICK</a:t>
            </a:r>
            <a:r>
              <a:rPr lang="en-US">
                <a:solidFill>
                  <a:schemeClr val="tx1"/>
                </a:solidFill>
                <a:latin typeface="Bogle" panose="020B0503020203060203" pitchFamily="34" charset="0"/>
              </a:rPr>
              <a:t> screen to reveal answers and address them</a:t>
            </a:r>
          </a:p>
          <a:p>
            <a:pPr marL="0" indent="0">
              <a:buFont typeface="Arial" panose="020B0604020202020204" pitchFamily="34" charset="0"/>
              <a:buNone/>
            </a:pPr>
            <a:endParaRPr lang="en-US" b="1">
              <a:solidFill>
                <a:schemeClr val="tx1"/>
              </a:solidFill>
              <a:latin typeface="Bogle" panose="020B050302020306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solidFill>
                  <a:schemeClr val="tx1"/>
                </a:solidFill>
                <a:latin typeface="Bogle" panose="020B0503020203060203" pitchFamily="34" charset="0"/>
              </a:rPr>
              <a:t>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000000"/>
                </a:solidFill>
                <a:effectLst/>
                <a:latin typeface="Times New Roman" panose="02020603050405020304" pitchFamily="18" charset="0"/>
              </a:rPr>
              <a:t>Millions of small businesses, nonprofits, and government entities utilize Walmart to purchase items they need to run their organization. With the launch of Walmart Business, we are providing an experience tailored to serve the needs of organizational buyers. This program aims to put more time back in the consumer’s day while continuing to save them money.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000000"/>
                </a:solidFill>
                <a:effectLst/>
                <a:latin typeface="Times New Roman" panose="02020603050405020304" pitchFamily="18" charset="0"/>
              </a:rPr>
              <a:t>The Walmart Business program is free for individuals to sign up and use. Guests can also use the Walmart Business website, but they can only browse, search, and view pricing.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a:solidFill>
                  <a:srgbClr val="000000"/>
                </a:solidFill>
                <a:effectLst/>
                <a:latin typeface="Times New Roman" panose="02020603050405020304" pitchFamily="18" charset="0"/>
              </a:rPr>
              <a:t>Ask:</a:t>
            </a:r>
          </a:p>
          <a:p>
            <a:pPr>
              <a:defRPr/>
            </a:pPr>
            <a:r>
              <a:rPr lang="en-US" b="0" i="1">
                <a:solidFill>
                  <a:schemeClr val="tx1"/>
                </a:solidFill>
                <a:latin typeface="Bogle" panose="020B0503020203060203" pitchFamily="34" charset="0"/>
              </a:rPr>
              <a:t>Do you think there is a version of the Walmart Business program that has a cost associated with it?</a:t>
            </a:r>
          </a:p>
          <a:p>
            <a:pPr>
              <a:defRPr/>
            </a:pPr>
            <a:r>
              <a:rPr lang="en-US" b="0">
                <a:solidFill>
                  <a:schemeClr val="tx1"/>
                </a:solidFill>
                <a:latin typeface="Bogle" panose="020B0503020203060203" pitchFamily="34" charset="0"/>
              </a:rPr>
              <a:t>(Answers vary)</a:t>
            </a:r>
            <a:endParaRPr lang="en-US" b="0" i="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solidFill>
                <a:schemeClr val="tx1"/>
              </a:solidFill>
              <a:latin typeface="Bogle" panose="020B0503020203060203" pitchFamily="34" charset="0"/>
            </a:endParaRPr>
          </a:p>
          <a:p>
            <a:pPr marL="0" indent="0">
              <a:buFont typeface="Arial" panose="020B0604020202020204" pitchFamily="34" charset="0"/>
              <a:buNone/>
            </a:pPr>
            <a:r>
              <a:rPr lang="en-US" b="1">
                <a:latin typeface="Bogle" panose="020B0503020203060203" pitchFamily="34" charset="0"/>
              </a:rPr>
              <a:t>Up Next:</a:t>
            </a:r>
          </a:p>
          <a:p>
            <a:pPr marL="0" indent="0">
              <a:buFont typeface="Arial" panose="020B0604020202020204" pitchFamily="34" charset="0"/>
              <a:buNone/>
            </a:pPr>
            <a:r>
              <a:rPr lang="en-US" b="0">
                <a:latin typeface="Bogle" panose="020B0503020203060203" pitchFamily="34" charset="0"/>
              </a:rPr>
              <a:t>Walmart Business+ Benefits</a:t>
            </a:r>
            <a:endParaRPr lang="en-US">
              <a:latin typeface="Bogle" panose="020B0503020203060203" pitchFamily="34" charset="0"/>
            </a:endParaRPr>
          </a:p>
        </p:txBody>
      </p:sp>
      <p:sp>
        <p:nvSpPr>
          <p:cNvPr id="4" name="Slide Number Placeholder 3"/>
          <p:cNvSpPr>
            <a:spLocks noGrp="1"/>
          </p:cNvSpPr>
          <p:nvPr>
            <p:ph type="sldNum" sz="quarter" idx="5"/>
          </p:nvPr>
        </p:nvSpPr>
        <p:spPr/>
        <p:txBody>
          <a:bodyPr/>
          <a:lstStyle/>
          <a:p>
            <a:fld id="{6C953AF7-91A7-8F43-86AA-5305ECD5CD1F}" type="slidenum">
              <a:rPr lang="en-US" smtClean="0"/>
              <a:t>7</a:t>
            </a:fld>
            <a:endParaRPr lang="en-US"/>
          </a:p>
        </p:txBody>
      </p:sp>
    </p:spTree>
    <p:extLst>
      <p:ext uri="{BB962C8B-B14F-4D97-AF65-F5344CB8AC3E}">
        <p14:creationId xmlns:p14="http://schemas.microsoft.com/office/powerpoint/2010/main" val="2516945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defRPr/>
            </a:pPr>
            <a:r>
              <a:rPr lang="en-US" b="1">
                <a:solidFill>
                  <a:schemeClr val="tx1"/>
                </a:solidFill>
                <a:latin typeface="Bogle"/>
              </a:rPr>
              <a:t>***Contains 4-CLICK ANIMATION***</a:t>
            </a:r>
          </a:p>
          <a:p>
            <a:pPr>
              <a:defRPr/>
            </a:pPr>
            <a:endParaRPr lang="en-US" b="1">
              <a:solidFill>
                <a:schemeClr val="tx1"/>
              </a:solidFill>
              <a:latin typeface="Bogl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chemeClr val="tx1"/>
                </a:solidFill>
                <a:latin typeface="Bogle" panose="020B0503020203060203" pitchFamily="34" charset="0"/>
              </a:rPr>
              <a:t>Walmart Business+: Benefits (10 minutes)</a:t>
            </a:r>
          </a:p>
          <a:p>
            <a:pPr>
              <a:defRPr/>
            </a:pPr>
            <a:endParaRPr lang="en-US" b="1">
              <a:solidFill>
                <a:schemeClr val="tx1"/>
              </a:solidFill>
              <a:latin typeface="Bogle" panose="020B0503020203060203" pitchFamily="34" charset="0"/>
            </a:endParaRPr>
          </a:p>
          <a:p>
            <a:pPr>
              <a:defRPr/>
            </a:pPr>
            <a:r>
              <a:rPr lang="en-US" b="1">
                <a:solidFill>
                  <a:schemeClr val="tx1"/>
                </a:solidFill>
                <a:latin typeface="Bogle" panose="020B0503020203060203" pitchFamily="34" charset="0"/>
              </a:rPr>
              <a:t>Say:</a:t>
            </a:r>
          </a:p>
          <a:p>
            <a:pPr>
              <a:defRPr/>
            </a:pPr>
            <a:r>
              <a:rPr lang="en-US" b="0" i="1">
                <a:solidFill>
                  <a:schemeClr val="tx1"/>
                </a:solidFill>
                <a:latin typeface="Bogle" panose="020B0503020203060203" pitchFamily="34" charset="0"/>
              </a:rPr>
              <a:t>The Walmart Business+ Membership takes the Walmart Business Program to the next level. </a:t>
            </a:r>
            <a:endParaRPr lang="en-US" b="0">
              <a:solidFill>
                <a:schemeClr val="tx1"/>
              </a:solidFill>
              <a:latin typeface="Bogle" panose="020B0503020203060203" pitchFamily="34" charset="0"/>
            </a:endParaRPr>
          </a:p>
          <a:p>
            <a:pPr>
              <a:defRPr/>
            </a:pPr>
            <a:endParaRPr lang="en-US" b="0" i="1">
              <a:solidFill>
                <a:schemeClr val="tx1"/>
              </a:solidFill>
              <a:latin typeface="Bogle" panose="020B0503020203060203" pitchFamily="34" charset="0"/>
            </a:endParaRPr>
          </a:p>
          <a:p>
            <a:pPr>
              <a:defRPr/>
            </a:pPr>
            <a:r>
              <a:rPr lang="en-US" b="1" i="0">
                <a:solidFill>
                  <a:schemeClr val="tx1"/>
                </a:solidFill>
                <a:latin typeface="Bogle" panose="020B0503020203060203" pitchFamily="34" charset="0"/>
              </a:rPr>
              <a:t>Do:</a:t>
            </a:r>
          </a:p>
          <a:p>
            <a:pPr marL="171450" indent="-171450">
              <a:buFont typeface="Arial" panose="020B0604020202020204" pitchFamily="34" charset="0"/>
              <a:buChar char="•"/>
              <a:defRPr/>
            </a:pPr>
            <a:r>
              <a:rPr lang="en-US" b="1" i="0">
                <a:solidFill>
                  <a:schemeClr val="tx1"/>
                </a:solidFill>
                <a:latin typeface="Bogle" panose="020B0503020203060203" pitchFamily="34" charset="0"/>
              </a:rPr>
              <a:t>CLICK </a:t>
            </a:r>
            <a:r>
              <a:rPr lang="en-US" b="0" i="0">
                <a:solidFill>
                  <a:schemeClr val="tx1"/>
                </a:solidFill>
                <a:latin typeface="Bogle" panose="020B0503020203060203" pitchFamily="34" charset="0"/>
              </a:rPr>
              <a:t>to reveal KB Article and definition of Walmart Business+</a:t>
            </a:r>
          </a:p>
          <a:p>
            <a:pPr marL="171450" indent="-171450">
              <a:buFont typeface="Arial" panose="020B0604020202020204" pitchFamily="34" charset="0"/>
              <a:buChar char="•"/>
              <a:defRPr/>
            </a:pPr>
            <a:r>
              <a:rPr lang="en-US" b="0" i="0">
                <a:solidFill>
                  <a:schemeClr val="tx1"/>
                </a:solidFill>
                <a:latin typeface="Bogle" panose="020B0503020203060203" pitchFamily="34" charset="0"/>
              </a:rPr>
              <a:t>Ask for a volunteer to read the definition</a:t>
            </a:r>
          </a:p>
          <a:p>
            <a:pPr marL="171450" indent="-171450">
              <a:buFont typeface="Arial" panose="020B0604020202020204" pitchFamily="34" charset="0"/>
              <a:buChar char="•"/>
              <a:defRPr/>
            </a:pPr>
            <a:r>
              <a:rPr lang="en-US" b="1">
                <a:solidFill>
                  <a:schemeClr val="tx1"/>
                </a:solidFill>
                <a:latin typeface="Bogle" panose="020B0503020203060203" pitchFamily="34" charset="0"/>
              </a:rPr>
              <a:t>CLICK </a:t>
            </a:r>
            <a:r>
              <a:rPr lang="en-US" b="0">
                <a:solidFill>
                  <a:schemeClr val="tx1"/>
                </a:solidFill>
                <a:latin typeface="Bogle" panose="020B0503020203060203" pitchFamily="34" charset="0"/>
              </a:rPr>
              <a:t>to reveal next animation including Price</a:t>
            </a:r>
          </a:p>
          <a:p>
            <a:pPr marL="171450" indent="-171450">
              <a:buFont typeface="Arial" panose="020B0604020202020204" pitchFamily="34" charset="0"/>
              <a:buChar char="•"/>
              <a:defRPr/>
            </a:pPr>
            <a:endParaRPr lang="en-US" b="0">
              <a:solidFill>
                <a:schemeClr val="tx1"/>
              </a:solidFill>
              <a:latin typeface="Bogle" panose="020B0503020203060203" pitchFamily="34" charset="0"/>
            </a:endParaRPr>
          </a:p>
          <a:p>
            <a:pPr marL="0" indent="0">
              <a:buFont typeface="Arial" panose="020B0604020202020204" pitchFamily="34" charset="0"/>
              <a:buNone/>
              <a:defRPr/>
            </a:pPr>
            <a:r>
              <a:rPr lang="en-US" b="1">
                <a:solidFill>
                  <a:schemeClr val="tx1"/>
                </a:solidFill>
                <a:latin typeface="Bogle" panose="020B0503020203060203" pitchFamily="34" charset="0"/>
              </a:rPr>
              <a:t>Say:</a:t>
            </a:r>
          </a:p>
          <a:p>
            <a:pPr marL="171450" indent="-171450">
              <a:buFont typeface="Arial" panose="020B0604020202020204" pitchFamily="34" charset="0"/>
              <a:buChar char="•"/>
              <a:defRPr/>
            </a:pPr>
            <a:r>
              <a:rPr lang="en-US" b="0" i="1">
                <a:solidFill>
                  <a:schemeClr val="tx1"/>
                </a:solidFill>
                <a:latin typeface="Bogle" panose="020B0503020203060203" pitchFamily="34" charset="0"/>
              </a:rPr>
              <a:t>The cost of the WB+ membership is $98. This is an annual fee and is not available as a monthly membership currently.</a:t>
            </a:r>
          </a:p>
          <a:p>
            <a:pPr marL="171450" indent="-171450">
              <a:buFont typeface="Arial" panose="020B0604020202020204" pitchFamily="34" charset="0"/>
              <a:buChar char="•"/>
              <a:defRPr/>
            </a:pPr>
            <a:r>
              <a:rPr lang="en-US" b="0" i="1">
                <a:solidFill>
                  <a:schemeClr val="tx1"/>
                </a:solidFill>
                <a:latin typeface="Bogle" panose="020B0503020203060203" pitchFamily="34" charset="0"/>
              </a:rPr>
              <a:t>Customers can sign up for a 30-Day Free Trial. After the trial, we charge the member $98.</a:t>
            </a:r>
          </a:p>
          <a:p>
            <a:pPr marL="171450" indent="-171450">
              <a:buFont typeface="Arial" panose="020B0604020202020204" pitchFamily="34" charset="0"/>
              <a:buChar char="•"/>
              <a:defRPr/>
            </a:pPr>
            <a:r>
              <a:rPr lang="en-US" b="0" i="1">
                <a:solidFill>
                  <a:schemeClr val="tx1"/>
                </a:solidFill>
                <a:latin typeface="Bogle" panose="020B0503020203060203" pitchFamily="34" charset="0"/>
              </a:rPr>
              <a:t>Members receive a confirmation email on the day of sign-up with trial dates, membership plan, and renewal date information.</a:t>
            </a:r>
          </a:p>
          <a:p>
            <a:pPr marL="171450" indent="-171450">
              <a:buFont typeface="Arial" panose="020B0604020202020204" pitchFamily="34" charset="0"/>
              <a:buChar char="•"/>
              <a:defRPr/>
            </a:pPr>
            <a:endParaRPr lang="en-US" b="0">
              <a:solidFill>
                <a:schemeClr val="tx1"/>
              </a:solidFill>
              <a:latin typeface="Bogle" panose="020B0503020203060203" pitchFamily="34" charset="0"/>
            </a:endParaRPr>
          </a:p>
          <a:p>
            <a:pPr marL="0" indent="0">
              <a:buFont typeface="Arial" panose="020B0604020202020204" pitchFamily="34" charset="0"/>
              <a:buNone/>
              <a:defRPr/>
            </a:pPr>
            <a:r>
              <a:rPr lang="en-US" b="1">
                <a:solidFill>
                  <a:schemeClr val="tx1"/>
                </a:solidFill>
                <a:latin typeface="Bogle" panose="020B0503020203060203" pitchFamily="34" charset="0"/>
              </a:rPr>
              <a:t>Ask:</a:t>
            </a:r>
          </a:p>
          <a:p>
            <a:pPr marL="0" indent="0">
              <a:buFont typeface="Arial" panose="020B0604020202020204" pitchFamily="34" charset="0"/>
              <a:buNone/>
              <a:defRPr/>
            </a:pPr>
            <a:r>
              <a:rPr lang="en-US" b="0">
                <a:solidFill>
                  <a:schemeClr val="tx1"/>
                </a:solidFill>
                <a:latin typeface="Bogle" panose="020B0503020203060203" pitchFamily="34" charset="0"/>
              </a:rPr>
              <a:t>What is the benefit of allowing customers to sign up for a 30-Day free trial?</a:t>
            </a:r>
          </a:p>
          <a:p>
            <a:pPr marL="0" indent="0">
              <a:buFont typeface="Arial" panose="020B0604020202020204" pitchFamily="34" charset="0"/>
              <a:buNone/>
              <a:defRPr/>
            </a:pPr>
            <a:r>
              <a:rPr lang="en-US" b="0">
                <a:solidFill>
                  <a:schemeClr val="tx1"/>
                </a:solidFill>
                <a:latin typeface="Bogle" panose="020B0503020203060203" pitchFamily="34" charset="0"/>
              </a:rPr>
              <a:t>(Answers Vary)</a:t>
            </a:r>
          </a:p>
          <a:p>
            <a:pPr marL="171450" indent="-171450">
              <a:buFont typeface="Arial" panose="020B0604020202020204" pitchFamily="34" charset="0"/>
              <a:buChar char="•"/>
              <a:defRPr/>
            </a:pPr>
            <a:r>
              <a:rPr lang="en-US" b="0">
                <a:solidFill>
                  <a:schemeClr val="tx1"/>
                </a:solidFill>
                <a:latin typeface="Bogle" panose="020B0503020203060203" pitchFamily="34" charset="0"/>
              </a:rPr>
              <a:t>Possible Guided Response:</a:t>
            </a:r>
          </a:p>
          <a:p>
            <a:pPr marL="628650" lvl="1" indent="-171450">
              <a:buFont typeface="Arial" panose="020B0604020202020204" pitchFamily="34" charset="0"/>
              <a:buChar char="•"/>
              <a:defRPr/>
            </a:pPr>
            <a:r>
              <a:rPr lang="en-US" b="0">
                <a:solidFill>
                  <a:schemeClr val="tx1"/>
                </a:solidFill>
                <a:latin typeface="Bogle" panose="020B0503020203060203" pitchFamily="34" charset="0"/>
              </a:rPr>
              <a:t>This is a great way for members to test most of the benefits of our Walmart Business+ membership before fully committing. </a:t>
            </a:r>
          </a:p>
          <a:p>
            <a:pPr marL="628650" lvl="1" indent="-171450">
              <a:buFont typeface="Arial" panose="020B0604020202020204" pitchFamily="34" charset="0"/>
              <a:buChar char="•"/>
              <a:defRPr/>
            </a:pPr>
            <a:r>
              <a:rPr lang="en-US" b="0">
                <a:solidFill>
                  <a:schemeClr val="tx1"/>
                </a:solidFill>
                <a:latin typeface="Bogle" panose="020B0503020203060203" pitchFamily="34" charset="0"/>
              </a:rPr>
              <a:t>Allows Walmart to collect data on why members attempt to cancel after the 30-Day Free Trial</a:t>
            </a:r>
          </a:p>
          <a:p>
            <a:pPr marL="0" indent="0">
              <a:buFont typeface="Arial" panose="020B0604020202020204" pitchFamily="34" charset="0"/>
              <a:buNone/>
              <a:defRPr/>
            </a:pPr>
            <a:endParaRPr lang="en-US" b="0">
              <a:solidFill>
                <a:schemeClr val="tx1"/>
              </a:solidFill>
              <a:latin typeface="Bogle" panose="020B0503020203060203" pitchFamily="34" charset="0"/>
            </a:endParaRPr>
          </a:p>
          <a:p>
            <a:pPr>
              <a:defRPr/>
            </a:pPr>
            <a:r>
              <a:rPr lang="en-US" b="1" i="0">
                <a:solidFill>
                  <a:schemeClr val="tx1"/>
                </a:solidFill>
                <a:latin typeface="Bogle" panose="020B0503020203060203" pitchFamily="34" charset="0"/>
              </a:rPr>
              <a:t>Say:</a:t>
            </a:r>
          </a:p>
          <a:p>
            <a:pPr marL="171450" indent="-171450">
              <a:buFont typeface="Arial" panose="020B0604020202020204" pitchFamily="34" charset="0"/>
              <a:buChar char="•"/>
              <a:defRPr/>
            </a:pPr>
            <a:r>
              <a:rPr lang="en-US" b="0" i="1">
                <a:solidFill>
                  <a:schemeClr val="tx1"/>
                </a:solidFill>
                <a:latin typeface="Bogle" panose="020B0503020203060203" pitchFamily="34" charset="0"/>
              </a:rPr>
              <a:t>Let’s open the Walmart Business+ KB Article and review the benefits.</a:t>
            </a:r>
          </a:p>
          <a:p>
            <a:pPr marL="0" indent="0">
              <a:buFont typeface="Arial" panose="020B0604020202020204" pitchFamily="34" charset="0"/>
              <a:buNone/>
            </a:pPr>
            <a:endParaRPr lang="en-US" sz="1800" b="0">
              <a:solidFill>
                <a:schemeClr val="tx1"/>
              </a:solidFill>
              <a:effectLst/>
              <a:latin typeface="Segoe UI" panose="020B0502040204020203" pitchFamily="34" charset="0"/>
            </a:endParaRPr>
          </a:p>
          <a:p>
            <a:pPr marL="0" indent="0">
              <a:buFont typeface="Arial" panose="020B0604020202020204" pitchFamily="34" charset="0"/>
              <a:buNone/>
            </a:pPr>
            <a:r>
              <a:rPr lang="en-US" sz="1800" b="0">
                <a:solidFill>
                  <a:schemeClr val="tx1"/>
                </a:solidFill>
                <a:effectLst/>
                <a:latin typeface="Segoe UI" panose="020B0502040204020203" pitchFamily="34" charset="0"/>
              </a:rPr>
              <a:t>KB Article: (insert KB Article link)</a:t>
            </a:r>
            <a:endParaRPr lang="en-US" b="0">
              <a:solidFill>
                <a:schemeClr val="tx1"/>
              </a:solidFill>
              <a:latin typeface="Bogle" panose="020B0503020203060203" pitchFamily="34" charset="0"/>
            </a:endParaRPr>
          </a:p>
          <a:p>
            <a:pPr marL="0" indent="0">
              <a:buFont typeface="Arial" panose="020B0604020202020204" pitchFamily="34" charset="0"/>
              <a:buNone/>
            </a:pPr>
            <a:endParaRPr lang="en-US" b="1">
              <a:solidFill>
                <a:schemeClr val="tx1"/>
              </a:solidFill>
              <a:latin typeface="Bogle" panose="020B0503020203060203" pitchFamily="34" charset="0"/>
            </a:endParaRPr>
          </a:p>
          <a:p>
            <a:pPr marL="0" indent="0">
              <a:buFont typeface="Arial" panose="020B0604020202020204" pitchFamily="34" charset="0"/>
              <a:buNone/>
            </a:pPr>
            <a:r>
              <a:rPr lang="en-US" b="1">
                <a:solidFill>
                  <a:schemeClr val="tx1"/>
                </a:solidFill>
                <a:latin typeface="Bogle" panose="020B0503020203060203" pitchFamily="34" charset="0"/>
              </a:rPr>
              <a:t>Ask:</a:t>
            </a:r>
          </a:p>
          <a:p>
            <a:pPr marL="171450" indent="-171450">
              <a:buFont typeface="Arial" panose="020B0604020202020204" pitchFamily="34" charset="0"/>
              <a:buChar char="•"/>
            </a:pPr>
            <a:r>
              <a:rPr lang="en-US">
                <a:solidFill>
                  <a:schemeClr val="tx1"/>
                </a:solidFill>
                <a:latin typeface="Bogle" panose="020B0503020203060203" pitchFamily="34" charset="0"/>
              </a:rPr>
              <a:t>Using the zoom chat, name some of the additional benefits included in WB+.</a:t>
            </a:r>
          </a:p>
          <a:p>
            <a:pPr marL="0" indent="0">
              <a:buFont typeface="Arial" panose="020B0604020202020204" pitchFamily="34" charset="0"/>
              <a:buNone/>
            </a:pPr>
            <a:r>
              <a:rPr lang="en-US">
                <a:solidFill>
                  <a:schemeClr val="tx1"/>
                </a:solidFill>
                <a:latin typeface="Bogle" panose="020B0503020203060203" pitchFamily="34" charset="0"/>
              </a:rPr>
              <a:t>	</a:t>
            </a:r>
            <a:r>
              <a:rPr lang="en-US" i="1">
                <a:solidFill>
                  <a:schemeClr val="tx1"/>
                </a:solidFill>
                <a:latin typeface="Bogle" panose="020B0503020203060203" pitchFamily="34" charset="0"/>
              </a:rPr>
              <a:t>Allow learners time to answer</a:t>
            </a:r>
            <a:endParaRPr lang="en-US">
              <a:solidFill>
                <a:schemeClr val="tx1"/>
              </a:solidFill>
              <a:latin typeface="Bogle" panose="020B0503020203060203" pitchFamily="34" charset="0"/>
            </a:endParaRPr>
          </a:p>
          <a:p>
            <a:pPr marL="0" indent="0">
              <a:buFont typeface="Arial" panose="020B0604020202020204" pitchFamily="34" charset="0"/>
              <a:buNone/>
            </a:pPr>
            <a:endParaRPr lang="en-US" b="1">
              <a:solidFill>
                <a:schemeClr val="tx1"/>
              </a:solidFill>
              <a:latin typeface="Bogle" panose="020B0503020203060203" pitchFamily="34" charset="0"/>
            </a:endParaRPr>
          </a:p>
          <a:p>
            <a:pPr marL="0" indent="0">
              <a:buFont typeface="Arial" panose="020B0604020202020204" pitchFamily="34" charset="0"/>
              <a:buNone/>
            </a:pPr>
            <a:r>
              <a:rPr lang="en-US" b="1">
                <a:solidFill>
                  <a:schemeClr val="tx1"/>
                </a:solidFill>
                <a:latin typeface="Bogle" panose="020B0503020203060203" pitchFamily="34" charset="0"/>
              </a:rPr>
              <a:t>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a:solidFill>
                  <a:schemeClr val="tx1"/>
                </a:solidFill>
                <a:latin typeface="Bogle" panose="020B0503020203060203" pitchFamily="34" charset="0"/>
              </a:rPr>
              <a:t>CLICK</a:t>
            </a:r>
            <a:r>
              <a:rPr lang="en-US">
                <a:solidFill>
                  <a:schemeClr val="tx1"/>
                </a:solidFill>
                <a:latin typeface="Bogle" panose="020B0503020203060203" pitchFamily="34" charset="0"/>
              </a:rPr>
              <a:t> screen to reveal answers and address them</a:t>
            </a:r>
          </a:p>
          <a:p>
            <a:pPr marL="0" indent="0">
              <a:buFont typeface="Arial" panose="020B0604020202020204" pitchFamily="34" charset="0"/>
              <a:buNone/>
            </a:pPr>
            <a:endParaRPr lang="en-US" b="1">
              <a:solidFill>
                <a:schemeClr val="tx1"/>
              </a:solidFill>
              <a:latin typeface="Bogle" panose="020B050302020306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solidFill>
                  <a:schemeClr val="tx1"/>
                </a:solidFill>
                <a:latin typeface="Bogle" panose="020B0503020203060203" pitchFamily="34" charset="0"/>
              </a:rPr>
              <a:t>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1">
                <a:solidFill>
                  <a:srgbClr val="000000"/>
                </a:solidFill>
                <a:effectLst/>
                <a:latin typeface="Times New Roman" panose="02020603050405020304" pitchFamily="18" charset="0"/>
              </a:rPr>
              <a:t>WB+ members will enjoy free shipping (excluding oversized and freight items), getting their business supplies as soon as the same day, with preferred delivery times, ability to analyze spending patterns, and they will earn 2% cash back on orders over $250.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a:solidFill>
                  <a:srgbClr val="000000"/>
                </a:solidFill>
                <a:effectLst/>
                <a:latin typeface="Times New Roman" panose="02020603050405020304" pitchFamily="18" charset="0"/>
              </a:rPr>
              <a:t>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a:solidFill>
                  <a:schemeClr val="tx1"/>
                </a:solidFill>
                <a:latin typeface="Bogle" panose="020B0503020203060203" pitchFamily="34" charset="0"/>
              </a:rPr>
              <a:t>CLICK</a:t>
            </a:r>
            <a:r>
              <a:rPr lang="en-US">
                <a:solidFill>
                  <a:schemeClr val="tx1"/>
                </a:solidFill>
                <a:latin typeface="Bogle" panose="020B0503020203060203" pitchFamily="34" charset="0"/>
              </a:rPr>
              <a:t> screen to reveal rewards.</a:t>
            </a:r>
            <a:endParaRPr lang="en-US" b="0" i="0">
              <a:solidFill>
                <a:srgbClr val="000000"/>
              </a:solidFill>
              <a:effectLst/>
              <a:latin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000000"/>
                </a:solidFill>
                <a:effectLst/>
                <a:latin typeface="Times New Roman" panose="02020603050405020304" pitchFamily="18" charset="0"/>
              </a:rPr>
              <a:t>Advise agents to review Rewards listed.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000000"/>
                </a:solidFill>
                <a:effectLst/>
                <a:latin typeface="Times New Roman" panose="02020603050405020304" pitchFamily="18" charset="0"/>
              </a:rPr>
              <a:t>This will be covered later in training.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solidFill>
                <a:schemeClr val="tx1"/>
              </a:solidFill>
              <a:latin typeface="Bogle" panose="020B0503020203060203" pitchFamily="34" charset="0"/>
            </a:endParaRPr>
          </a:p>
          <a:p>
            <a:pPr marL="0" indent="0">
              <a:buFont typeface="Arial" panose="020B0604020202020204" pitchFamily="34" charset="0"/>
              <a:buNone/>
            </a:pPr>
            <a:r>
              <a:rPr lang="en-US" b="1">
                <a:latin typeface="Bogle" panose="020B0503020203060203" pitchFamily="34" charset="0"/>
              </a:rPr>
              <a:t>Up Next:</a:t>
            </a:r>
          </a:p>
          <a:p>
            <a:pPr marL="0" indent="0">
              <a:buFont typeface="Arial" panose="020B0604020202020204" pitchFamily="34" charset="0"/>
              <a:buNone/>
            </a:pPr>
            <a:r>
              <a:rPr lang="en-US" b="0">
                <a:latin typeface="Bogle" panose="020B0503020203060203" pitchFamily="34" charset="0"/>
              </a:rPr>
              <a:t>Walmart Business Program Comparison</a:t>
            </a:r>
            <a:endParaRPr lang="en-US">
              <a:latin typeface="Bogle" panose="020B0503020203060203" pitchFamily="34" charset="0"/>
            </a:endParaRPr>
          </a:p>
        </p:txBody>
      </p:sp>
      <p:sp>
        <p:nvSpPr>
          <p:cNvPr id="4" name="Slide Number Placeholder 3"/>
          <p:cNvSpPr>
            <a:spLocks noGrp="1"/>
          </p:cNvSpPr>
          <p:nvPr>
            <p:ph type="sldNum" sz="quarter" idx="5"/>
          </p:nvPr>
        </p:nvSpPr>
        <p:spPr/>
        <p:txBody>
          <a:bodyPr/>
          <a:lstStyle/>
          <a:p>
            <a:fld id="{6C953AF7-91A7-8F43-86AA-5305ECD5CD1F}" type="slidenum">
              <a:rPr lang="en-US" smtClean="0"/>
              <a:t>8</a:t>
            </a:fld>
            <a:endParaRPr lang="en-US"/>
          </a:p>
        </p:txBody>
      </p:sp>
    </p:spTree>
    <p:extLst>
      <p:ext uri="{BB962C8B-B14F-4D97-AF65-F5344CB8AC3E}">
        <p14:creationId xmlns:p14="http://schemas.microsoft.com/office/powerpoint/2010/main" val="3710457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chemeClr val="tx1"/>
                </a:solidFill>
                <a:latin typeface="Bogle" panose="020B0503020203060203" pitchFamily="34" charset="0"/>
              </a:rPr>
              <a:t>Walmart Business: Program Comparison (2 minutes)</a:t>
            </a:r>
          </a:p>
          <a:p>
            <a:pPr marL="0" indent="0">
              <a:buFont typeface="Arial" panose="020B0604020202020204" pitchFamily="34" charset="0"/>
              <a:buNone/>
            </a:pPr>
            <a:endParaRPr lang="en-US">
              <a:solidFill>
                <a:schemeClr val="tx1"/>
              </a:solidFill>
              <a:latin typeface="Bogle" panose="020B0503020203060203" pitchFamily="34" charset="0"/>
            </a:endParaRPr>
          </a:p>
          <a:p>
            <a:pPr marL="0" indent="0">
              <a:buFont typeface="Arial" panose="020B0604020202020204" pitchFamily="34" charset="0"/>
              <a:buNone/>
            </a:pPr>
            <a:r>
              <a:rPr lang="en-US" b="1">
                <a:latin typeface="Bogle" panose="020B0503020203060203" pitchFamily="34" charset="0"/>
              </a:rPr>
              <a:t>Up Next:</a:t>
            </a:r>
          </a:p>
          <a:p>
            <a:pPr marL="0" indent="0">
              <a:buFont typeface="Arial" panose="020B0604020202020204" pitchFamily="34" charset="0"/>
              <a:buNone/>
            </a:pPr>
            <a:r>
              <a:rPr lang="en-US" b="0">
                <a:latin typeface="Bogle" panose="020B0503020203060203" pitchFamily="34" charset="0"/>
              </a:rPr>
              <a:t>Walmart Business: Roles and User Accounts</a:t>
            </a:r>
            <a:endParaRPr lang="en-US">
              <a:latin typeface="Bogle" panose="020B0503020203060203" pitchFamily="34" charset="0"/>
            </a:endParaRPr>
          </a:p>
        </p:txBody>
      </p:sp>
      <p:sp>
        <p:nvSpPr>
          <p:cNvPr id="4" name="Slide Number Placeholder 3"/>
          <p:cNvSpPr>
            <a:spLocks noGrp="1"/>
          </p:cNvSpPr>
          <p:nvPr>
            <p:ph type="sldNum" sz="quarter" idx="5"/>
          </p:nvPr>
        </p:nvSpPr>
        <p:spPr/>
        <p:txBody>
          <a:bodyPr/>
          <a:lstStyle/>
          <a:p>
            <a:fld id="{6C953AF7-91A7-8F43-86AA-5305ECD5CD1F}" type="slidenum">
              <a:rPr lang="en-US" smtClean="0"/>
              <a:t>9</a:t>
            </a:fld>
            <a:endParaRPr lang="en-US"/>
          </a:p>
        </p:txBody>
      </p:sp>
    </p:spTree>
    <p:extLst>
      <p:ext uri="{BB962C8B-B14F-4D97-AF65-F5344CB8AC3E}">
        <p14:creationId xmlns:p14="http://schemas.microsoft.com/office/powerpoint/2010/main" val="6854071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10.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12.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14.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p="http://schemas.openxmlformats.org/presentationml/2006/main" xmlns:a="http://schemas.openxmlformats.org/drawingml/2006/main" xmlns:r="http://schemas.openxmlformats.org/officeDocument/2006/relationships" preserve="1" showMasterSp="0" userDrawn="1">
  <p:cSld name="Title Slide | Illustration">
    <p:bg>
      <p:bgPr>
        <a:solidFill>
          <a:srgbClr val="041E4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4E63AD-F445-4C41-B10F-3B30763E6CF6}"/>
              </a:ext>
            </a:extLst>
          </p:cNvPr>
          <p:cNvSpPr>
            <a:spLocks noGrp="1"/>
          </p:cNvSpPr>
          <p:nvPr>
            <p:ph hasCustomPrompt="1" type="title"/>
          </p:nvPr>
        </p:nvSpPr>
        <p:spPr>
          <a:xfrm>
            <a:off x="764628" y="2299227"/>
            <a:ext cx="5185797" cy="812464"/>
          </a:xfrm>
          <a:prstGeom prst="rect">
            <a:avLst/>
          </a:prstGeom>
        </p:spPr>
        <p:txBody>
          <a:bodyPr/>
          <a:lstStyle>
            <a:lvl1pPr>
              <a:defRPr b="1" sz="4800">
                <a:solidFill>
                  <a:schemeClr val="bg1"/>
                </a:solidFill>
                <a:latin charset="77" panose="020B0503020203060203" pitchFamily="34" typeface="Bogle"/>
              </a:defRPr>
            </a:lvl1pPr>
          </a:lstStyle>
          <a:p>
            <a:r>
              <a:rPr lang="en-US"/>
              <a:t>Presentation title</a:t>
            </a:r>
          </a:p>
        </p:txBody>
      </p:sp>
      <p:sp>
        <p:nvSpPr>
          <p:cNvPr id="6" name="Text Placeholder 5">
            <a:extLst>
              <a:ext uri="{FF2B5EF4-FFF2-40B4-BE49-F238E27FC236}">
                <a16:creationId xmlns:a16="http://schemas.microsoft.com/office/drawing/2014/main" id="{47EB7509-29F9-B449-A453-95D62B68D32D}"/>
              </a:ext>
            </a:extLst>
          </p:cNvPr>
          <p:cNvSpPr>
            <a:spLocks noGrp="1"/>
          </p:cNvSpPr>
          <p:nvPr>
            <p:ph hasCustomPrompt="1" idx="10" sz="quarter" type="body"/>
          </p:nvPr>
        </p:nvSpPr>
        <p:spPr>
          <a:xfrm>
            <a:off x="765177" y="3001963"/>
            <a:ext cx="5184775" cy="996950"/>
          </a:xfrm>
          <a:prstGeom prst="rect">
            <a:avLst/>
          </a:prstGeom>
        </p:spPr>
        <p:txBody>
          <a:bodyPr/>
          <a:lstStyle>
            <a:lvl1pPr indent="0" marL="0">
              <a:buNone/>
              <a:defRPr sz="4000">
                <a:solidFill>
                  <a:schemeClr val="bg1"/>
                </a:solidFill>
                <a:latin charset="77" panose="020B0503020203060203" pitchFamily="34" typeface="Bogle"/>
              </a:defRPr>
            </a:lvl1pPr>
          </a:lstStyle>
          <a:p>
            <a:pPr lvl="0"/>
            <a:r>
              <a:rPr lang="en-US"/>
              <a:t>Title slide option 1</a:t>
            </a:r>
          </a:p>
        </p:txBody>
      </p:sp>
      <p:sp>
        <p:nvSpPr>
          <p:cNvPr id="17" name="Text Placeholder 16">
            <a:extLst>
              <a:ext uri="{FF2B5EF4-FFF2-40B4-BE49-F238E27FC236}">
                <a16:creationId xmlns:a16="http://schemas.microsoft.com/office/drawing/2014/main" id="{40FB003F-2D88-0543-94AE-8C2017EE4448}"/>
              </a:ext>
            </a:extLst>
          </p:cNvPr>
          <p:cNvSpPr>
            <a:spLocks noGrp="1"/>
          </p:cNvSpPr>
          <p:nvPr>
            <p:ph hasCustomPrompt="1" idx="11" sz="quarter" type="body"/>
          </p:nvPr>
        </p:nvSpPr>
        <p:spPr>
          <a:xfrm>
            <a:off x="764627" y="5523746"/>
            <a:ext cx="3670300" cy="399382"/>
          </a:xfrm>
          <a:prstGeom prst="rect">
            <a:avLst/>
          </a:prstGeom>
        </p:spPr>
        <p:txBody>
          <a:bodyPr/>
          <a:lstStyle>
            <a:lvl1pPr indent="0" marL="0">
              <a:buNone/>
              <a:defRPr sz="2000">
                <a:solidFill>
                  <a:schemeClr val="bg1"/>
                </a:solidFill>
                <a:latin charset="77" panose="020B0503020203060203" pitchFamily="34" typeface="Bogle"/>
              </a:defRPr>
            </a:lvl1pPr>
          </a:lstStyle>
          <a:p>
            <a:pPr lvl="0"/>
            <a:r>
              <a:rPr lang="en-US"/>
              <a:t>00.00.00 (date)</a:t>
            </a:r>
          </a:p>
        </p:txBody>
      </p:sp>
      <p:pic>
        <p:nvPicPr>
          <p:cNvPr id="8" name="Picture 7">
            <a:extLst>
              <a:ext uri="{FF2B5EF4-FFF2-40B4-BE49-F238E27FC236}">
                <a16:creationId xmlns:a16="http://schemas.microsoft.com/office/drawing/2014/main" id="{69AEF971-61EA-1037-DFFB-A846F7934AAD}"/>
              </a:ext>
            </a:extLst>
          </p:cNvPr>
          <p:cNvPicPr>
            <a:picLocks noChangeAspect="1"/>
          </p:cNvPicPr>
          <p:nvPr userDrawn="1"/>
        </p:nvPicPr>
        <p:blipFill rotWithShape="1">
          <a:blip r:embed="rId3"/>
          <a:srcRect r="1"/>
          <a:stretch/>
        </p:blipFill>
        <p:spPr>
          <a:xfrm>
            <a:off x="6096000" y="368075"/>
            <a:ext cx="5909156" cy="6121849"/>
          </a:xfrm>
          <a:prstGeom prst="rect">
            <a:avLst/>
          </a:prstGeom>
          <a:effectLst>
            <a:outerShdw algn="ctr" blurRad="292100" dir="2700000" dist="139700" rotWithShape="0">
              <a:srgbClr val="000000">
                <a:alpha val="65000"/>
              </a:srgbClr>
            </a:outerShdw>
          </a:effectLst>
        </p:spPr>
      </p:pic>
      <p:pic>
        <p:nvPicPr>
          <p:cNvPr descr="Text, logo&#10;&#10;Description automatically generated" id="15" name="Picture 14">
            <a:extLst>
              <a:ext uri="{FF2B5EF4-FFF2-40B4-BE49-F238E27FC236}">
                <a16:creationId xmlns:a16="http://schemas.microsoft.com/office/drawing/2014/main" id="{B0D20575-47DE-EA11-75D5-240F4C060F1C}"/>
              </a:ext>
            </a:extLst>
          </p:cNvPr>
          <p:cNvPicPr>
            <a:picLocks noChangeAspect="1"/>
          </p:cNvPicPr>
          <p:nvPr userDrawn="1"/>
        </p:nvPicPr>
        <p:blipFill>
          <a:blip r:embed="rId4"/>
          <a:stretch>
            <a:fillRect/>
          </a:stretch>
        </p:blipFill>
        <p:spPr>
          <a:xfrm>
            <a:off x="764625" y="1052549"/>
            <a:ext cx="3836101" cy="1110080"/>
          </a:xfrm>
          <a:prstGeom prst="rect">
            <a:avLst/>
          </a:prstGeom>
        </p:spPr>
      </p:pic>
    </p:spTree>
    <p:custDataLst>
      <p:tags r:id="rId1"/>
    </p:custDataLst>
    <p:extLst>
      <p:ext uri="{BB962C8B-B14F-4D97-AF65-F5344CB8AC3E}">
        <p14:creationId xmlns:p14="http://schemas.microsoft.com/office/powerpoint/2010/main" val="3766277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4 paragraphs">
    <p:bg>
      <p:bgPr>
        <a:solidFill>
          <a:srgbClr val="DEECF8"/>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2537970-3BF4-DA46-9E99-C6E9C6CF3760}"/>
              </a:ext>
            </a:extLst>
          </p:cNvPr>
          <p:cNvSpPr/>
          <p:nvPr userDrawn="1"/>
        </p:nvSpPr>
        <p:spPr>
          <a:xfrm>
            <a:off x="0" y="0"/>
            <a:ext cx="12192000" cy="1633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Google Shape;235;p28">
            <a:extLst>
              <a:ext uri="{FF2B5EF4-FFF2-40B4-BE49-F238E27FC236}">
                <a16:creationId xmlns:a16="http://schemas.microsoft.com/office/drawing/2014/main" id="{6AACC6B4-D75B-9F47-80A3-64566E129B60}"/>
              </a:ext>
            </a:extLst>
          </p:cNvPr>
          <p:cNvSpPr txBox="1">
            <a:spLocks noGrp="1"/>
          </p:cNvSpPr>
          <p:nvPr>
            <p:ph type="title" hasCustomPrompt="1"/>
          </p:nvPr>
        </p:nvSpPr>
        <p:spPr>
          <a:xfrm>
            <a:off x="1052421" y="455217"/>
            <a:ext cx="5797267" cy="53974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3200" b="1" i="0">
                <a:solidFill>
                  <a:srgbClr val="002060"/>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r>
              <a:rPr lang="en-US"/>
              <a:t>Slide title – 4 paragraphs</a:t>
            </a:r>
            <a:endParaRPr/>
          </a:p>
        </p:txBody>
      </p:sp>
      <p:pic>
        <p:nvPicPr>
          <p:cNvPr id="13" name="Picture 12">
            <a:extLst>
              <a:ext uri="{FF2B5EF4-FFF2-40B4-BE49-F238E27FC236}">
                <a16:creationId xmlns:a16="http://schemas.microsoft.com/office/drawing/2014/main" id="{A4D89A84-DFDD-8849-888C-360CCF320DDD}"/>
              </a:ext>
            </a:extLst>
          </p:cNvPr>
          <p:cNvPicPr>
            <a:picLocks noChangeAspect="1"/>
          </p:cNvPicPr>
          <p:nvPr userDrawn="1"/>
        </p:nvPicPr>
        <p:blipFill>
          <a:blip r:embed="rId2"/>
          <a:stretch>
            <a:fillRect/>
          </a:stretch>
        </p:blipFill>
        <p:spPr>
          <a:xfrm>
            <a:off x="465514" y="372094"/>
            <a:ext cx="553657" cy="622865"/>
          </a:xfrm>
          <a:prstGeom prst="rect">
            <a:avLst/>
          </a:prstGeom>
        </p:spPr>
      </p:pic>
      <p:sp>
        <p:nvSpPr>
          <p:cNvPr id="16" name="Text Placeholder 5">
            <a:extLst>
              <a:ext uri="{FF2B5EF4-FFF2-40B4-BE49-F238E27FC236}">
                <a16:creationId xmlns:a16="http://schemas.microsoft.com/office/drawing/2014/main" id="{36579F64-D8E2-794D-8E2F-8AD8DF977D0A}"/>
              </a:ext>
            </a:extLst>
          </p:cNvPr>
          <p:cNvSpPr>
            <a:spLocks noGrp="1"/>
          </p:cNvSpPr>
          <p:nvPr>
            <p:ph type="body" sz="quarter" idx="18" hasCustomPrompt="1"/>
          </p:nvPr>
        </p:nvSpPr>
        <p:spPr>
          <a:xfrm>
            <a:off x="1052422" y="911832"/>
            <a:ext cx="3552831" cy="516244"/>
          </a:xfrm>
          <a:prstGeom prst="rect">
            <a:avLst/>
          </a:prstGeom>
        </p:spPr>
        <p:txBody>
          <a:bodyPr/>
          <a:lstStyle>
            <a:lvl1pPr marL="0" indent="0">
              <a:buNone/>
              <a:defRPr sz="2400">
                <a:solidFill>
                  <a:srgbClr val="002060"/>
                </a:solidFill>
                <a:latin typeface="Bogle" panose="020B0503020203060203" pitchFamily="34" charset="77"/>
              </a:defRPr>
            </a:lvl1pPr>
          </a:lstStyle>
          <a:p>
            <a:pPr lvl="0"/>
            <a:r>
              <a:rPr lang="en-US"/>
              <a:t>Subtitle text</a:t>
            </a:r>
          </a:p>
        </p:txBody>
      </p:sp>
      <p:sp>
        <p:nvSpPr>
          <p:cNvPr id="18" name="Text Placeholder 4">
            <a:extLst>
              <a:ext uri="{FF2B5EF4-FFF2-40B4-BE49-F238E27FC236}">
                <a16:creationId xmlns:a16="http://schemas.microsoft.com/office/drawing/2014/main" id="{079083FF-3CC3-894F-B0C8-32A7D34353B5}"/>
              </a:ext>
            </a:extLst>
          </p:cNvPr>
          <p:cNvSpPr>
            <a:spLocks noGrp="1"/>
          </p:cNvSpPr>
          <p:nvPr>
            <p:ph type="body" sz="quarter" idx="19" hasCustomPrompt="1"/>
          </p:nvPr>
        </p:nvSpPr>
        <p:spPr>
          <a:xfrm>
            <a:off x="297595" y="1967816"/>
            <a:ext cx="2676007" cy="4328346"/>
          </a:xfrm>
          <a:prstGeom prst="rect">
            <a:avLst/>
          </a:prstGeom>
        </p:spPr>
        <p:txBody>
          <a:bodyPr/>
          <a:lstStyle>
            <a:lvl1pPr>
              <a:defRPr sz="1200">
                <a:solidFill>
                  <a:srgbClr val="002060"/>
                </a:solidFill>
                <a:latin typeface="Bogle" panose="020B0503020203060203" pitchFamily="34" charset="77"/>
              </a:defRPr>
            </a:lvl1pPr>
            <a:lvl2pPr>
              <a:defRPr sz="1200">
                <a:solidFill>
                  <a:srgbClr val="002060"/>
                </a:solidFill>
                <a:latin typeface="Bogle" panose="020B0503020203060203" pitchFamily="34" charset="77"/>
              </a:defRPr>
            </a:lvl2pPr>
            <a:lvl3pPr>
              <a:defRPr sz="1200">
                <a:solidFill>
                  <a:srgbClr val="002060"/>
                </a:solidFill>
                <a:latin typeface="Bogle" panose="020B0503020203060203" pitchFamily="34" charset="77"/>
              </a:defRPr>
            </a:lvl3pPr>
            <a:lvl4pPr>
              <a:defRPr sz="1200">
                <a:solidFill>
                  <a:srgbClr val="002060"/>
                </a:solidFill>
                <a:latin typeface="Bogle" panose="020B0503020203060203" pitchFamily="34" charset="77"/>
              </a:defRPr>
            </a:lvl4pPr>
            <a:lvl5pPr>
              <a:defRPr sz="1200">
                <a:solidFill>
                  <a:srgbClr val="002060"/>
                </a:solidFill>
                <a:latin typeface="Bogle" panose="020B0503020203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4">
            <a:extLst>
              <a:ext uri="{FF2B5EF4-FFF2-40B4-BE49-F238E27FC236}">
                <a16:creationId xmlns:a16="http://schemas.microsoft.com/office/drawing/2014/main" id="{7588469A-2273-754F-8E3C-50EBCE53246F}"/>
              </a:ext>
            </a:extLst>
          </p:cNvPr>
          <p:cNvSpPr>
            <a:spLocks noGrp="1"/>
          </p:cNvSpPr>
          <p:nvPr>
            <p:ph type="body" sz="quarter" idx="20" hasCustomPrompt="1"/>
          </p:nvPr>
        </p:nvSpPr>
        <p:spPr>
          <a:xfrm>
            <a:off x="3271197" y="1967816"/>
            <a:ext cx="2676007" cy="4328346"/>
          </a:xfrm>
          <a:prstGeom prst="rect">
            <a:avLst/>
          </a:prstGeom>
        </p:spPr>
        <p:txBody>
          <a:bodyPr/>
          <a:lstStyle>
            <a:lvl1pPr>
              <a:defRPr sz="1200">
                <a:solidFill>
                  <a:srgbClr val="002060"/>
                </a:solidFill>
                <a:latin typeface="Bogle" panose="020B0503020203060203" pitchFamily="34" charset="77"/>
              </a:defRPr>
            </a:lvl1pPr>
            <a:lvl2pPr>
              <a:defRPr sz="1200">
                <a:solidFill>
                  <a:srgbClr val="002060"/>
                </a:solidFill>
                <a:latin typeface="Bogle" panose="020B0503020203060203" pitchFamily="34" charset="77"/>
              </a:defRPr>
            </a:lvl2pPr>
            <a:lvl3pPr>
              <a:defRPr sz="1200">
                <a:solidFill>
                  <a:srgbClr val="002060"/>
                </a:solidFill>
                <a:latin typeface="Bogle" panose="020B0503020203060203" pitchFamily="34" charset="77"/>
              </a:defRPr>
            </a:lvl3pPr>
            <a:lvl4pPr>
              <a:defRPr sz="1200">
                <a:solidFill>
                  <a:srgbClr val="002060"/>
                </a:solidFill>
                <a:latin typeface="Bogle" panose="020B0503020203060203" pitchFamily="34" charset="77"/>
              </a:defRPr>
            </a:lvl4pPr>
            <a:lvl5pPr>
              <a:defRPr sz="1200">
                <a:solidFill>
                  <a:srgbClr val="002060"/>
                </a:solidFill>
                <a:latin typeface="Bogle" panose="020B0503020203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4">
            <a:extLst>
              <a:ext uri="{FF2B5EF4-FFF2-40B4-BE49-F238E27FC236}">
                <a16:creationId xmlns:a16="http://schemas.microsoft.com/office/drawing/2014/main" id="{497D0C2C-D48E-7D4C-B99F-97EF860C8876}"/>
              </a:ext>
            </a:extLst>
          </p:cNvPr>
          <p:cNvSpPr>
            <a:spLocks noGrp="1"/>
          </p:cNvSpPr>
          <p:nvPr>
            <p:ph type="body" sz="quarter" idx="21" hasCustomPrompt="1"/>
          </p:nvPr>
        </p:nvSpPr>
        <p:spPr>
          <a:xfrm>
            <a:off x="6244798" y="1967816"/>
            <a:ext cx="2676007" cy="4328346"/>
          </a:xfrm>
          <a:prstGeom prst="rect">
            <a:avLst/>
          </a:prstGeom>
        </p:spPr>
        <p:txBody>
          <a:bodyPr/>
          <a:lstStyle>
            <a:lvl1pPr>
              <a:defRPr sz="1200">
                <a:solidFill>
                  <a:srgbClr val="002060"/>
                </a:solidFill>
                <a:latin typeface="Bogle" panose="020B0503020203060203" pitchFamily="34" charset="77"/>
              </a:defRPr>
            </a:lvl1pPr>
            <a:lvl2pPr>
              <a:defRPr sz="1200">
                <a:solidFill>
                  <a:srgbClr val="002060"/>
                </a:solidFill>
                <a:latin typeface="Bogle" panose="020B0503020203060203" pitchFamily="34" charset="77"/>
              </a:defRPr>
            </a:lvl2pPr>
            <a:lvl3pPr>
              <a:defRPr sz="1200">
                <a:solidFill>
                  <a:srgbClr val="002060"/>
                </a:solidFill>
                <a:latin typeface="Bogle" panose="020B0503020203060203" pitchFamily="34" charset="77"/>
              </a:defRPr>
            </a:lvl3pPr>
            <a:lvl4pPr>
              <a:defRPr sz="1200">
                <a:solidFill>
                  <a:srgbClr val="002060"/>
                </a:solidFill>
                <a:latin typeface="Bogle" panose="020B0503020203060203" pitchFamily="34" charset="77"/>
              </a:defRPr>
            </a:lvl4pPr>
            <a:lvl5pPr>
              <a:defRPr sz="1200">
                <a:solidFill>
                  <a:srgbClr val="002060"/>
                </a:solidFill>
                <a:latin typeface="Bogle" panose="020B0503020203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4">
            <a:extLst>
              <a:ext uri="{FF2B5EF4-FFF2-40B4-BE49-F238E27FC236}">
                <a16:creationId xmlns:a16="http://schemas.microsoft.com/office/drawing/2014/main" id="{71DC03BD-051B-ED49-B62F-3E7D6A09D2AB}"/>
              </a:ext>
            </a:extLst>
          </p:cNvPr>
          <p:cNvSpPr>
            <a:spLocks noGrp="1"/>
          </p:cNvSpPr>
          <p:nvPr>
            <p:ph type="body" sz="quarter" idx="22" hasCustomPrompt="1"/>
          </p:nvPr>
        </p:nvSpPr>
        <p:spPr>
          <a:xfrm>
            <a:off x="9218398" y="1967816"/>
            <a:ext cx="2676007" cy="4328346"/>
          </a:xfrm>
          <a:prstGeom prst="rect">
            <a:avLst/>
          </a:prstGeom>
        </p:spPr>
        <p:txBody>
          <a:bodyPr/>
          <a:lstStyle>
            <a:lvl1pPr>
              <a:defRPr sz="1200">
                <a:solidFill>
                  <a:srgbClr val="002060"/>
                </a:solidFill>
                <a:latin typeface="Bogle" panose="020B0503020203060203" pitchFamily="34" charset="77"/>
              </a:defRPr>
            </a:lvl1pPr>
            <a:lvl2pPr>
              <a:defRPr sz="1200">
                <a:solidFill>
                  <a:srgbClr val="002060"/>
                </a:solidFill>
                <a:latin typeface="Bogle" panose="020B0503020203060203" pitchFamily="34" charset="77"/>
              </a:defRPr>
            </a:lvl2pPr>
            <a:lvl3pPr>
              <a:defRPr sz="1200">
                <a:solidFill>
                  <a:srgbClr val="002060"/>
                </a:solidFill>
                <a:latin typeface="Bogle" panose="020B0503020203060203" pitchFamily="34" charset="77"/>
              </a:defRPr>
            </a:lvl3pPr>
            <a:lvl4pPr>
              <a:defRPr sz="1200">
                <a:solidFill>
                  <a:srgbClr val="002060"/>
                </a:solidFill>
                <a:latin typeface="Bogle" panose="020B0503020203060203" pitchFamily="34" charset="77"/>
              </a:defRPr>
            </a:lvl4pPr>
            <a:lvl5pPr>
              <a:defRPr sz="1200">
                <a:solidFill>
                  <a:srgbClr val="002060"/>
                </a:solidFill>
                <a:latin typeface="Bogle" panose="020B0503020203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1629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B_Section Header 2 | Full Text">
    <p:bg>
      <p:bgPr>
        <a:solidFill>
          <a:srgbClr val="DEECF8"/>
        </a:solidFill>
        <a:effectLst/>
      </p:bgPr>
    </p:bg>
    <p:spTree>
      <p:nvGrpSpPr>
        <p:cNvPr id="1" name=""/>
        <p:cNvGrpSpPr/>
        <p:nvPr/>
      </p:nvGrpSpPr>
      <p:grpSpPr>
        <a:xfrm>
          <a:off x="0" y="0"/>
          <a:ext cx="0" cy="0"/>
          <a:chOff x="0" y="0"/>
          <a:chExt cx="0" cy="0"/>
        </a:xfrm>
      </p:grpSpPr>
      <p:sp>
        <p:nvSpPr>
          <p:cNvPr id="12" name="Google Shape;235;p28">
            <a:extLst>
              <a:ext uri="{FF2B5EF4-FFF2-40B4-BE49-F238E27FC236}">
                <a16:creationId xmlns:a16="http://schemas.microsoft.com/office/drawing/2014/main" id="{6AACC6B4-D75B-9F47-80A3-64566E129B60}"/>
              </a:ext>
            </a:extLst>
          </p:cNvPr>
          <p:cNvSpPr txBox="1">
            <a:spLocks noGrp="1"/>
          </p:cNvSpPr>
          <p:nvPr>
            <p:ph type="title" hasCustomPrompt="1"/>
          </p:nvPr>
        </p:nvSpPr>
        <p:spPr>
          <a:xfrm>
            <a:off x="1052421" y="455217"/>
            <a:ext cx="5797267" cy="53974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3200" b="1" i="0">
                <a:solidFill>
                  <a:srgbClr val="002060"/>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r>
              <a:rPr lang="en-US"/>
              <a:t>Slide title</a:t>
            </a:r>
            <a:endParaRPr/>
          </a:p>
        </p:txBody>
      </p:sp>
      <p:pic>
        <p:nvPicPr>
          <p:cNvPr id="13" name="Picture 12">
            <a:extLst>
              <a:ext uri="{FF2B5EF4-FFF2-40B4-BE49-F238E27FC236}">
                <a16:creationId xmlns:a16="http://schemas.microsoft.com/office/drawing/2014/main" id="{A4D89A84-DFDD-8849-888C-360CCF320DDD}"/>
              </a:ext>
            </a:extLst>
          </p:cNvPr>
          <p:cNvPicPr>
            <a:picLocks noChangeAspect="1"/>
          </p:cNvPicPr>
          <p:nvPr userDrawn="1"/>
        </p:nvPicPr>
        <p:blipFill>
          <a:blip r:embed="rId2"/>
          <a:stretch>
            <a:fillRect/>
          </a:stretch>
        </p:blipFill>
        <p:spPr>
          <a:xfrm>
            <a:off x="465514" y="372094"/>
            <a:ext cx="553657" cy="622865"/>
          </a:xfrm>
          <a:prstGeom prst="rect">
            <a:avLst/>
          </a:prstGeom>
        </p:spPr>
      </p:pic>
      <p:sp>
        <p:nvSpPr>
          <p:cNvPr id="15" name="Text Placeholder 5">
            <a:extLst>
              <a:ext uri="{FF2B5EF4-FFF2-40B4-BE49-F238E27FC236}">
                <a16:creationId xmlns:a16="http://schemas.microsoft.com/office/drawing/2014/main" id="{8EE9593D-95BF-064E-861F-1AD388D2828F}"/>
              </a:ext>
            </a:extLst>
          </p:cNvPr>
          <p:cNvSpPr>
            <a:spLocks noGrp="1"/>
          </p:cNvSpPr>
          <p:nvPr>
            <p:ph type="body" sz="quarter" idx="18" hasCustomPrompt="1"/>
          </p:nvPr>
        </p:nvSpPr>
        <p:spPr>
          <a:xfrm>
            <a:off x="1052422" y="911832"/>
            <a:ext cx="3552831" cy="516244"/>
          </a:xfrm>
          <a:prstGeom prst="rect">
            <a:avLst/>
          </a:prstGeom>
        </p:spPr>
        <p:txBody>
          <a:bodyPr/>
          <a:lstStyle>
            <a:lvl1pPr marL="0" indent="0">
              <a:buNone/>
              <a:defRPr sz="2400">
                <a:solidFill>
                  <a:srgbClr val="002060"/>
                </a:solidFill>
                <a:latin typeface="Bogle" panose="020B0503020203060203" pitchFamily="34" charset="77"/>
              </a:defRPr>
            </a:lvl1pPr>
          </a:lstStyle>
          <a:p>
            <a:pPr lvl="0"/>
            <a:r>
              <a:rPr lang="en-US"/>
              <a:t>Subtitle text</a:t>
            </a:r>
          </a:p>
        </p:txBody>
      </p:sp>
      <p:sp>
        <p:nvSpPr>
          <p:cNvPr id="21" name="Text Placeholder 4">
            <a:extLst>
              <a:ext uri="{FF2B5EF4-FFF2-40B4-BE49-F238E27FC236}">
                <a16:creationId xmlns:a16="http://schemas.microsoft.com/office/drawing/2014/main" id="{9ED74F62-29E0-064F-A640-FC315049DB3A}"/>
              </a:ext>
            </a:extLst>
          </p:cNvPr>
          <p:cNvSpPr>
            <a:spLocks noGrp="1"/>
          </p:cNvSpPr>
          <p:nvPr>
            <p:ph type="body" sz="quarter" idx="19" hasCustomPrompt="1"/>
          </p:nvPr>
        </p:nvSpPr>
        <p:spPr>
          <a:xfrm>
            <a:off x="241314" y="1956383"/>
            <a:ext cx="11669951" cy="4328346"/>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a:solidFill>
                  <a:srgbClr val="002060"/>
                </a:solidFill>
                <a:latin typeface="Bogle" panose="020B0503020203060203" pitchFamily="34" charset="77"/>
              </a:defRPr>
            </a:lvl1pPr>
            <a:lvl2pPr marL="457189"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a:solidFill>
                  <a:srgbClr val="002060"/>
                </a:solidFill>
                <a:latin typeface="Bogle" panose="020B0503020203060203" pitchFamily="34" charset="77"/>
              </a:defRPr>
            </a:lvl2pPr>
            <a:lvl3pPr>
              <a:defRPr sz="1200">
                <a:solidFill>
                  <a:srgbClr val="002060"/>
                </a:solidFill>
                <a:latin typeface="Bogle" panose="020B0503020203060203" pitchFamily="34" charset="77"/>
              </a:defRPr>
            </a:lvl3pPr>
            <a:lvl4pPr>
              <a:defRPr sz="1200">
                <a:solidFill>
                  <a:schemeClr val="bg1"/>
                </a:solidFill>
                <a:latin typeface="Bogle" panose="020B0503020203060203" pitchFamily="34" charset="77"/>
              </a:defRPr>
            </a:lvl4pPr>
            <a:lvl5pPr>
              <a:defRPr sz="1200">
                <a:solidFill>
                  <a:schemeClr val="bg1"/>
                </a:solidFill>
                <a:latin typeface="Bogle" panose="020B0503020203060203" pitchFamily="34" charset="77"/>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a:t>
            </a:r>
          </a:p>
          <a:p>
            <a:pPr marL="685783"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Click to edit Master text styles</a:t>
            </a:r>
          </a:p>
          <a:p>
            <a:pPr lvl="2"/>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Click to edit Master text styles</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a:t>
            </a:r>
          </a:p>
          <a:p>
            <a:pPr marL="685783"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Click to edit Master text styles</a:t>
            </a:r>
          </a:p>
          <a:p>
            <a:pPr lvl="2"/>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Click to edit Master text styles</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a:t>
            </a:r>
          </a:p>
          <a:p>
            <a:pPr marL="685783"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Click to edit Master text styles</a:t>
            </a:r>
          </a:p>
          <a:p>
            <a:pPr lvl="0"/>
            <a:endParaRPr lang="en-US"/>
          </a:p>
        </p:txBody>
      </p:sp>
    </p:spTree>
    <p:extLst>
      <p:ext uri="{BB962C8B-B14F-4D97-AF65-F5344CB8AC3E}">
        <p14:creationId xmlns:p14="http://schemas.microsoft.com/office/powerpoint/2010/main" val="655158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_Section Header 2 | Full Text">
    <p:bg>
      <p:bgPr>
        <a:solidFill>
          <a:srgbClr val="041E42"/>
        </a:solidFill>
        <a:effectLst/>
      </p:bgPr>
    </p:bg>
    <p:spTree>
      <p:nvGrpSpPr>
        <p:cNvPr id="1" name=""/>
        <p:cNvGrpSpPr/>
        <p:nvPr/>
      </p:nvGrpSpPr>
      <p:grpSpPr>
        <a:xfrm>
          <a:off x="0" y="0"/>
          <a:ext cx="0" cy="0"/>
          <a:chOff x="0" y="0"/>
          <a:chExt cx="0" cy="0"/>
        </a:xfrm>
      </p:grpSpPr>
      <p:sp>
        <p:nvSpPr>
          <p:cNvPr id="12" name="Google Shape;235;p28">
            <a:extLst>
              <a:ext uri="{FF2B5EF4-FFF2-40B4-BE49-F238E27FC236}">
                <a16:creationId xmlns:a16="http://schemas.microsoft.com/office/drawing/2014/main" id="{6AACC6B4-D75B-9F47-80A3-64566E129B60}"/>
              </a:ext>
            </a:extLst>
          </p:cNvPr>
          <p:cNvSpPr txBox="1">
            <a:spLocks noGrp="1"/>
          </p:cNvSpPr>
          <p:nvPr>
            <p:ph type="title" hasCustomPrompt="1"/>
          </p:nvPr>
        </p:nvSpPr>
        <p:spPr>
          <a:xfrm>
            <a:off x="1052421" y="455217"/>
            <a:ext cx="5797267" cy="53974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3200" b="1" i="0">
                <a:solidFill>
                  <a:schemeClr val="bg1"/>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r>
              <a:rPr lang="en-US"/>
              <a:t>Slide title</a:t>
            </a:r>
            <a:endParaRPr/>
          </a:p>
        </p:txBody>
      </p:sp>
      <p:pic>
        <p:nvPicPr>
          <p:cNvPr id="13" name="Picture 12">
            <a:extLst>
              <a:ext uri="{FF2B5EF4-FFF2-40B4-BE49-F238E27FC236}">
                <a16:creationId xmlns:a16="http://schemas.microsoft.com/office/drawing/2014/main" id="{A4D89A84-DFDD-8849-888C-360CCF320DDD}"/>
              </a:ext>
            </a:extLst>
          </p:cNvPr>
          <p:cNvPicPr>
            <a:picLocks noChangeAspect="1"/>
          </p:cNvPicPr>
          <p:nvPr userDrawn="1"/>
        </p:nvPicPr>
        <p:blipFill>
          <a:blip r:embed="rId3"/>
          <a:stretch>
            <a:fillRect/>
          </a:stretch>
        </p:blipFill>
        <p:spPr>
          <a:xfrm>
            <a:off x="465514" y="372094"/>
            <a:ext cx="553657" cy="622865"/>
          </a:xfrm>
          <a:prstGeom prst="rect">
            <a:avLst/>
          </a:prstGeom>
        </p:spPr>
      </p:pic>
      <p:sp>
        <p:nvSpPr>
          <p:cNvPr id="21" name="Text Placeholder 5">
            <a:extLst>
              <a:ext uri="{FF2B5EF4-FFF2-40B4-BE49-F238E27FC236}">
                <a16:creationId xmlns:a16="http://schemas.microsoft.com/office/drawing/2014/main" id="{CE2C7508-E164-9544-B33F-ADF8FECF9426}"/>
              </a:ext>
            </a:extLst>
          </p:cNvPr>
          <p:cNvSpPr>
            <a:spLocks noGrp="1"/>
          </p:cNvSpPr>
          <p:nvPr>
            <p:ph type="body" sz="quarter" idx="18" hasCustomPrompt="1"/>
          </p:nvPr>
        </p:nvSpPr>
        <p:spPr>
          <a:xfrm>
            <a:off x="1052422" y="911832"/>
            <a:ext cx="3552831" cy="516244"/>
          </a:xfrm>
          <a:prstGeom prst="rect">
            <a:avLst/>
          </a:prstGeom>
        </p:spPr>
        <p:txBody>
          <a:bodyPr/>
          <a:lstStyle>
            <a:lvl1pPr marL="0" indent="0">
              <a:buNone/>
              <a:defRPr sz="2400">
                <a:solidFill>
                  <a:schemeClr val="bg1"/>
                </a:solidFill>
                <a:latin typeface="Bogle" panose="020B0503020203060203" pitchFamily="34" charset="77"/>
              </a:defRPr>
            </a:lvl1pPr>
          </a:lstStyle>
          <a:p>
            <a:pPr lvl="0"/>
            <a:r>
              <a:rPr lang="en-US"/>
              <a:t>Subtitle text</a:t>
            </a:r>
          </a:p>
        </p:txBody>
      </p:sp>
      <p:sp>
        <p:nvSpPr>
          <p:cNvPr id="22" name="Text Placeholder 4">
            <a:extLst>
              <a:ext uri="{FF2B5EF4-FFF2-40B4-BE49-F238E27FC236}">
                <a16:creationId xmlns:a16="http://schemas.microsoft.com/office/drawing/2014/main" id="{2627254D-DEBA-E648-BB9E-83DF28ADC028}"/>
              </a:ext>
            </a:extLst>
          </p:cNvPr>
          <p:cNvSpPr>
            <a:spLocks noGrp="1"/>
          </p:cNvSpPr>
          <p:nvPr>
            <p:ph type="body" sz="quarter" idx="19" hasCustomPrompt="1"/>
          </p:nvPr>
        </p:nvSpPr>
        <p:spPr>
          <a:xfrm>
            <a:off x="241314" y="1956383"/>
            <a:ext cx="11669951" cy="4328346"/>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Bogle" panose="020B0503020203060203" pitchFamily="34" charset="77"/>
              </a:defRPr>
            </a:lvl1pPr>
            <a:lvl2pPr marL="457189"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Bogle" panose="020B0503020203060203" pitchFamily="34" charset="77"/>
              </a:defRPr>
            </a:lvl2pPr>
            <a:lvl3pPr>
              <a:defRPr sz="1200">
                <a:solidFill>
                  <a:schemeClr val="bg1"/>
                </a:solidFill>
                <a:latin typeface="Bogle" panose="020B0503020203060203" pitchFamily="34" charset="77"/>
              </a:defRPr>
            </a:lvl3pPr>
            <a:lvl4pPr>
              <a:defRPr sz="1200">
                <a:solidFill>
                  <a:schemeClr val="bg1"/>
                </a:solidFill>
                <a:latin typeface="Bogle" panose="020B0503020203060203" pitchFamily="34" charset="77"/>
              </a:defRPr>
            </a:lvl4pPr>
            <a:lvl5pPr>
              <a:defRPr sz="1200">
                <a:solidFill>
                  <a:schemeClr val="bg1"/>
                </a:solidFill>
                <a:latin typeface="Bogle" panose="020B0503020203060203" pitchFamily="34" charset="77"/>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a:t>
            </a:r>
          </a:p>
          <a:p>
            <a:pPr marL="685783"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Click to edit Master text styles</a:t>
            </a:r>
          </a:p>
          <a:p>
            <a:pPr lvl="2"/>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Click to edit Master text styles</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a:t>
            </a:r>
          </a:p>
          <a:p>
            <a:pPr marL="685783"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Click to edit Master text styles</a:t>
            </a:r>
          </a:p>
          <a:p>
            <a:pPr lvl="2"/>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Click to edit Master text styles</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a:t>
            </a:r>
          </a:p>
          <a:p>
            <a:pPr marL="685783"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Click to edit Master text styles</a:t>
            </a:r>
          </a:p>
          <a:p>
            <a:pPr lvl="0"/>
            <a:endParaRPr lang="en-US"/>
          </a:p>
        </p:txBody>
      </p:sp>
    </p:spTree>
    <p:custDataLst>
      <p:tags r:id="rId1"/>
    </p:custDataLst>
    <p:extLst>
      <p:ext uri="{BB962C8B-B14F-4D97-AF65-F5344CB8AC3E}">
        <p14:creationId xmlns:p14="http://schemas.microsoft.com/office/powerpoint/2010/main" val="1557572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_Section Header 2 | Full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F4EE6F-E686-B285-F6BD-26B2E95D15A0}"/>
              </a:ext>
            </a:extLst>
          </p:cNvPr>
          <p:cNvSpPr/>
          <p:nvPr userDrawn="1"/>
        </p:nvSpPr>
        <p:spPr>
          <a:xfrm>
            <a:off x="0" y="1534697"/>
            <a:ext cx="12192000" cy="532330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34F5936-E249-4119-9560-24B7C7D497BC}"/>
              </a:ext>
            </a:extLst>
          </p:cNvPr>
          <p:cNvSpPr/>
          <p:nvPr userDrawn="1"/>
        </p:nvSpPr>
        <p:spPr>
          <a:xfrm>
            <a:off x="129396" y="129396"/>
            <a:ext cx="11921706" cy="65905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Google Shape;235;p28">
            <a:extLst>
              <a:ext uri="{FF2B5EF4-FFF2-40B4-BE49-F238E27FC236}">
                <a16:creationId xmlns:a16="http://schemas.microsoft.com/office/drawing/2014/main" id="{6AACC6B4-D75B-9F47-80A3-64566E129B60}"/>
              </a:ext>
            </a:extLst>
          </p:cNvPr>
          <p:cNvSpPr txBox="1">
            <a:spLocks noGrp="1"/>
          </p:cNvSpPr>
          <p:nvPr>
            <p:ph type="title" hasCustomPrompt="1"/>
          </p:nvPr>
        </p:nvSpPr>
        <p:spPr>
          <a:xfrm>
            <a:off x="1052421" y="455217"/>
            <a:ext cx="5797267" cy="53974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3200" b="1" i="0">
                <a:solidFill>
                  <a:srgbClr val="002060"/>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r>
              <a:rPr lang="en-US"/>
              <a:t>Slide title</a:t>
            </a:r>
            <a:endParaRPr/>
          </a:p>
        </p:txBody>
      </p:sp>
      <p:pic>
        <p:nvPicPr>
          <p:cNvPr id="13" name="Picture 12">
            <a:extLst>
              <a:ext uri="{FF2B5EF4-FFF2-40B4-BE49-F238E27FC236}">
                <a16:creationId xmlns:a16="http://schemas.microsoft.com/office/drawing/2014/main" id="{A4D89A84-DFDD-8849-888C-360CCF320DDD}"/>
              </a:ext>
            </a:extLst>
          </p:cNvPr>
          <p:cNvPicPr>
            <a:picLocks noChangeAspect="1"/>
          </p:cNvPicPr>
          <p:nvPr userDrawn="1"/>
        </p:nvPicPr>
        <p:blipFill>
          <a:blip r:embed="rId3"/>
          <a:stretch>
            <a:fillRect/>
          </a:stretch>
        </p:blipFill>
        <p:spPr>
          <a:xfrm>
            <a:off x="465514" y="372094"/>
            <a:ext cx="553657" cy="622865"/>
          </a:xfrm>
          <a:prstGeom prst="rect">
            <a:avLst/>
          </a:prstGeom>
        </p:spPr>
      </p:pic>
      <p:sp>
        <p:nvSpPr>
          <p:cNvPr id="9" name="Text Placeholder 5">
            <a:extLst>
              <a:ext uri="{FF2B5EF4-FFF2-40B4-BE49-F238E27FC236}">
                <a16:creationId xmlns:a16="http://schemas.microsoft.com/office/drawing/2014/main" id="{3C57B8E7-AD29-5545-88E8-056352759F4C}"/>
              </a:ext>
            </a:extLst>
          </p:cNvPr>
          <p:cNvSpPr>
            <a:spLocks noGrp="1"/>
          </p:cNvSpPr>
          <p:nvPr>
            <p:ph type="body" sz="quarter" idx="18" hasCustomPrompt="1"/>
          </p:nvPr>
        </p:nvSpPr>
        <p:spPr>
          <a:xfrm>
            <a:off x="1052422" y="911832"/>
            <a:ext cx="3552831" cy="516244"/>
          </a:xfrm>
          <a:prstGeom prst="rect">
            <a:avLst/>
          </a:prstGeom>
        </p:spPr>
        <p:txBody>
          <a:bodyPr/>
          <a:lstStyle>
            <a:lvl1pPr marL="0" indent="0">
              <a:buNone/>
              <a:defRPr sz="2400">
                <a:solidFill>
                  <a:srgbClr val="002060"/>
                </a:solidFill>
                <a:latin typeface="Bogle" panose="020B0503020203060203" pitchFamily="34" charset="77"/>
              </a:defRPr>
            </a:lvl1pPr>
          </a:lstStyle>
          <a:p>
            <a:pPr lvl="0"/>
            <a:r>
              <a:rPr lang="en-US"/>
              <a:t>Subtitle text</a:t>
            </a:r>
          </a:p>
        </p:txBody>
      </p:sp>
      <p:sp>
        <p:nvSpPr>
          <p:cNvPr id="15" name="Text Placeholder 4">
            <a:extLst>
              <a:ext uri="{FF2B5EF4-FFF2-40B4-BE49-F238E27FC236}">
                <a16:creationId xmlns:a16="http://schemas.microsoft.com/office/drawing/2014/main" id="{101FB3B7-80B3-4A45-B14C-43E605D30111}"/>
              </a:ext>
            </a:extLst>
          </p:cNvPr>
          <p:cNvSpPr>
            <a:spLocks noGrp="1"/>
          </p:cNvSpPr>
          <p:nvPr>
            <p:ph type="body" sz="quarter" idx="19" hasCustomPrompt="1"/>
          </p:nvPr>
        </p:nvSpPr>
        <p:spPr>
          <a:xfrm>
            <a:off x="241314" y="1956383"/>
            <a:ext cx="11669951" cy="4328346"/>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a:solidFill>
                  <a:srgbClr val="002060"/>
                </a:solidFill>
                <a:latin typeface="Bogle" panose="020B0503020203060203" pitchFamily="34" charset="77"/>
              </a:defRPr>
            </a:lvl1pPr>
            <a:lvl2pPr marL="457189"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a:solidFill>
                  <a:srgbClr val="002060"/>
                </a:solidFill>
                <a:latin typeface="Bogle" panose="020B0503020203060203" pitchFamily="34" charset="77"/>
              </a:defRPr>
            </a:lvl2pPr>
            <a:lvl3pPr>
              <a:defRPr sz="1200">
                <a:solidFill>
                  <a:srgbClr val="002060"/>
                </a:solidFill>
                <a:latin typeface="Bogle" panose="020B0503020203060203" pitchFamily="34" charset="77"/>
              </a:defRPr>
            </a:lvl3pPr>
            <a:lvl4pPr>
              <a:defRPr sz="1200">
                <a:solidFill>
                  <a:schemeClr val="bg1"/>
                </a:solidFill>
                <a:latin typeface="Bogle" panose="020B0503020203060203" pitchFamily="34" charset="77"/>
              </a:defRPr>
            </a:lvl4pPr>
            <a:lvl5pPr>
              <a:defRPr sz="1200">
                <a:solidFill>
                  <a:schemeClr val="bg1"/>
                </a:solidFill>
                <a:latin typeface="Bogle" panose="020B0503020203060203" pitchFamily="34" charset="77"/>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Labore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a:t>
            </a:r>
          </a:p>
          <a:p>
            <a:pPr marL="685783"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Labore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Click to edit Master text styles</a:t>
            </a:r>
          </a:p>
          <a:p>
            <a:pPr lvl="2"/>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Labore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Click to edit Master text styles</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Labore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a:t>
            </a:r>
          </a:p>
          <a:p>
            <a:pPr marL="685783"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Labore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Click to edit Master text styles</a:t>
            </a:r>
          </a:p>
          <a:p>
            <a:pPr lvl="2"/>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Labore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Click to edit Master text styles</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Labore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a:t>
            </a:r>
          </a:p>
          <a:p>
            <a:pPr marL="685783"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Labore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Click to edit Master text styles</a:t>
            </a:r>
          </a:p>
        </p:txBody>
      </p:sp>
    </p:spTree>
    <p:custDataLst>
      <p:tags r:id="rId1"/>
    </p:custDataLst>
    <p:extLst>
      <p:ext uri="{BB962C8B-B14F-4D97-AF65-F5344CB8AC3E}">
        <p14:creationId xmlns:p14="http://schemas.microsoft.com/office/powerpoint/2010/main" val="3260192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B_Section Header 3 | Half Text">
    <p:bg>
      <p:bgPr>
        <a:solidFill>
          <a:srgbClr val="DEECF8"/>
        </a:solidFill>
        <a:effectLst/>
      </p:bgPr>
    </p:bg>
    <p:spTree>
      <p:nvGrpSpPr>
        <p:cNvPr id="1" name=""/>
        <p:cNvGrpSpPr/>
        <p:nvPr/>
      </p:nvGrpSpPr>
      <p:grpSpPr>
        <a:xfrm>
          <a:off x="0" y="0"/>
          <a:ext cx="0" cy="0"/>
          <a:chOff x="0" y="0"/>
          <a:chExt cx="0" cy="0"/>
        </a:xfrm>
      </p:grpSpPr>
      <p:sp>
        <p:nvSpPr>
          <p:cNvPr id="15" name="Google Shape;235;p28">
            <a:extLst>
              <a:ext uri="{FF2B5EF4-FFF2-40B4-BE49-F238E27FC236}">
                <a16:creationId xmlns:a16="http://schemas.microsoft.com/office/drawing/2014/main" id="{CB6096C0-1789-0E4C-AFF3-ECA7FC0110B8}"/>
              </a:ext>
            </a:extLst>
          </p:cNvPr>
          <p:cNvSpPr txBox="1">
            <a:spLocks noGrp="1"/>
          </p:cNvSpPr>
          <p:nvPr>
            <p:ph type="title" hasCustomPrompt="1"/>
          </p:nvPr>
        </p:nvSpPr>
        <p:spPr>
          <a:xfrm>
            <a:off x="2261753" y="2092464"/>
            <a:ext cx="5797267" cy="53974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4000" b="1" i="0">
                <a:solidFill>
                  <a:srgbClr val="002060"/>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r>
              <a:rPr lang="en-US"/>
              <a:t>Slide title</a:t>
            </a:r>
            <a:endParaRPr/>
          </a:p>
        </p:txBody>
      </p:sp>
      <p:pic>
        <p:nvPicPr>
          <p:cNvPr id="18" name="Picture 17">
            <a:extLst>
              <a:ext uri="{FF2B5EF4-FFF2-40B4-BE49-F238E27FC236}">
                <a16:creationId xmlns:a16="http://schemas.microsoft.com/office/drawing/2014/main" id="{C7DEAC98-AD10-0E49-BB69-F9DBFAB70FF1}"/>
              </a:ext>
            </a:extLst>
          </p:cNvPr>
          <p:cNvPicPr>
            <a:picLocks noChangeAspect="1"/>
          </p:cNvPicPr>
          <p:nvPr userDrawn="1"/>
        </p:nvPicPr>
        <p:blipFill>
          <a:blip r:embed="rId3"/>
          <a:stretch>
            <a:fillRect/>
          </a:stretch>
        </p:blipFill>
        <p:spPr>
          <a:xfrm>
            <a:off x="1546169" y="2092466"/>
            <a:ext cx="553657" cy="622865"/>
          </a:xfrm>
          <a:prstGeom prst="rect">
            <a:avLst/>
          </a:prstGeom>
        </p:spPr>
      </p:pic>
      <p:sp>
        <p:nvSpPr>
          <p:cNvPr id="20" name="TextBox 19">
            <a:extLst>
              <a:ext uri="{FF2B5EF4-FFF2-40B4-BE49-F238E27FC236}">
                <a16:creationId xmlns:a16="http://schemas.microsoft.com/office/drawing/2014/main" id="{5FFE963B-E92F-2D41-9559-072C5E808D96}"/>
              </a:ext>
            </a:extLst>
          </p:cNvPr>
          <p:cNvSpPr txBox="1"/>
          <p:nvPr userDrawn="1"/>
        </p:nvSpPr>
        <p:spPr>
          <a:xfrm>
            <a:off x="3710638" y="6381659"/>
            <a:ext cx="4770727" cy="40011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
                <a:srgbClr val="000000"/>
              </a:buClr>
              <a:buSzTx/>
              <a:buFont typeface="Arial"/>
              <a:buNone/>
              <a:tabLst/>
              <a:defRPr/>
            </a:pPr>
            <a:r>
              <a:rPr lang="en-CA" sz="1000">
                <a:solidFill>
                  <a:srgbClr val="002060"/>
                </a:solidFill>
                <a:latin typeface="Bogle" panose="020B0503020203060203" pitchFamily="34" charset="77"/>
              </a:rPr>
              <a:t>“There is only one boss: the customer. And he can fire everybody in the company from the chairman on down, simply by spending his money somewhere else.”</a:t>
            </a:r>
          </a:p>
        </p:txBody>
      </p:sp>
      <p:sp>
        <p:nvSpPr>
          <p:cNvPr id="12" name="Text Placeholder 4">
            <a:extLst>
              <a:ext uri="{FF2B5EF4-FFF2-40B4-BE49-F238E27FC236}">
                <a16:creationId xmlns:a16="http://schemas.microsoft.com/office/drawing/2014/main" id="{B50DC0C9-F9AE-E94B-9058-57D6656FDE4E}"/>
              </a:ext>
            </a:extLst>
          </p:cNvPr>
          <p:cNvSpPr>
            <a:spLocks noGrp="1"/>
          </p:cNvSpPr>
          <p:nvPr>
            <p:ph type="body" sz="quarter" idx="19" hasCustomPrompt="1"/>
          </p:nvPr>
        </p:nvSpPr>
        <p:spPr>
          <a:xfrm>
            <a:off x="2543825" y="2949167"/>
            <a:ext cx="7739743" cy="255326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a:solidFill>
                  <a:srgbClr val="002060"/>
                </a:solidFill>
                <a:latin typeface="Bogle" panose="020B0503020203060203" pitchFamily="34" charset="77"/>
              </a:defRPr>
            </a:lvl1pPr>
            <a:lvl2pPr marL="685783"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200">
                <a:solidFill>
                  <a:srgbClr val="002060"/>
                </a:solidFill>
                <a:latin typeface="Bogle" panose="020B0503020203060203" pitchFamily="34" charset="77"/>
              </a:defRPr>
            </a:lvl2pPr>
            <a:lvl3pPr>
              <a:defRPr sz="1200">
                <a:solidFill>
                  <a:srgbClr val="002060"/>
                </a:solidFill>
                <a:latin typeface="Bogle" panose="020B0503020203060203" pitchFamily="34" charset="77"/>
              </a:defRPr>
            </a:lvl3pPr>
            <a:lvl4pPr>
              <a:defRPr sz="1200">
                <a:solidFill>
                  <a:schemeClr val="bg1"/>
                </a:solidFill>
                <a:latin typeface="Bogle" panose="020B0503020203060203" pitchFamily="34" charset="77"/>
              </a:defRPr>
            </a:lvl4pPr>
            <a:lvl5pPr>
              <a:defRPr sz="1200">
                <a:solidFill>
                  <a:schemeClr val="bg1"/>
                </a:solidFill>
                <a:latin typeface="Bogle" panose="020B0503020203060203" pitchFamily="34" charset="77"/>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a:t>
            </a:r>
          </a:p>
          <a:p>
            <a:pPr marL="685783"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Click to edit Master text styles</a:t>
            </a:r>
          </a:p>
          <a:p>
            <a:pPr lvl="2"/>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Click to edit Master text styles</a:t>
            </a:r>
          </a:p>
          <a:p>
            <a:pPr lvl="0"/>
            <a:endParaRPr lang="en-US"/>
          </a:p>
          <a:p>
            <a:pPr lvl="1"/>
            <a:endParaRPr lang="en-US"/>
          </a:p>
          <a:p>
            <a:pPr lvl="0"/>
            <a:endParaRPr lang="en-US"/>
          </a:p>
        </p:txBody>
      </p:sp>
    </p:spTree>
    <p:custDataLst>
      <p:tags r:id="rId1"/>
    </p:custDataLst>
    <p:extLst>
      <p:ext uri="{BB962C8B-B14F-4D97-AF65-F5344CB8AC3E}">
        <p14:creationId xmlns:p14="http://schemas.microsoft.com/office/powerpoint/2010/main" val="3760264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_Section Header 3 | Half Text">
    <p:bg>
      <p:bgPr>
        <a:solidFill>
          <a:srgbClr val="041E42"/>
        </a:solidFill>
        <a:effectLst/>
      </p:bgPr>
    </p:bg>
    <p:spTree>
      <p:nvGrpSpPr>
        <p:cNvPr id="1" name=""/>
        <p:cNvGrpSpPr/>
        <p:nvPr/>
      </p:nvGrpSpPr>
      <p:grpSpPr>
        <a:xfrm>
          <a:off x="0" y="0"/>
          <a:ext cx="0" cy="0"/>
          <a:chOff x="0" y="0"/>
          <a:chExt cx="0" cy="0"/>
        </a:xfrm>
      </p:grpSpPr>
      <p:sp>
        <p:nvSpPr>
          <p:cNvPr id="15" name="Google Shape;235;p28">
            <a:extLst>
              <a:ext uri="{FF2B5EF4-FFF2-40B4-BE49-F238E27FC236}">
                <a16:creationId xmlns:a16="http://schemas.microsoft.com/office/drawing/2014/main" id="{CB6096C0-1789-0E4C-AFF3-ECA7FC0110B8}"/>
              </a:ext>
            </a:extLst>
          </p:cNvPr>
          <p:cNvSpPr txBox="1">
            <a:spLocks noGrp="1"/>
          </p:cNvSpPr>
          <p:nvPr>
            <p:ph type="title" hasCustomPrompt="1"/>
          </p:nvPr>
        </p:nvSpPr>
        <p:spPr>
          <a:xfrm>
            <a:off x="2261753" y="2092464"/>
            <a:ext cx="5797267" cy="53974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4000" b="1" i="0">
                <a:solidFill>
                  <a:schemeClr val="bg1"/>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r>
              <a:rPr lang="en-US"/>
              <a:t>Slide title</a:t>
            </a:r>
            <a:endParaRPr/>
          </a:p>
        </p:txBody>
      </p:sp>
      <p:sp>
        <p:nvSpPr>
          <p:cNvPr id="20" name="Text Placeholder 4">
            <a:extLst>
              <a:ext uri="{FF2B5EF4-FFF2-40B4-BE49-F238E27FC236}">
                <a16:creationId xmlns:a16="http://schemas.microsoft.com/office/drawing/2014/main" id="{41C3DDFE-3DC4-D840-A4CB-06C60E94315B}"/>
              </a:ext>
            </a:extLst>
          </p:cNvPr>
          <p:cNvSpPr>
            <a:spLocks noGrp="1"/>
          </p:cNvSpPr>
          <p:nvPr>
            <p:ph type="body" sz="quarter" idx="19" hasCustomPrompt="1"/>
          </p:nvPr>
        </p:nvSpPr>
        <p:spPr>
          <a:xfrm>
            <a:off x="2543825" y="2949167"/>
            <a:ext cx="7739743" cy="255326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Bogle" panose="020B0503020203060203" pitchFamily="34" charset="77"/>
              </a:defRPr>
            </a:lvl1pPr>
            <a:lvl2pPr marL="685783"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200">
                <a:solidFill>
                  <a:schemeClr val="bg1"/>
                </a:solidFill>
                <a:latin typeface="Bogle" panose="020B0503020203060203" pitchFamily="34" charset="77"/>
              </a:defRPr>
            </a:lvl2pPr>
            <a:lvl3pPr>
              <a:defRPr sz="1200">
                <a:solidFill>
                  <a:schemeClr val="bg1"/>
                </a:solidFill>
                <a:latin typeface="Bogle" panose="020B0503020203060203" pitchFamily="34" charset="77"/>
              </a:defRPr>
            </a:lvl3pPr>
            <a:lvl4pPr>
              <a:defRPr sz="1200">
                <a:solidFill>
                  <a:schemeClr val="bg1"/>
                </a:solidFill>
                <a:latin typeface="Bogle" panose="020B0503020203060203" pitchFamily="34" charset="77"/>
              </a:defRPr>
            </a:lvl4pPr>
            <a:lvl5pPr>
              <a:defRPr sz="1200">
                <a:solidFill>
                  <a:schemeClr val="bg1"/>
                </a:solidFill>
                <a:latin typeface="Bogle" panose="020B0503020203060203" pitchFamily="34" charset="77"/>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a:t>
            </a:r>
          </a:p>
          <a:p>
            <a:pPr marL="685783"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Click to edit Master text styles</a:t>
            </a:r>
          </a:p>
          <a:p>
            <a:pPr lvl="2"/>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Click to edit Master text styles</a:t>
            </a:r>
          </a:p>
          <a:p>
            <a:pPr lvl="0"/>
            <a:endParaRPr lang="en-US"/>
          </a:p>
          <a:p>
            <a:pPr lvl="1"/>
            <a:endParaRPr lang="en-US"/>
          </a:p>
          <a:p>
            <a:pPr lvl="0"/>
            <a:endParaRPr lang="en-US"/>
          </a:p>
        </p:txBody>
      </p:sp>
    </p:spTree>
    <p:custDataLst>
      <p:tags r:id="rId1"/>
    </p:custDataLst>
    <p:extLst>
      <p:ext uri="{BB962C8B-B14F-4D97-AF65-F5344CB8AC3E}">
        <p14:creationId xmlns:p14="http://schemas.microsoft.com/office/powerpoint/2010/main" val="2494771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_Section Header 3 | Half Text">
    <p:spTree>
      <p:nvGrpSpPr>
        <p:cNvPr id="1" name=""/>
        <p:cNvGrpSpPr/>
        <p:nvPr/>
      </p:nvGrpSpPr>
      <p:grpSpPr>
        <a:xfrm>
          <a:off x="0" y="0"/>
          <a:ext cx="0" cy="0"/>
          <a:chOff x="0" y="0"/>
          <a:chExt cx="0" cy="0"/>
        </a:xfrm>
      </p:grpSpPr>
      <p:sp>
        <p:nvSpPr>
          <p:cNvPr id="12" name="Google Shape;235;p28">
            <a:extLst>
              <a:ext uri="{FF2B5EF4-FFF2-40B4-BE49-F238E27FC236}">
                <a16:creationId xmlns:a16="http://schemas.microsoft.com/office/drawing/2014/main" id="{6AACC6B4-D75B-9F47-80A3-64566E129B60}"/>
              </a:ext>
            </a:extLst>
          </p:cNvPr>
          <p:cNvSpPr txBox="1">
            <a:spLocks noGrp="1"/>
          </p:cNvSpPr>
          <p:nvPr>
            <p:ph type="title" hasCustomPrompt="1"/>
          </p:nvPr>
        </p:nvSpPr>
        <p:spPr>
          <a:xfrm>
            <a:off x="2261753" y="2092464"/>
            <a:ext cx="5797267" cy="53974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4000" b="1" i="0">
                <a:solidFill>
                  <a:srgbClr val="002060"/>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r>
              <a:rPr lang="en-US"/>
              <a:t>Slide title</a:t>
            </a:r>
            <a:endParaRPr/>
          </a:p>
        </p:txBody>
      </p:sp>
      <p:pic>
        <p:nvPicPr>
          <p:cNvPr id="13" name="Picture 12">
            <a:extLst>
              <a:ext uri="{FF2B5EF4-FFF2-40B4-BE49-F238E27FC236}">
                <a16:creationId xmlns:a16="http://schemas.microsoft.com/office/drawing/2014/main" id="{A4D89A84-DFDD-8849-888C-360CCF320DDD}"/>
              </a:ext>
            </a:extLst>
          </p:cNvPr>
          <p:cNvPicPr>
            <a:picLocks noChangeAspect="1"/>
          </p:cNvPicPr>
          <p:nvPr userDrawn="1"/>
        </p:nvPicPr>
        <p:blipFill>
          <a:blip r:embed="rId3"/>
          <a:stretch>
            <a:fillRect/>
          </a:stretch>
        </p:blipFill>
        <p:spPr>
          <a:xfrm>
            <a:off x="1546169" y="2092466"/>
            <a:ext cx="553657" cy="622865"/>
          </a:xfrm>
          <a:prstGeom prst="rect">
            <a:avLst/>
          </a:prstGeom>
        </p:spPr>
      </p:pic>
      <p:sp>
        <p:nvSpPr>
          <p:cNvPr id="8" name="TextBox 7">
            <a:extLst>
              <a:ext uri="{FF2B5EF4-FFF2-40B4-BE49-F238E27FC236}">
                <a16:creationId xmlns:a16="http://schemas.microsoft.com/office/drawing/2014/main" id="{B7ADDBDA-82AE-CE49-BA27-7E8210D78364}"/>
              </a:ext>
            </a:extLst>
          </p:cNvPr>
          <p:cNvSpPr txBox="1"/>
          <p:nvPr userDrawn="1"/>
        </p:nvSpPr>
        <p:spPr>
          <a:xfrm>
            <a:off x="4407764" y="6364802"/>
            <a:ext cx="3376472" cy="40011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
                <a:srgbClr val="000000"/>
              </a:buClr>
              <a:buSzTx/>
              <a:buFont typeface="Arial"/>
              <a:buNone/>
              <a:tabLst/>
              <a:defRPr/>
            </a:pPr>
            <a:r>
              <a:rPr lang="en-CA" sz="1000">
                <a:solidFill>
                  <a:srgbClr val="002060"/>
                </a:solidFill>
                <a:latin typeface="Bogle" panose="020B0503020203060203" pitchFamily="34" charset="77"/>
              </a:rPr>
              <a:t>“I have always been driven to buck the system, to innovate, to take things beyond where they've been.”</a:t>
            </a:r>
          </a:p>
        </p:txBody>
      </p:sp>
      <p:sp>
        <p:nvSpPr>
          <p:cNvPr id="9" name="Text Placeholder 4">
            <a:extLst>
              <a:ext uri="{FF2B5EF4-FFF2-40B4-BE49-F238E27FC236}">
                <a16:creationId xmlns:a16="http://schemas.microsoft.com/office/drawing/2014/main" id="{748CCFF5-4059-FB41-B58F-F1111797CE2E}"/>
              </a:ext>
            </a:extLst>
          </p:cNvPr>
          <p:cNvSpPr>
            <a:spLocks noGrp="1"/>
          </p:cNvSpPr>
          <p:nvPr>
            <p:ph type="body" sz="quarter" idx="19" hasCustomPrompt="1"/>
          </p:nvPr>
        </p:nvSpPr>
        <p:spPr>
          <a:xfrm>
            <a:off x="2543825" y="2949167"/>
            <a:ext cx="7739743" cy="255326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a:solidFill>
                  <a:srgbClr val="002060"/>
                </a:solidFill>
                <a:latin typeface="Bogle" panose="020B0503020203060203" pitchFamily="34" charset="77"/>
              </a:defRPr>
            </a:lvl1pPr>
            <a:lvl2pPr marL="685783"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200">
                <a:solidFill>
                  <a:srgbClr val="002060"/>
                </a:solidFill>
                <a:latin typeface="Bogle" panose="020B0503020203060203" pitchFamily="34" charset="77"/>
              </a:defRPr>
            </a:lvl2pPr>
            <a:lvl3pPr>
              <a:defRPr sz="1200">
                <a:solidFill>
                  <a:srgbClr val="002060"/>
                </a:solidFill>
                <a:latin typeface="Bogle" panose="020B0503020203060203" pitchFamily="34" charset="77"/>
              </a:defRPr>
            </a:lvl3pPr>
            <a:lvl4pPr>
              <a:defRPr sz="1200">
                <a:solidFill>
                  <a:schemeClr val="bg1"/>
                </a:solidFill>
                <a:latin typeface="Bogle" panose="020B0503020203060203" pitchFamily="34" charset="77"/>
              </a:defRPr>
            </a:lvl4pPr>
            <a:lvl5pPr>
              <a:defRPr sz="1200">
                <a:solidFill>
                  <a:schemeClr val="bg1"/>
                </a:solidFill>
                <a:latin typeface="Bogle" panose="020B0503020203060203" pitchFamily="34" charset="77"/>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a:t>
            </a:r>
          </a:p>
          <a:p>
            <a:pPr marL="685783"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Click to edit Master text styles</a:t>
            </a:r>
          </a:p>
          <a:p>
            <a:pPr lvl="2"/>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Click to edit Master text styles</a:t>
            </a:r>
          </a:p>
          <a:p>
            <a:pPr lvl="0"/>
            <a:endParaRPr lang="en-US"/>
          </a:p>
          <a:p>
            <a:pPr lvl="1"/>
            <a:endParaRPr lang="en-US"/>
          </a:p>
          <a:p>
            <a:pPr lvl="0"/>
            <a:endParaRPr lang="en-US"/>
          </a:p>
        </p:txBody>
      </p:sp>
    </p:spTree>
    <p:custDataLst>
      <p:tags r:id="rId1"/>
    </p:custDataLst>
    <p:extLst>
      <p:ext uri="{BB962C8B-B14F-4D97-AF65-F5344CB8AC3E}">
        <p14:creationId xmlns:p14="http://schemas.microsoft.com/office/powerpoint/2010/main" val="2286229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rgbClr val="041E42"/>
        </a:solidFill>
        <a:effectLst/>
      </p:bgPr>
    </p:bg>
    <p:spTree>
      <p:nvGrpSpPr>
        <p:cNvPr id="1" name=""/>
        <p:cNvGrpSpPr/>
        <p:nvPr/>
      </p:nvGrpSpPr>
      <p:grpSpPr>
        <a:xfrm>
          <a:off x="0" y="0"/>
          <a:ext cx="0" cy="0"/>
          <a:chOff x="0" y="0"/>
          <a:chExt cx="0" cy="0"/>
        </a:xfrm>
      </p:grpSpPr>
      <p:sp>
        <p:nvSpPr>
          <p:cNvPr id="21" name="Google Shape;311;p37">
            <a:extLst>
              <a:ext uri="{FF2B5EF4-FFF2-40B4-BE49-F238E27FC236}">
                <a16:creationId xmlns:a16="http://schemas.microsoft.com/office/drawing/2014/main" id="{28B5068D-24C7-2549-9BE7-D9ACC1BAD1CC}"/>
              </a:ext>
            </a:extLst>
          </p:cNvPr>
          <p:cNvSpPr txBox="1">
            <a:spLocks/>
          </p:cNvSpPr>
          <p:nvPr userDrawn="1"/>
        </p:nvSpPr>
        <p:spPr>
          <a:xfrm>
            <a:off x="1413164" y="2616397"/>
            <a:ext cx="9659389" cy="19152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200" b="0" i="0" u="none" strike="noStrike" cap="none">
                <a:solidFill>
                  <a:schemeClr val="accent1"/>
                </a:solidFill>
                <a:latin typeface="Bogle" panose="020B0503020203060203" pitchFamily="34" charset="77"/>
                <a:ea typeface="Arial"/>
                <a:cs typeface="Arial"/>
                <a:sym typeface="Arial"/>
              </a:defRPr>
            </a:lvl1pPr>
            <a:lvl2pPr marR="0" lvl="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r>
              <a:rPr lang="en-CA" sz="4000">
                <a:solidFill>
                  <a:schemeClr val="bg1"/>
                </a:solidFill>
                <a:latin typeface="Bogle" panose="020B0503020203060203" pitchFamily="34" charset="77"/>
              </a:rPr>
              <a:t>“The </a:t>
            </a:r>
            <a:r>
              <a:rPr lang="en-CA" sz="4000" i="1">
                <a:solidFill>
                  <a:schemeClr val="bg1"/>
                </a:solidFill>
                <a:latin typeface="Bogle" panose="020B0503020203060203" pitchFamily="34" charset="77"/>
              </a:rPr>
              <a:t>feeling</a:t>
            </a:r>
            <a:r>
              <a:rPr lang="en-CA" sz="4000">
                <a:solidFill>
                  <a:schemeClr val="bg1"/>
                </a:solidFill>
                <a:latin typeface="Bogle" panose="020B0503020203060203" pitchFamily="34" charset="77"/>
              </a:rPr>
              <a:t> our customers have when they leave our stores determines how soon they’ll be back.”</a:t>
            </a:r>
          </a:p>
        </p:txBody>
      </p:sp>
      <p:pic>
        <p:nvPicPr>
          <p:cNvPr id="22" name="Picture 21">
            <a:extLst>
              <a:ext uri="{FF2B5EF4-FFF2-40B4-BE49-F238E27FC236}">
                <a16:creationId xmlns:a16="http://schemas.microsoft.com/office/drawing/2014/main" id="{CC16AA6F-A60B-6D4B-B9FB-F3B4E0D4313F}"/>
              </a:ext>
            </a:extLst>
          </p:cNvPr>
          <p:cNvPicPr>
            <a:picLocks noChangeAspect="1"/>
          </p:cNvPicPr>
          <p:nvPr userDrawn="1"/>
        </p:nvPicPr>
        <p:blipFill>
          <a:blip r:embed="rId3"/>
          <a:stretch>
            <a:fillRect/>
          </a:stretch>
        </p:blipFill>
        <p:spPr>
          <a:xfrm>
            <a:off x="5682962" y="1536061"/>
            <a:ext cx="826079" cy="929340"/>
          </a:xfrm>
          <a:prstGeom prst="rect">
            <a:avLst/>
          </a:prstGeom>
        </p:spPr>
      </p:pic>
      <p:sp>
        <p:nvSpPr>
          <p:cNvPr id="23" name="Google Shape;311;p37">
            <a:extLst>
              <a:ext uri="{FF2B5EF4-FFF2-40B4-BE49-F238E27FC236}">
                <a16:creationId xmlns:a16="http://schemas.microsoft.com/office/drawing/2014/main" id="{6AD543A4-42EC-F641-8EC2-9FEE24538C52}"/>
              </a:ext>
            </a:extLst>
          </p:cNvPr>
          <p:cNvSpPr txBox="1">
            <a:spLocks/>
          </p:cNvSpPr>
          <p:nvPr userDrawn="1"/>
        </p:nvSpPr>
        <p:spPr>
          <a:xfrm>
            <a:off x="7514705" y="4888892"/>
            <a:ext cx="2539027" cy="4822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200" b="0" i="0" u="none" strike="noStrike" cap="none">
                <a:solidFill>
                  <a:schemeClr val="accent1"/>
                </a:solidFill>
                <a:latin typeface="Bogle" panose="020B0503020203060203" pitchFamily="34" charset="77"/>
                <a:ea typeface="Arial"/>
                <a:cs typeface="Arial"/>
                <a:sym typeface="Arial"/>
              </a:defRPr>
            </a:lvl1pPr>
            <a:lvl2pPr marR="0" lvl="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algn="r"/>
            <a:r>
              <a:rPr lang="en-CA" sz="2800">
                <a:solidFill>
                  <a:schemeClr val="bg1"/>
                </a:solidFill>
                <a:latin typeface="Bogle" panose="020B0503020203060203" pitchFamily="34" charset="77"/>
              </a:rPr>
              <a:t>- Sam Walton</a:t>
            </a:r>
          </a:p>
        </p:txBody>
      </p:sp>
    </p:spTree>
    <p:custDataLst>
      <p:tags r:id="rId1"/>
    </p:custDataLst>
    <p:extLst>
      <p:ext uri="{BB962C8B-B14F-4D97-AF65-F5344CB8AC3E}">
        <p14:creationId xmlns:p14="http://schemas.microsoft.com/office/powerpoint/2010/main" val="2103827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B_Content 1">
    <p:bg>
      <p:bgPr>
        <a:solidFill>
          <a:srgbClr val="DEECF8"/>
        </a:solidFill>
        <a:effectLst/>
      </p:bgPr>
    </p:bg>
    <p:spTree>
      <p:nvGrpSpPr>
        <p:cNvPr id="1" name=""/>
        <p:cNvGrpSpPr/>
        <p:nvPr/>
      </p:nvGrpSpPr>
      <p:grpSpPr>
        <a:xfrm>
          <a:off x="0" y="0"/>
          <a:ext cx="0" cy="0"/>
          <a:chOff x="0" y="0"/>
          <a:chExt cx="0" cy="0"/>
        </a:xfrm>
      </p:grpSpPr>
      <p:sp>
        <p:nvSpPr>
          <p:cNvPr id="15" name="Google Shape;235;p28">
            <a:extLst>
              <a:ext uri="{FF2B5EF4-FFF2-40B4-BE49-F238E27FC236}">
                <a16:creationId xmlns:a16="http://schemas.microsoft.com/office/drawing/2014/main" id="{CB6096C0-1789-0E4C-AFF3-ECA7FC0110B8}"/>
              </a:ext>
            </a:extLst>
          </p:cNvPr>
          <p:cNvSpPr txBox="1">
            <a:spLocks noGrp="1"/>
          </p:cNvSpPr>
          <p:nvPr>
            <p:ph type="title" hasCustomPrompt="1"/>
          </p:nvPr>
        </p:nvSpPr>
        <p:spPr>
          <a:xfrm>
            <a:off x="1010209" y="230413"/>
            <a:ext cx="11009996" cy="53974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4000" b="1" i="0">
                <a:solidFill>
                  <a:srgbClr val="002060"/>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r>
              <a:rPr lang="en-US"/>
              <a:t>Slide title</a:t>
            </a:r>
            <a:endParaRPr/>
          </a:p>
        </p:txBody>
      </p:sp>
      <p:pic>
        <p:nvPicPr>
          <p:cNvPr id="18" name="Picture 17">
            <a:extLst>
              <a:ext uri="{FF2B5EF4-FFF2-40B4-BE49-F238E27FC236}">
                <a16:creationId xmlns:a16="http://schemas.microsoft.com/office/drawing/2014/main" id="{C7DEAC98-AD10-0E49-BB69-F9DBFAB70FF1}"/>
              </a:ext>
            </a:extLst>
          </p:cNvPr>
          <p:cNvPicPr>
            <a:picLocks noChangeAspect="1"/>
          </p:cNvPicPr>
          <p:nvPr userDrawn="1"/>
        </p:nvPicPr>
        <p:blipFill>
          <a:blip r:embed="rId2"/>
          <a:stretch>
            <a:fillRect/>
          </a:stretch>
        </p:blipFill>
        <p:spPr>
          <a:xfrm>
            <a:off x="294625" y="230415"/>
            <a:ext cx="553657" cy="622865"/>
          </a:xfrm>
          <a:prstGeom prst="rect">
            <a:avLst/>
          </a:prstGeom>
        </p:spPr>
      </p:pic>
      <p:sp>
        <p:nvSpPr>
          <p:cNvPr id="12" name="Chart Placeholder 2">
            <a:extLst>
              <a:ext uri="{FF2B5EF4-FFF2-40B4-BE49-F238E27FC236}">
                <a16:creationId xmlns:a16="http://schemas.microsoft.com/office/drawing/2014/main" id="{B06E7147-C19A-5D42-963D-08636B4D7816}"/>
              </a:ext>
            </a:extLst>
          </p:cNvPr>
          <p:cNvSpPr>
            <a:spLocks noGrp="1"/>
          </p:cNvSpPr>
          <p:nvPr>
            <p:ph type="chart" sz="quarter" idx="10" hasCustomPrompt="1"/>
          </p:nvPr>
        </p:nvSpPr>
        <p:spPr>
          <a:xfrm>
            <a:off x="3059776" y="3973731"/>
            <a:ext cx="8545483" cy="2535675"/>
          </a:xfrm>
          <a:prstGeom prst="rect">
            <a:avLst/>
          </a:prstGeom>
          <a:solidFill>
            <a:schemeClr val="bg1"/>
          </a:solidFill>
        </p:spPr>
        <p:txBody>
          <a:bodyPr anchor="ctr" anchorCtr="0"/>
          <a:lstStyle>
            <a:lvl1pPr algn="ctr">
              <a:defRPr>
                <a:solidFill>
                  <a:schemeClr val="accent1"/>
                </a:solidFill>
                <a:latin typeface="Bogle" panose="020B0503020203060203" pitchFamily="34" charset="77"/>
              </a:defRPr>
            </a:lvl1pPr>
          </a:lstStyle>
          <a:p>
            <a:r>
              <a:rPr lang="en-US"/>
              <a:t>Create chart here</a:t>
            </a:r>
          </a:p>
        </p:txBody>
      </p:sp>
      <p:sp>
        <p:nvSpPr>
          <p:cNvPr id="13" name="Table Placeholder 6">
            <a:extLst>
              <a:ext uri="{FF2B5EF4-FFF2-40B4-BE49-F238E27FC236}">
                <a16:creationId xmlns:a16="http://schemas.microsoft.com/office/drawing/2014/main" id="{5850631E-A0D2-454E-9636-769761489931}"/>
              </a:ext>
            </a:extLst>
          </p:cNvPr>
          <p:cNvSpPr>
            <a:spLocks noGrp="1"/>
          </p:cNvSpPr>
          <p:nvPr>
            <p:ph type="tbl" sz="quarter" idx="12" hasCustomPrompt="1"/>
          </p:nvPr>
        </p:nvSpPr>
        <p:spPr>
          <a:xfrm>
            <a:off x="3059776" y="1791532"/>
            <a:ext cx="8545483" cy="2099072"/>
          </a:xfrm>
          <a:prstGeom prst="rect">
            <a:avLst/>
          </a:prstGeom>
          <a:solidFill>
            <a:schemeClr val="bg1"/>
          </a:solidFill>
        </p:spPr>
        <p:txBody>
          <a:bodyPr anchor="ctr" anchorCtr="0"/>
          <a:lstStyle>
            <a:lvl1pPr algn="ctr">
              <a:defRPr>
                <a:solidFill>
                  <a:schemeClr val="accent1"/>
                </a:solidFill>
                <a:latin typeface="Bogle" panose="020B0503020203060203" pitchFamily="34" charset="77"/>
              </a:defRPr>
            </a:lvl1pPr>
          </a:lstStyle>
          <a:p>
            <a:r>
              <a:rPr lang="en-US"/>
              <a:t>Insert table here</a:t>
            </a:r>
          </a:p>
        </p:txBody>
      </p:sp>
      <p:sp>
        <p:nvSpPr>
          <p:cNvPr id="16" name="Picture Placeholder 2">
            <a:extLst>
              <a:ext uri="{FF2B5EF4-FFF2-40B4-BE49-F238E27FC236}">
                <a16:creationId xmlns:a16="http://schemas.microsoft.com/office/drawing/2014/main" id="{9D05ADDC-1067-4440-B2EE-80EBB56DD0FD}"/>
              </a:ext>
            </a:extLst>
          </p:cNvPr>
          <p:cNvSpPr>
            <a:spLocks noGrp="1"/>
          </p:cNvSpPr>
          <p:nvPr>
            <p:ph type="pic" sz="quarter" idx="14" hasCustomPrompt="1"/>
          </p:nvPr>
        </p:nvSpPr>
        <p:spPr>
          <a:xfrm>
            <a:off x="9959929" y="929457"/>
            <a:ext cx="622755" cy="617851"/>
          </a:xfrm>
          <a:prstGeom prst="rect">
            <a:avLst/>
          </a:prstGeom>
          <a:solidFill>
            <a:schemeClr val="bg1"/>
          </a:solidFill>
        </p:spPr>
        <p:txBody>
          <a:bodyPr lIns="0" tIns="0" rIns="0" bIns="0" anchor="ctr"/>
          <a:lstStyle>
            <a:lvl1pPr marL="0" indent="0" algn="ctr">
              <a:buNone/>
              <a:tabLst/>
              <a:defRPr sz="900">
                <a:solidFill>
                  <a:schemeClr val="accent1"/>
                </a:solidFill>
                <a:latin typeface="Bogle" panose="020B0503020203060203" pitchFamily="34" charset="77"/>
              </a:defRPr>
            </a:lvl1pPr>
          </a:lstStyle>
          <a:p>
            <a:r>
              <a:rPr lang="en-US"/>
              <a:t>Drop icon here</a:t>
            </a:r>
          </a:p>
        </p:txBody>
      </p:sp>
      <p:sp>
        <p:nvSpPr>
          <p:cNvPr id="24" name="Picture Placeholder 2">
            <a:extLst>
              <a:ext uri="{FF2B5EF4-FFF2-40B4-BE49-F238E27FC236}">
                <a16:creationId xmlns:a16="http://schemas.microsoft.com/office/drawing/2014/main" id="{17765F45-BD3C-0A42-B671-A51DEB97766E}"/>
              </a:ext>
            </a:extLst>
          </p:cNvPr>
          <p:cNvSpPr>
            <a:spLocks noGrp="1"/>
          </p:cNvSpPr>
          <p:nvPr>
            <p:ph type="pic" sz="quarter" idx="15" hasCustomPrompt="1"/>
          </p:nvPr>
        </p:nvSpPr>
        <p:spPr>
          <a:xfrm>
            <a:off x="8234889" y="921370"/>
            <a:ext cx="622755" cy="617851"/>
          </a:xfrm>
          <a:prstGeom prst="rect">
            <a:avLst/>
          </a:prstGeom>
          <a:solidFill>
            <a:schemeClr val="bg1"/>
          </a:solidFill>
        </p:spPr>
        <p:txBody>
          <a:bodyPr lIns="0" tIns="0" rIns="0" bIns="0" anchor="ctr"/>
          <a:lstStyle>
            <a:lvl1pPr marL="0" indent="0" algn="ctr">
              <a:buNone/>
              <a:tabLst/>
              <a:defRPr sz="900">
                <a:solidFill>
                  <a:schemeClr val="accent1"/>
                </a:solidFill>
                <a:latin typeface="Bogle" panose="020B0503020203060203" pitchFamily="34" charset="77"/>
              </a:defRPr>
            </a:lvl1pPr>
          </a:lstStyle>
          <a:p>
            <a:r>
              <a:rPr lang="en-US"/>
              <a:t>Drop icon here</a:t>
            </a:r>
          </a:p>
        </p:txBody>
      </p:sp>
      <p:sp>
        <p:nvSpPr>
          <p:cNvPr id="25" name="Picture Placeholder 2">
            <a:extLst>
              <a:ext uri="{FF2B5EF4-FFF2-40B4-BE49-F238E27FC236}">
                <a16:creationId xmlns:a16="http://schemas.microsoft.com/office/drawing/2014/main" id="{254CF271-A3AD-3E40-830E-B69EAB8D2741}"/>
              </a:ext>
            </a:extLst>
          </p:cNvPr>
          <p:cNvSpPr>
            <a:spLocks noGrp="1"/>
          </p:cNvSpPr>
          <p:nvPr>
            <p:ph type="pic" sz="quarter" idx="16" hasCustomPrompt="1"/>
          </p:nvPr>
        </p:nvSpPr>
        <p:spPr>
          <a:xfrm>
            <a:off x="6509852" y="929681"/>
            <a:ext cx="622755" cy="617851"/>
          </a:xfrm>
          <a:prstGeom prst="rect">
            <a:avLst/>
          </a:prstGeom>
          <a:solidFill>
            <a:schemeClr val="bg1"/>
          </a:solidFill>
        </p:spPr>
        <p:txBody>
          <a:bodyPr lIns="0" tIns="0" rIns="0" bIns="0" anchor="ctr"/>
          <a:lstStyle>
            <a:lvl1pPr marL="0" indent="0" algn="ctr">
              <a:buNone/>
              <a:tabLst/>
              <a:defRPr sz="900">
                <a:solidFill>
                  <a:schemeClr val="accent1"/>
                </a:solidFill>
                <a:latin typeface="Bogle" panose="020B0503020203060203" pitchFamily="34" charset="77"/>
              </a:defRPr>
            </a:lvl1pPr>
          </a:lstStyle>
          <a:p>
            <a:r>
              <a:rPr lang="en-US"/>
              <a:t>Drop icon here</a:t>
            </a:r>
          </a:p>
        </p:txBody>
      </p:sp>
      <p:sp>
        <p:nvSpPr>
          <p:cNvPr id="26" name="Picture Placeholder 2">
            <a:extLst>
              <a:ext uri="{FF2B5EF4-FFF2-40B4-BE49-F238E27FC236}">
                <a16:creationId xmlns:a16="http://schemas.microsoft.com/office/drawing/2014/main" id="{C4C723EC-7491-DB49-8568-C968A7B80173}"/>
              </a:ext>
            </a:extLst>
          </p:cNvPr>
          <p:cNvSpPr>
            <a:spLocks noGrp="1"/>
          </p:cNvSpPr>
          <p:nvPr>
            <p:ph type="pic" sz="quarter" idx="17" hasCustomPrompt="1"/>
          </p:nvPr>
        </p:nvSpPr>
        <p:spPr>
          <a:xfrm>
            <a:off x="4784813" y="921594"/>
            <a:ext cx="622755" cy="617851"/>
          </a:xfrm>
          <a:prstGeom prst="rect">
            <a:avLst/>
          </a:prstGeom>
          <a:solidFill>
            <a:schemeClr val="bg1"/>
          </a:solidFill>
        </p:spPr>
        <p:txBody>
          <a:bodyPr lIns="0" tIns="0" rIns="0" bIns="0" anchor="ctr"/>
          <a:lstStyle>
            <a:lvl1pPr marL="0" indent="0" algn="ctr">
              <a:buNone/>
              <a:tabLst/>
              <a:defRPr sz="900">
                <a:solidFill>
                  <a:schemeClr val="accent1"/>
                </a:solidFill>
                <a:latin typeface="Bogle" panose="020B0503020203060203" pitchFamily="34" charset="77"/>
              </a:defRPr>
            </a:lvl1pPr>
          </a:lstStyle>
          <a:p>
            <a:r>
              <a:rPr lang="en-US"/>
              <a:t>Drop icon here</a:t>
            </a:r>
          </a:p>
        </p:txBody>
      </p:sp>
      <p:sp>
        <p:nvSpPr>
          <p:cNvPr id="27" name="Picture Placeholder 2">
            <a:extLst>
              <a:ext uri="{FF2B5EF4-FFF2-40B4-BE49-F238E27FC236}">
                <a16:creationId xmlns:a16="http://schemas.microsoft.com/office/drawing/2014/main" id="{4DB93FAC-0D29-CE4A-83CF-8C3BF8D8D31F}"/>
              </a:ext>
            </a:extLst>
          </p:cNvPr>
          <p:cNvSpPr>
            <a:spLocks noGrp="1"/>
          </p:cNvSpPr>
          <p:nvPr>
            <p:ph type="pic" sz="quarter" idx="18" hasCustomPrompt="1"/>
          </p:nvPr>
        </p:nvSpPr>
        <p:spPr>
          <a:xfrm>
            <a:off x="3059776" y="934175"/>
            <a:ext cx="622755" cy="617851"/>
          </a:xfrm>
          <a:prstGeom prst="rect">
            <a:avLst/>
          </a:prstGeom>
          <a:solidFill>
            <a:schemeClr val="bg1"/>
          </a:solidFill>
        </p:spPr>
        <p:txBody>
          <a:bodyPr lIns="0" tIns="0" rIns="0" bIns="0" anchor="ctr"/>
          <a:lstStyle>
            <a:lvl1pPr marL="0" indent="0" algn="ctr">
              <a:buNone/>
              <a:tabLst/>
              <a:defRPr sz="900">
                <a:solidFill>
                  <a:schemeClr val="accent1"/>
                </a:solidFill>
                <a:latin typeface="Bogle" panose="020B0503020203060203" pitchFamily="34" charset="77"/>
              </a:defRPr>
            </a:lvl1pPr>
          </a:lstStyle>
          <a:p>
            <a:r>
              <a:rPr lang="en-US"/>
              <a:t>Drop icon here</a:t>
            </a:r>
          </a:p>
        </p:txBody>
      </p:sp>
      <p:sp>
        <p:nvSpPr>
          <p:cNvPr id="30" name="Text Placeholder 18">
            <a:extLst>
              <a:ext uri="{FF2B5EF4-FFF2-40B4-BE49-F238E27FC236}">
                <a16:creationId xmlns:a16="http://schemas.microsoft.com/office/drawing/2014/main" id="{8A55D180-6AB0-3D43-96E3-BF33EBCAA5C1}"/>
              </a:ext>
            </a:extLst>
          </p:cNvPr>
          <p:cNvSpPr>
            <a:spLocks noGrp="1"/>
          </p:cNvSpPr>
          <p:nvPr>
            <p:ph type="body" sz="quarter" idx="13" hasCustomPrompt="1"/>
          </p:nvPr>
        </p:nvSpPr>
        <p:spPr>
          <a:xfrm>
            <a:off x="294623" y="1629619"/>
            <a:ext cx="2575387" cy="273985"/>
          </a:xfrm>
          <a:prstGeom prst="rect">
            <a:avLst/>
          </a:prstGeom>
        </p:spPr>
        <p:txBody>
          <a:bodyPr lIns="0"/>
          <a:lstStyle>
            <a:lvl1pPr marL="0" indent="0">
              <a:buNone/>
              <a:defRPr lang="en-US" sz="1800" b="1" i="0" u="none" strike="noStrike" cap="none" dirty="0">
                <a:solidFill>
                  <a:srgbClr val="002060"/>
                </a:solidFill>
                <a:latin typeface="Bogle" panose="020B0503020203060203" pitchFamily="34" charset="77"/>
                <a:ea typeface="Arial"/>
                <a:cs typeface="Arial"/>
                <a:sym typeface="Arial"/>
              </a:defRPr>
            </a:lvl1pPr>
            <a:lvl2pPr>
              <a:defRPr lang="en-US" sz="2000" b="0" i="0" u="none" strike="noStrike" cap="none" dirty="0" smtClean="0">
                <a:solidFill>
                  <a:schemeClr val="bg1"/>
                </a:solidFill>
                <a:latin typeface="Bogle" panose="020B0503020203060203" pitchFamily="34" charset="77"/>
                <a:ea typeface="Arial"/>
                <a:cs typeface="Arial"/>
                <a:sym typeface="Arial"/>
              </a:defRPr>
            </a:lvl2pPr>
            <a:lvl3pPr>
              <a:defRPr lang="en-US" sz="2000" b="0" i="0" u="none" strike="noStrike" cap="none" dirty="0" smtClean="0">
                <a:solidFill>
                  <a:schemeClr val="bg1"/>
                </a:solidFill>
                <a:latin typeface="Bogle" panose="020B0503020203060203" pitchFamily="34" charset="77"/>
                <a:ea typeface="Arial"/>
                <a:cs typeface="Arial"/>
                <a:sym typeface="Arial"/>
              </a:defRPr>
            </a:lvl3pPr>
            <a:lvl4pPr>
              <a:defRPr lang="en-US" sz="2000" b="0" i="0" u="none" strike="noStrike" cap="none" dirty="0" smtClean="0">
                <a:solidFill>
                  <a:schemeClr val="bg1"/>
                </a:solidFill>
                <a:latin typeface="Bogle" panose="020B0503020203060203" pitchFamily="34" charset="77"/>
                <a:ea typeface="Arial"/>
                <a:cs typeface="Arial"/>
                <a:sym typeface="Arial"/>
              </a:defRPr>
            </a:lvl4pPr>
            <a:lvl5pPr>
              <a:defRPr lang="en-US" sz="2000" b="0" i="0" u="none" strike="noStrike" cap="none" dirty="0">
                <a:solidFill>
                  <a:schemeClr val="bg1"/>
                </a:solidFill>
                <a:latin typeface="Bogle" panose="020B0503020203060203" pitchFamily="34" charset="77"/>
                <a:ea typeface="Arial"/>
                <a:cs typeface="Arial"/>
                <a:sym typeface="Arial"/>
              </a:defRPr>
            </a:lvl5pPr>
          </a:lstStyle>
          <a:p>
            <a:pPr lvl="0"/>
            <a:r>
              <a:rPr lang="en-US"/>
              <a:t>Subtext</a:t>
            </a:r>
          </a:p>
        </p:txBody>
      </p:sp>
      <p:sp>
        <p:nvSpPr>
          <p:cNvPr id="19" name="Text Placeholder 4">
            <a:extLst>
              <a:ext uri="{FF2B5EF4-FFF2-40B4-BE49-F238E27FC236}">
                <a16:creationId xmlns:a16="http://schemas.microsoft.com/office/drawing/2014/main" id="{E987BB00-6B48-CD42-946F-77813CD7BB96}"/>
              </a:ext>
            </a:extLst>
          </p:cNvPr>
          <p:cNvSpPr>
            <a:spLocks noGrp="1"/>
          </p:cNvSpPr>
          <p:nvPr>
            <p:ph type="body" sz="quarter" idx="19" hasCustomPrompt="1"/>
          </p:nvPr>
        </p:nvSpPr>
        <p:spPr>
          <a:xfrm>
            <a:off x="294623" y="2081140"/>
            <a:ext cx="2575387" cy="4443379"/>
          </a:xfrm>
          <a:prstGeom prst="rect">
            <a:avLst/>
          </a:prstGeom>
        </p:spPr>
        <p:txBody>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200">
                <a:solidFill>
                  <a:srgbClr val="002060"/>
                </a:solidFill>
                <a:latin typeface="Bogle" panose="020B0503020203060203" pitchFamily="34" charset="77"/>
              </a:defRPr>
            </a:lvl1pPr>
            <a:lvl2pPr marL="457189" indent="0">
              <a:buNone/>
              <a:defRPr sz="1200">
                <a:solidFill>
                  <a:srgbClr val="002060"/>
                </a:solidFill>
                <a:latin typeface="Bogle" panose="020B0503020203060203" pitchFamily="34" charset="77"/>
              </a:defRPr>
            </a:lvl2pPr>
            <a:lvl3pPr>
              <a:defRPr sz="1200">
                <a:solidFill>
                  <a:schemeClr val="bg1"/>
                </a:solidFill>
                <a:latin typeface="Bogle" panose="020B0503020203060203" pitchFamily="34" charset="77"/>
              </a:defRPr>
            </a:lvl3pPr>
            <a:lvl4pPr>
              <a:defRPr sz="1200">
                <a:solidFill>
                  <a:schemeClr val="bg1"/>
                </a:solidFill>
                <a:latin typeface="Bogle" panose="020B0503020203060203" pitchFamily="34" charset="77"/>
              </a:defRPr>
            </a:lvl4pPr>
            <a:lvl5pPr>
              <a:defRPr sz="1200">
                <a:solidFill>
                  <a:schemeClr val="bg1"/>
                </a:solidFill>
                <a:latin typeface="Bogle" panose="020B0503020203060203" pitchFamily="34" charset="77"/>
              </a:defRPr>
            </a:lvl5pPr>
          </a:lstStyle>
          <a:p>
            <a:pPr lvl="0"/>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Click to edit Master text styles</a:t>
            </a:r>
          </a:p>
          <a:p>
            <a:pPr marL="457189"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a:t>
            </a:r>
          </a:p>
          <a:p>
            <a:pPr marL="457189"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p>
          <a:p>
            <a:pPr marL="457189"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Click to edit Master text styles</a:t>
            </a:r>
          </a:p>
          <a:p>
            <a:pPr lvl="0"/>
            <a:endParaRPr lang="en-US"/>
          </a:p>
          <a:p>
            <a:pPr lvl="0"/>
            <a:endParaRPr lang="en-US"/>
          </a:p>
        </p:txBody>
      </p:sp>
    </p:spTree>
    <p:extLst>
      <p:ext uri="{BB962C8B-B14F-4D97-AF65-F5344CB8AC3E}">
        <p14:creationId xmlns:p14="http://schemas.microsoft.com/office/powerpoint/2010/main" val="1312351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_Content 1">
    <p:spTree>
      <p:nvGrpSpPr>
        <p:cNvPr id="1" name=""/>
        <p:cNvGrpSpPr/>
        <p:nvPr/>
      </p:nvGrpSpPr>
      <p:grpSpPr>
        <a:xfrm>
          <a:off x="0" y="0"/>
          <a:ext cx="0" cy="0"/>
          <a:chOff x="0" y="0"/>
          <a:chExt cx="0" cy="0"/>
        </a:xfrm>
      </p:grpSpPr>
      <p:sp>
        <p:nvSpPr>
          <p:cNvPr id="15" name="Google Shape;235;p28">
            <a:extLst>
              <a:ext uri="{FF2B5EF4-FFF2-40B4-BE49-F238E27FC236}">
                <a16:creationId xmlns:a16="http://schemas.microsoft.com/office/drawing/2014/main" id="{CB6096C0-1789-0E4C-AFF3-ECA7FC0110B8}"/>
              </a:ext>
            </a:extLst>
          </p:cNvPr>
          <p:cNvSpPr txBox="1">
            <a:spLocks noGrp="1"/>
          </p:cNvSpPr>
          <p:nvPr>
            <p:ph type="title" hasCustomPrompt="1"/>
          </p:nvPr>
        </p:nvSpPr>
        <p:spPr>
          <a:xfrm>
            <a:off x="1010209" y="230413"/>
            <a:ext cx="11009996" cy="53974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4000" b="1" i="0">
                <a:solidFill>
                  <a:srgbClr val="002060"/>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r>
              <a:rPr lang="en-US"/>
              <a:t>Slide title</a:t>
            </a:r>
            <a:endParaRPr/>
          </a:p>
        </p:txBody>
      </p:sp>
      <p:pic>
        <p:nvPicPr>
          <p:cNvPr id="18" name="Picture 17">
            <a:extLst>
              <a:ext uri="{FF2B5EF4-FFF2-40B4-BE49-F238E27FC236}">
                <a16:creationId xmlns:a16="http://schemas.microsoft.com/office/drawing/2014/main" id="{C7DEAC98-AD10-0E49-BB69-F9DBFAB70FF1}"/>
              </a:ext>
            </a:extLst>
          </p:cNvPr>
          <p:cNvPicPr>
            <a:picLocks noChangeAspect="1"/>
          </p:cNvPicPr>
          <p:nvPr userDrawn="1"/>
        </p:nvPicPr>
        <p:blipFill>
          <a:blip r:embed="rId2"/>
          <a:stretch>
            <a:fillRect/>
          </a:stretch>
        </p:blipFill>
        <p:spPr>
          <a:xfrm>
            <a:off x="294625" y="230415"/>
            <a:ext cx="553657" cy="622865"/>
          </a:xfrm>
          <a:prstGeom prst="rect">
            <a:avLst/>
          </a:prstGeom>
        </p:spPr>
      </p:pic>
      <p:sp>
        <p:nvSpPr>
          <p:cNvPr id="12" name="Chart Placeholder 2">
            <a:extLst>
              <a:ext uri="{FF2B5EF4-FFF2-40B4-BE49-F238E27FC236}">
                <a16:creationId xmlns:a16="http://schemas.microsoft.com/office/drawing/2014/main" id="{B06E7147-C19A-5D42-963D-08636B4D7816}"/>
              </a:ext>
            </a:extLst>
          </p:cNvPr>
          <p:cNvSpPr>
            <a:spLocks noGrp="1"/>
          </p:cNvSpPr>
          <p:nvPr>
            <p:ph type="chart" sz="quarter" idx="10" hasCustomPrompt="1"/>
          </p:nvPr>
        </p:nvSpPr>
        <p:spPr>
          <a:xfrm>
            <a:off x="3059776" y="3973731"/>
            <a:ext cx="8545483" cy="2535675"/>
          </a:xfrm>
          <a:prstGeom prst="rect">
            <a:avLst/>
          </a:prstGeom>
          <a:solidFill>
            <a:schemeClr val="bg1"/>
          </a:solidFill>
        </p:spPr>
        <p:txBody>
          <a:bodyPr anchor="ctr" anchorCtr="0"/>
          <a:lstStyle>
            <a:lvl1pPr algn="ctr">
              <a:defRPr>
                <a:solidFill>
                  <a:schemeClr val="accent1"/>
                </a:solidFill>
                <a:latin typeface="Bogle" panose="020B0503020203060203" pitchFamily="34" charset="77"/>
              </a:defRPr>
            </a:lvl1pPr>
          </a:lstStyle>
          <a:p>
            <a:r>
              <a:rPr lang="en-US"/>
              <a:t>Create chart here</a:t>
            </a:r>
          </a:p>
        </p:txBody>
      </p:sp>
      <p:sp>
        <p:nvSpPr>
          <p:cNvPr id="13" name="Table Placeholder 6">
            <a:extLst>
              <a:ext uri="{FF2B5EF4-FFF2-40B4-BE49-F238E27FC236}">
                <a16:creationId xmlns:a16="http://schemas.microsoft.com/office/drawing/2014/main" id="{5850631E-A0D2-454E-9636-769761489931}"/>
              </a:ext>
            </a:extLst>
          </p:cNvPr>
          <p:cNvSpPr>
            <a:spLocks noGrp="1"/>
          </p:cNvSpPr>
          <p:nvPr>
            <p:ph type="tbl" sz="quarter" idx="12" hasCustomPrompt="1"/>
          </p:nvPr>
        </p:nvSpPr>
        <p:spPr>
          <a:xfrm>
            <a:off x="3059776" y="1791532"/>
            <a:ext cx="8545483" cy="2099072"/>
          </a:xfrm>
          <a:prstGeom prst="rect">
            <a:avLst/>
          </a:prstGeom>
          <a:solidFill>
            <a:schemeClr val="bg1"/>
          </a:solidFill>
        </p:spPr>
        <p:txBody>
          <a:bodyPr anchor="ctr" anchorCtr="0"/>
          <a:lstStyle>
            <a:lvl1pPr algn="ctr">
              <a:defRPr>
                <a:solidFill>
                  <a:schemeClr val="accent1"/>
                </a:solidFill>
                <a:latin typeface="Bogle" panose="020B0503020203060203" pitchFamily="34" charset="77"/>
              </a:defRPr>
            </a:lvl1pPr>
          </a:lstStyle>
          <a:p>
            <a:r>
              <a:rPr lang="en-US"/>
              <a:t>Insert table here</a:t>
            </a:r>
          </a:p>
        </p:txBody>
      </p:sp>
      <p:sp>
        <p:nvSpPr>
          <p:cNvPr id="16" name="Picture Placeholder 2">
            <a:extLst>
              <a:ext uri="{FF2B5EF4-FFF2-40B4-BE49-F238E27FC236}">
                <a16:creationId xmlns:a16="http://schemas.microsoft.com/office/drawing/2014/main" id="{9D05ADDC-1067-4440-B2EE-80EBB56DD0FD}"/>
              </a:ext>
            </a:extLst>
          </p:cNvPr>
          <p:cNvSpPr>
            <a:spLocks noGrp="1"/>
          </p:cNvSpPr>
          <p:nvPr>
            <p:ph type="pic" sz="quarter" idx="14" hasCustomPrompt="1"/>
          </p:nvPr>
        </p:nvSpPr>
        <p:spPr>
          <a:xfrm>
            <a:off x="9959929" y="929457"/>
            <a:ext cx="622755" cy="617851"/>
          </a:xfrm>
          <a:prstGeom prst="rect">
            <a:avLst/>
          </a:prstGeom>
          <a:solidFill>
            <a:schemeClr val="bg1"/>
          </a:solidFill>
        </p:spPr>
        <p:txBody>
          <a:bodyPr lIns="0" tIns="0" rIns="0" bIns="0" anchor="ctr"/>
          <a:lstStyle>
            <a:lvl1pPr marL="0" indent="0" algn="ctr">
              <a:buNone/>
              <a:tabLst/>
              <a:defRPr sz="900">
                <a:solidFill>
                  <a:schemeClr val="accent1"/>
                </a:solidFill>
                <a:latin typeface="Bogle" panose="020B0503020203060203" pitchFamily="34" charset="77"/>
              </a:defRPr>
            </a:lvl1pPr>
          </a:lstStyle>
          <a:p>
            <a:r>
              <a:rPr lang="en-US"/>
              <a:t>Drop icon here</a:t>
            </a:r>
          </a:p>
        </p:txBody>
      </p:sp>
      <p:sp>
        <p:nvSpPr>
          <p:cNvPr id="24" name="Picture Placeholder 2">
            <a:extLst>
              <a:ext uri="{FF2B5EF4-FFF2-40B4-BE49-F238E27FC236}">
                <a16:creationId xmlns:a16="http://schemas.microsoft.com/office/drawing/2014/main" id="{17765F45-BD3C-0A42-B671-A51DEB97766E}"/>
              </a:ext>
            </a:extLst>
          </p:cNvPr>
          <p:cNvSpPr>
            <a:spLocks noGrp="1"/>
          </p:cNvSpPr>
          <p:nvPr>
            <p:ph type="pic" sz="quarter" idx="15" hasCustomPrompt="1"/>
          </p:nvPr>
        </p:nvSpPr>
        <p:spPr>
          <a:xfrm>
            <a:off x="8234889" y="921370"/>
            <a:ext cx="622755" cy="617851"/>
          </a:xfrm>
          <a:prstGeom prst="rect">
            <a:avLst/>
          </a:prstGeom>
          <a:solidFill>
            <a:schemeClr val="bg1"/>
          </a:solidFill>
        </p:spPr>
        <p:txBody>
          <a:bodyPr lIns="0" tIns="0" rIns="0" bIns="0" anchor="ctr"/>
          <a:lstStyle>
            <a:lvl1pPr marL="0" indent="0" algn="ctr">
              <a:buNone/>
              <a:tabLst/>
              <a:defRPr sz="900">
                <a:solidFill>
                  <a:schemeClr val="accent1"/>
                </a:solidFill>
                <a:latin typeface="Bogle" panose="020B0503020203060203" pitchFamily="34" charset="77"/>
              </a:defRPr>
            </a:lvl1pPr>
          </a:lstStyle>
          <a:p>
            <a:r>
              <a:rPr lang="en-US"/>
              <a:t>Drop icon here</a:t>
            </a:r>
          </a:p>
        </p:txBody>
      </p:sp>
      <p:sp>
        <p:nvSpPr>
          <p:cNvPr id="25" name="Picture Placeholder 2">
            <a:extLst>
              <a:ext uri="{FF2B5EF4-FFF2-40B4-BE49-F238E27FC236}">
                <a16:creationId xmlns:a16="http://schemas.microsoft.com/office/drawing/2014/main" id="{254CF271-A3AD-3E40-830E-B69EAB8D2741}"/>
              </a:ext>
            </a:extLst>
          </p:cNvPr>
          <p:cNvSpPr>
            <a:spLocks noGrp="1"/>
          </p:cNvSpPr>
          <p:nvPr>
            <p:ph type="pic" sz="quarter" idx="16" hasCustomPrompt="1"/>
          </p:nvPr>
        </p:nvSpPr>
        <p:spPr>
          <a:xfrm>
            <a:off x="6509852" y="929681"/>
            <a:ext cx="622755" cy="617851"/>
          </a:xfrm>
          <a:prstGeom prst="rect">
            <a:avLst/>
          </a:prstGeom>
          <a:solidFill>
            <a:schemeClr val="bg1"/>
          </a:solidFill>
        </p:spPr>
        <p:txBody>
          <a:bodyPr lIns="0" tIns="0" rIns="0" bIns="0" anchor="ctr"/>
          <a:lstStyle>
            <a:lvl1pPr marL="0" indent="0" algn="ctr">
              <a:buNone/>
              <a:tabLst/>
              <a:defRPr sz="900">
                <a:solidFill>
                  <a:schemeClr val="accent1"/>
                </a:solidFill>
                <a:latin typeface="Bogle" panose="020B0503020203060203" pitchFamily="34" charset="77"/>
              </a:defRPr>
            </a:lvl1pPr>
          </a:lstStyle>
          <a:p>
            <a:r>
              <a:rPr lang="en-US"/>
              <a:t>Drop icon here</a:t>
            </a:r>
          </a:p>
        </p:txBody>
      </p:sp>
      <p:sp>
        <p:nvSpPr>
          <p:cNvPr id="26" name="Picture Placeholder 2">
            <a:extLst>
              <a:ext uri="{FF2B5EF4-FFF2-40B4-BE49-F238E27FC236}">
                <a16:creationId xmlns:a16="http://schemas.microsoft.com/office/drawing/2014/main" id="{C4C723EC-7491-DB49-8568-C968A7B80173}"/>
              </a:ext>
            </a:extLst>
          </p:cNvPr>
          <p:cNvSpPr>
            <a:spLocks noGrp="1"/>
          </p:cNvSpPr>
          <p:nvPr>
            <p:ph type="pic" sz="quarter" idx="17" hasCustomPrompt="1"/>
          </p:nvPr>
        </p:nvSpPr>
        <p:spPr>
          <a:xfrm>
            <a:off x="4784813" y="921594"/>
            <a:ext cx="622755" cy="617851"/>
          </a:xfrm>
          <a:prstGeom prst="rect">
            <a:avLst/>
          </a:prstGeom>
          <a:solidFill>
            <a:schemeClr val="bg1"/>
          </a:solidFill>
        </p:spPr>
        <p:txBody>
          <a:bodyPr lIns="0" tIns="0" rIns="0" bIns="0" anchor="ctr"/>
          <a:lstStyle>
            <a:lvl1pPr marL="0" indent="0" algn="ctr">
              <a:buNone/>
              <a:tabLst/>
              <a:defRPr sz="900">
                <a:solidFill>
                  <a:schemeClr val="accent1"/>
                </a:solidFill>
                <a:latin typeface="Bogle" panose="020B0503020203060203" pitchFamily="34" charset="77"/>
              </a:defRPr>
            </a:lvl1pPr>
          </a:lstStyle>
          <a:p>
            <a:r>
              <a:rPr lang="en-US"/>
              <a:t>Drop icon here</a:t>
            </a:r>
          </a:p>
        </p:txBody>
      </p:sp>
      <p:sp>
        <p:nvSpPr>
          <p:cNvPr id="27" name="Picture Placeholder 2">
            <a:extLst>
              <a:ext uri="{FF2B5EF4-FFF2-40B4-BE49-F238E27FC236}">
                <a16:creationId xmlns:a16="http://schemas.microsoft.com/office/drawing/2014/main" id="{4DB93FAC-0D29-CE4A-83CF-8C3BF8D8D31F}"/>
              </a:ext>
            </a:extLst>
          </p:cNvPr>
          <p:cNvSpPr>
            <a:spLocks noGrp="1"/>
          </p:cNvSpPr>
          <p:nvPr>
            <p:ph type="pic" sz="quarter" idx="18" hasCustomPrompt="1"/>
          </p:nvPr>
        </p:nvSpPr>
        <p:spPr>
          <a:xfrm>
            <a:off x="3059776" y="934175"/>
            <a:ext cx="622755" cy="617851"/>
          </a:xfrm>
          <a:prstGeom prst="rect">
            <a:avLst/>
          </a:prstGeom>
          <a:solidFill>
            <a:schemeClr val="bg1"/>
          </a:solidFill>
        </p:spPr>
        <p:txBody>
          <a:bodyPr lIns="0" tIns="0" rIns="0" bIns="0" anchor="ctr"/>
          <a:lstStyle>
            <a:lvl1pPr marL="0" indent="0" algn="ctr">
              <a:buNone/>
              <a:tabLst/>
              <a:defRPr sz="900">
                <a:solidFill>
                  <a:schemeClr val="accent1"/>
                </a:solidFill>
                <a:latin typeface="Bogle" panose="020B0503020203060203" pitchFamily="34" charset="77"/>
              </a:defRPr>
            </a:lvl1pPr>
          </a:lstStyle>
          <a:p>
            <a:r>
              <a:rPr lang="en-US"/>
              <a:t>Drop icon here</a:t>
            </a:r>
          </a:p>
        </p:txBody>
      </p:sp>
      <p:sp>
        <p:nvSpPr>
          <p:cNvPr id="30" name="Text Placeholder 18">
            <a:extLst>
              <a:ext uri="{FF2B5EF4-FFF2-40B4-BE49-F238E27FC236}">
                <a16:creationId xmlns:a16="http://schemas.microsoft.com/office/drawing/2014/main" id="{8A55D180-6AB0-3D43-96E3-BF33EBCAA5C1}"/>
              </a:ext>
            </a:extLst>
          </p:cNvPr>
          <p:cNvSpPr>
            <a:spLocks noGrp="1"/>
          </p:cNvSpPr>
          <p:nvPr>
            <p:ph type="body" sz="quarter" idx="13" hasCustomPrompt="1"/>
          </p:nvPr>
        </p:nvSpPr>
        <p:spPr>
          <a:xfrm>
            <a:off x="294623" y="1629619"/>
            <a:ext cx="2575387" cy="273985"/>
          </a:xfrm>
          <a:prstGeom prst="rect">
            <a:avLst/>
          </a:prstGeom>
        </p:spPr>
        <p:txBody>
          <a:bodyPr lIns="0"/>
          <a:lstStyle>
            <a:lvl1pPr marL="0" indent="0">
              <a:buNone/>
              <a:defRPr lang="en-US" sz="1800" b="1" i="0" u="none" strike="noStrike" cap="none" dirty="0">
                <a:solidFill>
                  <a:srgbClr val="002060"/>
                </a:solidFill>
                <a:latin typeface="Bogle" panose="020B0503020203060203" pitchFamily="34" charset="77"/>
                <a:ea typeface="Arial"/>
                <a:cs typeface="Arial"/>
                <a:sym typeface="Arial"/>
              </a:defRPr>
            </a:lvl1pPr>
            <a:lvl2pPr>
              <a:defRPr lang="en-US" sz="2000" b="0" i="0" u="none" strike="noStrike" cap="none" dirty="0" smtClean="0">
                <a:solidFill>
                  <a:schemeClr val="bg1"/>
                </a:solidFill>
                <a:latin typeface="Bogle" panose="020B0503020203060203" pitchFamily="34" charset="77"/>
                <a:ea typeface="Arial"/>
                <a:cs typeface="Arial"/>
                <a:sym typeface="Arial"/>
              </a:defRPr>
            </a:lvl2pPr>
            <a:lvl3pPr>
              <a:defRPr lang="en-US" sz="2000" b="0" i="0" u="none" strike="noStrike" cap="none" dirty="0" smtClean="0">
                <a:solidFill>
                  <a:schemeClr val="bg1"/>
                </a:solidFill>
                <a:latin typeface="Bogle" panose="020B0503020203060203" pitchFamily="34" charset="77"/>
                <a:ea typeface="Arial"/>
                <a:cs typeface="Arial"/>
                <a:sym typeface="Arial"/>
              </a:defRPr>
            </a:lvl3pPr>
            <a:lvl4pPr>
              <a:defRPr lang="en-US" sz="2000" b="0" i="0" u="none" strike="noStrike" cap="none" dirty="0" smtClean="0">
                <a:solidFill>
                  <a:schemeClr val="bg1"/>
                </a:solidFill>
                <a:latin typeface="Bogle" panose="020B0503020203060203" pitchFamily="34" charset="77"/>
                <a:ea typeface="Arial"/>
                <a:cs typeface="Arial"/>
                <a:sym typeface="Arial"/>
              </a:defRPr>
            </a:lvl4pPr>
            <a:lvl5pPr>
              <a:defRPr lang="en-US" sz="2000" b="0" i="0" u="none" strike="noStrike" cap="none" dirty="0">
                <a:solidFill>
                  <a:schemeClr val="bg1"/>
                </a:solidFill>
                <a:latin typeface="Bogle" panose="020B0503020203060203" pitchFamily="34" charset="77"/>
                <a:ea typeface="Arial"/>
                <a:cs typeface="Arial"/>
                <a:sym typeface="Arial"/>
              </a:defRPr>
            </a:lvl5pPr>
          </a:lstStyle>
          <a:p>
            <a:pPr lvl="0"/>
            <a:r>
              <a:rPr lang="en-US"/>
              <a:t>Subtext</a:t>
            </a:r>
          </a:p>
        </p:txBody>
      </p:sp>
      <p:sp>
        <p:nvSpPr>
          <p:cNvPr id="19" name="Text Placeholder 4">
            <a:extLst>
              <a:ext uri="{FF2B5EF4-FFF2-40B4-BE49-F238E27FC236}">
                <a16:creationId xmlns:a16="http://schemas.microsoft.com/office/drawing/2014/main" id="{D46C455D-E45F-A54C-A379-1DD5E965E330}"/>
              </a:ext>
            </a:extLst>
          </p:cNvPr>
          <p:cNvSpPr>
            <a:spLocks noGrp="1"/>
          </p:cNvSpPr>
          <p:nvPr>
            <p:ph type="body" sz="quarter" idx="19" hasCustomPrompt="1"/>
          </p:nvPr>
        </p:nvSpPr>
        <p:spPr>
          <a:xfrm>
            <a:off x="294623" y="2081140"/>
            <a:ext cx="2575387" cy="4443379"/>
          </a:xfrm>
          <a:prstGeom prst="rect">
            <a:avLst/>
          </a:prstGeom>
        </p:spPr>
        <p:txBody>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200">
                <a:solidFill>
                  <a:srgbClr val="002060"/>
                </a:solidFill>
                <a:latin typeface="Bogle" panose="020B0503020203060203" pitchFamily="34" charset="77"/>
              </a:defRPr>
            </a:lvl1pPr>
            <a:lvl2pPr marL="457189" indent="0">
              <a:buNone/>
              <a:defRPr sz="1200">
                <a:solidFill>
                  <a:srgbClr val="002060"/>
                </a:solidFill>
                <a:latin typeface="Bogle" panose="020B0503020203060203" pitchFamily="34" charset="77"/>
              </a:defRPr>
            </a:lvl2pPr>
            <a:lvl3pPr>
              <a:defRPr sz="1200">
                <a:solidFill>
                  <a:schemeClr val="bg1"/>
                </a:solidFill>
                <a:latin typeface="Bogle" panose="020B0503020203060203" pitchFamily="34" charset="77"/>
              </a:defRPr>
            </a:lvl3pPr>
            <a:lvl4pPr>
              <a:defRPr sz="1200">
                <a:solidFill>
                  <a:schemeClr val="bg1"/>
                </a:solidFill>
                <a:latin typeface="Bogle" panose="020B0503020203060203" pitchFamily="34" charset="77"/>
              </a:defRPr>
            </a:lvl4pPr>
            <a:lvl5pPr>
              <a:defRPr sz="1200">
                <a:solidFill>
                  <a:schemeClr val="bg1"/>
                </a:solidFill>
                <a:latin typeface="Bogle" panose="020B0503020203060203" pitchFamily="34" charset="77"/>
              </a:defRPr>
            </a:lvl5pPr>
          </a:lstStyle>
          <a:p>
            <a:pPr lvl="0"/>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Click to edit Master text styles</a:t>
            </a:r>
          </a:p>
          <a:p>
            <a:pPr marL="457189"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a:t>
            </a:r>
          </a:p>
          <a:p>
            <a:pPr marL="457189"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p>
          <a:p>
            <a:pPr marL="457189"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Click to edit Master text styles</a:t>
            </a:r>
          </a:p>
          <a:p>
            <a:pPr lvl="0"/>
            <a:endParaRPr lang="en-US"/>
          </a:p>
          <a:p>
            <a:pPr lvl="0"/>
            <a:endParaRPr lang="en-US"/>
          </a:p>
        </p:txBody>
      </p:sp>
    </p:spTree>
    <p:extLst>
      <p:ext uri="{BB962C8B-B14F-4D97-AF65-F5344CB8AC3E}">
        <p14:creationId xmlns:p14="http://schemas.microsoft.com/office/powerpoint/2010/main" val="872927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Pictures">
    <p:bg>
      <p:bgPr>
        <a:solidFill>
          <a:srgbClr val="041E42"/>
        </a:solidFill>
        <a:effectLst/>
      </p:bgPr>
    </p:bg>
    <p:spTree>
      <p:nvGrpSpPr>
        <p:cNvPr id="1" name=""/>
        <p:cNvGrpSpPr/>
        <p:nvPr/>
      </p:nvGrpSpPr>
      <p:grpSpPr>
        <a:xfrm>
          <a:off x="0" y="0"/>
          <a:ext cx="0" cy="0"/>
          <a:chOff x="0" y="0"/>
          <a:chExt cx="0" cy="0"/>
        </a:xfrm>
      </p:grpSpPr>
      <p:sp>
        <p:nvSpPr>
          <p:cNvPr id="15" name="Title 3">
            <a:extLst>
              <a:ext uri="{FF2B5EF4-FFF2-40B4-BE49-F238E27FC236}">
                <a16:creationId xmlns:a16="http://schemas.microsoft.com/office/drawing/2014/main" id="{5486330C-A287-5140-99A4-46008CC45276}"/>
              </a:ext>
            </a:extLst>
          </p:cNvPr>
          <p:cNvSpPr>
            <a:spLocks noGrp="1"/>
          </p:cNvSpPr>
          <p:nvPr>
            <p:ph type="title" hasCustomPrompt="1"/>
          </p:nvPr>
        </p:nvSpPr>
        <p:spPr>
          <a:xfrm>
            <a:off x="764628" y="2299227"/>
            <a:ext cx="5185797" cy="812464"/>
          </a:xfrm>
          <a:prstGeom prst="rect">
            <a:avLst/>
          </a:prstGeom>
        </p:spPr>
        <p:txBody>
          <a:bodyPr/>
          <a:lstStyle>
            <a:lvl1pPr>
              <a:defRPr sz="4800" b="1">
                <a:solidFill>
                  <a:schemeClr val="bg1"/>
                </a:solidFill>
                <a:latin typeface="Bogle" panose="020B0503020203060203" pitchFamily="34" charset="77"/>
              </a:defRPr>
            </a:lvl1pPr>
          </a:lstStyle>
          <a:p>
            <a:r>
              <a:rPr lang="en-US"/>
              <a:t>Presentation title</a:t>
            </a:r>
          </a:p>
        </p:txBody>
      </p:sp>
      <p:sp>
        <p:nvSpPr>
          <p:cNvPr id="17" name="Text Placeholder 5">
            <a:extLst>
              <a:ext uri="{FF2B5EF4-FFF2-40B4-BE49-F238E27FC236}">
                <a16:creationId xmlns:a16="http://schemas.microsoft.com/office/drawing/2014/main" id="{2BACA1B5-B502-3247-96CB-A2F2BF8E8887}"/>
              </a:ext>
            </a:extLst>
          </p:cNvPr>
          <p:cNvSpPr>
            <a:spLocks noGrp="1"/>
          </p:cNvSpPr>
          <p:nvPr>
            <p:ph type="body" sz="quarter" idx="10" hasCustomPrompt="1"/>
          </p:nvPr>
        </p:nvSpPr>
        <p:spPr>
          <a:xfrm>
            <a:off x="765177" y="3001963"/>
            <a:ext cx="5184775" cy="996950"/>
          </a:xfrm>
          <a:prstGeom prst="rect">
            <a:avLst/>
          </a:prstGeom>
        </p:spPr>
        <p:txBody>
          <a:bodyPr/>
          <a:lstStyle>
            <a:lvl1pPr marL="0" indent="0">
              <a:buNone/>
              <a:defRPr sz="4000">
                <a:solidFill>
                  <a:schemeClr val="bg1"/>
                </a:solidFill>
                <a:latin typeface="Bogle" panose="020B0503020203060203" pitchFamily="34" charset="77"/>
              </a:defRPr>
            </a:lvl1pPr>
          </a:lstStyle>
          <a:p>
            <a:pPr lvl="0"/>
            <a:r>
              <a:rPr lang="en-US"/>
              <a:t>Title slide option 2</a:t>
            </a:r>
          </a:p>
        </p:txBody>
      </p:sp>
      <p:sp>
        <p:nvSpPr>
          <p:cNvPr id="18" name="Text Placeholder 16">
            <a:extLst>
              <a:ext uri="{FF2B5EF4-FFF2-40B4-BE49-F238E27FC236}">
                <a16:creationId xmlns:a16="http://schemas.microsoft.com/office/drawing/2014/main" id="{22C8CB39-131A-8040-BB02-CE2BAE0E404B}"/>
              </a:ext>
            </a:extLst>
          </p:cNvPr>
          <p:cNvSpPr>
            <a:spLocks noGrp="1"/>
          </p:cNvSpPr>
          <p:nvPr>
            <p:ph type="body" sz="quarter" idx="11" hasCustomPrompt="1"/>
          </p:nvPr>
        </p:nvSpPr>
        <p:spPr>
          <a:xfrm>
            <a:off x="764627" y="5523746"/>
            <a:ext cx="3670300" cy="399382"/>
          </a:xfrm>
          <a:prstGeom prst="rect">
            <a:avLst/>
          </a:prstGeom>
        </p:spPr>
        <p:txBody>
          <a:bodyPr/>
          <a:lstStyle>
            <a:lvl1pPr marL="0" indent="0">
              <a:buNone/>
              <a:defRPr sz="2000">
                <a:solidFill>
                  <a:schemeClr val="bg1"/>
                </a:solidFill>
                <a:latin typeface="Bogle" panose="020B0503020203060203" pitchFamily="34" charset="77"/>
              </a:defRPr>
            </a:lvl1pPr>
          </a:lstStyle>
          <a:p>
            <a:pPr lvl="0"/>
            <a:r>
              <a:rPr lang="en-US"/>
              <a:t>00.00.00 (date)</a:t>
            </a:r>
          </a:p>
        </p:txBody>
      </p:sp>
      <p:pic>
        <p:nvPicPr>
          <p:cNvPr id="7" name="Picture 6" descr="Text, logo&#10;&#10;Description automatically generated">
            <a:extLst>
              <a:ext uri="{FF2B5EF4-FFF2-40B4-BE49-F238E27FC236}">
                <a16:creationId xmlns:a16="http://schemas.microsoft.com/office/drawing/2014/main" id="{BF791A16-7DF7-2025-3E24-F408FC89F08A}"/>
              </a:ext>
            </a:extLst>
          </p:cNvPr>
          <p:cNvPicPr>
            <a:picLocks noChangeAspect="1"/>
          </p:cNvPicPr>
          <p:nvPr userDrawn="1"/>
        </p:nvPicPr>
        <p:blipFill>
          <a:blip r:embed="rId3"/>
          <a:stretch>
            <a:fillRect/>
          </a:stretch>
        </p:blipFill>
        <p:spPr>
          <a:xfrm>
            <a:off x="764625" y="1052549"/>
            <a:ext cx="4308142" cy="1246678"/>
          </a:xfrm>
          <a:prstGeom prst="rect">
            <a:avLst/>
          </a:prstGeom>
        </p:spPr>
      </p:pic>
      <p:pic>
        <p:nvPicPr>
          <p:cNvPr id="8" name="Picture 7">
            <a:extLst>
              <a:ext uri="{FF2B5EF4-FFF2-40B4-BE49-F238E27FC236}">
                <a16:creationId xmlns:a16="http://schemas.microsoft.com/office/drawing/2014/main" id="{1F56E575-0E7D-8320-6E43-8380F5A5022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937040" y="3940"/>
            <a:ext cx="9246368" cy="5201083"/>
          </a:xfrm>
          <a:prstGeom prst="rect">
            <a:avLst/>
          </a:prstGeom>
        </p:spPr>
      </p:pic>
    </p:spTree>
    <p:custDataLst>
      <p:tags r:id="rId1"/>
    </p:custDataLst>
    <p:extLst>
      <p:ext uri="{BB962C8B-B14F-4D97-AF65-F5344CB8AC3E}">
        <p14:creationId xmlns:p14="http://schemas.microsoft.com/office/powerpoint/2010/main" val="1437740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B_Content 2 | Text &amp; Graph">
    <p:bg>
      <p:bgPr>
        <a:solidFill>
          <a:srgbClr val="DEECF8"/>
        </a:solidFill>
        <a:effectLst/>
      </p:bgPr>
    </p:bg>
    <p:spTree>
      <p:nvGrpSpPr>
        <p:cNvPr id="1" name=""/>
        <p:cNvGrpSpPr/>
        <p:nvPr/>
      </p:nvGrpSpPr>
      <p:grpSpPr>
        <a:xfrm>
          <a:off x="0" y="0"/>
          <a:ext cx="0" cy="0"/>
          <a:chOff x="0" y="0"/>
          <a:chExt cx="0" cy="0"/>
        </a:xfrm>
      </p:grpSpPr>
      <p:sp>
        <p:nvSpPr>
          <p:cNvPr id="15" name="Google Shape;235;p28">
            <a:extLst>
              <a:ext uri="{FF2B5EF4-FFF2-40B4-BE49-F238E27FC236}">
                <a16:creationId xmlns:a16="http://schemas.microsoft.com/office/drawing/2014/main" id="{CB6096C0-1789-0E4C-AFF3-ECA7FC0110B8}"/>
              </a:ext>
            </a:extLst>
          </p:cNvPr>
          <p:cNvSpPr txBox="1">
            <a:spLocks noGrp="1"/>
          </p:cNvSpPr>
          <p:nvPr>
            <p:ph type="title" hasCustomPrompt="1"/>
          </p:nvPr>
        </p:nvSpPr>
        <p:spPr>
          <a:xfrm>
            <a:off x="1010209" y="230413"/>
            <a:ext cx="10887169" cy="53974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4000" b="1" i="0">
                <a:solidFill>
                  <a:srgbClr val="002060"/>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r>
              <a:rPr lang="en-US"/>
              <a:t>Slide title – text &amp; graph</a:t>
            </a:r>
            <a:endParaRPr/>
          </a:p>
        </p:txBody>
      </p:sp>
      <p:pic>
        <p:nvPicPr>
          <p:cNvPr id="18" name="Picture 17">
            <a:extLst>
              <a:ext uri="{FF2B5EF4-FFF2-40B4-BE49-F238E27FC236}">
                <a16:creationId xmlns:a16="http://schemas.microsoft.com/office/drawing/2014/main" id="{C7DEAC98-AD10-0E49-BB69-F9DBFAB70FF1}"/>
              </a:ext>
            </a:extLst>
          </p:cNvPr>
          <p:cNvPicPr>
            <a:picLocks noChangeAspect="1"/>
          </p:cNvPicPr>
          <p:nvPr userDrawn="1"/>
        </p:nvPicPr>
        <p:blipFill>
          <a:blip r:embed="rId2"/>
          <a:stretch>
            <a:fillRect/>
          </a:stretch>
        </p:blipFill>
        <p:spPr>
          <a:xfrm>
            <a:off x="294625" y="230415"/>
            <a:ext cx="553657" cy="622865"/>
          </a:xfrm>
          <a:prstGeom prst="rect">
            <a:avLst/>
          </a:prstGeom>
        </p:spPr>
      </p:pic>
      <p:sp>
        <p:nvSpPr>
          <p:cNvPr id="12" name="Chart Placeholder 2">
            <a:extLst>
              <a:ext uri="{FF2B5EF4-FFF2-40B4-BE49-F238E27FC236}">
                <a16:creationId xmlns:a16="http://schemas.microsoft.com/office/drawing/2014/main" id="{B06E7147-C19A-5D42-963D-08636B4D7816}"/>
              </a:ext>
            </a:extLst>
          </p:cNvPr>
          <p:cNvSpPr>
            <a:spLocks noGrp="1"/>
          </p:cNvSpPr>
          <p:nvPr>
            <p:ph type="chart" sz="quarter" idx="10" hasCustomPrompt="1"/>
          </p:nvPr>
        </p:nvSpPr>
        <p:spPr>
          <a:xfrm>
            <a:off x="559379" y="3225341"/>
            <a:ext cx="11073244" cy="3212531"/>
          </a:xfrm>
          <a:prstGeom prst="rect">
            <a:avLst/>
          </a:prstGeom>
          <a:solidFill>
            <a:schemeClr val="bg1"/>
          </a:solidFill>
        </p:spPr>
        <p:txBody>
          <a:bodyPr anchor="ctr" anchorCtr="0"/>
          <a:lstStyle>
            <a:lvl1pPr algn="ctr">
              <a:defRPr>
                <a:solidFill>
                  <a:schemeClr val="accent1"/>
                </a:solidFill>
                <a:latin typeface="Bogle" panose="020B0503020203060203" pitchFamily="34" charset="77"/>
              </a:defRPr>
            </a:lvl1pPr>
          </a:lstStyle>
          <a:p>
            <a:r>
              <a:rPr lang="en-US"/>
              <a:t>Create chart here</a:t>
            </a:r>
          </a:p>
        </p:txBody>
      </p:sp>
      <p:sp>
        <p:nvSpPr>
          <p:cNvPr id="30" name="Text Placeholder 18">
            <a:extLst>
              <a:ext uri="{FF2B5EF4-FFF2-40B4-BE49-F238E27FC236}">
                <a16:creationId xmlns:a16="http://schemas.microsoft.com/office/drawing/2014/main" id="{8A55D180-6AB0-3D43-96E3-BF33EBCAA5C1}"/>
              </a:ext>
            </a:extLst>
          </p:cNvPr>
          <p:cNvSpPr>
            <a:spLocks noGrp="1"/>
          </p:cNvSpPr>
          <p:nvPr>
            <p:ph type="body" sz="quarter" idx="13" hasCustomPrompt="1"/>
          </p:nvPr>
        </p:nvSpPr>
        <p:spPr>
          <a:xfrm>
            <a:off x="344715" y="1191872"/>
            <a:ext cx="2575387" cy="273985"/>
          </a:xfrm>
          <a:prstGeom prst="rect">
            <a:avLst/>
          </a:prstGeom>
        </p:spPr>
        <p:txBody>
          <a:bodyPr lIns="0"/>
          <a:lstStyle>
            <a:lvl1pPr marL="0" indent="0">
              <a:buNone/>
              <a:defRPr lang="en-US" sz="1800" b="1" i="0" u="none" strike="noStrike" cap="none" dirty="0">
                <a:solidFill>
                  <a:srgbClr val="002060"/>
                </a:solidFill>
                <a:latin typeface="Bogle" panose="020B0503020203060203" pitchFamily="34" charset="77"/>
                <a:ea typeface="Arial"/>
                <a:cs typeface="Arial"/>
                <a:sym typeface="Arial"/>
              </a:defRPr>
            </a:lvl1pPr>
            <a:lvl2pPr>
              <a:defRPr lang="en-US" sz="2000" b="0" i="0" u="none" strike="noStrike" cap="none" dirty="0" smtClean="0">
                <a:solidFill>
                  <a:schemeClr val="bg1"/>
                </a:solidFill>
                <a:latin typeface="Bogle" panose="020B0503020203060203" pitchFamily="34" charset="77"/>
                <a:ea typeface="Arial"/>
                <a:cs typeface="Arial"/>
                <a:sym typeface="Arial"/>
              </a:defRPr>
            </a:lvl2pPr>
            <a:lvl3pPr>
              <a:defRPr lang="en-US" sz="2000" b="0" i="0" u="none" strike="noStrike" cap="none" dirty="0" smtClean="0">
                <a:solidFill>
                  <a:schemeClr val="bg1"/>
                </a:solidFill>
                <a:latin typeface="Bogle" panose="020B0503020203060203" pitchFamily="34" charset="77"/>
                <a:ea typeface="Arial"/>
                <a:cs typeface="Arial"/>
                <a:sym typeface="Arial"/>
              </a:defRPr>
            </a:lvl3pPr>
            <a:lvl4pPr>
              <a:defRPr lang="en-US" sz="2000" b="0" i="0" u="none" strike="noStrike" cap="none" dirty="0" smtClean="0">
                <a:solidFill>
                  <a:schemeClr val="bg1"/>
                </a:solidFill>
                <a:latin typeface="Bogle" panose="020B0503020203060203" pitchFamily="34" charset="77"/>
                <a:ea typeface="Arial"/>
                <a:cs typeface="Arial"/>
                <a:sym typeface="Arial"/>
              </a:defRPr>
            </a:lvl4pPr>
            <a:lvl5pPr>
              <a:defRPr lang="en-US" sz="2000" b="0" i="0" u="none" strike="noStrike" cap="none" dirty="0">
                <a:solidFill>
                  <a:schemeClr val="bg1"/>
                </a:solidFill>
                <a:latin typeface="Bogle" panose="020B0503020203060203" pitchFamily="34" charset="77"/>
                <a:ea typeface="Arial"/>
                <a:cs typeface="Arial"/>
                <a:sym typeface="Arial"/>
              </a:defRPr>
            </a:lvl5pPr>
          </a:lstStyle>
          <a:p>
            <a:pPr lvl="0"/>
            <a:r>
              <a:rPr lang="en-US"/>
              <a:t>Subtext</a:t>
            </a:r>
          </a:p>
        </p:txBody>
      </p:sp>
      <p:sp>
        <p:nvSpPr>
          <p:cNvPr id="13" name="Text Placeholder 4">
            <a:extLst>
              <a:ext uri="{FF2B5EF4-FFF2-40B4-BE49-F238E27FC236}">
                <a16:creationId xmlns:a16="http://schemas.microsoft.com/office/drawing/2014/main" id="{B4E7E06D-BEAB-5D4C-AFC8-BEDBDD0BF1C5}"/>
              </a:ext>
            </a:extLst>
          </p:cNvPr>
          <p:cNvSpPr>
            <a:spLocks noGrp="1"/>
          </p:cNvSpPr>
          <p:nvPr>
            <p:ph type="body" sz="quarter" idx="19" hasCustomPrompt="1"/>
          </p:nvPr>
        </p:nvSpPr>
        <p:spPr>
          <a:xfrm>
            <a:off x="559377" y="1600113"/>
            <a:ext cx="11073243" cy="1518868"/>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a:solidFill>
                  <a:srgbClr val="002060"/>
                </a:solidFill>
                <a:latin typeface="Bogle" panose="020B0503020203060203" pitchFamily="34" charset="77"/>
              </a:defRPr>
            </a:lvl1pPr>
            <a:lvl2pPr marL="685783"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200">
                <a:solidFill>
                  <a:srgbClr val="002060"/>
                </a:solidFill>
                <a:latin typeface="Bogle" panose="020B0503020203060203" pitchFamily="34" charset="77"/>
              </a:defRPr>
            </a:lvl2pPr>
            <a:lvl3pPr>
              <a:defRPr sz="1200">
                <a:solidFill>
                  <a:srgbClr val="002060"/>
                </a:solidFill>
                <a:latin typeface="Bogle" panose="020B0503020203060203" pitchFamily="34" charset="77"/>
              </a:defRPr>
            </a:lvl3pPr>
            <a:lvl4pPr>
              <a:defRPr sz="1200">
                <a:solidFill>
                  <a:schemeClr val="bg1"/>
                </a:solidFill>
                <a:latin typeface="Bogle" panose="020B0503020203060203" pitchFamily="34" charset="77"/>
              </a:defRPr>
            </a:lvl4pPr>
            <a:lvl5pPr>
              <a:defRPr sz="1200">
                <a:solidFill>
                  <a:schemeClr val="bg1"/>
                </a:solidFill>
                <a:latin typeface="Bogle" panose="020B0503020203060203" pitchFamily="34" charset="77"/>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a:t>
            </a:r>
          </a:p>
          <a:p>
            <a:pPr marL="685783"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Click to edit Master text styles</a:t>
            </a:r>
          </a:p>
          <a:p>
            <a:pPr lvl="2"/>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a:t>
            </a:r>
          </a:p>
          <a:p>
            <a:pPr lvl="1"/>
            <a:endParaRPr lang="en-US"/>
          </a:p>
          <a:p>
            <a:pPr lvl="0"/>
            <a:endParaRPr lang="en-US"/>
          </a:p>
        </p:txBody>
      </p:sp>
    </p:spTree>
    <p:extLst>
      <p:ext uri="{BB962C8B-B14F-4D97-AF65-F5344CB8AC3E}">
        <p14:creationId xmlns:p14="http://schemas.microsoft.com/office/powerpoint/2010/main" val="4238758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_Content 2 | Text &amp; Graph">
    <p:spTree>
      <p:nvGrpSpPr>
        <p:cNvPr id="1" name=""/>
        <p:cNvGrpSpPr/>
        <p:nvPr/>
      </p:nvGrpSpPr>
      <p:grpSpPr>
        <a:xfrm>
          <a:off x="0" y="0"/>
          <a:ext cx="0" cy="0"/>
          <a:chOff x="0" y="0"/>
          <a:chExt cx="0" cy="0"/>
        </a:xfrm>
      </p:grpSpPr>
      <p:sp>
        <p:nvSpPr>
          <p:cNvPr id="15" name="Google Shape;235;p28">
            <a:extLst>
              <a:ext uri="{FF2B5EF4-FFF2-40B4-BE49-F238E27FC236}">
                <a16:creationId xmlns:a16="http://schemas.microsoft.com/office/drawing/2014/main" id="{CB6096C0-1789-0E4C-AFF3-ECA7FC0110B8}"/>
              </a:ext>
            </a:extLst>
          </p:cNvPr>
          <p:cNvSpPr txBox="1">
            <a:spLocks noGrp="1"/>
          </p:cNvSpPr>
          <p:nvPr>
            <p:ph type="title" hasCustomPrompt="1"/>
          </p:nvPr>
        </p:nvSpPr>
        <p:spPr>
          <a:xfrm>
            <a:off x="1010209" y="230413"/>
            <a:ext cx="10887169" cy="53974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4000" b="1" i="0">
                <a:solidFill>
                  <a:srgbClr val="002060"/>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r>
              <a:rPr lang="en-US"/>
              <a:t>Slide title – text &amp; graph</a:t>
            </a:r>
            <a:endParaRPr/>
          </a:p>
        </p:txBody>
      </p:sp>
      <p:pic>
        <p:nvPicPr>
          <p:cNvPr id="18" name="Picture 17">
            <a:extLst>
              <a:ext uri="{FF2B5EF4-FFF2-40B4-BE49-F238E27FC236}">
                <a16:creationId xmlns:a16="http://schemas.microsoft.com/office/drawing/2014/main" id="{C7DEAC98-AD10-0E49-BB69-F9DBFAB70FF1}"/>
              </a:ext>
            </a:extLst>
          </p:cNvPr>
          <p:cNvPicPr>
            <a:picLocks noChangeAspect="1"/>
          </p:cNvPicPr>
          <p:nvPr userDrawn="1"/>
        </p:nvPicPr>
        <p:blipFill>
          <a:blip r:embed="rId2"/>
          <a:stretch>
            <a:fillRect/>
          </a:stretch>
        </p:blipFill>
        <p:spPr>
          <a:xfrm>
            <a:off x="294625" y="230415"/>
            <a:ext cx="553657" cy="622865"/>
          </a:xfrm>
          <a:prstGeom prst="rect">
            <a:avLst/>
          </a:prstGeom>
        </p:spPr>
      </p:pic>
      <p:sp>
        <p:nvSpPr>
          <p:cNvPr id="12" name="Chart Placeholder 2">
            <a:extLst>
              <a:ext uri="{FF2B5EF4-FFF2-40B4-BE49-F238E27FC236}">
                <a16:creationId xmlns:a16="http://schemas.microsoft.com/office/drawing/2014/main" id="{B06E7147-C19A-5D42-963D-08636B4D7816}"/>
              </a:ext>
            </a:extLst>
          </p:cNvPr>
          <p:cNvSpPr>
            <a:spLocks noGrp="1"/>
          </p:cNvSpPr>
          <p:nvPr>
            <p:ph type="chart" sz="quarter" idx="10" hasCustomPrompt="1"/>
          </p:nvPr>
        </p:nvSpPr>
        <p:spPr>
          <a:xfrm>
            <a:off x="559379" y="3225339"/>
            <a:ext cx="11073244" cy="3224888"/>
          </a:xfrm>
          <a:prstGeom prst="rect">
            <a:avLst/>
          </a:prstGeom>
          <a:solidFill>
            <a:schemeClr val="bg1"/>
          </a:solidFill>
        </p:spPr>
        <p:txBody>
          <a:bodyPr anchor="ctr" anchorCtr="0"/>
          <a:lstStyle>
            <a:lvl1pPr algn="ctr">
              <a:defRPr>
                <a:solidFill>
                  <a:schemeClr val="accent1"/>
                </a:solidFill>
                <a:latin typeface="Bogle" panose="020B0503020203060203" pitchFamily="34" charset="77"/>
              </a:defRPr>
            </a:lvl1pPr>
          </a:lstStyle>
          <a:p>
            <a:r>
              <a:rPr lang="en-US"/>
              <a:t>Create chart here</a:t>
            </a:r>
          </a:p>
        </p:txBody>
      </p:sp>
      <p:sp>
        <p:nvSpPr>
          <p:cNvPr id="30" name="Text Placeholder 18">
            <a:extLst>
              <a:ext uri="{FF2B5EF4-FFF2-40B4-BE49-F238E27FC236}">
                <a16:creationId xmlns:a16="http://schemas.microsoft.com/office/drawing/2014/main" id="{8A55D180-6AB0-3D43-96E3-BF33EBCAA5C1}"/>
              </a:ext>
            </a:extLst>
          </p:cNvPr>
          <p:cNvSpPr>
            <a:spLocks noGrp="1"/>
          </p:cNvSpPr>
          <p:nvPr>
            <p:ph type="body" sz="quarter" idx="13" hasCustomPrompt="1"/>
          </p:nvPr>
        </p:nvSpPr>
        <p:spPr>
          <a:xfrm>
            <a:off x="344715" y="1191872"/>
            <a:ext cx="2575387" cy="273985"/>
          </a:xfrm>
          <a:prstGeom prst="rect">
            <a:avLst/>
          </a:prstGeom>
        </p:spPr>
        <p:txBody>
          <a:bodyPr lIns="0"/>
          <a:lstStyle>
            <a:lvl1pPr marL="0" indent="0">
              <a:buNone/>
              <a:defRPr lang="en-US" sz="1800" b="1" i="0" u="none" strike="noStrike" cap="none" dirty="0">
                <a:solidFill>
                  <a:srgbClr val="002060"/>
                </a:solidFill>
                <a:latin typeface="Bogle" panose="020B0503020203060203" pitchFamily="34" charset="77"/>
                <a:ea typeface="Arial"/>
                <a:cs typeface="Arial"/>
                <a:sym typeface="Arial"/>
              </a:defRPr>
            </a:lvl1pPr>
            <a:lvl2pPr>
              <a:defRPr lang="en-US" sz="2000" b="0" i="0" u="none" strike="noStrike" cap="none" dirty="0" smtClean="0">
                <a:solidFill>
                  <a:schemeClr val="bg1"/>
                </a:solidFill>
                <a:latin typeface="Bogle" panose="020B0503020203060203" pitchFamily="34" charset="77"/>
                <a:ea typeface="Arial"/>
                <a:cs typeface="Arial"/>
                <a:sym typeface="Arial"/>
              </a:defRPr>
            </a:lvl2pPr>
            <a:lvl3pPr>
              <a:defRPr lang="en-US" sz="2000" b="0" i="0" u="none" strike="noStrike" cap="none" dirty="0" smtClean="0">
                <a:solidFill>
                  <a:schemeClr val="bg1"/>
                </a:solidFill>
                <a:latin typeface="Bogle" panose="020B0503020203060203" pitchFamily="34" charset="77"/>
                <a:ea typeface="Arial"/>
                <a:cs typeface="Arial"/>
                <a:sym typeface="Arial"/>
              </a:defRPr>
            </a:lvl3pPr>
            <a:lvl4pPr>
              <a:defRPr lang="en-US" sz="2000" b="0" i="0" u="none" strike="noStrike" cap="none" dirty="0" smtClean="0">
                <a:solidFill>
                  <a:schemeClr val="bg1"/>
                </a:solidFill>
                <a:latin typeface="Bogle" panose="020B0503020203060203" pitchFamily="34" charset="77"/>
                <a:ea typeface="Arial"/>
                <a:cs typeface="Arial"/>
                <a:sym typeface="Arial"/>
              </a:defRPr>
            </a:lvl4pPr>
            <a:lvl5pPr>
              <a:defRPr lang="en-US" sz="2000" b="0" i="0" u="none" strike="noStrike" cap="none" dirty="0">
                <a:solidFill>
                  <a:schemeClr val="bg1"/>
                </a:solidFill>
                <a:latin typeface="Bogle" panose="020B0503020203060203" pitchFamily="34" charset="77"/>
                <a:ea typeface="Arial"/>
                <a:cs typeface="Arial"/>
                <a:sym typeface="Arial"/>
              </a:defRPr>
            </a:lvl5pPr>
          </a:lstStyle>
          <a:p>
            <a:pPr lvl="0"/>
            <a:r>
              <a:rPr lang="en-US"/>
              <a:t>Subtext</a:t>
            </a:r>
          </a:p>
        </p:txBody>
      </p:sp>
      <p:sp>
        <p:nvSpPr>
          <p:cNvPr id="13" name="Text Placeholder 4">
            <a:extLst>
              <a:ext uri="{FF2B5EF4-FFF2-40B4-BE49-F238E27FC236}">
                <a16:creationId xmlns:a16="http://schemas.microsoft.com/office/drawing/2014/main" id="{1206ED26-CCB6-1043-BBB6-AFDE41314321}"/>
              </a:ext>
            </a:extLst>
          </p:cNvPr>
          <p:cNvSpPr>
            <a:spLocks noGrp="1"/>
          </p:cNvSpPr>
          <p:nvPr>
            <p:ph type="body" sz="quarter" idx="19" hasCustomPrompt="1"/>
          </p:nvPr>
        </p:nvSpPr>
        <p:spPr>
          <a:xfrm>
            <a:off x="559377" y="1600113"/>
            <a:ext cx="11073243" cy="1518868"/>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a:solidFill>
                  <a:srgbClr val="002060"/>
                </a:solidFill>
                <a:latin typeface="Bogle" panose="020B0503020203060203" pitchFamily="34" charset="77"/>
              </a:defRPr>
            </a:lvl1pPr>
            <a:lvl2pPr marL="685783"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200">
                <a:solidFill>
                  <a:srgbClr val="002060"/>
                </a:solidFill>
                <a:latin typeface="Bogle" panose="020B0503020203060203" pitchFamily="34" charset="77"/>
              </a:defRPr>
            </a:lvl2pPr>
            <a:lvl3pPr>
              <a:defRPr sz="1200">
                <a:solidFill>
                  <a:srgbClr val="002060"/>
                </a:solidFill>
                <a:latin typeface="Bogle" panose="020B0503020203060203" pitchFamily="34" charset="77"/>
              </a:defRPr>
            </a:lvl3pPr>
            <a:lvl4pPr>
              <a:defRPr sz="1200">
                <a:solidFill>
                  <a:schemeClr val="bg1"/>
                </a:solidFill>
                <a:latin typeface="Bogle" panose="020B0503020203060203" pitchFamily="34" charset="77"/>
              </a:defRPr>
            </a:lvl4pPr>
            <a:lvl5pPr>
              <a:defRPr sz="1200">
                <a:solidFill>
                  <a:schemeClr val="bg1"/>
                </a:solidFill>
                <a:latin typeface="Bogle" panose="020B0503020203060203" pitchFamily="34" charset="77"/>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a:t>
            </a:r>
          </a:p>
          <a:p>
            <a:pPr marL="685783"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Click to edit Master text styles</a:t>
            </a:r>
          </a:p>
          <a:p>
            <a:pPr lvl="2"/>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a:t>
            </a:r>
          </a:p>
          <a:p>
            <a:pPr lvl="1"/>
            <a:endParaRPr lang="en-US"/>
          </a:p>
          <a:p>
            <a:pPr lvl="0"/>
            <a:endParaRPr lang="en-US"/>
          </a:p>
        </p:txBody>
      </p:sp>
    </p:spTree>
    <p:extLst>
      <p:ext uri="{BB962C8B-B14F-4D97-AF65-F5344CB8AC3E}">
        <p14:creationId xmlns:p14="http://schemas.microsoft.com/office/powerpoint/2010/main" val="1640762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B_Content 3 | Chart and Table">
    <p:bg>
      <p:bgPr>
        <a:solidFill>
          <a:srgbClr val="DEECF8"/>
        </a:solidFill>
        <a:effectLst/>
      </p:bgPr>
    </p:bg>
    <p:spTree>
      <p:nvGrpSpPr>
        <p:cNvPr id="1" name=""/>
        <p:cNvGrpSpPr/>
        <p:nvPr/>
      </p:nvGrpSpPr>
      <p:grpSpPr>
        <a:xfrm>
          <a:off x="0" y="0"/>
          <a:ext cx="0" cy="0"/>
          <a:chOff x="0" y="0"/>
          <a:chExt cx="0" cy="0"/>
        </a:xfrm>
      </p:grpSpPr>
      <p:sp>
        <p:nvSpPr>
          <p:cNvPr id="15" name="Google Shape;235;p28">
            <a:extLst>
              <a:ext uri="{FF2B5EF4-FFF2-40B4-BE49-F238E27FC236}">
                <a16:creationId xmlns:a16="http://schemas.microsoft.com/office/drawing/2014/main" id="{CB6096C0-1789-0E4C-AFF3-ECA7FC0110B8}"/>
              </a:ext>
            </a:extLst>
          </p:cNvPr>
          <p:cNvSpPr txBox="1">
            <a:spLocks noGrp="1"/>
          </p:cNvSpPr>
          <p:nvPr>
            <p:ph type="title" hasCustomPrompt="1"/>
          </p:nvPr>
        </p:nvSpPr>
        <p:spPr>
          <a:xfrm>
            <a:off x="1010209" y="230413"/>
            <a:ext cx="10887169" cy="53974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4000" b="1" i="0">
                <a:solidFill>
                  <a:srgbClr val="002060"/>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r>
              <a:rPr lang="en-US"/>
              <a:t>Slide title – chart/table only</a:t>
            </a:r>
            <a:endParaRPr/>
          </a:p>
        </p:txBody>
      </p:sp>
      <p:pic>
        <p:nvPicPr>
          <p:cNvPr id="18" name="Picture 17">
            <a:extLst>
              <a:ext uri="{FF2B5EF4-FFF2-40B4-BE49-F238E27FC236}">
                <a16:creationId xmlns:a16="http://schemas.microsoft.com/office/drawing/2014/main" id="{C7DEAC98-AD10-0E49-BB69-F9DBFAB70FF1}"/>
              </a:ext>
            </a:extLst>
          </p:cNvPr>
          <p:cNvPicPr>
            <a:picLocks noChangeAspect="1"/>
          </p:cNvPicPr>
          <p:nvPr userDrawn="1"/>
        </p:nvPicPr>
        <p:blipFill>
          <a:blip r:embed="rId2"/>
          <a:stretch>
            <a:fillRect/>
          </a:stretch>
        </p:blipFill>
        <p:spPr>
          <a:xfrm>
            <a:off x="294625" y="230415"/>
            <a:ext cx="553657" cy="622865"/>
          </a:xfrm>
          <a:prstGeom prst="rect">
            <a:avLst/>
          </a:prstGeom>
        </p:spPr>
      </p:pic>
      <p:sp>
        <p:nvSpPr>
          <p:cNvPr id="12" name="Chart Placeholder 2">
            <a:extLst>
              <a:ext uri="{FF2B5EF4-FFF2-40B4-BE49-F238E27FC236}">
                <a16:creationId xmlns:a16="http://schemas.microsoft.com/office/drawing/2014/main" id="{B06E7147-C19A-5D42-963D-08636B4D7816}"/>
              </a:ext>
            </a:extLst>
          </p:cNvPr>
          <p:cNvSpPr>
            <a:spLocks noGrp="1"/>
          </p:cNvSpPr>
          <p:nvPr>
            <p:ph type="chart" sz="quarter" idx="10" hasCustomPrompt="1"/>
          </p:nvPr>
        </p:nvSpPr>
        <p:spPr>
          <a:xfrm>
            <a:off x="559379" y="1083692"/>
            <a:ext cx="11073244" cy="5329467"/>
          </a:xfrm>
          <a:prstGeom prst="rect">
            <a:avLst/>
          </a:prstGeom>
          <a:solidFill>
            <a:schemeClr val="bg1"/>
          </a:solidFill>
        </p:spPr>
        <p:txBody>
          <a:bodyPr anchor="ctr" anchorCtr="0"/>
          <a:lstStyle>
            <a:lvl1pPr algn="ctr">
              <a:defRPr>
                <a:solidFill>
                  <a:schemeClr val="accent1"/>
                </a:solidFill>
                <a:latin typeface="Bogle" panose="020B0503020203060203" pitchFamily="34" charset="77"/>
              </a:defRPr>
            </a:lvl1pPr>
          </a:lstStyle>
          <a:p>
            <a:r>
              <a:rPr lang="en-US"/>
              <a:t>Create chart here</a:t>
            </a:r>
          </a:p>
        </p:txBody>
      </p:sp>
    </p:spTree>
    <p:extLst>
      <p:ext uri="{BB962C8B-B14F-4D97-AF65-F5344CB8AC3E}">
        <p14:creationId xmlns:p14="http://schemas.microsoft.com/office/powerpoint/2010/main" val="1795947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_Content 3 | Chart and Table">
    <p:spTree>
      <p:nvGrpSpPr>
        <p:cNvPr id="1" name=""/>
        <p:cNvGrpSpPr/>
        <p:nvPr/>
      </p:nvGrpSpPr>
      <p:grpSpPr>
        <a:xfrm>
          <a:off x="0" y="0"/>
          <a:ext cx="0" cy="0"/>
          <a:chOff x="0" y="0"/>
          <a:chExt cx="0" cy="0"/>
        </a:xfrm>
      </p:grpSpPr>
      <p:sp>
        <p:nvSpPr>
          <p:cNvPr id="15" name="Google Shape;235;p28">
            <a:extLst>
              <a:ext uri="{FF2B5EF4-FFF2-40B4-BE49-F238E27FC236}">
                <a16:creationId xmlns:a16="http://schemas.microsoft.com/office/drawing/2014/main" id="{CB6096C0-1789-0E4C-AFF3-ECA7FC0110B8}"/>
              </a:ext>
            </a:extLst>
          </p:cNvPr>
          <p:cNvSpPr txBox="1">
            <a:spLocks noGrp="1"/>
          </p:cNvSpPr>
          <p:nvPr>
            <p:ph type="title" hasCustomPrompt="1"/>
          </p:nvPr>
        </p:nvSpPr>
        <p:spPr>
          <a:xfrm>
            <a:off x="1010209" y="230413"/>
            <a:ext cx="10887169" cy="53974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4000" b="1" i="0">
                <a:solidFill>
                  <a:srgbClr val="002060"/>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r>
              <a:rPr lang="en-US"/>
              <a:t>Slide title – chart/table only</a:t>
            </a:r>
            <a:endParaRPr/>
          </a:p>
        </p:txBody>
      </p:sp>
      <p:pic>
        <p:nvPicPr>
          <p:cNvPr id="18" name="Picture 17">
            <a:extLst>
              <a:ext uri="{FF2B5EF4-FFF2-40B4-BE49-F238E27FC236}">
                <a16:creationId xmlns:a16="http://schemas.microsoft.com/office/drawing/2014/main" id="{C7DEAC98-AD10-0E49-BB69-F9DBFAB70FF1}"/>
              </a:ext>
            </a:extLst>
          </p:cNvPr>
          <p:cNvPicPr>
            <a:picLocks noChangeAspect="1"/>
          </p:cNvPicPr>
          <p:nvPr userDrawn="1"/>
        </p:nvPicPr>
        <p:blipFill>
          <a:blip r:embed="rId2"/>
          <a:stretch>
            <a:fillRect/>
          </a:stretch>
        </p:blipFill>
        <p:spPr>
          <a:xfrm>
            <a:off x="294625" y="230415"/>
            <a:ext cx="553657" cy="622865"/>
          </a:xfrm>
          <a:prstGeom prst="rect">
            <a:avLst/>
          </a:prstGeom>
        </p:spPr>
      </p:pic>
      <p:sp>
        <p:nvSpPr>
          <p:cNvPr id="12" name="Chart Placeholder 2">
            <a:extLst>
              <a:ext uri="{FF2B5EF4-FFF2-40B4-BE49-F238E27FC236}">
                <a16:creationId xmlns:a16="http://schemas.microsoft.com/office/drawing/2014/main" id="{B06E7147-C19A-5D42-963D-08636B4D7816}"/>
              </a:ext>
            </a:extLst>
          </p:cNvPr>
          <p:cNvSpPr>
            <a:spLocks noGrp="1"/>
          </p:cNvSpPr>
          <p:nvPr>
            <p:ph type="chart" sz="quarter" idx="10" hasCustomPrompt="1"/>
          </p:nvPr>
        </p:nvSpPr>
        <p:spPr>
          <a:xfrm>
            <a:off x="559379" y="1083691"/>
            <a:ext cx="11073244" cy="5374200"/>
          </a:xfrm>
          <a:prstGeom prst="rect">
            <a:avLst/>
          </a:prstGeom>
          <a:solidFill>
            <a:schemeClr val="bg1"/>
          </a:solidFill>
        </p:spPr>
        <p:txBody>
          <a:bodyPr anchor="ctr" anchorCtr="0"/>
          <a:lstStyle>
            <a:lvl1pPr algn="ctr">
              <a:defRPr>
                <a:solidFill>
                  <a:schemeClr val="accent1"/>
                </a:solidFill>
                <a:latin typeface="Bogle" panose="020B0503020203060203" pitchFamily="34" charset="77"/>
              </a:defRPr>
            </a:lvl1pPr>
          </a:lstStyle>
          <a:p>
            <a:r>
              <a:rPr lang="en-US"/>
              <a:t>Create chart here</a:t>
            </a:r>
          </a:p>
        </p:txBody>
      </p:sp>
    </p:spTree>
    <p:extLst>
      <p:ext uri="{BB962C8B-B14F-4D97-AF65-F5344CB8AC3E}">
        <p14:creationId xmlns:p14="http://schemas.microsoft.com/office/powerpoint/2010/main" val="3568410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4 | 3 Categories">
    <p:spTree>
      <p:nvGrpSpPr>
        <p:cNvPr id="1" name=""/>
        <p:cNvGrpSpPr/>
        <p:nvPr/>
      </p:nvGrpSpPr>
      <p:grpSpPr>
        <a:xfrm>
          <a:off x="0" y="0"/>
          <a:ext cx="0" cy="0"/>
          <a:chOff x="0" y="0"/>
          <a:chExt cx="0" cy="0"/>
        </a:xfrm>
      </p:grpSpPr>
      <p:sp>
        <p:nvSpPr>
          <p:cNvPr id="12" name="Google Shape;235;p28">
            <a:extLst>
              <a:ext uri="{FF2B5EF4-FFF2-40B4-BE49-F238E27FC236}">
                <a16:creationId xmlns:a16="http://schemas.microsoft.com/office/drawing/2014/main" id="{6AACC6B4-D75B-9F47-80A3-64566E129B60}"/>
              </a:ext>
            </a:extLst>
          </p:cNvPr>
          <p:cNvSpPr txBox="1">
            <a:spLocks noGrp="1"/>
          </p:cNvSpPr>
          <p:nvPr>
            <p:ph type="title" hasCustomPrompt="1"/>
          </p:nvPr>
        </p:nvSpPr>
        <p:spPr>
          <a:xfrm>
            <a:off x="1052421" y="455217"/>
            <a:ext cx="5797267" cy="53974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3200" b="1" i="0">
                <a:solidFill>
                  <a:srgbClr val="002060"/>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r>
              <a:rPr lang="en-US"/>
              <a:t>Slide title – 3 categories</a:t>
            </a:r>
            <a:endParaRPr/>
          </a:p>
        </p:txBody>
      </p:sp>
      <p:pic>
        <p:nvPicPr>
          <p:cNvPr id="13" name="Picture 12">
            <a:extLst>
              <a:ext uri="{FF2B5EF4-FFF2-40B4-BE49-F238E27FC236}">
                <a16:creationId xmlns:a16="http://schemas.microsoft.com/office/drawing/2014/main" id="{A4D89A84-DFDD-8849-888C-360CCF320DDD}"/>
              </a:ext>
            </a:extLst>
          </p:cNvPr>
          <p:cNvPicPr>
            <a:picLocks noChangeAspect="1"/>
          </p:cNvPicPr>
          <p:nvPr userDrawn="1"/>
        </p:nvPicPr>
        <p:blipFill>
          <a:blip r:embed="rId3"/>
          <a:stretch>
            <a:fillRect/>
          </a:stretch>
        </p:blipFill>
        <p:spPr>
          <a:xfrm>
            <a:off x="465514" y="372094"/>
            <a:ext cx="553657" cy="622865"/>
          </a:xfrm>
          <a:prstGeom prst="rect">
            <a:avLst/>
          </a:prstGeom>
        </p:spPr>
      </p:pic>
      <p:sp>
        <p:nvSpPr>
          <p:cNvPr id="18" name="Rectangle 17">
            <a:extLst>
              <a:ext uri="{FF2B5EF4-FFF2-40B4-BE49-F238E27FC236}">
                <a16:creationId xmlns:a16="http://schemas.microsoft.com/office/drawing/2014/main" id="{6323D4F4-0DFC-564A-9672-5FDA9D119331}"/>
              </a:ext>
            </a:extLst>
          </p:cNvPr>
          <p:cNvSpPr/>
          <p:nvPr userDrawn="1"/>
        </p:nvSpPr>
        <p:spPr>
          <a:xfrm>
            <a:off x="742745" y="1971280"/>
            <a:ext cx="3387563" cy="428988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 name="Group 1">
            <a:extLst>
              <a:ext uri="{FF2B5EF4-FFF2-40B4-BE49-F238E27FC236}">
                <a16:creationId xmlns:a16="http://schemas.microsoft.com/office/drawing/2014/main" id="{31963243-AEF5-364D-8B76-D040504CA28D}"/>
              </a:ext>
            </a:extLst>
          </p:cNvPr>
          <p:cNvGrpSpPr/>
          <p:nvPr userDrawn="1"/>
        </p:nvGrpSpPr>
        <p:grpSpPr>
          <a:xfrm>
            <a:off x="1891742" y="1436934"/>
            <a:ext cx="1089573" cy="1089573"/>
            <a:chOff x="3171917" y="1601536"/>
            <a:chExt cx="1089573" cy="1089573"/>
          </a:xfrm>
        </p:grpSpPr>
        <p:sp>
          <p:nvSpPr>
            <p:cNvPr id="29" name="Oval 28">
              <a:extLst>
                <a:ext uri="{FF2B5EF4-FFF2-40B4-BE49-F238E27FC236}">
                  <a16:creationId xmlns:a16="http://schemas.microsoft.com/office/drawing/2014/main" id="{E2F43457-B5A9-2047-8253-C43676981EC5}"/>
                </a:ext>
              </a:extLst>
            </p:cNvPr>
            <p:cNvSpPr/>
            <p:nvPr userDrawn="1"/>
          </p:nvSpPr>
          <p:spPr>
            <a:xfrm>
              <a:off x="3171917" y="1601536"/>
              <a:ext cx="1089573" cy="1089573"/>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9" name="Oval 38">
              <a:extLst>
                <a:ext uri="{FF2B5EF4-FFF2-40B4-BE49-F238E27FC236}">
                  <a16:creationId xmlns:a16="http://schemas.microsoft.com/office/drawing/2014/main" id="{C7B1E827-43F2-6444-958B-531E299943E8}"/>
                </a:ext>
              </a:extLst>
            </p:cNvPr>
            <p:cNvSpPr/>
            <p:nvPr userDrawn="1"/>
          </p:nvSpPr>
          <p:spPr>
            <a:xfrm>
              <a:off x="3221443" y="1653708"/>
              <a:ext cx="990521" cy="990521"/>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67" name="Rectangle 66">
            <a:extLst>
              <a:ext uri="{FF2B5EF4-FFF2-40B4-BE49-F238E27FC236}">
                <a16:creationId xmlns:a16="http://schemas.microsoft.com/office/drawing/2014/main" id="{FB282281-DB9B-DE4D-8D2B-41C6A25838CA}"/>
              </a:ext>
            </a:extLst>
          </p:cNvPr>
          <p:cNvSpPr/>
          <p:nvPr userDrawn="1"/>
        </p:nvSpPr>
        <p:spPr>
          <a:xfrm>
            <a:off x="4353077" y="1971280"/>
            <a:ext cx="3387563" cy="428988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68" name="Group 67">
            <a:extLst>
              <a:ext uri="{FF2B5EF4-FFF2-40B4-BE49-F238E27FC236}">
                <a16:creationId xmlns:a16="http://schemas.microsoft.com/office/drawing/2014/main" id="{29B433BD-D6EF-AB41-A730-E1929A4046BB}"/>
              </a:ext>
            </a:extLst>
          </p:cNvPr>
          <p:cNvGrpSpPr/>
          <p:nvPr userDrawn="1"/>
        </p:nvGrpSpPr>
        <p:grpSpPr>
          <a:xfrm>
            <a:off x="5502072" y="1436934"/>
            <a:ext cx="1089573" cy="1089573"/>
            <a:chOff x="3171917" y="1601536"/>
            <a:chExt cx="1089573" cy="1089573"/>
          </a:xfrm>
        </p:grpSpPr>
        <p:sp>
          <p:nvSpPr>
            <p:cNvPr id="69" name="Oval 68">
              <a:extLst>
                <a:ext uri="{FF2B5EF4-FFF2-40B4-BE49-F238E27FC236}">
                  <a16:creationId xmlns:a16="http://schemas.microsoft.com/office/drawing/2014/main" id="{4F53122B-D980-FB40-89EF-B4558BA8C65F}"/>
                </a:ext>
              </a:extLst>
            </p:cNvPr>
            <p:cNvSpPr/>
            <p:nvPr userDrawn="1"/>
          </p:nvSpPr>
          <p:spPr>
            <a:xfrm>
              <a:off x="3171917" y="1601536"/>
              <a:ext cx="1089573" cy="1089573"/>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Oval 69">
              <a:extLst>
                <a:ext uri="{FF2B5EF4-FFF2-40B4-BE49-F238E27FC236}">
                  <a16:creationId xmlns:a16="http://schemas.microsoft.com/office/drawing/2014/main" id="{CD8C46C0-D03C-0440-8A90-70A7B4FD36D3}"/>
                </a:ext>
              </a:extLst>
            </p:cNvPr>
            <p:cNvSpPr/>
            <p:nvPr userDrawn="1"/>
          </p:nvSpPr>
          <p:spPr>
            <a:xfrm>
              <a:off x="3221443" y="1653708"/>
              <a:ext cx="990521" cy="990521"/>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3" name="Rectangle 72">
            <a:extLst>
              <a:ext uri="{FF2B5EF4-FFF2-40B4-BE49-F238E27FC236}">
                <a16:creationId xmlns:a16="http://schemas.microsoft.com/office/drawing/2014/main" id="{09FD64DC-BF4B-7849-8666-28AA8AF3C18C}"/>
              </a:ext>
            </a:extLst>
          </p:cNvPr>
          <p:cNvSpPr/>
          <p:nvPr userDrawn="1"/>
        </p:nvSpPr>
        <p:spPr>
          <a:xfrm>
            <a:off x="7970067" y="1971280"/>
            <a:ext cx="3387563" cy="428988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4" name="Group 73">
            <a:extLst>
              <a:ext uri="{FF2B5EF4-FFF2-40B4-BE49-F238E27FC236}">
                <a16:creationId xmlns:a16="http://schemas.microsoft.com/office/drawing/2014/main" id="{AE829AE6-33B3-F541-8C53-B76A1EEB6D58}"/>
              </a:ext>
            </a:extLst>
          </p:cNvPr>
          <p:cNvGrpSpPr/>
          <p:nvPr userDrawn="1"/>
        </p:nvGrpSpPr>
        <p:grpSpPr>
          <a:xfrm>
            <a:off x="9119063" y="1436934"/>
            <a:ext cx="1089573" cy="1089573"/>
            <a:chOff x="3171917" y="1601536"/>
            <a:chExt cx="1089573" cy="1089573"/>
          </a:xfrm>
        </p:grpSpPr>
        <p:sp>
          <p:nvSpPr>
            <p:cNvPr id="75" name="Oval 74">
              <a:extLst>
                <a:ext uri="{FF2B5EF4-FFF2-40B4-BE49-F238E27FC236}">
                  <a16:creationId xmlns:a16="http://schemas.microsoft.com/office/drawing/2014/main" id="{D8492EAA-EC04-2440-8DF2-FD6BD8594815}"/>
                </a:ext>
              </a:extLst>
            </p:cNvPr>
            <p:cNvSpPr/>
            <p:nvPr userDrawn="1"/>
          </p:nvSpPr>
          <p:spPr>
            <a:xfrm>
              <a:off x="3171917" y="1601536"/>
              <a:ext cx="1089573" cy="1089573"/>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Oval 75">
              <a:extLst>
                <a:ext uri="{FF2B5EF4-FFF2-40B4-BE49-F238E27FC236}">
                  <a16:creationId xmlns:a16="http://schemas.microsoft.com/office/drawing/2014/main" id="{08FA5F41-A614-BF4E-A01B-8895086C7DB0}"/>
                </a:ext>
              </a:extLst>
            </p:cNvPr>
            <p:cNvSpPr/>
            <p:nvPr userDrawn="1"/>
          </p:nvSpPr>
          <p:spPr>
            <a:xfrm>
              <a:off x="3221443" y="1653708"/>
              <a:ext cx="990521" cy="990521"/>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4" name="Text Placeholder 5">
            <a:extLst>
              <a:ext uri="{FF2B5EF4-FFF2-40B4-BE49-F238E27FC236}">
                <a16:creationId xmlns:a16="http://schemas.microsoft.com/office/drawing/2014/main" id="{215BF7E4-B528-6044-BFD5-7A6B88465021}"/>
              </a:ext>
            </a:extLst>
          </p:cNvPr>
          <p:cNvSpPr>
            <a:spLocks noGrp="1"/>
          </p:cNvSpPr>
          <p:nvPr>
            <p:ph type="body" sz="quarter" idx="18" hasCustomPrompt="1"/>
          </p:nvPr>
        </p:nvSpPr>
        <p:spPr>
          <a:xfrm>
            <a:off x="1052422" y="911832"/>
            <a:ext cx="3552831" cy="516244"/>
          </a:xfrm>
          <a:prstGeom prst="rect">
            <a:avLst/>
          </a:prstGeom>
        </p:spPr>
        <p:txBody>
          <a:bodyPr/>
          <a:lstStyle>
            <a:lvl1pPr marL="0" indent="0">
              <a:buNone/>
              <a:defRPr sz="2400">
                <a:solidFill>
                  <a:srgbClr val="002060"/>
                </a:solidFill>
                <a:latin typeface="Bogle" panose="020B0503020203060203" pitchFamily="34" charset="77"/>
              </a:defRPr>
            </a:lvl1pPr>
          </a:lstStyle>
          <a:p>
            <a:pPr lvl="0"/>
            <a:r>
              <a:rPr lang="en-US"/>
              <a:t>Subtitle text</a:t>
            </a:r>
          </a:p>
        </p:txBody>
      </p:sp>
      <p:sp>
        <p:nvSpPr>
          <p:cNvPr id="25" name="Text Placeholder 4">
            <a:extLst>
              <a:ext uri="{FF2B5EF4-FFF2-40B4-BE49-F238E27FC236}">
                <a16:creationId xmlns:a16="http://schemas.microsoft.com/office/drawing/2014/main" id="{1D0DC59F-E0CB-224B-9CF5-494100C149B7}"/>
              </a:ext>
            </a:extLst>
          </p:cNvPr>
          <p:cNvSpPr>
            <a:spLocks noGrp="1"/>
          </p:cNvSpPr>
          <p:nvPr>
            <p:ph type="body" sz="quarter" idx="19" hasCustomPrompt="1"/>
          </p:nvPr>
        </p:nvSpPr>
        <p:spPr>
          <a:xfrm>
            <a:off x="880241" y="3578438"/>
            <a:ext cx="3112571" cy="236773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a:solidFill>
                  <a:srgbClr val="002060"/>
                </a:solidFill>
                <a:latin typeface="Bogle" panose="020B0503020203060203" pitchFamily="34" charset="77"/>
              </a:defRPr>
            </a:lvl1pPr>
            <a:lvl2pPr marL="685783"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200">
                <a:solidFill>
                  <a:srgbClr val="002060"/>
                </a:solidFill>
                <a:latin typeface="Bogle" panose="020B0503020203060203" pitchFamily="34" charset="77"/>
              </a:defRPr>
            </a:lvl2pPr>
            <a:lvl3pPr>
              <a:defRPr sz="1200">
                <a:solidFill>
                  <a:srgbClr val="002060"/>
                </a:solidFill>
                <a:latin typeface="Bogle" panose="020B0503020203060203" pitchFamily="34" charset="77"/>
              </a:defRPr>
            </a:lvl3pPr>
            <a:lvl4pPr>
              <a:defRPr sz="1200">
                <a:solidFill>
                  <a:schemeClr val="bg1"/>
                </a:solidFill>
                <a:latin typeface="Bogle" panose="020B0503020203060203" pitchFamily="34" charset="77"/>
              </a:defRPr>
            </a:lvl4pPr>
            <a:lvl5pPr>
              <a:defRPr sz="1200">
                <a:solidFill>
                  <a:schemeClr val="bg1"/>
                </a:solidFill>
                <a:latin typeface="Bogle" panose="020B0503020203060203" pitchFamily="34" charset="77"/>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p>
          <a:p>
            <a:pPr marL="685783"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a:t>
            </a:r>
          </a:p>
          <a:p>
            <a:pPr marL="685783"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a:t>
            </a:r>
          </a:p>
          <a:p>
            <a:pPr lvl="1"/>
            <a:endParaRPr lang="en-US"/>
          </a:p>
          <a:p>
            <a:pPr lvl="0"/>
            <a:endParaRPr lang="en-US"/>
          </a:p>
        </p:txBody>
      </p:sp>
      <p:sp>
        <p:nvSpPr>
          <p:cNvPr id="26" name="Text Placeholder 4">
            <a:extLst>
              <a:ext uri="{FF2B5EF4-FFF2-40B4-BE49-F238E27FC236}">
                <a16:creationId xmlns:a16="http://schemas.microsoft.com/office/drawing/2014/main" id="{0B5A5F2F-5D84-3447-AEC1-69C2824799E4}"/>
              </a:ext>
            </a:extLst>
          </p:cNvPr>
          <p:cNvSpPr>
            <a:spLocks noGrp="1"/>
          </p:cNvSpPr>
          <p:nvPr>
            <p:ph type="body" sz="quarter" idx="20" hasCustomPrompt="1"/>
          </p:nvPr>
        </p:nvSpPr>
        <p:spPr>
          <a:xfrm>
            <a:off x="4490572" y="3578438"/>
            <a:ext cx="3112571" cy="236773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a:solidFill>
                  <a:srgbClr val="002060"/>
                </a:solidFill>
                <a:latin typeface="Bogle" panose="020B0503020203060203" pitchFamily="34" charset="77"/>
              </a:defRPr>
            </a:lvl1pPr>
            <a:lvl2pPr marL="685783"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200">
                <a:solidFill>
                  <a:srgbClr val="002060"/>
                </a:solidFill>
                <a:latin typeface="Bogle" panose="020B0503020203060203" pitchFamily="34" charset="77"/>
              </a:defRPr>
            </a:lvl2pPr>
            <a:lvl3pPr>
              <a:defRPr sz="1200">
                <a:solidFill>
                  <a:srgbClr val="002060"/>
                </a:solidFill>
                <a:latin typeface="Bogle" panose="020B0503020203060203" pitchFamily="34" charset="77"/>
              </a:defRPr>
            </a:lvl3pPr>
            <a:lvl4pPr>
              <a:defRPr sz="1200">
                <a:solidFill>
                  <a:schemeClr val="bg1"/>
                </a:solidFill>
                <a:latin typeface="Bogle" panose="020B0503020203060203" pitchFamily="34" charset="77"/>
              </a:defRPr>
            </a:lvl4pPr>
            <a:lvl5pPr>
              <a:defRPr sz="1200">
                <a:solidFill>
                  <a:schemeClr val="bg1"/>
                </a:solidFill>
                <a:latin typeface="Bogle" panose="020B0503020203060203" pitchFamily="34" charset="77"/>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p>
          <a:p>
            <a:pPr marL="685783"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a:t>
            </a:r>
          </a:p>
          <a:p>
            <a:pPr marL="685783"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a:t>
            </a:r>
          </a:p>
          <a:p>
            <a:pPr lvl="1"/>
            <a:endParaRPr lang="en-US"/>
          </a:p>
          <a:p>
            <a:pPr lvl="0"/>
            <a:endParaRPr lang="en-US"/>
          </a:p>
        </p:txBody>
      </p:sp>
      <p:sp>
        <p:nvSpPr>
          <p:cNvPr id="27" name="Text Placeholder 4">
            <a:extLst>
              <a:ext uri="{FF2B5EF4-FFF2-40B4-BE49-F238E27FC236}">
                <a16:creationId xmlns:a16="http://schemas.microsoft.com/office/drawing/2014/main" id="{95EE70DB-E59E-424F-BFD3-D28E5929ADF7}"/>
              </a:ext>
            </a:extLst>
          </p:cNvPr>
          <p:cNvSpPr>
            <a:spLocks noGrp="1"/>
          </p:cNvSpPr>
          <p:nvPr>
            <p:ph type="body" sz="quarter" idx="21" hasCustomPrompt="1"/>
          </p:nvPr>
        </p:nvSpPr>
        <p:spPr>
          <a:xfrm>
            <a:off x="8123891" y="3564459"/>
            <a:ext cx="3112571" cy="236773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a:solidFill>
                  <a:srgbClr val="002060"/>
                </a:solidFill>
                <a:latin typeface="Bogle" panose="020B0503020203060203" pitchFamily="34" charset="77"/>
              </a:defRPr>
            </a:lvl1pPr>
            <a:lvl2pPr marL="685783"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200">
                <a:solidFill>
                  <a:srgbClr val="002060"/>
                </a:solidFill>
                <a:latin typeface="Bogle" panose="020B0503020203060203" pitchFamily="34" charset="77"/>
              </a:defRPr>
            </a:lvl2pPr>
            <a:lvl3pPr>
              <a:defRPr sz="1200">
                <a:solidFill>
                  <a:srgbClr val="002060"/>
                </a:solidFill>
                <a:latin typeface="Bogle" panose="020B0503020203060203" pitchFamily="34" charset="77"/>
              </a:defRPr>
            </a:lvl3pPr>
            <a:lvl4pPr>
              <a:defRPr sz="1200">
                <a:solidFill>
                  <a:schemeClr val="bg1"/>
                </a:solidFill>
                <a:latin typeface="Bogle" panose="020B0503020203060203" pitchFamily="34" charset="77"/>
              </a:defRPr>
            </a:lvl4pPr>
            <a:lvl5pPr>
              <a:defRPr sz="1200">
                <a:solidFill>
                  <a:schemeClr val="bg1"/>
                </a:solidFill>
                <a:latin typeface="Bogle" panose="020B0503020203060203" pitchFamily="34" charset="77"/>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p>
          <a:p>
            <a:pPr marL="685783"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a:t>
            </a:r>
          </a:p>
          <a:p>
            <a:pPr marL="685783"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a:t>
            </a:r>
          </a:p>
          <a:p>
            <a:pPr lvl="1"/>
            <a:endParaRPr lang="en-US"/>
          </a:p>
          <a:p>
            <a:pPr lvl="0"/>
            <a:endParaRPr lang="en-US"/>
          </a:p>
        </p:txBody>
      </p:sp>
      <p:sp>
        <p:nvSpPr>
          <p:cNvPr id="28" name="Text Placeholder 5">
            <a:extLst>
              <a:ext uri="{FF2B5EF4-FFF2-40B4-BE49-F238E27FC236}">
                <a16:creationId xmlns:a16="http://schemas.microsoft.com/office/drawing/2014/main" id="{4B58F2DB-BABC-CE41-BB7F-3BCEA288D62C}"/>
              </a:ext>
            </a:extLst>
          </p:cNvPr>
          <p:cNvSpPr>
            <a:spLocks noGrp="1"/>
          </p:cNvSpPr>
          <p:nvPr>
            <p:ph type="body" sz="quarter" idx="22" hasCustomPrompt="1"/>
          </p:nvPr>
        </p:nvSpPr>
        <p:spPr>
          <a:xfrm>
            <a:off x="766559" y="2811585"/>
            <a:ext cx="3357091" cy="516244"/>
          </a:xfrm>
          <a:prstGeom prst="rect">
            <a:avLst/>
          </a:prstGeom>
        </p:spPr>
        <p:txBody>
          <a:bodyPr/>
          <a:lstStyle>
            <a:lvl1pPr marL="0" indent="0" algn="ctr">
              <a:buNone/>
              <a:defRPr sz="2400" b="1">
                <a:solidFill>
                  <a:srgbClr val="002060"/>
                </a:solidFill>
                <a:latin typeface="Bogle" panose="020B0503020203060203" pitchFamily="34" charset="77"/>
              </a:defRPr>
            </a:lvl1pPr>
          </a:lstStyle>
          <a:p>
            <a:pPr lvl="0"/>
            <a:r>
              <a:rPr lang="en-US"/>
              <a:t>Subtitle text</a:t>
            </a:r>
          </a:p>
        </p:txBody>
      </p:sp>
      <p:sp>
        <p:nvSpPr>
          <p:cNvPr id="30" name="Text Placeholder 5">
            <a:extLst>
              <a:ext uri="{FF2B5EF4-FFF2-40B4-BE49-F238E27FC236}">
                <a16:creationId xmlns:a16="http://schemas.microsoft.com/office/drawing/2014/main" id="{A9B82E99-DC98-284B-9FEF-2B807D5DFBDD}"/>
              </a:ext>
            </a:extLst>
          </p:cNvPr>
          <p:cNvSpPr>
            <a:spLocks noGrp="1"/>
          </p:cNvSpPr>
          <p:nvPr>
            <p:ph type="body" sz="quarter" idx="23" hasCustomPrompt="1"/>
          </p:nvPr>
        </p:nvSpPr>
        <p:spPr>
          <a:xfrm>
            <a:off x="4383549" y="2821107"/>
            <a:ext cx="3357091" cy="516244"/>
          </a:xfrm>
          <a:prstGeom prst="rect">
            <a:avLst/>
          </a:prstGeom>
        </p:spPr>
        <p:txBody>
          <a:bodyPr/>
          <a:lstStyle>
            <a:lvl1pPr marL="0" indent="0" algn="ctr">
              <a:buNone/>
              <a:defRPr sz="2400" b="1">
                <a:solidFill>
                  <a:srgbClr val="002060"/>
                </a:solidFill>
                <a:latin typeface="Bogle" panose="020B0503020203060203" pitchFamily="34" charset="77"/>
              </a:defRPr>
            </a:lvl1pPr>
          </a:lstStyle>
          <a:p>
            <a:pPr lvl="0"/>
            <a:r>
              <a:rPr lang="en-US"/>
              <a:t>Subtitle text</a:t>
            </a:r>
          </a:p>
        </p:txBody>
      </p:sp>
      <p:sp>
        <p:nvSpPr>
          <p:cNvPr id="31" name="Text Placeholder 5">
            <a:extLst>
              <a:ext uri="{FF2B5EF4-FFF2-40B4-BE49-F238E27FC236}">
                <a16:creationId xmlns:a16="http://schemas.microsoft.com/office/drawing/2014/main" id="{ABB9F690-9E16-8A44-952E-9412CA7CB58C}"/>
              </a:ext>
            </a:extLst>
          </p:cNvPr>
          <p:cNvSpPr>
            <a:spLocks noGrp="1"/>
          </p:cNvSpPr>
          <p:nvPr>
            <p:ph type="body" sz="quarter" idx="24" hasCustomPrompt="1"/>
          </p:nvPr>
        </p:nvSpPr>
        <p:spPr>
          <a:xfrm>
            <a:off x="8001631" y="2811585"/>
            <a:ext cx="3357091" cy="516244"/>
          </a:xfrm>
          <a:prstGeom prst="rect">
            <a:avLst/>
          </a:prstGeom>
        </p:spPr>
        <p:txBody>
          <a:bodyPr/>
          <a:lstStyle>
            <a:lvl1pPr marL="0" indent="0" algn="ctr">
              <a:buNone/>
              <a:defRPr sz="2400" b="1">
                <a:solidFill>
                  <a:srgbClr val="002060"/>
                </a:solidFill>
                <a:latin typeface="Bogle" panose="020B0503020203060203" pitchFamily="34" charset="77"/>
              </a:defRPr>
            </a:lvl1pPr>
          </a:lstStyle>
          <a:p>
            <a:pPr lvl="0"/>
            <a:r>
              <a:rPr lang="en-US"/>
              <a:t>Subtitle text</a:t>
            </a:r>
          </a:p>
        </p:txBody>
      </p:sp>
    </p:spTree>
    <p:custDataLst>
      <p:tags r:id="rId1"/>
    </p:custDataLst>
    <p:extLst>
      <p:ext uri="{BB962C8B-B14F-4D97-AF65-F5344CB8AC3E}">
        <p14:creationId xmlns:p14="http://schemas.microsoft.com/office/powerpoint/2010/main" val="1326256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4 | 5 Categories">
    <p:spTree>
      <p:nvGrpSpPr>
        <p:cNvPr id="1" name=""/>
        <p:cNvGrpSpPr/>
        <p:nvPr/>
      </p:nvGrpSpPr>
      <p:grpSpPr>
        <a:xfrm>
          <a:off x="0" y="0"/>
          <a:ext cx="0" cy="0"/>
          <a:chOff x="0" y="0"/>
          <a:chExt cx="0" cy="0"/>
        </a:xfrm>
      </p:grpSpPr>
      <p:sp>
        <p:nvSpPr>
          <p:cNvPr id="12" name="Google Shape;235;p28">
            <a:extLst>
              <a:ext uri="{FF2B5EF4-FFF2-40B4-BE49-F238E27FC236}">
                <a16:creationId xmlns:a16="http://schemas.microsoft.com/office/drawing/2014/main" id="{6AACC6B4-D75B-9F47-80A3-64566E129B60}"/>
              </a:ext>
            </a:extLst>
          </p:cNvPr>
          <p:cNvSpPr txBox="1">
            <a:spLocks noGrp="1"/>
          </p:cNvSpPr>
          <p:nvPr>
            <p:ph type="title" hasCustomPrompt="1"/>
          </p:nvPr>
        </p:nvSpPr>
        <p:spPr>
          <a:xfrm>
            <a:off x="1052421" y="455217"/>
            <a:ext cx="5797267" cy="53974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3200" b="1" i="0">
                <a:solidFill>
                  <a:srgbClr val="002060"/>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r>
              <a:rPr lang="en-US"/>
              <a:t>Slide title – 5 categories</a:t>
            </a:r>
            <a:endParaRPr/>
          </a:p>
        </p:txBody>
      </p:sp>
      <p:pic>
        <p:nvPicPr>
          <p:cNvPr id="13" name="Picture 12">
            <a:extLst>
              <a:ext uri="{FF2B5EF4-FFF2-40B4-BE49-F238E27FC236}">
                <a16:creationId xmlns:a16="http://schemas.microsoft.com/office/drawing/2014/main" id="{A4D89A84-DFDD-8849-888C-360CCF320DDD}"/>
              </a:ext>
            </a:extLst>
          </p:cNvPr>
          <p:cNvPicPr>
            <a:picLocks noChangeAspect="1"/>
          </p:cNvPicPr>
          <p:nvPr userDrawn="1"/>
        </p:nvPicPr>
        <p:blipFill>
          <a:blip r:embed="rId3"/>
          <a:stretch>
            <a:fillRect/>
          </a:stretch>
        </p:blipFill>
        <p:spPr>
          <a:xfrm>
            <a:off x="465514" y="372094"/>
            <a:ext cx="553657" cy="622865"/>
          </a:xfrm>
          <a:prstGeom prst="rect">
            <a:avLst/>
          </a:prstGeom>
        </p:spPr>
      </p:pic>
      <p:sp>
        <p:nvSpPr>
          <p:cNvPr id="16" name="Rectangle 15">
            <a:extLst>
              <a:ext uri="{FF2B5EF4-FFF2-40B4-BE49-F238E27FC236}">
                <a16:creationId xmlns:a16="http://schemas.microsoft.com/office/drawing/2014/main" id="{890393A1-1C5F-2D48-8A84-405F3C135283}"/>
              </a:ext>
            </a:extLst>
          </p:cNvPr>
          <p:cNvSpPr/>
          <p:nvPr userDrawn="1"/>
        </p:nvSpPr>
        <p:spPr>
          <a:xfrm>
            <a:off x="206877" y="2157564"/>
            <a:ext cx="2194560" cy="428988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6323D4F4-0DFC-564A-9672-5FDA9D119331}"/>
              </a:ext>
            </a:extLst>
          </p:cNvPr>
          <p:cNvSpPr/>
          <p:nvPr userDrawn="1"/>
        </p:nvSpPr>
        <p:spPr>
          <a:xfrm>
            <a:off x="2602797" y="2157564"/>
            <a:ext cx="2194560" cy="428988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7463B552-4DC7-A04A-B974-44015A518BA6}"/>
              </a:ext>
            </a:extLst>
          </p:cNvPr>
          <p:cNvSpPr/>
          <p:nvPr userDrawn="1"/>
        </p:nvSpPr>
        <p:spPr>
          <a:xfrm>
            <a:off x="4998719" y="2157564"/>
            <a:ext cx="2194560" cy="428988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5B300A43-F467-4047-A62D-6D594EF64FE7}"/>
              </a:ext>
            </a:extLst>
          </p:cNvPr>
          <p:cNvSpPr/>
          <p:nvPr userDrawn="1"/>
        </p:nvSpPr>
        <p:spPr>
          <a:xfrm>
            <a:off x="7394640" y="2157564"/>
            <a:ext cx="2194560" cy="428988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F620C63D-F7E7-EF42-9417-D1AF4C0370C9}"/>
              </a:ext>
            </a:extLst>
          </p:cNvPr>
          <p:cNvSpPr/>
          <p:nvPr userDrawn="1"/>
        </p:nvSpPr>
        <p:spPr>
          <a:xfrm>
            <a:off x="9790563" y="2157564"/>
            <a:ext cx="2194560" cy="428988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Oval 24">
            <a:extLst>
              <a:ext uri="{FF2B5EF4-FFF2-40B4-BE49-F238E27FC236}">
                <a16:creationId xmlns:a16="http://schemas.microsoft.com/office/drawing/2014/main" id="{C0210979-B291-E84D-AB7D-D1639FEA576C}"/>
              </a:ext>
            </a:extLst>
          </p:cNvPr>
          <p:cNvSpPr/>
          <p:nvPr userDrawn="1"/>
        </p:nvSpPr>
        <p:spPr>
          <a:xfrm>
            <a:off x="775996" y="1601538"/>
            <a:ext cx="1089573" cy="1089573"/>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Oval 25">
            <a:extLst>
              <a:ext uri="{FF2B5EF4-FFF2-40B4-BE49-F238E27FC236}">
                <a16:creationId xmlns:a16="http://schemas.microsoft.com/office/drawing/2014/main" id="{C0EBDA72-C6FD-C54B-8A93-E4FDB3615FB5}"/>
              </a:ext>
            </a:extLst>
          </p:cNvPr>
          <p:cNvSpPr/>
          <p:nvPr userDrawn="1"/>
        </p:nvSpPr>
        <p:spPr>
          <a:xfrm>
            <a:off x="5567839" y="1601538"/>
            <a:ext cx="1089573" cy="1089573"/>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Oval 26">
            <a:extLst>
              <a:ext uri="{FF2B5EF4-FFF2-40B4-BE49-F238E27FC236}">
                <a16:creationId xmlns:a16="http://schemas.microsoft.com/office/drawing/2014/main" id="{16616FCF-09EF-5849-8A9F-8C825D818AA3}"/>
              </a:ext>
            </a:extLst>
          </p:cNvPr>
          <p:cNvSpPr/>
          <p:nvPr userDrawn="1"/>
        </p:nvSpPr>
        <p:spPr>
          <a:xfrm>
            <a:off x="7963760" y="1601538"/>
            <a:ext cx="1089573" cy="1089573"/>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Oval 27">
            <a:extLst>
              <a:ext uri="{FF2B5EF4-FFF2-40B4-BE49-F238E27FC236}">
                <a16:creationId xmlns:a16="http://schemas.microsoft.com/office/drawing/2014/main" id="{2CD1D66E-C10A-8A46-AB35-5B1DCFFE7C89}"/>
              </a:ext>
            </a:extLst>
          </p:cNvPr>
          <p:cNvSpPr/>
          <p:nvPr userDrawn="1"/>
        </p:nvSpPr>
        <p:spPr>
          <a:xfrm>
            <a:off x="10359683" y="1601538"/>
            <a:ext cx="1089573" cy="1089573"/>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Oval 28">
            <a:extLst>
              <a:ext uri="{FF2B5EF4-FFF2-40B4-BE49-F238E27FC236}">
                <a16:creationId xmlns:a16="http://schemas.microsoft.com/office/drawing/2014/main" id="{E2F43457-B5A9-2047-8253-C43676981EC5}"/>
              </a:ext>
            </a:extLst>
          </p:cNvPr>
          <p:cNvSpPr/>
          <p:nvPr userDrawn="1"/>
        </p:nvSpPr>
        <p:spPr>
          <a:xfrm>
            <a:off x="3171918" y="1601538"/>
            <a:ext cx="1089573" cy="1089573"/>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Oval 34">
            <a:extLst>
              <a:ext uri="{FF2B5EF4-FFF2-40B4-BE49-F238E27FC236}">
                <a16:creationId xmlns:a16="http://schemas.microsoft.com/office/drawing/2014/main" id="{71B2EAC6-6716-6244-858E-2B6687D32AB3}"/>
              </a:ext>
            </a:extLst>
          </p:cNvPr>
          <p:cNvSpPr/>
          <p:nvPr userDrawn="1"/>
        </p:nvSpPr>
        <p:spPr>
          <a:xfrm>
            <a:off x="825524" y="1653710"/>
            <a:ext cx="990521" cy="990521"/>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Oval 35">
            <a:extLst>
              <a:ext uri="{FF2B5EF4-FFF2-40B4-BE49-F238E27FC236}">
                <a16:creationId xmlns:a16="http://schemas.microsoft.com/office/drawing/2014/main" id="{8F17AAB3-0FEC-FB45-9B33-EEC6B84A8E38}"/>
              </a:ext>
            </a:extLst>
          </p:cNvPr>
          <p:cNvSpPr/>
          <p:nvPr userDrawn="1"/>
        </p:nvSpPr>
        <p:spPr>
          <a:xfrm>
            <a:off x="5617365" y="1653710"/>
            <a:ext cx="990521" cy="990521"/>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Oval 36">
            <a:extLst>
              <a:ext uri="{FF2B5EF4-FFF2-40B4-BE49-F238E27FC236}">
                <a16:creationId xmlns:a16="http://schemas.microsoft.com/office/drawing/2014/main" id="{E1042801-10FE-DC40-9911-F8C1A816B2C1}"/>
              </a:ext>
            </a:extLst>
          </p:cNvPr>
          <p:cNvSpPr/>
          <p:nvPr userDrawn="1"/>
        </p:nvSpPr>
        <p:spPr>
          <a:xfrm>
            <a:off x="8013286" y="1653710"/>
            <a:ext cx="990521" cy="990521"/>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Oval 37">
            <a:extLst>
              <a:ext uri="{FF2B5EF4-FFF2-40B4-BE49-F238E27FC236}">
                <a16:creationId xmlns:a16="http://schemas.microsoft.com/office/drawing/2014/main" id="{0EDF4B79-2AC6-D340-A9B3-3A8B42D27BAE}"/>
              </a:ext>
            </a:extLst>
          </p:cNvPr>
          <p:cNvSpPr/>
          <p:nvPr userDrawn="1"/>
        </p:nvSpPr>
        <p:spPr>
          <a:xfrm>
            <a:off x="10409209" y="1653710"/>
            <a:ext cx="990521" cy="990521"/>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9" name="Oval 38">
            <a:extLst>
              <a:ext uri="{FF2B5EF4-FFF2-40B4-BE49-F238E27FC236}">
                <a16:creationId xmlns:a16="http://schemas.microsoft.com/office/drawing/2014/main" id="{C7B1E827-43F2-6444-958B-531E299943E8}"/>
              </a:ext>
            </a:extLst>
          </p:cNvPr>
          <p:cNvSpPr/>
          <p:nvPr userDrawn="1"/>
        </p:nvSpPr>
        <p:spPr>
          <a:xfrm>
            <a:off x="3221445" y="1653710"/>
            <a:ext cx="990521" cy="990521"/>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Text Placeholder 5">
            <a:extLst>
              <a:ext uri="{FF2B5EF4-FFF2-40B4-BE49-F238E27FC236}">
                <a16:creationId xmlns:a16="http://schemas.microsoft.com/office/drawing/2014/main" id="{D4B4731D-CE35-8A46-BB12-236FADAE955A}"/>
              </a:ext>
            </a:extLst>
          </p:cNvPr>
          <p:cNvSpPr>
            <a:spLocks noGrp="1"/>
          </p:cNvSpPr>
          <p:nvPr>
            <p:ph type="body" sz="quarter" idx="18" hasCustomPrompt="1"/>
          </p:nvPr>
        </p:nvSpPr>
        <p:spPr>
          <a:xfrm>
            <a:off x="1052422" y="911832"/>
            <a:ext cx="3552831" cy="516244"/>
          </a:xfrm>
          <a:prstGeom prst="rect">
            <a:avLst/>
          </a:prstGeom>
        </p:spPr>
        <p:txBody>
          <a:bodyPr/>
          <a:lstStyle>
            <a:lvl1pPr marL="0" indent="0">
              <a:buNone/>
              <a:defRPr sz="2400">
                <a:solidFill>
                  <a:srgbClr val="002060"/>
                </a:solidFill>
                <a:latin typeface="Bogle" panose="020B0503020203060203" pitchFamily="34" charset="77"/>
              </a:defRPr>
            </a:lvl1pPr>
          </a:lstStyle>
          <a:p>
            <a:pPr lvl="0"/>
            <a:r>
              <a:rPr lang="en-US"/>
              <a:t>Subtitle text</a:t>
            </a:r>
          </a:p>
        </p:txBody>
      </p:sp>
      <p:sp>
        <p:nvSpPr>
          <p:cNvPr id="40" name="Text Placeholder 5">
            <a:extLst>
              <a:ext uri="{FF2B5EF4-FFF2-40B4-BE49-F238E27FC236}">
                <a16:creationId xmlns:a16="http://schemas.microsoft.com/office/drawing/2014/main" id="{FCABB3A8-1AF6-A348-B6EA-E43E823EEB76}"/>
              </a:ext>
            </a:extLst>
          </p:cNvPr>
          <p:cNvSpPr>
            <a:spLocks noGrp="1"/>
          </p:cNvSpPr>
          <p:nvPr>
            <p:ph type="body" sz="quarter" idx="22" hasCustomPrompt="1"/>
          </p:nvPr>
        </p:nvSpPr>
        <p:spPr>
          <a:xfrm>
            <a:off x="206878" y="2936841"/>
            <a:ext cx="2194559" cy="516244"/>
          </a:xfrm>
          <a:prstGeom prst="rect">
            <a:avLst/>
          </a:prstGeom>
        </p:spPr>
        <p:txBody>
          <a:bodyPr/>
          <a:lstStyle>
            <a:lvl1pPr marL="0" indent="0" algn="ctr">
              <a:buNone/>
              <a:defRPr sz="1800" b="1">
                <a:solidFill>
                  <a:srgbClr val="002060"/>
                </a:solidFill>
                <a:latin typeface="Bogle" panose="020B0503020203060203" pitchFamily="34" charset="77"/>
              </a:defRPr>
            </a:lvl1pPr>
          </a:lstStyle>
          <a:p>
            <a:pPr lvl="0"/>
            <a:r>
              <a:rPr lang="en-US"/>
              <a:t>Subtitle text</a:t>
            </a:r>
          </a:p>
        </p:txBody>
      </p:sp>
      <p:sp>
        <p:nvSpPr>
          <p:cNvPr id="42" name="Text Placeholder 5">
            <a:extLst>
              <a:ext uri="{FF2B5EF4-FFF2-40B4-BE49-F238E27FC236}">
                <a16:creationId xmlns:a16="http://schemas.microsoft.com/office/drawing/2014/main" id="{013A44D9-442B-E747-8E63-47842E051CA2}"/>
              </a:ext>
            </a:extLst>
          </p:cNvPr>
          <p:cNvSpPr>
            <a:spLocks noGrp="1"/>
          </p:cNvSpPr>
          <p:nvPr>
            <p:ph type="body" sz="quarter" idx="23" hasCustomPrompt="1"/>
          </p:nvPr>
        </p:nvSpPr>
        <p:spPr>
          <a:xfrm>
            <a:off x="2619425" y="2942881"/>
            <a:ext cx="2194559" cy="516244"/>
          </a:xfrm>
          <a:prstGeom prst="rect">
            <a:avLst/>
          </a:prstGeom>
        </p:spPr>
        <p:txBody>
          <a:bodyPr/>
          <a:lstStyle>
            <a:lvl1pPr marL="0" indent="0" algn="ctr">
              <a:buNone/>
              <a:defRPr sz="1800" b="1">
                <a:solidFill>
                  <a:srgbClr val="002060"/>
                </a:solidFill>
                <a:latin typeface="Bogle" panose="020B0503020203060203" pitchFamily="34" charset="77"/>
              </a:defRPr>
            </a:lvl1pPr>
          </a:lstStyle>
          <a:p>
            <a:pPr lvl="0"/>
            <a:r>
              <a:rPr lang="en-US"/>
              <a:t>Subtitle text</a:t>
            </a:r>
          </a:p>
        </p:txBody>
      </p:sp>
      <p:sp>
        <p:nvSpPr>
          <p:cNvPr id="43" name="Text Placeholder 5">
            <a:extLst>
              <a:ext uri="{FF2B5EF4-FFF2-40B4-BE49-F238E27FC236}">
                <a16:creationId xmlns:a16="http://schemas.microsoft.com/office/drawing/2014/main" id="{AD22674F-CB12-BC43-88D7-BD45954532FE}"/>
              </a:ext>
            </a:extLst>
          </p:cNvPr>
          <p:cNvSpPr>
            <a:spLocks noGrp="1"/>
          </p:cNvSpPr>
          <p:nvPr>
            <p:ph type="body" sz="quarter" idx="24" hasCustomPrompt="1"/>
          </p:nvPr>
        </p:nvSpPr>
        <p:spPr>
          <a:xfrm>
            <a:off x="5015346" y="2936841"/>
            <a:ext cx="2194559" cy="516244"/>
          </a:xfrm>
          <a:prstGeom prst="rect">
            <a:avLst/>
          </a:prstGeom>
        </p:spPr>
        <p:txBody>
          <a:bodyPr/>
          <a:lstStyle>
            <a:lvl1pPr marL="0" indent="0" algn="ctr">
              <a:buNone/>
              <a:defRPr sz="1800" b="1">
                <a:solidFill>
                  <a:srgbClr val="002060"/>
                </a:solidFill>
                <a:latin typeface="Bogle" panose="020B0503020203060203" pitchFamily="34" charset="77"/>
              </a:defRPr>
            </a:lvl1pPr>
          </a:lstStyle>
          <a:p>
            <a:pPr lvl="0"/>
            <a:r>
              <a:rPr lang="en-US"/>
              <a:t>Subtitle text</a:t>
            </a:r>
          </a:p>
        </p:txBody>
      </p:sp>
      <p:sp>
        <p:nvSpPr>
          <p:cNvPr id="44" name="Text Placeholder 5">
            <a:extLst>
              <a:ext uri="{FF2B5EF4-FFF2-40B4-BE49-F238E27FC236}">
                <a16:creationId xmlns:a16="http://schemas.microsoft.com/office/drawing/2014/main" id="{65C10125-86CD-8340-BBD2-993AAFCE8C04}"/>
              </a:ext>
            </a:extLst>
          </p:cNvPr>
          <p:cNvSpPr>
            <a:spLocks noGrp="1"/>
          </p:cNvSpPr>
          <p:nvPr>
            <p:ph type="body" sz="quarter" idx="25" hasCustomPrompt="1"/>
          </p:nvPr>
        </p:nvSpPr>
        <p:spPr>
          <a:xfrm>
            <a:off x="7411265" y="2936841"/>
            <a:ext cx="2194559" cy="516244"/>
          </a:xfrm>
          <a:prstGeom prst="rect">
            <a:avLst/>
          </a:prstGeom>
        </p:spPr>
        <p:txBody>
          <a:bodyPr/>
          <a:lstStyle>
            <a:lvl1pPr marL="0" indent="0" algn="ctr">
              <a:buNone/>
              <a:defRPr sz="1800" b="1">
                <a:solidFill>
                  <a:srgbClr val="002060"/>
                </a:solidFill>
                <a:latin typeface="Bogle" panose="020B0503020203060203" pitchFamily="34" charset="77"/>
              </a:defRPr>
            </a:lvl1pPr>
          </a:lstStyle>
          <a:p>
            <a:pPr lvl="0"/>
            <a:r>
              <a:rPr lang="en-US"/>
              <a:t>Subtitle text</a:t>
            </a:r>
          </a:p>
        </p:txBody>
      </p:sp>
      <p:sp>
        <p:nvSpPr>
          <p:cNvPr id="45" name="Text Placeholder 5">
            <a:extLst>
              <a:ext uri="{FF2B5EF4-FFF2-40B4-BE49-F238E27FC236}">
                <a16:creationId xmlns:a16="http://schemas.microsoft.com/office/drawing/2014/main" id="{6A95C4FA-0AA5-FA44-8094-21F8C35CCA83}"/>
              </a:ext>
            </a:extLst>
          </p:cNvPr>
          <p:cNvSpPr>
            <a:spLocks noGrp="1"/>
          </p:cNvSpPr>
          <p:nvPr>
            <p:ph type="body" sz="quarter" idx="26" hasCustomPrompt="1"/>
          </p:nvPr>
        </p:nvSpPr>
        <p:spPr>
          <a:xfrm>
            <a:off x="9807186" y="2930801"/>
            <a:ext cx="2194559" cy="516244"/>
          </a:xfrm>
          <a:prstGeom prst="rect">
            <a:avLst/>
          </a:prstGeom>
        </p:spPr>
        <p:txBody>
          <a:bodyPr/>
          <a:lstStyle>
            <a:lvl1pPr marL="0" indent="0" algn="ctr">
              <a:buNone/>
              <a:defRPr sz="1800" b="1">
                <a:solidFill>
                  <a:srgbClr val="002060"/>
                </a:solidFill>
                <a:latin typeface="Bogle" panose="020B0503020203060203" pitchFamily="34" charset="77"/>
              </a:defRPr>
            </a:lvl1pPr>
          </a:lstStyle>
          <a:p>
            <a:pPr lvl="0"/>
            <a:r>
              <a:rPr lang="en-US"/>
              <a:t>Subtitle text</a:t>
            </a:r>
          </a:p>
        </p:txBody>
      </p:sp>
      <p:sp>
        <p:nvSpPr>
          <p:cNvPr id="3" name="Text Placeholder 2">
            <a:extLst>
              <a:ext uri="{FF2B5EF4-FFF2-40B4-BE49-F238E27FC236}">
                <a16:creationId xmlns:a16="http://schemas.microsoft.com/office/drawing/2014/main" id="{A208A31C-A5BB-6448-98CC-9E9E711656C0}"/>
              </a:ext>
            </a:extLst>
          </p:cNvPr>
          <p:cNvSpPr>
            <a:spLocks noGrp="1"/>
          </p:cNvSpPr>
          <p:nvPr>
            <p:ph type="body" sz="quarter" idx="27"/>
          </p:nvPr>
        </p:nvSpPr>
        <p:spPr>
          <a:xfrm>
            <a:off x="465139" y="3624265"/>
            <a:ext cx="1722437" cy="2662237"/>
          </a:xfrm>
          <a:prstGeom prst="rect">
            <a:avLst/>
          </a:prstGeom>
        </p:spPr>
        <p:txBody>
          <a:bodyPr/>
          <a:lstStyle>
            <a:lvl1pPr marL="128585" indent="-128585">
              <a:tabLst/>
              <a:defRPr sz="1200">
                <a:solidFill>
                  <a:srgbClr val="002060"/>
                </a:solidFill>
                <a:latin typeface="Bogle" panose="020B0503020203060203" pitchFamily="34" charset="77"/>
              </a:defRPr>
            </a:lvl1pPr>
            <a:lvl2pPr marL="288918" indent="-160335">
              <a:tabLst/>
              <a:defRPr sz="1200">
                <a:solidFill>
                  <a:srgbClr val="002060"/>
                </a:solidFill>
                <a:latin typeface="Bogle" panose="020B0503020203060203" pitchFamily="34" charset="77"/>
              </a:defRPr>
            </a:lvl2pPr>
            <a:lvl3pPr marL="514338" indent="-225420">
              <a:tabLst/>
              <a:defRPr sz="1200">
                <a:solidFill>
                  <a:srgbClr val="002060"/>
                </a:solidFill>
                <a:latin typeface="Bogle" panose="020B0503020203060203" pitchFamily="34" charset="77"/>
              </a:defRPr>
            </a:lvl3pPr>
            <a:lvl4pPr marL="690545" indent="-176209">
              <a:tabLst/>
              <a:defRPr sz="1200">
                <a:solidFill>
                  <a:srgbClr val="002060"/>
                </a:solidFill>
                <a:latin typeface="Bogle" panose="020B0503020203060203" pitchFamily="34" charset="77"/>
              </a:defRPr>
            </a:lvl4pPr>
            <a:lvl5pPr>
              <a:defRPr sz="1200">
                <a:latin typeface="Bogle" panose="020B0503020203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6" name="Text Placeholder 2">
            <a:extLst>
              <a:ext uri="{FF2B5EF4-FFF2-40B4-BE49-F238E27FC236}">
                <a16:creationId xmlns:a16="http://schemas.microsoft.com/office/drawing/2014/main" id="{CE709C52-F4E4-2E4B-887E-DF8DA71262B2}"/>
              </a:ext>
            </a:extLst>
          </p:cNvPr>
          <p:cNvSpPr>
            <a:spLocks noGrp="1"/>
          </p:cNvSpPr>
          <p:nvPr>
            <p:ph type="body" sz="quarter" idx="28"/>
          </p:nvPr>
        </p:nvSpPr>
        <p:spPr>
          <a:xfrm>
            <a:off x="2828836" y="3617690"/>
            <a:ext cx="1722437" cy="2662237"/>
          </a:xfrm>
          <a:prstGeom prst="rect">
            <a:avLst/>
          </a:prstGeom>
        </p:spPr>
        <p:txBody>
          <a:bodyPr/>
          <a:lstStyle>
            <a:lvl1pPr marL="128585" indent="-128585">
              <a:tabLst/>
              <a:defRPr sz="1200">
                <a:solidFill>
                  <a:srgbClr val="002060"/>
                </a:solidFill>
                <a:latin typeface="Bogle" panose="020B0503020203060203" pitchFamily="34" charset="77"/>
              </a:defRPr>
            </a:lvl1pPr>
            <a:lvl2pPr marL="288918" indent="-160335">
              <a:tabLst/>
              <a:defRPr sz="1200">
                <a:solidFill>
                  <a:srgbClr val="002060"/>
                </a:solidFill>
                <a:latin typeface="Bogle" panose="020B0503020203060203" pitchFamily="34" charset="77"/>
              </a:defRPr>
            </a:lvl2pPr>
            <a:lvl3pPr marL="514338" indent="-225420">
              <a:tabLst/>
              <a:defRPr sz="1200">
                <a:solidFill>
                  <a:srgbClr val="002060"/>
                </a:solidFill>
                <a:latin typeface="Bogle" panose="020B0503020203060203" pitchFamily="34" charset="77"/>
              </a:defRPr>
            </a:lvl3pPr>
            <a:lvl4pPr marL="690545" indent="-176209">
              <a:tabLst/>
              <a:defRPr sz="1200">
                <a:solidFill>
                  <a:srgbClr val="002060"/>
                </a:solidFill>
                <a:latin typeface="Bogle" panose="020B0503020203060203" pitchFamily="34" charset="77"/>
              </a:defRPr>
            </a:lvl4pPr>
            <a:lvl5pPr>
              <a:defRPr sz="1200">
                <a:latin typeface="Bogle" panose="020B0503020203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7" name="Text Placeholder 2">
            <a:extLst>
              <a:ext uri="{FF2B5EF4-FFF2-40B4-BE49-F238E27FC236}">
                <a16:creationId xmlns:a16="http://schemas.microsoft.com/office/drawing/2014/main" id="{53B9E8AC-7CB9-EA4D-A91D-B4FF48C01DD0}"/>
              </a:ext>
            </a:extLst>
          </p:cNvPr>
          <p:cNvSpPr>
            <a:spLocks noGrp="1"/>
          </p:cNvSpPr>
          <p:nvPr>
            <p:ph type="body" sz="quarter" idx="29"/>
          </p:nvPr>
        </p:nvSpPr>
        <p:spPr>
          <a:xfrm>
            <a:off x="5277032" y="3630840"/>
            <a:ext cx="1722437" cy="2662237"/>
          </a:xfrm>
          <a:prstGeom prst="rect">
            <a:avLst/>
          </a:prstGeom>
        </p:spPr>
        <p:txBody>
          <a:bodyPr/>
          <a:lstStyle>
            <a:lvl1pPr marL="128585" indent="-128585">
              <a:tabLst/>
              <a:defRPr sz="1200">
                <a:solidFill>
                  <a:srgbClr val="002060"/>
                </a:solidFill>
                <a:latin typeface="Bogle" panose="020B0503020203060203" pitchFamily="34" charset="77"/>
              </a:defRPr>
            </a:lvl1pPr>
            <a:lvl2pPr marL="288918" indent="-160335">
              <a:tabLst/>
              <a:defRPr sz="1200">
                <a:solidFill>
                  <a:srgbClr val="002060"/>
                </a:solidFill>
                <a:latin typeface="Bogle" panose="020B0503020203060203" pitchFamily="34" charset="77"/>
              </a:defRPr>
            </a:lvl2pPr>
            <a:lvl3pPr marL="514338" indent="-225420">
              <a:tabLst/>
              <a:defRPr sz="1200">
                <a:solidFill>
                  <a:srgbClr val="002060"/>
                </a:solidFill>
                <a:latin typeface="Bogle" panose="020B0503020203060203" pitchFamily="34" charset="77"/>
              </a:defRPr>
            </a:lvl3pPr>
            <a:lvl4pPr marL="690545" indent="-176209">
              <a:tabLst/>
              <a:defRPr sz="1200">
                <a:solidFill>
                  <a:srgbClr val="002060"/>
                </a:solidFill>
                <a:latin typeface="Bogle" panose="020B0503020203060203" pitchFamily="34" charset="77"/>
              </a:defRPr>
            </a:lvl4pPr>
            <a:lvl5pPr>
              <a:defRPr sz="1200">
                <a:latin typeface="Bogle" panose="020B0503020203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8" name="Text Placeholder 2">
            <a:extLst>
              <a:ext uri="{FF2B5EF4-FFF2-40B4-BE49-F238E27FC236}">
                <a16:creationId xmlns:a16="http://schemas.microsoft.com/office/drawing/2014/main" id="{015F2869-75CE-004B-830E-E041C509B8BD}"/>
              </a:ext>
            </a:extLst>
          </p:cNvPr>
          <p:cNvSpPr>
            <a:spLocks noGrp="1"/>
          </p:cNvSpPr>
          <p:nvPr>
            <p:ph type="body" sz="quarter" idx="30"/>
          </p:nvPr>
        </p:nvSpPr>
        <p:spPr>
          <a:xfrm>
            <a:off x="7640728" y="3624265"/>
            <a:ext cx="1722437" cy="2662237"/>
          </a:xfrm>
          <a:prstGeom prst="rect">
            <a:avLst/>
          </a:prstGeom>
        </p:spPr>
        <p:txBody>
          <a:bodyPr/>
          <a:lstStyle>
            <a:lvl1pPr marL="128585" indent="-128585">
              <a:tabLst/>
              <a:defRPr sz="1200">
                <a:solidFill>
                  <a:srgbClr val="002060"/>
                </a:solidFill>
                <a:latin typeface="Bogle" panose="020B0503020203060203" pitchFamily="34" charset="77"/>
              </a:defRPr>
            </a:lvl1pPr>
            <a:lvl2pPr marL="288918" indent="-160335">
              <a:tabLst/>
              <a:defRPr sz="1200">
                <a:solidFill>
                  <a:srgbClr val="002060"/>
                </a:solidFill>
                <a:latin typeface="Bogle" panose="020B0503020203060203" pitchFamily="34" charset="77"/>
              </a:defRPr>
            </a:lvl2pPr>
            <a:lvl3pPr marL="514338" indent="-225420">
              <a:tabLst/>
              <a:defRPr sz="1200">
                <a:solidFill>
                  <a:srgbClr val="002060"/>
                </a:solidFill>
                <a:latin typeface="Bogle" panose="020B0503020203060203" pitchFamily="34" charset="77"/>
              </a:defRPr>
            </a:lvl3pPr>
            <a:lvl4pPr marL="690545" indent="-176209">
              <a:tabLst/>
              <a:defRPr sz="1200">
                <a:solidFill>
                  <a:srgbClr val="002060"/>
                </a:solidFill>
                <a:latin typeface="Bogle" panose="020B0503020203060203" pitchFamily="34" charset="77"/>
              </a:defRPr>
            </a:lvl4pPr>
            <a:lvl5pPr>
              <a:defRPr sz="1200">
                <a:latin typeface="Bogle" panose="020B0503020203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9" name="Text Placeholder 2">
            <a:extLst>
              <a:ext uri="{FF2B5EF4-FFF2-40B4-BE49-F238E27FC236}">
                <a16:creationId xmlns:a16="http://schemas.microsoft.com/office/drawing/2014/main" id="{DD7C2EC2-B7E8-9547-8B6F-4347AD404B42}"/>
              </a:ext>
            </a:extLst>
          </p:cNvPr>
          <p:cNvSpPr>
            <a:spLocks noGrp="1"/>
          </p:cNvSpPr>
          <p:nvPr>
            <p:ph type="body" sz="quarter" idx="31"/>
          </p:nvPr>
        </p:nvSpPr>
        <p:spPr>
          <a:xfrm>
            <a:off x="10043246" y="3630840"/>
            <a:ext cx="1722437" cy="2662237"/>
          </a:xfrm>
          <a:prstGeom prst="rect">
            <a:avLst/>
          </a:prstGeom>
        </p:spPr>
        <p:txBody>
          <a:bodyPr/>
          <a:lstStyle>
            <a:lvl1pPr marL="128585" indent="-128585">
              <a:tabLst/>
              <a:defRPr sz="1200">
                <a:solidFill>
                  <a:srgbClr val="002060"/>
                </a:solidFill>
                <a:latin typeface="Bogle" panose="020B0503020203060203" pitchFamily="34" charset="77"/>
              </a:defRPr>
            </a:lvl1pPr>
            <a:lvl2pPr marL="288918" indent="-160335">
              <a:tabLst/>
              <a:defRPr sz="1200">
                <a:solidFill>
                  <a:srgbClr val="002060"/>
                </a:solidFill>
                <a:latin typeface="Bogle" panose="020B0503020203060203" pitchFamily="34" charset="77"/>
              </a:defRPr>
            </a:lvl2pPr>
            <a:lvl3pPr marL="514338" indent="-225420">
              <a:tabLst/>
              <a:defRPr sz="1200">
                <a:solidFill>
                  <a:srgbClr val="002060"/>
                </a:solidFill>
                <a:latin typeface="Bogle" panose="020B0503020203060203" pitchFamily="34" charset="77"/>
              </a:defRPr>
            </a:lvl3pPr>
            <a:lvl4pPr marL="690545" indent="-176209">
              <a:tabLst/>
              <a:defRPr sz="1200">
                <a:solidFill>
                  <a:srgbClr val="002060"/>
                </a:solidFill>
                <a:latin typeface="Bogle" panose="020B0503020203060203" pitchFamily="34" charset="77"/>
              </a:defRPr>
            </a:lvl4pPr>
            <a:lvl5pPr>
              <a:defRPr sz="1200">
                <a:latin typeface="Bogle" panose="020B0503020203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42300822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5 | Full Page Text">
    <p:bg>
      <p:bgPr>
        <a:solidFill>
          <a:srgbClr val="DEECF8"/>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04C6CB5-F59E-6F45-9E8A-1AF0C74559EA}"/>
              </a:ext>
            </a:extLst>
          </p:cNvPr>
          <p:cNvSpPr/>
          <p:nvPr userDrawn="1"/>
        </p:nvSpPr>
        <p:spPr>
          <a:xfrm>
            <a:off x="0" y="0"/>
            <a:ext cx="12192000" cy="1633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Google Shape;235;p28">
            <a:extLst>
              <a:ext uri="{FF2B5EF4-FFF2-40B4-BE49-F238E27FC236}">
                <a16:creationId xmlns:a16="http://schemas.microsoft.com/office/drawing/2014/main" id="{6AACC6B4-D75B-9F47-80A3-64566E129B60}"/>
              </a:ext>
            </a:extLst>
          </p:cNvPr>
          <p:cNvSpPr txBox="1">
            <a:spLocks noGrp="1"/>
          </p:cNvSpPr>
          <p:nvPr>
            <p:ph type="title" hasCustomPrompt="1"/>
          </p:nvPr>
        </p:nvSpPr>
        <p:spPr>
          <a:xfrm>
            <a:off x="1052421" y="455217"/>
            <a:ext cx="5797267" cy="53974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3200" b="1" i="0">
                <a:solidFill>
                  <a:srgbClr val="002060"/>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r>
              <a:rPr lang="en-US"/>
              <a:t>Slide title – full page text</a:t>
            </a:r>
            <a:endParaRPr/>
          </a:p>
        </p:txBody>
      </p:sp>
      <p:pic>
        <p:nvPicPr>
          <p:cNvPr id="13" name="Picture 12">
            <a:extLst>
              <a:ext uri="{FF2B5EF4-FFF2-40B4-BE49-F238E27FC236}">
                <a16:creationId xmlns:a16="http://schemas.microsoft.com/office/drawing/2014/main" id="{A4D89A84-DFDD-8849-888C-360CCF320DDD}"/>
              </a:ext>
            </a:extLst>
          </p:cNvPr>
          <p:cNvPicPr>
            <a:picLocks noChangeAspect="1"/>
          </p:cNvPicPr>
          <p:nvPr userDrawn="1"/>
        </p:nvPicPr>
        <p:blipFill>
          <a:blip r:embed="rId2"/>
          <a:stretch>
            <a:fillRect/>
          </a:stretch>
        </p:blipFill>
        <p:spPr>
          <a:xfrm>
            <a:off x="465514" y="372094"/>
            <a:ext cx="553657" cy="622865"/>
          </a:xfrm>
          <a:prstGeom prst="rect">
            <a:avLst/>
          </a:prstGeom>
        </p:spPr>
      </p:pic>
      <p:sp>
        <p:nvSpPr>
          <p:cNvPr id="18" name="Text Placeholder 5">
            <a:extLst>
              <a:ext uri="{FF2B5EF4-FFF2-40B4-BE49-F238E27FC236}">
                <a16:creationId xmlns:a16="http://schemas.microsoft.com/office/drawing/2014/main" id="{1037FBFA-CAB0-3A45-8AFA-2181EB599BFC}"/>
              </a:ext>
            </a:extLst>
          </p:cNvPr>
          <p:cNvSpPr>
            <a:spLocks noGrp="1"/>
          </p:cNvSpPr>
          <p:nvPr>
            <p:ph type="body" sz="quarter" idx="18" hasCustomPrompt="1"/>
          </p:nvPr>
        </p:nvSpPr>
        <p:spPr>
          <a:xfrm>
            <a:off x="1052422" y="911832"/>
            <a:ext cx="3552831" cy="516244"/>
          </a:xfrm>
          <a:prstGeom prst="rect">
            <a:avLst/>
          </a:prstGeom>
        </p:spPr>
        <p:txBody>
          <a:bodyPr/>
          <a:lstStyle>
            <a:lvl1pPr marL="0" indent="0">
              <a:buNone/>
              <a:defRPr sz="2400">
                <a:solidFill>
                  <a:srgbClr val="002060"/>
                </a:solidFill>
                <a:latin typeface="Bogle" panose="020B0503020203060203" pitchFamily="34" charset="77"/>
              </a:defRPr>
            </a:lvl1pPr>
          </a:lstStyle>
          <a:p>
            <a:pPr lvl="0"/>
            <a:r>
              <a:rPr lang="en-US"/>
              <a:t>Subtitle text</a:t>
            </a:r>
          </a:p>
        </p:txBody>
      </p:sp>
      <p:sp>
        <p:nvSpPr>
          <p:cNvPr id="19" name="Text Placeholder 4">
            <a:extLst>
              <a:ext uri="{FF2B5EF4-FFF2-40B4-BE49-F238E27FC236}">
                <a16:creationId xmlns:a16="http://schemas.microsoft.com/office/drawing/2014/main" id="{B0E01E77-255E-D64E-B62C-2AD5545F7070}"/>
              </a:ext>
            </a:extLst>
          </p:cNvPr>
          <p:cNvSpPr>
            <a:spLocks noGrp="1"/>
          </p:cNvSpPr>
          <p:nvPr>
            <p:ph type="body" sz="quarter" idx="19" hasCustomPrompt="1"/>
          </p:nvPr>
        </p:nvSpPr>
        <p:spPr>
          <a:xfrm>
            <a:off x="559379" y="1721295"/>
            <a:ext cx="11073243" cy="4751156"/>
          </a:xfrm>
          <a:prstGeom prst="rect">
            <a:avLst/>
          </a:prstGeom>
        </p:spPr>
        <p:txBody>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200">
                <a:solidFill>
                  <a:srgbClr val="002060"/>
                </a:solidFill>
                <a:latin typeface="Bogle" panose="020B0503020203060203" pitchFamily="34" charset="77"/>
              </a:defRPr>
            </a:lvl1pPr>
            <a:lvl2pPr marL="685783"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200">
                <a:solidFill>
                  <a:srgbClr val="002060"/>
                </a:solidFill>
                <a:latin typeface="Bogle" panose="020B0503020203060203" pitchFamily="34" charset="77"/>
              </a:defRPr>
            </a:lvl2pPr>
            <a:lvl3pPr marL="1085824" indent="-171446">
              <a:buFont typeface="Arial" panose="020B0604020202020204" pitchFamily="34" charset="0"/>
              <a:buChar char="•"/>
              <a:defRPr sz="1200">
                <a:solidFill>
                  <a:srgbClr val="002060"/>
                </a:solidFill>
                <a:latin typeface="Bogle" panose="020B0503020203060203" pitchFamily="34" charset="77"/>
              </a:defRPr>
            </a:lvl3pPr>
            <a:lvl4pPr>
              <a:defRPr sz="1200">
                <a:solidFill>
                  <a:schemeClr val="bg1"/>
                </a:solidFill>
                <a:latin typeface="Bogle" panose="020B0503020203060203" pitchFamily="34" charset="77"/>
              </a:defRPr>
            </a:lvl4pPr>
            <a:lvl5pPr>
              <a:defRPr sz="1200">
                <a:solidFill>
                  <a:schemeClr val="bg1"/>
                </a:solidFill>
                <a:latin typeface="Bogle" panose="020B0503020203060203" pitchFamily="34" charset="77"/>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a:t>
            </a:r>
          </a:p>
          <a:p>
            <a:pPr marL="685783"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Click to edit Master text styles</a:t>
            </a:r>
          </a:p>
          <a:p>
            <a:pPr lvl="2"/>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a:t>
            </a:r>
          </a:p>
          <a:p>
            <a:pPr marL="685783"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Click to edit Master text styles</a:t>
            </a:r>
          </a:p>
          <a:p>
            <a:pPr lvl="2"/>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a:t>
            </a:r>
          </a:p>
          <a:p>
            <a:pPr marL="685783"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Click to edit Master text styles</a:t>
            </a:r>
          </a:p>
          <a:p>
            <a:pPr lvl="2"/>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a:t>
            </a:r>
          </a:p>
          <a:p>
            <a:pPr lvl="1"/>
            <a:endParaRPr lang="en-US"/>
          </a:p>
          <a:p>
            <a:pPr lvl="0"/>
            <a:endParaRPr lang="en-US"/>
          </a:p>
        </p:txBody>
      </p:sp>
    </p:spTree>
    <p:extLst>
      <p:ext uri="{BB962C8B-B14F-4D97-AF65-F5344CB8AC3E}">
        <p14:creationId xmlns:p14="http://schemas.microsoft.com/office/powerpoint/2010/main" val="4071089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6 | Full Table">
    <p:spTree>
      <p:nvGrpSpPr>
        <p:cNvPr id="1" name=""/>
        <p:cNvGrpSpPr/>
        <p:nvPr/>
      </p:nvGrpSpPr>
      <p:grpSpPr>
        <a:xfrm>
          <a:off x="0" y="0"/>
          <a:ext cx="0" cy="0"/>
          <a:chOff x="0" y="0"/>
          <a:chExt cx="0" cy="0"/>
        </a:xfrm>
      </p:grpSpPr>
      <p:sp>
        <p:nvSpPr>
          <p:cNvPr id="12" name="Google Shape;235;p28">
            <a:extLst>
              <a:ext uri="{FF2B5EF4-FFF2-40B4-BE49-F238E27FC236}">
                <a16:creationId xmlns:a16="http://schemas.microsoft.com/office/drawing/2014/main" id="{6AACC6B4-D75B-9F47-80A3-64566E129B60}"/>
              </a:ext>
            </a:extLst>
          </p:cNvPr>
          <p:cNvSpPr txBox="1">
            <a:spLocks noGrp="1"/>
          </p:cNvSpPr>
          <p:nvPr>
            <p:ph type="title" hasCustomPrompt="1"/>
          </p:nvPr>
        </p:nvSpPr>
        <p:spPr>
          <a:xfrm>
            <a:off x="1052421" y="455217"/>
            <a:ext cx="5797267" cy="53974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3200" b="1" i="0">
                <a:solidFill>
                  <a:srgbClr val="002060"/>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r>
              <a:rPr lang="en-US"/>
              <a:t>Slide title – full table</a:t>
            </a:r>
            <a:endParaRPr/>
          </a:p>
        </p:txBody>
      </p:sp>
      <p:pic>
        <p:nvPicPr>
          <p:cNvPr id="13" name="Picture 12">
            <a:extLst>
              <a:ext uri="{FF2B5EF4-FFF2-40B4-BE49-F238E27FC236}">
                <a16:creationId xmlns:a16="http://schemas.microsoft.com/office/drawing/2014/main" id="{A4D89A84-DFDD-8849-888C-360CCF320DDD}"/>
              </a:ext>
            </a:extLst>
          </p:cNvPr>
          <p:cNvPicPr>
            <a:picLocks noChangeAspect="1"/>
          </p:cNvPicPr>
          <p:nvPr userDrawn="1"/>
        </p:nvPicPr>
        <p:blipFill>
          <a:blip r:embed="rId2"/>
          <a:stretch>
            <a:fillRect/>
          </a:stretch>
        </p:blipFill>
        <p:spPr>
          <a:xfrm>
            <a:off x="465514" y="372094"/>
            <a:ext cx="553657" cy="622865"/>
          </a:xfrm>
          <a:prstGeom prst="rect">
            <a:avLst/>
          </a:prstGeom>
        </p:spPr>
      </p:pic>
      <p:sp>
        <p:nvSpPr>
          <p:cNvPr id="3" name="Table Placeholder 2">
            <a:extLst>
              <a:ext uri="{FF2B5EF4-FFF2-40B4-BE49-F238E27FC236}">
                <a16:creationId xmlns:a16="http://schemas.microsoft.com/office/drawing/2014/main" id="{71427F6F-AD7E-F142-8CFA-D9B27B97CB09}"/>
              </a:ext>
            </a:extLst>
          </p:cNvPr>
          <p:cNvSpPr>
            <a:spLocks noGrp="1"/>
          </p:cNvSpPr>
          <p:nvPr>
            <p:ph type="tbl" sz="quarter" idx="10"/>
          </p:nvPr>
        </p:nvSpPr>
        <p:spPr>
          <a:xfrm>
            <a:off x="465139" y="1290638"/>
            <a:ext cx="11433175" cy="5167312"/>
          </a:xfrm>
          <a:prstGeom prst="rect">
            <a:avLst/>
          </a:prstGeom>
        </p:spPr>
        <p:txBody>
          <a:bodyPr anchor="ctr"/>
          <a:lstStyle>
            <a:lvl1pPr marL="0" indent="0" algn="ctr">
              <a:buNone/>
              <a:defRPr>
                <a:solidFill>
                  <a:srgbClr val="002060"/>
                </a:solidFill>
                <a:latin typeface="Bogle" panose="020B0503020203060203" pitchFamily="34" charset="77"/>
              </a:defRPr>
            </a:lvl1pPr>
          </a:lstStyle>
          <a:p>
            <a:r>
              <a:rPr lang="en-US"/>
              <a:t>Click icon to add table</a:t>
            </a:r>
          </a:p>
        </p:txBody>
      </p:sp>
    </p:spTree>
    <p:extLst>
      <p:ext uri="{BB962C8B-B14F-4D97-AF65-F5344CB8AC3E}">
        <p14:creationId xmlns:p14="http://schemas.microsoft.com/office/powerpoint/2010/main" val="145558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7 | 4 Pictures">
    <p:bg>
      <p:bgPr>
        <a:solidFill>
          <a:srgbClr val="DEECF8"/>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181AF04-5158-5C47-939A-657906E0599F}"/>
              </a:ext>
            </a:extLst>
          </p:cNvPr>
          <p:cNvSpPr/>
          <p:nvPr userDrawn="1"/>
        </p:nvSpPr>
        <p:spPr>
          <a:xfrm>
            <a:off x="0" y="2"/>
            <a:ext cx="12192000" cy="115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Google Shape;235;p28">
            <a:extLst>
              <a:ext uri="{FF2B5EF4-FFF2-40B4-BE49-F238E27FC236}">
                <a16:creationId xmlns:a16="http://schemas.microsoft.com/office/drawing/2014/main" id="{6AACC6B4-D75B-9F47-80A3-64566E129B60}"/>
              </a:ext>
            </a:extLst>
          </p:cNvPr>
          <p:cNvSpPr txBox="1">
            <a:spLocks noGrp="1"/>
          </p:cNvSpPr>
          <p:nvPr>
            <p:ph type="title" hasCustomPrompt="1"/>
          </p:nvPr>
        </p:nvSpPr>
        <p:spPr>
          <a:xfrm>
            <a:off x="1052421" y="455217"/>
            <a:ext cx="5797267" cy="53974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3200" b="1" i="0">
                <a:solidFill>
                  <a:srgbClr val="002060"/>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r>
              <a:rPr lang="en-US"/>
              <a:t>Slide title – 4 pictures</a:t>
            </a:r>
            <a:endParaRPr/>
          </a:p>
        </p:txBody>
      </p:sp>
      <p:pic>
        <p:nvPicPr>
          <p:cNvPr id="13" name="Picture 12">
            <a:extLst>
              <a:ext uri="{FF2B5EF4-FFF2-40B4-BE49-F238E27FC236}">
                <a16:creationId xmlns:a16="http://schemas.microsoft.com/office/drawing/2014/main" id="{A4D89A84-DFDD-8849-888C-360CCF320DDD}"/>
              </a:ext>
            </a:extLst>
          </p:cNvPr>
          <p:cNvPicPr>
            <a:picLocks noChangeAspect="1"/>
          </p:cNvPicPr>
          <p:nvPr userDrawn="1"/>
        </p:nvPicPr>
        <p:blipFill>
          <a:blip r:embed="rId2"/>
          <a:stretch>
            <a:fillRect/>
          </a:stretch>
        </p:blipFill>
        <p:spPr>
          <a:xfrm>
            <a:off x="465514" y="372094"/>
            <a:ext cx="553657" cy="622865"/>
          </a:xfrm>
          <a:prstGeom prst="rect">
            <a:avLst/>
          </a:prstGeom>
        </p:spPr>
      </p:pic>
      <p:sp>
        <p:nvSpPr>
          <p:cNvPr id="20" name="Picture Placeholder 18">
            <a:extLst>
              <a:ext uri="{FF2B5EF4-FFF2-40B4-BE49-F238E27FC236}">
                <a16:creationId xmlns:a16="http://schemas.microsoft.com/office/drawing/2014/main" id="{121077C4-C9A4-A64D-96CF-BE114B274BCC}"/>
              </a:ext>
            </a:extLst>
          </p:cNvPr>
          <p:cNvSpPr>
            <a:spLocks noGrp="1"/>
          </p:cNvSpPr>
          <p:nvPr>
            <p:ph type="pic" sz="quarter" idx="21" hasCustomPrompt="1"/>
          </p:nvPr>
        </p:nvSpPr>
        <p:spPr>
          <a:xfrm>
            <a:off x="9165960" y="2093269"/>
            <a:ext cx="2938213" cy="2855374"/>
          </a:xfrm>
          <a:prstGeom prst="rect">
            <a:avLst/>
          </a:prstGeom>
          <a:solidFill>
            <a:schemeClr val="bg1"/>
          </a:solidFill>
        </p:spPr>
        <p:txBody>
          <a:bodyPr anchor="ctr" anchorCtr="0"/>
          <a:lstStyle>
            <a:lvl1pPr marL="0" indent="0" algn="ctr">
              <a:buNone/>
              <a:defRPr sz="2000" b="0" i="0">
                <a:solidFill>
                  <a:schemeClr val="accent1"/>
                </a:solidFill>
                <a:latin typeface="Bogle" panose="020B0503020203060203" pitchFamily="34" charset="77"/>
              </a:defRPr>
            </a:lvl1pPr>
          </a:lstStyle>
          <a:p>
            <a:r>
              <a:rPr lang="en-US"/>
              <a:t>Click to select image</a:t>
            </a:r>
          </a:p>
        </p:txBody>
      </p:sp>
      <p:sp>
        <p:nvSpPr>
          <p:cNvPr id="21" name="Picture Placeholder 18">
            <a:extLst>
              <a:ext uri="{FF2B5EF4-FFF2-40B4-BE49-F238E27FC236}">
                <a16:creationId xmlns:a16="http://schemas.microsoft.com/office/drawing/2014/main" id="{EFA9D4FC-57BD-424E-A85E-534439E12C8C}"/>
              </a:ext>
            </a:extLst>
          </p:cNvPr>
          <p:cNvSpPr>
            <a:spLocks noGrp="1"/>
          </p:cNvSpPr>
          <p:nvPr>
            <p:ph type="pic" sz="quarter" idx="22" hasCustomPrompt="1"/>
          </p:nvPr>
        </p:nvSpPr>
        <p:spPr>
          <a:xfrm>
            <a:off x="6139916" y="2070364"/>
            <a:ext cx="2938213" cy="2855374"/>
          </a:xfrm>
          <a:prstGeom prst="rect">
            <a:avLst/>
          </a:prstGeom>
          <a:solidFill>
            <a:schemeClr val="bg1"/>
          </a:solidFill>
        </p:spPr>
        <p:txBody>
          <a:bodyPr anchor="ctr" anchorCtr="0"/>
          <a:lstStyle>
            <a:lvl1pPr marL="0" indent="0" algn="ctr">
              <a:buNone/>
              <a:defRPr sz="2000" b="0" i="0">
                <a:solidFill>
                  <a:schemeClr val="accent1"/>
                </a:solidFill>
                <a:latin typeface="Bogle" panose="020B0503020203060203" pitchFamily="34" charset="77"/>
              </a:defRPr>
            </a:lvl1pPr>
          </a:lstStyle>
          <a:p>
            <a:r>
              <a:rPr lang="en-US"/>
              <a:t>Click to select image</a:t>
            </a:r>
          </a:p>
        </p:txBody>
      </p:sp>
      <p:sp>
        <p:nvSpPr>
          <p:cNvPr id="22" name="Picture Placeholder 18">
            <a:extLst>
              <a:ext uri="{FF2B5EF4-FFF2-40B4-BE49-F238E27FC236}">
                <a16:creationId xmlns:a16="http://schemas.microsoft.com/office/drawing/2014/main" id="{1CD99DF6-4712-0048-8BF3-975EF9F0BEF9}"/>
              </a:ext>
            </a:extLst>
          </p:cNvPr>
          <p:cNvSpPr>
            <a:spLocks noGrp="1"/>
          </p:cNvSpPr>
          <p:nvPr>
            <p:ph type="pic" sz="quarter" idx="23" hasCustomPrompt="1"/>
          </p:nvPr>
        </p:nvSpPr>
        <p:spPr>
          <a:xfrm>
            <a:off x="3113874" y="2070364"/>
            <a:ext cx="2938213" cy="2855374"/>
          </a:xfrm>
          <a:prstGeom prst="rect">
            <a:avLst/>
          </a:prstGeom>
          <a:solidFill>
            <a:schemeClr val="bg1"/>
          </a:solidFill>
        </p:spPr>
        <p:txBody>
          <a:bodyPr anchor="ctr" anchorCtr="0"/>
          <a:lstStyle>
            <a:lvl1pPr marL="0" indent="0" algn="ctr">
              <a:buNone/>
              <a:defRPr sz="2000" b="0" i="0">
                <a:solidFill>
                  <a:schemeClr val="accent1"/>
                </a:solidFill>
                <a:latin typeface="Bogle" panose="020B0503020203060203" pitchFamily="34" charset="77"/>
              </a:defRPr>
            </a:lvl1pPr>
          </a:lstStyle>
          <a:p>
            <a:r>
              <a:rPr lang="en-US"/>
              <a:t>Click to select image</a:t>
            </a:r>
          </a:p>
        </p:txBody>
      </p:sp>
      <p:sp>
        <p:nvSpPr>
          <p:cNvPr id="23" name="Picture Placeholder 18">
            <a:extLst>
              <a:ext uri="{FF2B5EF4-FFF2-40B4-BE49-F238E27FC236}">
                <a16:creationId xmlns:a16="http://schemas.microsoft.com/office/drawing/2014/main" id="{2E525997-5966-FA4B-92EF-98AB856CD6B4}"/>
              </a:ext>
            </a:extLst>
          </p:cNvPr>
          <p:cNvSpPr>
            <a:spLocks noGrp="1"/>
          </p:cNvSpPr>
          <p:nvPr>
            <p:ph type="pic" sz="quarter" idx="24" hasCustomPrompt="1"/>
          </p:nvPr>
        </p:nvSpPr>
        <p:spPr>
          <a:xfrm>
            <a:off x="87831" y="2070364"/>
            <a:ext cx="2938213" cy="2855374"/>
          </a:xfrm>
          <a:prstGeom prst="rect">
            <a:avLst/>
          </a:prstGeom>
          <a:solidFill>
            <a:schemeClr val="bg1"/>
          </a:solidFill>
        </p:spPr>
        <p:txBody>
          <a:bodyPr anchor="ctr" anchorCtr="0"/>
          <a:lstStyle>
            <a:lvl1pPr marL="0" indent="0" algn="ctr">
              <a:buNone/>
              <a:defRPr sz="2000" b="0" i="0">
                <a:solidFill>
                  <a:schemeClr val="accent1"/>
                </a:solidFill>
                <a:latin typeface="Bogle" panose="020B0503020203060203" pitchFamily="34" charset="77"/>
              </a:defRPr>
            </a:lvl1pPr>
          </a:lstStyle>
          <a:p>
            <a:r>
              <a:rPr lang="en-US"/>
              <a:t>Click to select image</a:t>
            </a:r>
          </a:p>
        </p:txBody>
      </p:sp>
      <p:sp>
        <p:nvSpPr>
          <p:cNvPr id="19" name="Text Placeholder 5">
            <a:extLst>
              <a:ext uri="{FF2B5EF4-FFF2-40B4-BE49-F238E27FC236}">
                <a16:creationId xmlns:a16="http://schemas.microsoft.com/office/drawing/2014/main" id="{48715AD8-4F9B-1042-8E3E-7E58FEF79862}"/>
              </a:ext>
            </a:extLst>
          </p:cNvPr>
          <p:cNvSpPr>
            <a:spLocks noGrp="1"/>
          </p:cNvSpPr>
          <p:nvPr>
            <p:ph type="body" sz="quarter" idx="25" hasCustomPrompt="1"/>
          </p:nvPr>
        </p:nvSpPr>
        <p:spPr>
          <a:xfrm>
            <a:off x="459658" y="1540366"/>
            <a:ext cx="2194559" cy="516244"/>
          </a:xfrm>
          <a:prstGeom prst="rect">
            <a:avLst/>
          </a:prstGeom>
        </p:spPr>
        <p:txBody>
          <a:bodyPr/>
          <a:lstStyle>
            <a:lvl1pPr marL="0" indent="0" algn="ctr">
              <a:buNone/>
              <a:defRPr sz="1800" b="1">
                <a:solidFill>
                  <a:srgbClr val="002060"/>
                </a:solidFill>
                <a:latin typeface="Bogle" panose="020B0503020203060203" pitchFamily="34" charset="77"/>
              </a:defRPr>
            </a:lvl1pPr>
          </a:lstStyle>
          <a:p>
            <a:pPr lvl="0"/>
            <a:r>
              <a:rPr lang="en-US"/>
              <a:t>Subtitle text</a:t>
            </a:r>
          </a:p>
        </p:txBody>
      </p:sp>
      <p:sp>
        <p:nvSpPr>
          <p:cNvPr id="31" name="Text Placeholder 5">
            <a:extLst>
              <a:ext uri="{FF2B5EF4-FFF2-40B4-BE49-F238E27FC236}">
                <a16:creationId xmlns:a16="http://schemas.microsoft.com/office/drawing/2014/main" id="{28ED216B-7517-9A4A-88D6-0BAE0FDA9DA6}"/>
              </a:ext>
            </a:extLst>
          </p:cNvPr>
          <p:cNvSpPr>
            <a:spLocks noGrp="1"/>
          </p:cNvSpPr>
          <p:nvPr>
            <p:ph type="body" sz="quarter" idx="26" hasCustomPrompt="1"/>
          </p:nvPr>
        </p:nvSpPr>
        <p:spPr>
          <a:xfrm>
            <a:off x="3485701" y="1540366"/>
            <a:ext cx="2194559" cy="516244"/>
          </a:xfrm>
          <a:prstGeom prst="rect">
            <a:avLst/>
          </a:prstGeom>
        </p:spPr>
        <p:txBody>
          <a:bodyPr/>
          <a:lstStyle>
            <a:lvl1pPr marL="0" indent="0" algn="ctr">
              <a:buNone/>
              <a:defRPr sz="1800" b="1">
                <a:solidFill>
                  <a:srgbClr val="002060"/>
                </a:solidFill>
                <a:latin typeface="Bogle" panose="020B0503020203060203" pitchFamily="34" charset="77"/>
              </a:defRPr>
            </a:lvl1pPr>
          </a:lstStyle>
          <a:p>
            <a:pPr lvl="0"/>
            <a:r>
              <a:rPr lang="en-US"/>
              <a:t>Subtitle text</a:t>
            </a:r>
          </a:p>
        </p:txBody>
      </p:sp>
      <p:sp>
        <p:nvSpPr>
          <p:cNvPr id="32" name="Text Placeholder 5">
            <a:extLst>
              <a:ext uri="{FF2B5EF4-FFF2-40B4-BE49-F238E27FC236}">
                <a16:creationId xmlns:a16="http://schemas.microsoft.com/office/drawing/2014/main" id="{50A4718E-2B3A-994E-BB8D-E487C0F28803}"/>
              </a:ext>
            </a:extLst>
          </p:cNvPr>
          <p:cNvSpPr>
            <a:spLocks noGrp="1"/>
          </p:cNvSpPr>
          <p:nvPr>
            <p:ph type="body" sz="quarter" idx="27" hasCustomPrompt="1"/>
          </p:nvPr>
        </p:nvSpPr>
        <p:spPr>
          <a:xfrm>
            <a:off x="6511743" y="1540366"/>
            <a:ext cx="2194559" cy="516244"/>
          </a:xfrm>
          <a:prstGeom prst="rect">
            <a:avLst/>
          </a:prstGeom>
        </p:spPr>
        <p:txBody>
          <a:bodyPr/>
          <a:lstStyle>
            <a:lvl1pPr marL="0" indent="0" algn="ctr">
              <a:buNone/>
              <a:defRPr sz="1800" b="1">
                <a:solidFill>
                  <a:srgbClr val="002060"/>
                </a:solidFill>
                <a:latin typeface="Bogle" panose="020B0503020203060203" pitchFamily="34" charset="77"/>
              </a:defRPr>
            </a:lvl1pPr>
          </a:lstStyle>
          <a:p>
            <a:pPr lvl="0"/>
            <a:r>
              <a:rPr lang="en-US"/>
              <a:t>Subtitle text</a:t>
            </a:r>
          </a:p>
        </p:txBody>
      </p:sp>
      <p:sp>
        <p:nvSpPr>
          <p:cNvPr id="33" name="Text Placeholder 5">
            <a:extLst>
              <a:ext uri="{FF2B5EF4-FFF2-40B4-BE49-F238E27FC236}">
                <a16:creationId xmlns:a16="http://schemas.microsoft.com/office/drawing/2014/main" id="{3989B37D-695F-884B-B302-433CF0691DAF}"/>
              </a:ext>
            </a:extLst>
          </p:cNvPr>
          <p:cNvSpPr>
            <a:spLocks noGrp="1"/>
          </p:cNvSpPr>
          <p:nvPr>
            <p:ph type="body" sz="quarter" idx="28" hasCustomPrompt="1"/>
          </p:nvPr>
        </p:nvSpPr>
        <p:spPr>
          <a:xfrm>
            <a:off x="9537786" y="1529518"/>
            <a:ext cx="2194559" cy="516244"/>
          </a:xfrm>
          <a:prstGeom prst="rect">
            <a:avLst/>
          </a:prstGeom>
        </p:spPr>
        <p:txBody>
          <a:bodyPr/>
          <a:lstStyle>
            <a:lvl1pPr marL="0" indent="0" algn="ctr">
              <a:buNone/>
              <a:defRPr sz="1800" b="1">
                <a:solidFill>
                  <a:srgbClr val="002060"/>
                </a:solidFill>
                <a:latin typeface="Bogle" panose="020B0503020203060203" pitchFamily="34" charset="77"/>
              </a:defRPr>
            </a:lvl1pPr>
          </a:lstStyle>
          <a:p>
            <a:pPr lvl="0"/>
            <a:r>
              <a:rPr lang="en-US"/>
              <a:t>Subtitle text</a:t>
            </a:r>
          </a:p>
        </p:txBody>
      </p:sp>
      <p:sp>
        <p:nvSpPr>
          <p:cNvPr id="34" name="Text Placeholder 5">
            <a:extLst>
              <a:ext uri="{FF2B5EF4-FFF2-40B4-BE49-F238E27FC236}">
                <a16:creationId xmlns:a16="http://schemas.microsoft.com/office/drawing/2014/main" id="{E4C43F82-524F-9247-AD91-70863190BED7}"/>
              </a:ext>
            </a:extLst>
          </p:cNvPr>
          <p:cNvSpPr>
            <a:spLocks noGrp="1"/>
          </p:cNvSpPr>
          <p:nvPr>
            <p:ph type="body" sz="quarter" idx="29" hasCustomPrompt="1"/>
          </p:nvPr>
        </p:nvSpPr>
        <p:spPr>
          <a:xfrm>
            <a:off x="459658" y="5163947"/>
            <a:ext cx="2194559" cy="516244"/>
          </a:xfrm>
          <a:prstGeom prst="rect">
            <a:avLst/>
          </a:prstGeom>
        </p:spPr>
        <p:txBody>
          <a:bodyPr/>
          <a:lstStyle>
            <a:lvl1pPr marL="0" indent="0" algn="l">
              <a:buNone/>
              <a:defRPr sz="2400" b="1">
                <a:solidFill>
                  <a:srgbClr val="002060"/>
                </a:solidFill>
                <a:latin typeface="Bogle" panose="020B0503020203060203" pitchFamily="34" charset="77"/>
              </a:defRPr>
            </a:lvl1pPr>
          </a:lstStyle>
          <a:p>
            <a:pPr lvl="0"/>
            <a:r>
              <a:rPr lang="en-US"/>
              <a:t>Subtitle text</a:t>
            </a:r>
          </a:p>
        </p:txBody>
      </p:sp>
      <p:sp>
        <p:nvSpPr>
          <p:cNvPr id="35" name="Text Placeholder 2">
            <a:extLst>
              <a:ext uri="{FF2B5EF4-FFF2-40B4-BE49-F238E27FC236}">
                <a16:creationId xmlns:a16="http://schemas.microsoft.com/office/drawing/2014/main" id="{5C4D22A9-6D72-CF42-9531-7D9D71182EAF}"/>
              </a:ext>
            </a:extLst>
          </p:cNvPr>
          <p:cNvSpPr>
            <a:spLocks noGrp="1"/>
          </p:cNvSpPr>
          <p:nvPr>
            <p:ph type="body" sz="quarter" idx="30"/>
          </p:nvPr>
        </p:nvSpPr>
        <p:spPr>
          <a:xfrm>
            <a:off x="459658" y="5589721"/>
            <a:ext cx="8891133" cy="785231"/>
          </a:xfrm>
          <a:prstGeom prst="rect">
            <a:avLst/>
          </a:prstGeom>
        </p:spPr>
        <p:txBody>
          <a:bodyPr/>
          <a:lstStyle>
            <a:lvl1pPr marL="128585" indent="-128585">
              <a:tabLst/>
              <a:defRPr sz="1200">
                <a:solidFill>
                  <a:srgbClr val="002060"/>
                </a:solidFill>
                <a:latin typeface="Bogle" panose="020B0503020203060203" pitchFamily="34" charset="77"/>
              </a:defRPr>
            </a:lvl1pPr>
            <a:lvl2pPr marL="288918" indent="-160335">
              <a:tabLst/>
              <a:defRPr sz="1200">
                <a:solidFill>
                  <a:srgbClr val="002060"/>
                </a:solidFill>
                <a:latin typeface="Bogle" panose="020B0503020203060203" pitchFamily="34" charset="77"/>
              </a:defRPr>
            </a:lvl2pPr>
            <a:lvl3pPr marL="514338" indent="-225420">
              <a:tabLst/>
              <a:defRPr sz="1200">
                <a:solidFill>
                  <a:srgbClr val="002060"/>
                </a:solidFill>
                <a:latin typeface="Bogle" panose="020B0503020203060203" pitchFamily="34" charset="77"/>
              </a:defRPr>
            </a:lvl3pPr>
            <a:lvl4pPr marL="690545" indent="-176209">
              <a:tabLst/>
              <a:defRPr sz="1200">
                <a:solidFill>
                  <a:srgbClr val="002060"/>
                </a:solidFill>
                <a:latin typeface="Bogle" panose="020B0503020203060203" pitchFamily="34" charset="77"/>
              </a:defRPr>
            </a:lvl4pPr>
            <a:lvl5pPr>
              <a:defRPr sz="1200">
                <a:latin typeface="Bogle" panose="020B0503020203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828389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8 | 3 Pictures">
    <p:bg>
      <p:bgPr>
        <a:solidFill>
          <a:srgbClr val="DEECF8"/>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78187B6-57D6-E64E-8124-80354F78F4BB}"/>
              </a:ext>
            </a:extLst>
          </p:cNvPr>
          <p:cNvSpPr/>
          <p:nvPr userDrawn="1"/>
        </p:nvSpPr>
        <p:spPr>
          <a:xfrm>
            <a:off x="0" y="20773"/>
            <a:ext cx="12192000" cy="1109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Google Shape;235;p28">
            <a:extLst>
              <a:ext uri="{FF2B5EF4-FFF2-40B4-BE49-F238E27FC236}">
                <a16:creationId xmlns:a16="http://schemas.microsoft.com/office/drawing/2014/main" id="{6AACC6B4-D75B-9F47-80A3-64566E129B60}"/>
              </a:ext>
            </a:extLst>
          </p:cNvPr>
          <p:cNvSpPr txBox="1">
            <a:spLocks noGrp="1"/>
          </p:cNvSpPr>
          <p:nvPr>
            <p:ph type="title" hasCustomPrompt="1"/>
          </p:nvPr>
        </p:nvSpPr>
        <p:spPr>
          <a:xfrm>
            <a:off x="1052421" y="455217"/>
            <a:ext cx="5797267" cy="53974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3200" b="1" i="0">
                <a:solidFill>
                  <a:srgbClr val="002060"/>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r>
              <a:rPr lang="en-US"/>
              <a:t>Slide title – 3 pictures</a:t>
            </a:r>
            <a:endParaRPr/>
          </a:p>
        </p:txBody>
      </p:sp>
      <p:pic>
        <p:nvPicPr>
          <p:cNvPr id="13" name="Picture 12">
            <a:extLst>
              <a:ext uri="{FF2B5EF4-FFF2-40B4-BE49-F238E27FC236}">
                <a16:creationId xmlns:a16="http://schemas.microsoft.com/office/drawing/2014/main" id="{A4D89A84-DFDD-8849-888C-360CCF320DDD}"/>
              </a:ext>
            </a:extLst>
          </p:cNvPr>
          <p:cNvPicPr>
            <a:picLocks noChangeAspect="1"/>
          </p:cNvPicPr>
          <p:nvPr userDrawn="1"/>
        </p:nvPicPr>
        <p:blipFill>
          <a:blip r:embed="rId2"/>
          <a:stretch>
            <a:fillRect/>
          </a:stretch>
        </p:blipFill>
        <p:spPr>
          <a:xfrm>
            <a:off x="465514" y="372094"/>
            <a:ext cx="553657" cy="622865"/>
          </a:xfrm>
          <a:prstGeom prst="rect">
            <a:avLst/>
          </a:prstGeom>
        </p:spPr>
      </p:pic>
      <p:sp>
        <p:nvSpPr>
          <p:cNvPr id="22" name="Picture Placeholder 18">
            <a:extLst>
              <a:ext uri="{FF2B5EF4-FFF2-40B4-BE49-F238E27FC236}">
                <a16:creationId xmlns:a16="http://schemas.microsoft.com/office/drawing/2014/main" id="{1CD99DF6-4712-0048-8BF3-975EF9F0BEF9}"/>
              </a:ext>
            </a:extLst>
          </p:cNvPr>
          <p:cNvSpPr>
            <a:spLocks noGrp="1"/>
          </p:cNvSpPr>
          <p:nvPr>
            <p:ph type="pic" sz="quarter" idx="23" hasCustomPrompt="1"/>
          </p:nvPr>
        </p:nvSpPr>
        <p:spPr>
          <a:xfrm>
            <a:off x="335630" y="2514876"/>
            <a:ext cx="3616495" cy="3682453"/>
          </a:xfrm>
          <a:prstGeom prst="rect">
            <a:avLst/>
          </a:prstGeom>
          <a:solidFill>
            <a:schemeClr val="bg1"/>
          </a:solidFill>
        </p:spPr>
        <p:txBody>
          <a:bodyPr anchor="ctr" anchorCtr="0"/>
          <a:lstStyle>
            <a:lvl1pPr marL="0" indent="0" algn="ctr">
              <a:buNone/>
              <a:defRPr sz="2000" b="0" i="0">
                <a:solidFill>
                  <a:schemeClr val="accent1"/>
                </a:solidFill>
                <a:latin typeface="Bogle" panose="020B0503020203060203" pitchFamily="34" charset="77"/>
              </a:defRPr>
            </a:lvl1pPr>
          </a:lstStyle>
          <a:p>
            <a:r>
              <a:rPr lang="en-US"/>
              <a:t>Click to select image</a:t>
            </a:r>
          </a:p>
        </p:txBody>
      </p:sp>
      <p:sp>
        <p:nvSpPr>
          <p:cNvPr id="18" name="Picture Placeholder 18">
            <a:extLst>
              <a:ext uri="{FF2B5EF4-FFF2-40B4-BE49-F238E27FC236}">
                <a16:creationId xmlns:a16="http://schemas.microsoft.com/office/drawing/2014/main" id="{8FD0FEB5-179D-814D-AECD-A28CBA7EE26F}"/>
              </a:ext>
            </a:extLst>
          </p:cNvPr>
          <p:cNvSpPr>
            <a:spLocks noGrp="1"/>
          </p:cNvSpPr>
          <p:nvPr>
            <p:ph type="pic" sz="quarter" idx="24" hasCustomPrompt="1"/>
          </p:nvPr>
        </p:nvSpPr>
        <p:spPr>
          <a:xfrm>
            <a:off x="4287754" y="2514875"/>
            <a:ext cx="3616495" cy="3682453"/>
          </a:xfrm>
          <a:prstGeom prst="rect">
            <a:avLst/>
          </a:prstGeom>
          <a:solidFill>
            <a:schemeClr val="bg1"/>
          </a:solidFill>
        </p:spPr>
        <p:txBody>
          <a:bodyPr anchor="ctr" anchorCtr="0"/>
          <a:lstStyle>
            <a:lvl1pPr marL="0" indent="0" algn="ctr">
              <a:buNone/>
              <a:defRPr sz="2000" b="0" i="0">
                <a:solidFill>
                  <a:schemeClr val="accent1"/>
                </a:solidFill>
                <a:latin typeface="Bogle" panose="020B0503020203060203" pitchFamily="34" charset="77"/>
              </a:defRPr>
            </a:lvl1pPr>
          </a:lstStyle>
          <a:p>
            <a:r>
              <a:rPr lang="en-US"/>
              <a:t>Click to select image</a:t>
            </a:r>
          </a:p>
        </p:txBody>
      </p:sp>
      <p:sp>
        <p:nvSpPr>
          <p:cNvPr id="19" name="Picture Placeholder 18">
            <a:extLst>
              <a:ext uri="{FF2B5EF4-FFF2-40B4-BE49-F238E27FC236}">
                <a16:creationId xmlns:a16="http://schemas.microsoft.com/office/drawing/2014/main" id="{A16A24F7-FAFC-6F4A-8092-910DD52D7AC1}"/>
              </a:ext>
            </a:extLst>
          </p:cNvPr>
          <p:cNvSpPr>
            <a:spLocks noGrp="1"/>
          </p:cNvSpPr>
          <p:nvPr>
            <p:ph type="pic" sz="quarter" idx="25" hasCustomPrompt="1"/>
          </p:nvPr>
        </p:nvSpPr>
        <p:spPr>
          <a:xfrm>
            <a:off x="8239878" y="2514874"/>
            <a:ext cx="3616495" cy="3682453"/>
          </a:xfrm>
          <a:prstGeom prst="rect">
            <a:avLst/>
          </a:prstGeom>
          <a:solidFill>
            <a:schemeClr val="bg1"/>
          </a:solidFill>
        </p:spPr>
        <p:txBody>
          <a:bodyPr anchor="ctr" anchorCtr="0"/>
          <a:lstStyle>
            <a:lvl1pPr marL="0" indent="0" algn="ctr">
              <a:buNone/>
              <a:defRPr sz="2000" b="0" i="0">
                <a:solidFill>
                  <a:schemeClr val="accent1"/>
                </a:solidFill>
                <a:latin typeface="Bogle" panose="020B0503020203060203" pitchFamily="34" charset="77"/>
              </a:defRPr>
            </a:lvl1pPr>
          </a:lstStyle>
          <a:p>
            <a:r>
              <a:rPr lang="en-US"/>
              <a:t>Click to select image</a:t>
            </a:r>
          </a:p>
        </p:txBody>
      </p:sp>
      <p:sp>
        <p:nvSpPr>
          <p:cNvPr id="15" name="Text Placeholder 5">
            <a:extLst>
              <a:ext uri="{FF2B5EF4-FFF2-40B4-BE49-F238E27FC236}">
                <a16:creationId xmlns:a16="http://schemas.microsoft.com/office/drawing/2014/main" id="{E720456F-519B-4F44-96CA-C10079AA5C66}"/>
              </a:ext>
            </a:extLst>
          </p:cNvPr>
          <p:cNvSpPr>
            <a:spLocks noGrp="1"/>
          </p:cNvSpPr>
          <p:nvPr>
            <p:ph type="body" sz="quarter" idx="26" hasCustomPrompt="1"/>
          </p:nvPr>
        </p:nvSpPr>
        <p:spPr>
          <a:xfrm>
            <a:off x="1046598" y="1540366"/>
            <a:ext cx="2194559" cy="516244"/>
          </a:xfrm>
          <a:prstGeom prst="rect">
            <a:avLst/>
          </a:prstGeom>
        </p:spPr>
        <p:txBody>
          <a:bodyPr/>
          <a:lstStyle>
            <a:lvl1pPr marL="0" indent="0" algn="ctr">
              <a:buNone/>
              <a:defRPr sz="1800" b="1">
                <a:solidFill>
                  <a:srgbClr val="002060"/>
                </a:solidFill>
                <a:latin typeface="Bogle" panose="020B0503020203060203" pitchFamily="34" charset="77"/>
              </a:defRPr>
            </a:lvl1pPr>
          </a:lstStyle>
          <a:p>
            <a:pPr lvl="0"/>
            <a:r>
              <a:rPr lang="en-US"/>
              <a:t>Subtitle text</a:t>
            </a:r>
          </a:p>
        </p:txBody>
      </p:sp>
      <p:sp>
        <p:nvSpPr>
          <p:cNvPr id="16" name="Text Placeholder 5">
            <a:extLst>
              <a:ext uri="{FF2B5EF4-FFF2-40B4-BE49-F238E27FC236}">
                <a16:creationId xmlns:a16="http://schemas.microsoft.com/office/drawing/2014/main" id="{274E1504-804E-6543-A329-5379C9EFA78B}"/>
              </a:ext>
            </a:extLst>
          </p:cNvPr>
          <p:cNvSpPr>
            <a:spLocks noGrp="1"/>
          </p:cNvSpPr>
          <p:nvPr>
            <p:ph type="body" sz="quarter" idx="27" hasCustomPrompt="1"/>
          </p:nvPr>
        </p:nvSpPr>
        <p:spPr>
          <a:xfrm>
            <a:off x="4998722" y="1540366"/>
            <a:ext cx="2194559" cy="516244"/>
          </a:xfrm>
          <a:prstGeom prst="rect">
            <a:avLst/>
          </a:prstGeom>
        </p:spPr>
        <p:txBody>
          <a:bodyPr/>
          <a:lstStyle>
            <a:lvl1pPr marL="0" indent="0" algn="ctr">
              <a:buNone/>
              <a:defRPr sz="1800" b="1">
                <a:solidFill>
                  <a:srgbClr val="002060"/>
                </a:solidFill>
                <a:latin typeface="Bogle" panose="020B0503020203060203" pitchFamily="34" charset="77"/>
              </a:defRPr>
            </a:lvl1pPr>
          </a:lstStyle>
          <a:p>
            <a:pPr lvl="0"/>
            <a:r>
              <a:rPr lang="en-US"/>
              <a:t>Subtitle text</a:t>
            </a:r>
          </a:p>
        </p:txBody>
      </p:sp>
      <p:sp>
        <p:nvSpPr>
          <p:cNvPr id="20" name="Text Placeholder 5">
            <a:extLst>
              <a:ext uri="{FF2B5EF4-FFF2-40B4-BE49-F238E27FC236}">
                <a16:creationId xmlns:a16="http://schemas.microsoft.com/office/drawing/2014/main" id="{9DD026B5-0860-B447-94A5-08D0D47CA9BA}"/>
              </a:ext>
            </a:extLst>
          </p:cNvPr>
          <p:cNvSpPr>
            <a:spLocks noGrp="1"/>
          </p:cNvSpPr>
          <p:nvPr>
            <p:ph type="body" sz="quarter" idx="28" hasCustomPrompt="1"/>
          </p:nvPr>
        </p:nvSpPr>
        <p:spPr>
          <a:xfrm>
            <a:off x="8950846" y="1540366"/>
            <a:ext cx="2194559" cy="516244"/>
          </a:xfrm>
          <a:prstGeom prst="rect">
            <a:avLst/>
          </a:prstGeom>
        </p:spPr>
        <p:txBody>
          <a:bodyPr/>
          <a:lstStyle>
            <a:lvl1pPr marL="0" indent="0" algn="ctr">
              <a:buNone/>
              <a:defRPr sz="1800" b="1">
                <a:solidFill>
                  <a:srgbClr val="002060"/>
                </a:solidFill>
                <a:latin typeface="Bogle" panose="020B0503020203060203" pitchFamily="34" charset="77"/>
              </a:defRPr>
            </a:lvl1pPr>
          </a:lstStyle>
          <a:p>
            <a:pPr lvl="0"/>
            <a:r>
              <a:rPr lang="en-US"/>
              <a:t>Subtitle text</a:t>
            </a:r>
          </a:p>
        </p:txBody>
      </p:sp>
    </p:spTree>
    <p:extLst>
      <p:ext uri="{BB962C8B-B14F-4D97-AF65-F5344CB8AC3E}">
        <p14:creationId xmlns:p14="http://schemas.microsoft.com/office/powerpoint/2010/main" val="3008623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1">
    <p:bg>
      <p:bgPr>
        <a:solidFill>
          <a:srgbClr val="041E42"/>
        </a:solidFill>
        <a:effectLst/>
      </p:bgPr>
    </p:bg>
    <p:spTree>
      <p:nvGrpSpPr>
        <p:cNvPr id="1" name=""/>
        <p:cNvGrpSpPr/>
        <p:nvPr/>
      </p:nvGrpSpPr>
      <p:grpSpPr>
        <a:xfrm>
          <a:off x="0" y="0"/>
          <a:ext cx="0" cy="0"/>
          <a:chOff x="0" y="0"/>
          <a:chExt cx="0" cy="0"/>
        </a:xfrm>
      </p:grpSpPr>
      <p:sp>
        <p:nvSpPr>
          <p:cNvPr id="8" name="Google Shape;235;p28">
            <a:extLst>
              <a:ext uri="{FF2B5EF4-FFF2-40B4-BE49-F238E27FC236}">
                <a16:creationId xmlns:a16="http://schemas.microsoft.com/office/drawing/2014/main" id="{E5357328-D602-1B40-B773-EC2D173E7CB9}"/>
              </a:ext>
            </a:extLst>
          </p:cNvPr>
          <p:cNvSpPr txBox="1">
            <a:spLocks noGrp="1"/>
          </p:cNvSpPr>
          <p:nvPr>
            <p:ph type="title" hasCustomPrompt="1"/>
          </p:nvPr>
        </p:nvSpPr>
        <p:spPr>
          <a:xfrm>
            <a:off x="1052420" y="455217"/>
            <a:ext cx="7758000" cy="53974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3200" b="1" i="0">
                <a:solidFill>
                  <a:schemeClr val="accent4"/>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r>
              <a:rPr lang="en-US"/>
              <a:t>Slide title</a:t>
            </a:r>
            <a:endParaRPr/>
          </a:p>
        </p:txBody>
      </p:sp>
      <p:pic>
        <p:nvPicPr>
          <p:cNvPr id="9" name="Picture 8">
            <a:extLst>
              <a:ext uri="{FF2B5EF4-FFF2-40B4-BE49-F238E27FC236}">
                <a16:creationId xmlns:a16="http://schemas.microsoft.com/office/drawing/2014/main" id="{01A52097-A061-8249-B688-7879C2E8D3D1}"/>
              </a:ext>
            </a:extLst>
          </p:cNvPr>
          <p:cNvPicPr>
            <a:picLocks noChangeAspect="1"/>
          </p:cNvPicPr>
          <p:nvPr userDrawn="1"/>
        </p:nvPicPr>
        <p:blipFill>
          <a:blip r:embed="rId3"/>
          <a:stretch>
            <a:fillRect/>
          </a:stretch>
        </p:blipFill>
        <p:spPr>
          <a:xfrm>
            <a:off x="465514" y="372094"/>
            <a:ext cx="553657" cy="622865"/>
          </a:xfrm>
          <a:prstGeom prst="rect">
            <a:avLst/>
          </a:prstGeom>
        </p:spPr>
      </p:pic>
      <p:sp>
        <p:nvSpPr>
          <p:cNvPr id="5" name="Text Placeholder 4">
            <a:extLst>
              <a:ext uri="{FF2B5EF4-FFF2-40B4-BE49-F238E27FC236}">
                <a16:creationId xmlns:a16="http://schemas.microsoft.com/office/drawing/2014/main" id="{35E2B4B8-6A7C-7B4E-9A24-9B6438276BDC}"/>
              </a:ext>
            </a:extLst>
          </p:cNvPr>
          <p:cNvSpPr>
            <a:spLocks noGrp="1"/>
          </p:cNvSpPr>
          <p:nvPr>
            <p:ph type="body" sz="quarter" idx="10" hasCustomPrompt="1"/>
          </p:nvPr>
        </p:nvSpPr>
        <p:spPr>
          <a:xfrm>
            <a:off x="1019176" y="1211265"/>
            <a:ext cx="9986963" cy="1703387"/>
          </a:xfrm>
          <a:prstGeom prst="rect">
            <a:avLst/>
          </a:prstGeom>
        </p:spPr>
        <p:txBody>
          <a:bodyPr/>
          <a:lstStyle>
            <a:lvl1pPr>
              <a:defRPr sz="2400">
                <a:solidFill>
                  <a:schemeClr val="bg1"/>
                </a:solidFill>
                <a:latin typeface="Bogle" panose="020B0503020203060203" pitchFamily="34" charset="77"/>
              </a:defRPr>
            </a:lvl1pPr>
            <a:lvl2pPr>
              <a:defRPr sz="2000">
                <a:solidFill>
                  <a:schemeClr val="bg1"/>
                </a:solidFill>
                <a:latin typeface="Bogle" panose="020B0503020203060203" pitchFamily="34" charset="77"/>
              </a:defRPr>
            </a:lvl2pPr>
            <a:lvl3pPr>
              <a:defRPr sz="1800">
                <a:solidFill>
                  <a:schemeClr val="bg1"/>
                </a:solidFill>
                <a:latin typeface="Bogle" panose="020B0503020203060203" pitchFamily="34" charset="77"/>
              </a:defRPr>
            </a:lvl3pPr>
            <a:lvl4pPr>
              <a:defRPr sz="1600">
                <a:solidFill>
                  <a:schemeClr val="bg1"/>
                </a:solidFill>
                <a:latin typeface="Bogle" panose="020B0503020203060203" pitchFamily="34" charset="77"/>
              </a:defRPr>
            </a:lvl4pPr>
            <a:lvl5pPr>
              <a:defRPr sz="1600">
                <a:solidFill>
                  <a:schemeClr val="bg1"/>
                </a:solidFill>
                <a:latin typeface="Bogle" panose="020B0503020203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461477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Slide | Full Picture Backgroun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0FCA7B9-D2ED-D54B-B462-CA8DA08415C1}"/>
              </a:ext>
            </a:extLst>
          </p:cNvPr>
          <p:cNvSpPr>
            <a:spLocks noGrp="1"/>
          </p:cNvSpPr>
          <p:nvPr>
            <p:ph type="pic" sz="quarter" idx="20"/>
          </p:nvPr>
        </p:nvSpPr>
        <p:spPr>
          <a:xfrm>
            <a:off x="0" y="0"/>
            <a:ext cx="12192000" cy="6858000"/>
          </a:xfrm>
          <a:prstGeom prst="rect">
            <a:avLst/>
          </a:prstGeom>
          <a:solidFill>
            <a:srgbClr val="041E42">
              <a:alpha val="66000"/>
            </a:srgbClr>
          </a:solidFill>
        </p:spPr>
        <p:txBody>
          <a:bodyPr/>
          <a:lstStyle>
            <a:lvl1pPr marL="0" indent="0" algn="ctr">
              <a:buNone/>
              <a:defRPr>
                <a:solidFill>
                  <a:schemeClr val="bg1"/>
                </a:solidFill>
                <a:latin typeface="Bogle" panose="020B0503020203060203" pitchFamily="34" charset="77"/>
              </a:defRPr>
            </a:lvl1pPr>
          </a:lstStyle>
          <a:p>
            <a:endParaRPr lang="en-US"/>
          </a:p>
          <a:p>
            <a:r>
              <a:rPr lang="en-US"/>
              <a:t>Click icon to add picture</a:t>
            </a:r>
          </a:p>
        </p:txBody>
      </p:sp>
      <p:sp>
        <p:nvSpPr>
          <p:cNvPr id="15" name="Google Shape;235;p28">
            <a:extLst>
              <a:ext uri="{FF2B5EF4-FFF2-40B4-BE49-F238E27FC236}">
                <a16:creationId xmlns:a16="http://schemas.microsoft.com/office/drawing/2014/main" id="{CB6096C0-1789-0E4C-AFF3-ECA7FC0110B8}"/>
              </a:ext>
            </a:extLst>
          </p:cNvPr>
          <p:cNvSpPr txBox="1">
            <a:spLocks noGrp="1"/>
          </p:cNvSpPr>
          <p:nvPr>
            <p:ph type="title" hasCustomPrompt="1"/>
          </p:nvPr>
        </p:nvSpPr>
        <p:spPr>
          <a:xfrm>
            <a:off x="2261753" y="2092464"/>
            <a:ext cx="5797267" cy="53974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4000" b="1" i="0">
                <a:solidFill>
                  <a:schemeClr val="bg1"/>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r>
              <a:rPr lang="en-US"/>
              <a:t>Divider slide title</a:t>
            </a:r>
            <a:endParaRPr/>
          </a:p>
        </p:txBody>
      </p:sp>
      <p:pic>
        <p:nvPicPr>
          <p:cNvPr id="18" name="Picture 17">
            <a:extLst>
              <a:ext uri="{FF2B5EF4-FFF2-40B4-BE49-F238E27FC236}">
                <a16:creationId xmlns:a16="http://schemas.microsoft.com/office/drawing/2014/main" id="{C7DEAC98-AD10-0E49-BB69-F9DBFAB70FF1}"/>
              </a:ext>
            </a:extLst>
          </p:cNvPr>
          <p:cNvPicPr>
            <a:picLocks noChangeAspect="1"/>
          </p:cNvPicPr>
          <p:nvPr userDrawn="1"/>
        </p:nvPicPr>
        <p:blipFill>
          <a:blip r:embed="rId3"/>
          <a:stretch>
            <a:fillRect/>
          </a:stretch>
        </p:blipFill>
        <p:spPr>
          <a:xfrm>
            <a:off x="1546169" y="2092466"/>
            <a:ext cx="553657" cy="622865"/>
          </a:xfrm>
          <a:prstGeom prst="rect">
            <a:avLst/>
          </a:prstGeom>
        </p:spPr>
      </p:pic>
      <p:sp>
        <p:nvSpPr>
          <p:cNvPr id="16" name="Text Placeholder 5">
            <a:extLst>
              <a:ext uri="{FF2B5EF4-FFF2-40B4-BE49-F238E27FC236}">
                <a16:creationId xmlns:a16="http://schemas.microsoft.com/office/drawing/2014/main" id="{C8F8D499-1408-AB41-AA06-934737E8F099}"/>
              </a:ext>
            </a:extLst>
          </p:cNvPr>
          <p:cNvSpPr>
            <a:spLocks noGrp="1"/>
          </p:cNvSpPr>
          <p:nvPr>
            <p:ph type="body" sz="quarter" idx="18" hasCustomPrompt="1"/>
          </p:nvPr>
        </p:nvSpPr>
        <p:spPr>
          <a:xfrm>
            <a:off x="2261754" y="2638863"/>
            <a:ext cx="3552831" cy="516244"/>
          </a:xfrm>
          <a:prstGeom prst="rect">
            <a:avLst/>
          </a:prstGeom>
        </p:spPr>
        <p:txBody>
          <a:bodyPr/>
          <a:lstStyle>
            <a:lvl1pPr marL="0" indent="0">
              <a:buNone/>
              <a:defRPr sz="3200">
                <a:solidFill>
                  <a:schemeClr val="bg1"/>
                </a:solidFill>
                <a:latin typeface="Bogle" panose="020B0503020203060203" pitchFamily="34" charset="77"/>
              </a:defRPr>
            </a:lvl1pPr>
          </a:lstStyle>
          <a:p>
            <a:pPr lvl="0"/>
            <a:r>
              <a:rPr lang="en-US"/>
              <a:t>Subtitle text</a:t>
            </a:r>
          </a:p>
        </p:txBody>
      </p:sp>
      <p:sp>
        <p:nvSpPr>
          <p:cNvPr id="19" name="Text Placeholder 4">
            <a:extLst>
              <a:ext uri="{FF2B5EF4-FFF2-40B4-BE49-F238E27FC236}">
                <a16:creationId xmlns:a16="http://schemas.microsoft.com/office/drawing/2014/main" id="{9FF7FAFA-F0BC-1C4C-A99A-464184B76E16}"/>
              </a:ext>
            </a:extLst>
          </p:cNvPr>
          <p:cNvSpPr>
            <a:spLocks noGrp="1"/>
          </p:cNvSpPr>
          <p:nvPr>
            <p:ph type="body" sz="quarter" idx="19" hasCustomPrompt="1"/>
          </p:nvPr>
        </p:nvSpPr>
        <p:spPr>
          <a:xfrm>
            <a:off x="2261753" y="3429001"/>
            <a:ext cx="9020051" cy="3043451"/>
          </a:xfrm>
          <a:prstGeom prst="rect">
            <a:avLst/>
          </a:prstGeom>
        </p:spPr>
        <p:txBody>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200">
                <a:solidFill>
                  <a:schemeClr val="bg1"/>
                </a:solidFill>
                <a:latin typeface="Bogle" panose="020B0503020203060203" pitchFamily="34" charset="77"/>
              </a:defRPr>
            </a:lvl1pPr>
            <a:lvl2pPr marL="457189"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Bogle" panose="020B0503020203060203" pitchFamily="34" charset="77"/>
              </a:defRPr>
            </a:lvl2pPr>
            <a:lvl3pPr marL="914377" indent="0">
              <a:buNone/>
              <a:defRPr sz="1200">
                <a:solidFill>
                  <a:schemeClr val="bg1"/>
                </a:solidFill>
                <a:latin typeface="Bogle" panose="020B0503020203060203" pitchFamily="34" charset="77"/>
              </a:defRPr>
            </a:lvl3pPr>
            <a:lvl4pPr>
              <a:defRPr sz="1200">
                <a:solidFill>
                  <a:schemeClr val="bg1"/>
                </a:solidFill>
                <a:latin typeface="Bogle" panose="020B0503020203060203" pitchFamily="34" charset="77"/>
              </a:defRPr>
            </a:lvl4pPr>
            <a:lvl5pPr>
              <a:defRPr sz="1200">
                <a:solidFill>
                  <a:schemeClr val="bg1"/>
                </a:solidFill>
                <a:latin typeface="Bogle" panose="020B0503020203060203" pitchFamily="34" charset="77"/>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To replace the background image, right click on the slide and select “Format Background”.</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Then select ‘picture of texture fill’ from the fill options. Insert photo of your choice. </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To change opacity – go to View &gt; Slide Master &gt; Shape Format &gt; Solid Fill and change opacity</a:t>
            </a:r>
          </a:p>
          <a:p>
            <a:pPr marL="685783"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Click to edit Master text styles</a:t>
            </a:r>
          </a:p>
          <a:p>
            <a:pPr lvl="2"/>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a:t>
            </a:r>
          </a:p>
          <a:p>
            <a:pPr lvl="0"/>
            <a:endParaRPr lang="en-US"/>
          </a:p>
        </p:txBody>
      </p:sp>
    </p:spTree>
    <p:custDataLst>
      <p:tags r:id="rId1"/>
    </p:custDataLst>
    <p:extLst>
      <p:ext uri="{BB962C8B-B14F-4D97-AF65-F5344CB8AC3E}">
        <p14:creationId xmlns:p14="http://schemas.microsoft.com/office/powerpoint/2010/main" val="35437133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Slide | Split">
    <p:bg>
      <p:bgPr>
        <a:solidFill>
          <a:srgbClr val="041E42"/>
        </a:solidFill>
        <a:effectLst/>
      </p:bgPr>
    </p:bg>
    <p:spTree>
      <p:nvGrpSpPr>
        <p:cNvPr id="1" name=""/>
        <p:cNvGrpSpPr/>
        <p:nvPr/>
      </p:nvGrpSpPr>
      <p:grpSpPr>
        <a:xfrm>
          <a:off x="0" y="0"/>
          <a:ext cx="0" cy="0"/>
          <a:chOff x="0" y="0"/>
          <a:chExt cx="0" cy="0"/>
        </a:xfrm>
      </p:grpSpPr>
      <p:sp>
        <p:nvSpPr>
          <p:cNvPr id="16" name="Picture Placeholder 18">
            <a:extLst>
              <a:ext uri="{FF2B5EF4-FFF2-40B4-BE49-F238E27FC236}">
                <a16:creationId xmlns:a16="http://schemas.microsoft.com/office/drawing/2014/main" id="{4CAC3A0E-E780-114B-8544-45AB46FDE6F1}"/>
              </a:ext>
            </a:extLst>
          </p:cNvPr>
          <p:cNvSpPr>
            <a:spLocks noGrp="1"/>
          </p:cNvSpPr>
          <p:nvPr>
            <p:ph type="pic" sz="quarter" idx="24" hasCustomPrompt="1"/>
          </p:nvPr>
        </p:nvSpPr>
        <p:spPr>
          <a:xfrm>
            <a:off x="7474226" y="0"/>
            <a:ext cx="4717775" cy="6858000"/>
          </a:xfrm>
          <a:prstGeom prst="rect">
            <a:avLst/>
          </a:prstGeom>
          <a:solidFill>
            <a:schemeClr val="bg1"/>
          </a:solidFill>
        </p:spPr>
        <p:txBody>
          <a:bodyPr anchor="ctr" anchorCtr="0"/>
          <a:lstStyle>
            <a:lvl1pPr algn="ctr">
              <a:defRPr b="0" i="0">
                <a:solidFill>
                  <a:schemeClr val="accent1"/>
                </a:solidFill>
                <a:latin typeface="Bogle" panose="020B0503020203060203" pitchFamily="34" charset="77"/>
              </a:defRPr>
            </a:lvl1pPr>
          </a:lstStyle>
          <a:p>
            <a:r>
              <a:rPr lang="en-US"/>
              <a:t>Click to select image</a:t>
            </a:r>
          </a:p>
        </p:txBody>
      </p:sp>
      <p:sp>
        <p:nvSpPr>
          <p:cNvPr id="15" name="Google Shape;235;p28">
            <a:extLst>
              <a:ext uri="{FF2B5EF4-FFF2-40B4-BE49-F238E27FC236}">
                <a16:creationId xmlns:a16="http://schemas.microsoft.com/office/drawing/2014/main" id="{CB6096C0-1789-0E4C-AFF3-ECA7FC0110B8}"/>
              </a:ext>
            </a:extLst>
          </p:cNvPr>
          <p:cNvSpPr txBox="1">
            <a:spLocks noGrp="1"/>
          </p:cNvSpPr>
          <p:nvPr>
            <p:ph type="title" hasCustomPrompt="1"/>
          </p:nvPr>
        </p:nvSpPr>
        <p:spPr>
          <a:xfrm>
            <a:off x="1047893" y="1910665"/>
            <a:ext cx="5797267" cy="53974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4000" b="1" i="0">
                <a:solidFill>
                  <a:schemeClr val="bg1"/>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r>
              <a:rPr lang="en-US"/>
              <a:t>Divider slide title</a:t>
            </a:r>
            <a:endParaRPr/>
          </a:p>
        </p:txBody>
      </p:sp>
      <p:pic>
        <p:nvPicPr>
          <p:cNvPr id="18" name="Picture 17">
            <a:extLst>
              <a:ext uri="{FF2B5EF4-FFF2-40B4-BE49-F238E27FC236}">
                <a16:creationId xmlns:a16="http://schemas.microsoft.com/office/drawing/2014/main" id="{C7DEAC98-AD10-0E49-BB69-F9DBFAB70FF1}"/>
              </a:ext>
            </a:extLst>
          </p:cNvPr>
          <p:cNvPicPr>
            <a:picLocks noChangeAspect="1"/>
          </p:cNvPicPr>
          <p:nvPr userDrawn="1"/>
        </p:nvPicPr>
        <p:blipFill>
          <a:blip r:embed="rId3"/>
          <a:stretch>
            <a:fillRect/>
          </a:stretch>
        </p:blipFill>
        <p:spPr>
          <a:xfrm>
            <a:off x="332309" y="1910667"/>
            <a:ext cx="553657" cy="622865"/>
          </a:xfrm>
          <a:prstGeom prst="rect">
            <a:avLst/>
          </a:prstGeom>
        </p:spPr>
      </p:pic>
      <p:sp>
        <p:nvSpPr>
          <p:cNvPr id="23" name="Text Placeholder 5">
            <a:extLst>
              <a:ext uri="{FF2B5EF4-FFF2-40B4-BE49-F238E27FC236}">
                <a16:creationId xmlns:a16="http://schemas.microsoft.com/office/drawing/2014/main" id="{AC9EA6DC-266F-5144-993D-48D2C1FE8B59}"/>
              </a:ext>
            </a:extLst>
          </p:cNvPr>
          <p:cNvSpPr>
            <a:spLocks noGrp="1"/>
          </p:cNvSpPr>
          <p:nvPr>
            <p:ph type="body" sz="quarter" idx="18" hasCustomPrompt="1"/>
          </p:nvPr>
        </p:nvSpPr>
        <p:spPr>
          <a:xfrm>
            <a:off x="1047894" y="2450405"/>
            <a:ext cx="3552831" cy="516244"/>
          </a:xfrm>
          <a:prstGeom prst="rect">
            <a:avLst/>
          </a:prstGeom>
        </p:spPr>
        <p:txBody>
          <a:bodyPr/>
          <a:lstStyle>
            <a:lvl1pPr marL="0" indent="0">
              <a:buNone/>
              <a:defRPr sz="3200">
                <a:solidFill>
                  <a:schemeClr val="bg1"/>
                </a:solidFill>
                <a:latin typeface="Bogle" panose="020B0503020203060203" pitchFamily="34" charset="77"/>
              </a:defRPr>
            </a:lvl1pPr>
          </a:lstStyle>
          <a:p>
            <a:pPr lvl="0"/>
            <a:r>
              <a:rPr lang="en-US"/>
              <a:t>Subtitle text</a:t>
            </a:r>
          </a:p>
        </p:txBody>
      </p:sp>
      <p:sp>
        <p:nvSpPr>
          <p:cNvPr id="25" name="Text Placeholder 4">
            <a:extLst>
              <a:ext uri="{FF2B5EF4-FFF2-40B4-BE49-F238E27FC236}">
                <a16:creationId xmlns:a16="http://schemas.microsoft.com/office/drawing/2014/main" id="{C5196767-6AE8-6C4F-8277-F1E3D29428B8}"/>
              </a:ext>
            </a:extLst>
          </p:cNvPr>
          <p:cNvSpPr>
            <a:spLocks noGrp="1"/>
          </p:cNvSpPr>
          <p:nvPr>
            <p:ph type="body" sz="quarter" idx="19" hasCustomPrompt="1"/>
          </p:nvPr>
        </p:nvSpPr>
        <p:spPr>
          <a:xfrm>
            <a:off x="1354647" y="3338741"/>
            <a:ext cx="5797268" cy="3133711"/>
          </a:xfrm>
          <a:prstGeom prst="rect">
            <a:avLst/>
          </a:prstGeom>
        </p:spPr>
        <p:txBody>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200">
                <a:solidFill>
                  <a:schemeClr val="bg1"/>
                </a:solidFill>
                <a:latin typeface="Bogle" panose="020B0503020203060203" pitchFamily="34" charset="77"/>
              </a:defRPr>
            </a:lvl1pPr>
            <a:lvl2pPr marL="685783"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200">
                <a:solidFill>
                  <a:schemeClr val="bg1"/>
                </a:solidFill>
                <a:latin typeface="Bogle" panose="020B0503020203060203" pitchFamily="34" charset="77"/>
              </a:defRPr>
            </a:lvl2pPr>
            <a:lvl3pPr marL="1085824" indent="-171446">
              <a:buFont typeface="Arial" panose="020B0604020202020204" pitchFamily="34" charset="0"/>
              <a:buChar char="•"/>
              <a:defRPr sz="1200">
                <a:solidFill>
                  <a:schemeClr val="bg1"/>
                </a:solidFill>
                <a:latin typeface="Bogle" panose="020B0503020203060203" pitchFamily="34" charset="77"/>
              </a:defRPr>
            </a:lvl3pPr>
            <a:lvl4pPr>
              <a:defRPr sz="1200">
                <a:solidFill>
                  <a:schemeClr val="bg1"/>
                </a:solidFill>
                <a:latin typeface="Bogle" panose="020B0503020203060203" pitchFamily="34" charset="77"/>
              </a:defRPr>
            </a:lvl4pPr>
            <a:lvl5pPr>
              <a:defRPr sz="1200">
                <a:solidFill>
                  <a:schemeClr val="bg1"/>
                </a:solidFill>
                <a:latin typeface="Bogle" panose="020B0503020203060203" pitchFamily="34" charset="77"/>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a:t>
            </a:r>
          </a:p>
          <a:p>
            <a:pPr marL="685783"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Click to edit Master text styles</a:t>
            </a:r>
          </a:p>
          <a:p>
            <a:pPr lvl="2"/>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a:t>
            </a:r>
          </a:p>
          <a:p>
            <a:pPr lvl="0"/>
            <a:endParaRPr lang="en-US"/>
          </a:p>
        </p:txBody>
      </p:sp>
      <p:sp>
        <p:nvSpPr>
          <p:cNvPr id="14" name="Google Shape;143;p16">
            <a:extLst>
              <a:ext uri="{FF2B5EF4-FFF2-40B4-BE49-F238E27FC236}">
                <a16:creationId xmlns:a16="http://schemas.microsoft.com/office/drawing/2014/main" id="{87CFB08E-8DFF-AA49-8CB4-45375F714F09}"/>
              </a:ext>
            </a:extLst>
          </p:cNvPr>
          <p:cNvSpPr txBox="1"/>
          <p:nvPr userDrawn="1"/>
        </p:nvSpPr>
        <p:spPr>
          <a:xfrm>
            <a:off x="8660753" y="6595286"/>
            <a:ext cx="2883619" cy="1440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r>
              <a:rPr lang="en" sz="800" b="0" i="0" u="none" strike="noStrike" cap="none">
                <a:solidFill>
                  <a:srgbClr val="002060">
                    <a:alpha val="70000"/>
                  </a:srgbClr>
                </a:solidFill>
                <a:latin typeface="Bogle" panose="020B0503020203060203" pitchFamily="34" charset="77"/>
                <a:ea typeface="Calibri"/>
                <a:cs typeface="Calibri"/>
                <a:sym typeface="Calibri"/>
              </a:rPr>
              <a:t>Proprietary &amp; Confidential</a:t>
            </a:r>
            <a:endParaRPr sz="800">
              <a:solidFill>
                <a:srgbClr val="002060">
                  <a:alpha val="70000"/>
                </a:srgbClr>
              </a:solidFill>
              <a:latin typeface="Bogle" panose="020B0503020203060203" pitchFamily="34" charset="77"/>
            </a:endParaRPr>
          </a:p>
        </p:txBody>
      </p:sp>
      <p:sp>
        <p:nvSpPr>
          <p:cNvPr id="21" name="TextBox 20">
            <a:extLst>
              <a:ext uri="{FF2B5EF4-FFF2-40B4-BE49-F238E27FC236}">
                <a16:creationId xmlns:a16="http://schemas.microsoft.com/office/drawing/2014/main" id="{45AF723D-CF73-D247-B881-62E57C27EE68}"/>
              </a:ext>
            </a:extLst>
          </p:cNvPr>
          <p:cNvSpPr txBox="1"/>
          <p:nvPr userDrawn="1"/>
        </p:nvSpPr>
        <p:spPr>
          <a:xfrm>
            <a:off x="11544373" y="6470248"/>
            <a:ext cx="586743" cy="400110"/>
          </a:xfrm>
          <a:prstGeom prst="rect">
            <a:avLst/>
          </a:prstGeom>
          <a:noFill/>
        </p:spPr>
        <p:txBody>
          <a:bodyPr wrap="square" rtlCol="0">
            <a:spAutoFit/>
          </a:bodyPr>
          <a:lstStyle/>
          <a:p>
            <a:pPr algn="r"/>
            <a:fld id="{6AF8D0C9-FE9A-E340-B7E3-0D63E03ACFF3}" type="slidenum">
              <a:rPr lang="en-US" sz="2000" smtClean="0">
                <a:solidFill>
                  <a:srgbClr val="002060">
                    <a:alpha val="70000"/>
                  </a:srgbClr>
                </a:solidFill>
                <a:latin typeface="Bogle" panose="020B0503020203060203" pitchFamily="34" charset="77"/>
              </a:rPr>
              <a:pPr algn="r"/>
              <a:t>‹#›</a:t>
            </a:fld>
            <a:endParaRPr lang="en-US" sz="2000">
              <a:solidFill>
                <a:srgbClr val="002060">
                  <a:alpha val="70000"/>
                </a:srgbClr>
              </a:solidFill>
              <a:latin typeface="Bogle" panose="020B0503020203060203" pitchFamily="34" charset="77"/>
            </a:endParaRPr>
          </a:p>
        </p:txBody>
      </p:sp>
    </p:spTree>
    <p:custDataLst>
      <p:tags r:id="rId1"/>
    </p:custDataLst>
    <p:extLst>
      <p:ext uri="{BB962C8B-B14F-4D97-AF65-F5344CB8AC3E}">
        <p14:creationId xmlns:p14="http://schemas.microsoft.com/office/powerpoint/2010/main" val="17334326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9 | Full Image">
    <p:spTree>
      <p:nvGrpSpPr>
        <p:cNvPr id="1" name=""/>
        <p:cNvGrpSpPr/>
        <p:nvPr/>
      </p:nvGrpSpPr>
      <p:grpSpPr>
        <a:xfrm>
          <a:off x="0" y="0"/>
          <a:ext cx="0" cy="0"/>
          <a:chOff x="0" y="0"/>
          <a:chExt cx="0" cy="0"/>
        </a:xfrm>
      </p:grpSpPr>
      <p:sp>
        <p:nvSpPr>
          <p:cNvPr id="12" name="Google Shape;235;p28">
            <a:extLst>
              <a:ext uri="{FF2B5EF4-FFF2-40B4-BE49-F238E27FC236}">
                <a16:creationId xmlns:a16="http://schemas.microsoft.com/office/drawing/2014/main" id="{6AACC6B4-D75B-9F47-80A3-64566E129B60}"/>
              </a:ext>
            </a:extLst>
          </p:cNvPr>
          <p:cNvSpPr txBox="1">
            <a:spLocks noGrp="1"/>
          </p:cNvSpPr>
          <p:nvPr>
            <p:ph type="title" hasCustomPrompt="1"/>
          </p:nvPr>
        </p:nvSpPr>
        <p:spPr>
          <a:xfrm>
            <a:off x="1052421" y="455217"/>
            <a:ext cx="5797267" cy="53974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3200" b="1" i="0">
                <a:solidFill>
                  <a:srgbClr val="002060"/>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r>
              <a:rPr lang="en-US"/>
              <a:t>Slide title – full image</a:t>
            </a:r>
            <a:endParaRPr/>
          </a:p>
        </p:txBody>
      </p:sp>
      <p:pic>
        <p:nvPicPr>
          <p:cNvPr id="13" name="Picture 12">
            <a:extLst>
              <a:ext uri="{FF2B5EF4-FFF2-40B4-BE49-F238E27FC236}">
                <a16:creationId xmlns:a16="http://schemas.microsoft.com/office/drawing/2014/main" id="{A4D89A84-DFDD-8849-888C-360CCF320DDD}"/>
              </a:ext>
            </a:extLst>
          </p:cNvPr>
          <p:cNvPicPr>
            <a:picLocks noChangeAspect="1"/>
          </p:cNvPicPr>
          <p:nvPr userDrawn="1"/>
        </p:nvPicPr>
        <p:blipFill>
          <a:blip r:embed="rId2"/>
          <a:stretch>
            <a:fillRect/>
          </a:stretch>
        </p:blipFill>
        <p:spPr>
          <a:xfrm>
            <a:off x="465514" y="372094"/>
            <a:ext cx="553657" cy="622865"/>
          </a:xfrm>
          <a:prstGeom prst="rect">
            <a:avLst/>
          </a:prstGeom>
        </p:spPr>
      </p:pic>
      <p:sp>
        <p:nvSpPr>
          <p:cNvPr id="16" name="Picture Placeholder 18">
            <a:extLst>
              <a:ext uri="{FF2B5EF4-FFF2-40B4-BE49-F238E27FC236}">
                <a16:creationId xmlns:a16="http://schemas.microsoft.com/office/drawing/2014/main" id="{5ED1E7AE-0A0E-6C48-8E28-75E55C2E92AF}"/>
              </a:ext>
            </a:extLst>
          </p:cNvPr>
          <p:cNvSpPr>
            <a:spLocks noGrp="1"/>
          </p:cNvSpPr>
          <p:nvPr>
            <p:ph type="pic" sz="quarter" idx="18" hasCustomPrompt="1"/>
          </p:nvPr>
        </p:nvSpPr>
        <p:spPr>
          <a:xfrm>
            <a:off x="0" y="1144633"/>
            <a:ext cx="12192000" cy="5258150"/>
          </a:xfrm>
          <a:prstGeom prst="rect">
            <a:avLst/>
          </a:prstGeom>
          <a:solidFill>
            <a:schemeClr val="bg1"/>
          </a:solidFill>
        </p:spPr>
        <p:txBody>
          <a:bodyPr anchor="ctr" anchorCtr="0"/>
          <a:lstStyle>
            <a:lvl1pPr algn="ctr">
              <a:defRPr b="0" i="0">
                <a:solidFill>
                  <a:schemeClr val="accent1"/>
                </a:solidFill>
                <a:latin typeface="Bogle" panose="020B0503020203060203" pitchFamily="34" charset="77"/>
              </a:defRPr>
            </a:lvl1pPr>
          </a:lstStyle>
          <a:p>
            <a:r>
              <a:rPr lang="en-US"/>
              <a:t>Click to select image</a:t>
            </a:r>
          </a:p>
        </p:txBody>
      </p:sp>
    </p:spTree>
    <p:extLst>
      <p:ext uri="{BB962C8B-B14F-4D97-AF65-F5344CB8AC3E}">
        <p14:creationId xmlns:p14="http://schemas.microsoft.com/office/powerpoint/2010/main" val="2165536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deo Title Slide ">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6D1E303-C2D3-6D4C-A08F-E308CD943539}"/>
              </a:ext>
            </a:extLst>
          </p:cNvPr>
          <p:cNvSpPr/>
          <p:nvPr userDrawn="1"/>
        </p:nvSpPr>
        <p:spPr>
          <a:xfrm>
            <a:off x="9892146" y="6284423"/>
            <a:ext cx="1713113" cy="573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063D84C5-654D-AA47-A384-285801683555}"/>
              </a:ext>
            </a:extLst>
          </p:cNvPr>
          <p:cNvPicPr>
            <a:picLocks noChangeAspect="1"/>
          </p:cNvPicPr>
          <p:nvPr userDrawn="1"/>
        </p:nvPicPr>
        <p:blipFill>
          <a:blip r:embed="rId2"/>
          <a:stretch>
            <a:fillRect/>
          </a:stretch>
        </p:blipFill>
        <p:spPr>
          <a:xfrm>
            <a:off x="487681" y="1242261"/>
            <a:ext cx="991984" cy="1115984"/>
          </a:xfrm>
          <a:prstGeom prst="rect">
            <a:avLst/>
          </a:prstGeom>
        </p:spPr>
      </p:pic>
      <p:pic>
        <p:nvPicPr>
          <p:cNvPr id="9" name="Picture 8" descr="A picture containing text, room&#10;&#10;Description automatically generated">
            <a:extLst>
              <a:ext uri="{FF2B5EF4-FFF2-40B4-BE49-F238E27FC236}">
                <a16:creationId xmlns:a16="http://schemas.microsoft.com/office/drawing/2014/main" id="{A4D13770-4C48-4D47-BD36-55AB5F950EC3}"/>
              </a:ext>
            </a:extLst>
          </p:cNvPr>
          <p:cNvPicPr>
            <a:picLocks noChangeAspect="1"/>
          </p:cNvPicPr>
          <p:nvPr userDrawn="1"/>
        </p:nvPicPr>
        <p:blipFill>
          <a:blip r:embed="rId3"/>
          <a:stretch>
            <a:fillRect/>
          </a:stretch>
        </p:blipFill>
        <p:spPr>
          <a:xfrm>
            <a:off x="4982939" y="679115"/>
            <a:ext cx="6915691" cy="6751741"/>
          </a:xfrm>
          <a:prstGeom prst="rect">
            <a:avLst/>
          </a:prstGeom>
        </p:spPr>
      </p:pic>
      <p:sp>
        <p:nvSpPr>
          <p:cNvPr id="11" name="Title 3">
            <a:extLst>
              <a:ext uri="{FF2B5EF4-FFF2-40B4-BE49-F238E27FC236}">
                <a16:creationId xmlns:a16="http://schemas.microsoft.com/office/drawing/2014/main" id="{DA3A9EF6-955A-7644-AF9D-525F782A6BE4}"/>
              </a:ext>
            </a:extLst>
          </p:cNvPr>
          <p:cNvSpPr>
            <a:spLocks noGrp="1"/>
          </p:cNvSpPr>
          <p:nvPr>
            <p:ph type="title" hasCustomPrompt="1"/>
          </p:nvPr>
        </p:nvSpPr>
        <p:spPr>
          <a:xfrm>
            <a:off x="1650036" y="1475815"/>
            <a:ext cx="5185797" cy="812464"/>
          </a:xfrm>
          <a:prstGeom prst="rect">
            <a:avLst/>
          </a:prstGeom>
        </p:spPr>
        <p:txBody>
          <a:bodyPr/>
          <a:lstStyle>
            <a:lvl1pPr>
              <a:defRPr sz="4800" b="1">
                <a:solidFill>
                  <a:srgbClr val="002060"/>
                </a:solidFill>
                <a:latin typeface="Bogle" panose="020B0503020203060203" pitchFamily="34" charset="77"/>
              </a:defRPr>
            </a:lvl1pPr>
          </a:lstStyle>
          <a:p>
            <a:r>
              <a:rPr lang="en-US"/>
              <a:t>Video title slide</a:t>
            </a:r>
          </a:p>
        </p:txBody>
      </p:sp>
      <p:sp>
        <p:nvSpPr>
          <p:cNvPr id="18" name="Text Placeholder 5">
            <a:extLst>
              <a:ext uri="{FF2B5EF4-FFF2-40B4-BE49-F238E27FC236}">
                <a16:creationId xmlns:a16="http://schemas.microsoft.com/office/drawing/2014/main" id="{FEC280CF-E334-0145-B2D7-EA04D37C292D}"/>
              </a:ext>
            </a:extLst>
          </p:cNvPr>
          <p:cNvSpPr>
            <a:spLocks noGrp="1"/>
          </p:cNvSpPr>
          <p:nvPr>
            <p:ph type="body" sz="quarter" idx="18" hasCustomPrompt="1"/>
          </p:nvPr>
        </p:nvSpPr>
        <p:spPr>
          <a:xfrm>
            <a:off x="1650036" y="2100123"/>
            <a:ext cx="5185797" cy="516244"/>
          </a:xfrm>
          <a:prstGeom prst="rect">
            <a:avLst/>
          </a:prstGeom>
        </p:spPr>
        <p:txBody>
          <a:bodyPr/>
          <a:lstStyle>
            <a:lvl1pPr marL="0" indent="0">
              <a:buNone/>
              <a:defRPr sz="3200">
                <a:solidFill>
                  <a:srgbClr val="002060"/>
                </a:solidFill>
                <a:latin typeface="Bogle" panose="020B0503020203060203" pitchFamily="34" charset="77"/>
              </a:defRPr>
            </a:lvl1pPr>
          </a:lstStyle>
          <a:p>
            <a:pPr lvl="0"/>
            <a:r>
              <a:rPr lang="en-US"/>
              <a:t>Subtitle text</a:t>
            </a:r>
          </a:p>
        </p:txBody>
      </p:sp>
    </p:spTree>
    <p:extLst>
      <p:ext uri="{BB962C8B-B14F-4D97-AF65-F5344CB8AC3E}">
        <p14:creationId xmlns:p14="http://schemas.microsoft.com/office/powerpoint/2010/main" val="21111777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B_Content 10 | Video Slide">
    <p:bg>
      <p:bgPr>
        <a:solidFill>
          <a:srgbClr val="DEECF8"/>
        </a:solidFill>
        <a:effectLst/>
      </p:bgPr>
    </p:bg>
    <p:spTree>
      <p:nvGrpSpPr>
        <p:cNvPr id="1" name=""/>
        <p:cNvGrpSpPr/>
        <p:nvPr/>
      </p:nvGrpSpPr>
      <p:grpSpPr>
        <a:xfrm>
          <a:off x="0" y="0"/>
          <a:ext cx="0" cy="0"/>
          <a:chOff x="0" y="0"/>
          <a:chExt cx="0" cy="0"/>
        </a:xfrm>
      </p:grpSpPr>
      <p:sp>
        <p:nvSpPr>
          <p:cNvPr id="15" name="Google Shape;235;p28">
            <a:extLst>
              <a:ext uri="{FF2B5EF4-FFF2-40B4-BE49-F238E27FC236}">
                <a16:creationId xmlns:a16="http://schemas.microsoft.com/office/drawing/2014/main" id="{CB6096C0-1789-0E4C-AFF3-ECA7FC0110B8}"/>
              </a:ext>
            </a:extLst>
          </p:cNvPr>
          <p:cNvSpPr txBox="1">
            <a:spLocks noGrp="1"/>
          </p:cNvSpPr>
          <p:nvPr>
            <p:ph type="title" hasCustomPrompt="1"/>
          </p:nvPr>
        </p:nvSpPr>
        <p:spPr>
          <a:xfrm>
            <a:off x="1010209" y="230413"/>
            <a:ext cx="10887169" cy="53974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4000" b="1" i="0">
                <a:solidFill>
                  <a:srgbClr val="002060"/>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r>
              <a:rPr lang="en-US"/>
              <a:t>Video content slide</a:t>
            </a:r>
            <a:endParaRPr/>
          </a:p>
        </p:txBody>
      </p:sp>
      <p:pic>
        <p:nvPicPr>
          <p:cNvPr id="18" name="Picture 17">
            <a:extLst>
              <a:ext uri="{FF2B5EF4-FFF2-40B4-BE49-F238E27FC236}">
                <a16:creationId xmlns:a16="http://schemas.microsoft.com/office/drawing/2014/main" id="{C7DEAC98-AD10-0E49-BB69-F9DBFAB70FF1}"/>
              </a:ext>
            </a:extLst>
          </p:cNvPr>
          <p:cNvPicPr>
            <a:picLocks noChangeAspect="1"/>
          </p:cNvPicPr>
          <p:nvPr userDrawn="1"/>
        </p:nvPicPr>
        <p:blipFill>
          <a:blip r:embed="rId2"/>
          <a:stretch>
            <a:fillRect/>
          </a:stretch>
        </p:blipFill>
        <p:spPr>
          <a:xfrm>
            <a:off x="294625" y="230415"/>
            <a:ext cx="553657" cy="622865"/>
          </a:xfrm>
          <a:prstGeom prst="rect">
            <a:avLst/>
          </a:prstGeom>
        </p:spPr>
      </p:pic>
      <p:sp>
        <p:nvSpPr>
          <p:cNvPr id="13" name="Media Placeholder 2">
            <a:extLst>
              <a:ext uri="{FF2B5EF4-FFF2-40B4-BE49-F238E27FC236}">
                <a16:creationId xmlns:a16="http://schemas.microsoft.com/office/drawing/2014/main" id="{9C897CD3-AB9B-4A43-B6AA-0BE507821356}"/>
              </a:ext>
            </a:extLst>
          </p:cNvPr>
          <p:cNvSpPr txBox="1">
            <a:spLocks/>
          </p:cNvSpPr>
          <p:nvPr userDrawn="1"/>
        </p:nvSpPr>
        <p:spPr>
          <a:xfrm>
            <a:off x="386289" y="1397001"/>
            <a:ext cx="7902947" cy="4951891"/>
          </a:xfrm>
          <a:prstGeom prst="rect">
            <a:avLst/>
          </a:prstGeom>
          <a:solidFill>
            <a:srgbClr val="FFFFFF"/>
          </a:solidFill>
        </p:spPr>
        <p:txBody>
          <a:bodyPr anchor="ctr" anchorCtr="0"/>
          <a:lstStyle>
            <a:lvl1pPr marL="228600" indent="-228600" algn="ctr"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Bogle" panose="020B050302020306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0071CE"/>
                </a:solidFill>
                <a:effectLst/>
                <a:uLnTx/>
                <a:uFillTx/>
                <a:latin typeface="Bogle" panose="020B0503020203060203" pitchFamily="34" charset="77"/>
                <a:ea typeface="+mn-ea"/>
                <a:cs typeface="+mn-cs"/>
              </a:rPr>
              <a:t>Drop video here</a:t>
            </a:r>
          </a:p>
        </p:txBody>
      </p:sp>
      <p:sp>
        <p:nvSpPr>
          <p:cNvPr id="16" name="Text Placeholder 18">
            <a:extLst>
              <a:ext uri="{FF2B5EF4-FFF2-40B4-BE49-F238E27FC236}">
                <a16:creationId xmlns:a16="http://schemas.microsoft.com/office/drawing/2014/main" id="{CCB7ED12-677C-0C48-8BC6-645F7C2B9A7C}"/>
              </a:ext>
            </a:extLst>
          </p:cNvPr>
          <p:cNvSpPr>
            <a:spLocks noGrp="1"/>
          </p:cNvSpPr>
          <p:nvPr>
            <p:ph type="body" sz="quarter" idx="13" hasCustomPrompt="1"/>
          </p:nvPr>
        </p:nvSpPr>
        <p:spPr>
          <a:xfrm>
            <a:off x="8544101" y="1397001"/>
            <a:ext cx="2575387" cy="273985"/>
          </a:xfrm>
          <a:prstGeom prst="rect">
            <a:avLst/>
          </a:prstGeom>
        </p:spPr>
        <p:txBody>
          <a:bodyPr lIns="0"/>
          <a:lstStyle>
            <a:lvl1pPr marL="0" indent="0">
              <a:buNone/>
              <a:defRPr lang="en-US" sz="1800" b="1" i="0" u="none" strike="noStrike" cap="none" dirty="0">
                <a:solidFill>
                  <a:srgbClr val="002060"/>
                </a:solidFill>
                <a:latin typeface="Bogle" panose="020B0503020203060203" pitchFamily="34" charset="77"/>
                <a:ea typeface="Arial"/>
                <a:cs typeface="Arial"/>
                <a:sym typeface="Arial"/>
              </a:defRPr>
            </a:lvl1pPr>
            <a:lvl2pPr>
              <a:defRPr lang="en-US" sz="2000" b="0" i="0" u="none" strike="noStrike" cap="none" dirty="0" smtClean="0">
                <a:solidFill>
                  <a:schemeClr val="bg1"/>
                </a:solidFill>
                <a:latin typeface="Bogle" panose="020B0503020203060203" pitchFamily="34" charset="77"/>
                <a:ea typeface="Arial"/>
                <a:cs typeface="Arial"/>
                <a:sym typeface="Arial"/>
              </a:defRPr>
            </a:lvl2pPr>
            <a:lvl3pPr>
              <a:defRPr lang="en-US" sz="2000" b="0" i="0" u="none" strike="noStrike" cap="none" dirty="0" smtClean="0">
                <a:solidFill>
                  <a:schemeClr val="bg1"/>
                </a:solidFill>
                <a:latin typeface="Bogle" panose="020B0503020203060203" pitchFamily="34" charset="77"/>
                <a:ea typeface="Arial"/>
                <a:cs typeface="Arial"/>
                <a:sym typeface="Arial"/>
              </a:defRPr>
            </a:lvl3pPr>
            <a:lvl4pPr>
              <a:defRPr lang="en-US" sz="2000" b="0" i="0" u="none" strike="noStrike" cap="none" dirty="0" smtClean="0">
                <a:solidFill>
                  <a:schemeClr val="bg1"/>
                </a:solidFill>
                <a:latin typeface="Bogle" panose="020B0503020203060203" pitchFamily="34" charset="77"/>
                <a:ea typeface="Arial"/>
                <a:cs typeface="Arial"/>
                <a:sym typeface="Arial"/>
              </a:defRPr>
            </a:lvl4pPr>
            <a:lvl5pPr>
              <a:defRPr lang="en-US" sz="2000" b="0" i="0" u="none" strike="noStrike" cap="none" dirty="0">
                <a:solidFill>
                  <a:schemeClr val="bg1"/>
                </a:solidFill>
                <a:latin typeface="Bogle" panose="020B0503020203060203" pitchFamily="34" charset="77"/>
                <a:ea typeface="Arial"/>
                <a:cs typeface="Arial"/>
                <a:sym typeface="Arial"/>
              </a:defRPr>
            </a:lvl5pPr>
          </a:lstStyle>
          <a:p>
            <a:pPr lvl="0"/>
            <a:r>
              <a:rPr lang="en-US"/>
              <a:t>Subtext</a:t>
            </a:r>
          </a:p>
        </p:txBody>
      </p:sp>
      <p:sp>
        <p:nvSpPr>
          <p:cNvPr id="12" name="Text Placeholder 4">
            <a:extLst>
              <a:ext uri="{FF2B5EF4-FFF2-40B4-BE49-F238E27FC236}">
                <a16:creationId xmlns:a16="http://schemas.microsoft.com/office/drawing/2014/main" id="{4C27476C-D3DF-694F-B833-352204C6EE29}"/>
              </a:ext>
            </a:extLst>
          </p:cNvPr>
          <p:cNvSpPr>
            <a:spLocks noGrp="1"/>
          </p:cNvSpPr>
          <p:nvPr>
            <p:ph type="body" sz="quarter" idx="19" hasCustomPrompt="1"/>
          </p:nvPr>
        </p:nvSpPr>
        <p:spPr>
          <a:xfrm>
            <a:off x="8724875" y="1905513"/>
            <a:ext cx="3172503" cy="4443379"/>
          </a:xfrm>
          <a:prstGeom prst="rect">
            <a:avLst/>
          </a:prstGeom>
        </p:spPr>
        <p:txBody>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200">
                <a:solidFill>
                  <a:srgbClr val="002060"/>
                </a:solidFill>
                <a:latin typeface="Bogle" panose="020B0503020203060203" pitchFamily="34" charset="77"/>
              </a:defRPr>
            </a:lvl1pPr>
            <a:lvl2pPr marL="457189" indent="0">
              <a:buNone/>
              <a:defRPr sz="1200">
                <a:solidFill>
                  <a:srgbClr val="002060"/>
                </a:solidFill>
                <a:latin typeface="Bogle" panose="020B0503020203060203" pitchFamily="34" charset="77"/>
              </a:defRPr>
            </a:lvl2pPr>
            <a:lvl3pPr>
              <a:defRPr sz="1200">
                <a:solidFill>
                  <a:schemeClr val="bg1"/>
                </a:solidFill>
                <a:latin typeface="Bogle" panose="020B0503020203060203" pitchFamily="34" charset="77"/>
              </a:defRPr>
            </a:lvl3pPr>
            <a:lvl4pPr>
              <a:defRPr sz="1200">
                <a:solidFill>
                  <a:schemeClr val="bg1"/>
                </a:solidFill>
                <a:latin typeface="Bogle" panose="020B0503020203060203" pitchFamily="34" charset="77"/>
              </a:defRPr>
            </a:lvl4pPr>
            <a:lvl5pPr>
              <a:defRPr sz="1200">
                <a:solidFill>
                  <a:schemeClr val="bg1"/>
                </a:solidFill>
                <a:latin typeface="Bogle" panose="020B0503020203060203" pitchFamily="34" charset="77"/>
              </a:defRPr>
            </a:lvl5pPr>
          </a:lstStyle>
          <a:p>
            <a:pPr lvl="0"/>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Click to edit Master text styles</a:t>
            </a:r>
          </a:p>
          <a:p>
            <a:pPr marL="457189"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a:t>
            </a:r>
          </a:p>
          <a:p>
            <a:pPr marL="457189"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p>
          <a:p>
            <a:pPr marL="457189"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Click to edit Master text styles</a:t>
            </a:r>
          </a:p>
          <a:p>
            <a:pPr lvl="0"/>
            <a:endParaRPr lang="en-US"/>
          </a:p>
          <a:p>
            <a:pPr lvl="0"/>
            <a:endParaRPr lang="en-US"/>
          </a:p>
        </p:txBody>
      </p:sp>
    </p:spTree>
    <p:extLst>
      <p:ext uri="{BB962C8B-B14F-4D97-AF65-F5344CB8AC3E}">
        <p14:creationId xmlns:p14="http://schemas.microsoft.com/office/powerpoint/2010/main" val="4059274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_Content 10 | Video Slide">
    <p:spTree>
      <p:nvGrpSpPr>
        <p:cNvPr id="1" name=""/>
        <p:cNvGrpSpPr/>
        <p:nvPr/>
      </p:nvGrpSpPr>
      <p:grpSpPr>
        <a:xfrm>
          <a:off x="0" y="0"/>
          <a:ext cx="0" cy="0"/>
          <a:chOff x="0" y="0"/>
          <a:chExt cx="0" cy="0"/>
        </a:xfrm>
      </p:grpSpPr>
      <p:sp>
        <p:nvSpPr>
          <p:cNvPr id="15" name="Google Shape;235;p28">
            <a:extLst>
              <a:ext uri="{FF2B5EF4-FFF2-40B4-BE49-F238E27FC236}">
                <a16:creationId xmlns:a16="http://schemas.microsoft.com/office/drawing/2014/main" id="{CB6096C0-1789-0E4C-AFF3-ECA7FC0110B8}"/>
              </a:ext>
            </a:extLst>
          </p:cNvPr>
          <p:cNvSpPr txBox="1">
            <a:spLocks noGrp="1"/>
          </p:cNvSpPr>
          <p:nvPr>
            <p:ph type="title" hasCustomPrompt="1"/>
          </p:nvPr>
        </p:nvSpPr>
        <p:spPr>
          <a:xfrm>
            <a:off x="1010209" y="230413"/>
            <a:ext cx="10887169" cy="53974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4000" b="1" i="0">
                <a:solidFill>
                  <a:srgbClr val="002060"/>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r>
              <a:rPr lang="en-US"/>
              <a:t>Video content slide</a:t>
            </a:r>
            <a:endParaRPr/>
          </a:p>
        </p:txBody>
      </p:sp>
      <p:pic>
        <p:nvPicPr>
          <p:cNvPr id="18" name="Picture 17">
            <a:extLst>
              <a:ext uri="{FF2B5EF4-FFF2-40B4-BE49-F238E27FC236}">
                <a16:creationId xmlns:a16="http://schemas.microsoft.com/office/drawing/2014/main" id="{C7DEAC98-AD10-0E49-BB69-F9DBFAB70FF1}"/>
              </a:ext>
            </a:extLst>
          </p:cNvPr>
          <p:cNvPicPr>
            <a:picLocks noChangeAspect="1"/>
          </p:cNvPicPr>
          <p:nvPr userDrawn="1"/>
        </p:nvPicPr>
        <p:blipFill>
          <a:blip r:embed="rId2"/>
          <a:stretch>
            <a:fillRect/>
          </a:stretch>
        </p:blipFill>
        <p:spPr>
          <a:xfrm>
            <a:off x="294625" y="230415"/>
            <a:ext cx="553657" cy="622865"/>
          </a:xfrm>
          <a:prstGeom prst="rect">
            <a:avLst/>
          </a:prstGeom>
        </p:spPr>
      </p:pic>
      <p:sp>
        <p:nvSpPr>
          <p:cNvPr id="13" name="Media Placeholder 2">
            <a:extLst>
              <a:ext uri="{FF2B5EF4-FFF2-40B4-BE49-F238E27FC236}">
                <a16:creationId xmlns:a16="http://schemas.microsoft.com/office/drawing/2014/main" id="{9C897CD3-AB9B-4A43-B6AA-0BE507821356}"/>
              </a:ext>
            </a:extLst>
          </p:cNvPr>
          <p:cNvSpPr txBox="1">
            <a:spLocks/>
          </p:cNvSpPr>
          <p:nvPr userDrawn="1"/>
        </p:nvSpPr>
        <p:spPr>
          <a:xfrm>
            <a:off x="386289" y="1397001"/>
            <a:ext cx="7902947" cy="4951891"/>
          </a:xfrm>
          <a:prstGeom prst="rect">
            <a:avLst/>
          </a:prstGeom>
          <a:solidFill>
            <a:srgbClr val="FFFF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nchorCtr="0"/>
          <a:lstStyle>
            <a:lvl1pPr marL="228600" indent="-228600" algn="ctr"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Bogle" panose="020B050302020306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0071CE"/>
                </a:solidFill>
                <a:effectLst/>
                <a:uLnTx/>
                <a:uFillTx/>
                <a:latin typeface="Bogle" panose="020B0503020203060203" pitchFamily="34" charset="77"/>
                <a:ea typeface="+mn-ea"/>
                <a:cs typeface="+mn-cs"/>
              </a:rPr>
              <a:t>Drop video here</a:t>
            </a:r>
          </a:p>
        </p:txBody>
      </p:sp>
      <p:sp>
        <p:nvSpPr>
          <p:cNvPr id="16" name="Text Placeholder 18">
            <a:extLst>
              <a:ext uri="{FF2B5EF4-FFF2-40B4-BE49-F238E27FC236}">
                <a16:creationId xmlns:a16="http://schemas.microsoft.com/office/drawing/2014/main" id="{CCB7ED12-677C-0C48-8BC6-645F7C2B9A7C}"/>
              </a:ext>
            </a:extLst>
          </p:cNvPr>
          <p:cNvSpPr>
            <a:spLocks noGrp="1"/>
          </p:cNvSpPr>
          <p:nvPr>
            <p:ph type="body" sz="quarter" idx="13" hasCustomPrompt="1"/>
          </p:nvPr>
        </p:nvSpPr>
        <p:spPr>
          <a:xfrm>
            <a:off x="8544101" y="1397001"/>
            <a:ext cx="2575387" cy="273985"/>
          </a:xfrm>
          <a:prstGeom prst="rect">
            <a:avLst/>
          </a:prstGeom>
        </p:spPr>
        <p:txBody>
          <a:bodyPr lIns="0"/>
          <a:lstStyle>
            <a:lvl1pPr marL="0" indent="0">
              <a:buNone/>
              <a:defRPr lang="en-US" sz="1800" b="1" i="0" u="none" strike="noStrike" cap="none" dirty="0">
                <a:solidFill>
                  <a:srgbClr val="002060"/>
                </a:solidFill>
                <a:latin typeface="Bogle" panose="020B0503020203060203" pitchFamily="34" charset="77"/>
                <a:ea typeface="Arial"/>
                <a:cs typeface="Arial"/>
                <a:sym typeface="Arial"/>
              </a:defRPr>
            </a:lvl1pPr>
            <a:lvl2pPr>
              <a:defRPr lang="en-US" sz="2000" b="0" i="0" u="none" strike="noStrike" cap="none" dirty="0" smtClean="0">
                <a:solidFill>
                  <a:schemeClr val="bg1"/>
                </a:solidFill>
                <a:latin typeface="Bogle" panose="020B0503020203060203" pitchFamily="34" charset="77"/>
                <a:ea typeface="Arial"/>
                <a:cs typeface="Arial"/>
                <a:sym typeface="Arial"/>
              </a:defRPr>
            </a:lvl2pPr>
            <a:lvl3pPr>
              <a:defRPr lang="en-US" sz="2000" b="0" i="0" u="none" strike="noStrike" cap="none" dirty="0" smtClean="0">
                <a:solidFill>
                  <a:schemeClr val="bg1"/>
                </a:solidFill>
                <a:latin typeface="Bogle" panose="020B0503020203060203" pitchFamily="34" charset="77"/>
                <a:ea typeface="Arial"/>
                <a:cs typeface="Arial"/>
                <a:sym typeface="Arial"/>
              </a:defRPr>
            </a:lvl3pPr>
            <a:lvl4pPr>
              <a:defRPr lang="en-US" sz="2000" b="0" i="0" u="none" strike="noStrike" cap="none" dirty="0" smtClean="0">
                <a:solidFill>
                  <a:schemeClr val="bg1"/>
                </a:solidFill>
                <a:latin typeface="Bogle" panose="020B0503020203060203" pitchFamily="34" charset="77"/>
                <a:ea typeface="Arial"/>
                <a:cs typeface="Arial"/>
                <a:sym typeface="Arial"/>
              </a:defRPr>
            </a:lvl4pPr>
            <a:lvl5pPr>
              <a:defRPr lang="en-US" sz="2000" b="0" i="0" u="none" strike="noStrike" cap="none" dirty="0">
                <a:solidFill>
                  <a:schemeClr val="bg1"/>
                </a:solidFill>
                <a:latin typeface="Bogle" panose="020B0503020203060203" pitchFamily="34" charset="77"/>
                <a:ea typeface="Arial"/>
                <a:cs typeface="Arial"/>
                <a:sym typeface="Arial"/>
              </a:defRPr>
            </a:lvl5pPr>
          </a:lstStyle>
          <a:p>
            <a:pPr lvl="0"/>
            <a:r>
              <a:rPr lang="en-US"/>
              <a:t>Subtext</a:t>
            </a:r>
          </a:p>
        </p:txBody>
      </p:sp>
      <p:sp>
        <p:nvSpPr>
          <p:cNvPr id="12" name="Text Placeholder 4">
            <a:extLst>
              <a:ext uri="{FF2B5EF4-FFF2-40B4-BE49-F238E27FC236}">
                <a16:creationId xmlns:a16="http://schemas.microsoft.com/office/drawing/2014/main" id="{DD8F2EBA-1E83-4041-A5DB-CE4E8195506E}"/>
              </a:ext>
            </a:extLst>
          </p:cNvPr>
          <p:cNvSpPr>
            <a:spLocks noGrp="1"/>
          </p:cNvSpPr>
          <p:nvPr>
            <p:ph type="body" sz="quarter" idx="19" hasCustomPrompt="1"/>
          </p:nvPr>
        </p:nvSpPr>
        <p:spPr>
          <a:xfrm>
            <a:off x="8724875" y="1905513"/>
            <a:ext cx="3172503" cy="4443379"/>
          </a:xfrm>
          <a:prstGeom prst="rect">
            <a:avLst/>
          </a:prstGeom>
        </p:spPr>
        <p:txBody>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200">
                <a:solidFill>
                  <a:srgbClr val="002060"/>
                </a:solidFill>
                <a:latin typeface="Bogle" panose="020B0503020203060203" pitchFamily="34" charset="77"/>
              </a:defRPr>
            </a:lvl1pPr>
            <a:lvl2pPr marL="457189" indent="0">
              <a:buNone/>
              <a:defRPr sz="1200">
                <a:solidFill>
                  <a:srgbClr val="002060"/>
                </a:solidFill>
                <a:latin typeface="Bogle" panose="020B0503020203060203" pitchFamily="34" charset="77"/>
              </a:defRPr>
            </a:lvl2pPr>
            <a:lvl3pPr>
              <a:defRPr sz="1200">
                <a:solidFill>
                  <a:schemeClr val="bg1"/>
                </a:solidFill>
                <a:latin typeface="Bogle" panose="020B0503020203060203" pitchFamily="34" charset="77"/>
              </a:defRPr>
            </a:lvl3pPr>
            <a:lvl4pPr>
              <a:defRPr sz="1200">
                <a:solidFill>
                  <a:schemeClr val="bg1"/>
                </a:solidFill>
                <a:latin typeface="Bogle" panose="020B0503020203060203" pitchFamily="34" charset="77"/>
              </a:defRPr>
            </a:lvl4pPr>
            <a:lvl5pPr>
              <a:defRPr sz="1200">
                <a:solidFill>
                  <a:schemeClr val="bg1"/>
                </a:solidFill>
                <a:latin typeface="Bogle" panose="020B0503020203060203" pitchFamily="34" charset="77"/>
              </a:defRPr>
            </a:lvl5pPr>
          </a:lstStyle>
          <a:p>
            <a:pPr lvl="0"/>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Click to edit Master text styles</a:t>
            </a:r>
          </a:p>
          <a:p>
            <a:pPr marL="457189"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a:t>
            </a:r>
          </a:p>
          <a:p>
            <a:pPr marL="457189"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p>
          <a:p>
            <a:pPr marL="457189"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Click to edit Master text styles</a:t>
            </a:r>
          </a:p>
          <a:p>
            <a:pPr lvl="0"/>
            <a:endParaRPr lang="en-US"/>
          </a:p>
          <a:p>
            <a:pPr lvl="0"/>
            <a:endParaRPr lang="en-US"/>
          </a:p>
        </p:txBody>
      </p:sp>
    </p:spTree>
    <p:extLst>
      <p:ext uri="{BB962C8B-B14F-4D97-AF65-F5344CB8AC3E}">
        <p14:creationId xmlns:p14="http://schemas.microsoft.com/office/powerpoint/2010/main" val="538847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B_Content 11 | 3 Videos">
    <p:bg>
      <p:bgPr>
        <a:solidFill>
          <a:srgbClr val="DEECF8"/>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BA3A933-1FB7-A346-9AD4-623F0860E8C1}"/>
              </a:ext>
            </a:extLst>
          </p:cNvPr>
          <p:cNvSpPr/>
          <p:nvPr userDrawn="1"/>
        </p:nvSpPr>
        <p:spPr>
          <a:xfrm>
            <a:off x="0" y="-1"/>
            <a:ext cx="12192000" cy="1007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Google Shape;235;p28">
            <a:extLst>
              <a:ext uri="{FF2B5EF4-FFF2-40B4-BE49-F238E27FC236}">
                <a16:creationId xmlns:a16="http://schemas.microsoft.com/office/drawing/2014/main" id="{CB6096C0-1789-0E4C-AFF3-ECA7FC0110B8}"/>
              </a:ext>
            </a:extLst>
          </p:cNvPr>
          <p:cNvSpPr txBox="1">
            <a:spLocks noGrp="1"/>
          </p:cNvSpPr>
          <p:nvPr>
            <p:ph type="title" hasCustomPrompt="1"/>
          </p:nvPr>
        </p:nvSpPr>
        <p:spPr>
          <a:xfrm>
            <a:off x="1010209" y="230413"/>
            <a:ext cx="10887169" cy="53974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4000" b="1" i="0">
                <a:solidFill>
                  <a:srgbClr val="002060"/>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r>
              <a:rPr lang="en-US"/>
              <a:t>Video title slide – 3 videos</a:t>
            </a:r>
            <a:endParaRPr/>
          </a:p>
        </p:txBody>
      </p:sp>
      <p:pic>
        <p:nvPicPr>
          <p:cNvPr id="18" name="Picture 17">
            <a:extLst>
              <a:ext uri="{FF2B5EF4-FFF2-40B4-BE49-F238E27FC236}">
                <a16:creationId xmlns:a16="http://schemas.microsoft.com/office/drawing/2014/main" id="{C7DEAC98-AD10-0E49-BB69-F9DBFAB70FF1}"/>
              </a:ext>
            </a:extLst>
          </p:cNvPr>
          <p:cNvPicPr>
            <a:picLocks noChangeAspect="1"/>
          </p:cNvPicPr>
          <p:nvPr userDrawn="1"/>
        </p:nvPicPr>
        <p:blipFill>
          <a:blip r:embed="rId2"/>
          <a:stretch>
            <a:fillRect/>
          </a:stretch>
        </p:blipFill>
        <p:spPr>
          <a:xfrm>
            <a:off x="294625" y="230415"/>
            <a:ext cx="553657" cy="622865"/>
          </a:xfrm>
          <a:prstGeom prst="rect">
            <a:avLst/>
          </a:prstGeom>
        </p:spPr>
      </p:pic>
      <p:sp>
        <p:nvSpPr>
          <p:cNvPr id="16" name="Text Placeholder 18">
            <a:extLst>
              <a:ext uri="{FF2B5EF4-FFF2-40B4-BE49-F238E27FC236}">
                <a16:creationId xmlns:a16="http://schemas.microsoft.com/office/drawing/2014/main" id="{CCB7ED12-677C-0C48-8BC6-645F7C2B9A7C}"/>
              </a:ext>
            </a:extLst>
          </p:cNvPr>
          <p:cNvSpPr>
            <a:spLocks noGrp="1"/>
          </p:cNvSpPr>
          <p:nvPr>
            <p:ph type="body" sz="quarter" idx="13" hasCustomPrompt="1"/>
          </p:nvPr>
        </p:nvSpPr>
        <p:spPr>
          <a:xfrm>
            <a:off x="6706276" y="1228209"/>
            <a:ext cx="2575387" cy="273985"/>
          </a:xfrm>
          <a:prstGeom prst="rect">
            <a:avLst/>
          </a:prstGeom>
        </p:spPr>
        <p:txBody>
          <a:bodyPr lIns="0"/>
          <a:lstStyle>
            <a:lvl1pPr marL="0" indent="0">
              <a:buNone/>
              <a:defRPr lang="en-US" sz="1800" b="1" i="0" u="none" strike="noStrike" cap="none" dirty="0">
                <a:solidFill>
                  <a:srgbClr val="002060"/>
                </a:solidFill>
                <a:latin typeface="Bogle" panose="020B0503020203060203" pitchFamily="34" charset="77"/>
                <a:ea typeface="Arial"/>
                <a:cs typeface="Arial"/>
                <a:sym typeface="Arial"/>
              </a:defRPr>
            </a:lvl1pPr>
            <a:lvl2pPr>
              <a:defRPr lang="en-US" sz="2000" b="0" i="0" u="none" strike="noStrike" cap="none" dirty="0" smtClean="0">
                <a:solidFill>
                  <a:schemeClr val="bg1"/>
                </a:solidFill>
                <a:latin typeface="Bogle" panose="020B0503020203060203" pitchFamily="34" charset="77"/>
                <a:ea typeface="Arial"/>
                <a:cs typeface="Arial"/>
                <a:sym typeface="Arial"/>
              </a:defRPr>
            </a:lvl2pPr>
            <a:lvl3pPr>
              <a:defRPr lang="en-US" sz="2000" b="0" i="0" u="none" strike="noStrike" cap="none" dirty="0" smtClean="0">
                <a:solidFill>
                  <a:schemeClr val="bg1"/>
                </a:solidFill>
                <a:latin typeface="Bogle" panose="020B0503020203060203" pitchFamily="34" charset="77"/>
                <a:ea typeface="Arial"/>
                <a:cs typeface="Arial"/>
                <a:sym typeface="Arial"/>
              </a:defRPr>
            </a:lvl3pPr>
            <a:lvl4pPr>
              <a:defRPr lang="en-US" sz="2000" b="0" i="0" u="none" strike="noStrike" cap="none" dirty="0" smtClean="0">
                <a:solidFill>
                  <a:schemeClr val="bg1"/>
                </a:solidFill>
                <a:latin typeface="Bogle" panose="020B0503020203060203" pitchFamily="34" charset="77"/>
                <a:ea typeface="Arial"/>
                <a:cs typeface="Arial"/>
                <a:sym typeface="Arial"/>
              </a:defRPr>
            </a:lvl4pPr>
            <a:lvl5pPr>
              <a:defRPr lang="en-US" sz="2000" b="0" i="0" u="none" strike="noStrike" cap="none" dirty="0">
                <a:solidFill>
                  <a:schemeClr val="bg1"/>
                </a:solidFill>
                <a:latin typeface="Bogle" panose="020B0503020203060203" pitchFamily="34" charset="77"/>
                <a:ea typeface="Arial"/>
                <a:cs typeface="Arial"/>
                <a:sym typeface="Arial"/>
              </a:defRPr>
            </a:lvl5pPr>
          </a:lstStyle>
          <a:p>
            <a:pPr lvl="0"/>
            <a:r>
              <a:rPr lang="en-US"/>
              <a:t>Subtext</a:t>
            </a:r>
          </a:p>
        </p:txBody>
      </p:sp>
      <p:sp>
        <p:nvSpPr>
          <p:cNvPr id="12" name="Picture Placeholder 18">
            <a:extLst>
              <a:ext uri="{FF2B5EF4-FFF2-40B4-BE49-F238E27FC236}">
                <a16:creationId xmlns:a16="http://schemas.microsoft.com/office/drawing/2014/main" id="{1D0E61ED-E5D0-1C4D-B20C-B7A1C359FF8E}"/>
              </a:ext>
            </a:extLst>
          </p:cNvPr>
          <p:cNvSpPr>
            <a:spLocks noGrp="1"/>
          </p:cNvSpPr>
          <p:nvPr>
            <p:ph type="pic" sz="quarter" idx="25" hasCustomPrompt="1"/>
          </p:nvPr>
        </p:nvSpPr>
        <p:spPr>
          <a:xfrm>
            <a:off x="365111" y="1116795"/>
            <a:ext cx="5976055" cy="2925672"/>
          </a:xfrm>
          <a:prstGeom prst="rect">
            <a:avLst/>
          </a:prstGeom>
          <a:solidFill>
            <a:schemeClr val="bg1"/>
          </a:solidFill>
        </p:spPr>
        <p:txBody>
          <a:bodyPr anchor="ctr" anchorCtr="0"/>
          <a:lstStyle>
            <a:lvl1pPr marL="0" indent="0" algn="ctr">
              <a:buNone/>
              <a:defRPr b="0" i="0">
                <a:solidFill>
                  <a:schemeClr val="accent1"/>
                </a:solidFill>
                <a:latin typeface="Bogle" panose="020B0503020203060203" pitchFamily="34" charset="77"/>
              </a:defRPr>
            </a:lvl1pPr>
          </a:lstStyle>
          <a:p>
            <a:r>
              <a:rPr lang="en-US"/>
              <a:t>Click to select image</a:t>
            </a:r>
          </a:p>
        </p:txBody>
      </p:sp>
      <p:sp>
        <p:nvSpPr>
          <p:cNvPr id="19" name="Picture Placeholder 18">
            <a:extLst>
              <a:ext uri="{FF2B5EF4-FFF2-40B4-BE49-F238E27FC236}">
                <a16:creationId xmlns:a16="http://schemas.microsoft.com/office/drawing/2014/main" id="{6D368F9E-EE68-7242-A18F-0653F31A440C}"/>
              </a:ext>
            </a:extLst>
          </p:cNvPr>
          <p:cNvSpPr>
            <a:spLocks noGrp="1"/>
          </p:cNvSpPr>
          <p:nvPr>
            <p:ph type="pic" sz="quarter" idx="26" hasCustomPrompt="1"/>
          </p:nvPr>
        </p:nvSpPr>
        <p:spPr>
          <a:xfrm>
            <a:off x="3518453" y="4176901"/>
            <a:ext cx="2822713" cy="2355251"/>
          </a:xfrm>
          <a:prstGeom prst="rect">
            <a:avLst/>
          </a:prstGeom>
          <a:solidFill>
            <a:schemeClr val="bg1"/>
          </a:solidFill>
        </p:spPr>
        <p:txBody>
          <a:bodyPr anchor="ctr" anchorCtr="0"/>
          <a:lstStyle>
            <a:lvl1pPr marL="0" indent="0" algn="ctr">
              <a:buNone/>
              <a:defRPr b="0" i="0">
                <a:solidFill>
                  <a:schemeClr val="accent1"/>
                </a:solidFill>
                <a:latin typeface="Bogle" panose="020B0503020203060203" pitchFamily="34" charset="77"/>
              </a:defRPr>
            </a:lvl1pPr>
          </a:lstStyle>
          <a:p>
            <a:r>
              <a:rPr lang="en-US"/>
              <a:t>Click to select image</a:t>
            </a:r>
          </a:p>
        </p:txBody>
      </p:sp>
      <p:sp>
        <p:nvSpPr>
          <p:cNvPr id="21" name="Picture Placeholder 18">
            <a:extLst>
              <a:ext uri="{FF2B5EF4-FFF2-40B4-BE49-F238E27FC236}">
                <a16:creationId xmlns:a16="http://schemas.microsoft.com/office/drawing/2014/main" id="{331147E2-1F39-074F-8E1A-2C5C50A5B761}"/>
              </a:ext>
            </a:extLst>
          </p:cNvPr>
          <p:cNvSpPr>
            <a:spLocks noGrp="1"/>
          </p:cNvSpPr>
          <p:nvPr>
            <p:ph type="pic" sz="quarter" idx="27" hasCustomPrompt="1"/>
          </p:nvPr>
        </p:nvSpPr>
        <p:spPr>
          <a:xfrm>
            <a:off x="365111" y="4202981"/>
            <a:ext cx="3014193" cy="2355251"/>
          </a:xfrm>
          <a:prstGeom prst="rect">
            <a:avLst/>
          </a:prstGeom>
          <a:solidFill>
            <a:schemeClr val="bg1"/>
          </a:solidFill>
        </p:spPr>
        <p:txBody>
          <a:bodyPr anchor="ctr" anchorCtr="0"/>
          <a:lstStyle>
            <a:lvl1pPr marL="0" indent="0" algn="ctr">
              <a:buNone/>
              <a:defRPr b="0" i="0">
                <a:solidFill>
                  <a:schemeClr val="accent1"/>
                </a:solidFill>
                <a:latin typeface="Bogle" panose="020B0503020203060203" pitchFamily="34" charset="77"/>
              </a:defRPr>
            </a:lvl1pPr>
          </a:lstStyle>
          <a:p>
            <a:r>
              <a:rPr lang="en-US"/>
              <a:t>Click to select image</a:t>
            </a:r>
          </a:p>
        </p:txBody>
      </p:sp>
      <p:sp>
        <p:nvSpPr>
          <p:cNvPr id="20" name="Text Placeholder 4">
            <a:extLst>
              <a:ext uri="{FF2B5EF4-FFF2-40B4-BE49-F238E27FC236}">
                <a16:creationId xmlns:a16="http://schemas.microsoft.com/office/drawing/2014/main" id="{5B2A076C-980B-C844-8356-F6ED4A4A7E99}"/>
              </a:ext>
            </a:extLst>
          </p:cNvPr>
          <p:cNvSpPr>
            <a:spLocks noGrp="1"/>
          </p:cNvSpPr>
          <p:nvPr>
            <p:ph type="body" sz="quarter" idx="19" hasCustomPrompt="1"/>
          </p:nvPr>
        </p:nvSpPr>
        <p:spPr>
          <a:xfrm>
            <a:off x="6897755" y="1905513"/>
            <a:ext cx="4999623" cy="4443379"/>
          </a:xfrm>
          <a:prstGeom prst="rect">
            <a:avLst/>
          </a:prstGeom>
        </p:spPr>
        <p:txBody>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200">
                <a:solidFill>
                  <a:srgbClr val="002060"/>
                </a:solidFill>
                <a:latin typeface="Bogle" panose="020B0503020203060203" pitchFamily="34" charset="77"/>
              </a:defRPr>
            </a:lvl1pPr>
            <a:lvl2pPr marL="457189" indent="0">
              <a:buNone/>
              <a:defRPr sz="1200">
                <a:solidFill>
                  <a:srgbClr val="002060"/>
                </a:solidFill>
                <a:latin typeface="Bogle" panose="020B0503020203060203" pitchFamily="34" charset="77"/>
              </a:defRPr>
            </a:lvl2pPr>
            <a:lvl3pPr>
              <a:defRPr sz="1200">
                <a:solidFill>
                  <a:srgbClr val="002060"/>
                </a:solidFill>
                <a:latin typeface="Bogle" panose="020B0503020203060203" pitchFamily="34" charset="77"/>
              </a:defRPr>
            </a:lvl3pPr>
            <a:lvl4pPr>
              <a:defRPr sz="1200">
                <a:solidFill>
                  <a:schemeClr val="bg1"/>
                </a:solidFill>
                <a:latin typeface="Bogle" panose="020B0503020203060203" pitchFamily="34" charset="77"/>
              </a:defRPr>
            </a:lvl4pPr>
            <a:lvl5pPr>
              <a:defRPr sz="1200">
                <a:solidFill>
                  <a:schemeClr val="bg1"/>
                </a:solidFill>
                <a:latin typeface="Bogle" panose="020B0503020203060203" pitchFamily="34" charset="77"/>
              </a:defRPr>
            </a:lvl5pPr>
          </a:lstStyle>
          <a:p>
            <a:pPr lvl="0"/>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Click to edit Master text styles</a:t>
            </a:r>
          </a:p>
          <a:p>
            <a:pPr marL="457189"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a:t>
            </a:r>
          </a:p>
          <a:p>
            <a:pPr marL="457189"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p>
          <a:p>
            <a:pPr marL="1142971" marR="0" lvl="2"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Click to edit Master text styles</a:t>
            </a:r>
          </a:p>
          <a:p>
            <a:pPr lvl="0"/>
            <a:endParaRPr lang="en-US"/>
          </a:p>
          <a:p>
            <a:pPr lvl="0"/>
            <a:endParaRPr lang="en-US"/>
          </a:p>
        </p:txBody>
      </p:sp>
    </p:spTree>
    <p:extLst>
      <p:ext uri="{BB962C8B-B14F-4D97-AF65-F5344CB8AC3E}">
        <p14:creationId xmlns:p14="http://schemas.microsoft.com/office/powerpoint/2010/main" val="25889294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_Content 11 | 3 Videos">
    <p:spTree>
      <p:nvGrpSpPr>
        <p:cNvPr id="1" name=""/>
        <p:cNvGrpSpPr/>
        <p:nvPr/>
      </p:nvGrpSpPr>
      <p:grpSpPr>
        <a:xfrm>
          <a:off x="0" y="0"/>
          <a:ext cx="0" cy="0"/>
          <a:chOff x="0" y="0"/>
          <a:chExt cx="0" cy="0"/>
        </a:xfrm>
      </p:grpSpPr>
      <p:sp>
        <p:nvSpPr>
          <p:cNvPr id="15" name="Google Shape;235;p28">
            <a:extLst>
              <a:ext uri="{FF2B5EF4-FFF2-40B4-BE49-F238E27FC236}">
                <a16:creationId xmlns:a16="http://schemas.microsoft.com/office/drawing/2014/main" id="{CB6096C0-1789-0E4C-AFF3-ECA7FC0110B8}"/>
              </a:ext>
            </a:extLst>
          </p:cNvPr>
          <p:cNvSpPr txBox="1">
            <a:spLocks noGrp="1"/>
          </p:cNvSpPr>
          <p:nvPr>
            <p:ph type="title" hasCustomPrompt="1"/>
          </p:nvPr>
        </p:nvSpPr>
        <p:spPr>
          <a:xfrm>
            <a:off x="1010209" y="230413"/>
            <a:ext cx="10887169" cy="53974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4000" b="1" i="0">
                <a:solidFill>
                  <a:srgbClr val="002060"/>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r>
              <a:rPr lang="en-US"/>
              <a:t>Video title slide – 3 videos</a:t>
            </a:r>
            <a:endParaRPr/>
          </a:p>
        </p:txBody>
      </p:sp>
      <p:pic>
        <p:nvPicPr>
          <p:cNvPr id="18" name="Picture 17">
            <a:extLst>
              <a:ext uri="{FF2B5EF4-FFF2-40B4-BE49-F238E27FC236}">
                <a16:creationId xmlns:a16="http://schemas.microsoft.com/office/drawing/2014/main" id="{C7DEAC98-AD10-0E49-BB69-F9DBFAB70FF1}"/>
              </a:ext>
            </a:extLst>
          </p:cNvPr>
          <p:cNvPicPr>
            <a:picLocks noChangeAspect="1"/>
          </p:cNvPicPr>
          <p:nvPr userDrawn="1"/>
        </p:nvPicPr>
        <p:blipFill>
          <a:blip r:embed="rId2"/>
          <a:stretch>
            <a:fillRect/>
          </a:stretch>
        </p:blipFill>
        <p:spPr>
          <a:xfrm>
            <a:off x="294625" y="230415"/>
            <a:ext cx="553657" cy="622865"/>
          </a:xfrm>
          <a:prstGeom prst="rect">
            <a:avLst/>
          </a:prstGeom>
        </p:spPr>
      </p:pic>
      <p:sp>
        <p:nvSpPr>
          <p:cNvPr id="16" name="Text Placeholder 18">
            <a:extLst>
              <a:ext uri="{FF2B5EF4-FFF2-40B4-BE49-F238E27FC236}">
                <a16:creationId xmlns:a16="http://schemas.microsoft.com/office/drawing/2014/main" id="{CCB7ED12-677C-0C48-8BC6-645F7C2B9A7C}"/>
              </a:ext>
            </a:extLst>
          </p:cNvPr>
          <p:cNvSpPr>
            <a:spLocks noGrp="1"/>
          </p:cNvSpPr>
          <p:nvPr>
            <p:ph type="body" sz="quarter" idx="13" hasCustomPrompt="1"/>
          </p:nvPr>
        </p:nvSpPr>
        <p:spPr>
          <a:xfrm>
            <a:off x="6706276" y="1228209"/>
            <a:ext cx="2575387" cy="273985"/>
          </a:xfrm>
          <a:prstGeom prst="rect">
            <a:avLst/>
          </a:prstGeom>
        </p:spPr>
        <p:txBody>
          <a:bodyPr lIns="0"/>
          <a:lstStyle>
            <a:lvl1pPr marL="0" indent="0">
              <a:buNone/>
              <a:defRPr lang="en-US" sz="1800" b="1" i="0" u="none" strike="noStrike" cap="none" dirty="0">
                <a:solidFill>
                  <a:srgbClr val="002060"/>
                </a:solidFill>
                <a:latin typeface="Bogle" panose="020B0503020203060203" pitchFamily="34" charset="77"/>
                <a:ea typeface="Arial"/>
                <a:cs typeface="Arial"/>
                <a:sym typeface="Arial"/>
              </a:defRPr>
            </a:lvl1pPr>
            <a:lvl2pPr>
              <a:defRPr lang="en-US" sz="2000" b="0" i="0" u="none" strike="noStrike" cap="none" dirty="0" smtClean="0">
                <a:solidFill>
                  <a:schemeClr val="bg1"/>
                </a:solidFill>
                <a:latin typeface="Bogle" panose="020B0503020203060203" pitchFamily="34" charset="77"/>
                <a:ea typeface="Arial"/>
                <a:cs typeface="Arial"/>
                <a:sym typeface="Arial"/>
              </a:defRPr>
            </a:lvl2pPr>
            <a:lvl3pPr>
              <a:defRPr lang="en-US" sz="2000" b="0" i="0" u="none" strike="noStrike" cap="none" dirty="0" smtClean="0">
                <a:solidFill>
                  <a:schemeClr val="bg1"/>
                </a:solidFill>
                <a:latin typeface="Bogle" panose="020B0503020203060203" pitchFamily="34" charset="77"/>
                <a:ea typeface="Arial"/>
                <a:cs typeface="Arial"/>
                <a:sym typeface="Arial"/>
              </a:defRPr>
            </a:lvl3pPr>
            <a:lvl4pPr>
              <a:defRPr lang="en-US" sz="2000" b="0" i="0" u="none" strike="noStrike" cap="none" dirty="0" smtClean="0">
                <a:solidFill>
                  <a:schemeClr val="bg1"/>
                </a:solidFill>
                <a:latin typeface="Bogle" panose="020B0503020203060203" pitchFamily="34" charset="77"/>
                <a:ea typeface="Arial"/>
                <a:cs typeface="Arial"/>
                <a:sym typeface="Arial"/>
              </a:defRPr>
            </a:lvl4pPr>
            <a:lvl5pPr>
              <a:defRPr lang="en-US" sz="2000" b="0" i="0" u="none" strike="noStrike" cap="none" dirty="0">
                <a:solidFill>
                  <a:schemeClr val="bg1"/>
                </a:solidFill>
                <a:latin typeface="Bogle" panose="020B0503020203060203" pitchFamily="34" charset="77"/>
                <a:ea typeface="Arial"/>
                <a:cs typeface="Arial"/>
                <a:sym typeface="Arial"/>
              </a:defRPr>
            </a:lvl5pPr>
          </a:lstStyle>
          <a:p>
            <a:pPr lvl="0"/>
            <a:r>
              <a:rPr lang="en-US"/>
              <a:t>Subtext</a:t>
            </a:r>
          </a:p>
        </p:txBody>
      </p:sp>
      <p:sp>
        <p:nvSpPr>
          <p:cNvPr id="12" name="Picture Placeholder 18">
            <a:extLst>
              <a:ext uri="{FF2B5EF4-FFF2-40B4-BE49-F238E27FC236}">
                <a16:creationId xmlns:a16="http://schemas.microsoft.com/office/drawing/2014/main" id="{1D0E61ED-E5D0-1C4D-B20C-B7A1C359FF8E}"/>
              </a:ext>
            </a:extLst>
          </p:cNvPr>
          <p:cNvSpPr>
            <a:spLocks noGrp="1"/>
          </p:cNvSpPr>
          <p:nvPr>
            <p:ph type="pic" sz="quarter" idx="25" hasCustomPrompt="1"/>
          </p:nvPr>
        </p:nvSpPr>
        <p:spPr>
          <a:xfrm>
            <a:off x="365111" y="1116795"/>
            <a:ext cx="5976055" cy="2925672"/>
          </a:xfrm>
          <a:prstGeom prst="rect">
            <a:avLst/>
          </a:prstGeom>
          <a:solidFill>
            <a:schemeClr val="bg1"/>
          </a:solidFill>
        </p:spPr>
        <p:txBody>
          <a:bodyPr anchor="ctr" anchorCtr="0"/>
          <a:lstStyle>
            <a:lvl1pPr marL="0" indent="0" algn="ctr">
              <a:buNone/>
              <a:defRPr b="0" i="0">
                <a:solidFill>
                  <a:schemeClr val="accent1"/>
                </a:solidFill>
                <a:latin typeface="Bogle" panose="020B0503020203060203" pitchFamily="34" charset="77"/>
              </a:defRPr>
            </a:lvl1pPr>
          </a:lstStyle>
          <a:p>
            <a:r>
              <a:rPr lang="en-US"/>
              <a:t>Click to select image</a:t>
            </a:r>
          </a:p>
        </p:txBody>
      </p:sp>
      <p:sp>
        <p:nvSpPr>
          <p:cNvPr id="19" name="Picture Placeholder 18">
            <a:extLst>
              <a:ext uri="{FF2B5EF4-FFF2-40B4-BE49-F238E27FC236}">
                <a16:creationId xmlns:a16="http://schemas.microsoft.com/office/drawing/2014/main" id="{6D368F9E-EE68-7242-A18F-0653F31A440C}"/>
              </a:ext>
            </a:extLst>
          </p:cNvPr>
          <p:cNvSpPr>
            <a:spLocks noGrp="1"/>
          </p:cNvSpPr>
          <p:nvPr>
            <p:ph type="pic" sz="quarter" idx="26" hasCustomPrompt="1"/>
          </p:nvPr>
        </p:nvSpPr>
        <p:spPr>
          <a:xfrm>
            <a:off x="3518453" y="4176901"/>
            <a:ext cx="2822713" cy="2355251"/>
          </a:xfrm>
          <a:prstGeom prst="rect">
            <a:avLst/>
          </a:prstGeom>
          <a:solidFill>
            <a:schemeClr val="bg1"/>
          </a:solidFill>
        </p:spPr>
        <p:txBody>
          <a:bodyPr anchor="ctr" anchorCtr="0"/>
          <a:lstStyle>
            <a:lvl1pPr marL="0" indent="0" algn="ctr">
              <a:buNone/>
              <a:defRPr b="0" i="0">
                <a:solidFill>
                  <a:schemeClr val="accent1"/>
                </a:solidFill>
                <a:latin typeface="Bogle" panose="020B0503020203060203" pitchFamily="34" charset="77"/>
              </a:defRPr>
            </a:lvl1pPr>
          </a:lstStyle>
          <a:p>
            <a:r>
              <a:rPr lang="en-US"/>
              <a:t>Click to select image</a:t>
            </a:r>
          </a:p>
        </p:txBody>
      </p:sp>
      <p:sp>
        <p:nvSpPr>
          <p:cNvPr id="21" name="Picture Placeholder 18">
            <a:extLst>
              <a:ext uri="{FF2B5EF4-FFF2-40B4-BE49-F238E27FC236}">
                <a16:creationId xmlns:a16="http://schemas.microsoft.com/office/drawing/2014/main" id="{331147E2-1F39-074F-8E1A-2C5C50A5B761}"/>
              </a:ext>
            </a:extLst>
          </p:cNvPr>
          <p:cNvSpPr>
            <a:spLocks noGrp="1"/>
          </p:cNvSpPr>
          <p:nvPr>
            <p:ph type="pic" sz="quarter" idx="27" hasCustomPrompt="1"/>
          </p:nvPr>
        </p:nvSpPr>
        <p:spPr>
          <a:xfrm>
            <a:off x="365111" y="4202981"/>
            <a:ext cx="3014193" cy="2355251"/>
          </a:xfrm>
          <a:prstGeom prst="rect">
            <a:avLst/>
          </a:prstGeom>
          <a:solidFill>
            <a:schemeClr val="bg1"/>
          </a:solidFill>
        </p:spPr>
        <p:txBody>
          <a:bodyPr anchor="ctr" anchorCtr="0"/>
          <a:lstStyle>
            <a:lvl1pPr marL="0" indent="0" algn="ctr">
              <a:buNone/>
              <a:defRPr b="0" i="0">
                <a:solidFill>
                  <a:schemeClr val="accent1"/>
                </a:solidFill>
                <a:latin typeface="Bogle" panose="020B0503020203060203" pitchFamily="34" charset="77"/>
              </a:defRPr>
            </a:lvl1pPr>
          </a:lstStyle>
          <a:p>
            <a:r>
              <a:rPr lang="en-US"/>
              <a:t>Click to select image</a:t>
            </a:r>
          </a:p>
        </p:txBody>
      </p:sp>
      <p:sp>
        <p:nvSpPr>
          <p:cNvPr id="13" name="Text Placeholder 4">
            <a:extLst>
              <a:ext uri="{FF2B5EF4-FFF2-40B4-BE49-F238E27FC236}">
                <a16:creationId xmlns:a16="http://schemas.microsoft.com/office/drawing/2014/main" id="{EF0AE527-6498-3F4A-BD42-FAC2CFA9D35C}"/>
              </a:ext>
            </a:extLst>
          </p:cNvPr>
          <p:cNvSpPr>
            <a:spLocks noGrp="1"/>
          </p:cNvSpPr>
          <p:nvPr>
            <p:ph type="body" sz="quarter" idx="19" hasCustomPrompt="1"/>
          </p:nvPr>
        </p:nvSpPr>
        <p:spPr>
          <a:xfrm>
            <a:off x="6897755" y="1905513"/>
            <a:ext cx="4999623" cy="4443379"/>
          </a:xfrm>
          <a:prstGeom prst="rect">
            <a:avLst/>
          </a:prstGeom>
        </p:spPr>
        <p:txBody>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200">
                <a:solidFill>
                  <a:srgbClr val="002060"/>
                </a:solidFill>
                <a:latin typeface="Bogle" panose="020B0503020203060203" pitchFamily="34" charset="77"/>
              </a:defRPr>
            </a:lvl1pPr>
            <a:lvl2pPr marL="457189" indent="0">
              <a:buNone/>
              <a:defRPr sz="1200">
                <a:solidFill>
                  <a:srgbClr val="002060"/>
                </a:solidFill>
                <a:latin typeface="Bogle" panose="020B0503020203060203" pitchFamily="34" charset="77"/>
              </a:defRPr>
            </a:lvl2pPr>
            <a:lvl3pPr>
              <a:defRPr sz="1200">
                <a:solidFill>
                  <a:srgbClr val="002060"/>
                </a:solidFill>
                <a:latin typeface="Bogle" panose="020B0503020203060203" pitchFamily="34" charset="77"/>
              </a:defRPr>
            </a:lvl3pPr>
            <a:lvl4pPr>
              <a:defRPr sz="1200">
                <a:solidFill>
                  <a:schemeClr val="bg1"/>
                </a:solidFill>
                <a:latin typeface="Bogle" panose="020B0503020203060203" pitchFamily="34" charset="77"/>
              </a:defRPr>
            </a:lvl4pPr>
            <a:lvl5pPr>
              <a:defRPr sz="1200">
                <a:solidFill>
                  <a:schemeClr val="bg1"/>
                </a:solidFill>
                <a:latin typeface="Bogle" panose="020B0503020203060203" pitchFamily="34" charset="77"/>
              </a:defRPr>
            </a:lvl5pPr>
          </a:lstStyle>
          <a:p>
            <a:pPr lvl="0"/>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Click to edit Master text styles</a:t>
            </a:r>
          </a:p>
          <a:p>
            <a:pPr marL="457189"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a:t>
            </a:r>
          </a:p>
          <a:p>
            <a:pPr marL="457189"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p>
          <a:p>
            <a:pPr marL="1142971" marR="0" lvl="2"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Click to edit Master text styles</a:t>
            </a:r>
          </a:p>
          <a:p>
            <a:pPr lvl="0"/>
            <a:endParaRPr lang="en-US"/>
          </a:p>
          <a:p>
            <a:pPr lvl="0"/>
            <a:endParaRPr lang="en-US"/>
          </a:p>
        </p:txBody>
      </p:sp>
    </p:spTree>
    <p:extLst>
      <p:ext uri="{BB962C8B-B14F-4D97-AF65-F5344CB8AC3E}">
        <p14:creationId xmlns:p14="http://schemas.microsoft.com/office/powerpoint/2010/main" val="8777939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B_Content 12 | 4 Videos">
    <p:bg>
      <p:bgPr>
        <a:solidFill>
          <a:srgbClr val="DEECF8"/>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992CEF7-CB0A-D949-819A-3DCD6DF5FFD3}"/>
              </a:ext>
            </a:extLst>
          </p:cNvPr>
          <p:cNvSpPr/>
          <p:nvPr userDrawn="1"/>
        </p:nvSpPr>
        <p:spPr>
          <a:xfrm>
            <a:off x="0" y="0"/>
            <a:ext cx="12192000" cy="969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Google Shape;235;p28">
            <a:extLst>
              <a:ext uri="{FF2B5EF4-FFF2-40B4-BE49-F238E27FC236}">
                <a16:creationId xmlns:a16="http://schemas.microsoft.com/office/drawing/2014/main" id="{CB6096C0-1789-0E4C-AFF3-ECA7FC0110B8}"/>
              </a:ext>
            </a:extLst>
          </p:cNvPr>
          <p:cNvSpPr txBox="1">
            <a:spLocks noGrp="1"/>
          </p:cNvSpPr>
          <p:nvPr>
            <p:ph type="title" hasCustomPrompt="1"/>
          </p:nvPr>
        </p:nvSpPr>
        <p:spPr>
          <a:xfrm>
            <a:off x="1010209" y="230413"/>
            <a:ext cx="10887169" cy="53974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4000" b="1" i="0">
                <a:solidFill>
                  <a:srgbClr val="002060"/>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r>
              <a:rPr lang="en-US"/>
              <a:t>Video title slide – 4 videos</a:t>
            </a:r>
            <a:endParaRPr/>
          </a:p>
        </p:txBody>
      </p:sp>
      <p:pic>
        <p:nvPicPr>
          <p:cNvPr id="18" name="Picture 17">
            <a:extLst>
              <a:ext uri="{FF2B5EF4-FFF2-40B4-BE49-F238E27FC236}">
                <a16:creationId xmlns:a16="http://schemas.microsoft.com/office/drawing/2014/main" id="{C7DEAC98-AD10-0E49-BB69-F9DBFAB70FF1}"/>
              </a:ext>
            </a:extLst>
          </p:cNvPr>
          <p:cNvPicPr>
            <a:picLocks noChangeAspect="1"/>
          </p:cNvPicPr>
          <p:nvPr userDrawn="1"/>
        </p:nvPicPr>
        <p:blipFill>
          <a:blip r:embed="rId2"/>
          <a:stretch>
            <a:fillRect/>
          </a:stretch>
        </p:blipFill>
        <p:spPr>
          <a:xfrm>
            <a:off x="294625" y="230415"/>
            <a:ext cx="553657" cy="622865"/>
          </a:xfrm>
          <a:prstGeom prst="rect">
            <a:avLst/>
          </a:prstGeom>
        </p:spPr>
      </p:pic>
      <p:sp>
        <p:nvSpPr>
          <p:cNvPr id="16" name="Text Placeholder 18">
            <a:extLst>
              <a:ext uri="{FF2B5EF4-FFF2-40B4-BE49-F238E27FC236}">
                <a16:creationId xmlns:a16="http://schemas.microsoft.com/office/drawing/2014/main" id="{CCB7ED12-677C-0C48-8BC6-645F7C2B9A7C}"/>
              </a:ext>
            </a:extLst>
          </p:cNvPr>
          <p:cNvSpPr>
            <a:spLocks noGrp="1"/>
          </p:cNvSpPr>
          <p:nvPr>
            <p:ph type="body" sz="quarter" idx="13" hasCustomPrompt="1"/>
          </p:nvPr>
        </p:nvSpPr>
        <p:spPr>
          <a:xfrm>
            <a:off x="6706276" y="1228209"/>
            <a:ext cx="2575387" cy="273985"/>
          </a:xfrm>
          <a:prstGeom prst="rect">
            <a:avLst/>
          </a:prstGeom>
        </p:spPr>
        <p:txBody>
          <a:bodyPr lIns="0"/>
          <a:lstStyle>
            <a:lvl1pPr marL="0" indent="0">
              <a:buNone/>
              <a:defRPr lang="en-US" sz="1800" b="1" i="0" u="none" strike="noStrike" cap="none" dirty="0">
                <a:solidFill>
                  <a:srgbClr val="002060"/>
                </a:solidFill>
                <a:latin typeface="Bogle" panose="020B0503020203060203" pitchFamily="34" charset="77"/>
                <a:ea typeface="Arial"/>
                <a:cs typeface="Arial"/>
                <a:sym typeface="Arial"/>
              </a:defRPr>
            </a:lvl1pPr>
            <a:lvl2pPr>
              <a:defRPr lang="en-US" sz="2000" b="0" i="0" u="none" strike="noStrike" cap="none" dirty="0" smtClean="0">
                <a:solidFill>
                  <a:schemeClr val="bg1"/>
                </a:solidFill>
                <a:latin typeface="Bogle" panose="020B0503020203060203" pitchFamily="34" charset="77"/>
                <a:ea typeface="Arial"/>
                <a:cs typeface="Arial"/>
                <a:sym typeface="Arial"/>
              </a:defRPr>
            </a:lvl2pPr>
            <a:lvl3pPr>
              <a:defRPr lang="en-US" sz="2000" b="0" i="0" u="none" strike="noStrike" cap="none" dirty="0" smtClean="0">
                <a:solidFill>
                  <a:schemeClr val="bg1"/>
                </a:solidFill>
                <a:latin typeface="Bogle" panose="020B0503020203060203" pitchFamily="34" charset="77"/>
                <a:ea typeface="Arial"/>
                <a:cs typeface="Arial"/>
                <a:sym typeface="Arial"/>
              </a:defRPr>
            </a:lvl3pPr>
            <a:lvl4pPr>
              <a:defRPr lang="en-US" sz="2000" b="0" i="0" u="none" strike="noStrike" cap="none" dirty="0" smtClean="0">
                <a:solidFill>
                  <a:schemeClr val="bg1"/>
                </a:solidFill>
                <a:latin typeface="Bogle" panose="020B0503020203060203" pitchFamily="34" charset="77"/>
                <a:ea typeface="Arial"/>
                <a:cs typeface="Arial"/>
                <a:sym typeface="Arial"/>
              </a:defRPr>
            </a:lvl4pPr>
            <a:lvl5pPr>
              <a:defRPr lang="en-US" sz="2000" b="0" i="0" u="none" strike="noStrike" cap="none" dirty="0">
                <a:solidFill>
                  <a:schemeClr val="bg1"/>
                </a:solidFill>
                <a:latin typeface="Bogle" panose="020B0503020203060203" pitchFamily="34" charset="77"/>
                <a:ea typeface="Arial"/>
                <a:cs typeface="Arial"/>
                <a:sym typeface="Arial"/>
              </a:defRPr>
            </a:lvl5pPr>
          </a:lstStyle>
          <a:p>
            <a:pPr lvl="0"/>
            <a:r>
              <a:rPr lang="en-US"/>
              <a:t>Subtext</a:t>
            </a:r>
          </a:p>
        </p:txBody>
      </p:sp>
      <p:sp>
        <p:nvSpPr>
          <p:cNvPr id="12" name="Picture Placeholder 18">
            <a:extLst>
              <a:ext uri="{FF2B5EF4-FFF2-40B4-BE49-F238E27FC236}">
                <a16:creationId xmlns:a16="http://schemas.microsoft.com/office/drawing/2014/main" id="{1D0E61ED-E5D0-1C4D-B20C-B7A1C359FF8E}"/>
              </a:ext>
            </a:extLst>
          </p:cNvPr>
          <p:cNvSpPr>
            <a:spLocks noGrp="1"/>
          </p:cNvSpPr>
          <p:nvPr>
            <p:ph type="pic" sz="quarter" idx="25" hasCustomPrompt="1"/>
          </p:nvPr>
        </p:nvSpPr>
        <p:spPr>
          <a:xfrm>
            <a:off x="294624" y="1228207"/>
            <a:ext cx="6220417" cy="3509840"/>
          </a:xfrm>
          <a:prstGeom prst="rect">
            <a:avLst/>
          </a:prstGeom>
          <a:solidFill>
            <a:schemeClr val="bg1"/>
          </a:solidFill>
        </p:spPr>
        <p:txBody>
          <a:bodyPr anchor="ctr" anchorCtr="0"/>
          <a:lstStyle>
            <a:lvl1pPr marL="0" indent="0" algn="ctr">
              <a:buNone/>
              <a:defRPr b="0" i="0">
                <a:solidFill>
                  <a:schemeClr val="accent1"/>
                </a:solidFill>
                <a:latin typeface="Bogle" panose="020B0503020203060203" pitchFamily="34" charset="77"/>
              </a:defRPr>
            </a:lvl1pPr>
          </a:lstStyle>
          <a:p>
            <a:r>
              <a:rPr lang="en-US"/>
              <a:t>Click to select image</a:t>
            </a:r>
          </a:p>
        </p:txBody>
      </p:sp>
      <p:sp>
        <p:nvSpPr>
          <p:cNvPr id="19" name="Picture Placeholder 18">
            <a:extLst>
              <a:ext uri="{FF2B5EF4-FFF2-40B4-BE49-F238E27FC236}">
                <a16:creationId xmlns:a16="http://schemas.microsoft.com/office/drawing/2014/main" id="{6D368F9E-EE68-7242-A18F-0653F31A440C}"/>
              </a:ext>
            </a:extLst>
          </p:cNvPr>
          <p:cNvSpPr>
            <a:spLocks noGrp="1"/>
          </p:cNvSpPr>
          <p:nvPr>
            <p:ph type="pic" sz="quarter" idx="26" hasCustomPrompt="1"/>
          </p:nvPr>
        </p:nvSpPr>
        <p:spPr>
          <a:xfrm>
            <a:off x="2543825" y="4896175"/>
            <a:ext cx="1891939" cy="1538226"/>
          </a:xfrm>
          <a:prstGeom prst="rect">
            <a:avLst/>
          </a:prstGeom>
          <a:solidFill>
            <a:schemeClr val="bg1"/>
          </a:solidFill>
        </p:spPr>
        <p:txBody>
          <a:bodyPr anchor="ctr" anchorCtr="0"/>
          <a:lstStyle>
            <a:lvl1pPr marL="0" indent="0" algn="ctr">
              <a:buNone/>
              <a:defRPr b="0" i="0">
                <a:solidFill>
                  <a:schemeClr val="accent1"/>
                </a:solidFill>
                <a:latin typeface="Bogle" panose="020B0503020203060203" pitchFamily="34" charset="77"/>
              </a:defRPr>
            </a:lvl1pPr>
          </a:lstStyle>
          <a:p>
            <a:r>
              <a:rPr lang="en-US"/>
              <a:t>Click to select image</a:t>
            </a:r>
          </a:p>
        </p:txBody>
      </p:sp>
      <p:sp>
        <p:nvSpPr>
          <p:cNvPr id="21" name="Picture Placeholder 18">
            <a:extLst>
              <a:ext uri="{FF2B5EF4-FFF2-40B4-BE49-F238E27FC236}">
                <a16:creationId xmlns:a16="http://schemas.microsoft.com/office/drawing/2014/main" id="{331147E2-1F39-074F-8E1A-2C5C50A5B761}"/>
              </a:ext>
            </a:extLst>
          </p:cNvPr>
          <p:cNvSpPr>
            <a:spLocks noGrp="1"/>
          </p:cNvSpPr>
          <p:nvPr>
            <p:ph type="pic" sz="quarter" idx="27" hasCustomPrompt="1"/>
          </p:nvPr>
        </p:nvSpPr>
        <p:spPr>
          <a:xfrm>
            <a:off x="332307" y="4916053"/>
            <a:ext cx="2020280" cy="1538226"/>
          </a:xfrm>
          <a:prstGeom prst="rect">
            <a:avLst/>
          </a:prstGeom>
          <a:solidFill>
            <a:schemeClr val="bg1"/>
          </a:solidFill>
        </p:spPr>
        <p:txBody>
          <a:bodyPr anchor="ctr" anchorCtr="0"/>
          <a:lstStyle>
            <a:lvl1pPr marL="0" indent="0" algn="ctr">
              <a:buNone/>
              <a:defRPr b="0" i="0">
                <a:solidFill>
                  <a:schemeClr val="accent1"/>
                </a:solidFill>
                <a:latin typeface="Bogle" panose="020B0503020203060203" pitchFamily="34" charset="77"/>
              </a:defRPr>
            </a:lvl1pPr>
          </a:lstStyle>
          <a:p>
            <a:r>
              <a:rPr lang="en-US"/>
              <a:t>Click to select image</a:t>
            </a:r>
          </a:p>
        </p:txBody>
      </p:sp>
      <p:sp>
        <p:nvSpPr>
          <p:cNvPr id="13" name="Picture Placeholder 18">
            <a:extLst>
              <a:ext uri="{FF2B5EF4-FFF2-40B4-BE49-F238E27FC236}">
                <a16:creationId xmlns:a16="http://schemas.microsoft.com/office/drawing/2014/main" id="{9ABA14F6-FBB2-4A4D-9D23-0693B666D6E9}"/>
              </a:ext>
            </a:extLst>
          </p:cNvPr>
          <p:cNvSpPr>
            <a:spLocks noGrp="1"/>
          </p:cNvSpPr>
          <p:nvPr>
            <p:ph type="pic" sz="quarter" idx="28" hasCustomPrompt="1"/>
          </p:nvPr>
        </p:nvSpPr>
        <p:spPr>
          <a:xfrm>
            <a:off x="4623101" y="4896175"/>
            <a:ext cx="1891939" cy="1538226"/>
          </a:xfrm>
          <a:prstGeom prst="rect">
            <a:avLst/>
          </a:prstGeom>
          <a:solidFill>
            <a:schemeClr val="bg1"/>
          </a:solidFill>
        </p:spPr>
        <p:txBody>
          <a:bodyPr anchor="ctr" anchorCtr="0"/>
          <a:lstStyle>
            <a:lvl1pPr marL="0" indent="0" algn="ctr">
              <a:buNone/>
              <a:defRPr b="0" i="0">
                <a:solidFill>
                  <a:schemeClr val="accent1"/>
                </a:solidFill>
                <a:latin typeface="Bogle" panose="020B0503020203060203" pitchFamily="34" charset="77"/>
              </a:defRPr>
            </a:lvl1pPr>
          </a:lstStyle>
          <a:p>
            <a:r>
              <a:rPr lang="en-US"/>
              <a:t>Click to select image</a:t>
            </a:r>
          </a:p>
        </p:txBody>
      </p:sp>
      <p:sp>
        <p:nvSpPr>
          <p:cNvPr id="23" name="Text Placeholder 4">
            <a:extLst>
              <a:ext uri="{FF2B5EF4-FFF2-40B4-BE49-F238E27FC236}">
                <a16:creationId xmlns:a16="http://schemas.microsoft.com/office/drawing/2014/main" id="{09001ED3-312B-2D45-9610-11E77B135ACD}"/>
              </a:ext>
            </a:extLst>
          </p:cNvPr>
          <p:cNvSpPr>
            <a:spLocks noGrp="1"/>
          </p:cNvSpPr>
          <p:nvPr>
            <p:ph type="body" sz="quarter" idx="19" hasCustomPrompt="1"/>
          </p:nvPr>
        </p:nvSpPr>
        <p:spPr>
          <a:xfrm>
            <a:off x="6897755" y="1905513"/>
            <a:ext cx="4999623" cy="4443379"/>
          </a:xfrm>
          <a:prstGeom prst="rect">
            <a:avLst/>
          </a:prstGeom>
        </p:spPr>
        <p:txBody>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200">
                <a:solidFill>
                  <a:srgbClr val="002060"/>
                </a:solidFill>
                <a:latin typeface="Bogle" panose="020B0503020203060203" pitchFamily="34" charset="77"/>
              </a:defRPr>
            </a:lvl1pPr>
            <a:lvl2pPr marL="457189" indent="0">
              <a:buNone/>
              <a:defRPr sz="1200">
                <a:solidFill>
                  <a:srgbClr val="002060"/>
                </a:solidFill>
                <a:latin typeface="Bogle" panose="020B0503020203060203" pitchFamily="34" charset="77"/>
              </a:defRPr>
            </a:lvl2pPr>
            <a:lvl3pPr>
              <a:defRPr sz="1200">
                <a:solidFill>
                  <a:srgbClr val="002060"/>
                </a:solidFill>
                <a:latin typeface="Bogle" panose="020B0503020203060203" pitchFamily="34" charset="77"/>
              </a:defRPr>
            </a:lvl3pPr>
            <a:lvl4pPr>
              <a:defRPr sz="1200">
                <a:solidFill>
                  <a:schemeClr val="bg1"/>
                </a:solidFill>
                <a:latin typeface="Bogle" panose="020B0503020203060203" pitchFamily="34" charset="77"/>
              </a:defRPr>
            </a:lvl4pPr>
            <a:lvl5pPr>
              <a:defRPr sz="1200">
                <a:solidFill>
                  <a:schemeClr val="bg1"/>
                </a:solidFill>
                <a:latin typeface="Bogle" panose="020B0503020203060203" pitchFamily="34" charset="77"/>
              </a:defRPr>
            </a:lvl5pPr>
          </a:lstStyle>
          <a:p>
            <a:pPr lvl="0"/>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Click to edit Master text styles</a:t>
            </a:r>
          </a:p>
          <a:p>
            <a:pPr marL="457189"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a:t>
            </a:r>
          </a:p>
          <a:p>
            <a:pPr marL="457189"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p>
          <a:p>
            <a:pPr marL="1142971" marR="0" lvl="2"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Click to edit Master text styles</a:t>
            </a:r>
          </a:p>
          <a:p>
            <a:pPr lvl="0"/>
            <a:endParaRPr lang="en-US"/>
          </a:p>
          <a:p>
            <a:pPr lvl="0"/>
            <a:endParaRPr lang="en-US"/>
          </a:p>
        </p:txBody>
      </p:sp>
    </p:spTree>
    <p:extLst>
      <p:ext uri="{BB962C8B-B14F-4D97-AF65-F5344CB8AC3E}">
        <p14:creationId xmlns:p14="http://schemas.microsoft.com/office/powerpoint/2010/main" val="27543830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_Content 12 | 4 Videos">
    <p:spTree>
      <p:nvGrpSpPr>
        <p:cNvPr id="1" name=""/>
        <p:cNvGrpSpPr/>
        <p:nvPr/>
      </p:nvGrpSpPr>
      <p:grpSpPr>
        <a:xfrm>
          <a:off x="0" y="0"/>
          <a:ext cx="0" cy="0"/>
          <a:chOff x="0" y="0"/>
          <a:chExt cx="0" cy="0"/>
        </a:xfrm>
      </p:grpSpPr>
      <p:sp>
        <p:nvSpPr>
          <p:cNvPr id="15" name="Google Shape;235;p28">
            <a:extLst>
              <a:ext uri="{FF2B5EF4-FFF2-40B4-BE49-F238E27FC236}">
                <a16:creationId xmlns:a16="http://schemas.microsoft.com/office/drawing/2014/main" id="{CB6096C0-1789-0E4C-AFF3-ECA7FC0110B8}"/>
              </a:ext>
            </a:extLst>
          </p:cNvPr>
          <p:cNvSpPr txBox="1">
            <a:spLocks noGrp="1"/>
          </p:cNvSpPr>
          <p:nvPr>
            <p:ph type="title" hasCustomPrompt="1"/>
          </p:nvPr>
        </p:nvSpPr>
        <p:spPr>
          <a:xfrm>
            <a:off x="1010209" y="230413"/>
            <a:ext cx="10887169" cy="53974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4000" b="1" i="0">
                <a:solidFill>
                  <a:srgbClr val="002060"/>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r>
              <a:rPr lang="en-US"/>
              <a:t>Video title slide – 4 videos</a:t>
            </a:r>
            <a:endParaRPr/>
          </a:p>
        </p:txBody>
      </p:sp>
      <p:pic>
        <p:nvPicPr>
          <p:cNvPr id="18" name="Picture 17">
            <a:extLst>
              <a:ext uri="{FF2B5EF4-FFF2-40B4-BE49-F238E27FC236}">
                <a16:creationId xmlns:a16="http://schemas.microsoft.com/office/drawing/2014/main" id="{C7DEAC98-AD10-0E49-BB69-F9DBFAB70FF1}"/>
              </a:ext>
            </a:extLst>
          </p:cNvPr>
          <p:cNvPicPr>
            <a:picLocks noChangeAspect="1"/>
          </p:cNvPicPr>
          <p:nvPr userDrawn="1"/>
        </p:nvPicPr>
        <p:blipFill>
          <a:blip r:embed="rId2"/>
          <a:stretch>
            <a:fillRect/>
          </a:stretch>
        </p:blipFill>
        <p:spPr>
          <a:xfrm>
            <a:off x="294625" y="230415"/>
            <a:ext cx="553657" cy="622865"/>
          </a:xfrm>
          <a:prstGeom prst="rect">
            <a:avLst/>
          </a:prstGeom>
        </p:spPr>
      </p:pic>
      <p:sp>
        <p:nvSpPr>
          <p:cNvPr id="16" name="Text Placeholder 18">
            <a:extLst>
              <a:ext uri="{FF2B5EF4-FFF2-40B4-BE49-F238E27FC236}">
                <a16:creationId xmlns:a16="http://schemas.microsoft.com/office/drawing/2014/main" id="{CCB7ED12-677C-0C48-8BC6-645F7C2B9A7C}"/>
              </a:ext>
            </a:extLst>
          </p:cNvPr>
          <p:cNvSpPr>
            <a:spLocks noGrp="1"/>
          </p:cNvSpPr>
          <p:nvPr>
            <p:ph type="body" sz="quarter" idx="13" hasCustomPrompt="1"/>
          </p:nvPr>
        </p:nvSpPr>
        <p:spPr>
          <a:xfrm>
            <a:off x="6706276" y="1228209"/>
            <a:ext cx="2575387" cy="273985"/>
          </a:xfrm>
          <a:prstGeom prst="rect">
            <a:avLst/>
          </a:prstGeom>
        </p:spPr>
        <p:txBody>
          <a:bodyPr lIns="0"/>
          <a:lstStyle>
            <a:lvl1pPr marL="0" indent="0">
              <a:buNone/>
              <a:defRPr lang="en-US" sz="1800" b="1" i="0" u="none" strike="noStrike" cap="none" dirty="0">
                <a:solidFill>
                  <a:srgbClr val="002060"/>
                </a:solidFill>
                <a:latin typeface="Bogle" panose="020B0503020203060203" pitchFamily="34" charset="77"/>
                <a:ea typeface="Arial"/>
                <a:cs typeface="Arial"/>
                <a:sym typeface="Arial"/>
              </a:defRPr>
            </a:lvl1pPr>
            <a:lvl2pPr>
              <a:defRPr lang="en-US" sz="2000" b="0" i="0" u="none" strike="noStrike" cap="none" dirty="0" smtClean="0">
                <a:solidFill>
                  <a:schemeClr val="bg1"/>
                </a:solidFill>
                <a:latin typeface="Bogle" panose="020B0503020203060203" pitchFamily="34" charset="77"/>
                <a:ea typeface="Arial"/>
                <a:cs typeface="Arial"/>
                <a:sym typeface="Arial"/>
              </a:defRPr>
            </a:lvl2pPr>
            <a:lvl3pPr>
              <a:defRPr lang="en-US" sz="2000" b="0" i="0" u="none" strike="noStrike" cap="none" dirty="0" smtClean="0">
                <a:solidFill>
                  <a:schemeClr val="bg1"/>
                </a:solidFill>
                <a:latin typeface="Bogle" panose="020B0503020203060203" pitchFamily="34" charset="77"/>
                <a:ea typeface="Arial"/>
                <a:cs typeface="Arial"/>
                <a:sym typeface="Arial"/>
              </a:defRPr>
            </a:lvl3pPr>
            <a:lvl4pPr>
              <a:defRPr lang="en-US" sz="2000" b="0" i="0" u="none" strike="noStrike" cap="none" dirty="0" smtClean="0">
                <a:solidFill>
                  <a:schemeClr val="bg1"/>
                </a:solidFill>
                <a:latin typeface="Bogle" panose="020B0503020203060203" pitchFamily="34" charset="77"/>
                <a:ea typeface="Arial"/>
                <a:cs typeface="Arial"/>
                <a:sym typeface="Arial"/>
              </a:defRPr>
            </a:lvl4pPr>
            <a:lvl5pPr>
              <a:defRPr lang="en-US" sz="2000" b="0" i="0" u="none" strike="noStrike" cap="none" dirty="0">
                <a:solidFill>
                  <a:schemeClr val="bg1"/>
                </a:solidFill>
                <a:latin typeface="Bogle" panose="020B0503020203060203" pitchFamily="34" charset="77"/>
                <a:ea typeface="Arial"/>
                <a:cs typeface="Arial"/>
                <a:sym typeface="Arial"/>
              </a:defRPr>
            </a:lvl5pPr>
          </a:lstStyle>
          <a:p>
            <a:pPr lvl="0"/>
            <a:r>
              <a:rPr lang="en-US"/>
              <a:t>Subtext</a:t>
            </a:r>
          </a:p>
        </p:txBody>
      </p:sp>
      <p:sp>
        <p:nvSpPr>
          <p:cNvPr id="12" name="Picture Placeholder 18">
            <a:extLst>
              <a:ext uri="{FF2B5EF4-FFF2-40B4-BE49-F238E27FC236}">
                <a16:creationId xmlns:a16="http://schemas.microsoft.com/office/drawing/2014/main" id="{1D0E61ED-E5D0-1C4D-B20C-B7A1C359FF8E}"/>
              </a:ext>
            </a:extLst>
          </p:cNvPr>
          <p:cNvSpPr>
            <a:spLocks noGrp="1"/>
          </p:cNvSpPr>
          <p:nvPr>
            <p:ph type="pic" sz="quarter" idx="25" hasCustomPrompt="1"/>
          </p:nvPr>
        </p:nvSpPr>
        <p:spPr>
          <a:xfrm>
            <a:off x="294624" y="1228207"/>
            <a:ext cx="6220417" cy="3509840"/>
          </a:xfrm>
          <a:prstGeom prst="rect">
            <a:avLst/>
          </a:prstGeom>
          <a:solidFill>
            <a:schemeClr val="bg1"/>
          </a:solidFill>
        </p:spPr>
        <p:txBody>
          <a:bodyPr anchor="ctr" anchorCtr="0"/>
          <a:lstStyle>
            <a:lvl1pPr marL="0" indent="0" algn="ctr">
              <a:buNone/>
              <a:defRPr b="0" i="0">
                <a:solidFill>
                  <a:schemeClr val="accent1"/>
                </a:solidFill>
                <a:latin typeface="Bogle" panose="020B0503020203060203" pitchFamily="34" charset="77"/>
              </a:defRPr>
            </a:lvl1pPr>
          </a:lstStyle>
          <a:p>
            <a:r>
              <a:rPr lang="en-US"/>
              <a:t>Click to select image</a:t>
            </a:r>
          </a:p>
        </p:txBody>
      </p:sp>
      <p:sp>
        <p:nvSpPr>
          <p:cNvPr id="19" name="Picture Placeholder 18">
            <a:extLst>
              <a:ext uri="{FF2B5EF4-FFF2-40B4-BE49-F238E27FC236}">
                <a16:creationId xmlns:a16="http://schemas.microsoft.com/office/drawing/2014/main" id="{6D368F9E-EE68-7242-A18F-0653F31A440C}"/>
              </a:ext>
            </a:extLst>
          </p:cNvPr>
          <p:cNvSpPr>
            <a:spLocks noGrp="1"/>
          </p:cNvSpPr>
          <p:nvPr>
            <p:ph type="pic" sz="quarter" idx="26" hasCustomPrompt="1"/>
          </p:nvPr>
        </p:nvSpPr>
        <p:spPr>
          <a:xfrm>
            <a:off x="2543825" y="4896175"/>
            <a:ext cx="1891939" cy="1538226"/>
          </a:xfrm>
          <a:prstGeom prst="rect">
            <a:avLst/>
          </a:prstGeom>
          <a:solidFill>
            <a:schemeClr val="bg1"/>
          </a:solidFill>
        </p:spPr>
        <p:txBody>
          <a:bodyPr anchor="ctr" anchorCtr="0"/>
          <a:lstStyle>
            <a:lvl1pPr marL="0" indent="0" algn="ctr">
              <a:buNone/>
              <a:defRPr b="0" i="0">
                <a:solidFill>
                  <a:schemeClr val="accent1"/>
                </a:solidFill>
                <a:latin typeface="Bogle" panose="020B0503020203060203" pitchFamily="34" charset="77"/>
              </a:defRPr>
            </a:lvl1pPr>
          </a:lstStyle>
          <a:p>
            <a:r>
              <a:rPr lang="en-US"/>
              <a:t>Click to select image</a:t>
            </a:r>
          </a:p>
        </p:txBody>
      </p:sp>
      <p:sp>
        <p:nvSpPr>
          <p:cNvPr id="21" name="Picture Placeholder 18">
            <a:extLst>
              <a:ext uri="{FF2B5EF4-FFF2-40B4-BE49-F238E27FC236}">
                <a16:creationId xmlns:a16="http://schemas.microsoft.com/office/drawing/2014/main" id="{331147E2-1F39-074F-8E1A-2C5C50A5B761}"/>
              </a:ext>
            </a:extLst>
          </p:cNvPr>
          <p:cNvSpPr>
            <a:spLocks noGrp="1"/>
          </p:cNvSpPr>
          <p:nvPr>
            <p:ph type="pic" sz="quarter" idx="27" hasCustomPrompt="1"/>
          </p:nvPr>
        </p:nvSpPr>
        <p:spPr>
          <a:xfrm>
            <a:off x="332307" y="4916053"/>
            <a:ext cx="2020280" cy="1538226"/>
          </a:xfrm>
          <a:prstGeom prst="rect">
            <a:avLst/>
          </a:prstGeom>
          <a:solidFill>
            <a:schemeClr val="bg1"/>
          </a:solidFill>
        </p:spPr>
        <p:txBody>
          <a:bodyPr anchor="ctr" anchorCtr="0"/>
          <a:lstStyle>
            <a:lvl1pPr marL="0" indent="0" algn="ctr">
              <a:buNone/>
              <a:defRPr b="0" i="0">
                <a:solidFill>
                  <a:schemeClr val="accent1"/>
                </a:solidFill>
                <a:latin typeface="Bogle" panose="020B0503020203060203" pitchFamily="34" charset="77"/>
              </a:defRPr>
            </a:lvl1pPr>
          </a:lstStyle>
          <a:p>
            <a:r>
              <a:rPr lang="en-US"/>
              <a:t>Click to select image</a:t>
            </a:r>
          </a:p>
        </p:txBody>
      </p:sp>
      <p:sp>
        <p:nvSpPr>
          <p:cNvPr id="13" name="Picture Placeholder 18">
            <a:extLst>
              <a:ext uri="{FF2B5EF4-FFF2-40B4-BE49-F238E27FC236}">
                <a16:creationId xmlns:a16="http://schemas.microsoft.com/office/drawing/2014/main" id="{9ABA14F6-FBB2-4A4D-9D23-0693B666D6E9}"/>
              </a:ext>
            </a:extLst>
          </p:cNvPr>
          <p:cNvSpPr>
            <a:spLocks noGrp="1"/>
          </p:cNvSpPr>
          <p:nvPr>
            <p:ph type="pic" sz="quarter" idx="28" hasCustomPrompt="1"/>
          </p:nvPr>
        </p:nvSpPr>
        <p:spPr>
          <a:xfrm>
            <a:off x="4623101" y="4896175"/>
            <a:ext cx="1891939" cy="1538226"/>
          </a:xfrm>
          <a:prstGeom prst="rect">
            <a:avLst/>
          </a:prstGeom>
          <a:solidFill>
            <a:schemeClr val="bg1"/>
          </a:solidFill>
        </p:spPr>
        <p:txBody>
          <a:bodyPr anchor="ctr" anchorCtr="0"/>
          <a:lstStyle>
            <a:lvl1pPr marL="0" indent="0" algn="ctr">
              <a:buNone/>
              <a:defRPr b="0" i="0">
                <a:solidFill>
                  <a:schemeClr val="accent1"/>
                </a:solidFill>
                <a:latin typeface="Bogle" panose="020B0503020203060203" pitchFamily="34" charset="77"/>
              </a:defRPr>
            </a:lvl1pPr>
          </a:lstStyle>
          <a:p>
            <a:r>
              <a:rPr lang="en-US"/>
              <a:t>Click to select image</a:t>
            </a:r>
          </a:p>
        </p:txBody>
      </p:sp>
      <p:sp>
        <p:nvSpPr>
          <p:cNvPr id="17" name="Text Placeholder 4">
            <a:extLst>
              <a:ext uri="{FF2B5EF4-FFF2-40B4-BE49-F238E27FC236}">
                <a16:creationId xmlns:a16="http://schemas.microsoft.com/office/drawing/2014/main" id="{79D24EA0-05BF-1F44-95EB-38419062BAC7}"/>
              </a:ext>
            </a:extLst>
          </p:cNvPr>
          <p:cNvSpPr>
            <a:spLocks noGrp="1"/>
          </p:cNvSpPr>
          <p:nvPr>
            <p:ph type="body" sz="quarter" idx="19" hasCustomPrompt="1"/>
          </p:nvPr>
        </p:nvSpPr>
        <p:spPr>
          <a:xfrm>
            <a:off x="6897755" y="1905513"/>
            <a:ext cx="4999623" cy="4443379"/>
          </a:xfrm>
          <a:prstGeom prst="rect">
            <a:avLst/>
          </a:prstGeom>
        </p:spPr>
        <p:txBody>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200">
                <a:solidFill>
                  <a:srgbClr val="002060"/>
                </a:solidFill>
                <a:latin typeface="Bogle" panose="020B0503020203060203" pitchFamily="34" charset="77"/>
              </a:defRPr>
            </a:lvl1pPr>
            <a:lvl2pPr marL="457189" indent="0">
              <a:buNone/>
              <a:defRPr sz="1200">
                <a:solidFill>
                  <a:srgbClr val="002060"/>
                </a:solidFill>
                <a:latin typeface="Bogle" panose="020B0503020203060203" pitchFamily="34" charset="77"/>
              </a:defRPr>
            </a:lvl2pPr>
            <a:lvl3pPr>
              <a:defRPr sz="1200">
                <a:solidFill>
                  <a:srgbClr val="002060"/>
                </a:solidFill>
                <a:latin typeface="Bogle" panose="020B0503020203060203" pitchFamily="34" charset="77"/>
              </a:defRPr>
            </a:lvl3pPr>
            <a:lvl4pPr>
              <a:defRPr sz="1200">
                <a:solidFill>
                  <a:schemeClr val="bg1"/>
                </a:solidFill>
                <a:latin typeface="Bogle" panose="020B0503020203060203" pitchFamily="34" charset="77"/>
              </a:defRPr>
            </a:lvl4pPr>
            <a:lvl5pPr>
              <a:defRPr sz="1200">
                <a:solidFill>
                  <a:schemeClr val="bg1"/>
                </a:solidFill>
                <a:latin typeface="Bogle" panose="020B0503020203060203" pitchFamily="34" charset="77"/>
              </a:defRPr>
            </a:lvl5pPr>
          </a:lstStyle>
          <a:p>
            <a:pPr lvl="0"/>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Click to edit Master text styles</a:t>
            </a:r>
          </a:p>
          <a:p>
            <a:pPr marL="457189"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a:t>
            </a:r>
          </a:p>
          <a:p>
            <a:pPr marL="457189"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p>
          <a:p>
            <a:pPr marL="1142971" marR="0" lvl="2"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Click to edit Master text styles</a:t>
            </a:r>
          </a:p>
          <a:p>
            <a:pPr lvl="0"/>
            <a:endParaRPr lang="en-US"/>
          </a:p>
          <a:p>
            <a:pPr lvl="0"/>
            <a:endParaRPr lang="en-US"/>
          </a:p>
        </p:txBody>
      </p:sp>
    </p:spTree>
    <p:extLst>
      <p:ext uri="{BB962C8B-B14F-4D97-AF65-F5344CB8AC3E}">
        <p14:creationId xmlns:p14="http://schemas.microsoft.com/office/powerpoint/2010/main" val="237876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Title Slide | Illustration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6D1E303-C2D3-6D4C-A08F-E308CD943539}"/>
              </a:ext>
            </a:extLst>
          </p:cNvPr>
          <p:cNvSpPr/>
          <p:nvPr userDrawn="1"/>
        </p:nvSpPr>
        <p:spPr>
          <a:xfrm>
            <a:off x="9892146" y="6284423"/>
            <a:ext cx="1713113" cy="573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descr="A picture containing computer, clock&#10;&#10;Description automatically generated">
            <a:extLst>
              <a:ext uri="{FF2B5EF4-FFF2-40B4-BE49-F238E27FC236}">
                <a16:creationId xmlns:a16="http://schemas.microsoft.com/office/drawing/2014/main" id="{05017361-E3A7-AC4F-B5FD-515A711B0DBC}"/>
              </a:ext>
            </a:extLst>
          </p:cNvPr>
          <p:cNvPicPr>
            <a:picLocks noChangeAspect="1"/>
          </p:cNvPicPr>
          <p:nvPr userDrawn="1"/>
        </p:nvPicPr>
        <p:blipFill>
          <a:blip r:embed="rId3"/>
          <a:stretch>
            <a:fillRect/>
          </a:stretch>
        </p:blipFill>
        <p:spPr>
          <a:xfrm>
            <a:off x="3022890" y="1800255"/>
            <a:ext cx="8205660" cy="5708795"/>
          </a:xfrm>
          <a:prstGeom prst="rect">
            <a:avLst/>
          </a:prstGeom>
        </p:spPr>
      </p:pic>
      <p:pic>
        <p:nvPicPr>
          <p:cNvPr id="10" name="Picture 9">
            <a:extLst>
              <a:ext uri="{FF2B5EF4-FFF2-40B4-BE49-F238E27FC236}">
                <a16:creationId xmlns:a16="http://schemas.microsoft.com/office/drawing/2014/main" id="{063D84C5-654D-AA47-A384-285801683555}"/>
              </a:ext>
            </a:extLst>
          </p:cNvPr>
          <p:cNvPicPr>
            <a:picLocks noChangeAspect="1"/>
          </p:cNvPicPr>
          <p:nvPr userDrawn="1"/>
        </p:nvPicPr>
        <p:blipFill>
          <a:blip r:embed="rId4"/>
          <a:stretch>
            <a:fillRect/>
          </a:stretch>
        </p:blipFill>
        <p:spPr>
          <a:xfrm>
            <a:off x="487681" y="1242261"/>
            <a:ext cx="991984" cy="1115984"/>
          </a:xfrm>
          <a:prstGeom prst="rect">
            <a:avLst/>
          </a:prstGeom>
        </p:spPr>
      </p:pic>
      <p:sp>
        <p:nvSpPr>
          <p:cNvPr id="9" name="Title 3">
            <a:extLst>
              <a:ext uri="{FF2B5EF4-FFF2-40B4-BE49-F238E27FC236}">
                <a16:creationId xmlns:a16="http://schemas.microsoft.com/office/drawing/2014/main" id="{769D4704-8309-9C4D-94BB-AE0E6936FC0A}"/>
              </a:ext>
            </a:extLst>
          </p:cNvPr>
          <p:cNvSpPr>
            <a:spLocks noGrp="1"/>
          </p:cNvSpPr>
          <p:nvPr>
            <p:ph type="title" hasCustomPrompt="1"/>
          </p:nvPr>
        </p:nvSpPr>
        <p:spPr>
          <a:xfrm>
            <a:off x="1650036" y="1475815"/>
            <a:ext cx="5185797" cy="812464"/>
          </a:xfrm>
          <a:prstGeom prst="rect">
            <a:avLst/>
          </a:prstGeom>
        </p:spPr>
        <p:txBody>
          <a:bodyPr/>
          <a:lstStyle>
            <a:lvl1pPr>
              <a:defRPr sz="4800" b="1">
                <a:solidFill>
                  <a:srgbClr val="002060"/>
                </a:solidFill>
                <a:latin typeface="Bogle" panose="020B0503020203060203" pitchFamily="34" charset="77"/>
              </a:defRPr>
            </a:lvl1pPr>
          </a:lstStyle>
          <a:p>
            <a:r>
              <a:rPr lang="en-US"/>
              <a:t>Divider title slide</a:t>
            </a:r>
          </a:p>
        </p:txBody>
      </p:sp>
      <p:sp>
        <p:nvSpPr>
          <p:cNvPr id="17" name="Text Placeholder 5">
            <a:extLst>
              <a:ext uri="{FF2B5EF4-FFF2-40B4-BE49-F238E27FC236}">
                <a16:creationId xmlns:a16="http://schemas.microsoft.com/office/drawing/2014/main" id="{CB1CF1C3-D333-CC48-826A-787516F7232D}"/>
              </a:ext>
            </a:extLst>
          </p:cNvPr>
          <p:cNvSpPr>
            <a:spLocks noGrp="1"/>
          </p:cNvSpPr>
          <p:nvPr>
            <p:ph type="body" sz="quarter" idx="10" hasCustomPrompt="1"/>
          </p:nvPr>
        </p:nvSpPr>
        <p:spPr>
          <a:xfrm>
            <a:off x="1651058" y="2114242"/>
            <a:ext cx="5184775" cy="996950"/>
          </a:xfrm>
          <a:prstGeom prst="rect">
            <a:avLst/>
          </a:prstGeom>
        </p:spPr>
        <p:txBody>
          <a:bodyPr/>
          <a:lstStyle>
            <a:lvl1pPr marL="0" indent="0">
              <a:buNone/>
              <a:defRPr sz="4000">
                <a:solidFill>
                  <a:srgbClr val="002060"/>
                </a:solidFill>
                <a:latin typeface="Bogle" panose="020B0503020203060203" pitchFamily="34" charset="77"/>
              </a:defRPr>
            </a:lvl1pPr>
          </a:lstStyle>
          <a:p>
            <a:pPr lvl="0"/>
            <a:r>
              <a:rPr lang="en-US"/>
              <a:t>Subtitle text</a:t>
            </a:r>
          </a:p>
        </p:txBody>
      </p:sp>
    </p:spTree>
    <p:custDataLst>
      <p:tags r:id="rId1"/>
    </p:custDataLst>
    <p:extLst>
      <p:ext uri="{BB962C8B-B14F-4D97-AF65-F5344CB8AC3E}">
        <p14:creationId xmlns:p14="http://schemas.microsoft.com/office/powerpoint/2010/main" val="21512920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W_Content 13 | Creative Collage">
    <p:spTree>
      <p:nvGrpSpPr>
        <p:cNvPr id="1" name=""/>
        <p:cNvGrpSpPr/>
        <p:nvPr/>
      </p:nvGrpSpPr>
      <p:grpSpPr>
        <a:xfrm>
          <a:off x="0" y="0"/>
          <a:ext cx="0" cy="0"/>
          <a:chOff x="0" y="0"/>
          <a:chExt cx="0" cy="0"/>
        </a:xfrm>
      </p:grpSpPr>
      <p:sp>
        <p:nvSpPr>
          <p:cNvPr id="15" name="Google Shape;235;p28">
            <a:extLst>
              <a:ext uri="{FF2B5EF4-FFF2-40B4-BE49-F238E27FC236}">
                <a16:creationId xmlns:a16="http://schemas.microsoft.com/office/drawing/2014/main" id="{CB6096C0-1789-0E4C-AFF3-ECA7FC0110B8}"/>
              </a:ext>
            </a:extLst>
          </p:cNvPr>
          <p:cNvSpPr txBox="1">
            <a:spLocks noGrp="1"/>
          </p:cNvSpPr>
          <p:nvPr>
            <p:ph type="title" hasCustomPrompt="1"/>
          </p:nvPr>
        </p:nvSpPr>
        <p:spPr>
          <a:xfrm>
            <a:off x="1010209" y="230413"/>
            <a:ext cx="10887169" cy="53974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4000" b="1" i="0">
                <a:solidFill>
                  <a:srgbClr val="002060"/>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r>
              <a:rPr lang="en-US"/>
              <a:t>Creative slide</a:t>
            </a:r>
            <a:endParaRPr/>
          </a:p>
        </p:txBody>
      </p:sp>
      <p:pic>
        <p:nvPicPr>
          <p:cNvPr id="18" name="Picture 17">
            <a:extLst>
              <a:ext uri="{FF2B5EF4-FFF2-40B4-BE49-F238E27FC236}">
                <a16:creationId xmlns:a16="http://schemas.microsoft.com/office/drawing/2014/main" id="{C7DEAC98-AD10-0E49-BB69-F9DBFAB70FF1}"/>
              </a:ext>
            </a:extLst>
          </p:cNvPr>
          <p:cNvPicPr>
            <a:picLocks noChangeAspect="1"/>
          </p:cNvPicPr>
          <p:nvPr userDrawn="1"/>
        </p:nvPicPr>
        <p:blipFill>
          <a:blip r:embed="rId2"/>
          <a:stretch>
            <a:fillRect/>
          </a:stretch>
        </p:blipFill>
        <p:spPr>
          <a:xfrm>
            <a:off x="294625" y="230415"/>
            <a:ext cx="553657" cy="622865"/>
          </a:xfrm>
          <a:prstGeom prst="rect">
            <a:avLst/>
          </a:prstGeom>
        </p:spPr>
      </p:pic>
      <p:sp>
        <p:nvSpPr>
          <p:cNvPr id="16" name="Text Placeholder 18">
            <a:extLst>
              <a:ext uri="{FF2B5EF4-FFF2-40B4-BE49-F238E27FC236}">
                <a16:creationId xmlns:a16="http://schemas.microsoft.com/office/drawing/2014/main" id="{CCB7ED12-677C-0C48-8BC6-645F7C2B9A7C}"/>
              </a:ext>
            </a:extLst>
          </p:cNvPr>
          <p:cNvSpPr>
            <a:spLocks noGrp="1"/>
          </p:cNvSpPr>
          <p:nvPr>
            <p:ph type="body" sz="quarter" idx="13" hasCustomPrompt="1"/>
          </p:nvPr>
        </p:nvSpPr>
        <p:spPr>
          <a:xfrm>
            <a:off x="8708468" y="1064533"/>
            <a:ext cx="2575387" cy="273985"/>
          </a:xfrm>
          <a:prstGeom prst="rect">
            <a:avLst/>
          </a:prstGeom>
        </p:spPr>
        <p:txBody>
          <a:bodyPr lIns="0"/>
          <a:lstStyle>
            <a:lvl1pPr marL="0" indent="0">
              <a:buNone/>
              <a:defRPr lang="en-US" sz="1800" b="1" i="0" u="none" strike="noStrike" cap="none" dirty="0">
                <a:solidFill>
                  <a:srgbClr val="002060"/>
                </a:solidFill>
                <a:latin typeface="Bogle" panose="020B0503020203060203" pitchFamily="34" charset="77"/>
                <a:ea typeface="Arial"/>
                <a:cs typeface="Arial"/>
                <a:sym typeface="Arial"/>
              </a:defRPr>
            </a:lvl1pPr>
            <a:lvl2pPr>
              <a:defRPr lang="en-US" sz="2000" b="0" i="0" u="none" strike="noStrike" cap="none" dirty="0" smtClean="0">
                <a:solidFill>
                  <a:schemeClr val="bg1"/>
                </a:solidFill>
                <a:latin typeface="Bogle" panose="020B0503020203060203" pitchFamily="34" charset="77"/>
                <a:ea typeface="Arial"/>
                <a:cs typeface="Arial"/>
                <a:sym typeface="Arial"/>
              </a:defRPr>
            </a:lvl2pPr>
            <a:lvl3pPr>
              <a:defRPr lang="en-US" sz="2000" b="0" i="0" u="none" strike="noStrike" cap="none" dirty="0" smtClean="0">
                <a:solidFill>
                  <a:schemeClr val="bg1"/>
                </a:solidFill>
                <a:latin typeface="Bogle" panose="020B0503020203060203" pitchFamily="34" charset="77"/>
                <a:ea typeface="Arial"/>
                <a:cs typeface="Arial"/>
                <a:sym typeface="Arial"/>
              </a:defRPr>
            </a:lvl3pPr>
            <a:lvl4pPr>
              <a:defRPr lang="en-US" sz="2000" b="0" i="0" u="none" strike="noStrike" cap="none" dirty="0" smtClean="0">
                <a:solidFill>
                  <a:schemeClr val="bg1"/>
                </a:solidFill>
                <a:latin typeface="Bogle" panose="020B0503020203060203" pitchFamily="34" charset="77"/>
                <a:ea typeface="Arial"/>
                <a:cs typeface="Arial"/>
                <a:sym typeface="Arial"/>
              </a:defRPr>
            </a:lvl4pPr>
            <a:lvl5pPr>
              <a:defRPr lang="en-US" sz="2000" b="0" i="0" u="none" strike="noStrike" cap="none" dirty="0">
                <a:solidFill>
                  <a:schemeClr val="bg1"/>
                </a:solidFill>
                <a:latin typeface="Bogle" panose="020B0503020203060203" pitchFamily="34" charset="77"/>
                <a:ea typeface="Arial"/>
                <a:cs typeface="Arial"/>
                <a:sym typeface="Arial"/>
              </a:defRPr>
            </a:lvl5pPr>
          </a:lstStyle>
          <a:p>
            <a:pPr lvl="0"/>
            <a:r>
              <a:rPr lang="en-US"/>
              <a:t>Subtext</a:t>
            </a:r>
          </a:p>
        </p:txBody>
      </p:sp>
      <p:sp>
        <p:nvSpPr>
          <p:cNvPr id="22" name="Text Placeholder 4">
            <a:extLst>
              <a:ext uri="{FF2B5EF4-FFF2-40B4-BE49-F238E27FC236}">
                <a16:creationId xmlns:a16="http://schemas.microsoft.com/office/drawing/2014/main" id="{9ACE9AC7-3890-D540-936E-606C60C2124D}"/>
              </a:ext>
            </a:extLst>
          </p:cNvPr>
          <p:cNvSpPr>
            <a:spLocks noGrp="1"/>
          </p:cNvSpPr>
          <p:nvPr>
            <p:ph type="body" sz="quarter" idx="19" hasCustomPrompt="1"/>
          </p:nvPr>
        </p:nvSpPr>
        <p:spPr>
          <a:xfrm>
            <a:off x="8877846" y="1459652"/>
            <a:ext cx="3019532" cy="2436450"/>
          </a:xfrm>
          <a:prstGeom prst="rect">
            <a:avLst/>
          </a:prstGeom>
        </p:spPr>
        <p:txBody>
          <a:bodyPr/>
          <a:lstStyle>
            <a:lvl1pPr marL="171446" marR="0" indent="-171446"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200">
                <a:solidFill>
                  <a:srgbClr val="002060"/>
                </a:solidFill>
                <a:latin typeface="Bogle" panose="020B0503020203060203" pitchFamily="34" charset="77"/>
              </a:defRPr>
            </a:lvl1pPr>
            <a:lvl2pPr marL="347654" indent="-169858">
              <a:buFont typeface="Arial" panose="020B0604020202020204" pitchFamily="34" charset="0"/>
              <a:buChar char="•"/>
              <a:tabLst/>
              <a:defRPr sz="1200">
                <a:solidFill>
                  <a:srgbClr val="002060"/>
                </a:solidFill>
                <a:latin typeface="Bogle" panose="020B0503020203060203" pitchFamily="34" charset="77"/>
              </a:defRPr>
            </a:lvl2pPr>
            <a:lvl3pPr marL="517512" indent="-169858">
              <a:tabLst/>
              <a:defRPr sz="1200">
                <a:solidFill>
                  <a:srgbClr val="002060"/>
                </a:solidFill>
                <a:latin typeface="Bogle" panose="020B0503020203060203" pitchFamily="34" charset="77"/>
              </a:defRPr>
            </a:lvl3pPr>
            <a:lvl4pPr>
              <a:defRPr sz="1200">
                <a:solidFill>
                  <a:schemeClr val="bg1"/>
                </a:solidFill>
                <a:latin typeface="Bogle" panose="020B0503020203060203" pitchFamily="34" charset="77"/>
              </a:defRPr>
            </a:lvl4pPr>
            <a:lvl5pPr>
              <a:defRPr sz="1200">
                <a:solidFill>
                  <a:schemeClr val="bg1"/>
                </a:solidFill>
                <a:latin typeface="Bogle" panose="020B0503020203060203" pitchFamily="34" charset="77"/>
              </a:defRPr>
            </a:lvl5pPr>
          </a:lstStyle>
          <a:p>
            <a:pPr lvl="0"/>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a:t>
            </a:r>
          </a:p>
          <a:p>
            <a:pPr lvl="1"/>
            <a:r>
              <a:rPr lang="en-US"/>
              <a:t>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p>
          <a:p>
            <a:pPr lvl="1"/>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p>
          <a:p>
            <a:pPr lvl="2"/>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a:t>
            </a:r>
          </a:p>
          <a:p>
            <a:pPr lvl="0"/>
            <a:endParaRPr lang="en-US"/>
          </a:p>
        </p:txBody>
      </p:sp>
      <p:sp>
        <p:nvSpPr>
          <p:cNvPr id="24" name="Picture Placeholder 18">
            <a:extLst>
              <a:ext uri="{FF2B5EF4-FFF2-40B4-BE49-F238E27FC236}">
                <a16:creationId xmlns:a16="http://schemas.microsoft.com/office/drawing/2014/main" id="{039409DD-D703-BF46-B9D6-39642E042A59}"/>
              </a:ext>
            </a:extLst>
          </p:cNvPr>
          <p:cNvSpPr>
            <a:spLocks noGrp="1"/>
          </p:cNvSpPr>
          <p:nvPr>
            <p:ph type="pic" sz="quarter" idx="23" hasCustomPrompt="1"/>
          </p:nvPr>
        </p:nvSpPr>
        <p:spPr>
          <a:xfrm>
            <a:off x="2342800" y="3647433"/>
            <a:ext cx="1464081" cy="1418192"/>
          </a:xfrm>
          <a:prstGeom prst="rect">
            <a:avLst/>
          </a:prstGeom>
          <a:solidFill>
            <a:schemeClr val="bg1"/>
          </a:solidFill>
        </p:spPr>
        <p:txBody>
          <a:bodyPr anchor="ctr" anchorCtr="0"/>
          <a:lstStyle>
            <a:lvl1pPr marL="0" indent="0" algn="ctr">
              <a:buNone/>
              <a:defRPr sz="1100" b="0" i="0">
                <a:solidFill>
                  <a:schemeClr val="accent1"/>
                </a:solidFill>
                <a:latin typeface="Bogle" panose="020B0503020203060203" pitchFamily="34" charset="77"/>
              </a:defRPr>
            </a:lvl1pPr>
          </a:lstStyle>
          <a:p>
            <a:r>
              <a:rPr lang="en-US"/>
              <a:t>Click to select image</a:t>
            </a:r>
          </a:p>
        </p:txBody>
      </p:sp>
      <p:sp>
        <p:nvSpPr>
          <p:cNvPr id="28" name="Picture Placeholder 18">
            <a:extLst>
              <a:ext uri="{FF2B5EF4-FFF2-40B4-BE49-F238E27FC236}">
                <a16:creationId xmlns:a16="http://schemas.microsoft.com/office/drawing/2014/main" id="{D68955DA-8B29-1B42-8033-AFAAEA146395}"/>
              </a:ext>
            </a:extLst>
          </p:cNvPr>
          <p:cNvSpPr>
            <a:spLocks noGrp="1"/>
          </p:cNvSpPr>
          <p:nvPr>
            <p:ph type="pic" sz="quarter" idx="35" hasCustomPrompt="1"/>
          </p:nvPr>
        </p:nvSpPr>
        <p:spPr>
          <a:xfrm>
            <a:off x="3862788" y="4406047"/>
            <a:ext cx="1464081" cy="1418192"/>
          </a:xfrm>
          <a:prstGeom prst="rect">
            <a:avLst/>
          </a:prstGeom>
          <a:solidFill>
            <a:schemeClr val="bg1"/>
          </a:solidFill>
        </p:spPr>
        <p:txBody>
          <a:bodyPr anchor="ctr" anchorCtr="0"/>
          <a:lstStyle>
            <a:lvl1pPr marL="0" indent="0" algn="ctr">
              <a:buNone/>
              <a:defRPr sz="1100" b="0" i="0">
                <a:solidFill>
                  <a:schemeClr val="accent1"/>
                </a:solidFill>
                <a:latin typeface="Bogle" panose="020B0503020203060203" pitchFamily="34" charset="77"/>
              </a:defRPr>
            </a:lvl1pPr>
          </a:lstStyle>
          <a:p>
            <a:r>
              <a:rPr lang="en-US"/>
              <a:t>Click to select image</a:t>
            </a:r>
          </a:p>
        </p:txBody>
      </p:sp>
      <p:sp>
        <p:nvSpPr>
          <p:cNvPr id="29" name="Picture Placeholder 18">
            <a:extLst>
              <a:ext uri="{FF2B5EF4-FFF2-40B4-BE49-F238E27FC236}">
                <a16:creationId xmlns:a16="http://schemas.microsoft.com/office/drawing/2014/main" id="{CAB332B3-E79F-F24C-91CE-F18905F2D2E5}"/>
              </a:ext>
            </a:extLst>
          </p:cNvPr>
          <p:cNvSpPr>
            <a:spLocks noGrp="1"/>
          </p:cNvSpPr>
          <p:nvPr>
            <p:ph type="pic" sz="quarter" idx="36" hasCustomPrompt="1"/>
          </p:nvPr>
        </p:nvSpPr>
        <p:spPr>
          <a:xfrm>
            <a:off x="3864618" y="2473926"/>
            <a:ext cx="3055167" cy="1877359"/>
          </a:xfrm>
          <a:prstGeom prst="rect">
            <a:avLst/>
          </a:prstGeom>
          <a:solidFill>
            <a:schemeClr val="bg1"/>
          </a:solidFill>
        </p:spPr>
        <p:txBody>
          <a:bodyPr anchor="ctr" anchorCtr="0"/>
          <a:lstStyle>
            <a:lvl1pPr marL="0" indent="0" algn="ctr">
              <a:buNone/>
              <a:defRPr sz="1100" b="0" i="0">
                <a:solidFill>
                  <a:schemeClr val="accent1"/>
                </a:solidFill>
                <a:latin typeface="Bogle" panose="020B0503020203060203" pitchFamily="34" charset="77"/>
              </a:defRPr>
            </a:lvl1pPr>
          </a:lstStyle>
          <a:p>
            <a:r>
              <a:rPr lang="en-US"/>
              <a:t>Click to select image</a:t>
            </a:r>
          </a:p>
        </p:txBody>
      </p:sp>
      <p:sp>
        <p:nvSpPr>
          <p:cNvPr id="30" name="Picture Placeholder 18">
            <a:extLst>
              <a:ext uri="{FF2B5EF4-FFF2-40B4-BE49-F238E27FC236}">
                <a16:creationId xmlns:a16="http://schemas.microsoft.com/office/drawing/2014/main" id="{C5BE1B76-77DA-B14D-8EB5-8017D89ADF49}"/>
              </a:ext>
            </a:extLst>
          </p:cNvPr>
          <p:cNvSpPr>
            <a:spLocks noGrp="1"/>
          </p:cNvSpPr>
          <p:nvPr>
            <p:ph type="pic" sz="quarter" idx="37" hasCustomPrompt="1"/>
          </p:nvPr>
        </p:nvSpPr>
        <p:spPr>
          <a:xfrm>
            <a:off x="6981224" y="2473923"/>
            <a:ext cx="1464081" cy="1418192"/>
          </a:xfrm>
          <a:prstGeom prst="rect">
            <a:avLst/>
          </a:prstGeom>
          <a:solidFill>
            <a:schemeClr val="bg1"/>
          </a:solidFill>
        </p:spPr>
        <p:txBody>
          <a:bodyPr anchor="ctr" anchorCtr="0"/>
          <a:lstStyle>
            <a:lvl1pPr marL="0" indent="0" algn="ctr">
              <a:buNone/>
              <a:defRPr sz="1100" b="0" i="0">
                <a:solidFill>
                  <a:schemeClr val="accent1"/>
                </a:solidFill>
                <a:latin typeface="Bogle" panose="020B0503020203060203" pitchFamily="34" charset="77"/>
              </a:defRPr>
            </a:lvl1pPr>
          </a:lstStyle>
          <a:p>
            <a:r>
              <a:rPr lang="en-US"/>
              <a:t>Click to select image</a:t>
            </a:r>
          </a:p>
        </p:txBody>
      </p:sp>
      <p:sp>
        <p:nvSpPr>
          <p:cNvPr id="31" name="Picture Placeholder 18">
            <a:extLst>
              <a:ext uri="{FF2B5EF4-FFF2-40B4-BE49-F238E27FC236}">
                <a16:creationId xmlns:a16="http://schemas.microsoft.com/office/drawing/2014/main" id="{1BD40E78-2FC1-9445-8A0A-ED50B5A2A3F4}"/>
              </a:ext>
            </a:extLst>
          </p:cNvPr>
          <p:cNvSpPr>
            <a:spLocks noGrp="1"/>
          </p:cNvSpPr>
          <p:nvPr>
            <p:ph type="pic" sz="quarter" idx="38" hasCustomPrompt="1"/>
          </p:nvPr>
        </p:nvSpPr>
        <p:spPr>
          <a:xfrm>
            <a:off x="6316573" y="1007510"/>
            <a:ext cx="1464081" cy="1418192"/>
          </a:xfrm>
          <a:prstGeom prst="rect">
            <a:avLst/>
          </a:prstGeom>
          <a:solidFill>
            <a:schemeClr val="bg1"/>
          </a:solidFill>
        </p:spPr>
        <p:txBody>
          <a:bodyPr anchor="ctr" anchorCtr="0"/>
          <a:lstStyle>
            <a:lvl1pPr marL="0" indent="0" algn="ctr">
              <a:buNone/>
              <a:defRPr sz="1100" b="0" i="0">
                <a:solidFill>
                  <a:schemeClr val="accent1"/>
                </a:solidFill>
                <a:latin typeface="Bogle" panose="020B0503020203060203" pitchFamily="34" charset="77"/>
              </a:defRPr>
            </a:lvl1pPr>
          </a:lstStyle>
          <a:p>
            <a:r>
              <a:rPr lang="en-US"/>
              <a:t>Click to select image</a:t>
            </a:r>
          </a:p>
        </p:txBody>
      </p:sp>
      <p:sp>
        <p:nvSpPr>
          <p:cNvPr id="3" name="Media Placeholder 2">
            <a:extLst>
              <a:ext uri="{FF2B5EF4-FFF2-40B4-BE49-F238E27FC236}">
                <a16:creationId xmlns:a16="http://schemas.microsoft.com/office/drawing/2014/main" id="{FD3FAA31-5330-7D4C-8FB2-C79CC14CD403}"/>
              </a:ext>
            </a:extLst>
          </p:cNvPr>
          <p:cNvSpPr>
            <a:spLocks noGrp="1"/>
          </p:cNvSpPr>
          <p:nvPr>
            <p:ph type="media" sz="quarter" idx="39" hasCustomPrompt="1"/>
          </p:nvPr>
        </p:nvSpPr>
        <p:spPr>
          <a:xfrm>
            <a:off x="3862389" y="1003301"/>
            <a:ext cx="2405103" cy="1422402"/>
          </a:xfrm>
          <a:prstGeom prst="rect">
            <a:avLst/>
          </a:prstGeom>
        </p:spPr>
        <p:txBody>
          <a:bodyPr lIns="0" tIns="0" rIns="0" bIns="0" anchor="ctr" anchorCtr="1"/>
          <a:lstStyle>
            <a:lvl1pPr marL="0" indent="0" algn="ctr">
              <a:spcBef>
                <a:spcPts val="0"/>
              </a:spcBef>
              <a:buNone/>
              <a:defRPr sz="1200">
                <a:solidFill>
                  <a:srgbClr val="0070C0"/>
                </a:solidFill>
                <a:latin typeface="Bogle" panose="020B0503020203060203" pitchFamily="34" charset="77"/>
              </a:defRPr>
            </a:lvl1pPr>
          </a:lstStyle>
          <a:p>
            <a:r>
              <a:rPr lang="en-US" b="0" i="0">
                <a:latin typeface="Bogle" panose="020B0503020203060203" pitchFamily="34" charset="77"/>
              </a:rPr>
              <a:t>Drop video here</a:t>
            </a:r>
          </a:p>
        </p:txBody>
      </p:sp>
      <p:sp>
        <p:nvSpPr>
          <p:cNvPr id="32" name="Media Placeholder 2">
            <a:extLst>
              <a:ext uri="{FF2B5EF4-FFF2-40B4-BE49-F238E27FC236}">
                <a16:creationId xmlns:a16="http://schemas.microsoft.com/office/drawing/2014/main" id="{7EEAE7F1-30C0-9C4D-B8C5-5D63198554F2}"/>
              </a:ext>
            </a:extLst>
          </p:cNvPr>
          <p:cNvSpPr>
            <a:spLocks noGrp="1"/>
          </p:cNvSpPr>
          <p:nvPr>
            <p:ph type="media" sz="quarter" idx="40" hasCustomPrompt="1"/>
          </p:nvPr>
        </p:nvSpPr>
        <p:spPr>
          <a:xfrm>
            <a:off x="150322" y="1005116"/>
            <a:ext cx="3656559" cy="2587170"/>
          </a:xfrm>
          <a:prstGeom prst="rect">
            <a:avLst/>
          </a:prstGeom>
        </p:spPr>
        <p:txBody>
          <a:bodyPr lIns="0" tIns="0" rIns="0" bIns="0" anchor="ctr" anchorCtr="1"/>
          <a:lstStyle>
            <a:lvl1pPr marL="0" indent="0" algn="ctr">
              <a:spcBef>
                <a:spcPts val="0"/>
              </a:spcBef>
              <a:buNone/>
              <a:defRPr sz="1200">
                <a:solidFill>
                  <a:srgbClr val="0070C0"/>
                </a:solidFill>
                <a:latin typeface="Bogle" panose="020B0503020203060203" pitchFamily="34" charset="77"/>
              </a:defRPr>
            </a:lvl1pPr>
          </a:lstStyle>
          <a:p>
            <a:r>
              <a:rPr lang="en-US" b="0" i="0">
                <a:latin typeface="Bogle" panose="020B0503020203060203" pitchFamily="34" charset="77"/>
              </a:rPr>
              <a:t>Drop video here</a:t>
            </a:r>
          </a:p>
        </p:txBody>
      </p:sp>
      <p:sp>
        <p:nvSpPr>
          <p:cNvPr id="33" name="Media Placeholder 2">
            <a:extLst>
              <a:ext uri="{FF2B5EF4-FFF2-40B4-BE49-F238E27FC236}">
                <a16:creationId xmlns:a16="http://schemas.microsoft.com/office/drawing/2014/main" id="{9D1760BA-D4C9-A141-BF5D-FED0A137308C}"/>
              </a:ext>
            </a:extLst>
          </p:cNvPr>
          <p:cNvSpPr>
            <a:spLocks noGrp="1"/>
          </p:cNvSpPr>
          <p:nvPr>
            <p:ph type="media" sz="quarter" idx="41" hasCustomPrompt="1"/>
          </p:nvPr>
        </p:nvSpPr>
        <p:spPr>
          <a:xfrm>
            <a:off x="6981222" y="3949780"/>
            <a:ext cx="3880719" cy="1877359"/>
          </a:xfrm>
          <a:prstGeom prst="rect">
            <a:avLst/>
          </a:prstGeom>
        </p:spPr>
        <p:txBody>
          <a:bodyPr lIns="0" tIns="0" rIns="0" bIns="0" anchor="ctr" anchorCtr="1"/>
          <a:lstStyle>
            <a:lvl1pPr marL="0" indent="0" algn="ctr">
              <a:spcBef>
                <a:spcPts val="0"/>
              </a:spcBef>
              <a:buNone/>
              <a:defRPr sz="1200">
                <a:solidFill>
                  <a:srgbClr val="0070C0"/>
                </a:solidFill>
                <a:latin typeface="Bogle" panose="020B0503020203060203" pitchFamily="34" charset="77"/>
              </a:defRPr>
            </a:lvl1pPr>
          </a:lstStyle>
          <a:p>
            <a:r>
              <a:rPr lang="en-US" b="0" i="0">
                <a:latin typeface="Bogle" panose="020B0503020203060203" pitchFamily="34" charset="77"/>
              </a:rPr>
              <a:t>Drop video here</a:t>
            </a:r>
          </a:p>
        </p:txBody>
      </p:sp>
    </p:spTree>
    <p:extLst>
      <p:ext uri="{BB962C8B-B14F-4D97-AF65-F5344CB8AC3E}">
        <p14:creationId xmlns:p14="http://schemas.microsoft.com/office/powerpoint/2010/main" val="42113109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B_Content 13 | Creative Collage">
    <p:bg>
      <p:bgPr>
        <a:solidFill>
          <a:srgbClr val="DEECF8"/>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27C7C5E-64FE-4740-8C00-66C0D5677D02}"/>
              </a:ext>
            </a:extLst>
          </p:cNvPr>
          <p:cNvSpPr/>
          <p:nvPr userDrawn="1"/>
        </p:nvSpPr>
        <p:spPr>
          <a:xfrm>
            <a:off x="0" y="0"/>
            <a:ext cx="12192000" cy="853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Google Shape;235;p28">
            <a:extLst>
              <a:ext uri="{FF2B5EF4-FFF2-40B4-BE49-F238E27FC236}">
                <a16:creationId xmlns:a16="http://schemas.microsoft.com/office/drawing/2014/main" id="{CB6096C0-1789-0E4C-AFF3-ECA7FC0110B8}"/>
              </a:ext>
            </a:extLst>
          </p:cNvPr>
          <p:cNvSpPr txBox="1">
            <a:spLocks noGrp="1"/>
          </p:cNvSpPr>
          <p:nvPr>
            <p:ph type="title" hasCustomPrompt="1"/>
          </p:nvPr>
        </p:nvSpPr>
        <p:spPr>
          <a:xfrm>
            <a:off x="1010209" y="230413"/>
            <a:ext cx="10887169" cy="53974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4000" b="1" i="0">
                <a:solidFill>
                  <a:srgbClr val="002060"/>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r>
              <a:rPr lang="en-US"/>
              <a:t>Creative slide</a:t>
            </a:r>
            <a:endParaRPr/>
          </a:p>
        </p:txBody>
      </p:sp>
      <p:pic>
        <p:nvPicPr>
          <p:cNvPr id="18" name="Picture 17">
            <a:extLst>
              <a:ext uri="{FF2B5EF4-FFF2-40B4-BE49-F238E27FC236}">
                <a16:creationId xmlns:a16="http://schemas.microsoft.com/office/drawing/2014/main" id="{C7DEAC98-AD10-0E49-BB69-F9DBFAB70FF1}"/>
              </a:ext>
            </a:extLst>
          </p:cNvPr>
          <p:cNvPicPr>
            <a:picLocks noChangeAspect="1"/>
          </p:cNvPicPr>
          <p:nvPr userDrawn="1"/>
        </p:nvPicPr>
        <p:blipFill>
          <a:blip r:embed="rId2"/>
          <a:stretch>
            <a:fillRect/>
          </a:stretch>
        </p:blipFill>
        <p:spPr>
          <a:xfrm>
            <a:off x="294625" y="230415"/>
            <a:ext cx="553657" cy="622865"/>
          </a:xfrm>
          <a:prstGeom prst="rect">
            <a:avLst/>
          </a:prstGeom>
        </p:spPr>
      </p:pic>
      <p:sp>
        <p:nvSpPr>
          <p:cNvPr id="16" name="Text Placeholder 18">
            <a:extLst>
              <a:ext uri="{FF2B5EF4-FFF2-40B4-BE49-F238E27FC236}">
                <a16:creationId xmlns:a16="http://schemas.microsoft.com/office/drawing/2014/main" id="{CCB7ED12-677C-0C48-8BC6-645F7C2B9A7C}"/>
              </a:ext>
            </a:extLst>
          </p:cNvPr>
          <p:cNvSpPr>
            <a:spLocks noGrp="1"/>
          </p:cNvSpPr>
          <p:nvPr>
            <p:ph type="body" sz="quarter" idx="13" hasCustomPrompt="1"/>
          </p:nvPr>
        </p:nvSpPr>
        <p:spPr>
          <a:xfrm>
            <a:off x="8708468" y="1064533"/>
            <a:ext cx="2575387" cy="273985"/>
          </a:xfrm>
          <a:prstGeom prst="rect">
            <a:avLst/>
          </a:prstGeom>
        </p:spPr>
        <p:txBody>
          <a:bodyPr lIns="0"/>
          <a:lstStyle>
            <a:lvl1pPr marL="0" indent="0">
              <a:buNone/>
              <a:defRPr lang="en-US" sz="1800" b="1" i="0" u="none" strike="noStrike" cap="none" dirty="0">
                <a:solidFill>
                  <a:srgbClr val="002060"/>
                </a:solidFill>
                <a:latin typeface="Bogle" panose="020B0503020203060203" pitchFamily="34" charset="77"/>
                <a:ea typeface="Arial"/>
                <a:cs typeface="Arial"/>
                <a:sym typeface="Arial"/>
              </a:defRPr>
            </a:lvl1pPr>
            <a:lvl2pPr>
              <a:defRPr lang="en-US" sz="2000" b="0" i="0" u="none" strike="noStrike" cap="none" dirty="0" smtClean="0">
                <a:solidFill>
                  <a:schemeClr val="bg1"/>
                </a:solidFill>
                <a:latin typeface="Bogle" panose="020B0503020203060203" pitchFamily="34" charset="77"/>
                <a:ea typeface="Arial"/>
                <a:cs typeface="Arial"/>
                <a:sym typeface="Arial"/>
              </a:defRPr>
            </a:lvl2pPr>
            <a:lvl3pPr>
              <a:defRPr lang="en-US" sz="2000" b="0" i="0" u="none" strike="noStrike" cap="none" dirty="0" smtClean="0">
                <a:solidFill>
                  <a:schemeClr val="bg1"/>
                </a:solidFill>
                <a:latin typeface="Bogle" panose="020B0503020203060203" pitchFamily="34" charset="77"/>
                <a:ea typeface="Arial"/>
                <a:cs typeface="Arial"/>
                <a:sym typeface="Arial"/>
              </a:defRPr>
            </a:lvl3pPr>
            <a:lvl4pPr>
              <a:defRPr lang="en-US" sz="2000" b="0" i="0" u="none" strike="noStrike" cap="none" dirty="0" smtClean="0">
                <a:solidFill>
                  <a:schemeClr val="bg1"/>
                </a:solidFill>
                <a:latin typeface="Bogle" panose="020B0503020203060203" pitchFamily="34" charset="77"/>
                <a:ea typeface="Arial"/>
                <a:cs typeface="Arial"/>
                <a:sym typeface="Arial"/>
              </a:defRPr>
            </a:lvl4pPr>
            <a:lvl5pPr>
              <a:defRPr lang="en-US" sz="2000" b="0" i="0" u="none" strike="noStrike" cap="none" dirty="0">
                <a:solidFill>
                  <a:schemeClr val="bg1"/>
                </a:solidFill>
                <a:latin typeface="Bogle" panose="020B0503020203060203" pitchFamily="34" charset="77"/>
                <a:ea typeface="Arial"/>
                <a:cs typeface="Arial"/>
                <a:sym typeface="Arial"/>
              </a:defRPr>
            </a:lvl5pPr>
          </a:lstStyle>
          <a:p>
            <a:pPr lvl="0"/>
            <a:r>
              <a:rPr lang="en-US"/>
              <a:t>Subtext</a:t>
            </a:r>
          </a:p>
        </p:txBody>
      </p:sp>
      <p:sp>
        <p:nvSpPr>
          <p:cNvPr id="24" name="Text Placeholder 4">
            <a:extLst>
              <a:ext uri="{FF2B5EF4-FFF2-40B4-BE49-F238E27FC236}">
                <a16:creationId xmlns:a16="http://schemas.microsoft.com/office/drawing/2014/main" id="{D151519D-D0FD-1840-81DF-EA483C8696A6}"/>
              </a:ext>
            </a:extLst>
          </p:cNvPr>
          <p:cNvSpPr>
            <a:spLocks noGrp="1"/>
          </p:cNvSpPr>
          <p:nvPr>
            <p:ph type="body" sz="quarter" idx="19" hasCustomPrompt="1"/>
          </p:nvPr>
        </p:nvSpPr>
        <p:spPr>
          <a:xfrm>
            <a:off x="8877846" y="1459652"/>
            <a:ext cx="3019532" cy="2436450"/>
          </a:xfrm>
          <a:prstGeom prst="rect">
            <a:avLst/>
          </a:prstGeom>
        </p:spPr>
        <p:txBody>
          <a:bodyPr/>
          <a:lstStyle>
            <a:lvl1pPr marL="171446" marR="0" indent="-171446"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200">
                <a:solidFill>
                  <a:srgbClr val="002060"/>
                </a:solidFill>
                <a:latin typeface="Bogle" panose="020B0503020203060203" pitchFamily="34" charset="77"/>
              </a:defRPr>
            </a:lvl1pPr>
            <a:lvl2pPr marL="347654" indent="-169858">
              <a:buFont typeface="Arial" panose="020B0604020202020204" pitchFamily="34" charset="0"/>
              <a:buChar char="•"/>
              <a:tabLst/>
              <a:defRPr sz="1200">
                <a:solidFill>
                  <a:srgbClr val="002060"/>
                </a:solidFill>
                <a:latin typeface="Bogle" panose="020B0503020203060203" pitchFamily="34" charset="77"/>
              </a:defRPr>
            </a:lvl2pPr>
            <a:lvl3pPr marL="517512" indent="-169858">
              <a:tabLst/>
              <a:defRPr sz="1200">
                <a:solidFill>
                  <a:srgbClr val="002060"/>
                </a:solidFill>
                <a:latin typeface="Bogle" panose="020B0503020203060203" pitchFamily="34" charset="77"/>
              </a:defRPr>
            </a:lvl3pPr>
            <a:lvl4pPr>
              <a:defRPr sz="1200">
                <a:solidFill>
                  <a:schemeClr val="bg1"/>
                </a:solidFill>
                <a:latin typeface="Bogle" panose="020B0503020203060203" pitchFamily="34" charset="77"/>
              </a:defRPr>
            </a:lvl4pPr>
            <a:lvl5pPr>
              <a:defRPr sz="1200">
                <a:solidFill>
                  <a:schemeClr val="bg1"/>
                </a:solidFill>
                <a:latin typeface="Bogle" panose="020B0503020203060203" pitchFamily="34" charset="77"/>
              </a:defRPr>
            </a:lvl5pPr>
          </a:lstStyle>
          <a:p>
            <a:pPr lvl="0"/>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a:t>
            </a:r>
          </a:p>
          <a:p>
            <a:pPr lvl="1"/>
            <a:r>
              <a:rPr lang="en-US"/>
              <a:t>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p>
          <a:p>
            <a:pPr lvl="1"/>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p>
          <a:p>
            <a:pPr lvl="2"/>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a:t>
            </a:r>
          </a:p>
          <a:p>
            <a:pPr lvl="0"/>
            <a:endParaRPr lang="en-US"/>
          </a:p>
        </p:txBody>
      </p:sp>
      <p:sp>
        <p:nvSpPr>
          <p:cNvPr id="29" name="Picture Placeholder 18">
            <a:extLst>
              <a:ext uri="{FF2B5EF4-FFF2-40B4-BE49-F238E27FC236}">
                <a16:creationId xmlns:a16="http://schemas.microsoft.com/office/drawing/2014/main" id="{4F08D2EC-DAE8-2445-B488-3938D20869AA}"/>
              </a:ext>
            </a:extLst>
          </p:cNvPr>
          <p:cNvSpPr>
            <a:spLocks noGrp="1"/>
          </p:cNvSpPr>
          <p:nvPr>
            <p:ph type="pic" sz="quarter" idx="23" hasCustomPrompt="1"/>
          </p:nvPr>
        </p:nvSpPr>
        <p:spPr>
          <a:xfrm>
            <a:off x="2342800" y="3647433"/>
            <a:ext cx="1464081" cy="1418192"/>
          </a:xfrm>
          <a:prstGeom prst="rect">
            <a:avLst/>
          </a:prstGeom>
          <a:solidFill>
            <a:schemeClr val="bg1"/>
          </a:solidFill>
        </p:spPr>
        <p:txBody>
          <a:bodyPr anchor="ctr" anchorCtr="0"/>
          <a:lstStyle>
            <a:lvl1pPr marL="0" indent="0" algn="ctr">
              <a:buNone/>
              <a:defRPr sz="1100" b="0" i="0">
                <a:solidFill>
                  <a:schemeClr val="accent1"/>
                </a:solidFill>
                <a:latin typeface="Bogle" panose="020B0503020203060203" pitchFamily="34" charset="77"/>
              </a:defRPr>
            </a:lvl1pPr>
          </a:lstStyle>
          <a:p>
            <a:r>
              <a:rPr lang="en-US"/>
              <a:t>Click to select image</a:t>
            </a:r>
          </a:p>
        </p:txBody>
      </p:sp>
      <p:sp>
        <p:nvSpPr>
          <p:cNvPr id="30" name="Picture Placeholder 18">
            <a:extLst>
              <a:ext uri="{FF2B5EF4-FFF2-40B4-BE49-F238E27FC236}">
                <a16:creationId xmlns:a16="http://schemas.microsoft.com/office/drawing/2014/main" id="{A617430B-4299-694B-AA29-07D20D26EA7C}"/>
              </a:ext>
            </a:extLst>
          </p:cNvPr>
          <p:cNvSpPr>
            <a:spLocks noGrp="1"/>
          </p:cNvSpPr>
          <p:nvPr>
            <p:ph type="pic" sz="quarter" idx="35" hasCustomPrompt="1"/>
          </p:nvPr>
        </p:nvSpPr>
        <p:spPr>
          <a:xfrm>
            <a:off x="3862788" y="4406047"/>
            <a:ext cx="1464081" cy="1418192"/>
          </a:xfrm>
          <a:prstGeom prst="rect">
            <a:avLst/>
          </a:prstGeom>
          <a:solidFill>
            <a:schemeClr val="bg1"/>
          </a:solidFill>
        </p:spPr>
        <p:txBody>
          <a:bodyPr anchor="ctr" anchorCtr="0"/>
          <a:lstStyle>
            <a:lvl1pPr marL="0" indent="0" algn="ctr">
              <a:buNone/>
              <a:defRPr sz="1100" b="0" i="0">
                <a:solidFill>
                  <a:schemeClr val="accent1"/>
                </a:solidFill>
                <a:latin typeface="Bogle" panose="020B0503020203060203" pitchFamily="34" charset="77"/>
              </a:defRPr>
            </a:lvl1pPr>
          </a:lstStyle>
          <a:p>
            <a:r>
              <a:rPr lang="en-US"/>
              <a:t>Click to select image</a:t>
            </a:r>
          </a:p>
        </p:txBody>
      </p:sp>
      <p:sp>
        <p:nvSpPr>
          <p:cNvPr id="31" name="Picture Placeholder 18">
            <a:extLst>
              <a:ext uri="{FF2B5EF4-FFF2-40B4-BE49-F238E27FC236}">
                <a16:creationId xmlns:a16="http://schemas.microsoft.com/office/drawing/2014/main" id="{0EA08ECF-68E3-9147-8A5A-A4C989CC45C4}"/>
              </a:ext>
            </a:extLst>
          </p:cNvPr>
          <p:cNvSpPr>
            <a:spLocks noGrp="1"/>
          </p:cNvSpPr>
          <p:nvPr>
            <p:ph type="pic" sz="quarter" idx="36" hasCustomPrompt="1"/>
          </p:nvPr>
        </p:nvSpPr>
        <p:spPr>
          <a:xfrm>
            <a:off x="3864618" y="2473926"/>
            <a:ext cx="3055167" cy="1877359"/>
          </a:xfrm>
          <a:prstGeom prst="rect">
            <a:avLst/>
          </a:prstGeom>
          <a:solidFill>
            <a:schemeClr val="bg1"/>
          </a:solidFill>
        </p:spPr>
        <p:txBody>
          <a:bodyPr anchor="ctr" anchorCtr="0"/>
          <a:lstStyle>
            <a:lvl1pPr marL="0" indent="0" algn="ctr">
              <a:buNone/>
              <a:defRPr sz="1100" b="0" i="0">
                <a:solidFill>
                  <a:schemeClr val="accent1"/>
                </a:solidFill>
                <a:latin typeface="Bogle" panose="020B0503020203060203" pitchFamily="34" charset="77"/>
              </a:defRPr>
            </a:lvl1pPr>
          </a:lstStyle>
          <a:p>
            <a:r>
              <a:rPr lang="en-US"/>
              <a:t>Click to select image</a:t>
            </a:r>
          </a:p>
        </p:txBody>
      </p:sp>
      <p:sp>
        <p:nvSpPr>
          <p:cNvPr id="32" name="Picture Placeholder 18">
            <a:extLst>
              <a:ext uri="{FF2B5EF4-FFF2-40B4-BE49-F238E27FC236}">
                <a16:creationId xmlns:a16="http://schemas.microsoft.com/office/drawing/2014/main" id="{A8447CF0-FD14-6442-B143-DE5CADE3119B}"/>
              </a:ext>
            </a:extLst>
          </p:cNvPr>
          <p:cNvSpPr>
            <a:spLocks noGrp="1"/>
          </p:cNvSpPr>
          <p:nvPr>
            <p:ph type="pic" sz="quarter" idx="37" hasCustomPrompt="1"/>
          </p:nvPr>
        </p:nvSpPr>
        <p:spPr>
          <a:xfrm>
            <a:off x="6968866" y="2473923"/>
            <a:ext cx="1464081" cy="1418192"/>
          </a:xfrm>
          <a:prstGeom prst="rect">
            <a:avLst/>
          </a:prstGeom>
          <a:solidFill>
            <a:schemeClr val="bg1"/>
          </a:solidFill>
        </p:spPr>
        <p:txBody>
          <a:bodyPr anchor="ctr" anchorCtr="0"/>
          <a:lstStyle>
            <a:lvl1pPr marL="0" indent="0" algn="ctr">
              <a:buNone/>
              <a:defRPr sz="1100" b="0" i="0">
                <a:solidFill>
                  <a:schemeClr val="accent1"/>
                </a:solidFill>
                <a:latin typeface="Bogle" panose="020B0503020203060203" pitchFamily="34" charset="77"/>
              </a:defRPr>
            </a:lvl1pPr>
          </a:lstStyle>
          <a:p>
            <a:r>
              <a:rPr lang="en-US"/>
              <a:t>Click to select image</a:t>
            </a:r>
          </a:p>
        </p:txBody>
      </p:sp>
      <p:sp>
        <p:nvSpPr>
          <p:cNvPr id="33" name="Picture Placeholder 18">
            <a:extLst>
              <a:ext uri="{FF2B5EF4-FFF2-40B4-BE49-F238E27FC236}">
                <a16:creationId xmlns:a16="http://schemas.microsoft.com/office/drawing/2014/main" id="{D4CE60C9-D7E2-C347-9AEE-BD7E49CE43F9}"/>
              </a:ext>
            </a:extLst>
          </p:cNvPr>
          <p:cNvSpPr>
            <a:spLocks noGrp="1"/>
          </p:cNvSpPr>
          <p:nvPr>
            <p:ph type="pic" sz="quarter" idx="38" hasCustomPrompt="1"/>
          </p:nvPr>
        </p:nvSpPr>
        <p:spPr>
          <a:xfrm>
            <a:off x="6316573" y="1007510"/>
            <a:ext cx="1464081" cy="1418192"/>
          </a:xfrm>
          <a:prstGeom prst="rect">
            <a:avLst/>
          </a:prstGeom>
          <a:solidFill>
            <a:schemeClr val="bg1"/>
          </a:solidFill>
        </p:spPr>
        <p:txBody>
          <a:bodyPr anchor="ctr" anchorCtr="0"/>
          <a:lstStyle>
            <a:lvl1pPr marL="0" indent="0" algn="ctr">
              <a:buNone/>
              <a:defRPr sz="1100" b="0" i="0">
                <a:solidFill>
                  <a:schemeClr val="accent1"/>
                </a:solidFill>
                <a:latin typeface="Bogle" panose="020B0503020203060203" pitchFamily="34" charset="77"/>
              </a:defRPr>
            </a:lvl1pPr>
          </a:lstStyle>
          <a:p>
            <a:r>
              <a:rPr lang="en-US"/>
              <a:t>Click to select image</a:t>
            </a:r>
          </a:p>
        </p:txBody>
      </p:sp>
      <p:sp>
        <p:nvSpPr>
          <p:cNvPr id="34" name="Media Placeholder 2">
            <a:extLst>
              <a:ext uri="{FF2B5EF4-FFF2-40B4-BE49-F238E27FC236}">
                <a16:creationId xmlns:a16="http://schemas.microsoft.com/office/drawing/2014/main" id="{B00E6AE8-DE47-B049-8AB2-2A14DF18F808}"/>
              </a:ext>
            </a:extLst>
          </p:cNvPr>
          <p:cNvSpPr>
            <a:spLocks noGrp="1"/>
          </p:cNvSpPr>
          <p:nvPr>
            <p:ph type="media" sz="quarter" idx="39" hasCustomPrompt="1"/>
          </p:nvPr>
        </p:nvSpPr>
        <p:spPr>
          <a:xfrm>
            <a:off x="3862389" y="1003301"/>
            <a:ext cx="2405103" cy="1422402"/>
          </a:xfrm>
          <a:prstGeom prst="rect">
            <a:avLst/>
          </a:prstGeom>
        </p:spPr>
        <p:txBody>
          <a:bodyPr lIns="0" tIns="0" rIns="0" bIns="0" anchor="ctr" anchorCtr="1"/>
          <a:lstStyle>
            <a:lvl1pPr marL="0" indent="0" algn="ctr">
              <a:spcBef>
                <a:spcPts val="0"/>
              </a:spcBef>
              <a:buNone/>
              <a:defRPr sz="1200">
                <a:solidFill>
                  <a:srgbClr val="0070C0"/>
                </a:solidFill>
                <a:latin typeface="Bogle" panose="020B0503020203060203" pitchFamily="34" charset="77"/>
              </a:defRPr>
            </a:lvl1pPr>
          </a:lstStyle>
          <a:p>
            <a:r>
              <a:rPr lang="en-US" b="0" i="0">
                <a:latin typeface="Bogle" panose="020B0503020203060203" pitchFamily="34" charset="77"/>
              </a:rPr>
              <a:t>Drop video here</a:t>
            </a:r>
          </a:p>
        </p:txBody>
      </p:sp>
      <p:sp>
        <p:nvSpPr>
          <p:cNvPr id="35" name="Media Placeholder 2">
            <a:extLst>
              <a:ext uri="{FF2B5EF4-FFF2-40B4-BE49-F238E27FC236}">
                <a16:creationId xmlns:a16="http://schemas.microsoft.com/office/drawing/2014/main" id="{7C3AC103-4166-2F4C-83FB-A419E489B55B}"/>
              </a:ext>
            </a:extLst>
          </p:cNvPr>
          <p:cNvSpPr>
            <a:spLocks noGrp="1"/>
          </p:cNvSpPr>
          <p:nvPr>
            <p:ph type="media" sz="quarter" idx="40" hasCustomPrompt="1"/>
          </p:nvPr>
        </p:nvSpPr>
        <p:spPr>
          <a:xfrm>
            <a:off x="150322" y="1005116"/>
            <a:ext cx="3656559" cy="2587170"/>
          </a:xfrm>
          <a:prstGeom prst="rect">
            <a:avLst/>
          </a:prstGeom>
        </p:spPr>
        <p:txBody>
          <a:bodyPr lIns="0" tIns="0" rIns="0" bIns="0" anchor="ctr" anchorCtr="1"/>
          <a:lstStyle>
            <a:lvl1pPr marL="0" indent="0" algn="ctr">
              <a:spcBef>
                <a:spcPts val="0"/>
              </a:spcBef>
              <a:buNone/>
              <a:defRPr sz="1200">
                <a:solidFill>
                  <a:srgbClr val="0070C0"/>
                </a:solidFill>
                <a:latin typeface="Bogle" panose="020B0503020203060203" pitchFamily="34" charset="77"/>
              </a:defRPr>
            </a:lvl1pPr>
          </a:lstStyle>
          <a:p>
            <a:r>
              <a:rPr lang="en-US" b="0" i="0">
                <a:latin typeface="Bogle" panose="020B0503020203060203" pitchFamily="34" charset="77"/>
              </a:rPr>
              <a:t>Drop video here</a:t>
            </a:r>
          </a:p>
        </p:txBody>
      </p:sp>
      <p:sp>
        <p:nvSpPr>
          <p:cNvPr id="36" name="Media Placeholder 2">
            <a:extLst>
              <a:ext uri="{FF2B5EF4-FFF2-40B4-BE49-F238E27FC236}">
                <a16:creationId xmlns:a16="http://schemas.microsoft.com/office/drawing/2014/main" id="{EF0DD2B6-F3D1-CE4C-BDF5-89773E854EEB}"/>
              </a:ext>
            </a:extLst>
          </p:cNvPr>
          <p:cNvSpPr>
            <a:spLocks noGrp="1"/>
          </p:cNvSpPr>
          <p:nvPr>
            <p:ph type="media" sz="quarter" idx="41" hasCustomPrompt="1"/>
          </p:nvPr>
        </p:nvSpPr>
        <p:spPr>
          <a:xfrm>
            <a:off x="6968866" y="3949780"/>
            <a:ext cx="3880719" cy="1877359"/>
          </a:xfrm>
          <a:prstGeom prst="rect">
            <a:avLst/>
          </a:prstGeom>
        </p:spPr>
        <p:txBody>
          <a:bodyPr lIns="0" tIns="0" rIns="0" bIns="0" anchor="ctr" anchorCtr="1"/>
          <a:lstStyle>
            <a:lvl1pPr marL="0" indent="0" algn="ctr">
              <a:spcBef>
                <a:spcPts val="0"/>
              </a:spcBef>
              <a:buNone/>
              <a:defRPr sz="1200">
                <a:solidFill>
                  <a:srgbClr val="0070C0"/>
                </a:solidFill>
                <a:latin typeface="Bogle" panose="020B0503020203060203" pitchFamily="34" charset="77"/>
              </a:defRPr>
            </a:lvl1pPr>
          </a:lstStyle>
          <a:p>
            <a:r>
              <a:rPr lang="en-US" b="0" i="0">
                <a:latin typeface="Bogle" panose="020B0503020203060203" pitchFamily="34" charset="77"/>
              </a:rPr>
              <a:t>Drop video here</a:t>
            </a:r>
          </a:p>
        </p:txBody>
      </p:sp>
    </p:spTree>
    <p:extLst>
      <p:ext uri="{BB962C8B-B14F-4D97-AF65-F5344CB8AC3E}">
        <p14:creationId xmlns:p14="http://schemas.microsoft.com/office/powerpoint/2010/main" val="11780327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B_Content 14 | Creative Collage">
    <p:bg>
      <p:bgPr>
        <a:solidFill>
          <a:srgbClr val="DEECF8"/>
        </a:solidFill>
        <a:effectLst/>
      </p:bgPr>
    </p:bg>
    <p:spTree>
      <p:nvGrpSpPr>
        <p:cNvPr id="1" name=""/>
        <p:cNvGrpSpPr/>
        <p:nvPr/>
      </p:nvGrpSpPr>
      <p:grpSpPr>
        <a:xfrm>
          <a:off x="0" y="0"/>
          <a:ext cx="0" cy="0"/>
          <a:chOff x="0" y="0"/>
          <a:chExt cx="0" cy="0"/>
        </a:xfrm>
      </p:grpSpPr>
      <p:sp>
        <p:nvSpPr>
          <p:cNvPr id="15" name="Google Shape;235;p28">
            <a:extLst>
              <a:ext uri="{FF2B5EF4-FFF2-40B4-BE49-F238E27FC236}">
                <a16:creationId xmlns:a16="http://schemas.microsoft.com/office/drawing/2014/main" id="{CB6096C0-1789-0E4C-AFF3-ECA7FC0110B8}"/>
              </a:ext>
            </a:extLst>
          </p:cNvPr>
          <p:cNvSpPr txBox="1">
            <a:spLocks noGrp="1"/>
          </p:cNvSpPr>
          <p:nvPr>
            <p:ph type="title" hasCustomPrompt="1"/>
          </p:nvPr>
        </p:nvSpPr>
        <p:spPr>
          <a:xfrm>
            <a:off x="1010209" y="230413"/>
            <a:ext cx="10887169" cy="53974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4000" b="1" i="0">
                <a:solidFill>
                  <a:srgbClr val="002060"/>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r>
              <a:rPr lang="en-US"/>
              <a:t>Creative slide</a:t>
            </a:r>
            <a:endParaRPr/>
          </a:p>
        </p:txBody>
      </p:sp>
      <p:pic>
        <p:nvPicPr>
          <p:cNvPr id="18" name="Picture 17">
            <a:extLst>
              <a:ext uri="{FF2B5EF4-FFF2-40B4-BE49-F238E27FC236}">
                <a16:creationId xmlns:a16="http://schemas.microsoft.com/office/drawing/2014/main" id="{C7DEAC98-AD10-0E49-BB69-F9DBFAB70FF1}"/>
              </a:ext>
            </a:extLst>
          </p:cNvPr>
          <p:cNvPicPr>
            <a:picLocks noChangeAspect="1"/>
          </p:cNvPicPr>
          <p:nvPr userDrawn="1"/>
        </p:nvPicPr>
        <p:blipFill>
          <a:blip r:embed="rId2"/>
          <a:stretch>
            <a:fillRect/>
          </a:stretch>
        </p:blipFill>
        <p:spPr>
          <a:xfrm>
            <a:off x="294625" y="230415"/>
            <a:ext cx="553657" cy="622865"/>
          </a:xfrm>
          <a:prstGeom prst="rect">
            <a:avLst/>
          </a:prstGeom>
        </p:spPr>
      </p:pic>
      <p:sp>
        <p:nvSpPr>
          <p:cNvPr id="28" name="Media Placeholder 2">
            <a:extLst>
              <a:ext uri="{FF2B5EF4-FFF2-40B4-BE49-F238E27FC236}">
                <a16:creationId xmlns:a16="http://schemas.microsoft.com/office/drawing/2014/main" id="{FAC8727E-2EC9-2944-875E-8E07C0FAE785}"/>
              </a:ext>
            </a:extLst>
          </p:cNvPr>
          <p:cNvSpPr>
            <a:spLocks noGrp="1"/>
          </p:cNvSpPr>
          <p:nvPr>
            <p:ph type="media" sz="quarter" idx="39" hasCustomPrompt="1"/>
          </p:nvPr>
        </p:nvSpPr>
        <p:spPr>
          <a:xfrm>
            <a:off x="3085140" y="982114"/>
            <a:ext cx="2901579" cy="3201699"/>
          </a:xfrm>
          <a:prstGeom prst="rect">
            <a:avLst/>
          </a:prstGeom>
        </p:spPr>
        <p:txBody>
          <a:bodyPr lIns="0" tIns="0" rIns="0" bIns="0" anchor="ctr" anchorCtr="1"/>
          <a:lstStyle>
            <a:lvl1pPr marL="0" indent="0" algn="ctr">
              <a:spcBef>
                <a:spcPts val="0"/>
              </a:spcBef>
              <a:buNone/>
              <a:defRPr sz="1200">
                <a:solidFill>
                  <a:srgbClr val="0070C0"/>
                </a:solidFill>
                <a:latin typeface="Bogle" panose="020B0503020203060203" pitchFamily="34" charset="77"/>
              </a:defRPr>
            </a:lvl1pPr>
          </a:lstStyle>
          <a:p>
            <a:r>
              <a:rPr lang="en-US" b="0" i="0">
                <a:latin typeface="Bogle" panose="020B0503020203060203" pitchFamily="34" charset="77"/>
              </a:rPr>
              <a:t>Drop video here</a:t>
            </a:r>
          </a:p>
        </p:txBody>
      </p:sp>
      <p:sp>
        <p:nvSpPr>
          <p:cNvPr id="29" name="Media Placeholder 2">
            <a:extLst>
              <a:ext uri="{FF2B5EF4-FFF2-40B4-BE49-F238E27FC236}">
                <a16:creationId xmlns:a16="http://schemas.microsoft.com/office/drawing/2014/main" id="{7861170E-F941-E547-8BC5-02A4FEDB027D}"/>
              </a:ext>
            </a:extLst>
          </p:cNvPr>
          <p:cNvSpPr>
            <a:spLocks noGrp="1"/>
          </p:cNvSpPr>
          <p:nvPr>
            <p:ph type="media" sz="quarter" idx="40" hasCustomPrompt="1"/>
          </p:nvPr>
        </p:nvSpPr>
        <p:spPr>
          <a:xfrm>
            <a:off x="114093" y="977640"/>
            <a:ext cx="2874435" cy="1729703"/>
          </a:xfrm>
          <a:prstGeom prst="rect">
            <a:avLst/>
          </a:prstGeom>
        </p:spPr>
        <p:txBody>
          <a:bodyPr lIns="0" tIns="0" rIns="0" bIns="0" anchor="ctr" anchorCtr="1"/>
          <a:lstStyle>
            <a:lvl1pPr marL="0" indent="0" algn="ctr">
              <a:spcBef>
                <a:spcPts val="0"/>
              </a:spcBef>
              <a:buNone/>
              <a:defRPr sz="1200">
                <a:solidFill>
                  <a:srgbClr val="0070C0"/>
                </a:solidFill>
                <a:latin typeface="Bogle" panose="020B0503020203060203" pitchFamily="34" charset="77"/>
              </a:defRPr>
            </a:lvl1pPr>
          </a:lstStyle>
          <a:p>
            <a:r>
              <a:rPr lang="en-US" b="0" i="0">
                <a:latin typeface="Bogle" panose="020B0503020203060203" pitchFamily="34" charset="77"/>
              </a:rPr>
              <a:t>Drop video here</a:t>
            </a:r>
          </a:p>
        </p:txBody>
      </p:sp>
      <p:sp>
        <p:nvSpPr>
          <p:cNvPr id="30" name="Media Placeholder 2">
            <a:extLst>
              <a:ext uri="{FF2B5EF4-FFF2-40B4-BE49-F238E27FC236}">
                <a16:creationId xmlns:a16="http://schemas.microsoft.com/office/drawing/2014/main" id="{DBD869B8-AED8-9B49-AAFE-5D5E18AD8737}"/>
              </a:ext>
            </a:extLst>
          </p:cNvPr>
          <p:cNvSpPr>
            <a:spLocks noGrp="1"/>
          </p:cNvSpPr>
          <p:nvPr>
            <p:ph type="media" sz="quarter" idx="41" hasCustomPrompt="1"/>
          </p:nvPr>
        </p:nvSpPr>
        <p:spPr>
          <a:xfrm>
            <a:off x="9054377" y="982112"/>
            <a:ext cx="2901579" cy="3856614"/>
          </a:xfrm>
          <a:prstGeom prst="rect">
            <a:avLst/>
          </a:prstGeom>
        </p:spPr>
        <p:txBody>
          <a:bodyPr lIns="0" tIns="0" rIns="0" bIns="0" anchor="ctr" anchorCtr="1"/>
          <a:lstStyle>
            <a:lvl1pPr marL="0" indent="0" algn="ctr">
              <a:spcBef>
                <a:spcPts val="0"/>
              </a:spcBef>
              <a:buNone/>
              <a:defRPr sz="1200">
                <a:solidFill>
                  <a:srgbClr val="0070C0"/>
                </a:solidFill>
                <a:latin typeface="Bogle" panose="020B0503020203060203" pitchFamily="34" charset="77"/>
              </a:defRPr>
            </a:lvl1pPr>
          </a:lstStyle>
          <a:p>
            <a:r>
              <a:rPr lang="en-US" b="0" i="0">
                <a:latin typeface="Bogle" panose="020B0503020203060203" pitchFamily="34" charset="77"/>
              </a:rPr>
              <a:t>Drop video here</a:t>
            </a:r>
          </a:p>
        </p:txBody>
      </p:sp>
      <p:sp>
        <p:nvSpPr>
          <p:cNvPr id="31" name="Picture Placeholder 18">
            <a:extLst>
              <a:ext uri="{FF2B5EF4-FFF2-40B4-BE49-F238E27FC236}">
                <a16:creationId xmlns:a16="http://schemas.microsoft.com/office/drawing/2014/main" id="{91F2D6AB-28D4-A14F-93DC-93F293F0518D}"/>
              </a:ext>
            </a:extLst>
          </p:cNvPr>
          <p:cNvSpPr>
            <a:spLocks noGrp="1"/>
          </p:cNvSpPr>
          <p:nvPr>
            <p:ph type="pic" sz="quarter" idx="36" hasCustomPrompt="1"/>
          </p:nvPr>
        </p:nvSpPr>
        <p:spPr>
          <a:xfrm>
            <a:off x="114092" y="2790467"/>
            <a:ext cx="2874435" cy="3677703"/>
          </a:xfrm>
          <a:prstGeom prst="rect">
            <a:avLst/>
          </a:prstGeom>
          <a:solidFill>
            <a:schemeClr val="bg1"/>
          </a:solidFill>
        </p:spPr>
        <p:txBody>
          <a:bodyPr anchor="ctr" anchorCtr="0"/>
          <a:lstStyle>
            <a:lvl1pPr marL="0" indent="0" algn="ctr">
              <a:buNone/>
              <a:defRPr sz="1100" b="0" i="0">
                <a:solidFill>
                  <a:schemeClr val="accent1"/>
                </a:solidFill>
                <a:latin typeface="Bogle" panose="020B0503020203060203" pitchFamily="34" charset="77"/>
              </a:defRPr>
            </a:lvl1pPr>
          </a:lstStyle>
          <a:p>
            <a:r>
              <a:rPr lang="en-US"/>
              <a:t>Click to select image</a:t>
            </a:r>
          </a:p>
        </p:txBody>
      </p:sp>
      <p:sp>
        <p:nvSpPr>
          <p:cNvPr id="32" name="Picture Placeholder 18">
            <a:extLst>
              <a:ext uri="{FF2B5EF4-FFF2-40B4-BE49-F238E27FC236}">
                <a16:creationId xmlns:a16="http://schemas.microsoft.com/office/drawing/2014/main" id="{DDC9D0EB-191B-E647-BD99-6F785030C55D}"/>
              </a:ext>
            </a:extLst>
          </p:cNvPr>
          <p:cNvSpPr>
            <a:spLocks noGrp="1"/>
          </p:cNvSpPr>
          <p:nvPr>
            <p:ph type="pic" sz="quarter" idx="42" hasCustomPrompt="1"/>
          </p:nvPr>
        </p:nvSpPr>
        <p:spPr>
          <a:xfrm>
            <a:off x="3086617" y="4266938"/>
            <a:ext cx="5838827" cy="2201231"/>
          </a:xfrm>
          <a:prstGeom prst="rect">
            <a:avLst/>
          </a:prstGeom>
          <a:solidFill>
            <a:schemeClr val="bg1"/>
          </a:solidFill>
        </p:spPr>
        <p:txBody>
          <a:bodyPr anchor="ctr" anchorCtr="0"/>
          <a:lstStyle>
            <a:lvl1pPr marL="0" indent="0" algn="ctr">
              <a:buNone/>
              <a:defRPr sz="1100" b="0" i="0">
                <a:solidFill>
                  <a:schemeClr val="accent1"/>
                </a:solidFill>
                <a:latin typeface="Bogle" panose="020B0503020203060203" pitchFamily="34" charset="77"/>
              </a:defRPr>
            </a:lvl1pPr>
          </a:lstStyle>
          <a:p>
            <a:r>
              <a:rPr lang="en-US"/>
              <a:t>Click to select image</a:t>
            </a:r>
          </a:p>
        </p:txBody>
      </p:sp>
      <p:sp>
        <p:nvSpPr>
          <p:cNvPr id="33" name="Picture Placeholder 18">
            <a:extLst>
              <a:ext uri="{FF2B5EF4-FFF2-40B4-BE49-F238E27FC236}">
                <a16:creationId xmlns:a16="http://schemas.microsoft.com/office/drawing/2014/main" id="{38D87D45-7B12-4244-8A99-9C3564872BFF}"/>
              </a:ext>
            </a:extLst>
          </p:cNvPr>
          <p:cNvSpPr>
            <a:spLocks noGrp="1"/>
          </p:cNvSpPr>
          <p:nvPr>
            <p:ph type="pic" sz="quarter" idx="43" hasCustomPrompt="1"/>
          </p:nvPr>
        </p:nvSpPr>
        <p:spPr>
          <a:xfrm>
            <a:off x="6095830" y="977639"/>
            <a:ext cx="2829615" cy="1530300"/>
          </a:xfrm>
          <a:prstGeom prst="rect">
            <a:avLst/>
          </a:prstGeom>
          <a:solidFill>
            <a:schemeClr val="bg1"/>
          </a:solidFill>
        </p:spPr>
        <p:txBody>
          <a:bodyPr anchor="ctr" anchorCtr="0"/>
          <a:lstStyle>
            <a:lvl1pPr marL="0" indent="0" algn="ctr">
              <a:buNone/>
              <a:defRPr sz="1100" b="0" i="0">
                <a:solidFill>
                  <a:schemeClr val="accent1"/>
                </a:solidFill>
                <a:latin typeface="Bogle" panose="020B0503020203060203" pitchFamily="34" charset="77"/>
              </a:defRPr>
            </a:lvl1pPr>
          </a:lstStyle>
          <a:p>
            <a:r>
              <a:rPr lang="en-US"/>
              <a:t>Click to select image</a:t>
            </a:r>
          </a:p>
        </p:txBody>
      </p:sp>
      <p:sp>
        <p:nvSpPr>
          <p:cNvPr id="34" name="Picture Placeholder 18">
            <a:extLst>
              <a:ext uri="{FF2B5EF4-FFF2-40B4-BE49-F238E27FC236}">
                <a16:creationId xmlns:a16="http://schemas.microsoft.com/office/drawing/2014/main" id="{F2DFD12E-57E2-4C48-A0AC-7AC99337DF2C}"/>
              </a:ext>
            </a:extLst>
          </p:cNvPr>
          <p:cNvSpPr>
            <a:spLocks noGrp="1"/>
          </p:cNvSpPr>
          <p:nvPr>
            <p:ph type="pic" sz="quarter" idx="44" hasCustomPrompt="1"/>
          </p:nvPr>
        </p:nvSpPr>
        <p:spPr>
          <a:xfrm>
            <a:off x="6095828" y="2582961"/>
            <a:ext cx="2829615" cy="1600850"/>
          </a:xfrm>
          <a:prstGeom prst="rect">
            <a:avLst/>
          </a:prstGeom>
          <a:solidFill>
            <a:schemeClr val="bg1"/>
          </a:solidFill>
        </p:spPr>
        <p:txBody>
          <a:bodyPr anchor="ctr" anchorCtr="0"/>
          <a:lstStyle>
            <a:lvl1pPr marL="0" indent="0" algn="ctr">
              <a:buNone/>
              <a:defRPr sz="1100" b="0" i="0">
                <a:solidFill>
                  <a:schemeClr val="accent1"/>
                </a:solidFill>
                <a:latin typeface="Bogle" panose="020B0503020203060203" pitchFamily="34" charset="77"/>
              </a:defRPr>
            </a:lvl1pPr>
          </a:lstStyle>
          <a:p>
            <a:r>
              <a:rPr lang="en-US"/>
              <a:t>Click to select image</a:t>
            </a:r>
          </a:p>
        </p:txBody>
      </p:sp>
      <p:sp>
        <p:nvSpPr>
          <p:cNvPr id="35" name="Picture Placeholder 18">
            <a:extLst>
              <a:ext uri="{FF2B5EF4-FFF2-40B4-BE49-F238E27FC236}">
                <a16:creationId xmlns:a16="http://schemas.microsoft.com/office/drawing/2014/main" id="{D58016EE-B340-B74A-9894-AB5B47AE8D65}"/>
              </a:ext>
            </a:extLst>
          </p:cNvPr>
          <p:cNvSpPr>
            <a:spLocks noGrp="1"/>
          </p:cNvSpPr>
          <p:nvPr>
            <p:ph type="pic" sz="quarter" idx="45" hasCustomPrompt="1"/>
          </p:nvPr>
        </p:nvSpPr>
        <p:spPr>
          <a:xfrm>
            <a:off x="9053361" y="4923670"/>
            <a:ext cx="2901579" cy="1544499"/>
          </a:xfrm>
          <a:prstGeom prst="rect">
            <a:avLst/>
          </a:prstGeom>
          <a:solidFill>
            <a:schemeClr val="bg1"/>
          </a:solidFill>
        </p:spPr>
        <p:txBody>
          <a:bodyPr anchor="ctr" anchorCtr="0"/>
          <a:lstStyle>
            <a:lvl1pPr marL="0" indent="0" algn="ctr">
              <a:buNone/>
              <a:defRPr sz="1100" b="0" i="0">
                <a:solidFill>
                  <a:schemeClr val="accent1"/>
                </a:solidFill>
                <a:latin typeface="Bogle" panose="020B0503020203060203" pitchFamily="34" charset="77"/>
              </a:defRPr>
            </a:lvl1pPr>
          </a:lstStyle>
          <a:p>
            <a:r>
              <a:rPr lang="en-US"/>
              <a:t>Click to select image</a:t>
            </a:r>
          </a:p>
        </p:txBody>
      </p:sp>
    </p:spTree>
    <p:extLst>
      <p:ext uri="{BB962C8B-B14F-4D97-AF65-F5344CB8AC3E}">
        <p14:creationId xmlns:p14="http://schemas.microsoft.com/office/powerpoint/2010/main" val="19694298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W_Content 14 | Creative Collage">
    <p:spTree>
      <p:nvGrpSpPr>
        <p:cNvPr id="1" name=""/>
        <p:cNvGrpSpPr/>
        <p:nvPr/>
      </p:nvGrpSpPr>
      <p:grpSpPr>
        <a:xfrm>
          <a:off x="0" y="0"/>
          <a:ext cx="0" cy="0"/>
          <a:chOff x="0" y="0"/>
          <a:chExt cx="0" cy="0"/>
        </a:xfrm>
      </p:grpSpPr>
      <p:sp>
        <p:nvSpPr>
          <p:cNvPr id="15" name="Google Shape;235;p28">
            <a:extLst>
              <a:ext uri="{FF2B5EF4-FFF2-40B4-BE49-F238E27FC236}">
                <a16:creationId xmlns:a16="http://schemas.microsoft.com/office/drawing/2014/main" id="{CB6096C0-1789-0E4C-AFF3-ECA7FC0110B8}"/>
              </a:ext>
            </a:extLst>
          </p:cNvPr>
          <p:cNvSpPr txBox="1">
            <a:spLocks noGrp="1"/>
          </p:cNvSpPr>
          <p:nvPr>
            <p:ph type="title" hasCustomPrompt="1"/>
          </p:nvPr>
        </p:nvSpPr>
        <p:spPr>
          <a:xfrm>
            <a:off x="1010209" y="230413"/>
            <a:ext cx="10887169" cy="53974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4000" b="1" i="0">
                <a:solidFill>
                  <a:srgbClr val="002060"/>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r>
              <a:rPr lang="en-US"/>
              <a:t>Creative slide</a:t>
            </a:r>
            <a:endParaRPr/>
          </a:p>
        </p:txBody>
      </p:sp>
      <p:pic>
        <p:nvPicPr>
          <p:cNvPr id="18" name="Picture 17">
            <a:extLst>
              <a:ext uri="{FF2B5EF4-FFF2-40B4-BE49-F238E27FC236}">
                <a16:creationId xmlns:a16="http://schemas.microsoft.com/office/drawing/2014/main" id="{C7DEAC98-AD10-0E49-BB69-F9DBFAB70FF1}"/>
              </a:ext>
            </a:extLst>
          </p:cNvPr>
          <p:cNvPicPr>
            <a:picLocks noChangeAspect="1"/>
          </p:cNvPicPr>
          <p:nvPr userDrawn="1"/>
        </p:nvPicPr>
        <p:blipFill>
          <a:blip r:embed="rId2"/>
          <a:stretch>
            <a:fillRect/>
          </a:stretch>
        </p:blipFill>
        <p:spPr>
          <a:xfrm>
            <a:off x="294625" y="230415"/>
            <a:ext cx="553657" cy="622865"/>
          </a:xfrm>
          <a:prstGeom prst="rect">
            <a:avLst/>
          </a:prstGeom>
        </p:spPr>
      </p:pic>
      <p:sp>
        <p:nvSpPr>
          <p:cNvPr id="16" name="Media Placeholder 2">
            <a:extLst>
              <a:ext uri="{FF2B5EF4-FFF2-40B4-BE49-F238E27FC236}">
                <a16:creationId xmlns:a16="http://schemas.microsoft.com/office/drawing/2014/main" id="{605AF29B-D0AF-0C47-8032-31E66E520C98}"/>
              </a:ext>
            </a:extLst>
          </p:cNvPr>
          <p:cNvSpPr>
            <a:spLocks noGrp="1"/>
          </p:cNvSpPr>
          <p:nvPr>
            <p:ph type="media" sz="quarter" idx="39" hasCustomPrompt="1"/>
          </p:nvPr>
        </p:nvSpPr>
        <p:spPr>
          <a:xfrm>
            <a:off x="3085140" y="982114"/>
            <a:ext cx="2901579" cy="3201699"/>
          </a:xfrm>
          <a:prstGeom prst="rect">
            <a:avLst/>
          </a:prstGeom>
        </p:spPr>
        <p:txBody>
          <a:bodyPr lIns="0" tIns="0" rIns="0" bIns="0" anchor="ctr" anchorCtr="1"/>
          <a:lstStyle>
            <a:lvl1pPr marL="0" indent="0" algn="ctr">
              <a:spcBef>
                <a:spcPts val="0"/>
              </a:spcBef>
              <a:buNone/>
              <a:defRPr sz="1200">
                <a:solidFill>
                  <a:srgbClr val="0070C0"/>
                </a:solidFill>
                <a:latin typeface="Bogle" panose="020B0503020203060203" pitchFamily="34" charset="77"/>
              </a:defRPr>
            </a:lvl1pPr>
          </a:lstStyle>
          <a:p>
            <a:r>
              <a:rPr lang="en-US" b="0" i="0">
                <a:latin typeface="Bogle" panose="020B0503020203060203" pitchFamily="34" charset="77"/>
              </a:rPr>
              <a:t>Drop video here</a:t>
            </a:r>
          </a:p>
        </p:txBody>
      </p:sp>
      <p:sp>
        <p:nvSpPr>
          <p:cNvPr id="22" name="Media Placeholder 2">
            <a:extLst>
              <a:ext uri="{FF2B5EF4-FFF2-40B4-BE49-F238E27FC236}">
                <a16:creationId xmlns:a16="http://schemas.microsoft.com/office/drawing/2014/main" id="{97BB5E22-15FC-5F40-80BF-3493EBB5B6BF}"/>
              </a:ext>
            </a:extLst>
          </p:cNvPr>
          <p:cNvSpPr>
            <a:spLocks noGrp="1"/>
          </p:cNvSpPr>
          <p:nvPr>
            <p:ph type="media" sz="quarter" idx="40" hasCustomPrompt="1"/>
          </p:nvPr>
        </p:nvSpPr>
        <p:spPr>
          <a:xfrm>
            <a:off x="114093" y="977640"/>
            <a:ext cx="2874435" cy="1729703"/>
          </a:xfrm>
          <a:prstGeom prst="rect">
            <a:avLst/>
          </a:prstGeom>
        </p:spPr>
        <p:txBody>
          <a:bodyPr lIns="0" tIns="0" rIns="0" bIns="0" anchor="ctr" anchorCtr="1"/>
          <a:lstStyle>
            <a:lvl1pPr marL="0" indent="0" algn="ctr">
              <a:spcBef>
                <a:spcPts val="0"/>
              </a:spcBef>
              <a:buNone/>
              <a:defRPr sz="1200">
                <a:solidFill>
                  <a:srgbClr val="0070C0"/>
                </a:solidFill>
                <a:latin typeface="Bogle" panose="020B0503020203060203" pitchFamily="34" charset="77"/>
              </a:defRPr>
            </a:lvl1pPr>
          </a:lstStyle>
          <a:p>
            <a:r>
              <a:rPr lang="en-US" b="0" i="0">
                <a:latin typeface="Bogle" panose="020B0503020203060203" pitchFamily="34" charset="77"/>
              </a:rPr>
              <a:t>Drop video here</a:t>
            </a:r>
          </a:p>
        </p:txBody>
      </p:sp>
      <p:sp>
        <p:nvSpPr>
          <p:cNvPr id="24" name="Media Placeholder 2">
            <a:extLst>
              <a:ext uri="{FF2B5EF4-FFF2-40B4-BE49-F238E27FC236}">
                <a16:creationId xmlns:a16="http://schemas.microsoft.com/office/drawing/2014/main" id="{94CC7CD8-21CA-5E40-B9F3-7AA3103FD706}"/>
              </a:ext>
            </a:extLst>
          </p:cNvPr>
          <p:cNvSpPr>
            <a:spLocks noGrp="1"/>
          </p:cNvSpPr>
          <p:nvPr>
            <p:ph type="media" sz="quarter" idx="41" hasCustomPrompt="1"/>
          </p:nvPr>
        </p:nvSpPr>
        <p:spPr>
          <a:xfrm>
            <a:off x="9054377" y="982112"/>
            <a:ext cx="2901579" cy="3856614"/>
          </a:xfrm>
          <a:prstGeom prst="rect">
            <a:avLst/>
          </a:prstGeom>
        </p:spPr>
        <p:txBody>
          <a:bodyPr lIns="0" tIns="0" rIns="0" bIns="0" anchor="ctr" anchorCtr="1"/>
          <a:lstStyle>
            <a:lvl1pPr marL="0" indent="0" algn="ctr">
              <a:spcBef>
                <a:spcPts val="0"/>
              </a:spcBef>
              <a:buNone/>
              <a:defRPr sz="1200">
                <a:solidFill>
                  <a:srgbClr val="0070C0"/>
                </a:solidFill>
                <a:latin typeface="Bogle" panose="020B0503020203060203" pitchFamily="34" charset="77"/>
              </a:defRPr>
            </a:lvl1pPr>
          </a:lstStyle>
          <a:p>
            <a:r>
              <a:rPr lang="en-US" b="0" i="0">
                <a:latin typeface="Bogle" panose="020B0503020203060203" pitchFamily="34" charset="77"/>
              </a:rPr>
              <a:t>Drop video here</a:t>
            </a:r>
          </a:p>
        </p:txBody>
      </p:sp>
      <p:sp>
        <p:nvSpPr>
          <p:cNvPr id="28" name="Picture Placeholder 18">
            <a:extLst>
              <a:ext uri="{FF2B5EF4-FFF2-40B4-BE49-F238E27FC236}">
                <a16:creationId xmlns:a16="http://schemas.microsoft.com/office/drawing/2014/main" id="{10841E04-1937-1C42-B970-30B08D413638}"/>
              </a:ext>
            </a:extLst>
          </p:cNvPr>
          <p:cNvSpPr>
            <a:spLocks noGrp="1"/>
          </p:cNvSpPr>
          <p:nvPr>
            <p:ph type="pic" sz="quarter" idx="36" hasCustomPrompt="1"/>
          </p:nvPr>
        </p:nvSpPr>
        <p:spPr>
          <a:xfrm>
            <a:off x="114092" y="2790467"/>
            <a:ext cx="2874435" cy="3677703"/>
          </a:xfrm>
          <a:prstGeom prst="rect">
            <a:avLst/>
          </a:prstGeom>
          <a:solidFill>
            <a:schemeClr val="bg1"/>
          </a:solidFill>
        </p:spPr>
        <p:txBody>
          <a:bodyPr anchor="ctr" anchorCtr="0"/>
          <a:lstStyle>
            <a:lvl1pPr marL="0" indent="0" algn="ctr">
              <a:buNone/>
              <a:defRPr sz="1100" b="0" i="0">
                <a:solidFill>
                  <a:schemeClr val="accent1"/>
                </a:solidFill>
                <a:latin typeface="Bogle" panose="020B0503020203060203" pitchFamily="34" charset="77"/>
              </a:defRPr>
            </a:lvl1pPr>
          </a:lstStyle>
          <a:p>
            <a:r>
              <a:rPr lang="en-US"/>
              <a:t>Click to select image</a:t>
            </a:r>
          </a:p>
        </p:txBody>
      </p:sp>
      <p:sp>
        <p:nvSpPr>
          <p:cNvPr id="29" name="Picture Placeholder 18">
            <a:extLst>
              <a:ext uri="{FF2B5EF4-FFF2-40B4-BE49-F238E27FC236}">
                <a16:creationId xmlns:a16="http://schemas.microsoft.com/office/drawing/2014/main" id="{9FC86F1E-F2E5-D249-A989-B777D8945BB1}"/>
              </a:ext>
            </a:extLst>
          </p:cNvPr>
          <p:cNvSpPr>
            <a:spLocks noGrp="1"/>
          </p:cNvSpPr>
          <p:nvPr>
            <p:ph type="pic" sz="quarter" idx="42" hasCustomPrompt="1"/>
          </p:nvPr>
        </p:nvSpPr>
        <p:spPr>
          <a:xfrm>
            <a:off x="3086617" y="4266938"/>
            <a:ext cx="5838827" cy="2201231"/>
          </a:xfrm>
          <a:prstGeom prst="rect">
            <a:avLst/>
          </a:prstGeom>
          <a:solidFill>
            <a:schemeClr val="bg1"/>
          </a:solidFill>
        </p:spPr>
        <p:txBody>
          <a:bodyPr anchor="ctr" anchorCtr="0"/>
          <a:lstStyle>
            <a:lvl1pPr marL="0" indent="0" algn="ctr">
              <a:buNone/>
              <a:defRPr sz="1100" b="0" i="0">
                <a:solidFill>
                  <a:schemeClr val="accent1"/>
                </a:solidFill>
                <a:latin typeface="Bogle" panose="020B0503020203060203" pitchFamily="34" charset="77"/>
              </a:defRPr>
            </a:lvl1pPr>
          </a:lstStyle>
          <a:p>
            <a:r>
              <a:rPr lang="en-US"/>
              <a:t>Click to select image</a:t>
            </a:r>
          </a:p>
        </p:txBody>
      </p:sp>
      <p:sp>
        <p:nvSpPr>
          <p:cNvPr id="30" name="Picture Placeholder 18">
            <a:extLst>
              <a:ext uri="{FF2B5EF4-FFF2-40B4-BE49-F238E27FC236}">
                <a16:creationId xmlns:a16="http://schemas.microsoft.com/office/drawing/2014/main" id="{380D2730-E0E1-3740-9107-8D976D6FB340}"/>
              </a:ext>
            </a:extLst>
          </p:cNvPr>
          <p:cNvSpPr>
            <a:spLocks noGrp="1"/>
          </p:cNvSpPr>
          <p:nvPr>
            <p:ph type="pic" sz="quarter" idx="43" hasCustomPrompt="1"/>
          </p:nvPr>
        </p:nvSpPr>
        <p:spPr>
          <a:xfrm>
            <a:off x="6095830" y="977639"/>
            <a:ext cx="2829615" cy="1530300"/>
          </a:xfrm>
          <a:prstGeom prst="rect">
            <a:avLst/>
          </a:prstGeom>
          <a:solidFill>
            <a:schemeClr val="bg1"/>
          </a:solidFill>
        </p:spPr>
        <p:txBody>
          <a:bodyPr anchor="ctr" anchorCtr="0"/>
          <a:lstStyle>
            <a:lvl1pPr marL="0" indent="0" algn="ctr">
              <a:buNone/>
              <a:defRPr sz="1100" b="0" i="0">
                <a:solidFill>
                  <a:schemeClr val="accent1"/>
                </a:solidFill>
                <a:latin typeface="Bogle" panose="020B0503020203060203" pitchFamily="34" charset="77"/>
              </a:defRPr>
            </a:lvl1pPr>
          </a:lstStyle>
          <a:p>
            <a:r>
              <a:rPr lang="en-US"/>
              <a:t>Click to select image</a:t>
            </a:r>
          </a:p>
        </p:txBody>
      </p:sp>
      <p:sp>
        <p:nvSpPr>
          <p:cNvPr id="31" name="Picture Placeholder 18">
            <a:extLst>
              <a:ext uri="{FF2B5EF4-FFF2-40B4-BE49-F238E27FC236}">
                <a16:creationId xmlns:a16="http://schemas.microsoft.com/office/drawing/2014/main" id="{D3EAAE43-C2C8-2743-8758-6B3F536D9508}"/>
              </a:ext>
            </a:extLst>
          </p:cNvPr>
          <p:cNvSpPr>
            <a:spLocks noGrp="1"/>
          </p:cNvSpPr>
          <p:nvPr>
            <p:ph type="pic" sz="quarter" idx="44" hasCustomPrompt="1"/>
          </p:nvPr>
        </p:nvSpPr>
        <p:spPr>
          <a:xfrm>
            <a:off x="6095828" y="2582961"/>
            <a:ext cx="2829615" cy="1600850"/>
          </a:xfrm>
          <a:prstGeom prst="rect">
            <a:avLst/>
          </a:prstGeom>
          <a:solidFill>
            <a:schemeClr val="bg1"/>
          </a:solidFill>
        </p:spPr>
        <p:txBody>
          <a:bodyPr anchor="ctr" anchorCtr="0"/>
          <a:lstStyle>
            <a:lvl1pPr marL="0" indent="0" algn="ctr">
              <a:buNone/>
              <a:defRPr sz="1100" b="0" i="0">
                <a:solidFill>
                  <a:schemeClr val="accent1"/>
                </a:solidFill>
                <a:latin typeface="Bogle" panose="020B0503020203060203" pitchFamily="34" charset="77"/>
              </a:defRPr>
            </a:lvl1pPr>
          </a:lstStyle>
          <a:p>
            <a:r>
              <a:rPr lang="en-US"/>
              <a:t>Click to select image</a:t>
            </a:r>
          </a:p>
        </p:txBody>
      </p:sp>
      <p:sp>
        <p:nvSpPr>
          <p:cNvPr id="32" name="Picture Placeholder 18">
            <a:extLst>
              <a:ext uri="{FF2B5EF4-FFF2-40B4-BE49-F238E27FC236}">
                <a16:creationId xmlns:a16="http://schemas.microsoft.com/office/drawing/2014/main" id="{512063D7-00E0-7D44-BA65-087301A0F65E}"/>
              </a:ext>
            </a:extLst>
          </p:cNvPr>
          <p:cNvSpPr>
            <a:spLocks noGrp="1"/>
          </p:cNvSpPr>
          <p:nvPr>
            <p:ph type="pic" sz="quarter" idx="45" hasCustomPrompt="1"/>
          </p:nvPr>
        </p:nvSpPr>
        <p:spPr>
          <a:xfrm>
            <a:off x="9053361" y="4923670"/>
            <a:ext cx="2901579" cy="1544499"/>
          </a:xfrm>
          <a:prstGeom prst="rect">
            <a:avLst/>
          </a:prstGeom>
          <a:solidFill>
            <a:schemeClr val="bg1"/>
          </a:solidFill>
        </p:spPr>
        <p:txBody>
          <a:bodyPr anchor="ctr" anchorCtr="0"/>
          <a:lstStyle>
            <a:lvl1pPr marL="0" indent="0" algn="ctr">
              <a:buNone/>
              <a:defRPr sz="1100" b="0" i="0">
                <a:solidFill>
                  <a:schemeClr val="accent1"/>
                </a:solidFill>
                <a:latin typeface="Bogle" panose="020B0503020203060203" pitchFamily="34" charset="77"/>
              </a:defRPr>
            </a:lvl1pPr>
          </a:lstStyle>
          <a:p>
            <a:r>
              <a:rPr lang="en-US"/>
              <a:t>Click to select image</a:t>
            </a:r>
          </a:p>
        </p:txBody>
      </p:sp>
    </p:spTree>
    <p:extLst>
      <p:ext uri="{BB962C8B-B14F-4D97-AF65-F5344CB8AC3E}">
        <p14:creationId xmlns:p14="http://schemas.microsoft.com/office/powerpoint/2010/main" val="34832479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B_Content 15 | Mobile Mockup">
    <p:bg>
      <p:bgPr>
        <a:solidFill>
          <a:srgbClr val="DEECF8"/>
        </a:solidFill>
        <a:effectLst/>
      </p:bgPr>
    </p:bg>
    <p:spTree>
      <p:nvGrpSpPr>
        <p:cNvPr id="1" name=""/>
        <p:cNvGrpSpPr/>
        <p:nvPr/>
      </p:nvGrpSpPr>
      <p:grpSpPr>
        <a:xfrm>
          <a:off x="0" y="0"/>
          <a:ext cx="0" cy="0"/>
          <a:chOff x="0" y="0"/>
          <a:chExt cx="0" cy="0"/>
        </a:xfrm>
      </p:grpSpPr>
      <p:pic>
        <p:nvPicPr>
          <p:cNvPr id="12" name="Google Shape;70;p8">
            <a:extLst>
              <a:ext uri="{FF2B5EF4-FFF2-40B4-BE49-F238E27FC236}">
                <a16:creationId xmlns:a16="http://schemas.microsoft.com/office/drawing/2014/main" id="{F5F244B8-A1AC-B34D-8ECB-BD7C5809969A}"/>
              </a:ext>
            </a:extLst>
          </p:cNvPr>
          <p:cNvPicPr preferRelativeResize="0"/>
          <p:nvPr userDrawn="1"/>
        </p:nvPicPr>
        <p:blipFill>
          <a:blip r:embed="rId2">
            <a:alphaModFix/>
          </a:blip>
          <a:stretch>
            <a:fillRect/>
          </a:stretch>
        </p:blipFill>
        <p:spPr>
          <a:xfrm>
            <a:off x="296947" y="1143636"/>
            <a:ext cx="2778845" cy="5314254"/>
          </a:xfrm>
          <a:prstGeom prst="rect">
            <a:avLst/>
          </a:prstGeom>
          <a:noFill/>
          <a:ln>
            <a:noFill/>
          </a:ln>
        </p:spPr>
      </p:pic>
      <p:sp>
        <p:nvSpPr>
          <p:cNvPr id="16" name="Rectangle 15">
            <a:extLst>
              <a:ext uri="{FF2B5EF4-FFF2-40B4-BE49-F238E27FC236}">
                <a16:creationId xmlns:a16="http://schemas.microsoft.com/office/drawing/2014/main" id="{35DEC4E2-A1F3-1440-BB34-23CC57012B4C}"/>
              </a:ext>
            </a:extLst>
          </p:cNvPr>
          <p:cNvSpPr/>
          <p:nvPr userDrawn="1"/>
        </p:nvSpPr>
        <p:spPr>
          <a:xfrm>
            <a:off x="0" y="2"/>
            <a:ext cx="12192000" cy="1008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Google Shape;235;p28">
            <a:extLst>
              <a:ext uri="{FF2B5EF4-FFF2-40B4-BE49-F238E27FC236}">
                <a16:creationId xmlns:a16="http://schemas.microsoft.com/office/drawing/2014/main" id="{CB6096C0-1789-0E4C-AFF3-ECA7FC0110B8}"/>
              </a:ext>
            </a:extLst>
          </p:cNvPr>
          <p:cNvSpPr txBox="1">
            <a:spLocks noGrp="1"/>
          </p:cNvSpPr>
          <p:nvPr>
            <p:ph type="title" hasCustomPrompt="1"/>
          </p:nvPr>
        </p:nvSpPr>
        <p:spPr>
          <a:xfrm>
            <a:off x="1010209" y="230413"/>
            <a:ext cx="10887169" cy="53974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4000" b="1" i="0">
                <a:solidFill>
                  <a:srgbClr val="002060"/>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r>
              <a:rPr lang="en-US"/>
              <a:t>Creative slide – mobile mockup</a:t>
            </a:r>
            <a:endParaRPr/>
          </a:p>
        </p:txBody>
      </p:sp>
      <p:pic>
        <p:nvPicPr>
          <p:cNvPr id="18" name="Picture 17">
            <a:extLst>
              <a:ext uri="{FF2B5EF4-FFF2-40B4-BE49-F238E27FC236}">
                <a16:creationId xmlns:a16="http://schemas.microsoft.com/office/drawing/2014/main" id="{C7DEAC98-AD10-0E49-BB69-F9DBFAB70FF1}"/>
              </a:ext>
            </a:extLst>
          </p:cNvPr>
          <p:cNvPicPr>
            <a:picLocks noChangeAspect="1"/>
          </p:cNvPicPr>
          <p:nvPr userDrawn="1"/>
        </p:nvPicPr>
        <p:blipFill>
          <a:blip r:embed="rId3"/>
          <a:stretch>
            <a:fillRect/>
          </a:stretch>
        </p:blipFill>
        <p:spPr>
          <a:xfrm>
            <a:off x="294625" y="230415"/>
            <a:ext cx="553657" cy="622865"/>
          </a:xfrm>
          <a:prstGeom prst="rect">
            <a:avLst/>
          </a:prstGeom>
        </p:spPr>
      </p:pic>
      <p:sp>
        <p:nvSpPr>
          <p:cNvPr id="23" name="Picture Placeholder 18">
            <a:extLst>
              <a:ext uri="{FF2B5EF4-FFF2-40B4-BE49-F238E27FC236}">
                <a16:creationId xmlns:a16="http://schemas.microsoft.com/office/drawing/2014/main" id="{CBECFF16-47FF-5844-BB53-37C205887AFD}"/>
              </a:ext>
            </a:extLst>
          </p:cNvPr>
          <p:cNvSpPr>
            <a:spLocks noGrp="1"/>
          </p:cNvSpPr>
          <p:nvPr>
            <p:ph type="pic" sz="quarter" idx="37" hasCustomPrompt="1"/>
          </p:nvPr>
        </p:nvSpPr>
        <p:spPr>
          <a:xfrm>
            <a:off x="3131971" y="2774199"/>
            <a:ext cx="2180343" cy="2097225"/>
          </a:xfrm>
          <a:prstGeom prst="rect">
            <a:avLst/>
          </a:prstGeom>
          <a:solidFill>
            <a:schemeClr val="bg1"/>
          </a:solidFill>
        </p:spPr>
        <p:txBody>
          <a:bodyPr anchor="ctr" anchorCtr="0"/>
          <a:lstStyle>
            <a:lvl1pPr marL="0" indent="0" algn="ctr">
              <a:buNone/>
              <a:defRPr sz="2000" b="0" i="0">
                <a:solidFill>
                  <a:schemeClr val="accent1"/>
                </a:solidFill>
                <a:latin typeface="Bogle" panose="020B0503020203060203" pitchFamily="34" charset="77"/>
              </a:defRPr>
            </a:lvl1pPr>
          </a:lstStyle>
          <a:p>
            <a:r>
              <a:rPr lang="en-US"/>
              <a:t>Click to select image</a:t>
            </a:r>
          </a:p>
        </p:txBody>
      </p:sp>
      <p:sp>
        <p:nvSpPr>
          <p:cNvPr id="24" name="Picture Placeholder 18">
            <a:extLst>
              <a:ext uri="{FF2B5EF4-FFF2-40B4-BE49-F238E27FC236}">
                <a16:creationId xmlns:a16="http://schemas.microsoft.com/office/drawing/2014/main" id="{16A6FDA3-F23A-3349-86B9-6DB980B9115A}"/>
              </a:ext>
            </a:extLst>
          </p:cNvPr>
          <p:cNvSpPr>
            <a:spLocks noGrp="1"/>
          </p:cNvSpPr>
          <p:nvPr>
            <p:ph type="pic" sz="quarter" idx="38" hasCustomPrompt="1"/>
          </p:nvPr>
        </p:nvSpPr>
        <p:spPr>
          <a:xfrm>
            <a:off x="492143" y="1297458"/>
            <a:ext cx="2401968" cy="5014363"/>
          </a:xfrm>
          <a:prstGeom prst="roundRect">
            <a:avLst>
              <a:gd name="adj" fmla="val 10169"/>
            </a:avLst>
          </a:prstGeom>
          <a:solidFill>
            <a:schemeClr val="bg1"/>
          </a:solidFill>
        </p:spPr>
        <p:txBody>
          <a:bodyPr anchor="ctr" anchorCtr="0"/>
          <a:lstStyle>
            <a:lvl1pPr marL="0" indent="0" algn="ctr">
              <a:buNone/>
              <a:defRPr sz="2000" b="0" i="0">
                <a:solidFill>
                  <a:schemeClr val="accent1"/>
                </a:solidFill>
                <a:latin typeface="Bogle" panose="020B0503020203060203" pitchFamily="34" charset="77"/>
              </a:defRPr>
            </a:lvl1pPr>
          </a:lstStyle>
          <a:p>
            <a:r>
              <a:rPr lang="en-US"/>
              <a:t>Click to select image</a:t>
            </a:r>
          </a:p>
        </p:txBody>
      </p:sp>
      <p:sp>
        <p:nvSpPr>
          <p:cNvPr id="28" name="Picture Placeholder 18">
            <a:extLst>
              <a:ext uri="{FF2B5EF4-FFF2-40B4-BE49-F238E27FC236}">
                <a16:creationId xmlns:a16="http://schemas.microsoft.com/office/drawing/2014/main" id="{D5D745FA-3F4B-EE47-84CE-18B18CBE9DEC}"/>
              </a:ext>
            </a:extLst>
          </p:cNvPr>
          <p:cNvSpPr>
            <a:spLocks noGrp="1"/>
          </p:cNvSpPr>
          <p:nvPr>
            <p:ph type="pic" sz="quarter" idx="39" hasCustomPrompt="1"/>
          </p:nvPr>
        </p:nvSpPr>
        <p:spPr>
          <a:xfrm>
            <a:off x="5401150" y="2793095"/>
            <a:ext cx="2180343" cy="2097225"/>
          </a:xfrm>
          <a:prstGeom prst="rect">
            <a:avLst/>
          </a:prstGeom>
          <a:solidFill>
            <a:schemeClr val="bg1"/>
          </a:solidFill>
        </p:spPr>
        <p:txBody>
          <a:bodyPr anchor="ctr" anchorCtr="0"/>
          <a:lstStyle>
            <a:lvl1pPr marL="0" indent="0" algn="ctr">
              <a:buNone/>
              <a:defRPr sz="2000" b="0" i="0">
                <a:solidFill>
                  <a:schemeClr val="accent1"/>
                </a:solidFill>
                <a:latin typeface="Bogle" panose="020B0503020203060203" pitchFamily="34" charset="77"/>
              </a:defRPr>
            </a:lvl1pPr>
          </a:lstStyle>
          <a:p>
            <a:r>
              <a:rPr lang="en-US"/>
              <a:t>Click to select image</a:t>
            </a:r>
          </a:p>
        </p:txBody>
      </p:sp>
      <p:sp>
        <p:nvSpPr>
          <p:cNvPr id="29" name="Picture Placeholder 18">
            <a:extLst>
              <a:ext uri="{FF2B5EF4-FFF2-40B4-BE49-F238E27FC236}">
                <a16:creationId xmlns:a16="http://schemas.microsoft.com/office/drawing/2014/main" id="{08119BF3-BE74-3848-917D-CDC4795AB7D4}"/>
              </a:ext>
            </a:extLst>
          </p:cNvPr>
          <p:cNvSpPr>
            <a:spLocks noGrp="1"/>
          </p:cNvSpPr>
          <p:nvPr>
            <p:ph type="pic" sz="quarter" idx="40" hasCustomPrompt="1"/>
          </p:nvPr>
        </p:nvSpPr>
        <p:spPr>
          <a:xfrm>
            <a:off x="7670330" y="2793095"/>
            <a:ext cx="2180343" cy="2097225"/>
          </a:xfrm>
          <a:prstGeom prst="rect">
            <a:avLst/>
          </a:prstGeom>
          <a:solidFill>
            <a:schemeClr val="bg1"/>
          </a:solidFill>
        </p:spPr>
        <p:txBody>
          <a:bodyPr anchor="ctr" anchorCtr="0"/>
          <a:lstStyle>
            <a:lvl1pPr marL="0" indent="0" algn="ctr">
              <a:buNone/>
              <a:defRPr sz="2000" b="0" i="0">
                <a:solidFill>
                  <a:schemeClr val="accent1"/>
                </a:solidFill>
                <a:latin typeface="Bogle" panose="020B0503020203060203" pitchFamily="34" charset="77"/>
              </a:defRPr>
            </a:lvl1pPr>
          </a:lstStyle>
          <a:p>
            <a:r>
              <a:rPr lang="en-US"/>
              <a:t>Click to select image</a:t>
            </a:r>
          </a:p>
        </p:txBody>
      </p:sp>
      <p:sp>
        <p:nvSpPr>
          <p:cNvPr id="30" name="Picture Placeholder 18">
            <a:extLst>
              <a:ext uri="{FF2B5EF4-FFF2-40B4-BE49-F238E27FC236}">
                <a16:creationId xmlns:a16="http://schemas.microsoft.com/office/drawing/2014/main" id="{41C85949-F2E2-1243-8463-EE57BAA29E5A}"/>
              </a:ext>
            </a:extLst>
          </p:cNvPr>
          <p:cNvSpPr>
            <a:spLocks noGrp="1"/>
          </p:cNvSpPr>
          <p:nvPr>
            <p:ph type="pic" sz="quarter" idx="41" hasCustomPrompt="1"/>
          </p:nvPr>
        </p:nvSpPr>
        <p:spPr>
          <a:xfrm>
            <a:off x="9943578" y="2793095"/>
            <a:ext cx="2180343" cy="2097225"/>
          </a:xfrm>
          <a:prstGeom prst="rect">
            <a:avLst/>
          </a:prstGeom>
          <a:solidFill>
            <a:schemeClr val="bg1"/>
          </a:solidFill>
        </p:spPr>
        <p:txBody>
          <a:bodyPr anchor="ctr" anchorCtr="0"/>
          <a:lstStyle>
            <a:lvl1pPr marL="0" indent="0" algn="ctr">
              <a:buNone/>
              <a:defRPr sz="2000" b="0" i="0">
                <a:solidFill>
                  <a:schemeClr val="accent1"/>
                </a:solidFill>
                <a:latin typeface="Bogle" panose="020B0503020203060203" pitchFamily="34" charset="77"/>
              </a:defRPr>
            </a:lvl1pPr>
          </a:lstStyle>
          <a:p>
            <a:r>
              <a:rPr lang="en-US"/>
              <a:t>Click to select image</a:t>
            </a:r>
          </a:p>
        </p:txBody>
      </p:sp>
      <p:pic>
        <p:nvPicPr>
          <p:cNvPr id="13" name="Google Shape;70;p8">
            <a:extLst>
              <a:ext uri="{FF2B5EF4-FFF2-40B4-BE49-F238E27FC236}">
                <a16:creationId xmlns:a16="http://schemas.microsoft.com/office/drawing/2014/main" id="{E727E792-C607-3B4E-94AF-B42C9BA09EA1}"/>
              </a:ext>
            </a:extLst>
          </p:cNvPr>
          <p:cNvPicPr preferRelativeResize="0"/>
          <p:nvPr userDrawn="1"/>
        </p:nvPicPr>
        <p:blipFill rotWithShape="1">
          <a:blip r:embed="rId2">
            <a:alphaModFix/>
          </a:blip>
          <a:srcRect l="25270" r="25262" b="91525"/>
          <a:stretch/>
        </p:blipFill>
        <p:spPr>
          <a:xfrm>
            <a:off x="1010210" y="1143636"/>
            <a:ext cx="1374647" cy="450386"/>
          </a:xfrm>
          <a:prstGeom prst="rect">
            <a:avLst/>
          </a:prstGeom>
          <a:noFill/>
          <a:ln>
            <a:noFill/>
          </a:ln>
        </p:spPr>
      </p:pic>
    </p:spTree>
    <p:extLst>
      <p:ext uri="{BB962C8B-B14F-4D97-AF65-F5344CB8AC3E}">
        <p14:creationId xmlns:p14="http://schemas.microsoft.com/office/powerpoint/2010/main" val="42014985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_Content 15 | Mobile Mockup">
    <p:spTree>
      <p:nvGrpSpPr>
        <p:cNvPr id="1" name=""/>
        <p:cNvGrpSpPr/>
        <p:nvPr/>
      </p:nvGrpSpPr>
      <p:grpSpPr>
        <a:xfrm>
          <a:off x="0" y="0"/>
          <a:ext cx="0" cy="0"/>
          <a:chOff x="0" y="0"/>
          <a:chExt cx="0" cy="0"/>
        </a:xfrm>
      </p:grpSpPr>
      <p:sp>
        <p:nvSpPr>
          <p:cNvPr id="15" name="Google Shape;235;p28">
            <a:extLst>
              <a:ext uri="{FF2B5EF4-FFF2-40B4-BE49-F238E27FC236}">
                <a16:creationId xmlns:a16="http://schemas.microsoft.com/office/drawing/2014/main" id="{CB6096C0-1789-0E4C-AFF3-ECA7FC0110B8}"/>
              </a:ext>
            </a:extLst>
          </p:cNvPr>
          <p:cNvSpPr txBox="1">
            <a:spLocks noGrp="1"/>
          </p:cNvSpPr>
          <p:nvPr>
            <p:ph type="title" hasCustomPrompt="1"/>
          </p:nvPr>
        </p:nvSpPr>
        <p:spPr>
          <a:xfrm>
            <a:off x="1010209" y="230413"/>
            <a:ext cx="10887169" cy="53974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4000" b="1" i="0">
                <a:solidFill>
                  <a:srgbClr val="002060"/>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r>
              <a:rPr lang="en-US"/>
              <a:t>Creative slide – mobile mockup</a:t>
            </a:r>
            <a:endParaRPr/>
          </a:p>
        </p:txBody>
      </p:sp>
      <p:pic>
        <p:nvPicPr>
          <p:cNvPr id="18" name="Picture 17">
            <a:extLst>
              <a:ext uri="{FF2B5EF4-FFF2-40B4-BE49-F238E27FC236}">
                <a16:creationId xmlns:a16="http://schemas.microsoft.com/office/drawing/2014/main" id="{C7DEAC98-AD10-0E49-BB69-F9DBFAB70FF1}"/>
              </a:ext>
            </a:extLst>
          </p:cNvPr>
          <p:cNvPicPr>
            <a:picLocks noChangeAspect="1"/>
          </p:cNvPicPr>
          <p:nvPr userDrawn="1"/>
        </p:nvPicPr>
        <p:blipFill>
          <a:blip r:embed="rId2"/>
          <a:stretch>
            <a:fillRect/>
          </a:stretch>
        </p:blipFill>
        <p:spPr>
          <a:xfrm>
            <a:off x="294625" y="230415"/>
            <a:ext cx="553657" cy="622865"/>
          </a:xfrm>
          <a:prstGeom prst="rect">
            <a:avLst/>
          </a:prstGeom>
        </p:spPr>
      </p:pic>
      <p:sp>
        <p:nvSpPr>
          <p:cNvPr id="23" name="Picture Placeholder 18">
            <a:extLst>
              <a:ext uri="{FF2B5EF4-FFF2-40B4-BE49-F238E27FC236}">
                <a16:creationId xmlns:a16="http://schemas.microsoft.com/office/drawing/2014/main" id="{CBECFF16-47FF-5844-BB53-37C205887AFD}"/>
              </a:ext>
            </a:extLst>
          </p:cNvPr>
          <p:cNvSpPr>
            <a:spLocks noGrp="1"/>
          </p:cNvSpPr>
          <p:nvPr>
            <p:ph type="pic" sz="quarter" idx="37" hasCustomPrompt="1"/>
          </p:nvPr>
        </p:nvSpPr>
        <p:spPr>
          <a:xfrm>
            <a:off x="3131971" y="2774199"/>
            <a:ext cx="2180343" cy="2097225"/>
          </a:xfrm>
          <a:prstGeom prst="rect">
            <a:avLst/>
          </a:prstGeom>
          <a:solidFill>
            <a:schemeClr val="bg1"/>
          </a:solidFill>
        </p:spPr>
        <p:txBody>
          <a:bodyPr anchor="ctr" anchorCtr="0"/>
          <a:lstStyle>
            <a:lvl1pPr marL="0" indent="0" algn="ctr">
              <a:buNone/>
              <a:defRPr sz="2000" b="0" i="0">
                <a:solidFill>
                  <a:schemeClr val="accent1"/>
                </a:solidFill>
                <a:latin typeface="Bogle" panose="020B0503020203060203" pitchFamily="34" charset="77"/>
              </a:defRPr>
            </a:lvl1pPr>
          </a:lstStyle>
          <a:p>
            <a:r>
              <a:rPr lang="en-US"/>
              <a:t>Click to select image</a:t>
            </a:r>
          </a:p>
        </p:txBody>
      </p:sp>
      <p:sp>
        <p:nvSpPr>
          <p:cNvPr id="28" name="Picture Placeholder 18">
            <a:extLst>
              <a:ext uri="{FF2B5EF4-FFF2-40B4-BE49-F238E27FC236}">
                <a16:creationId xmlns:a16="http://schemas.microsoft.com/office/drawing/2014/main" id="{D5D745FA-3F4B-EE47-84CE-18B18CBE9DEC}"/>
              </a:ext>
            </a:extLst>
          </p:cNvPr>
          <p:cNvSpPr>
            <a:spLocks noGrp="1"/>
          </p:cNvSpPr>
          <p:nvPr>
            <p:ph type="pic" sz="quarter" idx="39" hasCustomPrompt="1"/>
          </p:nvPr>
        </p:nvSpPr>
        <p:spPr>
          <a:xfrm>
            <a:off x="5401150" y="2793095"/>
            <a:ext cx="2180343" cy="2097225"/>
          </a:xfrm>
          <a:prstGeom prst="rect">
            <a:avLst/>
          </a:prstGeom>
          <a:solidFill>
            <a:schemeClr val="bg1"/>
          </a:solidFill>
        </p:spPr>
        <p:txBody>
          <a:bodyPr anchor="ctr" anchorCtr="0"/>
          <a:lstStyle>
            <a:lvl1pPr marL="0" indent="0" algn="ctr">
              <a:buNone/>
              <a:defRPr sz="2000" b="0" i="0">
                <a:solidFill>
                  <a:schemeClr val="accent1"/>
                </a:solidFill>
                <a:latin typeface="Bogle" panose="020B0503020203060203" pitchFamily="34" charset="77"/>
              </a:defRPr>
            </a:lvl1pPr>
          </a:lstStyle>
          <a:p>
            <a:r>
              <a:rPr lang="en-US"/>
              <a:t>Click to select image</a:t>
            </a:r>
          </a:p>
        </p:txBody>
      </p:sp>
      <p:sp>
        <p:nvSpPr>
          <p:cNvPr id="29" name="Picture Placeholder 18">
            <a:extLst>
              <a:ext uri="{FF2B5EF4-FFF2-40B4-BE49-F238E27FC236}">
                <a16:creationId xmlns:a16="http://schemas.microsoft.com/office/drawing/2014/main" id="{08119BF3-BE74-3848-917D-CDC4795AB7D4}"/>
              </a:ext>
            </a:extLst>
          </p:cNvPr>
          <p:cNvSpPr>
            <a:spLocks noGrp="1"/>
          </p:cNvSpPr>
          <p:nvPr>
            <p:ph type="pic" sz="quarter" idx="40" hasCustomPrompt="1"/>
          </p:nvPr>
        </p:nvSpPr>
        <p:spPr>
          <a:xfrm>
            <a:off x="7670330" y="2793095"/>
            <a:ext cx="2180343" cy="2097225"/>
          </a:xfrm>
          <a:prstGeom prst="rect">
            <a:avLst/>
          </a:prstGeom>
          <a:solidFill>
            <a:schemeClr val="bg1"/>
          </a:solidFill>
        </p:spPr>
        <p:txBody>
          <a:bodyPr anchor="ctr" anchorCtr="0"/>
          <a:lstStyle>
            <a:lvl1pPr marL="0" indent="0" algn="ctr">
              <a:buNone/>
              <a:defRPr sz="2000" b="0" i="0">
                <a:solidFill>
                  <a:schemeClr val="accent1"/>
                </a:solidFill>
                <a:latin typeface="Bogle" panose="020B0503020203060203" pitchFamily="34" charset="77"/>
              </a:defRPr>
            </a:lvl1pPr>
          </a:lstStyle>
          <a:p>
            <a:r>
              <a:rPr lang="en-US"/>
              <a:t>Click to select image</a:t>
            </a:r>
          </a:p>
        </p:txBody>
      </p:sp>
      <p:sp>
        <p:nvSpPr>
          <p:cNvPr id="30" name="Picture Placeholder 18">
            <a:extLst>
              <a:ext uri="{FF2B5EF4-FFF2-40B4-BE49-F238E27FC236}">
                <a16:creationId xmlns:a16="http://schemas.microsoft.com/office/drawing/2014/main" id="{41C85949-F2E2-1243-8463-EE57BAA29E5A}"/>
              </a:ext>
            </a:extLst>
          </p:cNvPr>
          <p:cNvSpPr>
            <a:spLocks noGrp="1"/>
          </p:cNvSpPr>
          <p:nvPr>
            <p:ph type="pic" sz="quarter" idx="41" hasCustomPrompt="1"/>
          </p:nvPr>
        </p:nvSpPr>
        <p:spPr>
          <a:xfrm>
            <a:off x="9943578" y="2793095"/>
            <a:ext cx="2180343" cy="2097225"/>
          </a:xfrm>
          <a:prstGeom prst="rect">
            <a:avLst/>
          </a:prstGeom>
          <a:solidFill>
            <a:schemeClr val="bg1"/>
          </a:solidFill>
        </p:spPr>
        <p:txBody>
          <a:bodyPr anchor="ctr" anchorCtr="0"/>
          <a:lstStyle>
            <a:lvl1pPr marL="0" indent="0" algn="ctr">
              <a:buNone/>
              <a:defRPr sz="2000" b="0" i="0">
                <a:solidFill>
                  <a:schemeClr val="accent1"/>
                </a:solidFill>
                <a:latin typeface="Bogle" panose="020B0503020203060203" pitchFamily="34" charset="77"/>
              </a:defRPr>
            </a:lvl1pPr>
          </a:lstStyle>
          <a:p>
            <a:r>
              <a:rPr lang="en-US"/>
              <a:t>Click to select image</a:t>
            </a:r>
          </a:p>
        </p:txBody>
      </p:sp>
      <p:pic>
        <p:nvPicPr>
          <p:cNvPr id="13" name="Google Shape;70;p8">
            <a:extLst>
              <a:ext uri="{FF2B5EF4-FFF2-40B4-BE49-F238E27FC236}">
                <a16:creationId xmlns:a16="http://schemas.microsoft.com/office/drawing/2014/main" id="{965CF4D5-1352-AF41-B23C-D5BEC3A2D2C5}"/>
              </a:ext>
            </a:extLst>
          </p:cNvPr>
          <p:cNvPicPr preferRelativeResize="0"/>
          <p:nvPr userDrawn="1"/>
        </p:nvPicPr>
        <p:blipFill>
          <a:blip r:embed="rId3">
            <a:alphaModFix/>
          </a:blip>
          <a:stretch>
            <a:fillRect/>
          </a:stretch>
        </p:blipFill>
        <p:spPr>
          <a:xfrm>
            <a:off x="296947" y="1143636"/>
            <a:ext cx="2778845" cy="5314254"/>
          </a:xfrm>
          <a:prstGeom prst="rect">
            <a:avLst/>
          </a:prstGeom>
          <a:noFill/>
          <a:ln>
            <a:noFill/>
          </a:ln>
        </p:spPr>
      </p:pic>
      <p:sp>
        <p:nvSpPr>
          <p:cNvPr id="14" name="Picture Placeholder 18">
            <a:extLst>
              <a:ext uri="{FF2B5EF4-FFF2-40B4-BE49-F238E27FC236}">
                <a16:creationId xmlns:a16="http://schemas.microsoft.com/office/drawing/2014/main" id="{29060D58-16D3-DF4C-A5B5-9877FB3D5F21}"/>
              </a:ext>
            </a:extLst>
          </p:cNvPr>
          <p:cNvSpPr>
            <a:spLocks noGrp="1"/>
          </p:cNvSpPr>
          <p:nvPr>
            <p:ph type="pic" sz="quarter" idx="38" hasCustomPrompt="1"/>
          </p:nvPr>
        </p:nvSpPr>
        <p:spPr>
          <a:xfrm>
            <a:off x="492143" y="1297458"/>
            <a:ext cx="2401968" cy="5014363"/>
          </a:xfrm>
          <a:prstGeom prst="roundRect">
            <a:avLst>
              <a:gd name="adj" fmla="val 10169"/>
            </a:avLst>
          </a:prstGeom>
          <a:solidFill>
            <a:schemeClr val="bg1"/>
          </a:solidFill>
        </p:spPr>
        <p:txBody>
          <a:bodyPr anchor="ctr" anchorCtr="0"/>
          <a:lstStyle>
            <a:lvl1pPr marL="0" indent="0" algn="ctr">
              <a:buNone/>
              <a:defRPr sz="2000" b="0" i="0">
                <a:solidFill>
                  <a:schemeClr val="accent1"/>
                </a:solidFill>
                <a:latin typeface="Bogle" panose="020B0503020203060203" pitchFamily="34" charset="77"/>
              </a:defRPr>
            </a:lvl1pPr>
          </a:lstStyle>
          <a:p>
            <a:r>
              <a:rPr lang="en-US"/>
              <a:t>Click to select image</a:t>
            </a:r>
          </a:p>
        </p:txBody>
      </p:sp>
      <p:pic>
        <p:nvPicPr>
          <p:cNvPr id="16" name="Google Shape;70;p8">
            <a:extLst>
              <a:ext uri="{FF2B5EF4-FFF2-40B4-BE49-F238E27FC236}">
                <a16:creationId xmlns:a16="http://schemas.microsoft.com/office/drawing/2014/main" id="{8704E2F0-BF6A-724A-9CA1-AC04961EE0D9}"/>
              </a:ext>
            </a:extLst>
          </p:cNvPr>
          <p:cNvPicPr preferRelativeResize="0"/>
          <p:nvPr userDrawn="1"/>
        </p:nvPicPr>
        <p:blipFill rotWithShape="1">
          <a:blip r:embed="rId3">
            <a:alphaModFix/>
          </a:blip>
          <a:srcRect l="25270" r="25262" b="91525"/>
          <a:stretch/>
        </p:blipFill>
        <p:spPr>
          <a:xfrm>
            <a:off x="1010210" y="1143636"/>
            <a:ext cx="1374647" cy="450386"/>
          </a:xfrm>
          <a:prstGeom prst="rect">
            <a:avLst/>
          </a:prstGeom>
          <a:noFill/>
          <a:ln>
            <a:noFill/>
          </a:ln>
        </p:spPr>
      </p:pic>
    </p:spTree>
    <p:extLst>
      <p:ext uri="{BB962C8B-B14F-4D97-AF65-F5344CB8AC3E}">
        <p14:creationId xmlns:p14="http://schemas.microsoft.com/office/powerpoint/2010/main" val="15242745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_Content 16 | Computer Mockup">
    <p:spTree>
      <p:nvGrpSpPr>
        <p:cNvPr id="1" name=""/>
        <p:cNvGrpSpPr/>
        <p:nvPr/>
      </p:nvGrpSpPr>
      <p:grpSpPr>
        <a:xfrm>
          <a:off x="0" y="0"/>
          <a:ext cx="0" cy="0"/>
          <a:chOff x="0" y="0"/>
          <a:chExt cx="0" cy="0"/>
        </a:xfrm>
      </p:grpSpPr>
      <p:sp>
        <p:nvSpPr>
          <p:cNvPr id="15" name="Google Shape;235;p28">
            <a:extLst>
              <a:ext uri="{FF2B5EF4-FFF2-40B4-BE49-F238E27FC236}">
                <a16:creationId xmlns:a16="http://schemas.microsoft.com/office/drawing/2014/main" id="{CB6096C0-1789-0E4C-AFF3-ECA7FC0110B8}"/>
              </a:ext>
            </a:extLst>
          </p:cNvPr>
          <p:cNvSpPr txBox="1">
            <a:spLocks noGrp="1"/>
          </p:cNvSpPr>
          <p:nvPr>
            <p:ph type="title" hasCustomPrompt="1"/>
          </p:nvPr>
        </p:nvSpPr>
        <p:spPr>
          <a:xfrm>
            <a:off x="1010209" y="230413"/>
            <a:ext cx="10887169" cy="53974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4000" b="1" i="0">
                <a:solidFill>
                  <a:srgbClr val="002060"/>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r>
              <a:rPr lang="en-US"/>
              <a:t>Video title slide</a:t>
            </a:r>
            <a:endParaRPr/>
          </a:p>
        </p:txBody>
      </p:sp>
      <p:pic>
        <p:nvPicPr>
          <p:cNvPr id="18" name="Picture 17">
            <a:extLst>
              <a:ext uri="{FF2B5EF4-FFF2-40B4-BE49-F238E27FC236}">
                <a16:creationId xmlns:a16="http://schemas.microsoft.com/office/drawing/2014/main" id="{C7DEAC98-AD10-0E49-BB69-F9DBFAB70FF1}"/>
              </a:ext>
            </a:extLst>
          </p:cNvPr>
          <p:cNvPicPr>
            <a:picLocks noChangeAspect="1"/>
          </p:cNvPicPr>
          <p:nvPr userDrawn="1"/>
        </p:nvPicPr>
        <p:blipFill>
          <a:blip r:embed="rId2"/>
          <a:stretch>
            <a:fillRect/>
          </a:stretch>
        </p:blipFill>
        <p:spPr>
          <a:xfrm>
            <a:off x="294625" y="230415"/>
            <a:ext cx="553657" cy="622865"/>
          </a:xfrm>
          <a:prstGeom prst="rect">
            <a:avLst/>
          </a:prstGeom>
        </p:spPr>
      </p:pic>
      <p:sp>
        <p:nvSpPr>
          <p:cNvPr id="16" name="Text Placeholder 18">
            <a:extLst>
              <a:ext uri="{FF2B5EF4-FFF2-40B4-BE49-F238E27FC236}">
                <a16:creationId xmlns:a16="http://schemas.microsoft.com/office/drawing/2014/main" id="{CCB7ED12-677C-0C48-8BC6-645F7C2B9A7C}"/>
              </a:ext>
            </a:extLst>
          </p:cNvPr>
          <p:cNvSpPr>
            <a:spLocks noGrp="1"/>
          </p:cNvSpPr>
          <p:nvPr>
            <p:ph type="body" sz="quarter" idx="13" hasCustomPrompt="1"/>
          </p:nvPr>
        </p:nvSpPr>
        <p:spPr>
          <a:xfrm>
            <a:off x="6887686" y="1370050"/>
            <a:ext cx="2575387" cy="273985"/>
          </a:xfrm>
          <a:prstGeom prst="rect">
            <a:avLst/>
          </a:prstGeom>
        </p:spPr>
        <p:txBody>
          <a:bodyPr lIns="0"/>
          <a:lstStyle>
            <a:lvl1pPr marL="0" indent="0">
              <a:buNone/>
              <a:defRPr lang="en-US" sz="1800" b="1" i="0" u="none" strike="noStrike" cap="none" dirty="0">
                <a:solidFill>
                  <a:srgbClr val="002060"/>
                </a:solidFill>
                <a:latin typeface="Bogle" panose="020B0503020203060203" pitchFamily="34" charset="77"/>
                <a:ea typeface="Arial"/>
                <a:cs typeface="Arial"/>
                <a:sym typeface="Arial"/>
              </a:defRPr>
            </a:lvl1pPr>
            <a:lvl2pPr>
              <a:defRPr lang="en-US" sz="2000" b="0" i="0" u="none" strike="noStrike" cap="none" dirty="0" smtClean="0">
                <a:solidFill>
                  <a:schemeClr val="bg1"/>
                </a:solidFill>
                <a:latin typeface="Bogle" panose="020B0503020203060203" pitchFamily="34" charset="77"/>
                <a:ea typeface="Arial"/>
                <a:cs typeface="Arial"/>
                <a:sym typeface="Arial"/>
              </a:defRPr>
            </a:lvl2pPr>
            <a:lvl3pPr>
              <a:defRPr lang="en-US" sz="2000" b="0" i="0" u="none" strike="noStrike" cap="none" dirty="0" smtClean="0">
                <a:solidFill>
                  <a:schemeClr val="bg1"/>
                </a:solidFill>
                <a:latin typeface="Bogle" panose="020B0503020203060203" pitchFamily="34" charset="77"/>
                <a:ea typeface="Arial"/>
                <a:cs typeface="Arial"/>
                <a:sym typeface="Arial"/>
              </a:defRPr>
            </a:lvl3pPr>
            <a:lvl4pPr>
              <a:defRPr lang="en-US" sz="2000" b="0" i="0" u="none" strike="noStrike" cap="none" dirty="0" smtClean="0">
                <a:solidFill>
                  <a:schemeClr val="bg1"/>
                </a:solidFill>
                <a:latin typeface="Bogle" panose="020B0503020203060203" pitchFamily="34" charset="77"/>
                <a:ea typeface="Arial"/>
                <a:cs typeface="Arial"/>
                <a:sym typeface="Arial"/>
              </a:defRPr>
            </a:lvl4pPr>
            <a:lvl5pPr>
              <a:defRPr lang="en-US" sz="2000" b="0" i="0" u="none" strike="noStrike" cap="none" dirty="0">
                <a:solidFill>
                  <a:schemeClr val="bg1"/>
                </a:solidFill>
                <a:latin typeface="Bogle" panose="020B0503020203060203" pitchFamily="34" charset="77"/>
                <a:ea typeface="Arial"/>
                <a:cs typeface="Arial"/>
                <a:sym typeface="Arial"/>
              </a:defRPr>
            </a:lvl5pPr>
          </a:lstStyle>
          <a:p>
            <a:pPr lvl="0"/>
            <a:r>
              <a:rPr lang="en-US"/>
              <a:t>Subtext</a:t>
            </a:r>
          </a:p>
        </p:txBody>
      </p:sp>
      <p:pic>
        <p:nvPicPr>
          <p:cNvPr id="12" name="Google Shape;76;p9">
            <a:extLst>
              <a:ext uri="{FF2B5EF4-FFF2-40B4-BE49-F238E27FC236}">
                <a16:creationId xmlns:a16="http://schemas.microsoft.com/office/drawing/2014/main" id="{125C4A9A-8FA4-8442-8EC6-8452321E3B17}"/>
              </a:ext>
            </a:extLst>
          </p:cNvPr>
          <p:cNvPicPr preferRelativeResize="0"/>
          <p:nvPr userDrawn="1"/>
        </p:nvPicPr>
        <p:blipFill>
          <a:blip r:embed="rId3">
            <a:alphaModFix/>
          </a:blip>
          <a:stretch>
            <a:fillRect/>
          </a:stretch>
        </p:blipFill>
        <p:spPr>
          <a:xfrm>
            <a:off x="404724" y="1083616"/>
            <a:ext cx="6249469" cy="5425789"/>
          </a:xfrm>
          <a:prstGeom prst="rect">
            <a:avLst/>
          </a:prstGeom>
          <a:noFill/>
          <a:ln>
            <a:noFill/>
          </a:ln>
        </p:spPr>
      </p:pic>
      <p:sp>
        <p:nvSpPr>
          <p:cNvPr id="19" name="Picture Placeholder 18">
            <a:extLst>
              <a:ext uri="{FF2B5EF4-FFF2-40B4-BE49-F238E27FC236}">
                <a16:creationId xmlns:a16="http://schemas.microsoft.com/office/drawing/2014/main" id="{7E34DAD9-3420-1845-B910-9F79FC6DC896}"/>
              </a:ext>
            </a:extLst>
          </p:cNvPr>
          <p:cNvSpPr>
            <a:spLocks noGrp="1"/>
          </p:cNvSpPr>
          <p:nvPr>
            <p:ph type="pic" sz="quarter" idx="34" hasCustomPrompt="1"/>
          </p:nvPr>
        </p:nvSpPr>
        <p:spPr>
          <a:xfrm>
            <a:off x="663373" y="1334010"/>
            <a:ext cx="5726301" cy="3199480"/>
          </a:xfrm>
          <a:prstGeom prst="rect">
            <a:avLst/>
          </a:prstGeom>
          <a:solidFill>
            <a:schemeClr val="bg1"/>
          </a:solidFill>
        </p:spPr>
        <p:txBody>
          <a:bodyPr anchor="ctr" anchorCtr="0"/>
          <a:lstStyle>
            <a:lvl1pPr algn="ctr">
              <a:buNone/>
              <a:defRPr b="0" i="0">
                <a:solidFill>
                  <a:schemeClr val="accent1"/>
                </a:solidFill>
                <a:latin typeface="Bogle" panose="020B0503020203060203" pitchFamily="34" charset="77"/>
              </a:defRPr>
            </a:lvl1pPr>
          </a:lstStyle>
          <a:p>
            <a:r>
              <a:rPr lang="en-US"/>
              <a:t>Click to select image</a:t>
            </a:r>
          </a:p>
        </p:txBody>
      </p:sp>
      <p:sp>
        <p:nvSpPr>
          <p:cNvPr id="13" name="Text Placeholder 4">
            <a:extLst>
              <a:ext uri="{FF2B5EF4-FFF2-40B4-BE49-F238E27FC236}">
                <a16:creationId xmlns:a16="http://schemas.microsoft.com/office/drawing/2014/main" id="{BFE69F61-BCC9-0A41-8D5E-2703F4826220}"/>
              </a:ext>
            </a:extLst>
          </p:cNvPr>
          <p:cNvSpPr>
            <a:spLocks noGrp="1"/>
          </p:cNvSpPr>
          <p:nvPr>
            <p:ph type="body" sz="quarter" idx="19" hasCustomPrompt="1"/>
          </p:nvPr>
        </p:nvSpPr>
        <p:spPr>
          <a:xfrm>
            <a:off x="7071347" y="1838794"/>
            <a:ext cx="4826031" cy="3649159"/>
          </a:xfrm>
          <a:prstGeom prst="rect">
            <a:avLst/>
          </a:prstGeom>
        </p:spPr>
        <p:txBody>
          <a:bodyPr/>
          <a:lstStyle>
            <a:lvl1pPr marL="171446" marR="0" indent="-171446"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200">
                <a:solidFill>
                  <a:srgbClr val="002060"/>
                </a:solidFill>
                <a:latin typeface="Bogle" panose="020B0503020203060203" pitchFamily="34" charset="77"/>
              </a:defRPr>
            </a:lvl1pPr>
            <a:lvl2pPr marL="347654" indent="-169858">
              <a:buFont typeface="Arial" panose="020B0604020202020204" pitchFamily="34" charset="0"/>
              <a:buChar char="•"/>
              <a:tabLst/>
              <a:defRPr sz="1200">
                <a:solidFill>
                  <a:srgbClr val="002060"/>
                </a:solidFill>
                <a:latin typeface="Bogle" panose="020B0503020203060203" pitchFamily="34" charset="77"/>
              </a:defRPr>
            </a:lvl2pPr>
            <a:lvl3pPr marL="517512" indent="-169858">
              <a:tabLst/>
              <a:defRPr sz="1200">
                <a:solidFill>
                  <a:srgbClr val="002060"/>
                </a:solidFill>
                <a:latin typeface="Bogle" panose="020B0503020203060203" pitchFamily="34" charset="77"/>
              </a:defRPr>
            </a:lvl3pPr>
            <a:lvl4pPr>
              <a:defRPr sz="1200">
                <a:solidFill>
                  <a:schemeClr val="bg1"/>
                </a:solidFill>
                <a:latin typeface="Bogle" panose="020B0503020203060203" pitchFamily="34" charset="77"/>
              </a:defRPr>
            </a:lvl4pPr>
            <a:lvl5pPr>
              <a:defRPr sz="1200">
                <a:solidFill>
                  <a:schemeClr val="bg1"/>
                </a:solidFill>
                <a:latin typeface="Bogle" panose="020B0503020203060203" pitchFamily="34" charset="77"/>
              </a:defRPr>
            </a:lvl5pPr>
          </a:lstStyle>
          <a:p>
            <a:pPr lvl="0"/>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a:t>
            </a:r>
          </a:p>
          <a:p>
            <a:pPr lvl="1"/>
            <a:r>
              <a:rPr lang="en-US"/>
              <a:t>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p>
          <a:p>
            <a:pPr lvl="1"/>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p>
          <a:p>
            <a:pPr lvl="2"/>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a:t>
            </a:r>
          </a:p>
          <a:p>
            <a:pPr lvl="0"/>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a:t>
            </a:r>
          </a:p>
          <a:p>
            <a:pPr lvl="1"/>
            <a:r>
              <a:rPr lang="en-US"/>
              <a:t>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p>
          <a:p>
            <a:pPr lvl="1"/>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p>
          <a:p>
            <a:pPr lvl="2"/>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a:t>
            </a:r>
          </a:p>
          <a:p>
            <a:pPr lvl="2"/>
            <a:endParaRPr lang="en-US"/>
          </a:p>
          <a:p>
            <a:pPr lvl="0"/>
            <a:endParaRPr lang="en-US"/>
          </a:p>
        </p:txBody>
      </p:sp>
    </p:spTree>
    <p:extLst>
      <p:ext uri="{BB962C8B-B14F-4D97-AF65-F5344CB8AC3E}">
        <p14:creationId xmlns:p14="http://schemas.microsoft.com/office/powerpoint/2010/main" val="2029623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B_Content 16 | Computer Mockup">
    <p:bg>
      <p:bgPr>
        <a:solidFill>
          <a:srgbClr val="DEECF8"/>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46EC2-FDC1-EE4D-8399-F329D1AC4DF4}"/>
              </a:ext>
            </a:extLst>
          </p:cNvPr>
          <p:cNvSpPr/>
          <p:nvPr userDrawn="1"/>
        </p:nvSpPr>
        <p:spPr>
          <a:xfrm>
            <a:off x="0" y="2"/>
            <a:ext cx="12192000" cy="888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Google Shape;235;p28">
            <a:extLst>
              <a:ext uri="{FF2B5EF4-FFF2-40B4-BE49-F238E27FC236}">
                <a16:creationId xmlns:a16="http://schemas.microsoft.com/office/drawing/2014/main" id="{CB6096C0-1789-0E4C-AFF3-ECA7FC0110B8}"/>
              </a:ext>
            </a:extLst>
          </p:cNvPr>
          <p:cNvSpPr txBox="1">
            <a:spLocks noGrp="1"/>
          </p:cNvSpPr>
          <p:nvPr>
            <p:ph type="title" hasCustomPrompt="1"/>
          </p:nvPr>
        </p:nvSpPr>
        <p:spPr>
          <a:xfrm>
            <a:off x="1010209" y="230413"/>
            <a:ext cx="10887169" cy="53974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4000" b="1" i="0">
                <a:solidFill>
                  <a:srgbClr val="002060"/>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r>
              <a:rPr lang="en-US"/>
              <a:t>Video title slide</a:t>
            </a:r>
            <a:endParaRPr/>
          </a:p>
        </p:txBody>
      </p:sp>
      <p:pic>
        <p:nvPicPr>
          <p:cNvPr id="18" name="Picture 17">
            <a:extLst>
              <a:ext uri="{FF2B5EF4-FFF2-40B4-BE49-F238E27FC236}">
                <a16:creationId xmlns:a16="http://schemas.microsoft.com/office/drawing/2014/main" id="{C7DEAC98-AD10-0E49-BB69-F9DBFAB70FF1}"/>
              </a:ext>
            </a:extLst>
          </p:cNvPr>
          <p:cNvPicPr>
            <a:picLocks noChangeAspect="1"/>
          </p:cNvPicPr>
          <p:nvPr userDrawn="1"/>
        </p:nvPicPr>
        <p:blipFill>
          <a:blip r:embed="rId2"/>
          <a:stretch>
            <a:fillRect/>
          </a:stretch>
        </p:blipFill>
        <p:spPr>
          <a:xfrm>
            <a:off x="294625" y="230415"/>
            <a:ext cx="553657" cy="622865"/>
          </a:xfrm>
          <a:prstGeom prst="rect">
            <a:avLst/>
          </a:prstGeom>
        </p:spPr>
      </p:pic>
      <p:sp>
        <p:nvSpPr>
          <p:cNvPr id="16" name="Text Placeholder 18">
            <a:extLst>
              <a:ext uri="{FF2B5EF4-FFF2-40B4-BE49-F238E27FC236}">
                <a16:creationId xmlns:a16="http://schemas.microsoft.com/office/drawing/2014/main" id="{CCB7ED12-677C-0C48-8BC6-645F7C2B9A7C}"/>
              </a:ext>
            </a:extLst>
          </p:cNvPr>
          <p:cNvSpPr>
            <a:spLocks noGrp="1"/>
          </p:cNvSpPr>
          <p:nvPr>
            <p:ph type="body" sz="quarter" idx="13" hasCustomPrompt="1"/>
          </p:nvPr>
        </p:nvSpPr>
        <p:spPr>
          <a:xfrm>
            <a:off x="6887686" y="1370050"/>
            <a:ext cx="2575387" cy="273985"/>
          </a:xfrm>
          <a:prstGeom prst="rect">
            <a:avLst/>
          </a:prstGeom>
        </p:spPr>
        <p:txBody>
          <a:bodyPr lIns="0"/>
          <a:lstStyle>
            <a:lvl1pPr marL="0" indent="0">
              <a:buNone/>
              <a:defRPr lang="en-US" sz="1800" b="1" i="0" u="none" strike="noStrike" cap="none" dirty="0">
                <a:solidFill>
                  <a:srgbClr val="002060"/>
                </a:solidFill>
                <a:latin typeface="Bogle" panose="020B0503020203060203" pitchFamily="34" charset="77"/>
                <a:ea typeface="Arial"/>
                <a:cs typeface="Arial"/>
                <a:sym typeface="Arial"/>
              </a:defRPr>
            </a:lvl1pPr>
            <a:lvl2pPr>
              <a:defRPr lang="en-US" sz="2000" b="0" i="0" u="none" strike="noStrike" cap="none" dirty="0" smtClean="0">
                <a:solidFill>
                  <a:schemeClr val="bg1"/>
                </a:solidFill>
                <a:latin typeface="Bogle" panose="020B0503020203060203" pitchFamily="34" charset="77"/>
                <a:ea typeface="Arial"/>
                <a:cs typeface="Arial"/>
                <a:sym typeface="Arial"/>
              </a:defRPr>
            </a:lvl2pPr>
            <a:lvl3pPr>
              <a:defRPr lang="en-US" sz="2000" b="0" i="0" u="none" strike="noStrike" cap="none" dirty="0" smtClean="0">
                <a:solidFill>
                  <a:schemeClr val="bg1"/>
                </a:solidFill>
                <a:latin typeface="Bogle" panose="020B0503020203060203" pitchFamily="34" charset="77"/>
                <a:ea typeface="Arial"/>
                <a:cs typeface="Arial"/>
                <a:sym typeface="Arial"/>
              </a:defRPr>
            </a:lvl3pPr>
            <a:lvl4pPr>
              <a:defRPr lang="en-US" sz="2000" b="0" i="0" u="none" strike="noStrike" cap="none" dirty="0" smtClean="0">
                <a:solidFill>
                  <a:schemeClr val="bg1"/>
                </a:solidFill>
                <a:latin typeface="Bogle" panose="020B0503020203060203" pitchFamily="34" charset="77"/>
                <a:ea typeface="Arial"/>
                <a:cs typeface="Arial"/>
                <a:sym typeface="Arial"/>
              </a:defRPr>
            </a:lvl4pPr>
            <a:lvl5pPr>
              <a:defRPr lang="en-US" sz="2000" b="0" i="0" u="none" strike="noStrike" cap="none" dirty="0">
                <a:solidFill>
                  <a:schemeClr val="bg1"/>
                </a:solidFill>
                <a:latin typeface="Bogle" panose="020B0503020203060203" pitchFamily="34" charset="77"/>
                <a:ea typeface="Arial"/>
                <a:cs typeface="Arial"/>
                <a:sym typeface="Arial"/>
              </a:defRPr>
            </a:lvl5pPr>
          </a:lstStyle>
          <a:p>
            <a:pPr lvl="0"/>
            <a:r>
              <a:rPr lang="en-US"/>
              <a:t>Subtext</a:t>
            </a:r>
          </a:p>
        </p:txBody>
      </p:sp>
      <p:pic>
        <p:nvPicPr>
          <p:cNvPr id="12" name="Google Shape;76;p9">
            <a:extLst>
              <a:ext uri="{FF2B5EF4-FFF2-40B4-BE49-F238E27FC236}">
                <a16:creationId xmlns:a16="http://schemas.microsoft.com/office/drawing/2014/main" id="{125C4A9A-8FA4-8442-8EC6-8452321E3B17}"/>
              </a:ext>
            </a:extLst>
          </p:cNvPr>
          <p:cNvPicPr preferRelativeResize="0"/>
          <p:nvPr userDrawn="1"/>
        </p:nvPicPr>
        <p:blipFill>
          <a:blip r:embed="rId3">
            <a:alphaModFix/>
          </a:blip>
          <a:stretch>
            <a:fillRect/>
          </a:stretch>
        </p:blipFill>
        <p:spPr>
          <a:xfrm>
            <a:off x="404724" y="1083616"/>
            <a:ext cx="6249469" cy="5425789"/>
          </a:xfrm>
          <a:prstGeom prst="rect">
            <a:avLst/>
          </a:prstGeom>
          <a:noFill/>
          <a:ln>
            <a:noFill/>
          </a:ln>
        </p:spPr>
      </p:pic>
      <p:sp>
        <p:nvSpPr>
          <p:cNvPr id="22" name="Text Placeholder 4">
            <a:extLst>
              <a:ext uri="{FF2B5EF4-FFF2-40B4-BE49-F238E27FC236}">
                <a16:creationId xmlns:a16="http://schemas.microsoft.com/office/drawing/2014/main" id="{68838AB4-C83A-9E4C-99B7-224016264EAB}"/>
              </a:ext>
            </a:extLst>
          </p:cNvPr>
          <p:cNvSpPr>
            <a:spLocks noGrp="1"/>
          </p:cNvSpPr>
          <p:nvPr>
            <p:ph type="body" sz="quarter" idx="19" hasCustomPrompt="1"/>
          </p:nvPr>
        </p:nvSpPr>
        <p:spPr>
          <a:xfrm>
            <a:off x="7071347" y="1838794"/>
            <a:ext cx="4826031" cy="3649159"/>
          </a:xfrm>
          <a:prstGeom prst="rect">
            <a:avLst/>
          </a:prstGeom>
        </p:spPr>
        <p:txBody>
          <a:bodyPr/>
          <a:lstStyle>
            <a:lvl1pPr marL="171446" marR="0" indent="-171446"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200">
                <a:solidFill>
                  <a:srgbClr val="002060"/>
                </a:solidFill>
                <a:latin typeface="Bogle" panose="020B0503020203060203" pitchFamily="34" charset="77"/>
              </a:defRPr>
            </a:lvl1pPr>
            <a:lvl2pPr marL="347654" indent="-169858">
              <a:buFont typeface="Arial" panose="020B0604020202020204" pitchFamily="34" charset="0"/>
              <a:buChar char="•"/>
              <a:tabLst/>
              <a:defRPr sz="1200">
                <a:solidFill>
                  <a:srgbClr val="002060"/>
                </a:solidFill>
                <a:latin typeface="Bogle" panose="020B0503020203060203" pitchFamily="34" charset="77"/>
              </a:defRPr>
            </a:lvl2pPr>
            <a:lvl3pPr marL="517512" indent="-169858">
              <a:tabLst/>
              <a:defRPr sz="1200">
                <a:solidFill>
                  <a:srgbClr val="002060"/>
                </a:solidFill>
                <a:latin typeface="Bogle" panose="020B0503020203060203" pitchFamily="34" charset="77"/>
              </a:defRPr>
            </a:lvl3pPr>
            <a:lvl4pPr>
              <a:defRPr sz="1200">
                <a:solidFill>
                  <a:schemeClr val="bg1"/>
                </a:solidFill>
                <a:latin typeface="Bogle" panose="020B0503020203060203" pitchFamily="34" charset="77"/>
              </a:defRPr>
            </a:lvl4pPr>
            <a:lvl5pPr>
              <a:defRPr sz="1200">
                <a:solidFill>
                  <a:schemeClr val="bg1"/>
                </a:solidFill>
                <a:latin typeface="Bogle" panose="020B0503020203060203" pitchFamily="34" charset="77"/>
              </a:defRPr>
            </a:lvl5pPr>
          </a:lstStyle>
          <a:p>
            <a:pPr lvl="0"/>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a:t>
            </a:r>
          </a:p>
          <a:p>
            <a:pPr lvl="1"/>
            <a:r>
              <a:rPr lang="en-US"/>
              <a:t>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p>
          <a:p>
            <a:pPr lvl="1"/>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p>
          <a:p>
            <a:pPr lvl="2"/>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a:t>
            </a:r>
          </a:p>
          <a:p>
            <a:pPr lvl="0"/>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a:t>
            </a:r>
          </a:p>
          <a:p>
            <a:pPr lvl="1"/>
            <a:r>
              <a:rPr lang="en-US"/>
              <a:t>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p>
          <a:p>
            <a:pPr lvl="1"/>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p>
          <a:p>
            <a:pPr lvl="2"/>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a:t>
            </a:r>
          </a:p>
          <a:p>
            <a:pPr lvl="2"/>
            <a:endParaRPr lang="en-US"/>
          </a:p>
          <a:p>
            <a:pPr lvl="0"/>
            <a:endParaRPr lang="en-US"/>
          </a:p>
        </p:txBody>
      </p:sp>
      <p:sp>
        <p:nvSpPr>
          <p:cNvPr id="13" name="Picture Placeholder 18">
            <a:extLst>
              <a:ext uri="{FF2B5EF4-FFF2-40B4-BE49-F238E27FC236}">
                <a16:creationId xmlns:a16="http://schemas.microsoft.com/office/drawing/2014/main" id="{98890E5B-3B64-0F4E-9C4E-7DC3EE9B90E4}"/>
              </a:ext>
            </a:extLst>
          </p:cNvPr>
          <p:cNvSpPr>
            <a:spLocks noGrp="1"/>
          </p:cNvSpPr>
          <p:nvPr>
            <p:ph type="pic" sz="quarter" idx="34" hasCustomPrompt="1"/>
          </p:nvPr>
        </p:nvSpPr>
        <p:spPr>
          <a:xfrm>
            <a:off x="663373" y="1334010"/>
            <a:ext cx="5726301" cy="3199480"/>
          </a:xfrm>
          <a:prstGeom prst="rect">
            <a:avLst/>
          </a:prstGeom>
          <a:solidFill>
            <a:schemeClr val="bg1"/>
          </a:solidFill>
        </p:spPr>
        <p:txBody>
          <a:bodyPr anchor="ctr" anchorCtr="0"/>
          <a:lstStyle>
            <a:lvl1pPr algn="ctr">
              <a:buNone/>
              <a:defRPr b="0" i="0">
                <a:solidFill>
                  <a:schemeClr val="accent1"/>
                </a:solidFill>
                <a:latin typeface="Bogle" panose="020B0503020203060203" pitchFamily="34" charset="77"/>
              </a:defRPr>
            </a:lvl1pPr>
          </a:lstStyle>
          <a:p>
            <a:r>
              <a:rPr lang="en-US"/>
              <a:t>Click to select image</a:t>
            </a:r>
          </a:p>
        </p:txBody>
      </p:sp>
    </p:spTree>
    <p:extLst>
      <p:ext uri="{BB962C8B-B14F-4D97-AF65-F5344CB8AC3E}">
        <p14:creationId xmlns:p14="http://schemas.microsoft.com/office/powerpoint/2010/main" val="40802575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W_Content 17 | Laptop Mockup">
    <p:spTree>
      <p:nvGrpSpPr>
        <p:cNvPr id="1" name=""/>
        <p:cNvGrpSpPr/>
        <p:nvPr/>
      </p:nvGrpSpPr>
      <p:grpSpPr>
        <a:xfrm>
          <a:off x="0" y="0"/>
          <a:ext cx="0" cy="0"/>
          <a:chOff x="0" y="0"/>
          <a:chExt cx="0" cy="0"/>
        </a:xfrm>
      </p:grpSpPr>
      <p:pic>
        <p:nvPicPr>
          <p:cNvPr id="22" name="Google Shape;97;p10">
            <a:extLst>
              <a:ext uri="{FF2B5EF4-FFF2-40B4-BE49-F238E27FC236}">
                <a16:creationId xmlns:a16="http://schemas.microsoft.com/office/drawing/2014/main" id="{D4E94DAD-F664-7D4E-BD3B-0C601C378B6D}"/>
              </a:ext>
            </a:extLst>
          </p:cNvPr>
          <p:cNvPicPr preferRelativeResize="0"/>
          <p:nvPr userDrawn="1"/>
        </p:nvPicPr>
        <p:blipFill>
          <a:blip r:embed="rId2">
            <a:alphaModFix/>
          </a:blip>
          <a:stretch>
            <a:fillRect/>
          </a:stretch>
        </p:blipFill>
        <p:spPr>
          <a:xfrm>
            <a:off x="164178" y="1967038"/>
            <a:ext cx="6688381" cy="4180246"/>
          </a:xfrm>
          <a:prstGeom prst="rect">
            <a:avLst/>
          </a:prstGeom>
          <a:noFill/>
          <a:ln>
            <a:noFill/>
          </a:ln>
        </p:spPr>
      </p:pic>
      <p:sp>
        <p:nvSpPr>
          <p:cNvPr id="15" name="Google Shape;235;p28">
            <a:extLst>
              <a:ext uri="{FF2B5EF4-FFF2-40B4-BE49-F238E27FC236}">
                <a16:creationId xmlns:a16="http://schemas.microsoft.com/office/drawing/2014/main" id="{CB6096C0-1789-0E4C-AFF3-ECA7FC0110B8}"/>
              </a:ext>
            </a:extLst>
          </p:cNvPr>
          <p:cNvSpPr txBox="1">
            <a:spLocks noGrp="1"/>
          </p:cNvSpPr>
          <p:nvPr>
            <p:ph type="title" hasCustomPrompt="1"/>
          </p:nvPr>
        </p:nvSpPr>
        <p:spPr>
          <a:xfrm>
            <a:off x="1010209" y="230413"/>
            <a:ext cx="10887169" cy="53974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4000" b="1" i="0">
                <a:solidFill>
                  <a:srgbClr val="002060"/>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r>
              <a:rPr lang="en-US"/>
              <a:t>Video title slide</a:t>
            </a:r>
            <a:endParaRPr/>
          </a:p>
        </p:txBody>
      </p:sp>
      <p:pic>
        <p:nvPicPr>
          <p:cNvPr id="18" name="Picture 17">
            <a:extLst>
              <a:ext uri="{FF2B5EF4-FFF2-40B4-BE49-F238E27FC236}">
                <a16:creationId xmlns:a16="http://schemas.microsoft.com/office/drawing/2014/main" id="{C7DEAC98-AD10-0E49-BB69-F9DBFAB70FF1}"/>
              </a:ext>
            </a:extLst>
          </p:cNvPr>
          <p:cNvPicPr>
            <a:picLocks noChangeAspect="1"/>
          </p:cNvPicPr>
          <p:nvPr userDrawn="1"/>
        </p:nvPicPr>
        <p:blipFill>
          <a:blip r:embed="rId3"/>
          <a:stretch>
            <a:fillRect/>
          </a:stretch>
        </p:blipFill>
        <p:spPr>
          <a:xfrm>
            <a:off x="294625" y="230415"/>
            <a:ext cx="553657" cy="622865"/>
          </a:xfrm>
          <a:prstGeom prst="rect">
            <a:avLst/>
          </a:prstGeom>
        </p:spPr>
      </p:pic>
      <p:sp>
        <p:nvSpPr>
          <p:cNvPr id="20" name="Text Placeholder 18">
            <a:extLst>
              <a:ext uri="{FF2B5EF4-FFF2-40B4-BE49-F238E27FC236}">
                <a16:creationId xmlns:a16="http://schemas.microsoft.com/office/drawing/2014/main" id="{C2D7ED43-45C4-2A47-AC7C-292A0DD95EC2}"/>
              </a:ext>
            </a:extLst>
          </p:cNvPr>
          <p:cNvSpPr>
            <a:spLocks noGrp="1"/>
          </p:cNvSpPr>
          <p:nvPr>
            <p:ph type="body" sz="quarter" idx="13" hasCustomPrompt="1"/>
          </p:nvPr>
        </p:nvSpPr>
        <p:spPr>
          <a:xfrm>
            <a:off x="7065721" y="1935707"/>
            <a:ext cx="2575387" cy="273985"/>
          </a:xfrm>
          <a:prstGeom prst="rect">
            <a:avLst/>
          </a:prstGeom>
        </p:spPr>
        <p:txBody>
          <a:bodyPr lIns="0"/>
          <a:lstStyle>
            <a:lvl1pPr marL="0" indent="0">
              <a:buNone/>
              <a:defRPr lang="en-US" sz="1800" b="1" i="0" u="none" strike="noStrike" cap="none" dirty="0">
                <a:solidFill>
                  <a:srgbClr val="002060"/>
                </a:solidFill>
                <a:latin typeface="Bogle" panose="020B0503020203060203" pitchFamily="34" charset="77"/>
                <a:ea typeface="Arial"/>
                <a:cs typeface="Arial"/>
                <a:sym typeface="Arial"/>
              </a:defRPr>
            </a:lvl1pPr>
            <a:lvl2pPr>
              <a:defRPr lang="en-US" sz="2000" b="0" i="0" u="none" strike="noStrike" cap="none" dirty="0" smtClean="0">
                <a:solidFill>
                  <a:schemeClr val="bg1"/>
                </a:solidFill>
                <a:latin typeface="Bogle" panose="020B0503020203060203" pitchFamily="34" charset="77"/>
                <a:ea typeface="Arial"/>
                <a:cs typeface="Arial"/>
                <a:sym typeface="Arial"/>
              </a:defRPr>
            </a:lvl2pPr>
            <a:lvl3pPr>
              <a:defRPr lang="en-US" sz="2000" b="0" i="0" u="none" strike="noStrike" cap="none" dirty="0" smtClean="0">
                <a:solidFill>
                  <a:schemeClr val="bg1"/>
                </a:solidFill>
                <a:latin typeface="Bogle" panose="020B0503020203060203" pitchFamily="34" charset="77"/>
                <a:ea typeface="Arial"/>
                <a:cs typeface="Arial"/>
                <a:sym typeface="Arial"/>
              </a:defRPr>
            </a:lvl3pPr>
            <a:lvl4pPr>
              <a:defRPr lang="en-US" sz="2000" b="0" i="0" u="none" strike="noStrike" cap="none" dirty="0" smtClean="0">
                <a:solidFill>
                  <a:schemeClr val="bg1"/>
                </a:solidFill>
                <a:latin typeface="Bogle" panose="020B0503020203060203" pitchFamily="34" charset="77"/>
                <a:ea typeface="Arial"/>
                <a:cs typeface="Arial"/>
                <a:sym typeface="Arial"/>
              </a:defRPr>
            </a:lvl4pPr>
            <a:lvl5pPr>
              <a:defRPr lang="en-US" sz="2000" b="0" i="0" u="none" strike="noStrike" cap="none" dirty="0">
                <a:solidFill>
                  <a:schemeClr val="bg1"/>
                </a:solidFill>
                <a:latin typeface="Bogle" panose="020B0503020203060203" pitchFamily="34" charset="77"/>
                <a:ea typeface="Arial"/>
                <a:cs typeface="Arial"/>
                <a:sym typeface="Arial"/>
              </a:defRPr>
            </a:lvl5pPr>
          </a:lstStyle>
          <a:p>
            <a:pPr lvl="0"/>
            <a:r>
              <a:rPr lang="en-US"/>
              <a:t>Subtext</a:t>
            </a:r>
          </a:p>
        </p:txBody>
      </p:sp>
      <p:sp>
        <p:nvSpPr>
          <p:cNvPr id="21" name="Picture Placeholder 18">
            <a:extLst>
              <a:ext uri="{FF2B5EF4-FFF2-40B4-BE49-F238E27FC236}">
                <a16:creationId xmlns:a16="http://schemas.microsoft.com/office/drawing/2014/main" id="{EE6A8B83-A142-E941-B346-2EA80DFF3685}"/>
              </a:ext>
            </a:extLst>
          </p:cNvPr>
          <p:cNvSpPr>
            <a:spLocks noGrp="1"/>
          </p:cNvSpPr>
          <p:nvPr>
            <p:ph type="pic" sz="quarter" idx="34" hasCustomPrompt="1"/>
          </p:nvPr>
        </p:nvSpPr>
        <p:spPr>
          <a:xfrm>
            <a:off x="960780" y="2351315"/>
            <a:ext cx="5110507" cy="3224291"/>
          </a:xfrm>
          <a:prstGeom prst="rect">
            <a:avLst/>
          </a:prstGeom>
          <a:solidFill>
            <a:schemeClr val="bg1"/>
          </a:solidFill>
        </p:spPr>
        <p:txBody>
          <a:bodyPr anchor="ctr" anchorCtr="0"/>
          <a:lstStyle>
            <a:lvl1pPr algn="ctr">
              <a:buNone/>
              <a:defRPr b="0" i="0">
                <a:solidFill>
                  <a:schemeClr val="accent1"/>
                </a:solidFill>
                <a:latin typeface="Bogle" panose="020B0503020203060203" pitchFamily="34" charset="77"/>
              </a:defRPr>
            </a:lvl1pPr>
          </a:lstStyle>
          <a:p>
            <a:r>
              <a:rPr lang="en-US"/>
              <a:t>Click to select image</a:t>
            </a:r>
          </a:p>
        </p:txBody>
      </p:sp>
      <p:sp>
        <p:nvSpPr>
          <p:cNvPr id="12" name="Text Placeholder 4">
            <a:extLst>
              <a:ext uri="{FF2B5EF4-FFF2-40B4-BE49-F238E27FC236}">
                <a16:creationId xmlns:a16="http://schemas.microsoft.com/office/drawing/2014/main" id="{A3AA6ABC-146F-914A-8451-C5C415F2CCCD}"/>
              </a:ext>
            </a:extLst>
          </p:cNvPr>
          <p:cNvSpPr>
            <a:spLocks noGrp="1"/>
          </p:cNvSpPr>
          <p:nvPr>
            <p:ph type="body" sz="quarter" idx="19" hasCustomPrompt="1"/>
          </p:nvPr>
        </p:nvSpPr>
        <p:spPr>
          <a:xfrm>
            <a:off x="7201794" y="2351315"/>
            <a:ext cx="4826031" cy="3649159"/>
          </a:xfrm>
          <a:prstGeom prst="rect">
            <a:avLst/>
          </a:prstGeom>
        </p:spPr>
        <p:txBody>
          <a:bodyPr/>
          <a:lstStyle>
            <a:lvl1pPr marL="171446" marR="0" indent="-171446"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200">
                <a:solidFill>
                  <a:srgbClr val="002060"/>
                </a:solidFill>
                <a:latin typeface="Bogle" panose="020B0503020203060203" pitchFamily="34" charset="77"/>
              </a:defRPr>
            </a:lvl1pPr>
            <a:lvl2pPr marL="347654" indent="-169858">
              <a:buFont typeface="Arial" panose="020B0604020202020204" pitchFamily="34" charset="0"/>
              <a:buChar char="•"/>
              <a:tabLst/>
              <a:defRPr sz="1200">
                <a:solidFill>
                  <a:srgbClr val="002060"/>
                </a:solidFill>
                <a:latin typeface="Bogle" panose="020B0503020203060203" pitchFamily="34" charset="77"/>
              </a:defRPr>
            </a:lvl2pPr>
            <a:lvl3pPr marL="517512" indent="-169858">
              <a:tabLst/>
              <a:defRPr sz="1200">
                <a:solidFill>
                  <a:srgbClr val="002060"/>
                </a:solidFill>
                <a:latin typeface="Bogle" panose="020B0503020203060203" pitchFamily="34" charset="77"/>
              </a:defRPr>
            </a:lvl3pPr>
            <a:lvl4pPr>
              <a:defRPr sz="1200">
                <a:solidFill>
                  <a:schemeClr val="bg1"/>
                </a:solidFill>
                <a:latin typeface="Bogle" panose="020B0503020203060203" pitchFamily="34" charset="77"/>
              </a:defRPr>
            </a:lvl4pPr>
            <a:lvl5pPr>
              <a:defRPr sz="1200">
                <a:solidFill>
                  <a:schemeClr val="bg1"/>
                </a:solidFill>
                <a:latin typeface="Bogle" panose="020B0503020203060203" pitchFamily="34" charset="77"/>
              </a:defRPr>
            </a:lvl5pPr>
          </a:lstStyle>
          <a:p>
            <a:pPr lvl="0"/>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a:t>
            </a:r>
          </a:p>
          <a:p>
            <a:pPr lvl="1"/>
            <a:r>
              <a:rPr lang="en-US"/>
              <a:t>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p>
          <a:p>
            <a:pPr lvl="1"/>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p>
          <a:p>
            <a:pPr lvl="2"/>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a:t>
            </a:r>
          </a:p>
          <a:p>
            <a:pPr lvl="0"/>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a:t>
            </a:r>
          </a:p>
          <a:p>
            <a:pPr lvl="1"/>
            <a:r>
              <a:rPr lang="en-US"/>
              <a:t>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p>
          <a:p>
            <a:pPr lvl="1"/>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p>
          <a:p>
            <a:pPr lvl="2"/>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a:t>
            </a:r>
          </a:p>
          <a:p>
            <a:pPr lvl="2"/>
            <a:endParaRPr lang="en-US"/>
          </a:p>
          <a:p>
            <a:pPr lvl="0"/>
            <a:endParaRPr lang="en-US"/>
          </a:p>
        </p:txBody>
      </p:sp>
    </p:spTree>
    <p:extLst>
      <p:ext uri="{BB962C8B-B14F-4D97-AF65-F5344CB8AC3E}">
        <p14:creationId xmlns:p14="http://schemas.microsoft.com/office/powerpoint/2010/main" val="35748271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B_Content 17 | Laptop Mockup">
    <p:bg>
      <p:bgPr>
        <a:solidFill>
          <a:srgbClr val="DEECF8"/>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1B78EEF-4365-9747-8479-D30DD103E0C3}"/>
              </a:ext>
            </a:extLst>
          </p:cNvPr>
          <p:cNvSpPr/>
          <p:nvPr userDrawn="1"/>
        </p:nvSpPr>
        <p:spPr>
          <a:xfrm>
            <a:off x="0" y="0"/>
            <a:ext cx="12192000" cy="1051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Google Shape;235;p28">
            <a:extLst>
              <a:ext uri="{FF2B5EF4-FFF2-40B4-BE49-F238E27FC236}">
                <a16:creationId xmlns:a16="http://schemas.microsoft.com/office/drawing/2014/main" id="{CB6096C0-1789-0E4C-AFF3-ECA7FC0110B8}"/>
              </a:ext>
            </a:extLst>
          </p:cNvPr>
          <p:cNvSpPr txBox="1">
            <a:spLocks noGrp="1"/>
          </p:cNvSpPr>
          <p:nvPr>
            <p:ph type="title" hasCustomPrompt="1"/>
          </p:nvPr>
        </p:nvSpPr>
        <p:spPr>
          <a:xfrm>
            <a:off x="1010209" y="230413"/>
            <a:ext cx="10887169" cy="53974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4000" b="1" i="0">
                <a:solidFill>
                  <a:srgbClr val="002060"/>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r>
              <a:rPr lang="en-US"/>
              <a:t>Video title slide</a:t>
            </a:r>
            <a:endParaRPr/>
          </a:p>
        </p:txBody>
      </p:sp>
      <p:pic>
        <p:nvPicPr>
          <p:cNvPr id="18" name="Picture 17">
            <a:extLst>
              <a:ext uri="{FF2B5EF4-FFF2-40B4-BE49-F238E27FC236}">
                <a16:creationId xmlns:a16="http://schemas.microsoft.com/office/drawing/2014/main" id="{C7DEAC98-AD10-0E49-BB69-F9DBFAB70FF1}"/>
              </a:ext>
            </a:extLst>
          </p:cNvPr>
          <p:cNvPicPr>
            <a:picLocks noChangeAspect="1"/>
          </p:cNvPicPr>
          <p:nvPr userDrawn="1"/>
        </p:nvPicPr>
        <p:blipFill>
          <a:blip r:embed="rId3"/>
          <a:stretch>
            <a:fillRect/>
          </a:stretch>
        </p:blipFill>
        <p:spPr>
          <a:xfrm>
            <a:off x="294625" y="230415"/>
            <a:ext cx="553657" cy="622865"/>
          </a:xfrm>
          <a:prstGeom prst="rect">
            <a:avLst/>
          </a:prstGeom>
        </p:spPr>
      </p:pic>
      <p:sp>
        <p:nvSpPr>
          <p:cNvPr id="16" name="Text Placeholder 18">
            <a:extLst>
              <a:ext uri="{FF2B5EF4-FFF2-40B4-BE49-F238E27FC236}">
                <a16:creationId xmlns:a16="http://schemas.microsoft.com/office/drawing/2014/main" id="{CCB7ED12-677C-0C48-8BC6-645F7C2B9A7C}"/>
              </a:ext>
            </a:extLst>
          </p:cNvPr>
          <p:cNvSpPr>
            <a:spLocks noGrp="1"/>
          </p:cNvSpPr>
          <p:nvPr>
            <p:ph type="body" sz="quarter" idx="13" hasCustomPrompt="1"/>
          </p:nvPr>
        </p:nvSpPr>
        <p:spPr>
          <a:xfrm>
            <a:off x="7065721" y="1935707"/>
            <a:ext cx="2575387" cy="273985"/>
          </a:xfrm>
          <a:prstGeom prst="rect">
            <a:avLst/>
          </a:prstGeom>
        </p:spPr>
        <p:txBody>
          <a:bodyPr lIns="0"/>
          <a:lstStyle>
            <a:lvl1pPr marL="0" indent="0">
              <a:buNone/>
              <a:defRPr lang="en-US" sz="1800" b="1" i="0" u="none" strike="noStrike" cap="none" dirty="0">
                <a:solidFill>
                  <a:srgbClr val="002060"/>
                </a:solidFill>
                <a:latin typeface="Bogle" panose="020B0503020203060203" pitchFamily="34" charset="77"/>
                <a:ea typeface="Arial"/>
                <a:cs typeface="Arial"/>
                <a:sym typeface="Arial"/>
              </a:defRPr>
            </a:lvl1pPr>
            <a:lvl2pPr>
              <a:defRPr lang="en-US" sz="2000" b="0" i="0" u="none" strike="noStrike" cap="none" dirty="0" smtClean="0">
                <a:solidFill>
                  <a:schemeClr val="bg1"/>
                </a:solidFill>
                <a:latin typeface="Bogle" panose="020B0503020203060203" pitchFamily="34" charset="77"/>
                <a:ea typeface="Arial"/>
                <a:cs typeface="Arial"/>
                <a:sym typeface="Arial"/>
              </a:defRPr>
            </a:lvl2pPr>
            <a:lvl3pPr>
              <a:defRPr lang="en-US" sz="2000" b="0" i="0" u="none" strike="noStrike" cap="none" dirty="0" smtClean="0">
                <a:solidFill>
                  <a:schemeClr val="bg1"/>
                </a:solidFill>
                <a:latin typeface="Bogle" panose="020B0503020203060203" pitchFamily="34" charset="77"/>
                <a:ea typeface="Arial"/>
                <a:cs typeface="Arial"/>
                <a:sym typeface="Arial"/>
              </a:defRPr>
            </a:lvl3pPr>
            <a:lvl4pPr>
              <a:defRPr lang="en-US" sz="2000" b="0" i="0" u="none" strike="noStrike" cap="none" dirty="0" smtClean="0">
                <a:solidFill>
                  <a:schemeClr val="bg1"/>
                </a:solidFill>
                <a:latin typeface="Bogle" panose="020B0503020203060203" pitchFamily="34" charset="77"/>
                <a:ea typeface="Arial"/>
                <a:cs typeface="Arial"/>
                <a:sym typeface="Arial"/>
              </a:defRPr>
            </a:lvl4pPr>
            <a:lvl5pPr>
              <a:defRPr lang="en-US" sz="2000" b="0" i="0" u="none" strike="noStrike" cap="none" dirty="0">
                <a:solidFill>
                  <a:schemeClr val="bg1"/>
                </a:solidFill>
                <a:latin typeface="Bogle" panose="020B0503020203060203" pitchFamily="34" charset="77"/>
                <a:ea typeface="Arial"/>
                <a:cs typeface="Arial"/>
                <a:sym typeface="Arial"/>
              </a:defRPr>
            </a:lvl5pPr>
          </a:lstStyle>
          <a:p>
            <a:pPr lvl="0"/>
            <a:r>
              <a:rPr lang="en-US"/>
              <a:t>Subtext</a:t>
            </a:r>
          </a:p>
        </p:txBody>
      </p:sp>
      <p:sp>
        <p:nvSpPr>
          <p:cNvPr id="19" name="Text Placeholder 4">
            <a:extLst>
              <a:ext uri="{FF2B5EF4-FFF2-40B4-BE49-F238E27FC236}">
                <a16:creationId xmlns:a16="http://schemas.microsoft.com/office/drawing/2014/main" id="{BE8900AC-FC17-234C-AAA6-36C1BB69A482}"/>
              </a:ext>
            </a:extLst>
          </p:cNvPr>
          <p:cNvSpPr>
            <a:spLocks noGrp="1"/>
          </p:cNvSpPr>
          <p:nvPr>
            <p:ph type="body" sz="quarter" idx="19" hasCustomPrompt="1"/>
          </p:nvPr>
        </p:nvSpPr>
        <p:spPr>
          <a:xfrm>
            <a:off x="7201794" y="2351315"/>
            <a:ext cx="4826031" cy="3649159"/>
          </a:xfrm>
          <a:prstGeom prst="rect">
            <a:avLst/>
          </a:prstGeom>
        </p:spPr>
        <p:txBody>
          <a:bodyPr/>
          <a:lstStyle>
            <a:lvl1pPr marL="171446" marR="0" indent="-171446"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200">
                <a:solidFill>
                  <a:srgbClr val="002060"/>
                </a:solidFill>
                <a:latin typeface="Bogle" panose="020B0503020203060203" pitchFamily="34" charset="77"/>
              </a:defRPr>
            </a:lvl1pPr>
            <a:lvl2pPr marL="347654" indent="-169858">
              <a:buFont typeface="Arial" panose="020B0604020202020204" pitchFamily="34" charset="0"/>
              <a:buChar char="•"/>
              <a:tabLst/>
              <a:defRPr sz="1200">
                <a:solidFill>
                  <a:srgbClr val="002060"/>
                </a:solidFill>
                <a:latin typeface="Bogle" panose="020B0503020203060203" pitchFamily="34" charset="77"/>
              </a:defRPr>
            </a:lvl2pPr>
            <a:lvl3pPr marL="517512" indent="-169858">
              <a:tabLst/>
              <a:defRPr sz="1200">
                <a:solidFill>
                  <a:srgbClr val="002060"/>
                </a:solidFill>
                <a:latin typeface="Bogle" panose="020B0503020203060203" pitchFamily="34" charset="77"/>
              </a:defRPr>
            </a:lvl3pPr>
            <a:lvl4pPr>
              <a:defRPr sz="1200">
                <a:solidFill>
                  <a:schemeClr val="bg1"/>
                </a:solidFill>
                <a:latin typeface="Bogle" panose="020B0503020203060203" pitchFamily="34" charset="77"/>
              </a:defRPr>
            </a:lvl4pPr>
            <a:lvl5pPr>
              <a:defRPr sz="1200">
                <a:solidFill>
                  <a:schemeClr val="bg1"/>
                </a:solidFill>
                <a:latin typeface="Bogle" panose="020B0503020203060203" pitchFamily="34" charset="77"/>
              </a:defRPr>
            </a:lvl5pPr>
          </a:lstStyle>
          <a:p>
            <a:pPr lvl="0"/>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a:t>
            </a:r>
          </a:p>
          <a:p>
            <a:pPr lvl="1"/>
            <a:r>
              <a:rPr lang="en-US"/>
              <a:t>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p>
          <a:p>
            <a:pPr lvl="1"/>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p>
          <a:p>
            <a:pPr lvl="2"/>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a:t>
            </a:r>
          </a:p>
          <a:p>
            <a:pPr lvl="0"/>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a:t>
            </a:r>
          </a:p>
          <a:p>
            <a:pPr lvl="1"/>
            <a:r>
              <a:rPr lang="en-US"/>
              <a:t>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p>
          <a:p>
            <a:pPr lvl="1"/>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p>
          <a:p>
            <a:pPr lvl="2"/>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a:t>
            </a:r>
          </a:p>
          <a:p>
            <a:pPr lvl="2"/>
            <a:endParaRPr lang="en-US"/>
          </a:p>
          <a:p>
            <a:pPr lvl="0"/>
            <a:endParaRPr lang="en-US"/>
          </a:p>
        </p:txBody>
      </p:sp>
      <p:pic>
        <p:nvPicPr>
          <p:cNvPr id="12" name="Google Shape;97;p10">
            <a:extLst>
              <a:ext uri="{FF2B5EF4-FFF2-40B4-BE49-F238E27FC236}">
                <a16:creationId xmlns:a16="http://schemas.microsoft.com/office/drawing/2014/main" id="{99D7206C-D51D-AE48-B1D9-ABCE0D625C5B}"/>
              </a:ext>
            </a:extLst>
          </p:cNvPr>
          <p:cNvPicPr preferRelativeResize="0"/>
          <p:nvPr userDrawn="1"/>
        </p:nvPicPr>
        <p:blipFill>
          <a:blip r:embed="rId4">
            <a:alphaModFix/>
          </a:blip>
          <a:stretch>
            <a:fillRect/>
          </a:stretch>
        </p:blipFill>
        <p:spPr>
          <a:xfrm>
            <a:off x="164178" y="1967038"/>
            <a:ext cx="6688381" cy="4180246"/>
          </a:xfrm>
          <a:prstGeom prst="rect">
            <a:avLst/>
          </a:prstGeom>
          <a:noFill/>
          <a:ln>
            <a:noFill/>
          </a:ln>
        </p:spPr>
      </p:pic>
      <p:sp>
        <p:nvSpPr>
          <p:cNvPr id="13" name="Picture Placeholder 18">
            <a:extLst>
              <a:ext uri="{FF2B5EF4-FFF2-40B4-BE49-F238E27FC236}">
                <a16:creationId xmlns:a16="http://schemas.microsoft.com/office/drawing/2014/main" id="{F6D4FB37-81B5-2748-8CAF-865BA6B3A6A8}"/>
              </a:ext>
            </a:extLst>
          </p:cNvPr>
          <p:cNvSpPr>
            <a:spLocks noGrp="1"/>
          </p:cNvSpPr>
          <p:nvPr>
            <p:ph type="pic" sz="quarter" idx="34" hasCustomPrompt="1"/>
          </p:nvPr>
        </p:nvSpPr>
        <p:spPr>
          <a:xfrm>
            <a:off x="960780" y="2351315"/>
            <a:ext cx="5110507" cy="3224291"/>
          </a:xfrm>
          <a:prstGeom prst="rect">
            <a:avLst/>
          </a:prstGeom>
          <a:solidFill>
            <a:schemeClr val="bg1"/>
          </a:solidFill>
        </p:spPr>
        <p:txBody>
          <a:bodyPr anchor="ctr" anchorCtr="0"/>
          <a:lstStyle>
            <a:lvl1pPr algn="ctr">
              <a:buNone/>
              <a:defRPr b="0" i="0">
                <a:solidFill>
                  <a:schemeClr val="accent1"/>
                </a:solidFill>
                <a:latin typeface="Bogle" panose="020B0503020203060203" pitchFamily="34" charset="77"/>
              </a:defRPr>
            </a:lvl1pPr>
          </a:lstStyle>
          <a:p>
            <a:r>
              <a:rPr lang="en-US"/>
              <a:t>Click to select image</a:t>
            </a:r>
          </a:p>
        </p:txBody>
      </p:sp>
    </p:spTree>
    <p:custDataLst>
      <p:tags r:id="rId1"/>
    </p:custDataLst>
    <p:extLst>
      <p:ext uri="{BB962C8B-B14F-4D97-AF65-F5344CB8AC3E}">
        <p14:creationId xmlns:p14="http://schemas.microsoft.com/office/powerpoint/2010/main" val="4008103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Title Slide | Pictures">
    <p:bg>
      <p:bgPr>
        <a:solidFill>
          <a:srgbClr val="041E42"/>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E6F814A-474F-B043-AE96-D024B555CBAE}"/>
              </a:ext>
            </a:extLst>
          </p:cNvPr>
          <p:cNvPicPr>
            <a:picLocks noChangeAspect="1"/>
          </p:cNvPicPr>
          <p:nvPr userDrawn="1"/>
        </p:nvPicPr>
        <p:blipFill>
          <a:blip r:embed="rId3"/>
          <a:stretch>
            <a:fillRect/>
          </a:stretch>
        </p:blipFill>
        <p:spPr>
          <a:xfrm>
            <a:off x="487681" y="1242261"/>
            <a:ext cx="991984" cy="1115984"/>
          </a:xfrm>
          <a:prstGeom prst="rect">
            <a:avLst/>
          </a:prstGeom>
        </p:spPr>
      </p:pic>
      <p:sp>
        <p:nvSpPr>
          <p:cNvPr id="25" name="Text Placeholder 4">
            <a:extLst>
              <a:ext uri="{FF2B5EF4-FFF2-40B4-BE49-F238E27FC236}">
                <a16:creationId xmlns:a16="http://schemas.microsoft.com/office/drawing/2014/main" id="{40CC4215-5B6D-F744-BF0D-C8EFD01A6437}"/>
              </a:ext>
            </a:extLst>
          </p:cNvPr>
          <p:cNvSpPr>
            <a:spLocks noGrp="1"/>
          </p:cNvSpPr>
          <p:nvPr userDrawn="1">
            <p:ph type="body" sz="quarter" idx="10" hasCustomPrompt="1"/>
          </p:nvPr>
        </p:nvSpPr>
        <p:spPr>
          <a:xfrm>
            <a:off x="1653584" y="3356788"/>
            <a:ext cx="9986963" cy="1703387"/>
          </a:xfrm>
          <a:prstGeom prst="rect">
            <a:avLst/>
          </a:prstGeom>
        </p:spPr>
        <p:txBody>
          <a:bodyPr/>
          <a:lstStyle>
            <a:lvl1pPr>
              <a:defRPr sz="2400">
                <a:solidFill>
                  <a:schemeClr val="bg1"/>
                </a:solidFill>
                <a:latin typeface="Bogle" panose="020B0503020203060203" pitchFamily="34" charset="77"/>
              </a:defRPr>
            </a:lvl1pPr>
            <a:lvl2pPr>
              <a:defRPr sz="2000">
                <a:solidFill>
                  <a:schemeClr val="bg1"/>
                </a:solidFill>
                <a:latin typeface="Bogle" panose="020B0503020203060203" pitchFamily="34" charset="77"/>
              </a:defRPr>
            </a:lvl2pPr>
            <a:lvl3pPr>
              <a:defRPr sz="1800">
                <a:solidFill>
                  <a:schemeClr val="bg1"/>
                </a:solidFill>
                <a:latin typeface="Bogle" panose="020B0503020203060203" pitchFamily="34" charset="77"/>
              </a:defRPr>
            </a:lvl3pPr>
            <a:lvl4pPr>
              <a:defRPr sz="1600">
                <a:solidFill>
                  <a:schemeClr val="bg1"/>
                </a:solidFill>
                <a:latin typeface="Bogle" panose="020B0503020203060203" pitchFamily="34" charset="77"/>
              </a:defRPr>
            </a:lvl4pPr>
            <a:lvl5pPr>
              <a:defRPr sz="1600">
                <a:solidFill>
                  <a:schemeClr val="bg1"/>
                </a:solidFill>
                <a:latin typeface="Bogle" panose="020B0503020203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itle 3">
            <a:extLst>
              <a:ext uri="{FF2B5EF4-FFF2-40B4-BE49-F238E27FC236}">
                <a16:creationId xmlns:a16="http://schemas.microsoft.com/office/drawing/2014/main" id="{9436C00C-B088-D742-9B7F-0EDEC76EC8C7}"/>
              </a:ext>
            </a:extLst>
          </p:cNvPr>
          <p:cNvSpPr>
            <a:spLocks noGrp="1"/>
          </p:cNvSpPr>
          <p:nvPr userDrawn="1">
            <p:ph type="title" hasCustomPrompt="1"/>
          </p:nvPr>
        </p:nvSpPr>
        <p:spPr>
          <a:xfrm>
            <a:off x="1650036" y="1475815"/>
            <a:ext cx="5185797" cy="812464"/>
          </a:xfrm>
          <a:prstGeom prst="rect">
            <a:avLst/>
          </a:prstGeom>
        </p:spPr>
        <p:txBody>
          <a:bodyPr/>
          <a:lstStyle>
            <a:lvl1pPr>
              <a:defRPr sz="4800" b="1">
                <a:solidFill>
                  <a:schemeClr val="bg1"/>
                </a:solidFill>
                <a:latin typeface="Bogle" panose="020B0503020203060203" pitchFamily="34" charset="77"/>
              </a:defRPr>
            </a:lvl1pPr>
          </a:lstStyle>
          <a:p>
            <a:r>
              <a:rPr lang="en-US"/>
              <a:t>Divider title slide</a:t>
            </a:r>
          </a:p>
        </p:txBody>
      </p:sp>
      <p:sp>
        <p:nvSpPr>
          <p:cNvPr id="28" name="Text Placeholder 5">
            <a:extLst>
              <a:ext uri="{FF2B5EF4-FFF2-40B4-BE49-F238E27FC236}">
                <a16:creationId xmlns:a16="http://schemas.microsoft.com/office/drawing/2014/main" id="{3900EBED-F17F-4A4F-B7E6-3FED85AABC19}"/>
              </a:ext>
            </a:extLst>
          </p:cNvPr>
          <p:cNvSpPr>
            <a:spLocks noGrp="1"/>
          </p:cNvSpPr>
          <p:nvPr userDrawn="1">
            <p:ph type="body" sz="quarter" idx="11" hasCustomPrompt="1"/>
          </p:nvPr>
        </p:nvSpPr>
        <p:spPr>
          <a:xfrm>
            <a:off x="1650037" y="2080247"/>
            <a:ext cx="5184775" cy="996950"/>
          </a:xfrm>
          <a:prstGeom prst="rect">
            <a:avLst/>
          </a:prstGeom>
        </p:spPr>
        <p:txBody>
          <a:bodyPr/>
          <a:lstStyle>
            <a:lvl1pPr marL="0" indent="0">
              <a:buNone/>
              <a:defRPr sz="4000">
                <a:solidFill>
                  <a:schemeClr val="bg1"/>
                </a:solidFill>
                <a:latin typeface="Bogle" panose="020B0503020203060203" pitchFamily="34" charset="77"/>
              </a:defRPr>
            </a:lvl1pPr>
          </a:lstStyle>
          <a:p>
            <a:pPr lvl="0"/>
            <a:r>
              <a:rPr lang="en-US"/>
              <a:t>Subtitle text</a:t>
            </a:r>
          </a:p>
        </p:txBody>
      </p:sp>
      <p:pic>
        <p:nvPicPr>
          <p:cNvPr id="7" name="Picture 6">
            <a:extLst>
              <a:ext uri="{FF2B5EF4-FFF2-40B4-BE49-F238E27FC236}">
                <a16:creationId xmlns:a16="http://schemas.microsoft.com/office/drawing/2014/main" id="{34DEBA71-8301-78AB-0DC2-75A59BBE45C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937040" y="3940"/>
            <a:ext cx="9246368" cy="5201083"/>
          </a:xfrm>
          <a:prstGeom prst="rect">
            <a:avLst/>
          </a:prstGeom>
        </p:spPr>
      </p:pic>
    </p:spTree>
    <p:custDataLst>
      <p:tags r:id="rId1"/>
    </p:custDataLst>
    <p:extLst>
      <p:ext uri="{BB962C8B-B14F-4D97-AF65-F5344CB8AC3E}">
        <p14:creationId xmlns:p14="http://schemas.microsoft.com/office/powerpoint/2010/main" val="30040596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LB_Content 17 | Laptop Mockup">
    <p:bg>
      <p:bgPr>
        <a:solidFill>
          <a:srgbClr val="041E4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1B78EEF-4365-9747-8479-D30DD103E0C3}"/>
              </a:ext>
            </a:extLst>
          </p:cNvPr>
          <p:cNvSpPr/>
          <p:nvPr userDrawn="1"/>
        </p:nvSpPr>
        <p:spPr>
          <a:xfrm>
            <a:off x="0" y="0"/>
            <a:ext cx="12192000" cy="1051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Google Shape;235;p28">
            <a:extLst>
              <a:ext uri="{FF2B5EF4-FFF2-40B4-BE49-F238E27FC236}">
                <a16:creationId xmlns:a16="http://schemas.microsoft.com/office/drawing/2014/main" id="{CB6096C0-1789-0E4C-AFF3-ECA7FC0110B8}"/>
              </a:ext>
            </a:extLst>
          </p:cNvPr>
          <p:cNvSpPr txBox="1">
            <a:spLocks noGrp="1"/>
          </p:cNvSpPr>
          <p:nvPr>
            <p:ph type="title" hasCustomPrompt="1"/>
          </p:nvPr>
        </p:nvSpPr>
        <p:spPr>
          <a:xfrm>
            <a:off x="1010209" y="230413"/>
            <a:ext cx="10887169" cy="53974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4000" b="1" i="0">
                <a:solidFill>
                  <a:srgbClr val="002060"/>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r>
              <a:rPr lang="en-US"/>
              <a:t>Video title slide</a:t>
            </a:r>
            <a:endParaRPr/>
          </a:p>
        </p:txBody>
      </p:sp>
      <p:pic>
        <p:nvPicPr>
          <p:cNvPr id="18" name="Picture 17">
            <a:extLst>
              <a:ext uri="{FF2B5EF4-FFF2-40B4-BE49-F238E27FC236}">
                <a16:creationId xmlns:a16="http://schemas.microsoft.com/office/drawing/2014/main" id="{C7DEAC98-AD10-0E49-BB69-F9DBFAB70FF1}"/>
              </a:ext>
            </a:extLst>
          </p:cNvPr>
          <p:cNvPicPr>
            <a:picLocks noChangeAspect="1"/>
          </p:cNvPicPr>
          <p:nvPr userDrawn="1"/>
        </p:nvPicPr>
        <p:blipFill>
          <a:blip r:embed="rId3"/>
          <a:stretch>
            <a:fillRect/>
          </a:stretch>
        </p:blipFill>
        <p:spPr>
          <a:xfrm>
            <a:off x="294625" y="230415"/>
            <a:ext cx="553657" cy="622865"/>
          </a:xfrm>
          <a:prstGeom prst="rect">
            <a:avLst/>
          </a:prstGeom>
        </p:spPr>
      </p:pic>
      <p:sp>
        <p:nvSpPr>
          <p:cNvPr id="16" name="Text Placeholder 18">
            <a:extLst>
              <a:ext uri="{FF2B5EF4-FFF2-40B4-BE49-F238E27FC236}">
                <a16:creationId xmlns:a16="http://schemas.microsoft.com/office/drawing/2014/main" id="{CCB7ED12-677C-0C48-8BC6-645F7C2B9A7C}"/>
              </a:ext>
            </a:extLst>
          </p:cNvPr>
          <p:cNvSpPr>
            <a:spLocks noGrp="1"/>
          </p:cNvSpPr>
          <p:nvPr>
            <p:ph type="body" sz="quarter" idx="13" hasCustomPrompt="1"/>
          </p:nvPr>
        </p:nvSpPr>
        <p:spPr>
          <a:xfrm>
            <a:off x="7065721" y="1935707"/>
            <a:ext cx="2575387" cy="273985"/>
          </a:xfrm>
          <a:prstGeom prst="rect">
            <a:avLst/>
          </a:prstGeom>
        </p:spPr>
        <p:txBody>
          <a:bodyPr lIns="0"/>
          <a:lstStyle>
            <a:lvl1pPr marL="0" indent="0">
              <a:buNone/>
              <a:defRPr lang="en-US" sz="1800" b="1" i="0" u="none" strike="noStrike" cap="none" dirty="0">
                <a:solidFill>
                  <a:schemeClr val="bg1"/>
                </a:solidFill>
                <a:latin typeface="Bogle" panose="020B0503020203060203" pitchFamily="34" charset="77"/>
                <a:ea typeface="Arial"/>
                <a:cs typeface="Arial"/>
                <a:sym typeface="Arial"/>
              </a:defRPr>
            </a:lvl1pPr>
            <a:lvl2pPr>
              <a:defRPr lang="en-US" sz="2000" b="0" i="0" u="none" strike="noStrike" cap="none" dirty="0" smtClean="0">
                <a:solidFill>
                  <a:schemeClr val="bg1"/>
                </a:solidFill>
                <a:latin typeface="Bogle" panose="020B0503020203060203" pitchFamily="34" charset="77"/>
                <a:ea typeface="Arial"/>
                <a:cs typeface="Arial"/>
                <a:sym typeface="Arial"/>
              </a:defRPr>
            </a:lvl2pPr>
            <a:lvl3pPr>
              <a:defRPr lang="en-US" sz="2000" b="0" i="0" u="none" strike="noStrike" cap="none" dirty="0" smtClean="0">
                <a:solidFill>
                  <a:schemeClr val="bg1"/>
                </a:solidFill>
                <a:latin typeface="Bogle" panose="020B0503020203060203" pitchFamily="34" charset="77"/>
                <a:ea typeface="Arial"/>
                <a:cs typeface="Arial"/>
                <a:sym typeface="Arial"/>
              </a:defRPr>
            </a:lvl3pPr>
            <a:lvl4pPr>
              <a:defRPr lang="en-US" sz="2000" b="0" i="0" u="none" strike="noStrike" cap="none" dirty="0" smtClean="0">
                <a:solidFill>
                  <a:schemeClr val="bg1"/>
                </a:solidFill>
                <a:latin typeface="Bogle" panose="020B0503020203060203" pitchFamily="34" charset="77"/>
                <a:ea typeface="Arial"/>
                <a:cs typeface="Arial"/>
                <a:sym typeface="Arial"/>
              </a:defRPr>
            </a:lvl4pPr>
            <a:lvl5pPr>
              <a:defRPr lang="en-US" sz="2000" b="0" i="0" u="none" strike="noStrike" cap="none" dirty="0">
                <a:solidFill>
                  <a:schemeClr val="bg1"/>
                </a:solidFill>
                <a:latin typeface="Bogle" panose="020B0503020203060203" pitchFamily="34" charset="77"/>
                <a:ea typeface="Arial"/>
                <a:cs typeface="Arial"/>
                <a:sym typeface="Arial"/>
              </a:defRPr>
            </a:lvl5pPr>
          </a:lstStyle>
          <a:p>
            <a:pPr lvl="0"/>
            <a:r>
              <a:rPr lang="en-US"/>
              <a:t>Subtext</a:t>
            </a:r>
          </a:p>
        </p:txBody>
      </p:sp>
      <p:sp>
        <p:nvSpPr>
          <p:cNvPr id="19" name="Text Placeholder 4">
            <a:extLst>
              <a:ext uri="{FF2B5EF4-FFF2-40B4-BE49-F238E27FC236}">
                <a16:creationId xmlns:a16="http://schemas.microsoft.com/office/drawing/2014/main" id="{BE8900AC-FC17-234C-AAA6-36C1BB69A482}"/>
              </a:ext>
            </a:extLst>
          </p:cNvPr>
          <p:cNvSpPr>
            <a:spLocks noGrp="1"/>
          </p:cNvSpPr>
          <p:nvPr>
            <p:ph type="body" sz="quarter" idx="19" hasCustomPrompt="1"/>
          </p:nvPr>
        </p:nvSpPr>
        <p:spPr>
          <a:xfrm>
            <a:off x="7201794" y="2351315"/>
            <a:ext cx="4826031" cy="3649159"/>
          </a:xfrm>
          <a:prstGeom prst="rect">
            <a:avLst/>
          </a:prstGeom>
        </p:spPr>
        <p:txBody>
          <a:bodyPr/>
          <a:lstStyle>
            <a:lvl1pPr marL="171446" marR="0" indent="-171446"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200">
                <a:solidFill>
                  <a:schemeClr val="bg1"/>
                </a:solidFill>
                <a:latin typeface="Bogle" panose="020B0503020203060203" pitchFamily="34" charset="77"/>
              </a:defRPr>
            </a:lvl1pPr>
            <a:lvl2pPr marL="347654" indent="-169858">
              <a:buFont typeface="Arial" panose="020B0604020202020204" pitchFamily="34" charset="0"/>
              <a:buChar char="•"/>
              <a:tabLst/>
              <a:defRPr sz="1200">
                <a:solidFill>
                  <a:schemeClr val="bg1"/>
                </a:solidFill>
                <a:latin typeface="Bogle" panose="020B0503020203060203" pitchFamily="34" charset="77"/>
              </a:defRPr>
            </a:lvl2pPr>
            <a:lvl3pPr marL="517512" indent="-169858">
              <a:tabLst/>
              <a:defRPr sz="1200">
                <a:solidFill>
                  <a:schemeClr val="bg1"/>
                </a:solidFill>
                <a:latin typeface="Bogle" panose="020B0503020203060203" pitchFamily="34" charset="77"/>
              </a:defRPr>
            </a:lvl3pPr>
            <a:lvl4pPr>
              <a:defRPr sz="1200">
                <a:solidFill>
                  <a:schemeClr val="bg1"/>
                </a:solidFill>
                <a:latin typeface="Bogle" panose="020B0503020203060203" pitchFamily="34" charset="77"/>
              </a:defRPr>
            </a:lvl4pPr>
            <a:lvl5pPr>
              <a:defRPr sz="1200">
                <a:solidFill>
                  <a:schemeClr val="bg1"/>
                </a:solidFill>
                <a:latin typeface="Bogle" panose="020B0503020203060203" pitchFamily="34" charset="77"/>
              </a:defRPr>
            </a:lvl5pPr>
          </a:lstStyle>
          <a:p>
            <a:pPr lvl="0"/>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a:t>
            </a:r>
          </a:p>
          <a:p>
            <a:pPr lvl="1"/>
            <a:r>
              <a:rPr lang="en-US"/>
              <a:t>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p>
          <a:p>
            <a:pPr lvl="1"/>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p>
          <a:p>
            <a:pPr lvl="2"/>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a:t>
            </a:r>
          </a:p>
          <a:p>
            <a:pPr lvl="0"/>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a:t>
            </a:r>
          </a:p>
          <a:p>
            <a:pPr lvl="1"/>
            <a:r>
              <a:rPr lang="en-US"/>
              <a:t>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p>
          <a:p>
            <a:pPr lvl="1"/>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p>
          <a:p>
            <a:pPr lvl="2"/>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a:t>
            </a:r>
          </a:p>
          <a:p>
            <a:pPr lvl="2"/>
            <a:endParaRPr lang="en-US"/>
          </a:p>
          <a:p>
            <a:pPr lvl="0"/>
            <a:endParaRPr lang="en-US"/>
          </a:p>
        </p:txBody>
      </p:sp>
      <p:pic>
        <p:nvPicPr>
          <p:cNvPr id="12" name="Google Shape;97;p10">
            <a:extLst>
              <a:ext uri="{FF2B5EF4-FFF2-40B4-BE49-F238E27FC236}">
                <a16:creationId xmlns:a16="http://schemas.microsoft.com/office/drawing/2014/main" id="{99D7206C-D51D-AE48-B1D9-ABCE0D625C5B}"/>
              </a:ext>
            </a:extLst>
          </p:cNvPr>
          <p:cNvPicPr preferRelativeResize="0"/>
          <p:nvPr userDrawn="1"/>
        </p:nvPicPr>
        <p:blipFill>
          <a:blip r:embed="rId4">
            <a:alphaModFix/>
          </a:blip>
          <a:stretch>
            <a:fillRect/>
          </a:stretch>
        </p:blipFill>
        <p:spPr>
          <a:xfrm>
            <a:off x="164178" y="1967038"/>
            <a:ext cx="6688381" cy="4180246"/>
          </a:xfrm>
          <a:prstGeom prst="rect">
            <a:avLst/>
          </a:prstGeom>
          <a:noFill/>
          <a:ln>
            <a:noFill/>
          </a:ln>
        </p:spPr>
      </p:pic>
      <p:sp>
        <p:nvSpPr>
          <p:cNvPr id="13" name="Picture Placeholder 18">
            <a:extLst>
              <a:ext uri="{FF2B5EF4-FFF2-40B4-BE49-F238E27FC236}">
                <a16:creationId xmlns:a16="http://schemas.microsoft.com/office/drawing/2014/main" id="{F6D4FB37-81B5-2748-8CAF-865BA6B3A6A8}"/>
              </a:ext>
            </a:extLst>
          </p:cNvPr>
          <p:cNvSpPr>
            <a:spLocks noGrp="1"/>
          </p:cNvSpPr>
          <p:nvPr>
            <p:ph type="pic" sz="quarter" idx="34" hasCustomPrompt="1"/>
          </p:nvPr>
        </p:nvSpPr>
        <p:spPr>
          <a:xfrm>
            <a:off x="960780" y="2351315"/>
            <a:ext cx="5110507" cy="3224291"/>
          </a:xfrm>
          <a:prstGeom prst="rect">
            <a:avLst/>
          </a:prstGeom>
          <a:solidFill>
            <a:schemeClr val="bg1"/>
          </a:solidFill>
        </p:spPr>
        <p:txBody>
          <a:bodyPr anchor="ctr" anchorCtr="0"/>
          <a:lstStyle>
            <a:lvl1pPr algn="ctr">
              <a:buNone/>
              <a:defRPr b="0" i="0">
                <a:solidFill>
                  <a:schemeClr val="accent1"/>
                </a:solidFill>
                <a:latin typeface="Bogle" panose="020B0503020203060203" pitchFamily="34" charset="77"/>
              </a:defRPr>
            </a:lvl1pPr>
          </a:lstStyle>
          <a:p>
            <a:r>
              <a:rPr lang="en-US"/>
              <a:t>Click to select image</a:t>
            </a:r>
          </a:p>
        </p:txBody>
      </p:sp>
    </p:spTree>
    <p:custDataLst>
      <p:tags r:id="rId1"/>
    </p:custDataLst>
    <p:extLst>
      <p:ext uri="{BB962C8B-B14F-4D97-AF65-F5344CB8AC3E}">
        <p14:creationId xmlns:p14="http://schemas.microsoft.com/office/powerpoint/2010/main" val="26827964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Slide 3 | Illustrati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6D1E303-C2D3-6D4C-A08F-E308CD943539}"/>
              </a:ext>
            </a:extLst>
          </p:cNvPr>
          <p:cNvSpPr/>
          <p:nvPr userDrawn="1"/>
        </p:nvSpPr>
        <p:spPr>
          <a:xfrm>
            <a:off x="9892146" y="6284423"/>
            <a:ext cx="1713113" cy="573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063D84C5-654D-AA47-A384-285801683555}"/>
              </a:ext>
            </a:extLst>
          </p:cNvPr>
          <p:cNvPicPr>
            <a:picLocks noChangeAspect="1"/>
          </p:cNvPicPr>
          <p:nvPr userDrawn="1"/>
        </p:nvPicPr>
        <p:blipFill>
          <a:blip r:embed="rId3"/>
          <a:stretch>
            <a:fillRect/>
          </a:stretch>
        </p:blipFill>
        <p:spPr>
          <a:xfrm>
            <a:off x="487681" y="1242261"/>
            <a:ext cx="991984" cy="1115984"/>
          </a:xfrm>
          <a:prstGeom prst="rect">
            <a:avLst/>
          </a:prstGeom>
        </p:spPr>
      </p:pic>
      <p:sp>
        <p:nvSpPr>
          <p:cNvPr id="15" name="Google Shape;143;p16">
            <a:extLst>
              <a:ext uri="{FF2B5EF4-FFF2-40B4-BE49-F238E27FC236}">
                <a16:creationId xmlns:a16="http://schemas.microsoft.com/office/drawing/2014/main" id="{4895B664-C304-8D47-9977-CB0753D3CE4D}"/>
              </a:ext>
            </a:extLst>
          </p:cNvPr>
          <p:cNvSpPr txBox="1"/>
          <p:nvPr userDrawn="1"/>
        </p:nvSpPr>
        <p:spPr>
          <a:xfrm>
            <a:off x="8721640" y="6619195"/>
            <a:ext cx="2883619" cy="1440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r>
              <a:rPr lang="en" sz="600" b="0" i="0" u="none" strike="noStrike" cap="none">
                <a:solidFill>
                  <a:srgbClr val="0070C0"/>
                </a:solidFill>
                <a:latin typeface="Bogle" panose="020B0503020203060203" pitchFamily="34" charset="77"/>
                <a:ea typeface="Calibri"/>
                <a:cs typeface="Calibri"/>
                <a:sym typeface="Calibri"/>
              </a:rPr>
              <a:t>Proprietary &amp; Confidential</a:t>
            </a:r>
            <a:endParaRPr sz="600">
              <a:solidFill>
                <a:srgbClr val="0070C0"/>
              </a:solidFill>
              <a:latin typeface="Bogle" panose="020B0503020203060203" pitchFamily="34" charset="77"/>
            </a:endParaRPr>
          </a:p>
        </p:txBody>
      </p:sp>
      <p:pic>
        <p:nvPicPr>
          <p:cNvPr id="11" name="Picture 10" descr="A close up of a logo&#10;&#10;Description automatically generated">
            <a:extLst>
              <a:ext uri="{FF2B5EF4-FFF2-40B4-BE49-F238E27FC236}">
                <a16:creationId xmlns:a16="http://schemas.microsoft.com/office/drawing/2014/main" id="{03196D43-D273-2345-90EF-6AED7AAFB66B}"/>
              </a:ext>
            </a:extLst>
          </p:cNvPr>
          <p:cNvPicPr>
            <a:picLocks noChangeAspect="1"/>
          </p:cNvPicPr>
          <p:nvPr userDrawn="1"/>
        </p:nvPicPr>
        <p:blipFill>
          <a:blip r:embed="rId4"/>
          <a:stretch>
            <a:fillRect/>
          </a:stretch>
        </p:blipFill>
        <p:spPr>
          <a:xfrm>
            <a:off x="5218270" y="525076"/>
            <a:ext cx="5320145" cy="6332925"/>
          </a:xfrm>
          <a:prstGeom prst="rect">
            <a:avLst/>
          </a:prstGeom>
        </p:spPr>
      </p:pic>
      <p:sp>
        <p:nvSpPr>
          <p:cNvPr id="18" name="Title 3">
            <a:extLst>
              <a:ext uri="{FF2B5EF4-FFF2-40B4-BE49-F238E27FC236}">
                <a16:creationId xmlns:a16="http://schemas.microsoft.com/office/drawing/2014/main" id="{C5CFEC9F-5C4A-3F41-B966-86F8EE67B5FB}"/>
              </a:ext>
            </a:extLst>
          </p:cNvPr>
          <p:cNvSpPr>
            <a:spLocks noGrp="1"/>
          </p:cNvSpPr>
          <p:nvPr>
            <p:ph type="title" hasCustomPrompt="1"/>
          </p:nvPr>
        </p:nvSpPr>
        <p:spPr>
          <a:xfrm>
            <a:off x="1650036" y="1475815"/>
            <a:ext cx="5185797" cy="812464"/>
          </a:xfrm>
          <a:prstGeom prst="rect">
            <a:avLst/>
          </a:prstGeom>
        </p:spPr>
        <p:txBody>
          <a:bodyPr/>
          <a:lstStyle>
            <a:lvl1pPr>
              <a:defRPr sz="4800" b="1">
                <a:solidFill>
                  <a:srgbClr val="002060"/>
                </a:solidFill>
                <a:latin typeface="Bogle" panose="020B0503020203060203" pitchFamily="34" charset="77"/>
              </a:defRPr>
            </a:lvl1pPr>
          </a:lstStyle>
          <a:p>
            <a:r>
              <a:rPr lang="en-US"/>
              <a:t>Divider title slide</a:t>
            </a:r>
          </a:p>
        </p:txBody>
      </p:sp>
      <p:sp>
        <p:nvSpPr>
          <p:cNvPr id="20" name="Text Placeholder 4">
            <a:extLst>
              <a:ext uri="{FF2B5EF4-FFF2-40B4-BE49-F238E27FC236}">
                <a16:creationId xmlns:a16="http://schemas.microsoft.com/office/drawing/2014/main" id="{A64CE8A8-2C53-5A4E-992F-06A97D8D232B}"/>
              </a:ext>
            </a:extLst>
          </p:cNvPr>
          <p:cNvSpPr>
            <a:spLocks noGrp="1"/>
          </p:cNvSpPr>
          <p:nvPr>
            <p:ph type="body" sz="quarter" idx="19" hasCustomPrompt="1"/>
          </p:nvPr>
        </p:nvSpPr>
        <p:spPr>
          <a:xfrm>
            <a:off x="1650035" y="2635266"/>
            <a:ext cx="5185797" cy="2315877"/>
          </a:xfrm>
          <a:prstGeom prst="rect">
            <a:avLst/>
          </a:prstGeom>
        </p:spPr>
        <p:txBody>
          <a:bodyPr/>
          <a:lstStyle>
            <a:lvl1pPr marL="171446" marR="0" indent="-171446"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200">
                <a:solidFill>
                  <a:srgbClr val="002060"/>
                </a:solidFill>
                <a:latin typeface="Bogle" panose="020B0503020203060203" pitchFamily="34" charset="77"/>
              </a:defRPr>
            </a:lvl1pPr>
            <a:lvl2pPr marL="347654" indent="-169858">
              <a:buFont typeface="Arial" panose="020B0604020202020204" pitchFamily="34" charset="0"/>
              <a:buChar char="•"/>
              <a:tabLst/>
              <a:defRPr sz="1200">
                <a:solidFill>
                  <a:srgbClr val="002060"/>
                </a:solidFill>
                <a:latin typeface="Bogle" panose="020B0503020203060203" pitchFamily="34" charset="77"/>
              </a:defRPr>
            </a:lvl2pPr>
            <a:lvl3pPr marL="347654" indent="0">
              <a:buNone/>
              <a:tabLst/>
              <a:defRPr sz="1200">
                <a:solidFill>
                  <a:srgbClr val="002060"/>
                </a:solidFill>
                <a:latin typeface="Bogle" panose="020B0503020203060203" pitchFamily="34" charset="77"/>
              </a:defRPr>
            </a:lvl3pPr>
            <a:lvl4pPr>
              <a:defRPr sz="1200">
                <a:solidFill>
                  <a:schemeClr val="bg1"/>
                </a:solidFill>
                <a:latin typeface="Bogle" panose="020B0503020203060203" pitchFamily="34" charset="77"/>
              </a:defRPr>
            </a:lvl4pPr>
            <a:lvl5pPr>
              <a:defRPr sz="1200">
                <a:solidFill>
                  <a:schemeClr val="bg1"/>
                </a:solidFill>
                <a:latin typeface="Bogle" panose="020B0503020203060203" pitchFamily="34" charset="77"/>
              </a:defRPr>
            </a:lvl5pPr>
          </a:lstStyle>
          <a:p>
            <a:pPr lvl="0"/>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a:t>
            </a:r>
          </a:p>
          <a:p>
            <a:pPr lvl="1"/>
            <a:r>
              <a:rPr lang="en-US"/>
              <a:t>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p>
          <a:p>
            <a:pPr lvl="1"/>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p>
          <a:p>
            <a:pPr lvl="0"/>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a:t>
            </a:r>
          </a:p>
          <a:p>
            <a:pPr lvl="1"/>
            <a:r>
              <a:rPr lang="en-US"/>
              <a:t>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a:t>
            </a:r>
          </a:p>
          <a:p>
            <a:pPr lvl="0"/>
            <a:endParaRPr lang="en-US"/>
          </a:p>
        </p:txBody>
      </p:sp>
    </p:spTree>
    <p:custDataLst>
      <p:tags r:id="rId1"/>
    </p:custDataLst>
    <p:extLst>
      <p:ext uri="{BB962C8B-B14F-4D97-AF65-F5344CB8AC3E}">
        <p14:creationId xmlns:p14="http://schemas.microsoft.com/office/powerpoint/2010/main" val="38506674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 you | Illustration">
    <p:bg>
      <p:bgPr>
        <a:solidFill>
          <a:srgbClr val="041E42"/>
        </a:solidFill>
        <a:effectLst/>
      </p:bgPr>
    </p:bg>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C4A43790-D9EE-F84F-9BC7-7E086E7AD06D}"/>
              </a:ext>
            </a:extLst>
          </p:cNvPr>
          <p:cNvPicPr>
            <a:picLocks noChangeAspect="1"/>
          </p:cNvPicPr>
          <p:nvPr userDrawn="1"/>
        </p:nvPicPr>
        <p:blipFill rotWithShape="1">
          <a:blip r:embed="rId3"/>
          <a:srcRect b="3108"/>
          <a:stretch/>
        </p:blipFill>
        <p:spPr>
          <a:xfrm>
            <a:off x="5022394" y="106741"/>
            <a:ext cx="6274257" cy="6751261"/>
          </a:xfrm>
          <a:prstGeom prst="rect">
            <a:avLst/>
          </a:prstGeom>
        </p:spPr>
      </p:pic>
      <p:sp>
        <p:nvSpPr>
          <p:cNvPr id="11" name="Title 3">
            <a:extLst>
              <a:ext uri="{FF2B5EF4-FFF2-40B4-BE49-F238E27FC236}">
                <a16:creationId xmlns:a16="http://schemas.microsoft.com/office/drawing/2014/main" id="{3A283B77-293F-8240-A8D3-B758472FBDA0}"/>
              </a:ext>
            </a:extLst>
          </p:cNvPr>
          <p:cNvSpPr>
            <a:spLocks noGrp="1"/>
          </p:cNvSpPr>
          <p:nvPr>
            <p:ph type="title" hasCustomPrompt="1"/>
          </p:nvPr>
        </p:nvSpPr>
        <p:spPr>
          <a:xfrm>
            <a:off x="544567" y="3792128"/>
            <a:ext cx="5185797" cy="812464"/>
          </a:xfrm>
          <a:prstGeom prst="rect">
            <a:avLst/>
          </a:prstGeom>
        </p:spPr>
        <p:txBody>
          <a:bodyPr/>
          <a:lstStyle>
            <a:lvl1pPr>
              <a:defRPr sz="4800" b="1">
                <a:solidFill>
                  <a:schemeClr val="bg1"/>
                </a:solidFill>
                <a:latin typeface="Bogle" panose="020B0503020203060203" pitchFamily="34" charset="77"/>
              </a:defRPr>
            </a:lvl1pPr>
          </a:lstStyle>
          <a:p>
            <a:r>
              <a:rPr lang="en-US"/>
              <a:t>Thank you!</a:t>
            </a:r>
          </a:p>
        </p:txBody>
      </p:sp>
    </p:spTree>
    <p:custDataLst>
      <p:tags r:id="rId1"/>
    </p:custDataLst>
    <p:extLst>
      <p:ext uri="{BB962C8B-B14F-4D97-AF65-F5344CB8AC3E}">
        <p14:creationId xmlns:p14="http://schemas.microsoft.com/office/powerpoint/2010/main" val="633130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 Slide 4 | Pictures">
    <p:bg>
      <p:bgPr>
        <a:solidFill>
          <a:srgbClr val="041E4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C5FCDE2-5DDC-3847-BEE0-E9DC1A883A56}"/>
              </a:ext>
            </a:extLst>
          </p:cNvPr>
          <p:cNvPicPr>
            <a:picLocks noChangeAspect="1"/>
          </p:cNvPicPr>
          <p:nvPr userDrawn="1"/>
        </p:nvPicPr>
        <p:blipFill>
          <a:blip r:embed="rId3"/>
          <a:stretch>
            <a:fillRect/>
          </a:stretch>
        </p:blipFill>
        <p:spPr>
          <a:xfrm>
            <a:off x="487681" y="1242261"/>
            <a:ext cx="991984" cy="1115984"/>
          </a:xfrm>
          <a:prstGeom prst="rect">
            <a:avLst/>
          </a:prstGeom>
        </p:spPr>
      </p:pic>
      <p:sp>
        <p:nvSpPr>
          <p:cNvPr id="11" name="Title 3">
            <a:extLst>
              <a:ext uri="{FF2B5EF4-FFF2-40B4-BE49-F238E27FC236}">
                <a16:creationId xmlns:a16="http://schemas.microsoft.com/office/drawing/2014/main" id="{6BB886BB-6E2B-344D-86D6-4A4E34FDEC1D}"/>
              </a:ext>
            </a:extLst>
          </p:cNvPr>
          <p:cNvSpPr>
            <a:spLocks noGrp="1"/>
          </p:cNvSpPr>
          <p:nvPr>
            <p:ph type="title" hasCustomPrompt="1"/>
          </p:nvPr>
        </p:nvSpPr>
        <p:spPr>
          <a:xfrm>
            <a:off x="1650036" y="1475815"/>
            <a:ext cx="5185797" cy="812464"/>
          </a:xfrm>
          <a:prstGeom prst="rect">
            <a:avLst/>
          </a:prstGeom>
        </p:spPr>
        <p:txBody>
          <a:bodyPr/>
          <a:lstStyle>
            <a:lvl1pPr>
              <a:defRPr sz="4800" b="1">
                <a:solidFill>
                  <a:schemeClr val="bg1"/>
                </a:solidFill>
                <a:latin typeface="Bogle" panose="020B0503020203060203" pitchFamily="34" charset="77"/>
              </a:defRPr>
            </a:lvl1pPr>
          </a:lstStyle>
          <a:p>
            <a:r>
              <a:rPr lang="en-US"/>
              <a:t>Divider title slide</a:t>
            </a:r>
          </a:p>
        </p:txBody>
      </p:sp>
      <p:sp>
        <p:nvSpPr>
          <p:cNvPr id="13" name="Text Placeholder 4">
            <a:extLst>
              <a:ext uri="{FF2B5EF4-FFF2-40B4-BE49-F238E27FC236}">
                <a16:creationId xmlns:a16="http://schemas.microsoft.com/office/drawing/2014/main" id="{B4B312BC-54EB-1C48-8C8B-87BE79BC6B0A}"/>
              </a:ext>
            </a:extLst>
          </p:cNvPr>
          <p:cNvSpPr>
            <a:spLocks noGrp="1"/>
          </p:cNvSpPr>
          <p:nvPr>
            <p:ph type="body" sz="quarter" idx="19" hasCustomPrompt="1"/>
          </p:nvPr>
        </p:nvSpPr>
        <p:spPr>
          <a:xfrm>
            <a:off x="1650035" y="2635266"/>
            <a:ext cx="5185797" cy="2315877"/>
          </a:xfrm>
          <a:prstGeom prst="rect">
            <a:avLst/>
          </a:prstGeom>
        </p:spPr>
        <p:txBody>
          <a:bodyPr/>
          <a:lstStyle>
            <a:lvl1pPr marL="171446" marR="0" indent="-171446"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200">
                <a:solidFill>
                  <a:schemeClr val="bg1"/>
                </a:solidFill>
                <a:latin typeface="Bogle" panose="020B0503020203060203" pitchFamily="34" charset="77"/>
              </a:defRPr>
            </a:lvl1pPr>
            <a:lvl2pPr marL="347654" indent="-169858">
              <a:buFont typeface="Arial" panose="020B0604020202020204" pitchFamily="34" charset="0"/>
              <a:buChar char="•"/>
              <a:tabLst/>
              <a:defRPr sz="1200">
                <a:solidFill>
                  <a:schemeClr val="bg1"/>
                </a:solidFill>
                <a:latin typeface="Bogle" panose="020B0503020203060203" pitchFamily="34" charset="77"/>
              </a:defRPr>
            </a:lvl2pPr>
            <a:lvl3pPr marL="347654" indent="0">
              <a:buNone/>
              <a:tabLst/>
              <a:defRPr sz="1200">
                <a:solidFill>
                  <a:srgbClr val="002060"/>
                </a:solidFill>
                <a:latin typeface="Bogle" panose="020B0503020203060203" pitchFamily="34" charset="77"/>
              </a:defRPr>
            </a:lvl3pPr>
            <a:lvl4pPr>
              <a:defRPr sz="1200">
                <a:solidFill>
                  <a:schemeClr val="bg1"/>
                </a:solidFill>
                <a:latin typeface="Bogle" panose="020B0503020203060203" pitchFamily="34" charset="77"/>
              </a:defRPr>
            </a:lvl4pPr>
            <a:lvl5pPr>
              <a:defRPr sz="1200">
                <a:solidFill>
                  <a:schemeClr val="bg1"/>
                </a:solidFill>
                <a:latin typeface="Bogle" panose="020B0503020203060203" pitchFamily="34" charset="77"/>
              </a:defRPr>
            </a:lvl5pPr>
          </a:lstStyle>
          <a:p>
            <a:pPr lvl="0"/>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a:t>
            </a:r>
          </a:p>
          <a:p>
            <a:pPr lvl="1"/>
            <a:r>
              <a:rPr lang="en-US"/>
              <a:t>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p>
          <a:p>
            <a:pPr lvl="1"/>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p>
          <a:p>
            <a:pPr lvl="0"/>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a:t>
            </a:r>
          </a:p>
          <a:p>
            <a:pPr lvl="1"/>
            <a:r>
              <a:rPr lang="en-US"/>
              <a:t>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a:t>
            </a:r>
          </a:p>
          <a:p>
            <a:pPr lvl="0"/>
            <a:endParaRPr lang="en-US"/>
          </a:p>
        </p:txBody>
      </p:sp>
      <p:pic>
        <p:nvPicPr>
          <p:cNvPr id="6" name="Picture 5">
            <a:extLst>
              <a:ext uri="{FF2B5EF4-FFF2-40B4-BE49-F238E27FC236}">
                <a16:creationId xmlns:a16="http://schemas.microsoft.com/office/drawing/2014/main" id="{9A65889E-D1EE-846A-CA21-C9755C2F4A4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945632" y="0"/>
            <a:ext cx="9246368" cy="5196863"/>
          </a:xfrm>
          <a:prstGeom prst="rect">
            <a:avLst/>
          </a:prstGeom>
        </p:spPr>
      </p:pic>
    </p:spTree>
    <p:custDataLst>
      <p:tags r:id="rId1"/>
    </p:custDataLst>
    <p:extLst>
      <p:ext uri="{BB962C8B-B14F-4D97-AF65-F5344CB8AC3E}">
        <p14:creationId xmlns:p14="http://schemas.microsoft.com/office/powerpoint/2010/main" val="8447844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hank you | Pictures">
    <p:bg>
      <p:bgPr>
        <a:solidFill>
          <a:srgbClr val="041E42"/>
        </a:solidFill>
        <a:effectLst/>
      </p:bgPr>
    </p:bg>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575726A6-B4F0-454B-B802-42AE7DF29E5F}"/>
              </a:ext>
            </a:extLst>
          </p:cNvPr>
          <p:cNvSpPr>
            <a:spLocks noGrp="1"/>
          </p:cNvSpPr>
          <p:nvPr>
            <p:ph type="title" hasCustomPrompt="1"/>
          </p:nvPr>
        </p:nvSpPr>
        <p:spPr>
          <a:xfrm>
            <a:off x="544567" y="3792128"/>
            <a:ext cx="5185797" cy="812464"/>
          </a:xfrm>
          <a:prstGeom prst="rect">
            <a:avLst/>
          </a:prstGeom>
        </p:spPr>
        <p:txBody>
          <a:bodyPr/>
          <a:lstStyle>
            <a:lvl1pPr>
              <a:defRPr sz="4800" b="1">
                <a:solidFill>
                  <a:schemeClr val="bg1"/>
                </a:solidFill>
                <a:latin typeface="Bogle" panose="020B0503020203060203" pitchFamily="34" charset="77"/>
              </a:defRPr>
            </a:lvl1pPr>
          </a:lstStyle>
          <a:p>
            <a:r>
              <a:rPr lang="en-US"/>
              <a:t>Thank you!</a:t>
            </a:r>
          </a:p>
        </p:txBody>
      </p:sp>
      <p:pic>
        <p:nvPicPr>
          <p:cNvPr id="4" name="Picture 3">
            <a:extLst>
              <a:ext uri="{FF2B5EF4-FFF2-40B4-BE49-F238E27FC236}">
                <a16:creationId xmlns:a16="http://schemas.microsoft.com/office/drawing/2014/main" id="{8F9DCDF1-6C73-7B51-2D8A-B17995AC0AD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945632" y="0"/>
            <a:ext cx="9246368" cy="5196863"/>
          </a:xfrm>
          <a:prstGeom prst="rect">
            <a:avLst/>
          </a:prstGeom>
        </p:spPr>
      </p:pic>
    </p:spTree>
    <p:custDataLst>
      <p:tags r:id="rId1"/>
    </p:custDataLst>
    <p:extLst>
      <p:ext uri="{BB962C8B-B14F-4D97-AF65-F5344CB8AC3E}">
        <p14:creationId xmlns:p14="http://schemas.microsoft.com/office/powerpoint/2010/main" val="390747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63D84C5-654D-AA47-A384-285801683555}"/>
              </a:ext>
            </a:extLst>
          </p:cNvPr>
          <p:cNvPicPr>
            <a:picLocks noChangeAspect="1"/>
          </p:cNvPicPr>
          <p:nvPr userDrawn="1"/>
        </p:nvPicPr>
        <p:blipFill>
          <a:blip r:embed="rId3"/>
          <a:stretch>
            <a:fillRect/>
          </a:stretch>
        </p:blipFill>
        <p:spPr>
          <a:xfrm>
            <a:off x="487681" y="1242261"/>
            <a:ext cx="991984" cy="1115984"/>
          </a:xfrm>
          <a:prstGeom prst="rect">
            <a:avLst/>
          </a:prstGeom>
        </p:spPr>
      </p:pic>
      <p:sp>
        <p:nvSpPr>
          <p:cNvPr id="8" name="Title 3">
            <a:extLst>
              <a:ext uri="{FF2B5EF4-FFF2-40B4-BE49-F238E27FC236}">
                <a16:creationId xmlns:a16="http://schemas.microsoft.com/office/drawing/2014/main" id="{E62CE37D-F849-7643-8AE2-0447EA28BD1F}"/>
              </a:ext>
            </a:extLst>
          </p:cNvPr>
          <p:cNvSpPr>
            <a:spLocks noGrp="1"/>
          </p:cNvSpPr>
          <p:nvPr>
            <p:ph type="title" hasCustomPrompt="1"/>
          </p:nvPr>
        </p:nvSpPr>
        <p:spPr>
          <a:xfrm>
            <a:off x="1650036" y="1475815"/>
            <a:ext cx="5185797" cy="812464"/>
          </a:xfrm>
          <a:prstGeom prst="rect">
            <a:avLst/>
          </a:prstGeom>
        </p:spPr>
        <p:txBody>
          <a:bodyPr/>
          <a:lstStyle>
            <a:lvl1pPr>
              <a:defRPr sz="4800" b="1">
                <a:solidFill>
                  <a:srgbClr val="002060"/>
                </a:solidFill>
                <a:latin typeface="Bogle" panose="020B0503020203060203" pitchFamily="34" charset="77"/>
              </a:defRPr>
            </a:lvl1pPr>
          </a:lstStyle>
          <a:p>
            <a:r>
              <a:rPr lang="en-US"/>
              <a:t>Appendix slide</a:t>
            </a:r>
          </a:p>
        </p:txBody>
      </p:sp>
      <p:sp>
        <p:nvSpPr>
          <p:cNvPr id="11" name="Text Placeholder 4">
            <a:extLst>
              <a:ext uri="{FF2B5EF4-FFF2-40B4-BE49-F238E27FC236}">
                <a16:creationId xmlns:a16="http://schemas.microsoft.com/office/drawing/2014/main" id="{43CFE315-C902-DB45-8A2B-0071E6741EDB}"/>
              </a:ext>
            </a:extLst>
          </p:cNvPr>
          <p:cNvSpPr>
            <a:spLocks noGrp="1"/>
          </p:cNvSpPr>
          <p:nvPr>
            <p:ph type="body" sz="quarter" idx="19" hasCustomPrompt="1"/>
          </p:nvPr>
        </p:nvSpPr>
        <p:spPr>
          <a:xfrm>
            <a:off x="2518281" y="2540460"/>
            <a:ext cx="7941564" cy="3649159"/>
          </a:xfrm>
          <a:prstGeom prst="rect">
            <a:avLst/>
          </a:prstGeom>
        </p:spPr>
        <p:txBody>
          <a:bodyPr/>
          <a:lstStyle>
            <a:lvl1pPr marL="171446" marR="0" indent="-171446"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200">
                <a:solidFill>
                  <a:srgbClr val="002060"/>
                </a:solidFill>
                <a:latin typeface="Bogle" panose="020B0503020203060203" pitchFamily="34" charset="77"/>
              </a:defRPr>
            </a:lvl1pPr>
            <a:lvl2pPr marL="347654" indent="-169858">
              <a:buFont typeface="Arial" panose="020B0604020202020204" pitchFamily="34" charset="0"/>
              <a:buChar char="•"/>
              <a:tabLst/>
              <a:defRPr sz="1200">
                <a:solidFill>
                  <a:srgbClr val="002060"/>
                </a:solidFill>
                <a:latin typeface="Bogle" panose="020B0503020203060203" pitchFamily="34" charset="77"/>
              </a:defRPr>
            </a:lvl2pPr>
            <a:lvl3pPr marL="517512" indent="-169858">
              <a:tabLst/>
              <a:defRPr sz="1200">
                <a:solidFill>
                  <a:srgbClr val="002060"/>
                </a:solidFill>
                <a:latin typeface="Bogle" panose="020B0503020203060203" pitchFamily="34" charset="77"/>
              </a:defRPr>
            </a:lvl3pPr>
            <a:lvl4pPr>
              <a:defRPr sz="1200">
                <a:solidFill>
                  <a:schemeClr val="bg1"/>
                </a:solidFill>
                <a:latin typeface="Bogle" panose="020B0503020203060203" pitchFamily="34" charset="77"/>
              </a:defRPr>
            </a:lvl4pPr>
            <a:lvl5pPr>
              <a:defRPr sz="1200">
                <a:solidFill>
                  <a:schemeClr val="bg1"/>
                </a:solidFill>
                <a:latin typeface="Bogle" panose="020B0503020203060203" pitchFamily="34" charset="77"/>
              </a:defRPr>
            </a:lvl5pPr>
          </a:lstStyle>
          <a:p>
            <a:pPr lvl="0"/>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a:t>
            </a:r>
          </a:p>
          <a:p>
            <a:pPr lvl="1"/>
            <a:r>
              <a:rPr lang="en-US"/>
              <a:t>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p>
          <a:p>
            <a:pPr lvl="1"/>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p>
          <a:p>
            <a:pPr lvl="2"/>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a:t>
            </a:r>
          </a:p>
          <a:p>
            <a:pPr lvl="0"/>
            <a:r>
              <a:rPr lang="en-US"/>
              <a:t>Lorem ipsum dolor sit </a:t>
            </a:r>
            <a:r>
              <a:rPr lang="en-US" err="1"/>
              <a:t>amet</a:t>
            </a:r>
            <a:r>
              <a:rPr lang="en-US"/>
              <a:t>, </a:t>
            </a:r>
            <a:r>
              <a:rPr lang="en-US" err="1"/>
              <a:t>ius</a:t>
            </a:r>
            <a:r>
              <a:rPr lang="en-US"/>
              <a:t> </a:t>
            </a:r>
            <a:r>
              <a:rPr lang="en-US" err="1"/>
              <a:t>solet</a:t>
            </a:r>
            <a:r>
              <a:rPr lang="en-US"/>
              <a:t> </a:t>
            </a:r>
            <a:r>
              <a:rPr lang="en-US" err="1"/>
              <a:t>possim</a:t>
            </a:r>
            <a:r>
              <a:rPr lang="en-US"/>
              <a:t> </a:t>
            </a:r>
            <a:r>
              <a:rPr lang="en-US" err="1"/>
              <a:t>sadipscing</a:t>
            </a:r>
            <a:r>
              <a:rPr lang="en-US"/>
              <a:t> cu, </a:t>
            </a:r>
            <a:r>
              <a:rPr lang="en-US" err="1"/>
              <a:t>mel</a:t>
            </a:r>
            <a:r>
              <a:rPr lang="en-US"/>
              <a:t> ad </a:t>
            </a:r>
            <a:r>
              <a:rPr lang="en-US" err="1"/>
              <a:t>adipisci</a:t>
            </a:r>
            <a:r>
              <a:rPr lang="en-US"/>
              <a:t> </a:t>
            </a:r>
            <a:r>
              <a:rPr lang="en-US" err="1"/>
              <a:t>inciderint</a:t>
            </a:r>
            <a:r>
              <a:rPr lang="en-US"/>
              <a:t>. </a:t>
            </a:r>
          </a:p>
          <a:p>
            <a:pPr lvl="1"/>
            <a:r>
              <a:rPr lang="en-US"/>
              <a:t>Pro ne </a:t>
            </a:r>
            <a:r>
              <a:rPr lang="en-US" err="1"/>
              <a:t>putant</a:t>
            </a:r>
            <a:r>
              <a:rPr lang="en-US"/>
              <a:t> </a:t>
            </a:r>
            <a:r>
              <a:rPr lang="en-US" err="1"/>
              <a:t>dicunt</a:t>
            </a:r>
            <a:r>
              <a:rPr lang="en-US"/>
              <a:t>. </a:t>
            </a:r>
            <a:r>
              <a:rPr lang="en-US" err="1"/>
              <a:t>Labore</a:t>
            </a:r>
            <a:r>
              <a:rPr lang="en-US"/>
              <a:t> </a:t>
            </a:r>
            <a:r>
              <a:rPr lang="en-US" err="1"/>
              <a:t>docendi</a:t>
            </a:r>
            <a:r>
              <a:rPr lang="en-US"/>
              <a:t> perfecto </a:t>
            </a:r>
            <a:r>
              <a:rPr lang="en-US" err="1"/>
              <a:t>eu</a:t>
            </a:r>
            <a:r>
              <a:rPr lang="en-US"/>
              <a:t> quo. </a:t>
            </a:r>
          </a:p>
          <a:p>
            <a:pPr lvl="1"/>
            <a:r>
              <a:rPr lang="en-US" err="1"/>
              <a:t>Eruditi</a:t>
            </a:r>
            <a:r>
              <a:rPr lang="en-US"/>
              <a:t> </a:t>
            </a:r>
            <a:r>
              <a:rPr lang="en-US" err="1"/>
              <a:t>percipitur</a:t>
            </a:r>
            <a:r>
              <a:rPr lang="en-US"/>
              <a:t> ad vis, </a:t>
            </a:r>
            <a:r>
              <a:rPr lang="en-US" err="1"/>
              <a:t>vix</a:t>
            </a:r>
            <a:r>
              <a:rPr lang="en-US"/>
              <a:t> </a:t>
            </a:r>
            <a:r>
              <a:rPr lang="en-US" err="1"/>
              <a:t>ea</a:t>
            </a:r>
            <a:r>
              <a:rPr lang="en-US"/>
              <a:t> </a:t>
            </a:r>
            <a:r>
              <a:rPr lang="en-US" err="1"/>
              <a:t>justo</a:t>
            </a:r>
            <a:r>
              <a:rPr lang="en-US"/>
              <a:t> </a:t>
            </a:r>
            <a:r>
              <a:rPr lang="en-US" err="1"/>
              <a:t>salutandi</a:t>
            </a:r>
            <a:r>
              <a:rPr lang="en-US"/>
              <a:t> </a:t>
            </a:r>
            <a:r>
              <a:rPr lang="en-US" err="1"/>
              <a:t>forensibus</a:t>
            </a:r>
            <a:r>
              <a:rPr lang="en-US"/>
              <a:t>, </a:t>
            </a:r>
            <a:r>
              <a:rPr lang="en-US" err="1"/>
              <a:t>ius</a:t>
            </a:r>
            <a:r>
              <a:rPr lang="en-US"/>
              <a:t> </a:t>
            </a:r>
            <a:r>
              <a:rPr lang="en-US" err="1"/>
              <a:t>viderer</a:t>
            </a:r>
            <a:r>
              <a:rPr lang="en-US"/>
              <a:t> </a:t>
            </a:r>
            <a:r>
              <a:rPr lang="en-US" err="1"/>
              <a:t>suscipit</a:t>
            </a:r>
            <a:r>
              <a:rPr lang="en-US"/>
              <a:t> </a:t>
            </a:r>
            <a:r>
              <a:rPr lang="en-US" err="1"/>
              <a:t>ei</a:t>
            </a:r>
            <a:r>
              <a:rPr lang="en-US"/>
              <a:t>. </a:t>
            </a:r>
          </a:p>
          <a:p>
            <a:pPr lvl="2"/>
            <a:r>
              <a:rPr lang="en-US" err="1"/>
              <a:t>Porro</a:t>
            </a:r>
            <a:r>
              <a:rPr lang="en-US"/>
              <a:t> facer </a:t>
            </a:r>
            <a:r>
              <a:rPr lang="en-US" err="1"/>
              <a:t>homero</a:t>
            </a:r>
            <a:r>
              <a:rPr lang="en-US"/>
              <a:t> an </a:t>
            </a:r>
            <a:r>
              <a:rPr lang="en-US" err="1"/>
              <a:t>ius</a:t>
            </a:r>
            <a:r>
              <a:rPr lang="en-US"/>
              <a:t>, id dicit </a:t>
            </a:r>
            <a:r>
              <a:rPr lang="en-US" err="1"/>
              <a:t>zril</a:t>
            </a:r>
            <a:r>
              <a:rPr lang="en-US"/>
              <a:t> </a:t>
            </a:r>
            <a:r>
              <a:rPr lang="en-US" err="1"/>
              <a:t>oportere</a:t>
            </a:r>
            <a:r>
              <a:rPr lang="en-US"/>
              <a:t> </a:t>
            </a:r>
            <a:r>
              <a:rPr lang="en-US" err="1"/>
              <a:t>eam</a:t>
            </a:r>
            <a:r>
              <a:rPr lang="en-US"/>
              <a:t>, </a:t>
            </a:r>
            <a:r>
              <a:rPr lang="en-US" err="1"/>
              <a:t>eos</a:t>
            </a:r>
            <a:r>
              <a:rPr lang="en-US"/>
              <a:t> et </a:t>
            </a:r>
            <a:r>
              <a:rPr lang="en-US" err="1"/>
              <a:t>moderatius</a:t>
            </a:r>
            <a:r>
              <a:rPr lang="en-US"/>
              <a:t> </a:t>
            </a:r>
            <a:r>
              <a:rPr lang="en-US" err="1"/>
              <a:t>interesset</a:t>
            </a:r>
            <a:r>
              <a:rPr lang="en-US"/>
              <a:t>. </a:t>
            </a:r>
          </a:p>
          <a:p>
            <a:pPr lvl="2"/>
            <a:endParaRPr lang="en-US"/>
          </a:p>
          <a:p>
            <a:pPr lvl="0"/>
            <a:endParaRPr lang="en-US"/>
          </a:p>
        </p:txBody>
      </p:sp>
    </p:spTree>
    <p:custDataLst>
      <p:tags r:id="rId1"/>
    </p:custDataLst>
    <p:extLst>
      <p:ext uri="{BB962C8B-B14F-4D97-AF65-F5344CB8AC3E}">
        <p14:creationId xmlns:p14="http://schemas.microsoft.com/office/powerpoint/2010/main" val="1127377076"/>
      </p:ext>
    </p:extLst>
  </p:cSld>
  <p:clrMapOvr>
    <a:masterClrMapping/>
  </p:clrMapOvr>
</p:sldLayout>
</file>

<file path=ppt/slideLayouts/slideLayout56.xml><?xml version="1.0" encoding="utf-8"?>
<p:sldLayout xmlns:p="http://schemas.openxmlformats.org/presentationml/2006/main" xmlns:a="http://schemas.openxmlformats.org/drawingml/2006/main" xmlns:r="http://schemas.openxmlformats.org/officeDocument/2006/relationships" userDrawn="1">
  <p:cSld name="Thank you 1">
    <p:bg>
      <p:bgPr>
        <a:solidFill>
          <a:srgbClr val="041E4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992B62-0E12-9E41-831D-22DE5AF4C85F}"/>
              </a:ext>
            </a:extLst>
          </p:cNvPr>
          <p:cNvSpPr/>
          <p:nvPr userDrawn="1"/>
        </p:nvSpPr>
        <p:spPr>
          <a:xfrm>
            <a:off x="-10904" y="0"/>
            <a:ext cx="12518967" cy="6858000"/>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800"/>
          </a:p>
        </p:txBody>
      </p:sp>
      <p:sp>
        <p:nvSpPr>
          <p:cNvPr id="11" name="Title 3">
            <a:extLst>
              <a:ext uri="{FF2B5EF4-FFF2-40B4-BE49-F238E27FC236}">
                <a16:creationId xmlns:a16="http://schemas.microsoft.com/office/drawing/2014/main" id="{3A283B77-293F-8240-A8D3-B758472FBDA0}"/>
              </a:ext>
            </a:extLst>
          </p:cNvPr>
          <p:cNvSpPr>
            <a:spLocks noGrp="1"/>
          </p:cNvSpPr>
          <p:nvPr>
            <p:ph hasCustomPrompt="1" type="title"/>
          </p:nvPr>
        </p:nvSpPr>
        <p:spPr>
          <a:xfrm>
            <a:off x="544566" y="4918831"/>
            <a:ext cx="5185797" cy="812464"/>
          </a:xfrm>
          <a:prstGeom prst="rect">
            <a:avLst/>
          </a:prstGeom>
        </p:spPr>
        <p:txBody>
          <a:bodyPr/>
          <a:lstStyle>
            <a:lvl1pPr>
              <a:defRPr b="1" sz="4800">
                <a:solidFill>
                  <a:schemeClr val="bg1"/>
                </a:solidFill>
                <a:latin charset="77" panose="020B0503020203060203" pitchFamily="34" typeface="Bogle"/>
              </a:defRPr>
            </a:lvl1pPr>
          </a:lstStyle>
          <a:p>
            <a:r>
              <a:rPr lang="en-US"/>
              <a:t>Thank you!</a:t>
            </a:r>
          </a:p>
        </p:txBody>
      </p:sp>
      <p:sp>
        <p:nvSpPr>
          <p:cNvPr id="14" name="Title 1">
            <a:extLst>
              <a:ext uri="{FF2B5EF4-FFF2-40B4-BE49-F238E27FC236}">
                <a16:creationId xmlns:a16="http://schemas.microsoft.com/office/drawing/2014/main" id="{E5C496CC-40AA-F9D5-B979-62FCC53051A3}"/>
              </a:ext>
            </a:extLst>
          </p:cNvPr>
          <p:cNvSpPr txBox="1">
            <a:spLocks/>
          </p:cNvSpPr>
          <p:nvPr userDrawn="1"/>
        </p:nvSpPr>
        <p:spPr>
          <a:xfrm>
            <a:off x="604965" y="1649960"/>
            <a:ext cx="3926838" cy="2877711"/>
          </a:xfrm>
          <a:prstGeom prst="rect">
            <a:avLst/>
          </a:prstGeom>
        </p:spPr>
        <p:txBody>
          <a:bodyPr>
            <a:spAutoFit/>
          </a:bodyPr>
          <a:lstStyle>
            <a:lvl1pPr algn="l" defTabSz="914377" eaLnBrk="1" hangingPunct="1" latinLnBrk="0" rtl="0">
              <a:lnSpc>
                <a:spcPct val="90000"/>
              </a:lnSpc>
              <a:spcBef>
                <a:spcPct val="0"/>
              </a:spcBef>
              <a:buNone/>
              <a:defRPr b="1" i="0" kern="1200" sz="4000">
                <a:solidFill>
                  <a:schemeClr val="bg1"/>
                </a:solidFill>
                <a:latin charset="77" panose="020B0503020203060203" pitchFamily="34" typeface="Bogle"/>
                <a:ea typeface="+mj-ea"/>
                <a:cs typeface="+mj-cs"/>
              </a:defRPr>
            </a:lvl1pPr>
          </a:lstStyle>
          <a:p>
            <a:r>
              <a:rPr lang="en-GB"/>
              <a:t>We’re</a:t>
            </a:r>
            <a:br>
              <a:rPr lang="en-GB"/>
            </a:br>
            <a:r>
              <a:rPr lang="en-GB"/>
              <a:t>designing</a:t>
            </a:r>
            <a:br>
              <a:rPr lang="en-GB"/>
            </a:br>
            <a:r>
              <a:rPr lang="en-GB"/>
              <a:t>a whole new way</a:t>
            </a:r>
            <a:br>
              <a:rPr lang="en-GB"/>
            </a:br>
            <a:r>
              <a:rPr lang="en-GB"/>
              <a:t>to do a thing</a:t>
            </a:r>
            <a:br>
              <a:rPr lang="en-GB"/>
            </a:br>
            <a:r>
              <a:rPr lang="en-GB"/>
              <a:t>at Walmart.</a:t>
            </a:r>
            <a:endParaRPr lang="en-US"/>
          </a:p>
        </p:txBody>
      </p:sp>
      <p:pic>
        <p:nvPicPr>
          <p:cNvPr id="15" name="Picture 2">
            <a:extLst>
              <a:ext uri="{FF2B5EF4-FFF2-40B4-BE49-F238E27FC236}">
                <a16:creationId xmlns:a16="http://schemas.microsoft.com/office/drawing/2014/main" id="{0AE82D16-AB9A-D208-D150-CB75D032EA6D}"/>
              </a:ext>
            </a:extLst>
          </p:cNvPr>
          <p:cNvPicPr>
            <a:picLocks noChangeArrowheads="1" noChangeAspect="1"/>
          </p:cNvPicPr>
          <p:nvPr userDrawn="1"/>
        </p:nvPicPr>
        <p:blipFill>
          <a:blip cstate="print" r:embed="rId3">
            <a:extLst>
              <a:ext uri="{28A0092B-C50C-407E-A947-70E740481C1C}">
                <a14:useLocalDpi xmlns:a14="http://schemas.microsoft.com/office/drawing/2010/main" val="0"/>
              </a:ext>
            </a:extLst>
          </a:blip>
          <a:stretch>
            <a:fillRect/>
          </a:stretch>
        </p:blipFill>
        <p:spPr bwMode="auto">
          <a:xfrm>
            <a:off x="401323" y="203043"/>
            <a:ext cx="407284" cy="4572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descr="A person sitting in front of a computer&#10;&#10;Description automatically generated" id="16" name="Picture 15">
            <a:extLst>
              <a:ext uri="{FF2B5EF4-FFF2-40B4-BE49-F238E27FC236}">
                <a16:creationId xmlns:a16="http://schemas.microsoft.com/office/drawing/2014/main" id="{A0557C97-0DF0-9DDC-DCB9-DA27FF61E874}"/>
              </a:ext>
            </a:extLst>
          </p:cNvPr>
          <p:cNvPicPr>
            <a:picLocks noChangeAspect="1"/>
          </p:cNvPicPr>
          <p:nvPr userDrawn="1"/>
        </p:nvPicPr>
        <p:blipFill rotWithShape="1">
          <a:blip r:embed="rId4"/>
          <a:srcRect b="20" r="40"/>
          <a:stretch/>
        </p:blipFill>
        <p:spPr>
          <a:xfrm>
            <a:off x="6248579" y="0"/>
            <a:ext cx="6254439" cy="6858000"/>
          </a:xfrm>
          <a:prstGeom prst="rect">
            <a:avLst/>
          </a:prstGeom>
        </p:spPr>
      </p:pic>
    </p:spTree>
    <p:custDataLst>
      <p:tags r:id="rId1"/>
    </p:custDataLst>
    <p:extLst>
      <p:ext uri="{BB962C8B-B14F-4D97-AF65-F5344CB8AC3E}">
        <p14:creationId xmlns:p14="http://schemas.microsoft.com/office/powerpoint/2010/main" val="39942835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0D125-E762-46A6-A11C-E86F6BB5426A}" type="datetimeFigureOut">
              <a:rPr lang="en-US" smtClean="0"/>
              <a:t>7/15/2022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81E5EF-1D68-4812-B9EB-1495A9736E27}" type="slidenum">
              <a:rPr lang="en-US" smtClean="0"/>
              <a:t>‹#›</a:t>
            </a:fld>
            <a:endParaRPr lang="en-US"/>
          </a:p>
        </p:txBody>
      </p:sp>
    </p:spTree>
    <p:extLst>
      <p:ext uri="{BB962C8B-B14F-4D97-AF65-F5344CB8AC3E}">
        <p14:creationId xmlns:p14="http://schemas.microsoft.com/office/powerpoint/2010/main" val="14468136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Activity 0 conten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588DD273-42BE-4238-B16E-C0D468B07F68}"/>
              </a:ext>
            </a:extLst>
          </p:cNvPr>
          <p:cNvSpPr/>
          <p:nvPr userDrawn="1"/>
        </p:nvSpPr>
        <p:spPr>
          <a:xfrm>
            <a:off x="301412" y="230048"/>
            <a:ext cx="11582400" cy="6400800"/>
          </a:xfrm>
          <a:custGeom>
            <a:avLst/>
            <a:gdLst>
              <a:gd name="connsiteX0" fmla="*/ 169813 w 8686800"/>
              <a:gd name="connsiteY0" fmla="*/ 0 h 6400800"/>
              <a:gd name="connsiteX1" fmla="*/ 8516987 w 8686800"/>
              <a:gd name="connsiteY1" fmla="*/ 0 h 6400800"/>
              <a:gd name="connsiteX2" fmla="*/ 8686800 w 8686800"/>
              <a:gd name="connsiteY2" fmla="*/ 169813 h 6400800"/>
              <a:gd name="connsiteX3" fmla="*/ 8686800 w 8686800"/>
              <a:gd name="connsiteY3" fmla="*/ 6230987 h 6400800"/>
              <a:gd name="connsiteX4" fmla="*/ 8516987 w 8686800"/>
              <a:gd name="connsiteY4" fmla="*/ 6400800 h 6400800"/>
              <a:gd name="connsiteX5" fmla="*/ 169813 w 8686800"/>
              <a:gd name="connsiteY5" fmla="*/ 6400800 h 6400800"/>
              <a:gd name="connsiteX6" fmla="*/ 0 w 8686800"/>
              <a:gd name="connsiteY6" fmla="*/ 6230987 h 6400800"/>
              <a:gd name="connsiteX7" fmla="*/ 0 w 8686800"/>
              <a:gd name="connsiteY7" fmla="*/ 169813 h 6400800"/>
              <a:gd name="connsiteX8" fmla="*/ 169813 w 8686800"/>
              <a:gd name="connsiteY8"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6800" h="6400800">
                <a:moveTo>
                  <a:pt x="169813" y="0"/>
                </a:moveTo>
                <a:lnTo>
                  <a:pt x="8516987" y="0"/>
                </a:lnTo>
                <a:cubicBezTo>
                  <a:pt x="8610772" y="0"/>
                  <a:pt x="8686800" y="76028"/>
                  <a:pt x="8686800" y="169813"/>
                </a:cubicBezTo>
                <a:lnTo>
                  <a:pt x="8686800" y="6230987"/>
                </a:lnTo>
                <a:cubicBezTo>
                  <a:pt x="8686800" y="6324772"/>
                  <a:pt x="8610772" y="6400800"/>
                  <a:pt x="8516987" y="6400800"/>
                </a:cubicBezTo>
                <a:lnTo>
                  <a:pt x="169813" y="6400800"/>
                </a:lnTo>
                <a:cubicBezTo>
                  <a:pt x="76028" y="6400800"/>
                  <a:pt x="0" y="6324772"/>
                  <a:pt x="0" y="6230987"/>
                </a:cubicBezTo>
                <a:lnTo>
                  <a:pt x="0" y="169813"/>
                </a:lnTo>
                <a:cubicBezTo>
                  <a:pt x="0" y="76028"/>
                  <a:pt x="76028" y="0"/>
                  <a:pt x="169813" y="0"/>
                </a:cubicBezTo>
                <a:close/>
              </a:path>
            </a:pathLst>
          </a:custGeom>
          <a:gradFill flip="none" rotWithShape="1">
            <a:gsLst>
              <a:gs pos="66000">
                <a:schemeClr val="tx1">
                  <a:lumMod val="65000"/>
                  <a:lumOff val="35000"/>
                </a:schemeClr>
              </a:gs>
              <a:gs pos="100000">
                <a:schemeClr val="tx1">
                  <a:lumMod val="85000"/>
                  <a:lumOff val="15000"/>
                </a:schemeClr>
              </a:gs>
              <a:gs pos="33000">
                <a:schemeClr val="bg1">
                  <a:lumMod val="50000"/>
                </a:schemeClr>
              </a:gs>
            </a:gsLst>
            <a:path path="circle">
              <a:fillToRect l="100000" t="100000"/>
            </a:path>
            <a:tileRect r="-100000" b="-100000"/>
          </a:gra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962" tIns="36962" rIns="36962" bIns="36962" numCol="1" spcCol="38100" rtlCol="0" anchor="ctr">
            <a:noAutofit/>
          </a:bodyPr>
          <a:lstStyle/>
          <a:p>
            <a:pPr algn="ctr" defTabSz="605372" hangingPunct="0"/>
            <a:endParaRPr lang="en-US" sz="2200">
              <a:solidFill>
                <a:srgbClr val="FFFFFF"/>
              </a:solidFill>
              <a:latin typeface="Calibri" panose="020F0502020204030204"/>
              <a:sym typeface="Helvetica Light"/>
            </a:endParaRPr>
          </a:p>
        </p:txBody>
      </p:sp>
      <p:sp>
        <p:nvSpPr>
          <p:cNvPr id="35" name="Freeform: Shape 34">
            <a:extLst>
              <a:ext uri="{FF2B5EF4-FFF2-40B4-BE49-F238E27FC236}">
                <a16:creationId xmlns:a16="http://schemas.microsoft.com/office/drawing/2014/main" id="{A7799738-B1B3-449C-B1A8-568614952AC8}"/>
              </a:ext>
            </a:extLst>
          </p:cNvPr>
          <p:cNvSpPr/>
          <p:nvPr userDrawn="1"/>
        </p:nvSpPr>
        <p:spPr>
          <a:xfrm>
            <a:off x="0" y="0"/>
            <a:ext cx="12192000" cy="6858000"/>
          </a:xfrm>
          <a:custGeom>
            <a:avLst/>
            <a:gdLst>
              <a:gd name="connsiteX0" fmla="*/ 395872 w 9144000"/>
              <a:gd name="connsiteY0" fmla="*/ 230048 h 6858000"/>
              <a:gd name="connsiteX1" fmla="*/ 226059 w 9144000"/>
              <a:gd name="connsiteY1" fmla="*/ 399861 h 6858000"/>
              <a:gd name="connsiteX2" fmla="*/ 226059 w 9144000"/>
              <a:gd name="connsiteY2" fmla="*/ 6461035 h 6858000"/>
              <a:gd name="connsiteX3" fmla="*/ 395872 w 9144000"/>
              <a:gd name="connsiteY3" fmla="*/ 6630848 h 6858000"/>
              <a:gd name="connsiteX4" fmla="*/ 8743046 w 9144000"/>
              <a:gd name="connsiteY4" fmla="*/ 6630848 h 6858000"/>
              <a:gd name="connsiteX5" fmla="*/ 8912859 w 9144000"/>
              <a:gd name="connsiteY5" fmla="*/ 6461035 h 6858000"/>
              <a:gd name="connsiteX6" fmla="*/ 8912859 w 9144000"/>
              <a:gd name="connsiteY6" fmla="*/ 399861 h 6858000"/>
              <a:gd name="connsiteX7" fmla="*/ 8743046 w 9144000"/>
              <a:gd name="connsiteY7" fmla="*/ 230048 h 6858000"/>
              <a:gd name="connsiteX8" fmla="*/ 0 w 9144000"/>
              <a:gd name="connsiteY8" fmla="*/ 0 h 6858000"/>
              <a:gd name="connsiteX9" fmla="*/ 9144000 w 9144000"/>
              <a:gd name="connsiteY9" fmla="*/ 0 h 6858000"/>
              <a:gd name="connsiteX10" fmla="*/ 9144000 w 9144000"/>
              <a:gd name="connsiteY10" fmla="*/ 6858000 h 6858000"/>
              <a:gd name="connsiteX11" fmla="*/ 0 w 914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6858000">
                <a:moveTo>
                  <a:pt x="395872" y="230048"/>
                </a:moveTo>
                <a:cubicBezTo>
                  <a:pt x="302087" y="230048"/>
                  <a:pt x="226059" y="306076"/>
                  <a:pt x="226059" y="399861"/>
                </a:cubicBezTo>
                <a:lnTo>
                  <a:pt x="226059" y="6461035"/>
                </a:lnTo>
                <a:cubicBezTo>
                  <a:pt x="226059" y="6554820"/>
                  <a:pt x="302087" y="6630848"/>
                  <a:pt x="395872" y="6630848"/>
                </a:cubicBezTo>
                <a:lnTo>
                  <a:pt x="8743046" y="6630848"/>
                </a:lnTo>
                <a:cubicBezTo>
                  <a:pt x="8836831" y="6630848"/>
                  <a:pt x="8912859" y="6554820"/>
                  <a:pt x="8912859" y="6461035"/>
                </a:cubicBezTo>
                <a:lnTo>
                  <a:pt x="8912859" y="399861"/>
                </a:lnTo>
                <a:cubicBezTo>
                  <a:pt x="8912859" y="306076"/>
                  <a:pt x="8836831" y="230048"/>
                  <a:pt x="8743046" y="230048"/>
                </a:cubicBezTo>
                <a:close/>
                <a:moveTo>
                  <a:pt x="0" y="0"/>
                </a:moveTo>
                <a:lnTo>
                  <a:pt x="9144000" y="0"/>
                </a:lnTo>
                <a:lnTo>
                  <a:pt x="9144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Slide Number Placeholder 1">
            <a:extLst>
              <a:ext uri="{FF2B5EF4-FFF2-40B4-BE49-F238E27FC236}">
                <a16:creationId xmlns:a16="http://schemas.microsoft.com/office/drawing/2014/main" id="{B1E07227-FAC6-404F-88C0-E8F881BCB5F7}"/>
              </a:ext>
            </a:extLst>
          </p:cNvPr>
          <p:cNvSpPr>
            <a:spLocks noGrp="1"/>
          </p:cNvSpPr>
          <p:nvPr>
            <p:ph type="sldNum" sz="quarter" idx="4"/>
          </p:nvPr>
        </p:nvSpPr>
        <p:spPr>
          <a:xfrm>
            <a:off x="9033189" y="6308862"/>
            <a:ext cx="2743200" cy="365125"/>
          </a:xfrm>
          <a:prstGeom prst="rect">
            <a:avLst/>
          </a:prstGeom>
        </p:spPr>
        <p:txBody>
          <a:bodyPr/>
          <a:lstStyle>
            <a:lvl1pPr algn="r">
              <a:defRPr sz="1200" b="1">
                <a:solidFill>
                  <a:schemeClr val="bg1"/>
                </a:solidFill>
              </a:defRPr>
            </a:lvl1pPr>
          </a:lstStyle>
          <a:p>
            <a:fld id="{0B8CBD22-A75E-4824-8C03-E47F3FF9BFB9}" type="slidenum">
              <a:rPr lang="en-US" smtClean="0"/>
              <a:pPr/>
              <a:t>‹#›</a:t>
            </a:fld>
            <a:endParaRPr lang="en-US"/>
          </a:p>
        </p:txBody>
      </p:sp>
      <p:sp>
        <p:nvSpPr>
          <p:cNvPr id="28" name="Subtitle 1">
            <a:extLst>
              <a:ext uri="{FF2B5EF4-FFF2-40B4-BE49-F238E27FC236}">
                <a16:creationId xmlns:a16="http://schemas.microsoft.com/office/drawing/2014/main" id="{0282A375-8D9C-43EF-927B-C5C9CD725CBC}"/>
              </a:ext>
            </a:extLst>
          </p:cNvPr>
          <p:cNvSpPr>
            <a:spLocks noGrp="1"/>
          </p:cNvSpPr>
          <p:nvPr>
            <p:ph type="subTitle" idx="12" hasCustomPrompt="1"/>
          </p:nvPr>
        </p:nvSpPr>
        <p:spPr>
          <a:xfrm>
            <a:off x="1474651" y="940003"/>
            <a:ext cx="9879261" cy="387798"/>
          </a:xfrm>
          <a:prstGeom prst="rect">
            <a:avLst/>
          </a:prstGeom>
        </p:spPr>
        <p:txBody>
          <a:bodyPr wrap="square" tIns="0" bIns="0">
            <a:spAutoFit/>
          </a:bodyPr>
          <a:lstStyle>
            <a:lvl1pPr marL="0" indent="0" algn="l">
              <a:buNone/>
              <a:defRPr sz="2800">
                <a:solidFill>
                  <a:srgbClr val="FFC22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29" name="Title Placeholder 1">
            <a:extLst>
              <a:ext uri="{FF2B5EF4-FFF2-40B4-BE49-F238E27FC236}">
                <a16:creationId xmlns:a16="http://schemas.microsoft.com/office/drawing/2014/main" id="{68EB629D-89E9-4D12-9FDB-9F7DC5858DB5}"/>
              </a:ext>
            </a:extLst>
          </p:cNvPr>
          <p:cNvSpPr>
            <a:spLocks noGrp="1"/>
          </p:cNvSpPr>
          <p:nvPr>
            <p:ph type="title" hasCustomPrompt="1"/>
          </p:nvPr>
        </p:nvSpPr>
        <p:spPr>
          <a:xfrm>
            <a:off x="1463150" y="302322"/>
            <a:ext cx="9890761" cy="850213"/>
          </a:xfrm>
          <a:prstGeom prst="rect">
            <a:avLst/>
          </a:prstGeom>
        </p:spPr>
        <p:txBody>
          <a:bodyPr vert="horz" lIns="91440" tIns="45720" rIns="91440" bIns="45720" rtlCol="0" anchor="ctr">
            <a:normAutofit/>
          </a:bodyPr>
          <a:lstStyle>
            <a:lvl1pPr>
              <a:defRPr>
                <a:solidFill>
                  <a:schemeClr val="bg1"/>
                </a:solidFill>
              </a:defRPr>
            </a:lvl1pPr>
          </a:lstStyle>
          <a:p>
            <a:r>
              <a:rPr lang="en-US"/>
              <a:t>Title</a:t>
            </a:r>
          </a:p>
        </p:txBody>
      </p:sp>
      <p:sp>
        <p:nvSpPr>
          <p:cNvPr id="27" name="Content Placeholder 1">
            <a:extLst>
              <a:ext uri="{FF2B5EF4-FFF2-40B4-BE49-F238E27FC236}">
                <a16:creationId xmlns:a16="http://schemas.microsoft.com/office/drawing/2014/main" id="{554B88EE-6020-4144-A2F8-DE07005BE666}"/>
              </a:ext>
            </a:extLst>
          </p:cNvPr>
          <p:cNvSpPr>
            <a:spLocks noGrp="1"/>
          </p:cNvSpPr>
          <p:nvPr>
            <p:ph idx="1"/>
          </p:nvPr>
        </p:nvSpPr>
        <p:spPr>
          <a:xfrm>
            <a:off x="2491197" y="1825625"/>
            <a:ext cx="7577035" cy="4351338"/>
          </a:xfrm>
          <a:prstGeom prst="rect">
            <a:avLst/>
          </a:prstGeom>
        </p:spPr>
        <p:txBody>
          <a:bodyPr/>
          <a:lstStyle>
            <a:lvl1pPr>
              <a:lnSpc>
                <a:spcPct val="100000"/>
              </a:lnSpc>
              <a:spcBef>
                <a:spcPts val="600"/>
              </a:spcBef>
              <a:defRPr>
                <a:solidFill>
                  <a:schemeClr val="tx1">
                    <a:lumMod val="75000"/>
                    <a:lumOff val="25000"/>
                  </a:schemeClr>
                </a:solidFill>
              </a:defRPr>
            </a:lvl1pPr>
            <a:lvl2pPr>
              <a:lnSpc>
                <a:spcPct val="100000"/>
              </a:lnSpc>
              <a:spcBef>
                <a:spcPts val="600"/>
              </a:spcBef>
              <a:defRPr>
                <a:solidFill>
                  <a:schemeClr val="tx1">
                    <a:lumMod val="75000"/>
                    <a:lumOff val="25000"/>
                  </a:schemeClr>
                </a:solidFill>
              </a:defRPr>
            </a:lvl2pPr>
            <a:lvl3pPr>
              <a:lnSpc>
                <a:spcPct val="100000"/>
              </a:lnSpc>
              <a:spcBef>
                <a:spcPts val="600"/>
              </a:spcBef>
              <a:defRPr>
                <a:solidFill>
                  <a:schemeClr val="tx1">
                    <a:lumMod val="75000"/>
                    <a:lumOff val="25000"/>
                  </a:schemeClr>
                </a:solidFill>
              </a:defRPr>
            </a:lvl3pPr>
            <a:lvl4pPr>
              <a:lnSpc>
                <a:spcPct val="100000"/>
              </a:lnSpc>
              <a:spcBef>
                <a:spcPts val="600"/>
              </a:spcBef>
              <a:defRPr>
                <a:solidFill>
                  <a:schemeClr val="tx1">
                    <a:lumMod val="75000"/>
                    <a:lumOff val="25000"/>
                  </a:schemeClr>
                </a:solidFill>
              </a:defRPr>
            </a:lvl4pPr>
            <a:lvl5pPr>
              <a:lnSpc>
                <a:spcPct val="100000"/>
              </a:lnSpc>
              <a:spcBef>
                <a:spcPts val="600"/>
              </a:spcBef>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0691843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0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lumMod val="85000"/>
                  </a:schemeClr>
                </a:solidFill>
              </a:defRPr>
            </a:lvl1pPr>
          </a:lstStyle>
          <a:p>
            <a:fld id="{C00F7471-9F90-4468-BCA8-396E70DB47E9}" type="datetime1">
              <a:rPr lang="en-US" smtClean="0"/>
              <a:pPr/>
              <a:t>7/15/2022</a:t>
            </a:fld>
            <a:endParaRPr lang="en-US"/>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r>
              <a:rPr lang="en-US"/>
              <a:t>Confidential and Proprietary</a:t>
            </a:r>
          </a:p>
        </p:txBody>
      </p:sp>
      <p:sp>
        <p:nvSpPr>
          <p:cNvPr id="11" name="Subtitle 1">
            <a:extLst>
              <a:ext uri="{FF2B5EF4-FFF2-40B4-BE49-F238E27FC236}">
                <a16:creationId xmlns:a16="http://schemas.microsoft.com/office/drawing/2014/main" id="{18598C27-8B85-435B-AEFB-F5BBB31CADE7}"/>
              </a:ext>
            </a:extLst>
          </p:cNvPr>
          <p:cNvSpPr>
            <a:spLocks noGrp="1"/>
          </p:cNvSpPr>
          <p:nvPr>
            <p:ph type="subTitle" idx="12"/>
          </p:nvPr>
        </p:nvSpPr>
        <p:spPr>
          <a:xfrm>
            <a:off x="1474652" y="940009"/>
            <a:ext cx="9879261" cy="430887"/>
          </a:xfrm>
          <a:prstGeom prst="rect">
            <a:avLst/>
          </a:prstGeom>
        </p:spPr>
        <p:txBody>
          <a:bodyPr wrap="square" tIns="0" bIns="0">
            <a:spAutoFit/>
          </a:bodyPr>
          <a:lstStyle>
            <a:lvl1pPr marL="0" indent="0" algn="l">
              <a:buNone/>
              <a:defRPr sz="2800">
                <a:solidFill>
                  <a:srgbClr val="0071CE"/>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4" name="Title Placeholder 1">
            <a:extLst>
              <a:ext uri="{FF2B5EF4-FFF2-40B4-BE49-F238E27FC236}">
                <a16:creationId xmlns:a16="http://schemas.microsoft.com/office/drawing/2014/main" id="{A7AE25D3-A11F-4A5B-8C62-EC56A415FF01}"/>
              </a:ext>
            </a:extLst>
          </p:cNvPr>
          <p:cNvSpPr>
            <a:spLocks noGrp="1"/>
          </p:cNvSpPr>
          <p:nvPr>
            <p:ph type="title"/>
          </p:nvPr>
        </p:nvSpPr>
        <p:spPr>
          <a:xfrm>
            <a:off x="1463154" y="302328"/>
            <a:ext cx="9890761" cy="850213"/>
          </a:xfrm>
          <a:prstGeom prst="rect">
            <a:avLst/>
          </a:prstGeom>
        </p:spPr>
        <p:txBody>
          <a:bodyPr vert="horz" lIns="91440" tIns="45720" rIns="91440" bIns="45720" rtlCol="0" anchor="ctr">
            <a:normAutofit/>
          </a:bodyPr>
          <a:lstStyle>
            <a:lvl1pPr>
              <a:defRPr>
                <a:solidFill>
                  <a:srgbClr val="041E42"/>
                </a:solidFill>
              </a:defRPr>
            </a:lvl1pPr>
          </a:lstStyle>
          <a:p>
            <a:r>
              <a:rPr lang="en-US"/>
              <a:t>Click to edit Master title style</a:t>
            </a:r>
          </a:p>
        </p:txBody>
      </p:sp>
      <p:sp>
        <p:nvSpPr>
          <p:cNvPr id="16" name="Slide Number Placeholder 1">
            <a:extLst>
              <a:ext uri="{FF2B5EF4-FFF2-40B4-BE49-F238E27FC236}">
                <a16:creationId xmlns:a16="http://schemas.microsoft.com/office/drawing/2014/main" id="{7BF9E741-14AE-4C57-BE03-7C147CD5146B}"/>
              </a:ext>
            </a:extLst>
          </p:cNvPr>
          <p:cNvSpPr>
            <a:spLocks noGrp="1"/>
          </p:cNvSpPr>
          <p:nvPr>
            <p:ph type="sldNum" sz="quarter" idx="4"/>
          </p:nvPr>
        </p:nvSpPr>
        <p:spPr>
          <a:xfrm>
            <a:off x="9033189" y="6308868"/>
            <a:ext cx="2743200" cy="365125"/>
          </a:xfrm>
          <a:prstGeom prst="rect">
            <a:avLst/>
          </a:prstGeom>
        </p:spPr>
        <p:txBody>
          <a:bodyPr/>
          <a:lstStyle>
            <a:lvl1pPr algn="r">
              <a:defRPr sz="1200" b="1">
                <a:solidFill>
                  <a:schemeClr val="bg1"/>
                </a:solidFill>
              </a:defRPr>
            </a:lvl1pPr>
          </a:lstStyle>
          <a:p>
            <a:fld id="{0B8CBD22-A75E-4824-8C03-E47F3FF9BFB9}" type="slidenum">
              <a:rPr lang="en-US" smtClean="0"/>
              <a:pPr/>
              <a:t>‹#›</a:t>
            </a:fld>
            <a:endParaRPr lang="en-US"/>
          </a:p>
        </p:txBody>
      </p:sp>
    </p:spTree>
    <p:extLst>
      <p:ext uri="{BB962C8B-B14F-4D97-AF65-F5344CB8AC3E}">
        <p14:creationId xmlns:p14="http://schemas.microsoft.com/office/powerpoint/2010/main" val="3940829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hart 1">
    <p:bg>
      <p:bgPr>
        <a:solidFill>
          <a:srgbClr val="041E4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9ECF27-211F-8243-8686-DBBD061144F6}"/>
              </a:ext>
            </a:extLst>
          </p:cNvPr>
          <p:cNvSpPr/>
          <p:nvPr userDrawn="1"/>
        </p:nvSpPr>
        <p:spPr>
          <a:xfrm flipH="1">
            <a:off x="4854634" y="0"/>
            <a:ext cx="73373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Google Shape;235;p28">
            <a:extLst>
              <a:ext uri="{FF2B5EF4-FFF2-40B4-BE49-F238E27FC236}">
                <a16:creationId xmlns:a16="http://schemas.microsoft.com/office/drawing/2014/main" id="{6AACC6B4-D75B-9F47-80A3-64566E129B60}"/>
              </a:ext>
            </a:extLst>
          </p:cNvPr>
          <p:cNvSpPr txBox="1">
            <a:spLocks noGrp="1"/>
          </p:cNvSpPr>
          <p:nvPr>
            <p:ph type="title" hasCustomPrompt="1"/>
          </p:nvPr>
        </p:nvSpPr>
        <p:spPr>
          <a:xfrm>
            <a:off x="1052422" y="455217"/>
            <a:ext cx="3552831" cy="53974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3200" b="1" i="0">
                <a:solidFill>
                  <a:schemeClr val="bg1"/>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r>
              <a:rPr lang="en-US"/>
              <a:t>Overview slide</a:t>
            </a:r>
            <a:endParaRPr/>
          </a:p>
        </p:txBody>
      </p:sp>
      <p:pic>
        <p:nvPicPr>
          <p:cNvPr id="13" name="Picture 12">
            <a:extLst>
              <a:ext uri="{FF2B5EF4-FFF2-40B4-BE49-F238E27FC236}">
                <a16:creationId xmlns:a16="http://schemas.microsoft.com/office/drawing/2014/main" id="{A4D89A84-DFDD-8849-888C-360CCF320DDD}"/>
              </a:ext>
            </a:extLst>
          </p:cNvPr>
          <p:cNvPicPr>
            <a:picLocks noChangeAspect="1"/>
          </p:cNvPicPr>
          <p:nvPr userDrawn="1"/>
        </p:nvPicPr>
        <p:blipFill>
          <a:blip r:embed="rId3"/>
          <a:stretch>
            <a:fillRect/>
          </a:stretch>
        </p:blipFill>
        <p:spPr>
          <a:xfrm>
            <a:off x="465514" y="372094"/>
            <a:ext cx="553657" cy="622865"/>
          </a:xfrm>
          <a:prstGeom prst="rect">
            <a:avLst/>
          </a:prstGeom>
        </p:spPr>
      </p:pic>
      <p:sp>
        <p:nvSpPr>
          <p:cNvPr id="16" name="Text Placeholder 18">
            <a:extLst>
              <a:ext uri="{FF2B5EF4-FFF2-40B4-BE49-F238E27FC236}">
                <a16:creationId xmlns:a16="http://schemas.microsoft.com/office/drawing/2014/main" id="{16737CBC-939A-CA4A-B411-1B9418FEC9D4}"/>
              </a:ext>
            </a:extLst>
          </p:cNvPr>
          <p:cNvSpPr>
            <a:spLocks noGrp="1"/>
          </p:cNvSpPr>
          <p:nvPr>
            <p:ph type="body" sz="quarter" idx="13" hasCustomPrompt="1"/>
          </p:nvPr>
        </p:nvSpPr>
        <p:spPr>
          <a:xfrm>
            <a:off x="5057633" y="911834"/>
            <a:ext cx="2575387" cy="273985"/>
          </a:xfrm>
          <a:prstGeom prst="rect">
            <a:avLst/>
          </a:prstGeom>
        </p:spPr>
        <p:txBody>
          <a:bodyPr lIns="0"/>
          <a:lstStyle>
            <a:lvl1pPr marL="0" indent="0">
              <a:buNone/>
              <a:defRPr lang="en-US" sz="1800" b="1" i="0" u="none" strike="noStrike" cap="none" dirty="0">
                <a:solidFill>
                  <a:srgbClr val="002060"/>
                </a:solidFill>
                <a:latin typeface="Bogle" panose="020B0503020203060203" pitchFamily="34" charset="77"/>
                <a:ea typeface="Arial"/>
                <a:cs typeface="Arial"/>
                <a:sym typeface="Arial"/>
              </a:defRPr>
            </a:lvl1pPr>
            <a:lvl2pPr>
              <a:defRPr lang="en-US" sz="2000" b="0" i="0" u="none" strike="noStrike" cap="none" dirty="0" smtClean="0">
                <a:solidFill>
                  <a:schemeClr val="bg1"/>
                </a:solidFill>
                <a:latin typeface="Bogle" panose="020B0503020203060203" pitchFamily="34" charset="77"/>
                <a:ea typeface="Arial"/>
                <a:cs typeface="Arial"/>
                <a:sym typeface="Arial"/>
              </a:defRPr>
            </a:lvl2pPr>
            <a:lvl3pPr>
              <a:defRPr lang="en-US" sz="2000" b="0" i="0" u="none" strike="noStrike" cap="none" dirty="0" smtClean="0">
                <a:solidFill>
                  <a:schemeClr val="bg1"/>
                </a:solidFill>
                <a:latin typeface="Bogle" panose="020B0503020203060203" pitchFamily="34" charset="77"/>
                <a:ea typeface="Arial"/>
                <a:cs typeface="Arial"/>
                <a:sym typeface="Arial"/>
              </a:defRPr>
            </a:lvl3pPr>
            <a:lvl4pPr>
              <a:defRPr lang="en-US" sz="2000" b="0" i="0" u="none" strike="noStrike" cap="none" dirty="0" smtClean="0">
                <a:solidFill>
                  <a:schemeClr val="bg1"/>
                </a:solidFill>
                <a:latin typeface="Bogle" panose="020B0503020203060203" pitchFamily="34" charset="77"/>
                <a:ea typeface="Arial"/>
                <a:cs typeface="Arial"/>
                <a:sym typeface="Arial"/>
              </a:defRPr>
            </a:lvl4pPr>
            <a:lvl5pPr>
              <a:defRPr lang="en-US" sz="2000" b="0" i="0" u="none" strike="noStrike" cap="none" dirty="0">
                <a:solidFill>
                  <a:schemeClr val="bg1"/>
                </a:solidFill>
                <a:latin typeface="Bogle" panose="020B0503020203060203" pitchFamily="34" charset="77"/>
                <a:ea typeface="Arial"/>
                <a:cs typeface="Arial"/>
                <a:sym typeface="Arial"/>
              </a:defRPr>
            </a:lvl5pPr>
          </a:lstStyle>
          <a:p>
            <a:pPr lvl="0"/>
            <a:r>
              <a:rPr lang="en-US"/>
              <a:t>Chart title</a:t>
            </a:r>
          </a:p>
        </p:txBody>
      </p:sp>
      <p:sp>
        <p:nvSpPr>
          <p:cNvPr id="17" name="Table Placeholder 30">
            <a:extLst>
              <a:ext uri="{FF2B5EF4-FFF2-40B4-BE49-F238E27FC236}">
                <a16:creationId xmlns:a16="http://schemas.microsoft.com/office/drawing/2014/main" id="{F9ED60D7-B852-D14F-B3A6-B1EB3563C2C1}"/>
              </a:ext>
            </a:extLst>
          </p:cNvPr>
          <p:cNvSpPr>
            <a:spLocks noGrp="1"/>
          </p:cNvSpPr>
          <p:nvPr>
            <p:ph type="tbl" sz="quarter" idx="15" hasCustomPrompt="1"/>
          </p:nvPr>
        </p:nvSpPr>
        <p:spPr>
          <a:xfrm>
            <a:off x="5068141" y="1257997"/>
            <a:ext cx="6890659" cy="3013072"/>
          </a:xfrm>
          <a:prstGeom prst="rect">
            <a:avLst/>
          </a:prstGeom>
        </p:spPr>
        <p:txBody>
          <a:bodyPr anchor="ctr" anchorCtr="0"/>
          <a:lstStyle>
            <a:lvl1pPr algn="ctr">
              <a:defRPr lang="en-US" sz="1400" b="0" i="0" u="none" strike="noStrike" cap="none" dirty="0">
                <a:solidFill>
                  <a:schemeClr val="accent1"/>
                </a:solidFill>
                <a:latin typeface="Bogle" panose="020B0503020203060203" pitchFamily="34" charset="77"/>
                <a:ea typeface="+mn-ea"/>
                <a:cs typeface="+mn-cs"/>
                <a:sym typeface="Arial"/>
              </a:defRPr>
            </a:lvl1pPr>
          </a:lstStyle>
          <a:p>
            <a:r>
              <a:rPr lang="en-US" sz="1500" b="0" i="0" u="none" strike="noStrike" cap="none">
                <a:solidFill>
                  <a:schemeClr val="tx1">
                    <a:lumMod val="90000"/>
                    <a:lumOff val="10000"/>
                  </a:schemeClr>
                </a:solidFill>
                <a:latin typeface="Bogle" panose="020B0503020203060203" pitchFamily="34" charset="77"/>
                <a:ea typeface="+mn-ea"/>
                <a:cs typeface="+mn-cs"/>
                <a:sym typeface="Arial"/>
              </a:rPr>
              <a:t>Insert table here</a:t>
            </a:r>
            <a:endParaRPr lang="en-US"/>
          </a:p>
        </p:txBody>
      </p:sp>
      <p:sp>
        <p:nvSpPr>
          <p:cNvPr id="18" name="Text Placeholder 18">
            <a:extLst>
              <a:ext uri="{FF2B5EF4-FFF2-40B4-BE49-F238E27FC236}">
                <a16:creationId xmlns:a16="http://schemas.microsoft.com/office/drawing/2014/main" id="{D576EABF-379B-D44E-AE50-DDA4A6824237}"/>
              </a:ext>
            </a:extLst>
          </p:cNvPr>
          <p:cNvSpPr>
            <a:spLocks noGrp="1"/>
          </p:cNvSpPr>
          <p:nvPr>
            <p:ph type="body" sz="quarter" idx="14" hasCustomPrompt="1"/>
          </p:nvPr>
        </p:nvSpPr>
        <p:spPr>
          <a:xfrm>
            <a:off x="5057635" y="4749237"/>
            <a:ext cx="3694112" cy="273985"/>
          </a:xfrm>
          <a:prstGeom prst="rect">
            <a:avLst/>
          </a:prstGeom>
        </p:spPr>
        <p:txBody>
          <a:bodyPr lIns="0"/>
          <a:lstStyle>
            <a:lvl1pPr marL="0" indent="0">
              <a:buNone/>
              <a:defRPr lang="en-US" sz="1400" b="1" i="0" u="none" strike="noStrike" cap="none" dirty="0">
                <a:solidFill>
                  <a:srgbClr val="002060"/>
                </a:solidFill>
                <a:latin typeface="Bogle" panose="020B0503020203060203" pitchFamily="34" charset="77"/>
                <a:ea typeface="Arial"/>
                <a:cs typeface="Arial"/>
                <a:sym typeface="Arial"/>
              </a:defRPr>
            </a:lvl1pPr>
            <a:lvl2pPr>
              <a:defRPr lang="en-US" sz="2000" b="0" i="0" u="none" strike="noStrike" cap="none" dirty="0" smtClean="0">
                <a:solidFill>
                  <a:schemeClr val="bg1"/>
                </a:solidFill>
                <a:latin typeface="Bogle" panose="020B0503020203060203" pitchFamily="34" charset="77"/>
                <a:ea typeface="Arial"/>
                <a:cs typeface="Arial"/>
                <a:sym typeface="Arial"/>
              </a:defRPr>
            </a:lvl2pPr>
            <a:lvl3pPr>
              <a:defRPr lang="en-US" sz="2000" b="0" i="0" u="none" strike="noStrike" cap="none" dirty="0" smtClean="0">
                <a:solidFill>
                  <a:schemeClr val="bg1"/>
                </a:solidFill>
                <a:latin typeface="Bogle" panose="020B0503020203060203" pitchFamily="34" charset="77"/>
                <a:ea typeface="Arial"/>
                <a:cs typeface="Arial"/>
                <a:sym typeface="Arial"/>
              </a:defRPr>
            </a:lvl3pPr>
            <a:lvl4pPr>
              <a:defRPr lang="en-US" sz="2000" b="0" i="0" u="none" strike="noStrike" cap="none" dirty="0" smtClean="0">
                <a:solidFill>
                  <a:schemeClr val="bg1"/>
                </a:solidFill>
                <a:latin typeface="Bogle" panose="020B0503020203060203" pitchFamily="34" charset="77"/>
                <a:ea typeface="Arial"/>
                <a:cs typeface="Arial"/>
                <a:sym typeface="Arial"/>
              </a:defRPr>
            </a:lvl4pPr>
            <a:lvl5pPr>
              <a:defRPr lang="en-US" sz="2000" b="0" i="0" u="none" strike="noStrike" cap="none" dirty="0">
                <a:solidFill>
                  <a:schemeClr val="bg1"/>
                </a:solidFill>
                <a:latin typeface="Bogle" panose="020B0503020203060203" pitchFamily="34" charset="77"/>
                <a:ea typeface="Arial"/>
                <a:cs typeface="Arial"/>
                <a:sym typeface="Arial"/>
              </a:defRPr>
            </a:lvl5pPr>
          </a:lstStyle>
          <a:p>
            <a:pPr lvl="0"/>
            <a:r>
              <a:rPr lang="en-US"/>
              <a:t>Section title</a:t>
            </a:r>
          </a:p>
        </p:txBody>
      </p:sp>
      <p:sp>
        <p:nvSpPr>
          <p:cNvPr id="23" name="Text Placeholder 4">
            <a:extLst>
              <a:ext uri="{FF2B5EF4-FFF2-40B4-BE49-F238E27FC236}">
                <a16:creationId xmlns:a16="http://schemas.microsoft.com/office/drawing/2014/main" id="{598D2804-3259-D849-B758-48DD67403920}"/>
              </a:ext>
            </a:extLst>
          </p:cNvPr>
          <p:cNvSpPr>
            <a:spLocks noGrp="1"/>
          </p:cNvSpPr>
          <p:nvPr>
            <p:ph type="body" sz="quarter" idx="10" hasCustomPrompt="1"/>
          </p:nvPr>
        </p:nvSpPr>
        <p:spPr>
          <a:xfrm>
            <a:off x="459885" y="1617824"/>
            <a:ext cx="4102667" cy="4784961"/>
          </a:xfrm>
          <a:prstGeom prst="rect">
            <a:avLst/>
          </a:prstGeom>
        </p:spPr>
        <p:txBody>
          <a:bodyPr/>
          <a:lstStyle>
            <a:lvl1pPr>
              <a:defRPr sz="1200">
                <a:solidFill>
                  <a:schemeClr val="bg1"/>
                </a:solidFill>
                <a:latin typeface="Bogle" panose="020B0503020203060203" pitchFamily="34" charset="77"/>
              </a:defRPr>
            </a:lvl1pPr>
            <a:lvl2pPr>
              <a:defRPr sz="1200">
                <a:solidFill>
                  <a:schemeClr val="bg1"/>
                </a:solidFill>
                <a:latin typeface="Bogle" panose="020B0503020203060203" pitchFamily="34" charset="77"/>
              </a:defRPr>
            </a:lvl2pPr>
            <a:lvl3pPr>
              <a:defRPr sz="1200">
                <a:solidFill>
                  <a:schemeClr val="bg1"/>
                </a:solidFill>
                <a:latin typeface="Bogle" panose="020B0503020203060203" pitchFamily="34" charset="77"/>
              </a:defRPr>
            </a:lvl3pPr>
            <a:lvl4pPr>
              <a:defRPr sz="1200">
                <a:solidFill>
                  <a:schemeClr val="bg1"/>
                </a:solidFill>
                <a:latin typeface="Bogle" panose="020B0503020203060203" pitchFamily="34" charset="77"/>
              </a:defRPr>
            </a:lvl4pPr>
            <a:lvl5pPr>
              <a:defRPr sz="1200">
                <a:solidFill>
                  <a:schemeClr val="bg1"/>
                </a:solidFill>
                <a:latin typeface="Bogle" panose="020B0503020203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4">
            <a:extLst>
              <a:ext uri="{FF2B5EF4-FFF2-40B4-BE49-F238E27FC236}">
                <a16:creationId xmlns:a16="http://schemas.microsoft.com/office/drawing/2014/main" id="{27CAF900-DCC1-7343-902F-180E3AE1BC6D}"/>
              </a:ext>
            </a:extLst>
          </p:cNvPr>
          <p:cNvSpPr>
            <a:spLocks noGrp="1"/>
          </p:cNvSpPr>
          <p:nvPr>
            <p:ph type="body" sz="quarter" idx="16" hasCustomPrompt="1"/>
          </p:nvPr>
        </p:nvSpPr>
        <p:spPr>
          <a:xfrm>
            <a:off x="5057635" y="5133580"/>
            <a:ext cx="2947856" cy="1474064"/>
          </a:xfrm>
          <a:prstGeom prst="rect">
            <a:avLst/>
          </a:prstGeom>
        </p:spPr>
        <p:txBody>
          <a:bodyPr/>
          <a:lstStyle>
            <a:lvl1pPr>
              <a:defRPr sz="1200">
                <a:solidFill>
                  <a:srgbClr val="002060"/>
                </a:solidFill>
                <a:latin typeface="Bogle" panose="020B0503020203060203" pitchFamily="34" charset="77"/>
              </a:defRPr>
            </a:lvl1pPr>
            <a:lvl2pPr>
              <a:defRPr sz="1200">
                <a:solidFill>
                  <a:srgbClr val="002060"/>
                </a:solidFill>
                <a:latin typeface="Bogle" panose="020B0503020203060203" pitchFamily="34" charset="77"/>
              </a:defRPr>
            </a:lvl2pPr>
            <a:lvl3pPr>
              <a:defRPr sz="1200">
                <a:solidFill>
                  <a:srgbClr val="002060"/>
                </a:solidFill>
                <a:latin typeface="Bogle" panose="020B0503020203060203" pitchFamily="34" charset="77"/>
              </a:defRPr>
            </a:lvl3pPr>
            <a:lvl4pPr>
              <a:defRPr sz="1200">
                <a:solidFill>
                  <a:srgbClr val="002060"/>
                </a:solidFill>
                <a:latin typeface="Bogle" panose="020B0503020203060203" pitchFamily="34" charset="77"/>
              </a:defRPr>
            </a:lvl4pPr>
            <a:lvl5pPr>
              <a:defRPr sz="1200">
                <a:solidFill>
                  <a:srgbClr val="002060"/>
                </a:solidFill>
                <a:latin typeface="Bogle" panose="020B0503020203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4">
            <a:extLst>
              <a:ext uri="{FF2B5EF4-FFF2-40B4-BE49-F238E27FC236}">
                <a16:creationId xmlns:a16="http://schemas.microsoft.com/office/drawing/2014/main" id="{E756BE64-A432-4347-8133-A3D860DC8717}"/>
              </a:ext>
            </a:extLst>
          </p:cNvPr>
          <p:cNvSpPr>
            <a:spLocks noGrp="1"/>
          </p:cNvSpPr>
          <p:nvPr>
            <p:ph type="body" sz="quarter" idx="17" hasCustomPrompt="1"/>
          </p:nvPr>
        </p:nvSpPr>
        <p:spPr>
          <a:xfrm>
            <a:off x="8208491" y="5118465"/>
            <a:ext cx="2947856" cy="1474064"/>
          </a:xfrm>
          <a:prstGeom prst="rect">
            <a:avLst/>
          </a:prstGeom>
        </p:spPr>
        <p:txBody>
          <a:bodyPr/>
          <a:lstStyle>
            <a:lvl1pPr>
              <a:defRPr sz="1200">
                <a:solidFill>
                  <a:srgbClr val="002060"/>
                </a:solidFill>
                <a:latin typeface="Bogle" panose="020B0503020203060203" pitchFamily="34" charset="77"/>
              </a:defRPr>
            </a:lvl1pPr>
            <a:lvl2pPr>
              <a:defRPr sz="1200">
                <a:solidFill>
                  <a:srgbClr val="002060"/>
                </a:solidFill>
                <a:latin typeface="Bogle" panose="020B0503020203060203" pitchFamily="34" charset="77"/>
              </a:defRPr>
            </a:lvl2pPr>
            <a:lvl3pPr>
              <a:defRPr sz="1200">
                <a:solidFill>
                  <a:srgbClr val="002060"/>
                </a:solidFill>
                <a:latin typeface="Bogle" panose="020B0503020203060203" pitchFamily="34" charset="77"/>
              </a:defRPr>
            </a:lvl3pPr>
            <a:lvl4pPr>
              <a:defRPr sz="1200">
                <a:solidFill>
                  <a:srgbClr val="002060"/>
                </a:solidFill>
                <a:latin typeface="Bogle" panose="020B0503020203060203" pitchFamily="34" charset="77"/>
              </a:defRPr>
            </a:lvl4pPr>
            <a:lvl5pPr>
              <a:defRPr sz="1200">
                <a:solidFill>
                  <a:srgbClr val="002060"/>
                </a:solidFill>
                <a:latin typeface="Bogle" panose="020B0503020203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5">
            <a:extLst>
              <a:ext uri="{FF2B5EF4-FFF2-40B4-BE49-F238E27FC236}">
                <a16:creationId xmlns:a16="http://schemas.microsoft.com/office/drawing/2014/main" id="{63C5C3DA-A39C-254F-B8A0-0884D2C1B149}"/>
              </a:ext>
            </a:extLst>
          </p:cNvPr>
          <p:cNvSpPr>
            <a:spLocks noGrp="1"/>
          </p:cNvSpPr>
          <p:nvPr>
            <p:ph type="body" sz="quarter" idx="18" hasCustomPrompt="1"/>
          </p:nvPr>
        </p:nvSpPr>
        <p:spPr>
          <a:xfrm>
            <a:off x="1052422" y="911832"/>
            <a:ext cx="3552831" cy="516244"/>
          </a:xfrm>
          <a:prstGeom prst="rect">
            <a:avLst/>
          </a:prstGeom>
        </p:spPr>
        <p:txBody>
          <a:bodyPr/>
          <a:lstStyle>
            <a:lvl1pPr marL="0" indent="0">
              <a:buNone/>
              <a:defRPr sz="2400">
                <a:solidFill>
                  <a:schemeClr val="bg1"/>
                </a:solidFill>
                <a:latin typeface="Bogle" panose="020B0503020203060203" pitchFamily="34" charset="77"/>
              </a:defRPr>
            </a:lvl1pPr>
          </a:lstStyle>
          <a:p>
            <a:pPr lvl="0"/>
            <a:r>
              <a:rPr lang="en-US"/>
              <a:t>Subtitle text</a:t>
            </a:r>
          </a:p>
        </p:txBody>
      </p:sp>
      <p:sp>
        <p:nvSpPr>
          <p:cNvPr id="14" name="Google Shape;143;p16">
            <a:extLst>
              <a:ext uri="{FF2B5EF4-FFF2-40B4-BE49-F238E27FC236}">
                <a16:creationId xmlns:a16="http://schemas.microsoft.com/office/drawing/2014/main" id="{991E3AE7-490B-1844-835F-635F73E7B160}"/>
              </a:ext>
            </a:extLst>
          </p:cNvPr>
          <p:cNvSpPr txBox="1"/>
          <p:nvPr userDrawn="1"/>
        </p:nvSpPr>
        <p:spPr>
          <a:xfrm>
            <a:off x="8660753" y="6595286"/>
            <a:ext cx="2883619" cy="1440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r>
              <a:rPr lang="en" sz="800" b="0" i="0" u="none" strike="noStrike" cap="none">
                <a:solidFill>
                  <a:srgbClr val="002060">
                    <a:alpha val="70000"/>
                  </a:srgbClr>
                </a:solidFill>
                <a:latin typeface="Bogle" panose="020B0503020203060203" pitchFamily="34" charset="77"/>
                <a:ea typeface="Calibri"/>
                <a:cs typeface="Calibri"/>
                <a:sym typeface="Calibri"/>
              </a:rPr>
              <a:t>Proprietary &amp; Confidential</a:t>
            </a:r>
            <a:endParaRPr sz="800">
              <a:solidFill>
                <a:srgbClr val="002060">
                  <a:alpha val="70000"/>
                </a:srgbClr>
              </a:solidFill>
              <a:latin typeface="Bogle" panose="020B0503020203060203" pitchFamily="34" charset="77"/>
            </a:endParaRPr>
          </a:p>
        </p:txBody>
      </p:sp>
      <p:sp>
        <p:nvSpPr>
          <p:cNvPr id="15" name="TextBox 14">
            <a:extLst>
              <a:ext uri="{FF2B5EF4-FFF2-40B4-BE49-F238E27FC236}">
                <a16:creationId xmlns:a16="http://schemas.microsoft.com/office/drawing/2014/main" id="{634C208E-C85D-C447-B975-35C972417FE0}"/>
              </a:ext>
            </a:extLst>
          </p:cNvPr>
          <p:cNvSpPr txBox="1"/>
          <p:nvPr userDrawn="1"/>
        </p:nvSpPr>
        <p:spPr>
          <a:xfrm>
            <a:off x="11544373" y="6470248"/>
            <a:ext cx="586743" cy="400110"/>
          </a:xfrm>
          <a:prstGeom prst="rect">
            <a:avLst/>
          </a:prstGeom>
          <a:noFill/>
        </p:spPr>
        <p:txBody>
          <a:bodyPr wrap="square" rtlCol="0">
            <a:spAutoFit/>
          </a:bodyPr>
          <a:lstStyle/>
          <a:p>
            <a:pPr algn="r"/>
            <a:fld id="{6AF8D0C9-FE9A-E340-B7E3-0D63E03ACFF3}" type="slidenum">
              <a:rPr lang="en-US" sz="2000" smtClean="0">
                <a:solidFill>
                  <a:srgbClr val="002060">
                    <a:alpha val="70000"/>
                  </a:srgbClr>
                </a:solidFill>
                <a:latin typeface="Bogle" panose="020B0503020203060203" pitchFamily="34" charset="77"/>
              </a:rPr>
              <a:pPr algn="r"/>
              <a:t>‹#›</a:t>
            </a:fld>
            <a:endParaRPr lang="en-US" sz="2000">
              <a:solidFill>
                <a:srgbClr val="002060">
                  <a:alpha val="70000"/>
                </a:srgbClr>
              </a:solidFill>
              <a:latin typeface="Bogle" panose="020B0503020203060203" pitchFamily="34" charset="77"/>
            </a:endParaRPr>
          </a:p>
        </p:txBody>
      </p:sp>
    </p:spTree>
    <p:custDataLst>
      <p:tags r:id="rId1"/>
    </p:custDataLst>
    <p:extLst>
      <p:ext uri="{BB962C8B-B14F-4D97-AF65-F5344CB8AC3E}">
        <p14:creationId xmlns:p14="http://schemas.microsoft.com/office/powerpoint/2010/main" val="13480154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3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940044" y="1833576"/>
            <a:ext cx="3413760" cy="4351338"/>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59ABA409-DEE5-460C-B48E-3E23C1B3FF3A}"/>
              </a:ext>
            </a:extLst>
          </p:cNvPr>
          <p:cNvSpPr>
            <a:spLocks noGrp="1"/>
          </p:cNvSpPr>
          <p:nvPr>
            <p:ph sz="half" idx="12"/>
          </p:nvPr>
        </p:nvSpPr>
        <p:spPr>
          <a:xfrm>
            <a:off x="4387144" y="1831726"/>
            <a:ext cx="3413760" cy="4351338"/>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half" idx="1"/>
          </p:nvPr>
        </p:nvSpPr>
        <p:spPr>
          <a:xfrm>
            <a:off x="838199" y="1825625"/>
            <a:ext cx="3413760" cy="4351338"/>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lide Number Placeholder 1">
            <a:extLst>
              <a:ext uri="{FF2B5EF4-FFF2-40B4-BE49-F238E27FC236}">
                <a16:creationId xmlns:a16="http://schemas.microsoft.com/office/drawing/2014/main" id="{35B8A3CF-7752-45E8-A1E0-52101C6AE19A}"/>
              </a:ext>
            </a:extLst>
          </p:cNvPr>
          <p:cNvSpPr>
            <a:spLocks noGrp="1"/>
          </p:cNvSpPr>
          <p:nvPr>
            <p:ph type="sldNum" sz="quarter" idx="4"/>
          </p:nvPr>
        </p:nvSpPr>
        <p:spPr>
          <a:xfrm>
            <a:off x="9033189" y="6308862"/>
            <a:ext cx="2743200" cy="365125"/>
          </a:xfrm>
          <a:prstGeom prst="rect">
            <a:avLst/>
          </a:prstGeom>
        </p:spPr>
        <p:txBody>
          <a:bodyPr/>
          <a:lstStyle>
            <a:lvl1pPr algn="r">
              <a:defRPr sz="1200" b="1">
                <a:solidFill>
                  <a:schemeClr val="bg1"/>
                </a:solidFill>
              </a:defRPr>
            </a:lvl1pPr>
          </a:lstStyle>
          <a:p>
            <a:fld id="{0B8CBD22-A75E-4824-8C03-E47F3FF9BFB9}" type="slidenum">
              <a:rPr lang="en-US" smtClean="0"/>
              <a:pPr/>
              <a:t>‹#›</a:t>
            </a:fld>
            <a:endParaRPr lang="en-US"/>
          </a:p>
        </p:txBody>
      </p:sp>
      <p:sp>
        <p:nvSpPr>
          <p:cNvPr id="10" name="Subtitle 1">
            <a:extLst>
              <a:ext uri="{FF2B5EF4-FFF2-40B4-BE49-F238E27FC236}">
                <a16:creationId xmlns:a16="http://schemas.microsoft.com/office/drawing/2014/main" id="{F5342B78-0B5F-42E3-BBFE-117064EB7509}"/>
              </a:ext>
            </a:extLst>
          </p:cNvPr>
          <p:cNvSpPr>
            <a:spLocks noGrp="1"/>
          </p:cNvSpPr>
          <p:nvPr>
            <p:ph type="subTitle" idx="13" hasCustomPrompt="1"/>
          </p:nvPr>
        </p:nvSpPr>
        <p:spPr>
          <a:xfrm>
            <a:off x="1474651" y="940003"/>
            <a:ext cx="9879261" cy="387798"/>
          </a:xfrm>
          <a:prstGeom prst="rect">
            <a:avLst/>
          </a:prstGeom>
        </p:spPr>
        <p:txBody>
          <a:bodyPr wrap="square" tIns="0" bIns="0">
            <a:spAutoFit/>
          </a:bodyPr>
          <a:lstStyle>
            <a:lvl1pPr marL="0" indent="0" algn="l">
              <a:buNone/>
              <a:defRPr sz="2800">
                <a:solidFill>
                  <a:srgbClr val="0071C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1" name="Title Placeholder 1">
            <a:extLst>
              <a:ext uri="{FF2B5EF4-FFF2-40B4-BE49-F238E27FC236}">
                <a16:creationId xmlns:a16="http://schemas.microsoft.com/office/drawing/2014/main" id="{35644B15-94BA-46AF-8157-D19A8BB11AC8}"/>
              </a:ext>
            </a:extLst>
          </p:cNvPr>
          <p:cNvSpPr>
            <a:spLocks noGrp="1"/>
          </p:cNvSpPr>
          <p:nvPr>
            <p:ph type="title" hasCustomPrompt="1"/>
          </p:nvPr>
        </p:nvSpPr>
        <p:spPr>
          <a:xfrm>
            <a:off x="1463150" y="302322"/>
            <a:ext cx="9890761" cy="850213"/>
          </a:xfrm>
          <a:prstGeom prst="rect">
            <a:avLst/>
          </a:prstGeom>
        </p:spPr>
        <p:txBody>
          <a:bodyPr vert="horz" lIns="91440" tIns="45720" rIns="91440" bIns="45720" rtlCol="0" anchor="ctr">
            <a:normAutofit/>
          </a:bodyPr>
          <a:lstStyle>
            <a:lvl1pPr>
              <a:defRPr/>
            </a:lvl1pPr>
          </a:lstStyle>
          <a:p>
            <a:r>
              <a:rPr lang="en-US"/>
              <a:t>Title</a:t>
            </a:r>
          </a:p>
        </p:txBody>
      </p:sp>
      <p:sp>
        <p:nvSpPr>
          <p:cNvPr id="12" name="Date Placeholder 2">
            <a:extLst>
              <a:ext uri="{FF2B5EF4-FFF2-40B4-BE49-F238E27FC236}">
                <a16:creationId xmlns:a16="http://schemas.microsoft.com/office/drawing/2014/main" id="{EE33C66D-0BB9-4C77-9DC7-4559FE196460}"/>
              </a:ext>
            </a:extLst>
          </p:cNvPr>
          <p:cNvSpPr>
            <a:spLocks noGrp="1"/>
          </p:cNvSpPr>
          <p:nvPr>
            <p:ph type="dt" sz="half" idx="10"/>
          </p:nvPr>
        </p:nvSpPr>
        <p:spPr>
          <a:xfrm>
            <a:off x="751996" y="6637616"/>
            <a:ext cx="1196048" cy="220384"/>
          </a:xfrm>
        </p:spPr>
        <p:txBody>
          <a:bodyPr/>
          <a:lstStyle>
            <a:lvl1pPr>
              <a:defRPr>
                <a:solidFill>
                  <a:schemeClr val="bg1">
                    <a:lumMod val="85000"/>
                  </a:schemeClr>
                </a:solidFill>
              </a:defRPr>
            </a:lvl1pPr>
          </a:lstStyle>
          <a:p>
            <a:fld id="{C00F7471-9F90-4468-BCA8-396E70DB47E9}" type="datetime1">
              <a:rPr lang="en-US" smtClean="0"/>
              <a:pPr/>
              <a:t>7/15/2022</a:t>
            </a:fld>
            <a:endParaRPr lang="en-US"/>
          </a:p>
        </p:txBody>
      </p:sp>
      <p:sp>
        <p:nvSpPr>
          <p:cNvPr id="13" name="Footer Placeholder 3">
            <a:extLst>
              <a:ext uri="{FF2B5EF4-FFF2-40B4-BE49-F238E27FC236}">
                <a16:creationId xmlns:a16="http://schemas.microsoft.com/office/drawing/2014/main" id="{DC0A51BD-3EA4-48A9-819F-019D0852F1C1}"/>
              </a:ext>
            </a:extLst>
          </p:cNvPr>
          <p:cNvSpPr>
            <a:spLocks noGrp="1"/>
          </p:cNvSpPr>
          <p:nvPr>
            <p:ph type="ftr" sz="quarter" idx="11"/>
          </p:nvPr>
        </p:nvSpPr>
        <p:spPr>
          <a:xfrm>
            <a:off x="1948044" y="6624916"/>
            <a:ext cx="8295912" cy="233084"/>
          </a:xfrm>
        </p:spPr>
        <p:txBody>
          <a:bodyPr/>
          <a:lstStyle>
            <a:lvl1pPr>
              <a:defRPr>
                <a:solidFill>
                  <a:schemeClr val="bg1">
                    <a:lumMod val="85000"/>
                  </a:schemeClr>
                </a:solidFill>
              </a:defRPr>
            </a:lvl1pPr>
          </a:lstStyle>
          <a:p>
            <a:r>
              <a:rPr lang="en-US"/>
              <a:t>Confidential and Proprietary</a:t>
            </a:r>
          </a:p>
        </p:txBody>
      </p:sp>
    </p:spTree>
    <p:extLst>
      <p:ext uri="{BB962C8B-B14F-4D97-AF65-F5344CB8AC3E}">
        <p14:creationId xmlns:p14="http://schemas.microsoft.com/office/powerpoint/2010/main" val="415535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Imag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3F7E640-EEA9-9C02-EAC5-4080C9FDF465}"/>
              </a:ext>
            </a:extLst>
          </p:cNvPr>
          <p:cNvSpPr/>
          <p:nvPr userDrawn="1"/>
        </p:nvSpPr>
        <p:spPr>
          <a:xfrm>
            <a:off x="0" y="1534697"/>
            <a:ext cx="12192000" cy="532330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D6D98E1-D4F5-457D-A6D8-65E407E9C2F5}"/>
              </a:ext>
            </a:extLst>
          </p:cNvPr>
          <p:cNvSpPr/>
          <p:nvPr userDrawn="1"/>
        </p:nvSpPr>
        <p:spPr>
          <a:xfrm>
            <a:off x="129396" y="129396"/>
            <a:ext cx="11921706" cy="65905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Google Shape;235;p28">
            <a:extLst>
              <a:ext uri="{FF2B5EF4-FFF2-40B4-BE49-F238E27FC236}">
                <a16:creationId xmlns:a16="http://schemas.microsoft.com/office/drawing/2014/main" id="{6AACC6B4-D75B-9F47-80A3-64566E129B60}"/>
              </a:ext>
            </a:extLst>
          </p:cNvPr>
          <p:cNvSpPr txBox="1">
            <a:spLocks noGrp="1"/>
          </p:cNvSpPr>
          <p:nvPr>
            <p:ph type="title" hasCustomPrompt="1"/>
          </p:nvPr>
        </p:nvSpPr>
        <p:spPr>
          <a:xfrm>
            <a:off x="1052422" y="455217"/>
            <a:ext cx="3552831" cy="53974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3200" b="1" i="0">
                <a:solidFill>
                  <a:srgbClr val="002060"/>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r>
              <a:rPr lang="en-US"/>
              <a:t>Overview slide</a:t>
            </a:r>
            <a:endParaRPr/>
          </a:p>
        </p:txBody>
      </p:sp>
      <p:pic>
        <p:nvPicPr>
          <p:cNvPr id="13" name="Picture 12">
            <a:extLst>
              <a:ext uri="{FF2B5EF4-FFF2-40B4-BE49-F238E27FC236}">
                <a16:creationId xmlns:a16="http://schemas.microsoft.com/office/drawing/2014/main" id="{A4D89A84-DFDD-8849-888C-360CCF320DDD}"/>
              </a:ext>
            </a:extLst>
          </p:cNvPr>
          <p:cNvPicPr>
            <a:picLocks noChangeAspect="1"/>
          </p:cNvPicPr>
          <p:nvPr userDrawn="1"/>
        </p:nvPicPr>
        <p:blipFill>
          <a:blip r:embed="rId3"/>
          <a:stretch>
            <a:fillRect/>
          </a:stretch>
        </p:blipFill>
        <p:spPr>
          <a:xfrm>
            <a:off x="465514" y="372094"/>
            <a:ext cx="553657" cy="622865"/>
          </a:xfrm>
          <a:prstGeom prst="rect">
            <a:avLst/>
          </a:prstGeom>
        </p:spPr>
      </p:pic>
      <p:sp>
        <p:nvSpPr>
          <p:cNvPr id="23" name="Picture Placeholder 2">
            <a:extLst>
              <a:ext uri="{FF2B5EF4-FFF2-40B4-BE49-F238E27FC236}">
                <a16:creationId xmlns:a16="http://schemas.microsoft.com/office/drawing/2014/main" id="{69A1AAF6-39F9-D345-A7E2-4D12D3F2F24D}"/>
              </a:ext>
            </a:extLst>
          </p:cNvPr>
          <p:cNvSpPr>
            <a:spLocks noGrp="1"/>
          </p:cNvSpPr>
          <p:nvPr>
            <p:ph type="pic" sz="quarter" idx="14" hasCustomPrompt="1"/>
          </p:nvPr>
        </p:nvSpPr>
        <p:spPr>
          <a:xfrm>
            <a:off x="6096001" y="0"/>
            <a:ext cx="6096000" cy="6858000"/>
          </a:xfrm>
          <a:prstGeom prst="rect">
            <a:avLst/>
          </a:prstGeom>
          <a:solidFill>
            <a:srgbClr val="DEECF8"/>
          </a:solidFill>
        </p:spPr>
        <p:txBody>
          <a:bodyPr anchor="ctr" anchorCtr="0"/>
          <a:lstStyle>
            <a:lvl1pPr algn="ctr">
              <a:defRPr>
                <a:solidFill>
                  <a:schemeClr val="accent1"/>
                </a:solidFill>
                <a:latin typeface="Bogle" panose="020B0503020203060203" pitchFamily="34" charset="77"/>
              </a:defRPr>
            </a:lvl1pPr>
          </a:lstStyle>
          <a:p>
            <a:r>
              <a:rPr lang="en-US">
                <a:latin typeface="Bogle" panose="020B0503020203060203" pitchFamily="34" charset="77"/>
              </a:rPr>
              <a:t>Drop image here</a:t>
            </a:r>
            <a:endParaRPr lang="en-US"/>
          </a:p>
        </p:txBody>
      </p:sp>
      <p:sp>
        <p:nvSpPr>
          <p:cNvPr id="9" name="Text Placeholder 5">
            <a:extLst>
              <a:ext uri="{FF2B5EF4-FFF2-40B4-BE49-F238E27FC236}">
                <a16:creationId xmlns:a16="http://schemas.microsoft.com/office/drawing/2014/main" id="{1C7F9641-62B2-C948-A460-F2AD70412340}"/>
              </a:ext>
            </a:extLst>
          </p:cNvPr>
          <p:cNvSpPr>
            <a:spLocks noGrp="1"/>
          </p:cNvSpPr>
          <p:nvPr>
            <p:ph type="body" sz="quarter" idx="18" hasCustomPrompt="1"/>
          </p:nvPr>
        </p:nvSpPr>
        <p:spPr>
          <a:xfrm>
            <a:off x="1052422" y="911832"/>
            <a:ext cx="3552831" cy="516244"/>
          </a:xfrm>
          <a:prstGeom prst="rect">
            <a:avLst/>
          </a:prstGeom>
        </p:spPr>
        <p:txBody>
          <a:bodyPr/>
          <a:lstStyle>
            <a:lvl1pPr marL="0" indent="0">
              <a:buNone/>
              <a:defRPr sz="2400">
                <a:solidFill>
                  <a:srgbClr val="002060"/>
                </a:solidFill>
                <a:latin typeface="Bogle" panose="020B0503020203060203" pitchFamily="34" charset="77"/>
              </a:defRPr>
            </a:lvl1pPr>
          </a:lstStyle>
          <a:p>
            <a:pPr lvl="0"/>
            <a:r>
              <a:rPr lang="en-US"/>
              <a:t>Subtitle text</a:t>
            </a:r>
          </a:p>
        </p:txBody>
      </p:sp>
      <p:sp>
        <p:nvSpPr>
          <p:cNvPr id="10" name="Text Placeholder 4">
            <a:extLst>
              <a:ext uri="{FF2B5EF4-FFF2-40B4-BE49-F238E27FC236}">
                <a16:creationId xmlns:a16="http://schemas.microsoft.com/office/drawing/2014/main" id="{C702440A-3992-5D4E-9B31-ED97E2624DD6}"/>
              </a:ext>
            </a:extLst>
          </p:cNvPr>
          <p:cNvSpPr>
            <a:spLocks noGrp="1"/>
          </p:cNvSpPr>
          <p:nvPr>
            <p:ph type="body" sz="quarter" idx="10" hasCustomPrompt="1"/>
          </p:nvPr>
        </p:nvSpPr>
        <p:spPr>
          <a:xfrm>
            <a:off x="459886" y="1617824"/>
            <a:ext cx="5381357" cy="4784961"/>
          </a:xfrm>
          <a:prstGeom prst="rect">
            <a:avLst/>
          </a:prstGeom>
        </p:spPr>
        <p:txBody>
          <a:bodyPr/>
          <a:lstStyle>
            <a:lvl1pPr>
              <a:defRPr sz="1200">
                <a:solidFill>
                  <a:srgbClr val="002060"/>
                </a:solidFill>
                <a:latin typeface="Bogle" panose="020B0503020203060203" pitchFamily="34" charset="77"/>
              </a:defRPr>
            </a:lvl1pPr>
            <a:lvl2pPr>
              <a:defRPr sz="1200">
                <a:solidFill>
                  <a:srgbClr val="002060"/>
                </a:solidFill>
                <a:latin typeface="Bogle" panose="020B0503020203060203" pitchFamily="34" charset="77"/>
              </a:defRPr>
            </a:lvl2pPr>
            <a:lvl3pPr>
              <a:defRPr sz="1200">
                <a:solidFill>
                  <a:schemeClr val="bg1"/>
                </a:solidFill>
                <a:latin typeface="Bogle" panose="020B0503020203060203" pitchFamily="34" charset="77"/>
              </a:defRPr>
            </a:lvl3pPr>
            <a:lvl4pPr>
              <a:defRPr sz="1200">
                <a:solidFill>
                  <a:schemeClr val="bg1"/>
                </a:solidFill>
                <a:latin typeface="Bogle" panose="020B0503020203060203" pitchFamily="34" charset="77"/>
              </a:defRPr>
            </a:lvl4pPr>
            <a:lvl5pPr>
              <a:defRPr sz="1200">
                <a:solidFill>
                  <a:schemeClr val="bg1"/>
                </a:solidFill>
                <a:latin typeface="Bogle" panose="020B0503020203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744941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2 paragraphs">
    <p:bg>
      <p:bgPr>
        <a:solidFill>
          <a:srgbClr val="DEECF8"/>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5ED88-0D84-E646-8D0B-95D2091D9016}"/>
              </a:ext>
            </a:extLst>
          </p:cNvPr>
          <p:cNvSpPr/>
          <p:nvPr userDrawn="1"/>
        </p:nvSpPr>
        <p:spPr>
          <a:xfrm>
            <a:off x="0" y="0"/>
            <a:ext cx="12192000" cy="1633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Google Shape;235;p28">
            <a:extLst>
              <a:ext uri="{FF2B5EF4-FFF2-40B4-BE49-F238E27FC236}">
                <a16:creationId xmlns:a16="http://schemas.microsoft.com/office/drawing/2014/main" id="{6AACC6B4-D75B-9F47-80A3-64566E129B60}"/>
              </a:ext>
            </a:extLst>
          </p:cNvPr>
          <p:cNvSpPr txBox="1">
            <a:spLocks noGrp="1"/>
          </p:cNvSpPr>
          <p:nvPr>
            <p:ph type="title" hasCustomPrompt="1"/>
          </p:nvPr>
        </p:nvSpPr>
        <p:spPr>
          <a:xfrm>
            <a:off x="1052421" y="455217"/>
            <a:ext cx="5797267" cy="53974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3200" b="1" i="0">
                <a:solidFill>
                  <a:srgbClr val="002060"/>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r>
              <a:rPr lang="en-US"/>
              <a:t>Slide title – 2 paragraphs</a:t>
            </a:r>
            <a:endParaRPr/>
          </a:p>
        </p:txBody>
      </p:sp>
      <p:pic>
        <p:nvPicPr>
          <p:cNvPr id="13" name="Picture 12">
            <a:extLst>
              <a:ext uri="{FF2B5EF4-FFF2-40B4-BE49-F238E27FC236}">
                <a16:creationId xmlns:a16="http://schemas.microsoft.com/office/drawing/2014/main" id="{A4D89A84-DFDD-8849-888C-360CCF320DDD}"/>
              </a:ext>
            </a:extLst>
          </p:cNvPr>
          <p:cNvPicPr>
            <a:picLocks noChangeAspect="1"/>
          </p:cNvPicPr>
          <p:nvPr userDrawn="1"/>
        </p:nvPicPr>
        <p:blipFill>
          <a:blip r:embed="rId2"/>
          <a:stretch>
            <a:fillRect/>
          </a:stretch>
        </p:blipFill>
        <p:spPr>
          <a:xfrm>
            <a:off x="465514" y="372094"/>
            <a:ext cx="553657" cy="622865"/>
          </a:xfrm>
          <a:prstGeom prst="rect">
            <a:avLst/>
          </a:prstGeom>
        </p:spPr>
      </p:pic>
      <p:sp>
        <p:nvSpPr>
          <p:cNvPr id="18" name="Text Placeholder 5">
            <a:extLst>
              <a:ext uri="{FF2B5EF4-FFF2-40B4-BE49-F238E27FC236}">
                <a16:creationId xmlns:a16="http://schemas.microsoft.com/office/drawing/2014/main" id="{6FE24931-86D9-3A40-853C-7A31544B67A5}"/>
              </a:ext>
            </a:extLst>
          </p:cNvPr>
          <p:cNvSpPr>
            <a:spLocks noGrp="1"/>
          </p:cNvSpPr>
          <p:nvPr>
            <p:ph type="body" sz="quarter" idx="18" hasCustomPrompt="1"/>
          </p:nvPr>
        </p:nvSpPr>
        <p:spPr>
          <a:xfrm>
            <a:off x="1052422" y="911832"/>
            <a:ext cx="3552831" cy="516244"/>
          </a:xfrm>
          <a:prstGeom prst="rect">
            <a:avLst/>
          </a:prstGeom>
        </p:spPr>
        <p:txBody>
          <a:bodyPr/>
          <a:lstStyle>
            <a:lvl1pPr marL="0" indent="0">
              <a:buNone/>
              <a:defRPr sz="2400">
                <a:solidFill>
                  <a:srgbClr val="002060"/>
                </a:solidFill>
                <a:latin typeface="Bogle" panose="020B0503020203060203" pitchFamily="34" charset="77"/>
              </a:defRPr>
            </a:lvl1pPr>
          </a:lstStyle>
          <a:p>
            <a:pPr lvl="0"/>
            <a:r>
              <a:rPr lang="en-US"/>
              <a:t>Subtitle text</a:t>
            </a:r>
          </a:p>
        </p:txBody>
      </p:sp>
      <p:sp>
        <p:nvSpPr>
          <p:cNvPr id="19" name="Text Placeholder 4">
            <a:extLst>
              <a:ext uri="{FF2B5EF4-FFF2-40B4-BE49-F238E27FC236}">
                <a16:creationId xmlns:a16="http://schemas.microsoft.com/office/drawing/2014/main" id="{EC14EC77-DC02-F34F-87A1-C4EC2A05E4EC}"/>
              </a:ext>
            </a:extLst>
          </p:cNvPr>
          <p:cNvSpPr>
            <a:spLocks noGrp="1"/>
          </p:cNvSpPr>
          <p:nvPr>
            <p:ph type="body" sz="quarter" idx="10" hasCustomPrompt="1"/>
          </p:nvPr>
        </p:nvSpPr>
        <p:spPr>
          <a:xfrm>
            <a:off x="459886" y="2074437"/>
            <a:ext cx="5100911" cy="4328346"/>
          </a:xfrm>
          <a:prstGeom prst="rect">
            <a:avLst/>
          </a:prstGeom>
        </p:spPr>
        <p:txBody>
          <a:bodyPr/>
          <a:lstStyle>
            <a:lvl1pPr>
              <a:defRPr sz="1200">
                <a:solidFill>
                  <a:srgbClr val="002060"/>
                </a:solidFill>
                <a:latin typeface="Bogle" panose="020B0503020203060203" pitchFamily="34" charset="77"/>
              </a:defRPr>
            </a:lvl1pPr>
            <a:lvl2pPr>
              <a:defRPr sz="1200">
                <a:solidFill>
                  <a:srgbClr val="002060"/>
                </a:solidFill>
                <a:latin typeface="Bogle" panose="020B0503020203060203" pitchFamily="34" charset="77"/>
              </a:defRPr>
            </a:lvl2pPr>
            <a:lvl3pPr>
              <a:defRPr sz="1200">
                <a:solidFill>
                  <a:srgbClr val="002060"/>
                </a:solidFill>
                <a:latin typeface="Bogle" panose="020B0503020203060203" pitchFamily="34" charset="77"/>
              </a:defRPr>
            </a:lvl3pPr>
            <a:lvl4pPr>
              <a:defRPr sz="1200">
                <a:solidFill>
                  <a:srgbClr val="002060"/>
                </a:solidFill>
                <a:latin typeface="Bogle" panose="020B0503020203060203" pitchFamily="34" charset="77"/>
              </a:defRPr>
            </a:lvl4pPr>
            <a:lvl5pPr>
              <a:defRPr sz="1200">
                <a:solidFill>
                  <a:srgbClr val="002060"/>
                </a:solidFill>
                <a:latin typeface="Bogle" panose="020B0503020203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4">
            <a:extLst>
              <a:ext uri="{FF2B5EF4-FFF2-40B4-BE49-F238E27FC236}">
                <a16:creationId xmlns:a16="http://schemas.microsoft.com/office/drawing/2014/main" id="{F8B31192-AB75-2243-9E97-BEFC513E3301}"/>
              </a:ext>
            </a:extLst>
          </p:cNvPr>
          <p:cNvSpPr>
            <a:spLocks noGrp="1"/>
          </p:cNvSpPr>
          <p:nvPr>
            <p:ph type="body" sz="quarter" idx="19" hasCustomPrompt="1"/>
          </p:nvPr>
        </p:nvSpPr>
        <p:spPr>
          <a:xfrm>
            <a:off x="6504349" y="2074437"/>
            <a:ext cx="5100911" cy="4328346"/>
          </a:xfrm>
          <a:prstGeom prst="rect">
            <a:avLst/>
          </a:prstGeom>
        </p:spPr>
        <p:txBody>
          <a:bodyPr/>
          <a:lstStyle>
            <a:lvl1pPr>
              <a:defRPr sz="1200">
                <a:solidFill>
                  <a:srgbClr val="002060"/>
                </a:solidFill>
                <a:latin typeface="Bogle" panose="020B0503020203060203" pitchFamily="34" charset="77"/>
              </a:defRPr>
            </a:lvl1pPr>
            <a:lvl2pPr>
              <a:defRPr sz="1200">
                <a:solidFill>
                  <a:srgbClr val="002060"/>
                </a:solidFill>
                <a:latin typeface="Bogle" panose="020B0503020203060203" pitchFamily="34" charset="77"/>
              </a:defRPr>
            </a:lvl2pPr>
            <a:lvl3pPr>
              <a:defRPr sz="1200">
                <a:solidFill>
                  <a:srgbClr val="002060"/>
                </a:solidFill>
                <a:latin typeface="Bogle" panose="020B0503020203060203" pitchFamily="34" charset="77"/>
              </a:defRPr>
            </a:lvl3pPr>
            <a:lvl4pPr>
              <a:defRPr sz="1200">
                <a:solidFill>
                  <a:srgbClr val="002060"/>
                </a:solidFill>
                <a:latin typeface="Bogle" panose="020B0503020203060203" pitchFamily="34" charset="77"/>
              </a:defRPr>
            </a:lvl4pPr>
            <a:lvl5pPr>
              <a:defRPr sz="1200">
                <a:solidFill>
                  <a:srgbClr val="002060"/>
                </a:solidFill>
                <a:latin typeface="Bogle" panose="020B0503020203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753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3 paragraphs">
    <p:bg>
      <p:bgPr>
        <a:solidFill>
          <a:srgbClr val="DEECF8"/>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CB0BCBF-F5F9-D74A-8C78-069A5E2E2D5B}"/>
              </a:ext>
            </a:extLst>
          </p:cNvPr>
          <p:cNvSpPr/>
          <p:nvPr userDrawn="1"/>
        </p:nvSpPr>
        <p:spPr>
          <a:xfrm>
            <a:off x="0" y="0"/>
            <a:ext cx="12192000" cy="1633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Google Shape;235;p28">
            <a:extLst>
              <a:ext uri="{FF2B5EF4-FFF2-40B4-BE49-F238E27FC236}">
                <a16:creationId xmlns:a16="http://schemas.microsoft.com/office/drawing/2014/main" id="{6AACC6B4-D75B-9F47-80A3-64566E129B60}"/>
              </a:ext>
            </a:extLst>
          </p:cNvPr>
          <p:cNvSpPr txBox="1">
            <a:spLocks noGrp="1"/>
          </p:cNvSpPr>
          <p:nvPr>
            <p:ph type="title" hasCustomPrompt="1"/>
          </p:nvPr>
        </p:nvSpPr>
        <p:spPr>
          <a:xfrm>
            <a:off x="1052421" y="455217"/>
            <a:ext cx="5797267" cy="53974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3200" b="1" i="0">
                <a:solidFill>
                  <a:srgbClr val="002060"/>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r>
              <a:rPr lang="en-US"/>
              <a:t>Slide title – 3 paragraphs</a:t>
            </a:r>
            <a:endParaRPr/>
          </a:p>
        </p:txBody>
      </p:sp>
      <p:pic>
        <p:nvPicPr>
          <p:cNvPr id="13" name="Picture 12">
            <a:extLst>
              <a:ext uri="{FF2B5EF4-FFF2-40B4-BE49-F238E27FC236}">
                <a16:creationId xmlns:a16="http://schemas.microsoft.com/office/drawing/2014/main" id="{A4D89A84-DFDD-8849-888C-360CCF320DDD}"/>
              </a:ext>
            </a:extLst>
          </p:cNvPr>
          <p:cNvPicPr>
            <a:picLocks noChangeAspect="1"/>
          </p:cNvPicPr>
          <p:nvPr userDrawn="1"/>
        </p:nvPicPr>
        <p:blipFill>
          <a:blip r:embed="rId3"/>
          <a:stretch>
            <a:fillRect/>
          </a:stretch>
        </p:blipFill>
        <p:spPr>
          <a:xfrm>
            <a:off x="465514" y="372094"/>
            <a:ext cx="553657" cy="622865"/>
          </a:xfrm>
          <a:prstGeom prst="rect">
            <a:avLst/>
          </a:prstGeom>
        </p:spPr>
      </p:pic>
      <p:sp>
        <p:nvSpPr>
          <p:cNvPr id="20" name="Text Placeholder 5">
            <a:extLst>
              <a:ext uri="{FF2B5EF4-FFF2-40B4-BE49-F238E27FC236}">
                <a16:creationId xmlns:a16="http://schemas.microsoft.com/office/drawing/2014/main" id="{97A12603-F600-0247-AB74-22E637F9444A}"/>
              </a:ext>
            </a:extLst>
          </p:cNvPr>
          <p:cNvSpPr>
            <a:spLocks noGrp="1"/>
          </p:cNvSpPr>
          <p:nvPr>
            <p:ph type="body" sz="quarter" idx="18" hasCustomPrompt="1"/>
          </p:nvPr>
        </p:nvSpPr>
        <p:spPr>
          <a:xfrm>
            <a:off x="1052422" y="911832"/>
            <a:ext cx="3552831" cy="516244"/>
          </a:xfrm>
          <a:prstGeom prst="rect">
            <a:avLst/>
          </a:prstGeom>
        </p:spPr>
        <p:txBody>
          <a:bodyPr/>
          <a:lstStyle>
            <a:lvl1pPr marL="0" indent="0">
              <a:buNone/>
              <a:defRPr sz="2400">
                <a:solidFill>
                  <a:srgbClr val="002060"/>
                </a:solidFill>
                <a:latin typeface="Bogle" panose="020B0503020203060203" pitchFamily="34" charset="77"/>
              </a:defRPr>
            </a:lvl1pPr>
          </a:lstStyle>
          <a:p>
            <a:pPr lvl="0"/>
            <a:r>
              <a:rPr lang="en-US"/>
              <a:t>Subtitle text</a:t>
            </a:r>
          </a:p>
        </p:txBody>
      </p:sp>
      <p:sp>
        <p:nvSpPr>
          <p:cNvPr id="21" name="Text Placeholder 4">
            <a:extLst>
              <a:ext uri="{FF2B5EF4-FFF2-40B4-BE49-F238E27FC236}">
                <a16:creationId xmlns:a16="http://schemas.microsoft.com/office/drawing/2014/main" id="{DCB56B01-2C56-D545-AF27-A0F3EFB5D88D}"/>
              </a:ext>
            </a:extLst>
          </p:cNvPr>
          <p:cNvSpPr>
            <a:spLocks noGrp="1"/>
          </p:cNvSpPr>
          <p:nvPr>
            <p:ph type="body" sz="quarter" idx="10" hasCustomPrompt="1"/>
          </p:nvPr>
        </p:nvSpPr>
        <p:spPr>
          <a:xfrm>
            <a:off x="459886" y="2074437"/>
            <a:ext cx="3633871" cy="4328346"/>
          </a:xfrm>
          <a:prstGeom prst="rect">
            <a:avLst/>
          </a:prstGeom>
        </p:spPr>
        <p:txBody>
          <a:bodyPr/>
          <a:lstStyle>
            <a:lvl1pPr>
              <a:defRPr sz="1200">
                <a:solidFill>
                  <a:srgbClr val="002060"/>
                </a:solidFill>
                <a:latin typeface="Bogle" panose="020B0503020203060203" pitchFamily="34" charset="77"/>
              </a:defRPr>
            </a:lvl1pPr>
            <a:lvl2pPr>
              <a:defRPr sz="1200">
                <a:solidFill>
                  <a:srgbClr val="002060"/>
                </a:solidFill>
                <a:latin typeface="Bogle" panose="020B0503020203060203" pitchFamily="34" charset="77"/>
              </a:defRPr>
            </a:lvl2pPr>
            <a:lvl3pPr>
              <a:defRPr sz="1200">
                <a:solidFill>
                  <a:srgbClr val="002060"/>
                </a:solidFill>
                <a:latin typeface="Bogle" panose="020B0503020203060203" pitchFamily="34" charset="77"/>
              </a:defRPr>
            </a:lvl3pPr>
            <a:lvl4pPr>
              <a:defRPr sz="1200">
                <a:solidFill>
                  <a:srgbClr val="002060"/>
                </a:solidFill>
                <a:latin typeface="Bogle" panose="020B0503020203060203" pitchFamily="34" charset="77"/>
              </a:defRPr>
            </a:lvl4pPr>
            <a:lvl5pPr>
              <a:defRPr sz="1200">
                <a:solidFill>
                  <a:srgbClr val="002060"/>
                </a:solidFill>
                <a:latin typeface="Bogle" panose="020B0503020203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4">
            <a:extLst>
              <a:ext uri="{FF2B5EF4-FFF2-40B4-BE49-F238E27FC236}">
                <a16:creationId xmlns:a16="http://schemas.microsoft.com/office/drawing/2014/main" id="{84AD6A10-48E9-494D-844E-53F786CDF9C4}"/>
              </a:ext>
            </a:extLst>
          </p:cNvPr>
          <p:cNvSpPr>
            <a:spLocks noGrp="1"/>
          </p:cNvSpPr>
          <p:nvPr>
            <p:ph type="body" sz="quarter" idx="19" hasCustomPrompt="1"/>
          </p:nvPr>
        </p:nvSpPr>
        <p:spPr>
          <a:xfrm>
            <a:off x="4279066" y="2074437"/>
            <a:ext cx="3633871" cy="4328346"/>
          </a:xfrm>
          <a:prstGeom prst="rect">
            <a:avLst/>
          </a:prstGeom>
        </p:spPr>
        <p:txBody>
          <a:bodyPr/>
          <a:lstStyle>
            <a:lvl1pPr>
              <a:defRPr sz="1200">
                <a:solidFill>
                  <a:srgbClr val="002060"/>
                </a:solidFill>
                <a:latin typeface="Bogle" panose="020B0503020203060203" pitchFamily="34" charset="77"/>
              </a:defRPr>
            </a:lvl1pPr>
            <a:lvl2pPr>
              <a:defRPr sz="1200">
                <a:solidFill>
                  <a:srgbClr val="002060"/>
                </a:solidFill>
                <a:latin typeface="Bogle" panose="020B0503020203060203" pitchFamily="34" charset="77"/>
              </a:defRPr>
            </a:lvl2pPr>
            <a:lvl3pPr>
              <a:defRPr sz="1200">
                <a:solidFill>
                  <a:srgbClr val="002060"/>
                </a:solidFill>
                <a:latin typeface="Bogle" panose="020B0503020203060203" pitchFamily="34" charset="77"/>
              </a:defRPr>
            </a:lvl3pPr>
            <a:lvl4pPr>
              <a:defRPr sz="1200">
                <a:solidFill>
                  <a:srgbClr val="002060"/>
                </a:solidFill>
                <a:latin typeface="Bogle" panose="020B0503020203060203" pitchFamily="34" charset="77"/>
              </a:defRPr>
            </a:lvl4pPr>
            <a:lvl5pPr>
              <a:defRPr sz="1200">
                <a:solidFill>
                  <a:srgbClr val="002060"/>
                </a:solidFill>
                <a:latin typeface="Bogle" panose="020B0503020203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4">
            <a:extLst>
              <a:ext uri="{FF2B5EF4-FFF2-40B4-BE49-F238E27FC236}">
                <a16:creationId xmlns:a16="http://schemas.microsoft.com/office/drawing/2014/main" id="{E90E43B9-10DE-1A49-B8C3-32A8F5D7FA7B}"/>
              </a:ext>
            </a:extLst>
          </p:cNvPr>
          <p:cNvSpPr>
            <a:spLocks noGrp="1"/>
          </p:cNvSpPr>
          <p:nvPr>
            <p:ph type="body" sz="quarter" idx="20" hasCustomPrompt="1"/>
          </p:nvPr>
        </p:nvSpPr>
        <p:spPr>
          <a:xfrm>
            <a:off x="8106934" y="2074437"/>
            <a:ext cx="3633871" cy="4328346"/>
          </a:xfrm>
          <a:prstGeom prst="rect">
            <a:avLst/>
          </a:prstGeom>
        </p:spPr>
        <p:txBody>
          <a:bodyPr/>
          <a:lstStyle>
            <a:lvl1pPr>
              <a:defRPr sz="1200">
                <a:solidFill>
                  <a:srgbClr val="002060"/>
                </a:solidFill>
                <a:latin typeface="Bogle" panose="020B0503020203060203" pitchFamily="34" charset="77"/>
              </a:defRPr>
            </a:lvl1pPr>
            <a:lvl2pPr>
              <a:defRPr sz="1200">
                <a:solidFill>
                  <a:srgbClr val="002060"/>
                </a:solidFill>
                <a:latin typeface="Bogle" panose="020B0503020203060203" pitchFamily="34" charset="77"/>
              </a:defRPr>
            </a:lvl2pPr>
            <a:lvl3pPr>
              <a:defRPr sz="1200">
                <a:solidFill>
                  <a:srgbClr val="002060"/>
                </a:solidFill>
                <a:latin typeface="Bogle" panose="020B0503020203060203" pitchFamily="34" charset="77"/>
              </a:defRPr>
            </a:lvl3pPr>
            <a:lvl4pPr>
              <a:defRPr sz="1200">
                <a:solidFill>
                  <a:srgbClr val="002060"/>
                </a:solidFill>
                <a:latin typeface="Bogle" panose="020B0503020203060203" pitchFamily="34" charset="77"/>
              </a:defRPr>
            </a:lvl4pPr>
            <a:lvl5pPr>
              <a:defRPr sz="1200">
                <a:solidFill>
                  <a:srgbClr val="002060"/>
                </a:solidFill>
                <a:latin typeface="Bogle" panose="020B0503020203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17151845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2E17D2E-7295-6049-A7E0-3E07941BA57A}"/>
              </a:ext>
            </a:extLst>
          </p:cNvPr>
          <p:cNvPicPr>
            <a:picLocks noChangeAspect="1"/>
          </p:cNvPicPr>
          <p:nvPr userDrawn="1"/>
        </p:nvPicPr>
        <p:blipFill>
          <a:blip r:embed="rId63"/>
          <a:stretch>
            <a:fillRect/>
          </a:stretch>
        </p:blipFill>
        <p:spPr>
          <a:xfrm>
            <a:off x="150321" y="6548011"/>
            <a:ext cx="181987" cy="204735"/>
          </a:xfrm>
          <a:prstGeom prst="rect">
            <a:avLst/>
          </a:prstGeom>
        </p:spPr>
      </p:pic>
      <p:sp>
        <p:nvSpPr>
          <p:cNvPr id="9" name="Google Shape;143;p16">
            <a:extLst>
              <a:ext uri="{FF2B5EF4-FFF2-40B4-BE49-F238E27FC236}">
                <a16:creationId xmlns:a16="http://schemas.microsoft.com/office/drawing/2014/main" id="{1D02606B-0A1E-AD46-919E-B1A05580D9D4}"/>
              </a:ext>
            </a:extLst>
          </p:cNvPr>
          <p:cNvSpPr txBox="1"/>
          <p:nvPr userDrawn="1"/>
        </p:nvSpPr>
        <p:spPr>
          <a:xfrm>
            <a:off x="8660753" y="6595286"/>
            <a:ext cx="2883619" cy="1440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r>
              <a:rPr lang="en" sz="800" b="0" i="0" u="none" strike="noStrike" cap="none">
                <a:solidFill>
                  <a:srgbClr val="002060">
                    <a:alpha val="70000"/>
                  </a:srgbClr>
                </a:solidFill>
                <a:latin typeface="Bogle" panose="020B0503020203060203" pitchFamily="34" charset="77"/>
                <a:ea typeface="Calibri"/>
                <a:cs typeface="Calibri"/>
                <a:sym typeface="Calibri"/>
              </a:rPr>
              <a:t>Proprietary &amp; Confidential</a:t>
            </a:r>
            <a:endParaRPr sz="800">
              <a:solidFill>
                <a:srgbClr val="002060">
                  <a:alpha val="70000"/>
                </a:srgbClr>
              </a:solidFill>
              <a:latin typeface="Bogle" panose="020B0503020203060203" pitchFamily="34" charset="77"/>
            </a:endParaRPr>
          </a:p>
        </p:txBody>
      </p:sp>
      <p:sp>
        <p:nvSpPr>
          <p:cNvPr id="11" name="TextBox 10">
            <a:extLst>
              <a:ext uri="{FF2B5EF4-FFF2-40B4-BE49-F238E27FC236}">
                <a16:creationId xmlns:a16="http://schemas.microsoft.com/office/drawing/2014/main" id="{B152D180-F95A-214A-8F78-A9E7EEE2404A}"/>
              </a:ext>
            </a:extLst>
          </p:cNvPr>
          <p:cNvSpPr txBox="1"/>
          <p:nvPr userDrawn="1"/>
        </p:nvSpPr>
        <p:spPr>
          <a:xfrm>
            <a:off x="11544373" y="6470248"/>
            <a:ext cx="586743" cy="400110"/>
          </a:xfrm>
          <a:prstGeom prst="rect">
            <a:avLst/>
          </a:prstGeom>
          <a:noFill/>
        </p:spPr>
        <p:txBody>
          <a:bodyPr wrap="square" rtlCol="0">
            <a:spAutoFit/>
          </a:bodyPr>
          <a:lstStyle/>
          <a:p>
            <a:pPr algn="r"/>
            <a:fld id="{6AF8D0C9-FE9A-E340-B7E3-0D63E03ACFF3}" type="slidenum">
              <a:rPr lang="en-US" sz="2000" smtClean="0">
                <a:solidFill>
                  <a:srgbClr val="002060">
                    <a:alpha val="70000"/>
                  </a:srgbClr>
                </a:solidFill>
                <a:latin typeface="Bogle" panose="020B0503020203060203" pitchFamily="34" charset="77"/>
              </a:rPr>
              <a:pPr algn="r"/>
              <a:t>‹#›</a:t>
            </a:fld>
            <a:endParaRPr lang="en-US" sz="2000">
              <a:solidFill>
                <a:srgbClr val="002060">
                  <a:alpha val="70000"/>
                </a:srgbClr>
              </a:solidFill>
              <a:latin typeface="Bogle" panose="020B0503020203060203" pitchFamily="34" charset="77"/>
            </a:endParaRPr>
          </a:p>
        </p:txBody>
      </p:sp>
    </p:spTree>
    <p:custDataLst>
      <p:tags r:id="rId62"/>
    </p:custDataLst>
    <p:extLst>
      <p:ext uri="{BB962C8B-B14F-4D97-AF65-F5344CB8AC3E}">
        <p14:creationId xmlns:p14="http://schemas.microsoft.com/office/powerpoint/2010/main" val="3274397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61" r:id="rId7"/>
    <p:sldLayoutId id="2147483664" r:id="rId8"/>
    <p:sldLayoutId id="2147483665" r:id="rId9"/>
    <p:sldLayoutId id="2147483666" r:id="rId10"/>
    <p:sldLayoutId id="2147483667" r:id="rId11"/>
    <p:sldLayoutId id="2147483669" r:id="rId12"/>
    <p:sldLayoutId id="2147483668" r:id="rId13"/>
    <p:sldLayoutId id="2147483672" r:id="rId14"/>
    <p:sldLayoutId id="2147483673" r:id="rId15"/>
    <p:sldLayoutId id="2147483671" r:id="rId16"/>
    <p:sldLayoutId id="2147483674" r:id="rId17"/>
    <p:sldLayoutId id="2147483675" r:id="rId18"/>
    <p:sldLayoutId id="2147483678" r:id="rId19"/>
    <p:sldLayoutId id="2147483676" r:id="rId20"/>
    <p:sldLayoutId id="2147483679" r:id="rId21"/>
    <p:sldLayoutId id="2147483677" r:id="rId22"/>
    <p:sldLayoutId id="2147483680" r:id="rId23"/>
    <p:sldLayoutId id="2147483681" r:id="rId24"/>
    <p:sldLayoutId id="2147483682"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5" r:id="rId36"/>
    <p:sldLayoutId id="2147483699" r:id="rId37"/>
    <p:sldLayoutId id="2147483698" r:id="rId38"/>
    <p:sldLayoutId id="2147483700" r:id="rId39"/>
    <p:sldLayoutId id="2147483696" r:id="rId40"/>
    <p:sldLayoutId id="2147483701" r:id="rId41"/>
    <p:sldLayoutId id="2147483703" r:id="rId42"/>
    <p:sldLayoutId id="2147483702" r:id="rId43"/>
    <p:sldLayoutId id="2147483704" r:id="rId44"/>
    <p:sldLayoutId id="2147483706" r:id="rId45"/>
    <p:sldLayoutId id="2147483697" r:id="rId46"/>
    <p:sldLayoutId id="2147483707" r:id="rId47"/>
    <p:sldLayoutId id="2147483708" r:id="rId48"/>
    <p:sldLayoutId id="2147483709" r:id="rId49"/>
    <p:sldLayoutId id="2147483723" r:id="rId50"/>
    <p:sldLayoutId id="2147483710" r:id="rId51"/>
    <p:sldLayoutId id="2147483711" r:id="rId52"/>
    <p:sldLayoutId id="2147483712" r:id="rId53"/>
    <p:sldLayoutId id="2147483713" r:id="rId54"/>
    <p:sldLayoutId id="2147483714" r:id="rId55"/>
    <p:sldLayoutId id="2147483719" r:id="rId56"/>
    <p:sldLayoutId id="2147483720" r:id="rId57"/>
    <p:sldLayoutId id="2147483721" r:id="rId58"/>
    <p:sldLayoutId id="2147483722" r:id="rId59"/>
    <p:sldLayoutId id="2147483724" r:id="rId60"/>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40.xml"/><Relationship Id="rId5" Type="http://schemas.openxmlformats.org/officeDocument/2006/relationships/image" Target="../media/image25.sv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4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4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9.xml"/><Relationship Id="rId1" Type="http://schemas.openxmlformats.org/officeDocument/2006/relationships/tags" Target="../tags/tag43.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arget="../notesSlides/notesSlide14.xml" Type="http://schemas.openxmlformats.org/officeDocument/2006/relationships/notesSlide"/><Relationship Id="rId2" Target="../slideLayouts/slideLayout58.xml" Type="http://schemas.openxmlformats.org/officeDocument/2006/relationships/slideLayout"/><Relationship Id="rId1" Target="../tags/tag44.xml" Type="http://schemas.openxmlformats.org/officeDocument/2006/relationships/tags"/><Relationship Id="rId5" Target="../media/image1.png" Type="http://schemas.openxmlformats.org/officeDocument/2006/relationships/image"/><Relationship Id="rId4" Target="../media/image27.jpeg" Type="http://schemas.openxmlformats.org/officeDocument/2006/relationships/image"/></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4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6.xml"/><Relationship Id="rId1" Type="http://schemas.openxmlformats.org/officeDocument/2006/relationships/tags" Target="../tags/tag46.xml"/><Relationship Id="rId5" Type="http://schemas.openxmlformats.org/officeDocument/2006/relationships/image" Target="../media/image28.png"/><Relationship Id="rId4" Type="http://schemas.microsoft.com/office/2018/10/relationships/comments" Target="../comments/modernComment_6BE_856A7CD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0.xml"/><Relationship Id="rId1" Type="http://schemas.openxmlformats.org/officeDocument/2006/relationships/tags" Target="../tags/tag47.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48.xml"/><Relationship Id="rId5" Type="http://schemas.openxmlformats.org/officeDocument/2006/relationships/image" Target="../media/image31.png"/><Relationship Id="rId4" Type="http://schemas.microsoft.com/office/2018/10/relationships/comments" Target="../comments/modernComment_707_EC124BAF.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4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50.xml"/><Relationship Id="rId6" Type="http://schemas.microsoft.com/office/2007/relationships/hdphoto" Target="../media/hdphoto2.wdp"/><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8.xml"/><Relationship Id="rId1" Type="http://schemas.openxmlformats.org/officeDocument/2006/relationships/tags" Target="../tags/tag51.xml"/><Relationship Id="rId4" Type="http://schemas.microsoft.com/office/2018/10/relationships/comments" Target="../comments/modernComment_73D_C1E3D26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6.xml"/><Relationship Id="rId1" Type="http://schemas.openxmlformats.org/officeDocument/2006/relationships/tags" Target="../tags/tag52.xml"/><Relationship Id="rId5" Type="http://schemas.openxmlformats.org/officeDocument/2006/relationships/image" Target="../media/image37.png"/><Relationship Id="rId4" Type="http://schemas.microsoft.com/office/2018/10/relationships/comments" Target="../comments/modernComment_743_9FF50DD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6.xml"/><Relationship Id="rId1" Type="http://schemas.openxmlformats.org/officeDocument/2006/relationships/tags" Target="../tags/tag53.xml"/><Relationship Id="rId5" Type="http://schemas.openxmlformats.org/officeDocument/2006/relationships/image" Target="../media/image37.png"/><Relationship Id="rId4" Type="http://schemas.microsoft.com/office/2018/10/relationships/comments" Target="../comments/modernComment_744_6CFFDC2D.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8.xml"/><Relationship Id="rId1" Type="http://schemas.openxmlformats.org/officeDocument/2006/relationships/tags" Target="../tags/tag54.xml"/></Relationships>
</file>

<file path=ppt/slides/_rels/slide25.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slide" Target="slide11.xml"/><Relationship Id="rId3" Type="http://schemas.openxmlformats.org/officeDocument/2006/relationships/notesSlide" Target="../notesSlides/notesSlide25.xml"/><Relationship Id="rId7" Type="http://schemas.openxmlformats.org/officeDocument/2006/relationships/diagramColors" Target="../diagrams/colors1.xml"/><Relationship Id="rId12" Type="http://schemas.openxmlformats.org/officeDocument/2006/relationships/slide" Target="slide9.xml"/><Relationship Id="rId2" Type="http://schemas.openxmlformats.org/officeDocument/2006/relationships/slideLayout" Target="../slideLayouts/slideLayout12.xml"/><Relationship Id="rId1" Type="http://schemas.openxmlformats.org/officeDocument/2006/relationships/tags" Target="../tags/tag55.xml"/><Relationship Id="rId6" Type="http://schemas.openxmlformats.org/officeDocument/2006/relationships/diagramQuickStyle" Target="../diagrams/quickStyle1.xml"/><Relationship Id="rId11" Type="http://schemas.openxmlformats.org/officeDocument/2006/relationships/slide" Target="slide7.xml"/><Relationship Id="rId5" Type="http://schemas.openxmlformats.org/officeDocument/2006/relationships/diagramLayout" Target="../diagrams/layout1.xml"/><Relationship Id="rId10" Type="http://schemas.openxmlformats.org/officeDocument/2006/relationships/slide" Target="slide5.xml"/><Relationship Id="rId4" Type="http://schemas.openxmlformats.org/officeDocument/2006/relationships/diagramData" Target="../diagrams/data1.xml"/><Relationship Id="rId9" Type="http://schemas.openxmlformats.org/officeDocument/2006/relationships/slide" Target="slide3.xml"/></Relationships>
</file>

<file path=ppt/slides/_rels/slide26.xml.rels><?xml version="1.0" encoding="UTF-8" standalone="yes" ?><Relationships xmlns="http://schemas.openxmlformats.org/package/2006/relationships"><Relationship Id="rId3" Target="../notesSlides/notesSlide26.xml" Type="http://schemas.openxmlformats.org/officeDocument/2006/relationships/notesSlide"/><Relationship Id="rId2" Target="../slideLayouts/slideLayout58.xml" Type="http://schemas.openxmlformats.org/officeDocument/2006/relationships/slideLayout"/><Relationship Id="rId1" Target="../tags/tag56.xml" Type="http://schemas.openxmlformats.org/officeDocument/2006/relationships/tags"/><Relationship Id="rId5" Target="../media/image1.png" Type="http://schemas.openxmlformats.org/officeDocument/2006/relationships/image"/><Relationship Id="rId4" Target="../media/image27.jpeg" Type="http://schemas.openxmlformats.org/officeDocument/2006/relationships/image"/></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57.xml"/></Relationships>
</file>

<file path=ppt/slides/_rels/slide2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8.xml"/><Relationship Id="rId7" Type="http://schemas.openxmlformats.org/officeDocument/2006/relationships/diagramColors" Target="../diagrams/colors2.xml"/><Relationship Id="rId2" Type="http://schemas.openxmlformats.org/officeDocument/2006/relationships/slideLayout" Target="../slideLayouts/slideLayout13.xml"/><Relationship Id="rId1" Type="http://schemas.openxmlformats.org/officeDocument/2006/relationships/tags" Target="../tags/tag58.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39.svg"/><Relationship Id="rId4" Type="http://schemas.openxmlformats.org/officeDocument/2006/relationships/diagramData" Target="../diagrams/data2.xml"/><Relationship Id="rId9"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ags" Target="../tags/tag59.xml"/><Relationship Id="rId6" Type="http://schemas.openxmlformats.org/officeDocument/2006/relationships/image" Target="../media/image1.pn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3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60.xml"/><Relationship Id="rId6" Type="http://schemas.openxmlformats.org/officeDocument/2006/relationships/image" Target="../media/image1.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ags" Target="../tags/tag61.xml"/><Relationship Id="rId6" Type="http://schemas.openxmlformats.org/officeDocument/2006/relationships/image" Target="../media/image1.png"/><Relationship Id="rId5" Type="http://schemas.openxmlformats.org/officeDocument/2006/relationships/image" Target="../media/image42.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62.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63.xml"/><Relationship Id="rId6" Type="http://schemas.openxmlformats.org/officeDocument/2006/relationships/image" Target="../media/image1.png"/><Relationship Id="rId5" Type="http://schemas.openxmlformats.org/officeDocument/2006/relationships/image" Target="../media/image46.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64.xml"/><Relationship Id="rId6" Type="http://schemas.openxmlformats.org/officeDocument/2006/relationships/image" Target="../media/image1.png"/><Relationship Id="rId5" Type="http://schemas.openxmlformats.org/officeDocument/2006/relationships/image" Target="../media/image47.pn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51.png"/><Relationship Id="rId2" Type="http://schemas.openxmlformats.org/officeDocument/2006/relationships/slideLayout" Target="../slideLayouts/slideLayout13.xml"/><Relationship Id="rId1" Type="http://schemas.openxmlformats.org/officeDocument/2006/relationships/tags" Target="../tags/tag6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ags" Target="../tags/tag66.xml"/><Relationship Id="rId5" Type="http://schemas.openxmlformats.org/officeDocument/2006/relationships/image" Target="../media/image53.pn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notesSlide" Target="../notesSlides/notesSlide37.xml"/><Relationship Id="rId7" Type="http://schemas.openxmlformats.org/officeDocument/2006/relationships/image" Target="../media/image38.png"/><Relationship Id="rId2" Type="http://schemas.openxmlformats.org/officeDocument/2006/relationships/slideLayout" Target="../slideLayouts/slideLayout13.xml"/><Relationship Id="rId1" Type="http://schemas.openxmlformats.org/officeDocument/2006/relationships/tags" Target="../tags/tag6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3.xml"/><Relationship Id="rId1" Type="http://schemas.openxmlformats.org/officeDocument/2006/relationships/tags" Target="../tags/tag68.xml"/><Relationship Id="rId4" Type="http://schemas.openxmlformats.org/officeDocument/2006/relationships/image" Target="../media/image56.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5.xml"/><Relationship Id="rId1" Type="http://schemas.openxmlformats.org/officeDocument/2006/relationships/tags" Target="../tags/tag69.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34.xml"/></Relationships>
</file>

<file path=ppt/slides/_rels/slide40.xml.rels><?xml version="1.0" encoding="UTF-8" standalone="yes" ?><Relationships xmlns="http://schemas.openxmlformats.org/package/2006/relationships"><Relationship Id="rId3" Target="../notesSlides/notesSlide40.xml" Type="http://schemas.openxmlformats.org/officeDocument/2006/relationships/notesSlide"/><Relationship Id="rId2" Target="../slideLayouts/slideLayout58.xml" Type="http://schemas.openxmlformats.org/officeDocument/2006/relationships/slideLayout"/><Relationship Id="rId1" Target="../tags/tag70.xml" Type="http://schemas.openxmlformats.org/officeDocument/2006/relationships/tags"/><Relationship Id="rId5" Target="../media/image1.png" Type="http://schemas.openxmlformats.org/officeDocument/2006/relationships/image"/><Relationship Id="rId4" Target="../media/image27.jpeg" Type="http://schemas.openxmlformats.org/officeDocument/2006/relationships/image"/></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tags" Target="../tags/tag7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6.xml"/><Relationship Id="rId1" Type="http://schemas.openxmlformats.org/officeDocument/2006/relationships/tags" Target="../tags/tag72.xml"/><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6.xml"/><Relationship Id="rId1" Type="http://schemas.openxmlformats.org/officeDocument/2006/relationships/tags" Target="../tags/tag7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5.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36.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7.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37.xml"/><Relationship Id="rId6" Type="http://schemas.openxmlformats.org/officeDocument/2006/relationships/image" Target="../media/image18.png"/><Relationship Id="rId11" Type="http://schemas.microsoft.com/office/2007/relationships/hdphoto" Target="../media/hdphoto1.wdp"/><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38.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F326A-DB8B-D645-A6A9-F824743BC5B6}"/>
              </a:ext>
            </a:extLst>
          </p:cNvPr>
          <p:cNvSpPr>
            <a:spLocks noGrp="1"/>
          </p:cNvSpPr>
          <p:nvPr>
            <p:ph type="title"/>
          </p:nvPr>
        </p:nvSpPr>
        <p:spPr>
          <a:xfrm>
            <a:off x="910203" y="2596827"/>
            <a:ext cx="5185797" cy="1664345"/>
          </a:xfrm>
        </p:spPr>
        <p:txBody>
          <a:bodyPr/>
          <a:lstStyle/>
          <a:p>
            <a:r>
              <a:rPr lang="en-US"/>
              <a:t>The Walmart Business Program</a:t>
            </a:r>
          </a:p>
        </p:txBody>
      </p:sp>
    </p:spTree>
    <p:custDataLst>
      <p:tags r:id="rId1"/>
    </p:custDataLst>
    <p:extLst>
      <p:ext uri="{BB962C8B-B14F-4D97-AF65-F5344CB8AC3E}">
        <p14:creationId xmlns:p14="http://schemas.microsoft.com/office/powerpoint/2010/main" val="1064612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1035">
            <a:extLst>
              <a:ext uri="{FF2B5EF4-FFF2-40B4-BE49-F238E27FC236}">
                <a16:creationId xmlns:a16="http://schemas.microsoft.com/office/drawing/2014/main" id="{B69E35EC-2116-11CB-9713-562F75B9804F}"/>
              </a:ext>
            </a:extLst>
          </p:cNvPr>
          <p:cNvSpPr/>
          <p:nvPr/>
        </p:nvSpPr>
        <p:spPr>
          <a:xfrm>
            <a:off x="767906" y="3573624"/>
            <a:ext cx="4192188" cy="1357717"/>
          </a:xfrm>
          <a:prstGeom prst="rect">
            <a:avLst/>
          </a:prstGeom>
          <a:solidFill>
            <a:srgbClr val="041E42"/>
          </a:solidFill>
          <a:effectLst>
            <a:softEdge rad="635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9617232-E3C4-B3B3-CF40-48BBD7AACE96}"/>
              </a:ext>
            </a:extLst>
          </p:cNvPr>
          <p:cNvSpPr txBox="1"/>
          <p:nvPr/>
        </p:nvSpPr>
        <p:spPr>
          <a:xfrm>
            <a:off x="767907" y="1816380"/>
            <a:ext cx="4192188" cy="2954655"/>
          </a:xfrm>
          <a:prstGeom prst="rect">
            <a:avLst/>
          </a:prstGeom>
          <a:noFill/>
        </p:spPr>
        <p:txBody>
          <a:bodyPr wrap="square">
            <a:spAutoFit/>
          </a:bodyPr>
          <a:lstStyle/>
          <a:p>
            <a:r>
              <a:rPr lang="en-US" b="1" u="sng">
                <a:latin typeface="Bogle" panose="020B0503020203060203" pitchFamily="34" charset="0"/>
              </a:rPr>
              <a:t>There are three types of roles:</a:t>
            </a:r>
          </a:p>
          <a:p>
            <a:r>
              <a:rPr lang="en-US">
                <a:latin typeface="Bogle" panose="020B0503020203060203" pitchFamily="34" charset="0"/>
              </a:rPr>
              <a:t> </a:t>
            </a:r>
          </a:p>
          <a:p>
            <a:pPr marL="285744" indent="-285744">
              <a:buFont typeface="Arial" panose="020B0604020202020204" pitchFamily="34" charset="0"/>
              <a:buChar char="•"/>
            </a:pPr>
            <a:r>
              <a:rPr lang="en-US">
                <a:latin typeface="Bogle" panose="020B0503020203060203" pitchFamily="34" charset="0"/>
              </a:rPr>
              <a:t>Admin (Primary)  </a:t>
            </a:r>
          </a:p>
          <a:p>
            <a:pPr marL="285744" indent="-285744">
              <a:buFont typeface="Arial" panose="020B0604020202020204" pitchFamily="34" charset="0"/>
              <a:buChar char="•"/>
            </a:pPr>
            <a:r>
              <a:rPr lang="en-US">
                <a:latin typeface="Bogle" panose="020B0503020203060203" pitchFamily="34" charset="0"/>
              </a:rPr>
              <a:t>Admin  </a:t>
            </a:r>
          </a:p>
          <a:p>
            <a:pPr marL="285744" indent="-285744">
              <a:buFont typeface="Arial" panose="020B0604020202020204" pitchFamily="34" charset="0"/>
              <a:buChar char="•"/>
            </a:pPr>
            <a:r>
              <a:rPr lang="en-US">
                <a:latin typeface="Bogle" panose="020B0503020203060203" pitchFamily="34" charset="0"/>
              </a:rPr>
              <a:t>Buyer </a:t>
            </a:r>
          </a:p>
          <a:p>
            <a:pPr marL="285744" indent="-285744">
              <a:buFont typeface="Arial" panose="020B0604020202020204" pitchFamily="34" charset="0"/>
              <a:buChar char="•"/>
            </a:pPr>
            <a:endParaRPr lang="en-US">
              <a:latin typeface="Bogle" panose="020B0503020203060203" pitchFamily="34" charset="0"/>
            </a:endParaRPr>
          </a:p>
          <a:p>
            <a:endParaRPr lang="en-US">
              <a:solidFill>
                <a:srgbClr val="000000"/>
              </a:solidFill>
              <a:latin typeface="Bogle" panose="020B0503020203060203" pitchFamily="34" charset="0"/>
            </a:endParaRPr>
          </a:p>
          <a:p>
            <a:pPr algn="ctr"/>
            <a:endParaRPr lang="en-US" sz="1400" b="1">
              <a:solidFill>
                <a:schemeClr val="bg1"/>
              </a:solidFill>
              <a:latin typeface="Bogle" panose="020B0503020203060203" pitchFamily="34" charset="0"/>
            </a:endParaRPr>
          </a:p>
          <a:p>
            <a:pPr algn="ctr"/>
            <a:r>
              <a:rPr lang="en-US" sz="1400" b="1">
                <a:solidFill>
                  <a:schemeClr val="bg1"/>
                </a:solidFill>
                <a:latin typeface="Bogle" panose="020B0503020203060203" pitchFamily="34" charset="0"/>
              </a:rPr>
              <a:t>An Admin user will be able to select </a:t>
            </a:r>
            <a:r>
              <a:rPr lang="en-US" sz="1400" b="1" i="1">
                <a:solidFill>
                  <a:schemeClr val="bg1"/>
                </a:solidFill>
                <a:latin typeface="Bogle" panose="020B0503020203060203" pitchFamily="34" charset="0"/>
              </a:rPr>
              <a:t>Role Comparison</a:t>
            </a:r>
            <a:r>
              <a:rPr lang="en-US" sz="1400" b="1">
                <a:solidFill>
                  <a:schemeClr val="bg1"/>
                </a:solidFill>
                <a:latin typeface="Bogle" panose="020B0503020203060203" pitchFamily="34" charset="0"/>
              </a:rPr>
              <a:t> to review role types for potential users. </a:t>
            </a:r>
            <a:r>
              <a:rPr lang="en-US" sz="1400">
                <a:solidFill>
                  <a:srgbClr val="0071CE"/>
                </a:solidFill>
                <a:latin typeface="Bogle" panose="020B0503020203060203" pitchFamily="34" charset="0"/>
              </a:rPr>
              <a:t> </a:t>
            </a:r>
          </a:p>
          <a:p>
            <a:r>
              <a:rPr lang="en-US"/>
              <a:t>  </a:t>
            </a:r>
          </a:p>
        </p:txBody>
      </p:sp>
      <p:sp>
        <p:nvSpPr>
          <p:cNvPr id="18" name="Title 10">
            <a:extLst>
              <a:ext uri="{FF2B5EF4-FFF2-40B4-BE49-F238E27FC236}">
                <a16:creationId xmlns:a16="http://schemas.microsoft.com/office/drawing/2014/main" id="{689BA38E-A922-DDB3-2930-10FD34C4B8E1}"/>
              </a:ext>
            </a:extLst>
          </p:cNvPr>
          <p:cNvSpPr>
            <a:spLocks noGrp="1"/>
          </p:cNvSpPr>
          <p:nvPr>
            <p:ph type="title"/>
          </p:nvPr>
        </p:nvSpPr>
        <p:spPr>
          <a:xfrm>
            <a:off x="1052420" y="455217"/>
            <a:ext cx="3610068" cy="1154507"/>
          </a:xfrm>
        </p:spPr>
        <p:txBody>
          <a:bodyPr/>
          <a:lstStyle/>
          <a:p>
            <a:r>
              <a:rPr lang="en-US" sz="2800"/>
              <a:t>Walmart Business</a:t>
            </a:r>
            <a:br>
              <a:rPr lang="en-US" sz="2800"/>
            </a:br>
            <a:r>
              <a:rPr lang="en-US" sz="2400" b="0">
                <a:solidFill>
                  <a:srgbClr val="0071CE"/>
                </a:solidFill>
              </a:rPr>
              <a:t>Roles and User Accounts</a:t>
            </a:r>
            <a:br>
              <a:rPr lang="en-US" sz="2800">
                <a:solidFill>
                  <a:srgbClr val="0071CE"/>
                </a:solidFill>
              </a:rPr>
            </a:br>
            <a:endParaRPr lang="en-US" sz="2800"/>
          </a:p>
        </p:txBody>
      </p:sp>
      <p:sp>
        <p:nvSpPr>
          <p:cNvPr id="10" name="Rectangle: Rounded Corners 9">
            <a:extLst>
              <a:ext uri="{FF2B5EF4-FFF2-40B4-BE49-F238E27FC236}">
                <a16:creationId xmlns:a16="http://schemas.microsoft.com/office/drawing/2014/main" id="{8961937F-C61E-7364-C7BF-02D4DB0DCE17}"/>
              </a:ext>
            </a:extLst>
          </p:cNvPr>
          <p:cNvSpPr/>
          <p:nvPr/>
        </p:nvSpPr>
        <p:spPr>
          <a:xfrm>
            <a:off x="9653949" y="455218"/>
            <a:ext cx="1975104" cy="530352"/>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a:solidFill>
                  <a:srgbClr val="0971CE"/>
                </a:solidFill>
                <a:latin typeface="Bogle" panose="020B0503020203060203" pitchFamily="34" charset="0"/>
              </a:rPr>
              <a:t>KB Article:</a:t>
            </a:r>
          </a:p>
          <a:p>
            <a:pPr algn="ctr"/>
            <a:r>
              <a:rPr lang="en-US" sz="1200" i="1">
                <a:solidFill>
                  <a:srgbClr val="0971CE"/>
                </a:solidFill>
                <a:latin typeface="Bogle" panose="020B0503020203060203" pitchFamily="34" charset="0"/>
              </a:rPr>
              <a:t>Types of Roles</a:t>
            </a:r>
          </a:p>
        </p:txBody>
      </p:sp>
      <p:grpSp>
        <p:nvGrpSpPr>
          <p:cNvPr id="3" name="Group 2">
            <a:extLst>
              <a:ext uri="{FF2B5EF4-FFF2-40B4-BE49-F238E27FC236}">
                <a16:creationId xmlns:a16="http://schemas.microsoft.com/office/drawing/2014/main" id="{19428136-EEE3-6AB5-8058-914D7AE4A9A2}"/>
              </a:ext>
            </a:extLst>
          </p:cNvPr>
          <p:cNvGrpSpPr/>
          <p:nvPr/>
        </p:nvGrpSpPr>
        <p:grpSpPr>
          <a:xfrm>
            <a:off x="767906" y="5364459"/>
            <a:ext cx="4192189" cy="584775"/>
            <a:chOff x="767906" y="5364459"/>
            <a:chExt cx="4192189" cy="584775"/>
          </a:xfrm>
        </p:grpSpPr>
        <p:sp>
          <p:nvSpPr>
            <p:cNvPr id="5" name="TextBox 4">
              <a:extLst>
                <a:ext uri="{FF2B5EF4-FFF2-40B4-BE49-F238E27FC236}">
                  <a16:creationId xmlns:a16="http://schemas.microsoft.com/office/drawing/2014/main" id="{2752F102-38B5-9E22-0C38-6BC71F3A366B}"/>
                </a:ext>
              </a:extLst>
            </p:cNvPr>
            <p:cNvSpPr txBox="1"/>
            <p:nvPr/>
          </p:nvSpPr>
          <p:spPr>
            <a:xfrm>
              <a:off x="767907" y="5364459"/>
              <a:ext cx="4192188" cy="584775"/>
            </a:xfrm>
            <a:prstGeom prst="rect">
              <a:avLst/>
            </a:prstGeom>
            <a:noFill/>
          </p:spPr>
          <p:txBody>
            <a:bodyPr wrap="square" rtlCol="0">
              <a:spAutoFit/>
            </a:bodyPr>
            <a:lstStyle/>
            <a:p>
              <a:r>
                <a:rPr lang="en-US" sz="1600" b="1">
                  <a:latin typeface="Bogle" panose="020B0503020203060203" pitchFamily="34" charset="0"/>
                </a:rPr>
                <a:t>     Note: </a:t>
              </a:r>
              <a:r>
                <a:rPr lang="en-US" sz="1600">
                  <a:latin typeface="Bogle" panose="020B0503020203060203" pitchFamily="34" charset="0"/>
                </a:rPr>
                <a:t>The Primary Admin is the owner of the organization.</a:t>
              </a:r>
            </a:p>
          </p:txBody>
        </p:sp>
        <p:pic>
          <p:nvPicPr>
            <p:cNvPr id="11" name="Graphic 10" descr="Postit Notes outline">
              <a:extLst>
                <a:ext uri="{FF2B5EF4-FFF2-40B4-BE49-F238E27FC236}">
                  <a16:creationId xmlns:a16="http://schemas.microsoft.com/office/drawing/2014/main" id="{59FD10A9-E125-8EA4-AE85-0EBF9FD428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7906" y="5364459"/>
              <a:ext cx="317185" cy="317185"/>
            </a:xfrm>
            <a:prstGeom prst="rect">
              <a:avLst/>
            </a:prstGeom>
          </p:spPr>
        </p:pic>
      </p:grpSp>
      <p:sp>
        <p:nvSpPr>
          <p:cNvPr id="7" name="Rectangle 6">
            <a:extLst>
              <a:ext uri="{FF2B5EF4-FFF2-40B4-BE49-F238E27FC236}">
                <a16:creationId xmlns:a16="http://schemas.microsoft.com/office/drawing/2014/main" id="{733ED097-0B61-FBDD-EE37-C01D71931D9E}"/>
              </a:ext>
            </a:extLst>
          </p:cNvPr>
          <p:cNvSpPr/>
          <p:nvPr/>
        </p:nvSpPr>
        <p:spPr>
          <a:xfrm>
            <a:off x="5453063" y="1816380"/>
            <a:ext cx="6276004" cy="4659707"/>
          </a:xfrm>
          <a:prstGeom prst="rect">
            <a:avLst/>
          </a:prstGeom>
          <a:ln w="19050"/>
        </p:spPr>
      </p:sp>
      <p:sp>
        <p:nvSpPr>
          <p:cNvPr id="9" name="Freeform: Shape 8">
            <a:extLst>
              <a:ext uri="{FF2B5EF4-FFF2-40B4-BE49-F238E27FC236}">
                <a16:creationId xmlns:a16="http://schemas.microsoft.com/office/drawing/2014/main" id="{F65BEA1B-1DDE-F2D2-0F7B-CC9385D2D817}"/>
              </a:ext>
            </a:extLst>
          </p:cNvPr>
          <p:cNvSpPr/>
          <p:nvPr/>
        </p:nvSpPr>
        <p:spPr>
          <a:xfrm>
            <a:off x="5453063" y="2152058"/>
            <a:ext cx="6276004" cy="1732500"/>
          </a:xfrm>
          <a:custGeom>
            <a:avLst/>
            <a:gdLst>
              <a:gd name="connsiteX0" fmla="*/ 0 w 6276004"/>
              <a:gd name="connsiteY0" fmla="*/ 0 h 1732500"/>
              <a:gd name="connsiteX1" fmla="*/ 6276004 w 6276004"/>
              <a:gd name="connsiteY1" fmla="*/ 0 h 1732500"/>
              <a:gd name="connsiteX2" fmla="*/ 6276004 w 6276004"/>
              <a:gd name="connsiteY2" fmla="*/ 1732500 h 1732500"/>
              <a:gd name="connsiteX3" fmla="*/ 0 w 6276004"/>
              <a:gd name="connsiteY3" fmla="*/ 1732500 h 1732500"/>
              <a:gd name="connsiteX4" fmla="*/ 0 w 6276004"/>
              <a:gd name="connsiteY4" fmla="*/ 0 h 173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6004" h="1732500">
                <a:moveTo>
                  <a:pt x="0" y="0"/>
                </a:moveTo>
                <a:lnTo>
                  <a:pt x="6276004" y="0"/>
                </a:lnTo>
                <a:lnTo>
                  <a:pt x="6276004" y="1732500"/>
                </a:lnTo>
                <a:lnTo>
                  <a:pt x="0" y="1732500"/>
                </a:lnTo>
                <a:lnTo>
                  <a:pt x="0" y="0"/>
                </a:lnTo>
                <a:close/>
              </a:path>
            </a:pathLst>
          </a:custGeom>
          <a:ln w="19050"/>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7088" tIns="208280" rIns="487088" bIns="71120" numCol="1" spcCol="1270" anchor="t" anchorCtr="0">
            <a:noAutofit/>
          </a:bodyPr>
          <a:lstStyle/>
          <a:p>
            <a:pPr marL="57150" lvl="1" indent="-57150" algn="l" defTabSz="444500">
              <a:lnSpc>
                <a:spcPct val="90000"/>
              </a:lnSpc>
              <a:spcBef>
                <a:spcPct val="0"/>
              </a:spcBef>
              <a:spcAft>
                <a:spcPct val="15000"/>
              </a:spcAft>
              <a:buChar char="•"/>
            </a:pPr>
            <a:r>
              <a:rPr lang="en-US" sz="1000" kern="1200"/>
              <a:t>Delete Organization</a:t>
            </a:r>
          </a:p>
          <a:p>
            <a:pPr marL="57150" lvl="1" indent="-57150" algn="l" defTabSz="444500">
              <a:lnSpc>
                <a:spcPct val="90000"/>
              </a:lnSpc>
              <a:spcBef>
                <a:spcPct val="0"/>
              </a:spcBef>
              <a:spcAft>
                <a:spcPct val="15000"/>
              </a:spcAft>
              <a:buChar char="•"/>
            </a:pPr>
            <a:r>
              <a:rPr lang="en-US" sz="1000" kern="1200"/>
              <a:t>Manage Organization</a:t>
            </a:r>
          </a:p>
          <a:p>
            <a:pPr marL="57150" lvl="1" indent="-57150" algn="l" defTabSz="444500">
              <a:lnSpc>
                <a:spcPct val="90000"/>
              </a:lnSpc>
              <a:spcBef>
                <a:spcPct val="0"/>
              </a:spcBef>
              <a:spcAft>
                <a:spcPct val="15000"/>
              </a:spcAft>
              <a:buChar char="•"/>
            </a:pPr>
            <a:r>
              <a:rPr lang="en-US" sz="1000" kern="1200"/>
              <a:t>Manage Users</a:t>
            </a:r>
          </a:p>
          <a:p>
            <a:pPr marL="57150" lvl="1" indent="-57150" algn="l" defTabSz="444500">
              <a:lnSpc>
                <a:spcPct val="90000"/>
              </a:lnSpc>
              <a:spcBef>
                <a:spcPct val="0"/>
              </a:spcBef>
              <a:spcAft>
                <a:spcPct val="15000"/>
              </a:spcAft>
              <a:buChar char="•"/>
            </a:pPr>
            <a:r>
              <a:rPr lang="en-US" sz="1000" kern="1200"/>
              <a:t>Manage Shared Payment Methods </a:t>
            </a:r>
          </a:p>
          <a:p>
            <a:pPr marL="57150" lvl="1" indent="-57150" algn="l" defTabSz="444500">
              <a:lnSpc>
                <a:spcPct val="90000"/>
              </a:lnSpc>
              <a:spcBef>
                <a:spcPct val="0"/>
              </a:spcBef>
              <a:spcAft>
                <a:spcPct val="15000"/>
              </a:spcAft>
              <a:buChar char="•"/>
            </a:pPr>
            <a:r>
              <a:rPr lang="en-US" sz="1000" kern="1200"/>
              <a:t>Manage Shared Addresses</a:t>
            </a:r>
          </a:p>
          <a:p>
            <a:pPr marL="57150" lvl="1" indent="-57150" algn="l" defTabSz="444500">
              <a:lnSpc>
                <a:spcPct val="90000"/>
              </a:lnSpc>
              <a:spcBef>
                <a:spcPct val="0"/>
              </a:spcBef>
              <a:spcAft>
                <a:spcPct val="15000"/>
              </a:spcAft>
              <a:buChar char="•"/>
            </a:pPr>
            <a:r>
              <a:rPr lang="en-US" sz="1000" kern="1200"/>
              <a:t>Manage Tax Exemption</a:t>
            </a:r>
          </a:p>
          <a:p>
            <a:pPr marL="57150" lvl="1" indent="-57150" algn="l" defTabSz="444500">
              <a:lnSpc>
                <a:spcPct val="90000"/>
              </a:lnSpc>
              <a:spcBef>
                <a:spcPct val="0"/>
              </a:spcBef>
              <a:spcAft>
                <a:spcPct val="15000"/>
              </a:spcAft>
              <a:buChar char="•"/>
            </a:pPr>
            <a:r>
              <a:rPr lang="en-US" sz="1000" kern="1200"/>
              <a:t>View Organization Purchase History</a:t>
            </a:r>
          </a:p>
          <a:p>
            <a:pPr marL="57150" lvl="1" indent="-57150" algn="l" defTabSz="444500">
              <a:lnSpc>
                <a:spcPct val="90000"/>
              </a:lnSpc>
              <a:spcBef>
                <a:spcPct val="0"/>
              </a:spcBef>
              <a:spcAft>
                <a:spcPct val="15000"/>
              </a:spcAft>
              <a:buChar char="•"/>
            </a:pPr>
            <a:r>
              <a:rPr lang="en-US" sz="1000" kern="1200"/>
              <a:t>View Organization Information </a:t>
            </a:r>
          </a:p>
          <a:p>
            <a:pPr marL="57150" lvl="1" indent="-57150" algn="l" defTabSz="444500">
              <a:lnSpc>
                <a:spcPct val="90000"/>
              </a:lnSpc>
              <a:spcBef>
                <a:spcPct val="0"/>
              </a:spcBef>
              <a:spcAft>
                <a:spcPct val="15000"/>
              </a:spcAft>
              <a:buChar char="•"/>
            </a:pPr>
            <a:r>
              <a:rPr lang="en-US" sz="1000" kern="1200"/>
              <a:t>Shop Walmart Business</a:t>
            </a:r>
          </a:p>
        </p:txBody>
      </p:sp>
      <p:sp>
        <p:nvSpPr>
          <p:cNvPr id="14" name="Freeform: Shape 13">
            <a:extLst>
              <a:ext uri="{FF2B5EF4-FFF2-40B4-BE49-F238E27FC236}">
                <a16:creationId xmlns:a16="http://schemas.microsoft.com/office/drawing/2014/main" id="{5F7A4BA7-3837-9946-B5D4-835F66F08E50}"/>
              </a:ext>
            </a:extLst>
          </p:cNvPr>
          <p:cNvSpPr/>
          <p:nvPr/>
        </p:nvSpPr>
        <p:spPr>
          <a:xfrm>
            <a:off x="5453063" y="4086158"/>
            <a:ext cx="6276004" cy="1417500"/>
          </a:xfrm>
          <a:custGeom>
            <a:avLst/>
            <a:gdLst>
              <a:gd name="connsiteX0" fmla="*/ 0 w 6276004"/>
              <a:gd name="connsiteY0" fmla="*/ 0 h 1417500"/>
              <a:gd name="connsiteX1" fmla="*/ 6276004 w 6276004"/>
              <a:gd name="connsiteY1" fmla="*/ 0 h 1417500"/>
              <a:gd name="connsiteX2" fmla="*/ 6276004 w 6276004"/>
              <a:gd name="connsiteY2" fmla="*/ 1417500 h 1417500"/>
              <a:gd name="connsiteX3" fmla="*/ 0 w 6276004"/>
              <a:gd name="connsiteY3" fmla="*/ 1417500 h 1417500"/>
              <a:gd name="connsiteX4" fmla="*/ 0 w 6276004"/>
              <a:gd name="connsiteY4" fmla="*/ 0 h 1417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6004" h="1417500">
                <a:moveTo>
                  <a:pt x="0" y="0"/>
                </a:moveTo>
                <a:lnTo>
                  <a:pt x="6276004" y="0"/>
                </a:lnTo>
                <a:lnTo>
                  <a:pt x="6276004" y="1417500"/>
                </a:lnTo>
                <a:lnTo>
                  <a:pt x="0" y="1417500"/>
                </a:lnTo>
                <a:lnTo>
                  <a:pt x="0" y="0"/>
                </a:lnTo>
                <a:close/>
              </a:path>
            </a:pathLst>
          </a:custGeom>
          <a:ln w="19050"/>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7088" tIns="208280" rIns="487088" bIns="71120" numCol="1" spcCol="1270" anchor="t" anchorCtr="0">
            <a:noAutofit/>
          </a:bodyPr>
          <a:lstStyle/>
          <a:p>
            <a:pPr marL="57150" lvl="1" indent="-57150" algn="l" defTabSz="444500">
              <a:lnSpc>
                <a:spcPct val="90000"/>
              </a:lnSpc>
              <a:spcBef>
                <a:spcPct val="0"/>
              </a:spcBef>
              <a:spcAft>
                <a:spcPct val="15000"/>
              </a:spcAft>
              <a:buChar char="•"/>
            </a:pPr>
            <a:r>
              <a:rPr lang="en-US" sz="1000" kern="1200"/>
              <a:t>Manage Users</a:t>
            </a:r>
          </a:p>
          <a:p>
            <a:pPr marL="57150" lvl="1" indent="-57150" algn="l" defTabSz="444500">
              <a:lnSpc>
                <a:spcPct val="90000"/>
              </a:lnSpc>
              <a:spcBef>
                <a:spcPct val="0"/>
              </a:spcBef>
              <a:spcAft>
                <a:spcPct val="15000"/>
              </a:spcAft>
              <a:buChar char="•"/>
            </a:pPr>
            <a:r>
              <a:rPr lang="en-US" sz="1000" kern="1200"/>
              <a:t>Manage Shared Payment Methods </a:t>
            </a:r>
          </a:p>
          <a:p>
            <a:pPr marL="57150" lvl="1" indent="-57150" algn="l" defTabSz="444500">
              <a:lnSpc>
                <a:spcPct val="90000"/>
              </a:lnSpc>
              <a:spcBef>
                <a:spcPct val="0"/>
              </a:spcBef>
              <a:spcAft>
                <a:spcPct val="15000"/>
              </a:spcAft>
              <a:buChar char="•"/>
            </a:pPr>
            <a:r>
              <a:rPr lang="en-US" sz="1000" kern="1200"/>
              <a:t>Manage Shared Addresses</a:t>
            </a:r>
          </a:p>
          <a:p>
            <a:pPr marL="57150" lvl="1" indent="-57150" algn="l" defTabSz="444500">
              <a:lnSpc>
                <a:spcPct val="90000"/>
              </a:lnSpc>
              <a:spcBef>
                <a:spcPct val="0"/>
              </a:spcBef>
              <a:spcAft>
                <a:spcPct val="15000"/>
              </a:spcAft>
              <a:buChar char="•"/>
            </a:pPr>
            <a:r>
              <a:rPr lang="en-US" sz="1000" kern="1200"/>
              <a:t>Manage Tax Exemption</a:t>
            </a:r>
          </a:p>
          <a:p>
            <a:pPr marL="57150" lvl="1" indent="-57150" algn="l" defTabSz="444500">
              <a:lnSpc>
                <a:spcPct val="90000"/>
              </a:lnSpc>
              <a:spcBef>
                <a:spcPct val="0"/>
              </a:spcBef>
              <a:spcAft>
                <a:spcPct val="15000"/>
              </a:spcAft>
              <a:buChar char="•"/>
            </a:pPr>
            <a:r>
              <a:rPr lang="en-US" sz="1000" kern="1200"/>
              <a:t>View Organization Purchase History</a:t>
            </a:r>
          </a:p>
          <a:p>
            <a:pPr marL="57150" lvl="1" indent="-57150" algn="l" defTabSz="444500">
              <a:lnSpc>
                <a:spcPct val="90000"/>
              </a:lnSpc>
              <a:spcBef>
                <a:spcPct val="0"/>
              </a:spcBef>
              <a:spcAft>
                <a:spcPct val="15000"/>
              </a:spcAft>
              <a:buChar char="•"/>
            </a:pPr>
            <a:r>
              <a:rPr lang="en-US" sz="1000" kern="1200"/>
              <a:t>View Organization Information </a:t>
            </a:r>
          </a:p>
          <a:p>
            <a:pPr marL="57150" lvl="1" indent="-57150" algn="l" defTabSz="444500">
              <a:lnSpc>
                <a:spcPct val="90000"/>
              </a:lnSpc>
              <a:spcBef>
                <a:spcPct val="0"/>
              </a:spcBef>
              <a:spcAft>
                <a:spcPct val="15000"/>
              </a:spcAft>
              <a:buChar char="•"/>
            </a:pPr>
            <a:r>
              <a:rPr lang="en-US" sz="1000" kern="1200"/>
              <a:t>Shop Walmart Business</a:t>
            </a:r>
          </a:p>
        </p:txBody>
      </p:sp>
      <p:sp>
        <p:nvSpPr>
          <p:cNvPr id="16" name="Freeform: Shape 15">
            <a:extLst>
              <a:ext uri="{FF2B5EF4-FFF2-40B4-BE49-F238E27FC236}">
                <a16:creationId xmlns:a16="http://schemas.microsoft.com/office/drawing/2014/main" id="{3B005042-7563-781A-FADE-9A4A45C1A2E4}"/>
              </a:ext>
            </a:extLst>
          </p:cNvPr>
          <p:cNvSpPr/>
          <p:nvPr/>
        </p:nvSpPr>
        <p:spPr>
          <a:xfrm>
            <a:off x="5453063" y="5705258"/>
            <a:ext cx="6276004" cy="582750"/>
          </a:xfrm>
          <a:custGeom>
            <a:avLst/>
            <a:gdLst>
              <a:gd name="connsiteX0" fmla="*/ 0 w 6276004"/>
              <a:gd name="connsiteY0" fmla="*/ 0 h 582750"/>
              <a:gd name="connsiteX1" fmla="*/ 6276004 w 6276004"/>
              <a:gd name="connsiteY1" fmla="*/ 0 h 582750"/>
              <a:gd name="connsiteX2" fmla="*/ 6276004 w 6276004"/>
              <a:gd name="connsiteY2" fmla="*/ 582750 h 582750"/>
              <a:gd name="connsiteX3" fmla="*/ 0 w 6276004"/>
              <a:gd name="connsiteY3" fmla="*/ 582750 h 582750"/>
              <a:gd name="connsiteX4" fmla="*/ 0 w 6276004"/>
              <a:gd name="connsiteY4" fmla="*/ 0 h 58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6004" h="582750">
                <a:moveTo>
                  <a:pt x="0" y="0"/>
                </a:moveTo>
                <a:lnTo>
                  <a:pt x="6276004" y="0"/>
                </a:lnTo>
                <a:lnTo>
                  <a:pt x="6276004" y="582750"/>
                </a:lnTo>
                <a:lnTo>
                  <a:pt x="0" y="582750"/>
                </a:lnTo>
                <a:lnTo>
                  <a:pt x="0" y="0"/>
                </a:lnTo>
                <a:close/>
              </a:path>
            </a:pathLst>
          </a:custGeom>
          <a:ln w="19050"/>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7088" tIns="208280" rIns="487088" bIns="71120" numCol="1" spcCol="1270" anchor="t" anchorCtr="0">
            <a:noAutofit/>
          </a:bodyPr>
          <a:lstStyle/>
          <a:p>
            <a:pPr marL="57150" lvl="1" indent="-57150" algn="l" defTabSz="444500">
              <a:lnSpc>
                <a:spcPct val="90000"/>
              </a:lnSpc>
              <a:spcBef>
                <a:spcPct val="0"/>
              </a:spcBef>
              <a:spcAft>
                <a:spcPct val="15000"/>
              </a:spcAft>
              <a:buChar char="•"/>
            </a:pPr>
            <a:r>
              <a:rPr lang="en-US" sz="1000" kern="1200"/>
              <a:t>View Organization Information </a:t>
            </a:r>
          </a:p>
          <a:p>
            <a:pPr marL="57150" lvl="1" indent="-57150" algn="l" defTabSz="444500">
              <a:lnSpc>
                <a:spcPct val="90000"/>
              </a:lnSpc>
              <a:spcBef>
                <a:spcPct val="0"/>
              </a:spcBef>
              <a:spcAft>
                <a:spcPct val="15000"/>
              </a:spcAft>
              <a:buChar char="•"/>
            </a:pPr>
            <a:r>
              <a:rPr lang="en-US" sz="1000" kern="1200"/>
              <a:t>Shop Walmart Business</a:t>
            </a:r>
          </a:p>
        </p:txBody>
      </p:sp>
      <p:grpSp>
        <p:nvGrpSpPr>
          <p:cNvPr id="20" name="Group 19">
            <a:extLst>
              <a:ext uri="{FF2B5EF4-FFF2-40B4-BE49-F238E27FC236}">
                <a16:creationId xmlns:a16="http://schemas.microsoft.com/office/drawing/2014/main" id="{5D6D5B16-AB2A-D8F2-D220-D6E31311A751}"/>
              </a:ext>
            </a:extLst>
          </p:cNvPr>
          <p:cNvGrpSpPr/>
          <p:nvPr/>
        </p:nvGrpSpPr>
        <p:grpSpPr>
          <a:xfrm>
            <a:off x="5766863" y="3938558"/>
            <a:ext cx="4393202" cy="295200"/>
            <a:chOff x="5766863" y="3938558"/>
            <a:chExt cx="4393202" cy="295200"/>
          </a:xfrm>
        </p:grpSpPr>
        <p:sp>
          <p:nvSpPr>
            <p:cNvPr id="15" name="Freeform: Shape 14">
              <a:extLst>
                <a:ext uri="{FF2B5EF4-FFF2-40B4-BE49-F238E27FC236}">
                  <a16:creationId xmlns:a16="http://schemas.microsoft.com/office/drawing/2014/main" id="{5F4F09A0-F4BB-F80A-09BF-62205579B829}"/>
                </a:ext>
              </a:extLst>
            </p:cNvPr>
            <p:cNvSpPr/>
            <p:nvPr/>
          </p:nvSpPr>
          <p:spPr>
            <a:xfrm>
              <a:off x="5766863" y="3938558"/>
              <a:ext cx="4393202" cy="295200"/>
            </a:xfrm>
            <a:custGeom>
              <a:avLst/>
              <a:gdLst>
                <a:gd name="connsiteX0" fmla="*/ 0 w 4393202"/>
                <a:gd name="connsiteY0" fmla="*/ 49201 h 295200"/>
                <a:gd name="connsiteX1" fmla="*/ 49201 w 4393202"/>
                <a:gd name="connsiteY1" fmla="*/ 0 h 295200"/>
                <a:gd name="connsiteX2" fmla="*/ 4344001 w 4393202"/>
                <a:gd name="connsiteY2" fmla="*/ 0 h 295200"/>
                <a:gd name="connsiteX3" fmla="*/ 4393202 w 4393202"/>
                <a:gd name="connsiteY3" fmla="*/ 49201 h 295200"/>
                <a:gd name="connsiteX4" fmla="*/ 4393202 w 4393202"/>
                <a:gd name="connsiteY4" fmla="*/ 245999 h 295200"/>
                <a:gd name="connsiteX5" fmla="*/ 4344001 w 4393202"/>
                <a:gd name="connsiteY5" fmla="*/ 295200 h 295200"/>
                <a:gd name="connsiteX6" fmla="*/ 49201 w 4393202"/>
                <a:gd name="connsiteY6" fmla="*/ 295200 h 295200"/>
                <a:gd name="connsiteX7" fmla="*/ 0 w 4393202"/>
                <a:gd name="connsiteY7" fmla="*/ 245999 h 295200"/>
                <a:gd name="connsiteX8" fmla="*/ 0 w 4393202"/>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3202" h="295200">
                  <a:moveTo>
                    <a:pt x="0" y="49201"/>
                  </a:moveTo>
                  <a:cubicBezTo>
                    <a:pt x="0" y="22028"/>
                    <a:pt x="22028" y="0"/>
                    <a:pt x="49201" y="0"/>
                  </a:cubicBezTo>
                  <a:lnTo>
                    <a:pt x="4344001" y="0"/>
                  </a:lnTo>
                  <a:cubicBezTo>
                    <a:pt x="4371174" y="0"/>
                    <a:pt x="4393202" y="22028"/>
                    <a:pt x="4393202" y="49201"/>
                  </a:cubicBezTo>
                  <a:lnTo>
                    <a:pt x="4393202" y="245999"/>
                  </a:lnTo>
                  <a:cubicBezTo>
                    <a:pt x="4393202" y="273172"/>
                    <a:pt x="4371174" y="295200"/>
                    <a:pt x="4344001" y="295200"/>
                  </a:cubicBezTo>
                  <a:lnTo>
                    <a:pt x="49201" y="295200"/>
                  </a:lnTo>
                  <a:cubicBezTo>
                    <a:pt x="22028" y="295200"/>
                    <a:pt x="0" y="273172"/>
                    <a:pt x="0" y="245999"/>
                  </a:cubicBezTo>
                  <a:lnTo>
                    <a:pt x="0" y="49201"/>
                  </a:lnTo>
                  <a:close/>
                </a:path>
              </a:pathLst>
            </a:custGeom>
            <a:solidFill>
              <a:srgbClr val="041E4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0463" tIns="14410" rIns="180463" bIns="14410" numCol="1" spcCol="1270" anchor="ctr" anchorCtr="0">
              <a:noAutofit/>
            </a:bodyPr>
            <a:lstStyle/>
            <a:p>
              <a:pPr marL="0" lvl="0" indent="0" algn="l" defTabSz="400050">
                <a:lnSpc>
                  <a:spcPct val="90000"/>
                </a:lnSpc>
                <a:spcBef>
                  <a:spcPct val="0"/>
                </a:spcBef>
                <a:spcAft>
                  <a:spcPct val="35000"/>
                </a:spcAft>
                <a:buNone/>
              </a:pPr>
              <a:r>
                <a:rPr lang="en-US" sz="900" b="1" kern="1200">
                  <a:latin typeface="Bogle" panose="020B0503020203060203" pitchFamily="34" charset="0"/>
                </a:rPr>
                <a:t>	</a:t>
              </a:r>
              <a:r>
                <a:rPr lang="en-US" sz="1000" b="1" kern="1200">
                  <a:latin typeface="Bogle" panose="020B0503020203060203" pitchFamily="34" charset="0"/>
                </a:rPr>
                <a:t>Admin</a:t>
              </a:r>
              <a:endParaRPr lang="en-US" sz="900" b="1" kern="1200">
                <a:latin typeface="Bogle" panose="020B0503020203060203" pitchFamily="34" charset="0"/>
              </a:endParaRPr>
            </a:p>
          </p:txBody>
        </p:sp>
        <p:sp>
          <p:nvSpPr>
            <p:cNvPr id="380" name="Graphic 54" descr="Tag">
              <a:extLst>
                <a:ext uri="{FF2B5EF4-FFF2-40B4-BE49-F238E27FC236}">
                  <a16:creationId xmlns:a16="http://schemas.microsoft.com/office/drawing/2014/main" id="{E188ED2A-1148-1B42-5B53-00A3677EC628}"/>
                </a:ext>
              </a:extLst>
            </p:cNvPr>
            <p:cNvSpPr/>
            <p:nvPr/>
          </p:nvSpPr>
          <p:spPr>
            <a:xfrm>
              <a:off x="5954672" y="3988300"/>
              <a:ext cx="215661" cy="157933"/>
            </a:xfrm>
            <a:custGeom>
              <a:avLst/>
              <a:gdLst>
                <a:gd name="connsiteX0" fmla="*/ 96388 w 338863"/>
                <a:gd name="connsiteY0" fmla="*/ 134943 h 358079"/>
                <a:gd name="connsiteX1" fmla="*/ 77110 w 338863"/>
                <a:gd name="connsiteY1" fmla="*/ 115665 h 358079"/>
                <a:gd name="connsiteX2" fmla="*/ 86267 w 338863"/>
                <a:gd name="connsiteY2" fmla="*/ 99279 h 358079"/>
                <a:gd name="connsiteX3" fmla="*/ 86749 w 338863"/>
                <a:gd name="connsiteY3" fmla="*/ 110846 h 358079"/>
                <a:gd name="connsiteX4" fmla="*/ 96388 w 338863"/>
                <a:gd name="connsiteY4" fmla="*/ 120484 h 358079"/>
                <a:gd name="connsiteX5" fmla="*/ 106026 w 338863"/>
                <a:gd name="connsiteY5" fmla="*/ 110846 h 358079"/>
                <a:gd name="connsiteX6" fmla="*/ 105544 w 338863"/>
                <a:gd name="connsiteY6" fmla="*/ 98797 h 358079"/>
                <a:gd name="connsiteX7" fmla="*/ 115665 w 338863"/>
                <a:gd name="connsiteY7" fmla="*/ 115665 h 358079"/>
                <a:gd name="connsiteX8" fmla="*/ 96388 w 338863"/>
                <a:gd name="connsiteY8" fmla="*/ 134943 h 358079"/>
                <a:gd name="connsiteX9" fmla="*/ 333501 w 338863"/>
                <a:gd name="connsiteY9" fmla="*/ 217836 h 358079"/>
                <a:gd name="connsiteX10" fmla="*/ 198558 w 338863"/>
                <a:gd name="connsiteY10" fmla="*/ 82893 h 358079"/>
                <a:gd name="connsiteX11" fmla="*/ 185064 w 338863"/>
                <a:gd name="connsiteY11" fmla="*/ 77110 h 358079"/>
                <a:gd name="connsiteX12" fmla="*/ 102171 w 338863"/>
                <a:gd name="connsiteY12" fmla="*/ 77110 h 358079"/>
                <a:gd name="connsiteX13" fmla="*/ 69399 w 338863"/>
                <a:gd name="connsiteY13" fmla="*/ 48194 h 358079"/>
                <a:gd name="connsiteX14" fmla="*/ 52531 w 338863"/>
                <a:gd name="connsiteY14" fmla="*/ 45302 h 358079"/>
                <a:gd name="connsiteX15" fmla="*/ 19278 w 338863"/>
                <a:gd name="connsiteY15" fmla="*/ 9639 h 358079"/>
                <a:gd name="connsiteX16" fmla="*/ 9639 w 338863"/>
                <a:gd name="connsiteY16" fmla="*/ 0 h 358079"/>
                <a:gd name="connsiteX17" fmla="*/ 0 w 338863"/>
                <a:gd name="connsiteY17" fmla="*/ 9639 h 358079"/>
                <a:gd name="connsiteX18" fmla="*/ 49640 w 338863"/>
                <a:gd name="connsiteY18" fmla="*/ 64580 h 358079"/>
                <a:gd name="connsiteX19" fmla="*/ 66025 w 338863"/>
                <a:gd name="connsiteY19" fmla="*/ 67471 h 358079"/>
                <a:gd name="connsiteX20" fmla="*/ 82893 w 338863"/>
                <a:gd name="connsiteY20" fmla="*/ 80002 h 358079"/>
                <a:gd name="connsiteX21" fmla="*/ 58314 w 338863"/>
                <a:gd name="connsiteY21" fmla="*/ 116147 h 358079"/>
                <a:gd name="connsiteX22" fmla="*/ 58314 w 338863"/>
                <a:gd name="connsiteY22" fmla="*/ 204342 h 358079"/>
                <a:gd name="connsiteX23" fmla="*/ 64098 w 338863"/>
                <a:gd name="connsiteY23" fmla="*/ 217836 h 358079"/>
                <a:gd name="connsiteX24" fmla="*/ 199040 w 338863"/>
                <a:gd name="connsiteY24" fmla="*/ 352778 h 358079"/>
                <a:gd name="connsiteX25" fmla="*/ 212053 w 338863"/>
                <a:gd name="connsiteY25" fmla="*/ 358080 h 358079"/>
                <a:gd name="connsiteX26" fmla="*/ 225547 w 338863"/>
                <a:gd name="connsiteY26" fmla="*/ 352296 h 358079"/>
                <a:gd name="connsiteX27" fmla="*/ 333019 w 338863"/>
                <a:gd name="connsiteY27" fmla="*/ 244824 h 358079"/>
                <a:gd name="connsiteX28" fmla="*/ 333501 w 338863"/>
                <a:gd name="connsiteY28" fmla="*/ 217836 h 35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63" h="358079">
                  <a:moveTo>
                    <a:pt x="96388" y="134943"/>
                  </a:moveTo>
                  <a:cubicBezTo>
                    <a:pt x="85785" y="134943"/>
                    <a:pt x="77110" y="126268"/>
                    <a:pt x="77110" y="115665"/>
                  </a:cubicBezTo>
                  <a:cubicBezTo>
                    <a:pt x="77110" y="108918"/>
                    <a:pt x="80966" y="102653"/>
                    <a:pt x="86267" y="99279"/>
                  </a:cubicBezTo>
                  <a:cubicBezTo>
                    <a:pt x="86267" y="102653"/>
                    <a:pt x="86749" y="106508"/>
                    <a:pt x="86749" y="110846"/>
                  </a:cubicBezTo>
                  <a:cubicBezTo>
                    <a:pt x="86749" y="116147"/>
                    <a:pt x="91086" y="120484"/>
                    <a:pt x="96388" y="120484"/>
                  </a:cubicBezTo>
                  <a:cubicBezTo>
                    <a:pt x="101689" y="120484"/>
                    <a:pt x="106026" y="116147"/>
                    <a:pt x="106026" y="110846"/>
                  </a:cubicBezTo>
                  <a:cubicBezTo>
                    <a:pt x="106026" y="106508"/>
                    <a:pt x="106026" y="102653"/>
                    <a:pt x="105544" y="98797"/>
                  </a:cubicBezTo>
                  <a:cubicBezTo>
                    <a:pt x="111328" y="102171"/>
                    <a:pt x="115665" y="108436"/>
                    <a:pt x="115665" y="115665"/>
                  </a:cubicBezTo>
                  <a:cubicBezTo>
                    <a:pt x="115665" y="126268"/>
                    <a:pt x="106990" y="134943"/>
                    <a:pt x="96388" y="134943"/>
                  </a:cubicBezTo>
                  <a:close/>
                  <a:moveTo>
                    <a:pt x="333501" y="217836"/>
                  </a:moveTo>
                  <a:lnTo>
                    <a:pt x="198558" y="82893"/>
                  </a:lnTo>
                  <a:cubicBezTo>
                    <a:pt x="194703" y="79038"/>
                    <a:pt x="189883" y="77110"/>
                    <a:pt x="185064" y="77110"/>
                  </a:cubicBezTo>
                  <a:lnTo>
                    <a:pt x="102171" y="77110"/>
                  </a:lnTo>
                  <a:cubicBezTo>
                    <a:pt x="96869" y="60242"/>
                    <a:pt x="86749" y="51567"/>
                    <a:pt x="69399" y="48194"/>
                  </a:cubicBezTo>
                  <a:cubicBezTo>
                    <a:pt x="63134" y="47230"/>
                    <a:pt x="57833" y="46266"/>
                    <a:pt x="52531" y="45302"/>
                  </a:cubicBezTo>
                  <a:cubicBezTo>
                    <a:pt x="25061" y="41447"/>
                    <a:pt x="19278" y="40483"/>
                    <a:pt x="19278" y="9639"/>
                  </a:cubicBezTo>
                  <a:cubicBezTo>
                    <a:pt x="19278" y="4337"/>
                    <a:pt x="14940" y="0"/>
                    <a:pt x="9639" y="0"/>
                  </a:cubicBezTo>
                  <a:cubicBezTo>
                    <a:pt x="4337" y="0"/>
                    <a:pt x="0" y="4337"/>
                    <a:pt x="0" y="9639"/>
                  </a:cubicBezTo>
                  <a:cubicBezTo>
                    <a:pt x="0" y="54941"/>
                    <a:pt x="17832" y="59760"/>
                    <a:pt x="49640" y="64580"/>
                  </a:cubicBezTo>
                  <a:cubicBezTo>
                    <a:pt x="54459" y="65544"/>
                    <a:pt x="59760" y="66025"/>
                    <a:pt x="66025" y="67471"/>
                  </a:cubicBezTo>
                  <a:cubicBezTo>
                    <a:pt x="72291" y="68917"/>
                    <a:pt x="79038" y="69881"/>
                    <a:pt x="82893" y="80002"/>
                  </a:cubicBezTo>
                  <a:cubicBezTo>
                    <a:pt x="68435" y="85785"/>
                    <a:pt x="58314" y="99761"/>
                    <a:pt x="58314" y="116147"/>
                  </a:cubicBezTo>
                  <a:lnTo>
                    <a:pt x="58314" y="204342"/>
                  </a:lnTo>
                  <a:cubicBezTo>
                    <a:pt x="58314" y="209643"/>
                    <a:pt x="60242" y="214462"/>
                    <a:pt x="64098" y="217836"/>
                  </a:cubicBezTo>
                  <a:lnTo>
                    <a:pt x="199040" y="352778"/>
                  </a:lnTo>
                  <a:cubicBezTo>
                    <a:pt x="202414" y="356634"/>
                    <a:pt x="207233" y="358080"/>
                    <a:pt x="212053" y="358080"/>
                  </a:cubicBezTo>
                  <a:cubicBezTo>
                    <a:pt x="216872" y="358080"/>
                    <a:pt x="221691" y="356152"/>
                    <a:pt x="225547" y="352296"/>
                  </a:cubicBezTo>
                  <a:lnTo>
                    <a:pt x="333019" y="244824"/>
                  </a:lnTo>
                  <a:cubicBezTo>
                    <a:pt x="340730" y="237595"/>
                    <a:pt x="340730" y="225065"/>
                    <a:pt x="333501" y="217836"/>
                  </a:cubicBezTo>
                  <a:close/>
                </a:path>
              </a:pathLst>
            </a:custGeom>
            <a:solidFill>
              <a:schemeClr val="accent4"/>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grpSp>
      <p:grpSp>
        <p:nvGrpSpPr>
          <p:cNvPr id="28" name="Group 27">
            <a:extLst>
              <a:ext uri="{FF2B5EF4-FFF2-40B4-BE49-F238E27FC236}">
                <a16:creationId xmlns:a16="http://schemas.microsoft.com/office/drawing/2014/main" id="{EEE12043-0E38-E0F6-E92E-23FD10B5EAA5}"/>
              </a:ext>
            </a:extLst>
          </p:cNvPr>
          <p:cNvGrpSpPr/>
          <p:nvPr/>
        </p:nvGrpSpPr>
        <p:grpSpPr>
          <a:xfrm>
            <a:off x="5766863" y="5557658"/>
            <a:ext cx="4393202" cy="295200"/>
            <a:chOff x="5766863" y="5557658"/>
            <a:chExt cx="4393202" cy="295200"/>
          </a:xfrm>
        </p:grpSpPr>
        <p:sp>
          <p:nvSpPr>
            <p:cNvPr id="379" name="Graphic 55" descr="Coins">
              <a:extLst>
                <a:ext uri="{FF2B5EF4-FFF2-40B4-BE49-F238E27FC236}">
                  <a16:creationId xmlns:a16="http://schemas.microsoft.com/office/drawing/2014/main" id="{1DC9F2C0-16A6-A8EF-2A49-C7C5782D83F0}"/>
                </a:ext>
              </a:extLst>
            </p:cNvPr>
            <p:cNvSpPr/>
            <p:nvPr/>
          </p:nvSpPr>
          <p:spPr>
            <a:xfrm>
              <a:off x="5954672" y="5639238"/>
              <a:ext cx="253172" cy="157980"/>
            </a:xfrm>
            <a:custGeom>
              <a:avLst/>
              <a:gdLst>
                <a:gd name="connsiteX0" fmla="*/ 376393 w 404853"/>
                <a:gd name="connsiteY0" fmla="*/ 289163 h 346995"/>
                <a:gd name="connsiteX1" fmla="*/ 357116 w 404853"/>
                <a:gd name="connsiteY1" fmla="*/ 305548 h 346995"/>
                <a:gd name="connsiteX2" fmla="*/ 357116 w 404853"/>
                <a:gd name="connsiteY2" fmla="*/ 288199 h 346995"/>
                <a:gd name="connsiteX3" fmla="*/ 376393 w 404853"/>
                <a:gd name="connsiteY3" fmla="*/ 280488 h 346995"/>
                <a:gd name="connsiteX4" fmla="*/ 376393 w 404853"/>
                <a:gd name="connsiteY4" fmla="*/ 289163 h 346995"/>
                <a:gd name="connsiteX5" fmla="*/ 337838 w 404853"/>
                <a:gd name="connsiteY5" fmla="*/ 257355 h 346995"/>
                <a:gd name="connsiteX6" fmla="*/ 337838 w 404853"/>
                <a:gd name="connsiteY6" fmla="*/ 240005 h 346995"/>
                <a:gd name="connsiteX7" fmla="*/ 357116 w 404853"/>
                <a:gd name="connsiteY7" fmla="*/ 232294 h 346995"/>
                <a:gd name="connsiteX8" fmla="*/ 357116 w 404853"/>
                <a:gd name="connsiteY8" fmla="*/ 240969 h 346995"/>
                <a:gd name="connsiteX9" fmla="*/ 337838 w 404853"/>
                <a:gd name="connsiteY9" fmla="*/ 257355 h 346995"/>
                <a:gd name="connsiteX10" fmla="*/ 337838 w 404853"/>
                <a:gd name="connsiteY10" fmla="*/ 311332 h 346995"/>
                <a:gd name="connsiteX11" fmla="*/ 318561 w 404853"/>
                <a:gd name="connsiteY11" fmla="*/ 314705 h 346995"/>
                <a:gd name="connsiteX12" fmla="*/ 318561 w 404853"/>
                <a:gd name="connsiteY12" fmla="*/ 295910 h 346995"/>
                <a:gd name="connsiteX13" fmla="*/ 337838 w 404853"/>
                <a:gd name="connsiteY13" fmla="*/ 293018 h 346995"/>
                <a:gd name="connsiteX14" fmla="*/ 337838 w 404853"/>
                <a:gd name="connsiteY14" fmla="*/ 311332 h 346995"/>
                <a:gd name="connsiteX15" fmla="*/ 299283 w 404853"/>
                <a:gd name="connsiteY15" fmla="*/ 247716 h 346995"/>
                <a:gd name="connsiteX16" fmla="*/ 318561 w 404853"/>
                <a:gd name="connsiteY16" fmla="*/ 244824 h 346995"/>
                <a:gd name="connsiteX17" fmla="*/ 318561 w 404853"/>
                <a:gd name="connsiteY17" fmla="*/ 263138 h 346995"/>
                <a:gd name="connsiteX18" fmla="*/ 299283 w 404853"/>
                <a:gd name="connsiteY18" fmla="*/ 266511 h 346995"/>
                <a:gd name="connsiteX19" fmla="*/ 299283 w 404853"/>
                <a:gd name="connsiteY19" fmla="*/ 247716 h 346995"/>
                <a:gd name="connsiteX20" fmla="*/ 299283 w 404853"/>
                <a:gd name="connsiteY20" fmla="*/ 317115 h 346995"/>
                <a:gd name="connsiteX21" fmla="*/ 280006 w 404853"/>
                <a:gd name="connsiteY21" fmla="*/ 318079 h 346995"/>
                <a:gd name="connsiteX22" fmla="*/ 280006 w 404853"/>
                <a:gd name="connsiteY22" fmla="*/ 298801 h 346995"/>
                <a:gd name="connsiteX23" fmla="*/ 299283 w 404853"/>
                <a:gd name="connsiteY23" fmla="*/ 297837 h 346995"/>
                <a:gd name="connsiteX24" fmla="*/ 299283 w 404853"/>
                <a:gd name="connsiteY24" fmla="*/ 317115 h 346995"/>
                <a:gd name="connsiteX25" fmla="*/ 260728 w 404853"/>
                <a:gd name="connsiteY25" fmla="*/ 269885 h 346995"/>
                <a:gd name="connsiteX26" fmla="*/ 260728 w 404853"/>
                <a:gd name="connsiteY26" fmla="*/ 250608 h 346995"/>
                <a:gd name="connsiteX27" fmla="*/ 280006 w 404853"/>
                <a:gd name="connsiteY27" fmla="*/ 249644 h 346995"/>
                <a:gd name="connsiteX28" fmla="*/ 280006 w 404853"/>
                <a:gd name="connsiteY28" fmla="*/ 268921 h 346995"/>
                <a:gd name="connsiteX29" fmla="*/ 260728 w 404853"/>
                <a:gd name="connsiteY29" fmla="*/ 269885 h 346995"/>
                <a:gd name="connsiteX30" fmla="*/ 260728 w 404853"/>
                <a:gd name="connsiteY30" fmla="*/ 318079 h 346995"/>
                <a:gd name="connsiteX31" fmla="*/ 241451 w 404853"/>
                <a:gd name="connsiteY31" fmla="*/ 317115 h 346995"/>
                <a:gd name="connsiteX32" fmla="*/ 241451 w 404853"/>
                <a:gd name="connsiteY32" fmla="*/ 298801 h 346995"/>
                <a:gd name="connsiteX33" fmla="*/ 251089 w 404853"/>
                <a:gd name="connsiteY33" fmla="*/ 298801 h 346995"/>
                <a:gd name="connsiteX34" fmla="*/ 260728 w 404853"/>
                <a:gd name="connsiteY34" fmla="*/ 298801 h 346995"/>
                <a:gd name="connsiteX35" fmla="*/ 260728 w 404853"/>
                <a:gd name="connsiteY35" fmla="*/ 318079 h 346995"/>
                <a:gd name="connsiteX36" fmla="*/ 222173 w 404853"/>
                <a:gd name="connsiteY36" fmla="*/ 249644 h 346995"/>
                <a:gd name="connsiteX37" fmla="*/ 241451 w 404853"/>
                <a:gd name="connsiteY37" fmla="*/ 250608 h 346995"/>
                <a:gd name="connsiteX38" fmla="*/ 241451 w 404853"/>
                <a:gd name="connsiteY38" fmla="*/ 269885 h 346995"/>
                <a:gd name="connsiteX39" fmla="*/ 222173 w 404853"/>
                <a:gd name="connsiteY39" fmla="*/ 268921 h 346995"/>
                <a:gd name="connsiteX40" fmla="*/ 222173 w 404853"/>
                <a:gd name="connsiteY40" fmla="*/ 249644 h 346995"/>
                <a:gd name="connsiteX41" fmla="*/ 222173 w 404853"/>
                <a:gd name="connsiteY41" fmla="*/ 314705 h 346995"/>
                <a:gd name="connsiteX42" fmla="*/ 202896 w 404853"/>
                <a:gd name="connsiteY42" fmla="*/ 311332 h 346995"/>
                <a:gd name="connsiteX43" fmla="*/ 202896 w 404853"/>
                <a:gd name="connsiteY43" fmla="*/ 295910 h 346995"/>
                <a:gd name="connsiteX44" fmla="*/ 222173 w 404853"/>
                <a:gd name="connsiteY44" fmla="*/ 297837 h 346995"/>
                <a:gd name="connsiteX45" fmla="*/ 222173 w 404853"/>
                <a:gd name="connsiteY45" fmla="*/ 314705 h 346995"/>
                <a:gd name="connsiteX46" fmla="*/ 183618 w 404853"/>
                <a:gd name="connsiteY46" fmla="*/ 263138 h 346995"/>
                <a:gd name="connsiteX47" fmla="*/ 183618 w 404853"/>
                <a:gd name="connsiteY47" fmla="*/ 244342 h 346995"/>
                <a:gd name="connsiteX48" fmla="*/ 202896 w 404853"/>
                <a:gd name="connsiteY48" fmla="*/ 247234 h 346995"/>
                <a:gd name="connsiteX49" fmla="*/ 202896 w 404853"/>
                <a:gd name="connsiteY49" fmla="*/ 266511 h 346995"/>
                <a:gd name="connsiteX50" fmla="*/ 183618 w 404853"/>
                <a:gd name="connsiteY50" fmla="*/ 263138 h 346995"/>
                <a:gd name="connsiteX51" fmla="*/ 183618 w 404853"/>
                <a:gd name="connsiteY51" fmla="*/ 305548 h 346995"/>
                <a:gd name="connsiteX52" fmla="*/ 164341 w 404853"/>
                <a:gd name="connsiteY52" fmla="*/ 289163 h 346995"/>
                <a:gd name="connsiteX53" fmla="*/ 164341 w 404853"/>
                <a:gd name="connsiteY53" fmla="*/ 288199 h 346995"/>
                <a:gd name="connsiteX54" fmla="*/ 164823 w 404853"/>
                <a:gd name="connsiteY54" fmla="*/ 288199 h 346995"/>
                <a:gd name="connsiteX55" fmla="*/ 168678 w 404853"/>
                <a:gd name="connsiteY55" fmla="*/ 289163 h 346995"/>
                <a:gd name="connsiteX56" fmla="*/ 183618 w 404853"/>
                <a:gd name="connsiteY56" fmla="*/ 292536 h 346995"/>
                <a:gd name="connsiteX57" fmla="*/ 183618 w 404853"/>
                <a:gd name="connsiteY57" fmla="*/ 305548 h 346995"/>
                <a:gd name="connsiteX58" fmla="*/ 106508 w 404853"/>
                <a:gd name="connsiteY58" fmla="*/ 240005 h 346995"/>
                <a:gd name="connsiteX59" fmla="*/ 116147 w 404853"/>
                <a:gd name="connsiteY59" fmla="*/ 240487 h 346995"/>
                <a:gd name="connsiteX60" fmla="*/ 116147 w 404853"/>
                <a:gd name="connsiteY60" fmla="*/ 240969 h 346995"/>
                <a:gd name="connsiteX61" fmla="*/ 120966 w 404853"/>
                <a:gd name="connsiteY61" fmla="*/ 259764 h 346995"/>
                <a:gd name="connsiteX62" fmla="*/ 106508 w 404853"/>
                <a:gd name="connsiteY62" fmla="*/ 258800 h 346995"/>
                <a:gd name="connsiteX63" fmla="*/ 106508 w 404853"/>
                <a:gd name="connsiteY63" fmla="*/ 240005 h 346995"/>
                <a:gd name="connsiteX64" fmla="*/ 87231 w 404853"/>
                <a:gd name="connsiteY64" fmla="*/ 182172 h 346995"/>
                <a:gd name="connsiteX65" fmla="*/ 106508 w 404853"/>
                <a:gd name="connsiteY65" fmla="*/ 185064 h 346995"/>
                <a:gd name="connsiteX66" fmla="*/ 106508 w 404853"/>
                <a:gd name="connsiteY66" fmla="*/ 204342 h 346995"/>
                <a:gd name="connsiteX67" fmla="*/ 87231 w 404853"/>
                <a:gd name="connsiteY67" fmla="*/ 200968 h 346995"/>
                <a:gd name="connsiteX68" fmla="*/ 87231 w 404853"/>
                <a:gd name="connsiteY68" fmla="*/ 182172 h 346995"/>
                <a:gd name="connsiteX69" fmla="*/ 87231 w 404853"/>
                <a:gd name="connsiteY69" fmla="*/ 256873 h 346995"/>
                <a:gd name="connsiteX70" fmla="*/ 67953 w 404853"/>
                <a:gd name="connsiteY70" fmla="*/ 253499 h 346995"/>
                <a:gd name="connsiteX71" fmla="*/ 67953 w 404853"/>
                <a:gd name="connsiteY71" fmla="*/ 234704 h 346995"/>
                <a:gd name="connsiteX72" fmla="*/ 87231 w 404853"/>
                <a:gd name="connsiteY72" fmla="*/ 237595 h 346995"/>
                <a:gd name="connsiteX73" fmla="*/ 87231 w 404853"/>
                <a:gd name="connsiteY73" fmla="*/ 256873 h 346995"/>
                <a:gd name="connsiteX74" fmla="*/ 48676 w 404853"/>
                <a:gd name="connsiteY74" fmla="*/ 178317 h 346995"/>
                <a:gd name="connsiteX75" fmla="*/ 48676 w 404853"/>
                <a:gd name="connsiteY75" fmla="*/ 169642 h 346995"/>
                <a:gd name="connsiteX76" fmla="*/ 67953 w 404853"/>
                <a:gd name="connsiteY76" fmla="*/ 176871 h 346995"/>
                <a:gd name="connsiteX77" fmla="*/ 67953 w 404853"/>
                <a:gd name="connsiteY77" fmla="*/ 194703 h 346995"/>
                <a:gd name="connsiteX78" fmla="*/ 48676 w 404853"/>
                <a:gd name="connsiteY78" fmla="*/ 178317 h 346995"/>
                <a:gd name="connsiteX79" fmla="*/ 48676 w 404853"/>
                <a:gd name="connsiteY79" fmla="*/ 247716 h 346995"/>
                <a:gd name="connsiteX80" fmla="*/ 29398 w 404853"/>
                <a:gd name="connsiteY80" fmla="*/ 231330 h 346995"/>
                <a:gd name="connsiteX81" fmla="*/ 29398 w 404853"/>
                <a:gd name="connsiteY81" fmla="*/ 222655 h 346995"/>
                <a:gd name="connsiteX82" fmla="*/ 48676 w 404853"/>
                <a:gd name="connsiteY82" fmla="*/ 229884 h 346995"/>
                <a:gd name="connsiteX83" fmla="*/ 48676 w 404853"/>
                <a:gd name="connsiteY83" fmla="*/ 247716 h 346995"/>
                <a:gd name="connsiteX84" fmla="*/ 29398 w 404853"/>
                <a:gd name="connsiteY84" fmla="*/ 97351 h 346995"/>
                <a:gd name="connsiteX85" fmla="*/ 48676 w 404853"/>
                <a:gd name="connsiteY85" fmla="*/ 104580 h 346995"/>
                <a:gd name="connsiteX86" fmla="*/ 48676 w 404853"/>
                <a:gd name="connsiteY86" fmla="*/ 122412 h 346995"/>
                <a:gd name="connsiteX87" fmla="*/ 29398 w 404853"/>
                <a:gd name="connsiteY87" fmla="*/ 106026 h 346995"/>
                <a:gd name="connsiteX88" fmla="*/ 29398 w 404853"/>
                <a:gd name="connsiteY88" fmla="*/ 97351 h 346995"/>
                <a:gd name="connsiteX89" fmla="*/ 87231 w 404853"/>
                <a:gd name="connsiteY89" fmla="*/ 112773 h 346995"/>
                <a:gd name="connsiteX90" fmla="*/ 87231 w 404853"/>
                <a:gd name="connsiteY90" fmla="*/ 132051 h 346995"/>
                <a:gd name="connsiteX91" fmla="*/ 67953 w 404853"/>
                <a:gd name="connsiteY91" fmla="*/ 128677 h 346995"/>
                <a:gd name="connsiteX92" fmla="*/ 67953 w 404853"/>
                <a:gd name="connsiteY92" fmla="*/ 109882 h 346995"/>
                <a:gd name="connsiteX93" fmla="*/ 87231 w 404853"/>
                <a:gd name="connsiteY93" fmla="*/ 112773 h 346995"/>
                <a:gd name="connsiteX94" fmla="*/ 135424 w 404853"/>
                <a:gd name="connsiteY94" fmla="*/ 28916 h 346995"/>
                <a:gd name="connsiteX95" fmla="*/ 241451 w 404853"/>
                <a:gd name="connsiteY95" fmla="*/ 57833 h 346995"/>
                <a:gd name="connsiteX96" fmla="*/ 135424 w 404853"/>
                <a:gd name="connsiteY96" fmla="*/ 86749 h 346995"/>
                <a:gd name="connsiteX97" fmla="*/ 29398 w 404853"/>
                <a:gd name="connsiteY97" fmla="*/ 57833 h 346995"/>
                <a:gd name="connsiteX98" fmla="*/ 135424 w 404853"/>
                <a:gd name="connsiteY98" fmla="*/ 28916 h 346995"/>
                <a:gd name="connsiteX99" fmla="*/ 164341 w 404853"/>
                <a:gd name="connsiteY99" fmla="*/ 257355 h 346995"/>
                <a:gd name="connsiteX100" fmla="*/ 145063 w 404853"/>
                <a:gd name="connsiteY100" fmla="*/ 240969 h 346995"/>
                <a:gd name="connsiteX101" fmla="*/ 145063 w 404853"/>
                <a:gd name="connsiteY101" fmla="*/ 232294 h 346995"/>
                <a:gd name="connsiteX102" fmla="*/ 164341 w 404853"/>
                <a:gd name="connsiteY102" fmla="*/ 239523 h 346995"/>
                <a:gd name="connsiteX103" fmla="*/ 164341 w 404853"/>
                <a:gd name="connsiteY103" fmla="*/ 257355 h 346995"/>
                <a:gd name="connsiteX104" fmla="*/ 222173 w 404853"/>
                <a:gd name="connsiteY104" fmla="*/ 122412 h 346995"/>
                <a:gd name="connsiteX105" fmla="*/ 222173 w 404853"/>
                <a:gd name="connsiteY105" fmla="*/ 105062 h 346995"/>
                <a:gd name="connsiteX106" fmla="*/ 241451 w 404853"/>
                <a:gd name="connsiteY106" fmla="*/ 97351 h 346995"/>
                <a:gd name="connsiteX107" fmla="*/ 241451 w 404853"/>
                <a:gd name="connsiteY107" fmla="*/ 106026 h 346995"/>
                <a:gd name="connsiteX108" fmla="*/ 222173 w 404853"/>
                <a:gd name="connsiteY108" fmla="*/ 122412 h 346995"/>
                <a:gd name="connsiteX109" fmla="*/ 183618 w 404853"/>
                <a:gd name="connsiteY109" fmla="*/ 131569 h 346995"/>
                <a:gd name="connsiteX110" fmla="*/ 183618 w 404853"/>
                <a:gd name="connsiteY110" fmla="*/ 112773 h 346995"/>
                <a:gd name="connsiteX111" fmla="*/ 202896 w 404853"/>
                <a:gd name="connsiteY111" fmla="*/ 109882 h 346995"/>
                <a:gd name="connsiteX112" fmla="*/ 202896 w 404853"/>
                <a:gd name="connsiteY112" fmla="*/ 128195 h 346995"/>
                <a:gd name="connsiteX113" fmla="*/ 183618 w 404853"/>
                <a:gd name="connsiteY113" fmla="*/ 131569 h 346995"/>
                <a:gd name="connsiteX114" fmla="*/ 145063 w 404853"/>
                <a:gd name="connsiteY114" fmla="*/ 134943 h 346995"/>
                <a:gd name="connsiteX115" fmla="*/ 145063 w 404853"/>
                <a:gd name="connsiteY115" fmla="*/ 115665 h 346995"/>
                <a:gd name="connsiteX116" fmla="*/ 164341 w 404853"/>
                <a:gd name="connsiteY116" fmla="*/ 114701 h 346995"/>
                <a:gd name="connsiteX117" fmla="*/ 164341 w 404853"/>
                <a:gd name="connsiteY117" fmla="*/ 133979 h 346995"/>
                <a:gd name="connsiteX118" fmla="*/ 145063 w 404853"/>
                <a:gd name="connsiteY118" fmla="*/ 134943 h 346995"/>
                <a:gd name="connsiteX119" fmla="*/ 106508 w 404853"/>
                <a:gd name="connsiteY119" fmla="*/ 133979 h 346995"/>
                <a:gd name="connsiteX120" fmla="*/ 106508 w 404853"/>
                <a:gd name="connsiteY120" fmla="*/ 114701 h 346995"/>
                <a:gd name="connsiteX121" fmla="*/ 125786 w 404853"/>
                <a:gd name="connsiteY121" fmla="*/ 115665 h 346995"/>
                <a:gd name="connsiteX122" fmla="*/ 125786 w 404853"/>
                <a:gd name="connsiteY122" fmla="*/ 134943 h 346995"/>
                <a:gd name="connsiteX123" fmla="*/ 106508 w 404853"/>
                <a:gd name="connsiteY123" fmla="*/ 133979 h 346995"/>
                <a:gd name="connsiteX124" fmla="*/ 357116 w 404853"/>
                <a:gd name="connsiteY124" fmla="*/ 192775 h 346995"/>
                <a:gd name="connsiteX125" fmla="*/ 251089 w 404853"/>
                <a:gd name="connsiteY125" fmla="*/ 221691 h 346995"/>
                <a:gd name="connsiteX126" fmla="*/ 145063 w 404853"/>
                <a:gd name="connsiteY126" fmla="*/ 192775 h 346995"/>
                <a:gd name="connsiteX127" fmla="*/ 251089 w 404853"/>
                <a:gd name="connsiteY127" fmla="*/ 163859 h 346995"/>
                <a:gd name="connsiteX128" fmla="*/ 357116 w 404853"/>
                <a:gd name="connsiteY128" fmla="*/ 192775 h 346995"/>
                <a:gd name="connsiteX129" fmla="*/ 386032 w 404853"/>
                <a:gd name="connsiteY129" fmla="*/ 207233 h 346995"/>
                <a:gd name="connsiteX130" fmla="*/ 386032 w 404853"/>
                <a:gd name="connsiteY130" fmla="*/ 192775 h 346995"/>
                <a:gd name="connsiteX131" fmla="*/ 333501 w 404853"/>
                <a:gd name="connsiteY131" fmla="*/ 144581 h 346995"/>
                <a:gd name="connsiteX132" fmla="*/ 288681 w 404853"/>
                <a:gd name="connsiteY132" fmla="*/ 136870 h 346995"/>
                <a:gd name="connsiteX133" fmla="*/ 289163 w 404853"/>
                <a:gd name="connsiteY133" fmla="*/ 130123 h 346995"/>
                <a:gd name="connsiteX134" fmla="*/ 269885 w 404853"/>
                <a:gd name="connsiteY134" fmla="*/ 96388 h 346995"/>
                <a:gd name="connsiteX135" fmla="*/ 269885 w 404853"/>
                <a:gd name="connsiteY135" fmla="*/ 57833 h 346995"/>
                <a:gd name="connsiteX136" fmla="*/ 217354 w 404853"/>
                <a:gd name="connsiteY136" fmla="*/ 9639 h 346995"/>
                <a:gd name="connsiteX137" fmla="*/ 134943 w 404853"/>
                <a:gd name="connsiteY137" fmla="*/ 0 h 346995"/>
                <a:gd name="connsiteX138" fmla="*/ 0 w 404853"/>
                <a:gd name="connsiteY138" fmla="*/ 57833 h 346995"/>
                <a:gd name="connsiteX139" fmla="*/ 0 w 404853"/>
                <a:gd name="connsiteY139" fmla="*/ 106026 h 346995"/>
                <a:gd name="connsiteX140" fmla="*/ 19277 w 404853"/>
                <a:gd name="connsiteY140" fmla="*/ 139762 h 346995"/>
                <a:gd name="connsiteX141" fmla="*/ 19277 w 404853"/>
                <a:gd name="connsiteY141" fmla="*/ 148919 h 346995"/>
                <a:gd name="connsiteX142" fmla="*/ 0 w 404853"/>
                <a:gd name="connsiteY142" fmla="*/ 183136 h 346995"/>
                <a:gd name="connsiteX143" fmla="*/ 0 w 404853"/>
                <a:gd name="connsiteY143" fmla="*/ 231330 h 346995"/>
                <a:gd name="connsiteX144" fmla="*/ 52531 w 404853"/>
                <a:gd name="connsiteY144" fmla="*/ 279524 h 346995"/>
                <a:gd name="connsiteX145" fmla="*/ 134943 w 404853"/>
                <a:gd name="connsiteY145" fmla="*/ 289163 h 346995"/>
                <a:gd name="connsiteX146" fmla="*/ 187474 w 404853"/>
                <a:gd name="connsiteY146" fmla="*/ 337356 h 346995"/>
                <a:gd name="connsiteX147" fmla="*/ 269885 w 404853"/>
                <a:gd name="connsiteY147" fmla="*/ 346995 h 346995"/>
                <a:gd name="connsiteX148" fmla="*/ 404828 w 404853"/>
                <a:gd name="connsiteY148" fmla="*/ 289163 h 346995"/>
                <a:gd name="connsiteX149" fmla="*/ 404828 w 404853"/>
                <a:gd name="connsiteY149" fmla="*/ 240969 h 346995"/>
                <a:gd name="connsiteX150" fmla="*/ 386032 w 404853"/>
                <a:gd name="connsiteY150" fmla="*/ 207233 h 34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404853" h="346995">
                  <a:moveTo>
                    <a:pt x="376393" y="289163"/>
                  </a:moveTo>
                  <a:cubicBezTo>
                    <a:pt x="376393" y="295428"/>
                    <a:pt x="369164" y="301211"/>
                    <a:pt x="357116" y="305548"/>
                  </a:cubicBezTo>
                  <a:lnTo>
                    <a:pt x="357116" y="288199"/>
                  </a:lnTo>
                  <a:cubicBezTo>
                    <a:pt x="363863" y="286271"/>
                    <a:pt x="370610" y="283379"/>
                    <a:pt x="376393" y="280488"/>
                  </a:cubicBezTo>
                  <a:lnTo>
                    <a:pt x="376393" y="289163"/>
                  </a:lnTo>
                  <a:close/>
                  <a:moveTo>
                    <a:pt x="337838" y="257355"/>
                  </a:moveTo>
                  <a:lnTo>
                    <a:pt x="337838" y="240005"/>
                  </a:lnTo>
                  <a:cubicBezTo>
                    <a:pt x="344585" y="238077"/>
                    <a:pt x="351332" y="235186"/>
                    <a:pt x="357116" y="232294"/>
                  </a:cubicBezTo>
                  <a:lnTo>
                    <a:pt x="357116" y="240969"/>
                  </a:lnTo>
                  <a:cubicBezTo>
                    <a:pt x="357116" y="247234"/>
                    <a:pt x="349887" y="253017"/>
                    <a:pt x="337838" y="257355"/>
                  </a:cubicBezTo>
                  <a:close/>
                  <a:moveTo>
                    <a:pt x="337838" y="311332"/>
                  </a:moveTo>
                  <a:cubicBezTo>
                    <a:pt x="332055" y="312777"/>
                    <a:pt x="325308" y="313741"/>
                    <a:pt x="318561" y="314705"/>
                  </a:cubicBezTo>
                  <a:lnTo>
                    <a:pt x="318561" y="295910"/>
                  </a:lnTo>
                  <a:cubicBezTo>
                    <a:pt x="324826" y="294946"/>
                    <a:pt x="331573" y="293982"/>
                    <a:pt x="337838" y="293018"/>
                  </a:cubicBezTo>
                  <a:lnTo>
                    <a:pt x="337838" y="311332"/>
                  </a:lnTo>
                  <a:close/>
                  <a:moveTo>
                    <a:pt x="299283" y="247716"/>
                  </a:moveTo>
                  <a:cubicBezTo>
                    <a:pt x="305548" y="246752"/>
                    <a:pt x="312296" y="245788"/>
                    <a:pt x="318561" y="244824"/>
                  </a:cubicBezTo>
                  <a:lnTo>
                    <a:pt x="318561" y="263138"/>
                  </a:lnTo>
                  <a:cubicBezTo>
                    <a:pt x="312777" y="264584"/>
                    <a:pt x="306030" y="265548"/>
                    <a:pt x="299283" y="266511"/>
                  </a:cubicBezTo>
                  <a:lnTo>
                    <a:pt x="299283" y="247716"/>
                  </a:lnTo>
                  <a:close/>
                  <a:moveTo>
                    <a:pt x="299283" y="317115"/>
                  </a:moveTo>
                  <a:cubicBezTo>
                    <a:pt x="293018" y="317597"/>
                    <a:pt x="286753" y="318079"/>
                    <a:pt x="280006" y="318079"/>
                  </a:cubicBezTo>
                  <a:lnTo>
                    <a:pt x="280006" y="298801"/>
                  </a:lnTo>
                  <a:cubicBezTo>
                    <a:pt x="285789" y="298801"/>
                    <a:pt x="292536" y="298319"/>
                    <a:pt x="299283" y="297837"/>
                  </a:cubicBezTo>
                  <a:lnTo>
                    <a:pt x="299283" y="317115"/>
                  </a:lnTo>
                  <a:close/>
                  <a:moveTo>
                    <a:pt x="260728" y="269885"/>
                  </a:moveTo>
                  <a:lnTo>
                    <a:pt x="260728" y="250608"/>
                  </a:lnTo>
                  <a:cubicBezTo>
                    <a:pt x="266511" y="250608"/>
                    <a:pt x="273259" y="250126"/>
                    <a:pt x="280006" y="249644"/>
                  </a:cubicBezTo>
                  <a:lnTo>
                    <a:pt x="280006" y="268921"/>
                  </a:lnTo>
                  <a:cubicBezTo>
                    <a:pt x="273741" y="269403"/>
                    <a:pt x="267475" y="269403"/>
                    <a:pt x="260728" y="269885"/>
                  </a:cubicBezTo>
                  <a:close/>
                  <a:moveTo>
                    <a:pt x="260728" y="318079"/>
                  </a:moveTo>
                  <a:cubicBezTo>
                    <a:pt x="253981" y="318079"/>
                    <a:pt x="247716" y="317597"/>
                    <a:pt x="241451" y="317115"/>
                  </a:cubicBezTo>
                  <a:lnTo>
                    <a:pt x="241451" y="298801"/>
                  </a:lnTo>
                  <a:cubicBezTo>
                    <a:pt x="244824" y="298801"/>
                    <a:pt x="247716" y="298801"/>
                    <a:pt x="251089" y="298801"/>
                  </a:cubicBezTo>
                  <a:cubicBezTo>
                    <a:pt x="253981" y="298801"/>
                    <a:pt x="257355" y="298801"/>
                    <a:pt x="260728" y="298801"/>
                  </a:cubicBezTo>
                  <a:lnTo>
                    <a:pt x="260728" y="318079"/>
                  </a:lnTo>
                  <a:close/>
                  <a:moveTo>
                    <a:pt x="222173" y="249644"/>
                  </a:moveTo>
                  <a:cubicBezTo>
                    <a:pt x="228438" y="250126"/>
                    <a:pt x="234704" y="250608"/>
                    <a:pt x="241451" y="250608"/>
                  </a:cubicBezTo>
                  <a:lnTo>
                    <a:pt x="241451" y="269885"/>
                  </a:lnTo>
                  <a:cubicBezTo>
                    <a:pt x="234704" y="269885"/>
                    <a:pt x="228438" y="269403"/>
                    <a:pt x="222173" y="268921"/>
                  </a:cubicBezTo>
                  <a:lnTo>
                    <a:pt x="222173" y="249644"/>
                  </a:lnTo>
                  <a:close/>
                  <a:moveTo>
                    <a:pt x="222173" y="314705"/>
                  </a:moveTo>
                  <a:cubicBezTo>
                    <a:pt x="215426" y="313741"/>
                    <a:pt x="208679" y="312777"/>
                    <a:pt x="202896" y="311332"/>
                  </a:cubicBezTo>
                  <a:lnTo>
                    <a:pt x="202896" y="295910"/>
                  </a:lnTo>
                  <a:cubicBezTo>
                    <a:pt x="209161" y="296874"/>
                    <a:pt x="215426" y="297355"/>
                    <a:pt x="222173" y="297837"/>
                  </a:cubicBezTo>
                  <a:lnTo>
                    <a:pt x="222173" y="314705"/>
                  </a:lnTo>
                  <a:close/>
                  <a:moveTo>
                    <a:pt x="183618" y="263138"/>
                  </a:moveTo>
                  <a:lnTo>
                    <a:pt x="183618" y="244342"/>
                  </a:lnTo>
                  <a:cubicBezTo>
                    <a:pt x="189883" y="245306"/>
                    <a:pt x="196149" y="246752"/>
                    <a:pt x="202896" y="247234"/>
                  </a:cubicBezTo>
                  <a:lnTo>
                    <a:pt x="202896" y="266511"/>
                  </a:lnTo>
                  <a:cubicBezTo>
                    <a:pt x="196149" y="265548"/>
                    <a:pt x="189401" y="264584"/>
                    <a:pt x="183618" y="263138"/>
                  </a:cubicBezTo>
                  <a:close/>
                  <a:moveTo>
                    <a:pt x="183618" y="305548"/>
                  </a:moveTo>
                  <a:cubicBezTo>
                    <a:pt x="171570" y="300729"/>
                    <a:pt x="164341" y="294946"/>
                    <a:pt x="164341" y="289163"/>
                  </a:cubicBezTo>
                  <a:lnTo>
                    <a:pt x="164341" y="288199"/>
                  </a:lnTo>
                  <a:cubicBezTo>
                    <a:pt x="164341" y="288199"/>
                    <a:pt x="164341" y="288199"/>
                    <a:pt x="164823" y="288199"/>
                  </a:cubicBezTo>
                  <a:cubicBezTo>
                    <a:pt x="166268" y="288681"/>
                    <a:pt x="167232" y="289163"/>
                    <a:pt x="168678" y="289163"/>
                  </a:cubicBezTo>
                  <a:cubicBezTo>
                    <a:pt x="173498" y="290608"/>
                    <a:pt x="178317" y="291572"/>
                    <a:pt x="183618" y="292536"/>
                  </a:cubicBezTo>
                  <a:lnTo>
                    <a:pt x="183618" y="305548"/>
                  </a:lnTo>
                  <a:close/>
                  <a:moveTo>
                    <a:pt x="106508" y="240005"/>
                  </a:moveTo>
                  <a:cubicBezTo>
                    <a:pt x="109882" y="240005"/>
                    <a:pt x="112773" y="240487"/>
                    <a:pt x="116147" y="240487"/>
                  </a:cubicBezTo>
                  <a:lnTo>
                    <a:pt x="116147" y="240969"/>
                  </a:lnTo>
                  <a:cubicBezTo>
                    <a:pt x="116147" y="247716"/>
                    <a:pt x="117593" y="254463"/>
                    <a:pt x="120966" y="259764"/>
                  </a:cubicBezTo>
                  <a:cubicBezTo>
                    <a:pt x="116147" y="259764"/>
                    <a:pt x="111328" y="259282"/>
                    <a:pt x="106508" y="258800"/>
                  </a:cubicBezTo>
                  <a:lnTo>
                    <a:pt x="106508" y="240005"/>
                  </a:lnTo>
                  <a:close/>
                  <a:moveTo>
                    <a:pt x="87231" y="182172"/>
                  </a:moveTo>
                  <a:cubicBezTo>
                    <a:pt x="93496" y="183136"/>
                    <a:pt x="99761" y="184582"/>
                    <a:pt x="106508" y="185064"/>
                  </a:cubicBezTo>
                  <a:lnTo>
                    <a:pt x="106508" y="204342"/>
                  </a:lnTo>
                  <a:cubicBezTo>
                    <a:pt x="99761" y="203378"/>
                    <a:pt x="93014" y="202414"/>
                    <a:pt x="87231" y="200968"/>
                  </a:cubicBezTo>
                  <a:lnTo>
                    <a:pt x="87231" y="182172"/>
                  </a:lnTo>
                  <a:close/>
                  <a:moveTo>
                    <a:pt x="87231" y="256873"/>
                  </a:moveTo>
                  <a:cubicBezTo>
                    <a:pt x="80484" y="255909"/>
                    <a:pt x="73736" y="254945"/>
                    <a:pt x="67953" y="253499"/>
                  </a:cubicBezTo>
                  <a:lnTo>
                    <a:pt x="67953" y="234704"/>
                  </a:lnTo>
                  <a:cubicBezTo>
                    <a:pt x="74218" y="235667"/>
                    <a:pt x="80484" y="237113"/>
                    <a:pt x="87231" y="237595"/>
                  </a:cubicBezTo>
                  <a:lnTo>
                    <a:pt x="87231" y="256873"/>
                  </a:lnTo>
                  <a:close/>
                  <a:moveTo>
                    <a:pt x="48676" y="178317"/>
                  </a:moveTo>
                  <a:lnTo>
                    <a:pt x="48676" y="169642"/>
                  </a:lnTo>
                  <a:cubicBezTo>
                    <a:pt x="54459" y="172534"/>
                    <a:pt x="60724" y="174943"/>
                    <a:pt x="67953" y="176871"/>
                  </a:cubicBezTo>
                  <a:lnTo>
                    <a:pt x="67953" y="194703"/>
                  </a:lnTo>
                  <a:cubicBezTo>
                    <a:pt x="55905" y="190365"/>
                    <a:pt x="48676" y="184582"/>
                    <a:pt x="48676" y="178317"/>
                  </a:cubicBezTo>
                  <a:close/>
                  <a:moveTo>
                    <a:pt x="48676" y="247716"/>
                  </a:moveTo>
                  <a:cubicBezTo>
                    <a:pt x="36627" y="242897"/>
                    <a:pt x="29398" y="237113"/>
                    <a:pt x="29398" y="231330"/>
                  </a:cubicBezTo>
                  <a:lnTo>
                    <a:pt x="29398" y="222655"/>
                  </a:lnTo>
                  <a:cubicBezTo>
                    <a:pt x="35181" y="225547"/>
                    <a:pt x="41447" y="227956"/>
                    <a:pt x="48676" y="229884"/>
                  </a:cubicBezTo>
                  <a:lnTo>
                    <a:pt x="48676" y="247716"/>
                  </a:lnTo>
                  <a:close/>
                  <a:moveTo>
                    <a:pt x="29398" y="97351"/>
                  </a:moveTo>
                  <a:cubicBezTo>
                    <a:pt x="35181" y="100243"/>
                    <a:pt x="41447" y="102653"/>
                    <a:pt x="48676" y="104580"/>
                  </a:cubicBezTo>
                  <a:lnTo>
                    <a:pt x="48676" y="122412"/>
                  </a:lnTo>
                  <a:cubicBezTo>
                    <a:pt x="36627" y="117593"/>
                    <a:pt x="29398" y="111810"/>
                    <a:pt x="29398" y="106026"/>
                  </a:cubicBezTo>
                  <a:lnTo>
                    <a:pt x="29398" y="97351"/>
                  </a:lnTo>
                  <a:close/>
                  <a:moveTo>
                    <a:pt x="87231" y="112773"/>
                  </a:moveTo>
                  <a:lnTo>
                    <a:pt x="87231" y="132051"/>
                  </a:lnTo>
                  <a:cubicBezTo>
                    <a:pt x="80484" y="131087"/>
                    <a:pt x="73736" y="130123"/>
                    <a:pt x="67953" y="128677"/>
                  </a:cubicBezTo>
                  <a:lnTo>
                    <a:pt x="67953" y="109882"/>
                  </a:lnTo>
                  <a:cubicBezTo>
                    <a:pt x="74218" y="110846"/>
                    <a:pt x="80484" y="111810"/>
                    <a:pt x="87231" y="112773"/>
                  </a:cubicBezTo>
                  <a:close/>
                  <a:moveTo>
                    <a:pt x="135424" y="28916"/>
                  </a:moveTo>
                  <a:cubicBezTo>
                    <a:pt x="194221" y="28916"/>
                    <a:pt x="241451" y="41929"/>
                    <a:pt x="241451" y="57833"/>
                  </a:cubicBezTo>
                  <a:cubicBezTo>
                    <a:pt x="241451" y="73736"/>
                    <a:pt x="194221" y="86749"/>
                    <a:pt x="135424" y="86749"/>
                  </a:cubicBezTo>
                  <a:cubicBezTo>
                    <a:pt x="76628" y="86749"/>
                    <a:pt x="29398" y="73736"/>
                    <a:pt x="29398" y="57833"/>
                  </a:cubicBezTo>
                  <a:cubicBezTo>
                    <a:pt x="29398" y="41929"/>
                    <a:pt x="76628" y="28916"/>
                    <a:pt x="135424" y="28916"/>
                  </a:cubicBezTo>
                  <a:close/>
                  <a:moveTo>
                    <a:pt x="164341" y="257355"/>
                  </a:moveTo>
                  <a:cubicBezTo>
                    <a:pt x="152292" y="252535"/>
                    <a:pt x="145063" y="246752"/>
                    <a:pt x="145063" y="240969"/>
                  </a:cubicBezTo>
                  <a:lnTo>
                    <a:pt x="145063" y="232294"/>
                  </a:lnTo>
                  <a:cubicBezTo>
                    <a:pt x="150846" y="235186"/>
                    <a:pt x="157112" y="237595"/>
                    <a:pt x="164341" y="239523"/>
                  </a:cubicBezTo>
                  <a:lnTo>
                    <a:pt x="164341" y="257355"/>
                  </a:lnTo>
                  <a:close/>
                  <a:moveTo>
                    <a:pt x="222173" y="122412"/>
                  </a:moveTo>
                  <a:lnTo>
                    <a:pt x="222173" y="105062"/>
                  </a:lnTo>
                  <a:cubicBezTo>
                    <a:pt x="228920" y="103135"/>
                    <a:pt x="235667" y="100243"/>
                    <a:pt x="241451" y="97351"/>
                  </a:cubicBezTo>
                  <a:lnTo>
                    <a:pt x="241451" y="106026"/>
                  </a:lnTo>
                  <a:cubicBezTo>
                    <a:pt x="241451" y="112291"/>
                    <a:pt x="234222" y="118075"/>
                    <a:pt x="222173" y="122412"/>
                  </a:cubicBezTo>
                  <a:close/>
                  <a:moveTo>
                    <a:pt x="183618" y="131569"/>
                  </a:moveTo>
                  <a:lnTo>
                    <a:pt x="183618" y="112773"/>
                  </a:lnTo>
                  <a:cubicBezTo>
                    <a:pt x="189883" y="111810"/>
                    <a:pt x="196631" y="110846"/>
                    <a:pt x="202896" y="109882"/>
                  </a:cubicBezTo>
                  <a:lnTo>
                    <a:pt x="202896" y="128195"/>
                  </a:lnTo>
                  <a:cubicBezTo>
                    <a:pt x="197112" y="129641"/>
                    <a:pt x="190365" y="130605"/>
                    <a:pt x="183618" y="131569"/>
                  </a:cubicBezTo>
                  <a:close/>
                  <a:moveTo>
                    <a:pt x="145063" y="134943"/>
                  </a:moveTo>
                  <a:lnTo>
                    <a:pt x="145063" y="115665"/>
                  </a:lnTo>
                  <a:cubicBezTo>
                    <a:pt x="150846" y="115665"/>
                    <a:pt x="157594" y="115183"/>
                    <a:pt x="164341" y="114701"/>
                  </a:cubicBezTo>
                  <a:lnTo>
                    <a:pt x="164341" y="133979"/>
                  </a:lnTo>
                  <a:cubicBezTo>
                    <a:pt x="158076" y="134461"/>
                    <a:pt x="151810" y="134461"/>
                    <a:pt x="145063" y="134943"/>
                  </a:cubicBezTo>
                  <a:close/>
                  <a:moveTo>
                    <a:pt x="106508" y="133979"/>
                  </a:moveTo>
                  <a:lnTo>
                    <a:pt x="106508" y="114701"/>
                  </a:lnTo>
                  <a:cubicBezTo>
                    <a:pt x="112773" y="115183"/>
                    <a:pt x="119039" y="115665"/>
                    <a:pt x="125786" y="115665"/>
                  </a:cubicBezTo>
                  <a:lnTo>
                    <a:pt x="125786" y="134943"/>
                  </a:lnTo>
                  <a:cubicBezTo>
                    <a:pt x="119039" y="134461"/>
                    <a:pt x="112773" y="134461"/>
                    <a:pt x="106508" y="133979"/>
                  </a:cubicBezTo>
                  <a:close/>
                  <a:moveTo>
                    <a:pt x="357116" y="192775"/>
                  </a:moveTo>
                  <a:cubicBezTo>
                    <a:pt x="357116" y="208679"/>
                    <a:pt x="309886" y="221691"/>
                    <a:pt x="251089" y="221691"/>
                  </a:cubicBezTo>
                  <a:cubicBezTo>
                    <a:pt x="192293" y="221691"/>
                    <a:pt x="145063" y="208679"/>
                    <a:pt x="145063" y="192775"/>
                  </a:cubicBezTo>
                  <a:cubicBezTo>
                    <a:pt x="145063" y="176871"/>
                    <a:pt x="192293" y="163859"/>
                    <a:pt x="251089" y="163859"/>
                  </a:cubicBezTo>
                  <a:cubicBezTo>
                    <a:pt x="309886" y="163859"/>
                    <a:pt x="357116" y="176871"/>
                    <a:pt x="357116" y="192775"/>
                  </a:cubicBezTo>
                  <a:close/>
                  <a:moveTo>
                    <a:pt x="386032" y="207233"/>
                  </a:moveTo>
                  <a:lnTo>
                    <a:pt x="386032" y="192775"/>
                  </a:lnTo>
                  <a:cubicBezTo>
                    <a:pt x="386032" y="170124"/>
                    <a:pt x="368200" y="153738"/>
                    <a:pt x="333501" y="144581"/>
                  </a:cubicBezTo>
                  <a:cubicBezTo>
                    <a:pt x="320488" y="141208"/>
                    <a:pt x="305548" y="138316"/>
                    <a:pt x="288681" y="136870"/>
                  </a:cubicBezTo>
                  <a:cubicBezTo>
                    <a:pt x="289163" y="134943"/>
                    <a:pt x="289163" y="132533"/>
                    <a:pt x="289163" y="130123"/>
                  </a:cubicBezTo>
                  <a:cubicBezTo>
                    <a:pt x="289163" y="116629"/>
                    <a:pt x="282897" y="105062"/>
                    <a:pt x="269885" y="96388"/>
                  </a:cubicBezTo>
                  <a:lnTo>
                    <a:pt x="269885" y="57833"/>
                  </a:lnTo>
                  <a:cubicBezTo>
                    <a:pt x="269885" y="35181"/>
                    <a:pt x="252053" y="18796"/>
                    <a:pt x="217354" y="9639"/>
                  </a:cubicBezTo>
                  <a:cubicBezTo>
                    <a:pt x="194703" y="3374"/>
                    <a:pt x="165787" y="0"/>
                    <a:pt x="134943" y="0"/>
                  </a:cubicBezTo>
                  <a:cubicBezTo>
                    <a:pt x="94460" y="0"/>
                    <a:pt x="0" y="5783"/>
                    <a:pt x="0" y="57833"/>
                  </a:cubicBezTo>
                  <a:lnTo>
                    <a:pt x="0" y="106026"/>
                  </a:lnTo>
                  <a:cubicBezTo>
                    <a:pt x="0" y="119521"/>
                    <a:pt x="6265" y="131087"/>
                    <a:pt x="19277" y="139762"/>
                  </a:cubicBezTo>
                  <a:lnTo>
                    <a:pt x="19277" y="148919"/>
                  </a:lnTo>
                  <a:cubicBezTo>
                    <a:pt x="7711" y="157112"/>
                    <a:pt x="0" y="168196"/>
                    <a:pt x="0" y="183136"/>
                  </a:cubicBezTo>
                  <a:lnTo>
                    <a:pt x="0" y="231330"/>
                  </a:lnTo>
                  <a:cubicBezTo>
                    <a:pt x="0" y="253981"/>
                    <a:pt x="17832" y="270367"/>
                    <a:pt x="52531" y="279524"/>
                  </a:cubicBezTo>
                  <a:cubicBezTo>
                    <a:pt x="75182" y="285789"/>
                    <a:pt x="104099" y="289163"/>
                    <a:pt x="134943" y="289163"/>
                  </a:cubicBezTo>
                  <a:cubicBezTo>
                    <a:pt x="134943" y="311814"/>
                    <a:pt x="152774" y="328199"/>
                    <a:pt x="187474" y="337356"/>
                  </a:cubicBezTo>
                  <a:cubicBezTo>
                    <a:pt x="210125" y="343621"/>
                    <a:pt x="239041" y="346995"/>
                    <a:pt x="269885" y="346995"/>
                  </a:cubicBezTo>
                  <a:cubicBezTo>
                    <a:pt x="310368" y="346995"/>
                    <a:pt x="404828" y="341212"/>
                    <a:pt x="404828" y="289163"/>
                  </a:cubicBezTo>
                  <a:lnTo>
                    <a:pt x="404828" y="240969"/>
                  </a:lnTo>
                  <a:cubicBezTo>
                    <a:pt x="405309" y="227475"/>
                    <a:pt x="399044" y="215908"/>
                    <a:pt x="386032" y="207233"/>
                  </a:cubicBezTo>
                  <a:close/>
                </a:path>
              </a:pathLst>
            </a:custGeom>
            <a:solidFill>
              <a:schemeClr val="accent6"/>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7" name="Freeform: Shape 16">
              <a:extLst>
                <a:ext uri="{FF2B5EF4-FFF2-40B4-BE49-F238E27FC236}">
                  <a16:creationId xmlns:a16="http://schemas.microsoft.com/office/drawing/2014/main" id="{C3A9F93C-BD5F-D8E9-25EE-F1391CA701FB}"/>
                </a:ext>
              </a:extLst>
            </p:cNvPr>
            <p:cNvSpPr/>
            <p:nvPr/>
          </p:nvSpPr>
          <p:spPr>
            <a:xfrm>
              <a:off x="5766863" y="5557658"/>
              <a:ext cx="4393202" cy="295200"/>
            </a:xfrm>
            <a:custGeom>
              <a:avLst/>
              <a:gdLst>
                <a:gd name="connsiteX0" fmla="*/ 0 w 4393202"/>
                <a:gd name="connsiteY0" fmla="*/ 49201 h 295200"/>
                <a:gd name="connsiteX1" fmla="*/ 49201 w 4393202"/>
                <a:gd name="connsiteY1" fmla="*/ 0 h 295200"/>
                <a:gd name="connsiteX2" fmla="*/ 4344001 w 4393202"/>
                <a:gd name="connsiteY2" fmla="*/ 0 h 295200"/>
                <a:gd name="connsiteX3" fmla="*/ 4393202 w 4393202"/>
                <a:gd name="connsiteY3" fmla="*/ 49201 h 295200"/>
                <a:gd name="connsiteX4" fmla="*/ 4393202 w 4393202"/>
                <a:gd name="connsiteY4" fmla="*/ 245999 h 295200"/>
                <a:gd name="connsiteX5" fmla="*/ 4344001 w 4393202"/>
                <a:gd name="connsiteY5" fmla="*/ 295200 h 295200"/>
                <a:gd name="connsiteX6" fmla="*/ 49201 w 4393202"/>
                <a:gd name="connsiteY6" fmla="*/ 295200 h 295200"/>
                <a:gd name="connsiteX7" fmla="*/ 0 w 4393202"/>
                <a:gd name="connsiteY7" fmla="*/ 245999 h 295200"/>
                <a:gd name="connsiteX8" fmla="*/ 0 w 4393202"/>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3202" h="295200">
                  <a:moveTo>
                    <a:pt x="0" y="49201"/>
                  </a:moveTo>
                  <a:cubicBezTo>
                    <a:pt x="0" y="22028"/>
                    <a:pt x="22028" y="0"/>
                    <a:pt x="49201" y="0"/>
                  </a:cubicBezTo>
                  <a:lnTo>
                    <a:pt x="4344001" y="0"/>
                  </a:lnTo>
                  <a:cubicBezTo>
                    <a:pt x="4371174" y="0"/>
                    <a:pt x="4393202" y="22028"/>
                    <a:pt x="4393202" y="49201"/>
                  </a:cubicBezTo>
                  <a:lnTo>
                    <a:pt x="4393202" y="245999"/>
                  </a:lnTo>
                  <a:cubicBezTo>
                    <a:pt x="4393202" y="273172"/>
                    <a:pt x="4371174" y="295200"/>
                    <a:pt x="4344001" y="295200"/>
                  </a:cubicBezTo>
                  <a:lnTo>
                    <a:pt x="49201" y="295200"/>
                  </a:lnTo>
                  <a:cubicBezTo>
                    <a:pt x="22028" y="295200"/>
                    <a:pt x="0" y="273172"/>
                    <a:pt x="0" y="245999"/>
                  </a:cubicBezTo>
                  <a:lnTo>
                    <a:pt x="0" y="49201"/>
                  </a:lnTo>
                  <a:close/>
                </a:path>
              </a:pathLst>
            </a:custGeom>
            <a:solidFill>
              <a:srgbClr val="041E4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0463" tIns="14410" rIns="180463" bIns="14410" numCol="1" spcCol="1270" anchor="ctr" anchorCtr="0">
              <a:noAutofit/>
            </a:bodyPr>
            <a:lstStyle/>
            <a:p>
              <a:pPr marL="0" lvl="0" indent="0" algn="l" defTabSz="400050">
                <a:lnSpc>
                  <a:spcPct val="90000"/>
                </a:lnSpc>
                <a:spcBef>
                  <a:spcPct val="0"/>
                </a:spcBef>
                <a:spcAft>
                  <a:spcPct val="35000"/>
                </a:spcAft>
                <a:buNone/>
              </a:pPr>
              <a:r>
                <a:rPr lang="en-US" sz="900" b="1" kern="1200">
                  <a:latin typeface="Bogle" panose="020B0503020203060203" pitchFamily="34" charset="0"/>
                </a:rPr>
                <a:t>	</a:t>
              </a:r>
              <a:r>
                <a:rPr lang="en-US" sz="1000" b="1" kern="1200">
                  <a:latin typeface="Bogle" panose="020B0503020203060203" pitchFamily="34" charset="0"/>
                </a:rPr>
                <a:t>Buyer</a:t>
              </a:r>
              <a:endParaRPr lang="en-US" sz="900" b="1" kern="1200">
                <a:latin typeface="Bogle" panose="020B0503020203060203" pitchFamily="34" charset="0"/>
              </a:endParaRPr>
            </a:p>
          </p:txBody>
        </p:sp>
        <p:sp>
          <p:nvSpPr>
            <p:cNvPr id="25" name="Graphic 55" descr="Coins">
              <a:extLst>
                <a:ext uri="{FF2B5EF4-FFF2-40B4-BE49-F238E27FC236}">
                  <a16:creationId xmlns:a16="http://schemas.microsoft.com/office/drawing/2014/main" id="{45257C2C-028B-BF07-CB01-AEE9CEAD1ABE}"/>
                </a:ext>
              </a:extLst>
            </p:cNvPr>
            <p:cNvSpPr/>
            <p:nvPr/>
          </p:nvSpPr>
          <p:spPr>
            <a:xfrm>
              <a:off x="5954671" y="5639239"/>
              <a:ext cx="253172" cy="157980"/>
            </a:xfrm>
            <a:custGeom>
              <a:avLst/>
              <a:gdLst>
                <a:gd name="connsiteX0" fmla="*/ 376393 w 404853"/>
                <a:gd name="connsiteY0" fmla="*/ 289163 h 346995"/>
                <a:gd name="connsiteX1" fmla="*/ 357116 w 404853"/>
                <a:gd name="connsiteY1" fmla="*/ 305548 h 346995"/>
                <a:gd name="connsiteX2" fmla="*/ 357116 w 404853"/>
                <a:gd name="connsiteY2" fmla="*/ 288199 h 346995"/>
                <a:gd name="connsiteX3" fmla="*/ 376393 w 404853"/>
                <a:gd name="connsiteY3" fmla="*/ 280488 h 346995"/>
                <a:gd name="connsiteX4" fmla="*/ 376393 w 404853"/>
                <a:gd name="connsiteY4" fmla="*/ 289163 h 346995"/>
                <a:gd name="connsiteX5" fmla="*/ 337838 w 404853"/>
                <a:gd name="connsiteY5" fmla="*/ 257355 h 346995"/>
                <a:gd name="connsiteX6" fmla="*/ 337838 w 404853"/>
                <a:gd name="connsiteY6" fmla="*/ 240005 h 346995"/>
                <a:gd name="connsiteX7" fmla="*/ 357116 w 404853"/>
                <a:gd name="connsiteY7" fmla="*/ 232294 h 346995"/>
                <a:gd name="connsiteX8" fmla="*/ 357116 w 404853"/>
                <a:gd name="connsiteY8" fmla="*/ 240969 h 346995"/>
                <a:gd name="connsiteX9" fmla="*/ 337838 w 404853"/>
                <a:gd name="connsiteY9" fmla="*/ 257355 h 346995"/>
                <a:gd name="connsiteX10" fmla="*/ 337838 w 404853"/>
                <a:gd name="connsiteY10" fmla="*/ 311332 h 346995"/>
                <a:gd name="connsiteX11" fmla="*/ 318561 w 404853"/>
                <a:gd name="connsiteY11" fmla="*/ 314705 h 346995"/>
                <a:gd name="connsiteX12" fmla="*/ 318561 w 404853"/>
                <a:gd name="connsiteY12" fmla="*/ 295910 h 346995"/>
                <a:gd name="connsiteX13" fmla="*/ 337838 w 404853"/>
                <a:gd name="connsiteY13" fmla="*/ 293018 h 346995"/>
                <a:gd name="connsiteX14" fmla="*/ 337838 w 404853"/>
                <a:gd name="connsiteY14" fmla="*/ 311332 h 346995"/>
                <a:gd name="connsiteX15" fmla="*/ 299283 w 404853"/>
                <a:gd name="connsiteY15" fmla="*/ 247716 h 346995"/>
                <a:gd name="connsiteX16" fmla="*/ 318561 w 404853"/>
                <a:gd name="connsiteY16" fmla="*/ 244824 h 346995"/>
                <a:gd name="connsiteX17" fmla="*/ 318561 w 404853"/>
                <a:gd name="connsiteY17" fmla="*/ 263138 h 346995"/>
                <a:gd name="connsiteX18" fmla="*/ 299283 w 404853"/>
                <a:gd name="connsiteY18" fmla="*/ 266511 h 346995"/>
                <a:gd name="connsiteX19" fmla="*/ 299283 w 404853"/>
                <a:gd name="connsiteY19" fmla="*/ 247716 h 346995"/>
                <a:gd name="connsiteX20" fmla="*/ 299283 w 404853"/>
                <a:gd name="connsiteY20" fmla="*/ 317115 h 346995"/>
                <a:gd name="connsiteX21" fmla="*/ 280006 w 404853"/>
                <a:gd name="connsiteY21" fmla="*/ 318079 h 346995"/>
                <a:gd name="connsiteX22" fmla="*/ 280006 w 404853"/>
                <a:gd name="connsiteY22" fmla="*/ 298801 h 346995"/>
                <a:gd name="connsiteX23" fmla="*/ 299283 w 404853"/>
                <a:gd name="connsiteY23" fmla="*/ 297837 h 346995"/>
                <a:gd name="connsiteX24" fmla="*/ 299283 w 404853"/>
                <a:gd name="connsiteY24" fmla="*/ 317115 h 346995"/>
                <a:gd name="connsiteX25" fmla="*/ 260728 w 404853"/>
                <a:gd name="connsiteY25" fmla="*/ 269885 h 346995"/>
                <a:gd name="connsiteX26" fmla="*/ 260728 w 404853"/>
                <a:gd name="connsiteY26" fmla="*/ 250608 h 346995"/>
                <a:gd name="connsiteX27" fmla="*/ 280006 w 404853"/>
                <a:gd name="connsiteY27" fmla="*/ 249644 h 346995"/>
                <a:gd name="connsiteX28" fmla="*/ 280006 w 404853"/>
                <a:gd name="connsiteY28" fmla="*/ 268921 h 346995"/>
                <a:gd name="connsiteX29" fmla="*/ 260728 w 404853"/>
                <a:gd name="connsiteY29" fmla="*/ 269885 h 346995"/>
                <a:gd name="connsiteX30" fmla="*/ 260728 w 404853"/>
                <a:gd name="connsiteY30" fmla="*/ 318079 h 346995"/>
                <a:gd name="connsiteX31" fmla="*/ 241451 w 404853"/>
                <a:gd name="connsiteY31" fmla="*/ 317115 h 346995"/>
                <a:gd name="connsiteX32" fmla="*/ 241451 w 404853"/>
                <a:gd name="connsiteY32" fmla="*/ 298801 h 346995"/>
                <a:gd name="connsiteX33" fmla="*/ 251089 w 404853"/>
                <a:gd name="connsiteY33" fmla="*/ 298801 h 346995"/>
                <a:gd name="connsiteX34" fmla="*/ 260728 w 404853"/>
                <a:gd name="connsiteY34" fmla="*/ 298801 h 346995"/>
                <a:gd name="connsiteX35" fmla="*/ 260728 w 404853"/>
                <a:gd name="connsiteY35" fmla="*/ 318079 h 346995"/>
                <a:gd name="connsiteX36" fmla="*/ 222173 w 404853"/>
                <a:gd name="connsiteY36" fmla="*/ 249644 h 346995"/>
                <a:gd name="connsiteX37" fmla="*/ 241451 w 404853"/>
                <a:gd name="connsiteY37" fmla="*/ 250608 h 346995"/>
                <a:gd name="connsiteX38" fmla="*/ 241451 w 404853"/>
                <a:gd name="connsiteY38" fmla="*/ 269885 h 346995"/>
                <a:gd name="connsiteX39" fmla="*/ 222173 w 404853"/>
                <a:gd name="connsiteY39" fmla="*/ 268921 h 346995"/>
                <a:gd name="connsiteX40" fmla="*/ 222173 w 404853"/>
                <a:gd name="connsiteY40" fmla="*/ 249644 h 346995"/>
                <a:gd name="connsiteX41" fmla="*/ 222173 w 404853"/>
                <a:gd name="connsiteY41" fmla="*/ 314705 h 346995"/>
                <a:gd name="connsiteX42" fmla="*/ 202896 w 404853"/>
                <a:gd name="connsiteY42" fmla="*/ 311332 h 346995"/>
                <a:gd name="connsiteX43" fmla="*/ 202896 w 404853"/>
                <a:gd name="connsiteY43" fmla="*/ 295910 h 346995"/>
                <a:gd name="connsiteX44" fmla="*/ 222173 w 404853"/>
                <a:gd name="connsiteY44" fmla="*/ 297837 h 346995"/>
                <a:gd name="connsiteX45" fmla="*/ 222173 w 404853"/>
                <a:gd name="connsiteY45" fmla="*/ 314705 h 346995"/>
                <a:gd name="connsiteX46" fmla="*/ 183618 w 404853"/>
                <a:gd name="connsiteY46" fmla="*/ 263138 h 346995"/>
                <a:gd name="connsiteX47" fmla="*/ 183618 w 404853"/>
                <a:gd name="connsiteY47" fmla="*/ 244342 h 346995"/>
                <a:gd name="connsiteX48" fmla="*/ 202896 w 404853"/>
                <a:gd name="connsiteY48" fmla="*/ 247234 h 346995"/>
                <a:gd name="connsiteX49" fmla="*/ 202896 w 404853"/>
                <a:gd name="connsiteY49" fmla="*/ 266511 h 346995"/>
                <a:gd name="connsiteX50" fmla="*/ 183618 w 404853"/>
                <a:gd name="connsiteY50" fmla="*/ 263138 h 346995"/>
                <a:gd name="connsiteX51" fmla="*/ 183618 w 404853"/>
                <a:gd name="connsiteY51" fmla="*/ 305548 h 346995"/>
                <a:gd name="connsiteX52" fmla="*/ 164341 w 404853"/>
                <a:gd name="connsiteY52" fmla="*/ 289163 h 346995"/>
                <a:gd name="connsiteX53" fmla="*/ 164341 w 404853"/>
                <a:gd name="connsiteY53" fmla="*/ 288199 h 346995"/>
                <a:gd name="connsiteX54" fmla="*/ 164823 w 404853"/>
                <a:gd name="connsiteY54" fmla="*/ 288199 h 346995"/>
                <a:gd name="connsiteX55" fmla="*/ 168678 w 404853"/>
                <a:gd name="connsiteY55" fmla="*/ 289163 h 346995"/>
                <a:gd name="connsiteX56" fmla="*/ 183618 w 404853"/>
                <a:gd name="connsiteY56" fmla="*/ 292536 h 346995"/>
                <a:gd name="connsiteX57" fmla="*/ 183618 w 404853"/>
                <a:gd name="connsiteY57" fmla="*/ 305548 h 346995"/>
                <a:gd name="connsiteX58" fmla="*/ 106508 w 404853"/>
                <a:gd name="connsiteY58" fmla="*/ 240005 h 346995"/>
                <a:gd name="connsiteX59" fmla="*/ 116147 w 404853"/>
                <a:gd name="connsiteY59" fmla="*/ 240487 h 346995"/>
                <a:gd name="connsiteX60" fmla="*/ 116147 w 404853"/>
                <a:gd name="connsiteY60" fmla="*/ 240969 h 346995"/>
                <a:gd name="connsiteX61" fmla="*/ 120966 w 404853"/>
                <a:gd name="connsiteY61" fmla="*/ 259764 h 346995"/>
                <a:gd name="connsiteX62" fmla="*/ 106508 w 404853"/>
                <a:gd name="connsiteY62" fmla="*/ 258800 h 346995"/>
                <a:gd name="connsiteX63" fmla="*/ 106508 w 404853"/>
                <a:gd name="connsiteY63" fmla="*/ 240005 h 346995"/>
                <a:gd name="connsiteX64" fmla="*/ 87231 w 404853"/>
                <a:gd name="connsiteY64" fmla="*/ 182172 h 346995"/>
                <a:gd name="connsiteX65" fmla="*/ 106508 w 404853"/>
                <a:gd name="connsiteY65" fmla="*/ 185064 h 346995"/>
                <a:gd name="connsiteX66" fmla="*/ 106508 w 404853"/>
                <a:gd name="connsiteY66" fmla="*/ 204342 h 346995"/>
                <a:gd name="connsiteX67" fmla="*/ 87231 w 404853"/>
                <a:gd name="connsiteY67" fmla="*/ 200968 h 346995"/>
                <a:gd name="connsiteX68" fmla="*/ 87231 w 404853"/>
                <a:gd name="connsiteY68" fmla="*/ 182172 h 346995"/>
                <a:gd name="connsiteX69" fmla="*/ 87231 w 404853"/>
                <a:gd name="connsiteY69" fmla="*/ 256873 h 346995"/>
                <a:gd name="connsiteX70" fmla="*/ 67953 w 404853"/>
                <a:gd name="connsiteY70" fmla="*/ 253499 h 346995"/>
                <a:gd name="connsiteX71" fmla="*/ 67953 w 404853"/>
                <a:gd name="connsiteY71" fmla="*/ 234704 h 346995"/>
                <a:gd name="connsiteX72" fmla="*/ 87231 w 404853"/>
                <a:gd name="connsiteY72" fmla="*/ 237595 h 346995"/>
                <a:gd name="connsiteX73" fmla="*/ 87231 w 404853"/>
                <a:gd name="connsiteY73" fmla="*/ 256873 h 346995"/>
                <a:gd name="connsiteX74" fmla="*/ 48676 w 404853"/>
                <a:gd name="connsiteY74" fmla="*/ 178317 h 346995"/>
                <a:gd name="connsiteX75" fmla="*/ 48676 w 404853"/>
                <a:gd name="connsiteY75" fmla="*/ 169642 h 346995"/>
                <a:gd name="connsiteX76" fmla="*/ 67953 w 404853"/>
                <a:gd name="connsiteY76" fmla="*/ 176871 h 346995"/>
                <a:gd name="connsiteX77" fmla="*/ 67953 w 404853"/>
                <a:gd name="connsiteY77" fmla="*/ 194703 h 346995"/>
                <a:gd name="connsiteX78" fmla="*/ 48676 w 404853"/>
                <a:gd name="connsiteY78" fmla="*/ 178317 h 346995"/>
                <a:gd name="connsiteX79" fmla="*/ 48676 w 404853"/>
                <a:gd name="connsiteY79" fmla="*/ 247716 h 346995"/>
                <a:gd name="connsiteX80" fmla="*/ 29398 w 404853"/>
                <a:gd name="connsiteY80" fmla="*/ 231330 h 346995"/>
                <a:gd name="connsiteX81" fmla="*/ 29398 w 404853"/>
                <a:gd name="connsiteY81" fmla="*/ 222655 h 346995"/>
                <a:gd name="connsiteX82" fmla="*/ 48676 w 404853"/>
                <a:gd name="connsiteY82" fmla="*/ 229884 h 346995"/>
                <a:gd name="connsiteX83" fmla="*/ 48676 w 404853"/>
                <a:gd name="connsiteY83" fmla="*/ 247716 h 346995"/>
                <a:gd name="connsiteX84" fmla="*/ 29398 w 404853"/>
                <a:gd name="connsiteY84" fmla="*/ 97351 h 346995"/>
                <a:gd name="connsiteX85" fmla="*/ 48676 w 404853"/>
                <a:gd name="connsiteY85" fmla="*/ 104580 h 346995"/>
                <a:gd name="connsiteX86" fmla="*/ 48676 w 404853"/>
                <a:gd name="connsiteY86" fmla="*/ 122412 h 346995"/>
                <a:gd name="connsiteX87" fmla="*/ 29398 w 404853"/>
                <a:gd name="connsiteY87" fmla="*/ 106026 h 346995"/>
                <a:gd name="connsiteX88" fmla="*/ 29398 w 404853"/>
                <a:gd name="connsiteY88" fmla="*/ 97351 h 346995"/>
                <a:gd name="connsiteX89" fmla="*/ 87231 w 404853"/>
                <a:gd name="connsiteY89" fmla="*/ 112773 h 346995"/>
                <a:gd name="connsiteX90" fmla="*/ 87231 w 404853"/>
                <a:gd name="connsiteY90" fmla="*/ 132051 h 346995"/>
                <a:gd name="connsiteX91" fmla="*/ 67953 w 404853"/>
                <a:gd name="connsiteY91" fmla="*/ 128677 h 346995"/>
                <a:gd name="connsiteX92" fmla="*/ 67953 w 404853"/>
                <a:gd name="connsiteY92" fmla="*/ 109882 h 346995"/>
                <a:gd name="connsiteX93" fmla="*/ 87231 w 404853"/>
                <a:gd name="connsiteY93" fmla="*/ 112773 h 346995"/>
                <a:gd name="connsiteX94" fmla="*/ 135424 w 404853"/>
                <a:gd name="connsiteY94" fmla="*/ 28916 h 346995"/>
                <a:gd name="connsiteX95" fmla="*/ 241451 w 404853"/>
                <a:gd name="connsiteY95" fmla="*/ 57833 h 346995"/>
                <a:gd name="connsiteX96" fmla="*/ 135424 w 404853"/>
                <a:gd name="connsiteY96" fmla="*/ 86749 h 346995"/>
                <a:gd name="connsiteX97" fmla="*/ 29398 w 404853"/>
                <a:gd name="connsiteY97" fmla="*/ 57833 h 346995"/>
                <a:gd name="connsiteX98" fmla="*/ 135424 w 404853"/>
                <a:gd name="connsiteY98" fmla="*/ 28916 h 346995"/>
                <a:gd name="connsiteX99" fmla="*/ 164341 w 404853"/>
                <a:gd name="connsiteY99" fmla="*/ 257355 h 346995"/>
                <a:gd name="connsiteX100" fmla="*/ 145063 w 404853"/>
                <a:gd name="connsiteY100" fmla="*/ 240969 h 346995"/>
                <a:gd name="connsiteX101" fmla="*/ 145063 w 404853"/>
                <a:gd name="connsiteY101" fmla="*/ 232294 h 346995"/>
                <a:gd name="connsiteX102" fmla="*/ 164341 w 404853"/>
                <a:gd name="connsiteY102" fmla="*/ 239523 h 346995"/>
                <a:gd name="connsiteX103" fmla="*/ 164341 w 404853"/>
                <a:gd name="connsiteY103" fmla="*/ 257355 h 346995"/>
                <a:gd name="connsiteX104" fmla="*/ 222173 w 404853"/>
                <a:gd name="connsiteY104" fmla="*/ 122412 h 346995"/>
                <a:gd name="connsiteX105" fmla="*/ 222173 w 404853"/>
                <a:gd name="connsiteY105" fmla="*/ 105062 h 346995"/>
                <a:gd name="connsiteX106" fmla="*/ 241451 w 404853"/>
                <a:gd name="connsiteY106" fmla="*/ 97351 h 346995"/>
                <a:gd name="connsiteX107" fmla="*/ 241451 w 404853"/>
                <a:gd name="connsiteY107" fmla="*/ 106026 h 346995"/>
                <a:gd name="connsiteX108" fmla="*/ 222173 w 404853"/>
                <a:gd name="connsiteY108" fmla="*/ 122412 h 346995"/>
                <a:gd name="connsiteX109" fmla="*/ 183618 w 404853"/>
                <a:gd name="connsiteY109" fmla="*/ 131569 h 346995"/>
                <a:gd name="connsiteX110" fmla="*/ 183618 w 404853"/>
                <a:gd name="connsiteY110" fmla="*/ 112773 h 346995"/>
                <a:gd name="connsiteX111" fmla="*/ 202896 w 404853"/>
                <a:gd name="connsiteY111" fmla="*/ 109882 h 346995"/>
                <a:gd name="connsiteX112" fmla="*/ 202896 w 404853"/>
                <a:gd name="connsiteY112" fmla="*/ 128195 h 346995"/>
                <a:gd name="connsiteX113" fmla="*/ 183618 w 404853"/>
                <a:gd name="connsiteY113" fmla="*/ 131569 h 346995"/>
                <a:gd name="connsiteX114" fmla="*/ 145063 w 404853"/>
                <a:gd name="connsiteY114" fmla="*/ 134943 h 346995"/>
                <a:gd name="connsiteX115" fmla="*/ 145063 w 404853"/>
                <a:gd name="connsiteY115" fmla="*/ 115665 h 346995"/>
                <a:gd name="connsiteX116" fmla="*/ 164341 w 404853"/>
                <a:gd name="connsiteY116" fmla="*/ 114701 h 346995"/>
                <a:gd name="connsiteX117" fmla="*/ 164341 w 404853"/>
                <a:gd name="connsiteY117" fmla="*/ 133979 h 346995"/>
                <a:gd name="connsiteX118" fmla="*/ 145063 w 404853"/>
                <a:gd name="connsiteY118" fmla="*/ 134943 h 346995"/>
                <a:gd name="connsiteX119" fmla="*/ 106508 w 404853"/>
                <a:gd name="connsiteY119" fmla="*/ 133979 h 346995"/>
                <a:gd name="connsiteX120" fmla="*/ 106508 w 404853"/>
                <a:gd name="connsiteY120" fmla="*/ 114701 h 346995"/>
                <a:gd name="connsiteX121" fmla="*/ 125786 w 404853"/>
                <a:gd name="connsiteY121" fmla="*/ 115665 h 346995"/>
                <a:gd name="connsiteX122" fmla="*/ 125786 w 404853"/>
                <a:gd name="connsiteY122" fmla="*/ 134943 h 346995"/>
                <a:gd name="connsiteX123" fmla="*/ 106508 w 404853"/>
                <a:gd name="connsiteY123" fmla="*/ 133979 h 346995"/>
                <a:gd name="connsiteX124" fmla="*/ 357116 w 404853"/>
                <a:gd name="connsiteY124" fmla="*/ 192775 h 346995"/>
                <a:gd name="connsiteX125" fmla="*/ 251089 w 404853"/>
                <a:gd name="connsiteY125" fmla="*/ 221691 h 346995"/>
                <a:gd name="connsiteX126" fmla="*/ 145063 w 404853"/>
                <a:gd name="connsiteY126" fmla="*/ 192775 h 346995"/>
                <a:gd name="connsiteX127" fmla="*/ 251089 w 404853"/>
                <a:gd name="connsiteY127" fmla="*/ 163859 h 346995"/>
                <a:gd name="connsiteX128" fmla="*/ 357116 w 404853"/>
                <a:gd name="connsiteY128" fmla="*/ 192775 h 346995"/>
                <a:gd name="connsiteX129" fmla="*/ 386032 w 404853"/>
                <a:gd name="connsiteY129" fmla="*/ 207233 h 346995"/>
                <a:gd name="connsiteX130" fmla="*/ 386032 w 404853"/>
                <a:gd name="connsiteY130" fmla="*/ 192775 h 346995"/>
                <a:gd name="connsiteX131" fmla="*/ 333501 w 404853"/>
                <a:gd name="connsiteY131" fmla="*/ 144581 h 346995"/>
                <a:gd name="connsiteX132" fmla="*/ 288681 w 404853"/>
                <a:gd name="connsiteY132" fmla="*/ 136870 h 346995"/>
                <a:gd name="connsiteX133" fmla="*/ 289163 w 404853"/>
                <a:gd name="connsiteY133" fmla="*/ 130123 h 346995"/>
                <a:gd name="connsiteX134" fmla="*/ 269885 w 404853"/>
                <a:gd name="connsiteY134" fmla="*/ 96388 h 346995"/>
                <a:gd name="connsiteX135" fmla="*/ 269885 w 404853"/>
                <a:gd name="connsiteY135" fmla="*/ 57833 h 346995"/>
                <a:gd name="connsiteX136" fmla="*/ 217354 w 404853"/>
                <a:gd name="connsiteY136" fmla="*/ 9639 h 346995"/>
                <a:gd name="connsiteX137" fmla="*/ 134943 w 404853"/>
                <a:gd name="connsiteY137" fmla="*/ 0 h 346995"/>
                <a:gd name="connsiteX138" fmla="*/ 0 w 404853"/>
                <a:gd name="connsiteY138" fmla="*/ 57833 h 346995"/>
                <a:gd name="connsiteX139" fmla="*/ 0 w 404853"/>
                <a:gd name="connsiteY139" fmla="*/ 106026 h 346995"/>
                <a:gd name="connsiteX140" fmla="*/ 19277 w 404853"/>
                <a:gd name="connsiteY140" fmla="*/ 139762 h 346995"/>
                <a:gd name="connsiteX141" fmla="*/ 19277 w 404853"/>
                <a:gd name="connsiteY141" fmla="*/ 148919 h 346995"/>
                <a:gd name="connsiteX142" fmla="*/ 0 w 404853"/>
                <a:gd name="connsiteY142" fmla="*/ 183136 h 346995"/>
                <a:gd name="connsiteX143" fmla="*/ 0 w 404853"/>
                <a:gd name="connsiteY143" fmla="*/ 231330 h 346995"/>
                <a:gd name="connsiteX144" fmla="*/ 52531 w 404853"/>
                <a:gd name="connsiteY144" fmla="*/ 279524 h 346995"/>
                <a:gd name="connsiteX145" fmla="*/ 134943 w 404853"/>
                <a:gd name="connsiteY145" fmla="*/ 289163 h 346995"/>
                <a:gd name="connsiteX146" fmla="*/ 187474 w 404853"/>
                <a:gd name="connsiteY146" fmla="*/ 337356 h 346995"/>
                <a:gd name="connsiteX147" fmla="*/ 269885 w 404853"/>
                <a:gd name="connsiteY147" fmla="*/ 346995 h 346995"/>
                <a:gd name="connsiteX148" fmla="*/ 404828 w 404853"/>
                <a:gd name="connsiteY148" fmla="*/ 289163 h 346995"/>
                <a:gd name="connsiteX149" fmla="*/ 404828 w 404853"/>
                <a:gd name="connsiteY149" fmla="*/ 240969 h 346995"/>
                <a:gd name="connsiteX150" fmla="*/ 386032 w 404853"/>
                <a:gd name="connsiteY150" fmla="*/ 207233 h 34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404853" h="346995">
                  <a:moveTo>
                    <a:pt x="376393" y="289163"/>
                  </a:moveTo>
                  <a:cubicBezTo>
                    <a:pt x="376393" y="295428"/>
                    <a:pt x="369164" y="301211"/>
                    <a:pt x="357116" y="305548"/>
                  </a:cubicBezTo>
                  <a:lnTo>
                    <a:pt x="357116" y="288199"/>
                  </a:lnTo>
                  <a:cubicBezTo>
                    <a:pt x="363863" y="286271"/>
                    <a:pt x="370610" y="283379"/>
                    <a:pt x="376393" y="280488"/>
                  </a:cubicBezTo>
                  <a:lnTo>
                    <a:pt x="376393" y="289163"/>
                  </a:lnTo>
                  <a:close/>
                  <a:moveTo>
                    <a:pt x="337838" y="257355"/>
                  </a:moveTo>
                  <a:lnTo>
                    <a:pt x="337838" y="240005"/>
                  </a:lnTo>
                  <a:cubicBezTo>
                    <a:pt x="344585" y="238077"/>
                    <a:pt x="351332" y="235186"/>
                    <a:pt x="357116" y="232294"/>
                  </a:cubicBezTo>
                  <a:lnTo>
                    <a:pt x="357116" y="240969"/>
                  </a:lnTo>
                  <a:cubicBezTo>
                    <a:pt x="357116" y="247234"/>
                    <a:pt x="349887" y="253017"/>
                    <a:pt x="337838" y="257355"/>
                  </a:cubicBezTo>
                  <a:close/>
                  <a:moveTo>
                    <a:pt x="337838" y="311332"/>
                  </a:moveTo>
                  <a:cubicBezTo>
                    <a:pt x="332055" y="312777"/>
                    <a:pt x="325308" y="313741"/>
                    <a:pt x="318561" y="314705"/>
                  </a:cubicBezTo>
                  <a:lnTo>
                    <a:pt x="318561" y="295910"/>
                  </a:lnTo>
                  <a:cubicBezTo>
                    <a:pt x="324826" y="294946"/>
                    <a:pt x="331573" y="293982"/>
                    <a:pt x="337838" y="293018"/>
                  </a:cubicBezTo>
                  <a:lnTo>
                    <a:pt x="337838" y="311332"/>
                  </a:lnTo>
                  <a:close/>
                  <a:moveTo>
                    <a:pt x="299283" y="247716"/>
                  </a:moveTo>
                  <a:cubicBezTo>
                    <a:pt x="305548" y="246752"/>
                    <a:pt x="312296" y="245788"/>
                    <a:pt x="318561" y="244824"/>
                  </a:cubicBezTo>
                  <a:lnTo>
                    <a:pt x="318561" y="263138"/>
                  </a:lnTo>
                  <a:cubicBezTo>
                    <a:pt x="312777" y="264584"/>
                    <a:pt x="306030" y="265548"/>
                    <a:pt x="299283" y="266511"/>
                  </a:cubicBezTo>
                  <a:lnTo>
                    <a:pt x="299283" y="247716"/>
                  </a:lnTo>
                  <a:close/>
                  <a:moveTo>
                    <a:pt x="299283" y="317115"/>
                  </a:moveTo>
                  <a:cubicBezTo>
                    <a:pt x="293018" y="317597"/>
                    <a:pt x="286753" y="318079"/>
                    <a:pt x="280006" y="318079"/>
                  </a:cubicBezTo>
                  <a:lnTo>
                    <a:pt x="280006" y="298801"/>
                  </a:lnTo>
                  <a:cubicBezTo>
                    <a:pt x="285789" y="298801"/>
                    <a:pt x="292536" y="298319"/>
                    <a:pt x="299283" y="297837"/>
                  </a:cubicBezTo>
                  <a:lnTo>
                    <a:pt x="299283" y="317115"/>
                  </a:lnTo>
                  <a:close/>
                  <a:moveTo>
                    <a:pt x="260728" y="269885"/>
                  </a:moveTo>
                  <a:lnTo>
                    <a:pt x="260728" y="250608"/>
                  </a:lnTo>
                  <a:cubicBezTo>
                    <a:pt x="266511" y="250608"/>
                    <a:pt x="273259" y="250126"/>
                    <a:pt x="280006" y="249644"/>
                  </a:cubicBezTo>
                  <a:lnTo>
                    <a:pt x="280006" y="268921"/>
                  </a:lnTo>
                  <a:cubicBezTo>
                    <a:pt x="273741" y="269403"/>
                    <a:pt x="267475" y="269403"/>
                    <a:pt x="260728" y="269885"/>
                  </a:cubicBezTo>
                  <a:close/>
                  <a:moveTo>
                    <a:pt x="260728" y="318079"/>
                  </a:moveTo>
                  <a:cubicBezTo>
                    <a:pt x="253981" y="318079"/>
                    <a:pt x="247716" y="317597"/>
                    <a:pt x="241451" y="317115"/>
                  </a:cubicBezTo>
                  <a:lnTo>
                    <a:pt x="241451" y="298801"/>
                  </a:lnTo>
                  <a:cubicBezTo>
                    <a:pt x="244824" y="298801"/>
                    <a:pt x="247716" y="298801"/>
                    <a:pt x="251089" y="298801"/>
                  </a:cubicBezTo>
                  <a:cubicBezTo>
                    <a:pt x="253981" y="298801"/>
                    <a:pt x="257355" y="298801"/>
                    <a:pt x="260728" y="298801"/>
                  </a:cubicBezTo>
                  <a:lnTo>
                    <a:pt x="260728" y="318079"/>
                  </a:lnTo>
                  <a:close/>
                  <a:moveTo>
                    <a:pt x="222173" y="249644"/>
                  </a:moveTo>
                  <a:cubicBezTo>
                    <a:pt x="228438" y="250126"/>
                    <a:pt x="234704" y="250608"/>
                    <a:pt x="241451" y="250608"/>
                  </a:cubicBezTo>
                  <a:lnTo>
                    <a:pt x="241451" y="269885"/>
                  </a:lnTo>
                  <a:cubicBezTo>
                    <a:pt x="234704" y="269885"/>
                    <a:pt x="228438" y="269403"/>
                    <a:pt x="222173" y="268921"/>
                  </a:cubicBezTo>
                  <a:lnTo>
                    <a:pt x="222173" y="249644"/>
                  </a:lnTo>
                  <a:close/>
                  <a:moveTo>
                    <a:pt x="222173" y="314705"/>
                  </a:moveTo>
                  <a:cubicBezTo>
                    <a:pt x="215426" y="313741"/>
                    <a:pt x="208679" y="312777"/>
                    <a:pt x="202896" y="311332"/>
                  </a:cubicBezTo>
                  <a:lnTo>
                    <a:pt x="202896" y="295910"/>
                  </a:lnTo>
                  <a:cubicBezTo>
                    <a:pt x="209161" y="296874"/>
                    <a:pt x="215426" y="297355"/>
                    <a:pt x="222173" y="297837"/>
                  </a:cubicBezTo>
                  <a:lnTo>
                    <a:pt x="222173" y="314705"/>
                  </a:lnTo>
                  <a:close/>
                  <a:moveTo>
                    <a:pt x="183618" y="263138"/>
                  </a:moveTo>
                  <a:lnTo>
                    <a:pt x="183618" y="244342"/>
                  </a:lnTo>
                  <a:cubicBezTo>
                    <a:pt x="189883" y="245306"/>
                    <a:pt x="196149" y="246752"/>
                    <a:pt x="202896" y="247234"/>
                  </a:cubicBezTo>
                  <a:lnTo>
                    <a:pt x="202896" y="266511"/>
                  </a:lnTo>
                  <a:cubicBezTo>
                    <a:pt x="196149" y="265548"/>
                    <a:pt x="189401" y="264584"/>
                    <a:pt x="183618" y="263138"/>
                  </a:cubicBezTo>
                  <a:close/>
                  <a:moveTo>
                    <a:pt x="183618" y="305548"/>
                  </a:moveTo>
                  <a:cubicBezTo>
                    <a:pt x="171570" y="300729"/>
                    <a:pt x="164341" y="294946"/>
                    <a:pt x="164341" y="289163"/>
                  </a:cubicBezTo>
                  <a:lnTo>
                    <a:pt x="164341" y="288199"/>
                  </a:lnTo>
                  <a:cubicBezTo>
                    <a:pt x="164341" y="288199"/>
                    <a:pt x="164341" y="288199"/>
                    <a:pt x="164823" y="288199"/>
                  </a:cubicBezTo>
                  <a:cubicBezTo>
                    <a:pt x="166268" y="288681"/>
                    <a:pt x="167232" y="289163"/>
                    <a:pt x="168678" y="289163"/>
                  </a:cubicBezTo>
                  <a:cubicBezTo>
                    <a:pt x="173498" y="290608"/>
                    <a:pt x="178317" y="291572"/>
                    <a:pt x="183618" y="292536"/>
                  </a:cubicBezTo>
                  <a:lnTo>
                    <a:pt x="183618" y="305548"/>
                  </a:lnTo>
                  <a:close/>
                  <a:moveTo>
                    <a:pt x="106508" y="240005"/>
                  </a:moveTo>
                  <a:cubicBezTo>
                    <a:pt x="109882" y="240005"/>
                    <a:pt x="112773" y="240487"/>
                    <a:pt x="116147" y="240487"/>
                  </a:cubicBezTo>
                  <a:lnTo>
                    <a:pt x="116147" y="240969"/>
                  </a:lnTo>
                  <a:cubicBezTo>
                    <a:pt x="116147" y="247716"/>
                    <a:pt x="117593" y="254463"/>
                    <a:pt x="120966" y="259764"/>
                  </a:cubicBezTo>
                  <a:cubicBezTo>
                    <a:pt x="116147" y="259764"/>
                    <a:pt x="111328" y="259282"/>
                    <a:pt x="106508" y="258800"/>
                  </a:cubicBezTo>
                  <a:lnTo>
                    <a:pt x="106508" y="240005"/>
                  </a:lnTo>
                  <a:close/>
                  <a:moveTo>
                    <a:pt x="87231" y="182172"/>
                  </a:moveTo>
                  <a:cubicBezTo>
                    <a:pt x="93496" y="183136"/>
                    <a:pt x="99761" y="184582"/>
                    <a:pt x="106508" y="185064"/>
                  </a:cubicBezTo>
                  <a:lnTo>
                    <a:pt x="106508" y="204342"/>
                  </a:lnTo>
                  <a:cubicBezTo>
                    <a:pt x="99761" y="203378"/>
                    <a:pt x="93014" y="202414"/>
                    <a:pt x="87231" y="200968"/>
                  </a:cubicBezTo>
                  <a:lnTo>
                    <a:pt x="87231" y="182172"/>
                  </a:lnTo>
                  <a:close/>
                  <a:moveTo>
                    <a:pt x="87231" y="256873"/>
                  </a:moveTo>
                  <a:cubicBezTo>
                    <a:pt x="80484" y="255909"/>
                    <a:pt x="73736" y="254945"/>
                    <a:pt x="67953" y="253499"/>
                  </a:cubicBezTo>
                  <a:lnTo>
                    <a:pt x="67953" y="234704"/>
                  </a:lnTo>
                  <a:cubicBezTo>
                    <a:pt x="74218" y="235667"/>
                    <a:pt x="80484" y="237113"/>
                    <a:pt x="87231" y="237595"/>
                  </a:cubicBezTo>
                  <a:lnTo>
                    <a:pt x="87231" y="256873"/>
                  </a:lnTo>
                  <a:close/>
                  <a:moveTo>
                    <a:pt x="48676" y="178317"/>
                  </a:moveTo>
                  <a:lnTo>
                    <a:pt x="48676" y="169642"/>
                  </a:lnTo>
                  <a:cubicBezTo>
                    <a:pt x="54459" y="172534"/>
                    <a:pt x="60724" y="174943"/>
                    <a:pt x="67953" y="176871"/>
                  </a:cubicBezTo>
                  <a:lnTo>
                    <a:pt x="67953" y="194703"/>
                  </a:lnTo>
                  <a:cubicBezTo>
                    <a:pt x="55905" y="190365"/>
                    <a:pt x="48676" y="184582"/>
                    <a:pt x="48676" y="178317"/>
                  </a:cubicBezTo>
                  <a:close/>
                  <a:moveTo>
                    <a:pt x="48676" y="247716"/>
                  </a:moveTo>
                  <a:cubicBezTo>
                    <a:pt x="36627" y="242897"/>
                    <a:pt x="29398" y="237113"/>
                    <a:pt x="29398" y="231330"/>
                  </a:cubicBezTo>
                  <a:lnTo>
                    <a:pt x="29398" y="222655"/>
                  </a:lnTo>
                  <a:cubicBezTo>
                    <a:pt x="35181" y="225547"/>
                    <a:pt x="41447" y="227956"/>
                    <a:pt x="48676" y="229884"/>
                  </a:cubicBezTo>
                  <a:lnTo>
                    <a:pt x="48676" y="247716"/>
                  </a:lnTo>
                  <a:close/>
                  <a:moveTo>
                    <a:pt x="29398" y="97351"/>
                  </a:moveTo>
                  <a:cubicBezTo>
                    <a:pt x="35181" y="100243"/>
                    <a:pt x="41447" y="102653"/>
                    <a:pt x="48676" y="104580"/>
                  </a:cubicBezTo>
                  <a:lnTo>
                    <a:pt x="48676" y="122412"/>
                  </a:lnTo>
                  <a:cubicBezTo>
                    <a:pt x="36627" y="117593"/>
                    <a:pt x="29398" y="111810"/>
                    <a:pt x="29398" y="106026"/>
                  </a:cubicBezTo>
                  <a:lnTo>
                    <a:pt x="29398" y="97351"/>
                  </a:lnTo>
                  <a:close/>
                  <a:moveTo>
                    <a:pt x="87231" y="112773"/>
                  </a:moveTo>
                  <a:lnTo>
                    <a:pt x="87231" y="132051"/>
                  </a:lnTo>
                  <a:cubicBezTo>
                    <a:pt x="80484" y="131087"/>
                    <a:pt x="73736" y="130123"/>
                    <a:pt x="67953" y="128677"/>
                  </a:cubicBezTo>
                  <a:lnTo>
                    <a:pt x="67953" y="109882"/>
                  </a:lnTo>
                  <a:cubicBezTo>
                    <a:pt x="74218" y="110846"/>
                    <a:pt x="80484" y="111810"/>
                    <a:pt x="87231" y="112773"/>
                  </a:cubicBezTo>
                  <a:close/>
                  <a:moveTo>
                    <a:pt x="135424" y="28916"/>
                  </a:moveTo>
                  <a:cubicBezTo>
                    <a:pt x="194221" y="28916"/>
                    <a:pt x="241451" y="41929"/>
                    <a:pt x="241451" y="57833"/>
                  </a:cubicBezTo>
                  <a:cubicBezTo>
                    <a:pt x="241451" y="73736"/>
                    <a:pt x="194221" y="86749"/>
                    <a:pt x="135424" y="86749"/>
                  </a:cubicBezTo>
                  <a:cubicBezTo>
                    <a:pt x="76628" y="86749"/>
                    <a:pt x="29398" y="73736"/>
                    <a:pt x="29398" y="57833"/>
                  </a:cubicBezTo>
                  <a:cubicBezTo>
                    <a:pt x="29398" y="41929"/>
                    <a:pt x="76628" y="28916"/>
                    <a:pt x="135424" y="28916"/>
                  </a:cubicBezTo>
                  <a:close/>
                  <a:moveTo>
                    <a:pt x="164341" y="257355"/>
                  </a:moveTo>
                  <a:cubicBezTo>
                    <a:pt x="152292" y="252535"/>
                    <a:pt x="145063" y="246752"/>
                    <a:pt x="145063" y="240969"/>
                  </a:cubicBezTo>
                  <a:lnTo>
                    <a:pt x="145063" y="232294"/>
                  </a:lnTo>
                  <a:cubicBezTo>
                    <a:pt x="150846" y="235186"/>
                    <a:pt x="157112" y="237595"/>
                    <a:pt x="164341" y="239523"/>
                  </a:cubicBezTo>
                  <a:lnTo>
                    <a:pt x="164341" y="257355"/>
                  </a:lnTo>
                  <a:close/>
                  <a:moveTo>
                    <a:pt x="222173" y="122412"/>
                  </a:moveTo>
                  <a:lnTo>
                    <a:pt x="222173" y="105062"/>
                  </a:lnTo>
                  <a:cubicBezTo>
                    <a:pt x="228920" y="103135"/>
                    <a:pt x="235667" y="100243"/>
                    <a:pt x="241451" y="97351"/>
                  </a:cubicBezTo>
                  <a:lnTo>
                    <a:pt x="241451" y="106026"/>
                  </a:lnTo>
                  <a:cubicBezTo>
                    <a:pt x="241451" y="112291"/>
                    <a:pt x="234222" y="118075"/>
                    <a:pt x="222173" y="122412"/>
                  </a:cubicBezTo>
                  <a:close/>
                  <a:moveTo>
                    <a:pt x="183618" y="131569"/>
                  </a:moveTo>
                  <a:lnTo>
                    <a:pt x="183618" y="112773"/>
                  </a:lnTo>
                  <a:cubicBezTo>
                    <a:pt x="189883" y="111810"/>
                    <a:pt x="196631" y="110846"/>
                    <a:pt x="202896" y="109882"/>
                  </a:cubicBezTo>
                  <a:lnTo>
                    <a:pt x="202896" y="128195"/>
                  </a:lnTo>
                  <a:cubicBezTo>
                    <a:pt x="197112" y="129641"/>
                    <a:pt x="190365" y="130605"/>
                    <a:pt x="183618" y="131569"/>
                  </a:cubicBezTo>
                  <a:close/>
                  <a:moveTo>
                    <a:pt x="145063" y="134943"/>
                  </a:moveTo>
                  <a:lnTo>
                    <a:pt x="145063" y="115665"/>
                  </a:lnTo>
                  <a:cubicBezTo>
                    <a:pt x="150846" y="115665"/>
                    <a:pt x="157594" y="115183"/>
                    <a:pt x="164341" y="114701"/>
                  </a:cubicBezTo>
                  <a:lnTo>
                    <a:pt x="164341" y="133979"/>
                  </a:lnTo>
                  <a:cubicBezTo>
                    <a:pt x="158076" y="134461"/>
                    <a:pt x="151810" y="134461"/>
                    <a:pt x="145063" y="134943"/>
                  </a:cubicBezTo>
                  <a:close/>
                  <a:moveTo>
                    <a:pt x="106508" y="133979"/>
                  </a:moveTo>
                  <a:lnTo>
                    <a:pt x="106508" y="114701"/>
                  </a:lnTo>
                  <a:cubicBezTo>
                    <a:pt x="112773" y="115183"/>
                    <a:pt x="119039" y="115665"/>
                    <a:pt x="125786" y="115665"/>
                  </a:cubicBezTo>
                  <a:lnTo>
                    <a:pt x="125786" y="134943"/>
                  </a:lnTo>
                  <a:cubicBezTo>
                    <a:pt x="119039" y="134461"/>
                    <a:pt x="112773" y="134461"/>
                    <a:pt x="106508" y="133979"/>
                  </a:cubicBezTo>
                  <a:close/>
                  <a:moveTo>
                    <a:pt x="357116" y="192775"/>
                  </a:moveTo>
                  <a:cubicBezTo>
                    <a:pt x="357116" y="208679"/>
                    <a:pt x="309886" y="221691"/>
                    <a:pt x="251089" y="221691"/>
                  </a:cubicBezTo>
                  <a:cubicBezTo>
                    <a:pt x="192293" y="221691"/>
                    <a:pt x="145063" y="208679"/>
                    <a:pt x="145063" y="192775"/>
                  </a:cubicBezTo>
                  <a:cubicBezTo>
                    <a:pt x="145063" y="176871"/>
                    <a:pt x="192293" y="163859"/>
                    <a:pt x="251089" y="163859"/>
                  </a:cubicBezTo>
                  <a:cubicBezTo>
                    <a:pt x="309886" y="163859"/>
                    <a:pt x="357116" y="176871"/>
                    <a:pt x="357116" y="192775"/>
                  </a:cubicBezTo>
                  <a:close/>
                  <a:moveTo>
                    <a:pt x="386032" y="207233"/>
                  </a:moveTo>
                  <a:lnTo>
                    <a:pt x="386032" y="192775"/>
                  </a:lnTo>
                  <a:cubicBezTo>
                    <a:pt x="386032" y="170124"/>
                    <a:pt x="368200" y="153738"/>
                    <a:pt x="333501" y="144581"/>
                  </a:cubicBezTo>
                  <a:cubicBezTo>
                    <a:pt x="320488" y="141208"/>
                    <a:pt x="305548" y="138316"/>
                    <a:pt x="288681" y="136870"/>
                  </a:cubicBezTo>
                  <a:cubicBezTo>
                    <a:pt x="289163" y="134943"/>
                    <a:pt x="289163" y="132533"/>
                    <a:pt x="289163" y="130123"/>
                  </a:cubicBezTo>
                  <a:cubicBezTo>
                    <a:pt x="289163" y="116629"/>
                    <a:pt x="282897" y="105062"/>
                    <a:pt x="269885" y="96388"/>
                  </a:cubicBezTo>
                  <a:lnTo>
                    <a:pt x="269885" y="57833"/>
                  </a:lnTo>
                  <a:cubicBezTo>
                    <a:pt x="269885" y="35181"/>
                    <a:pt x="252053" y="18796"/>
                    <a:pt x="217354" y="9639"/>
                  </a:cubicBezTo>
                  <a:cubicBezTo>
                    <a:pt x="194703" y="3374"/>
                    <a:pt x="165787" y="0"/>
                    <a:pt x="134943" y="0"/>
                  </a:cubicBezTo>
                  <a:cubicBezTo>
                    <a:pt x="94460" y="0"/>
                    <a:pt x="0" y="5783"/>
                    <a:pt x="0" y="57833"/>
                  </a:cubicBezTo>
                  <a:lnTo>
                    <a:pt x="0" y="106026"/>
                  </a:lnTo>
                  <a:cubicBezTo>
                    <a:pt x="0" y="119521"/>
                    <a:pt x="6265" y="131087"/>
                    <a:pt x="19277" y="139762"/>
                  </a:cubicBezTo>
                  <a:lnTo>
                    <a:pt x="19277" y="148919"/>
                  </a:lnTo>
                  <a:cubicBezTo>
                    <a:pt x="7711" y="157112"/>
                    <a:pt x="0" y="168196"/>
                    <a:pt x="0" y="183136"/>
                  </a:cubicBezTo>
                  <a:lnTo>
                    <a:pt x="0" y="231330"/>
                  </a:lnTo>
                  <a:cubicBezTo>
                    <a:pt x="0" y="253981"/>
                    <a:pt x="17832" y="270367"/>
                    <a:pt x="52531" y="279524"/>
                  </a:cubicBezTo>
                  <a:cubicBezTo>
                    <a:pt x="75182" y="285789"/>
                    <a:pt x="104099" y="289163"/>
                    <a:pt x="134943" y="289163"/>
                  </a:cubicBezTo>
                  <a:cubicBezTo>
                    <a:pt x="134943" y="311814"/>
                    <a:pt x="152774" y="328199"/>
                    <a:pt x="187474" y="337356"/>
                  </a:cubicBezTo>
                  <a:cubicBezTo>
                    <a:pt x="210125" y="343621"/>
                    <a:pt x="239041" y="346995"/>
                    <a:pt x="269885" y="346995"/>
                  </a:cubicBezTo>
                  <a:cubicBezTo>
                    <a:pt x="310368" y="346995"/>
                    <a:pt x="404828" y="341212"/>
                    <a:pt x="404828" y="289163"/>
                  </a:cubicBezTo>
                  <a:lnTo>
                    <a:pt x="404828" y="240969"/>
                  </a:lnTo>
                  <a:cubicBezTo>
                    <a:pt x="405309" y="227475"/>
                    <a:pt x="399044" y="215908"/>
                    <a:pt x="386032" y="207233"/>
                  </a:cubicBezTo>
                  <a:close/>
                </a:path>
              </a:pathLst>
            </a:custGeom>
            <a:solidFill>
              <a:schemeClr val="accent6"/>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grpSp>
      <p:grpSp>
        <p:nvGrpSpPr>
          <p:cNvPr id="27" name="Group 26">
            <a:extLst>
              <a:ext uri="{FF2B5EF4-FFF2-40B4-BE49-F238E27FC236}">
                <a16:creationId xmlns:a16="http://schemas.microsoft.com/office/drawing/2014/main" id="{CFAF4F3F-F0F6-BF05-F142-3F0D863E5C85}"/>
              </a:ext>
            </a:extLst>
          </p:cNvPr>
          <p:cNvGrpSpPr/>
          <p:nvPr/>
        </p:nvGrpSpPr>
        <p:grpSpPr>
          <a:xfrm>
            <a:off x="5766863" y="2004458"/>
            <a:ext cx="4393202" cy="295200"/>
            <a:chOff x="5766863" y="2004458"/>
            <a:chExt cx="4393202" cy="295200"/>
          </a:xfrm>
        </p:grpSpPr>
        <p:sp>
          <p:nvSpPr>
            <p:cNvPr id="370" name="Freeform: Shape 369">
              <a:extLst>
                <a:ext uri="{FF2B5EF4-FFF2-40B4-BE49-F238E27FC236}">
                  <a16:creationId xmlns:a16="http://schemas.microsoft.com/office/drawing/2014/main" id="{013EE8BA-4F4B-A49F-9D6D-75053A56FEA9}"/>
                </a:ext>
              </a:extLst>
            </p:cNvPr>
            <p:cNvSpPr/>
            <p:nvPr/>
          </p:nvSpPr>
          <p:spPr>
            <a:xfrm>
              <a:off x="6041388" y="2172623"/>
              <a:ext cx="20664" cy="16390"/>
            </a:xfrm>
            <a:custGeom>
              <a:avLst/>
              <a:gdLst>
                <a:gd name="connsiteX0" fmla="*/ 10449 w 37765"/>
                <a:gd name="connsiteY0" fmla="*/ 40811 h 40811"/>
                <a:gd name="connsiteX1" fmla="*/ 3220 w 37765"/>
                <a:gd name="connsiteY1" fmla="*/ 38401 h 40811"/>
                <a:gd name="connsiteX2" fmla="*/ 2256 w 37765"/>
                <a:gd name="connsiteY2" fmla="*/ 24907 h 40811"/>
                <a:gd name="connsiteX3" fmla="*/ 21052 w 37765"/>
                <a:gd name="connsiteY3" fmla="*/ 3220 h 40811"/>
                <a:gd name="connsiteX4" fmla="*/ 34546 w 37765"/>
                <a:gd name="connsiteY4" fmla="*/ 2256 h 40811"/>
                <a:gd name="connsiteX5" fmla="*/ 35510 w 37765"/>
                <a:gd name="connsiteY5" fmla="*/ 15750 h 40811"/>
                <a:gd name="connsiteX6" fmla="*/ 16714 w 37765"/>
                <a:gd name="connsiteY6" fmla="*/ 37437 h 40811"/>
                <a:gd name="connsiteX7" fmla="*/ 10449 w 37765"/>
                <a:gd name="connsiteY7" fmla="*/ 40811 h 4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765" h="40811">
                  <a:moveTo>
                    <a:pt x="10449" y="40811"/>
                  </a:moveTo>
                  <a:cubicBezTo>
                    <a:pt x="8039" y="40811"/>
                    <a:pt x="5148" y="40329"/>
                    <a:pt x="3220" y="38401"/>
                  </a:cubicBezTo>
                  <a:cubicBezTo>
                    <a:pt x="-636" y="35028"/>
                    <a:pt x="-1118" y="28763"/>
                    <a:pt x="2256" y="24907"/>
                  </a:cubicBezTo>
                  <a:lnTo>
                    <a:pt x="21052" y="3220"/>
                  </a:lnTo>
                  <a:cubicBezTo>
                    <a:pt x="24425" y="-636"/>
                    <a:pt x="30690" y="-1118"/>
                    <a:pt x="34546" y="2256"/>
                  </a:cubicBezTo>
                  <a:cubicBezTo>
                    <a:pt x="38401" y="5630"/>
                    <a:pt x="38883" y="11895"/>
                    <a:pt x="35510" y="15750"/>
                  </a:cubicBezTo>
                  <a:lnTo>
                    <a:pt x="16714" y="37437"/>
                  </a:lnTo>
                  <a:cubicBezTo>
                    <a:pt x="15268" y="39365"/>
                    <a:pt x="12859" y="40329"/>
                    <a:pt x="10449" y="40811"/>
                  </a:cubicBezTo>
                  <a:close/>
                </a:path>
              </a:pathLst>
            </a:custGeom>
            <a:solidFill>
              <a:schemeClr val="accent5"/>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371" name="Freeform: Shape 370">
              <a:extLst>
                <a:ext uri="{FF2B5EF4-FFF2-40B4-BE49-F238E27FC236}">
                  <a16:creationId xmlns:a16="http://schemas.microsoft.com/office/drawing/2014/main" id="{CFEFD257-4C60-09E1-B05B-8B23A8DB3E3E}"/>
                </a:ext>
              </a:extLst>
            </p:cNvPr>
            <p:cNvSpPr/>
            <p:nvPr/>
          </p:nvSpPr>
          <p:spPr>
            <a:xfrm>
              <a:off x="6023854" y="2164786"/>
              <a:ext cx="25142" cy="19823"/>
            </a:xfrm>
            <a:custGeom>
              <a:avLst/>
              <a:gdLst>
                <a:gd name="connsiteX0" fmla="*/ 13094 w 45947"/>
                <a:gd name="connsiteY0" fmla="*/ 49239 h 49359"/>
                <a:gd name="connsiteX1" fmla="*/ 3937 w 45947"/>
                <a:gd name="connsiteY1" fmla="*/ 46348 h 49359"/>
                <a:gd name="connsiteX2" fmla="*/ 2973 w 45947"/>
                <a:gd name="connsiteY2" fmla="*/ 29480 h 49359"/>
                <a:gd name="connsiteX3" fmla="*/ 25142 w 45947"/>
                <a:gd name="connsiteY3" fmla="*/ 3937 h 49359"/>
                <a:gd name="connsiteX4" fmla="*/ 42010 w 45947"/>
                <a:gd name="connsiteY4" fmla="*/ 2973 h 49359"/>
                <a:gd name="connsiteX5" fmla="*/ 42974 w 45947"/>
                <a:gd name="connsiteY5" fmla="*/ 19841 h 49359"/>
                <a:gd name="connsiteX6" fmla="*/ 20805 w 45947"/>
                <a:gd name="connsiteY6" fmla="*/ 45384 h 49359"/>
                <a:gd name="connsiteX7" fmla="*/ 13094 w 45947"/>
                <a:gd name="connsiteY7" fmla="*/ 49239 h 4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47" h="49359">
                  <a:moveTo>
                    <a:pt x="13094" y="49239"/>
                  </a:moveTo>
                  <a:cubicBezTo>
                    <a:pt x="9720" y="49721"/>
                    <a:pt x="6829" y="48757"/>
                    <a:pt x="3937" y="46348"/>
                  </a:cubicBezTo>
                  <a:cubicBezTo>
                    <a:pt x="-882" y="42010"/>
                    <a:pt x="-1364" y="34299"/>
                    <a:pt x="2973" y="29480"/>
                  </a:cubicBezTo>
                  <a:lnTo>
                    <a:pt x="25142" y="3937"/>
                  </a:lnTo>
                  <a:cubicBezTo>
                    <a:pt x="29480" y="-882"/>
                    <a:pt x="37191" y="-1364"/>
                    <a:pt x="42010" y="2973"/>
                  </a:cubicBezTo>
                  <a:cubicBezTo>
                    <a:pt x="46830" y="7311"/>
                    <a:pt x="47311" y="15022"/>
                    <a:pt x="42974" y="19841"/>
                  </a:cubicBezTo>
                  <a:lnTo>
                    <a:pt x="20805" y="45384"/>
                  </a:lnTo>
                  <a:cubicBezTo>
                    <a:pt x="18877" y="47793"/>
                    <a:pt x="15986" y="49239"/>
                    <a:pt x="13094" y="49239"/>
                  </a:cubicBezTo>
                  <a:close/>
                </a:path>
              </a:pathLst>
            </a:custGeom>
            <a:solidFill>
              <a:schemeClr val="accent5"/>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372" name="Freeform: Shape 371">
              <a:extLst>
                <a:ext uri="{FF2B5EF4-FFF2-40B4-BE49-F238E27FC236}">
                  <a16:creationId xmlns:a16="http://schemas.microsoft.com/office/drawing/2014/main" id="{2D45E02D-A4E7-B085-4211-99693FD9F84C}"/>
                </a:ext>
              </a:extLst>
            </p:cNvPr>
            <p:cNvSpPr/>
            <p:nvPr/>
          </p:nvSpPr>
          <p:spPr>
            <a:xfrm>
              <a:off x="6005907" y="2155679"/>
              <a:ext cx="27808" cy="21758"/>
            </a:xfrm>
            <a:custGeom>
              <a:avLst/>
              <a:gdLst>
                <a:gd name="connsiteX0" fmla="*/ 15531 w 50821"/>
                <a:gd name="connsiteY0" fmla="*/ 54086 h 54178"/>
                <a:gd name="connsiteX1" fmla="*/ 4928 w 50821"/>
                <a:gd name="connsiteY1" fmla="*/ 50713 h 54178"/>
                <a:gd name="connsiteX2" fmla="*/ 3483 w 50821"/>
                <a:gd name="connsiteY2" fmla="*/ 30471 h 54178"/>
                <a:gd name="connsiteX3" fmla="*/ 25652 w 50821"/>
                <a:gd name="connsiteY3" fmla="*/ 4929 h 54178"/>
                <a:gd name="connsiteX4" fmla="*/ 45893 w 50821"/>
                <a:gd name="connsiteY4" fmla="*/ 3483 h 54178"/>
                <a:gd name="connsiteX5" fmla="*/ 47339 w 50821"/>
                <a:gd name="connsiteY5" fmla="*/ 23724 h 54178"/>
                <a:gd name="connsiteX6" fmla="*/ 25170 w 50821"/>
                <a:gd name="connsiteY6" fmla="*/ 49267 h 54178"/>
                <a:gd name="connsiteX7" fmla="*/ 15531 w 50821"/>
                <a:gd name="connsiteY7" fmla="*/ 54086 h 5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21" h="54178">
                  <a:moveTo>
                    <a:pt x="15531" y="54086"/>
                  </a:moveTo>
                  <a:cubicBezTo>
                    <a:pt x="11676" y="54568"/>
                    <a:pt x="7820" y="53122"/>
                    <a:pt x="4928" y="50713"/>
                  </a:cubicBezTo>
                  <a:cubicBezTo>
                    <a:pt x="-855" y="45411"/>
                    <a:pt x="-1819" y="36254"/>
                    <a:pt x="3483" y="30471"/>
                  </a:cubicBezTo>
                  <a:lnTo>
                    <a:pt x="25652" y="4929"/>
                  </a:lnTo>
                  <a:cubicBezTo>
                    <a:pt x="30953" y="-855"/>
                    <a:pt x="40110" y="-1819"/>
                    <a:pt x="45893" y="3483"/>
                  </a:cubicBezTo>
                  <a:cubicBezTo>
                    <a:pt x="51676" y="8784"/>
                    <a:pt x="52640" y="17941"/>
                    <a:pt x="47339" y="23724"/>
                  </a:cubicBezTo>
                  <a:lnTo>
                    <a:pt x="25170" y="49267"/>
                  </a:lnTo>
                  <a:cubicBezTo>
                    <a:pt x="22760" y="52158"/>
                    <a:pt x="18905" y="54086"/>
                    <a:pt x="15531" y="54086"/>
                  </a:cubicBezTo>
                  <a:close/>
                </a:path>
              </a:pathLst>
            </a:custGeom>
            <a:solidFill>
              <a:schemeClr val="accent5"/>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373" name="Freeform: Shape 372">
              <a:extLst>
                <a:ext uri="{FF2B5EF4-FFF2-40B4-BE49-F238E27FC236}">
                  <a16:creationId xmlns:a16="http://schemas.microsoft.com/office/drawing/2014/main" id="{90F825FA-63E1-2637-B7C3-79F9D38CA03E}"/>
                </a:ext>
              </a:extLst>
            </p:cNvPr>
            <p:cNvSpPr/>
            <p:nvPr/>
          </p:nvSpPr>
          <p:spPr>
            <a:xfrm>
              <a:off x="5986657" y="2147163"/>
              <a:ext cx="29655" cy="23113"/>
            </a:xfrm>
            <a:custGeom>
              <a:avLst/>
              <a:gdLst>
                <a:gd name="connsiteX0" fmla="*/ 15531 w 54195"/>
                <a:gd name="connsiteY0" fmla="*/ 57460 h 57552"/>
                <a:gd name="connsiteX1" fmla="*/ 4928 w 54195"/>
                <a:gd name="connsiteY1" fmla="*/ 54086 h 57552"/>
                <a:gd name="connsiteX2" fmla="*/ 3483 w 54195"/>
                <a:gd name="connsiteY2" fmla="*/ 33845 h 57552"/>
                <a:gd name="connsiteX3" fmla="*/ 29025 w 54195"/>
                <a:gd name="connsiteY3" fmla="*/ 4928 h 57552"/>
                <a:gd name="connsiteX4" fmla="*/ 49267 w 54195"/>
                <a:gd name="connsiteY4" fmla="*/ 3483 h 57552"/>
                <a:gd name="connsiteX5" fmla="*/ 50713 w 54195"/>
                <a:gd name="connsiteY5" fmla="*/ 23724 h 57552"/>
                <a:gd name="connsiteX6" fmla="*/ 25170 w 54195"/>
                <a:gd name="connsiteY6" fmla="*/ 52640 h 57552"/>
                <a:gd name="connsiteX7" fmla="*/ 15531 w 54195"/>
                <a:gd name="connsiteY7" fmla="*/ 57460 h 5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95" h="57552">
                  <a:moveTo>
                    <a:pt x="15531" y="57460"/>
                  </a:moveTo>
                  <a:cubicBezTo>
                    <a:pt x="11676" y="57942"/>
                    <a:pt x="7820" y="56496"/>
                    <a:pt x="4928" y="54086"/>
                  </a:cubicBezTo>
                  <a:cubicBezTo>
                    <a:pt x="-855" y="48785"/>
                    <a:pt x="-1819" y="39628"/>
                    <a:pt x="3483" y="33845"/>
                  </a:cubicBezTo>
                  <a:lnTo>
                    <a:pt x="29025" y="4928"/>
                  </a:lnTo>
                  <a:cubicBezTo>
                    <a:pt x="34327" y="-855"/>
                    <a:pt x="43483" y="-1819"/>
                    <a:pt x="49267" y="3483"/>
                  </a:cubicBezTo>
                  <a:cubicBezTo>
                    <a:pt x="55050" y="8784"/>
                    <a:pt x="56014" y="17941"/>
                    <a:pt x="50713" y="23724"/>
                  </a:cubicBezTo>
                  <a:lnTo>
                    <a:pt x="25170" y="52640"/>
                  </a:lnTo>
                  <a:cubicBezTo>
                    <a:pt x="22278" y="55532"/>
                    <a:pt x="18905" y="56978"/>
                    <a:pt x="15531" y="57460"/>
                  </a:cubicBezTo>
                  <a:close/>
                </a:path>
              </a:pathLst>
            </a:custGeom>
            <a:solidFill>
              <a:schemeClr val="accent5"/>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374" name="Freeform: Shape 373">
              <a:extLst>
                <a:ext uri="{FF2B5EF4-FFF2-40B4-BE49-F238E27FC236}">
                  <a16:creationId xmlns:a16="http://schemas.microsoft.com/office/drawing/2014/main" id="{3262FA9D-C319-98C7-2B09-EE4771DE38C6}"/>
                </a:ext>
              </a:extLst>
            </p:cNvPr>
            <p:cNvSpPr/>
            <p:nvPr/>
          </p:nvSpPr>
          <p:spPr>
            <a:xfrm>
              <a:off x="5940831" y="2091272"/>
              <a:ext cx="52762" cy="46079"/>
            </a:xfrm>
            <a:custGeom>
              <a:avLst/>
              <a:gdLst>
                <a:gd name="connsiteX0" fmla="*/ 0 w 96425"/>
                <a:gd name="connsiteY0" fmla="*/ 90604 h 114738"/>
                <a:gd name="connsiteX1" fmla="*/ 37109 w 96425"/>
                <a:gd name="connsiteY1" fmla="*/ 113255 h 114738"/>
                <a:gd name="connsiteX2" fmla="*/ 50122 w 96425"/>
                <a:gd name="connsiteY2" fmla="*/ 109882 h 114738"/>
                <a:gd name="connsiteX3" fmla="*/ 94942 w 96425"/>
                <a:gd name="connsiteY3" fmla="*/ 35663 h 114738"/>
                <a:gd name="connsiteX4" fmla="*/ 91568 w 96425"/>
                <a:gd name="connsiteY4" fmla="*/ 22651 h 114738"/>
                <a:gd name="connsiteX5" fmla="*/ 54941 w 96425"/>
                <a:gd name="connsiteY5" fmla="*/ 0 h 114738"/>
                <a:gd name="connsiteX6" fmla="*/ 0 w 96425"/>
                <a:gd name="connsiteY6" fmla="*/ 90604 h 11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25" h="114738">
                  <a:moveTo>
                    <a:pt x="0" y="90604"/>
                  </a:moveTo>
                  <a:lnTo>
                    <a:pt x="37109" y="113255"/>
                  </a:lnTo>
                  <a:cubicBezTo>
                    <a:pt x="41447" y="116147"/>
                    <a:pt x="47712" y="114701"/>
                    <a:pt x="50122" y="109882"/>
                  </a:cubicBezTo>
                  <a:lnTo>
                    <a:pt x="94942" y="35663"/>
                  </a:lnTo>
                  <a:cubicBezTo>
                    <a:pt x="97833" y="31326"/>
                    <a:pt x="96388" y="25061"/>
                    <a:pt x="91568" y="22651"/>
                  </a:cubicBezTo>
                  <a:lnTo>
                    <a:pt x="54941" y="0"/>
                  </a:lnTo>
                  <a:lnTo>
                    <a:pt x="0" y="90604"/>
                  </a:lnTo>
                  <a:close/>
                </a:path>
              </a:pathLst>
            </a:custGeom>
            <a:solidFill>
              <a:schemeClr val="accent5"/>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2" name="Freeform: Shape 11">
              <a:extLst>
                <a:ext uri="{FF2B5EF4-FFF2-40B4-BE49-F238E27FC236}">
                  <a16:creationId xmlns:a16="http://schemas.microsoft.com/office/drawing/2014/main" id="{1B1917E0-1AF1-DDD6-9A45-501368525D57}"/>
                </a:ext>
              </a:extLst>
            </p:cNvPr>
            <p:cNvSpPr/>
            <p:nvPr/>
          </p:nvSpPr>
          <p:spPr>
            <a:xfrm>
              <a:off x="5766863" y="2004458"/>
              <a:ext cx="4393202" cy="295200"/>
            </a:xfrm>
            <a:custGeom>
              <a:avLst/>
              <a:gdLst>
                <a:gd name="connsiteX0" fmla="*/ 0 w 4393202"/>
                <a:gd name="connsiteY0" fmla="*/ 49201 h 295200"/>
                <a:gd name="connsiteX1" fmla="*/ 49201 w 4393202"/>
                <a:gd name="connsiteY1" fmla="*/ 0 h 295200"/>
                <a:gd name="connsiteX2" fmla="*/ 4344001 w 4393202"/>
                <a:gd name="connsiteY2" fmla="*/ 0 h 295200"/>
                <a:gd name="connsiteX3" fmla="*/ 4393202 w 4393202"/>
                <a:gd name="connsiteY3" fmla="*/ 49201 h 295200"/>
                <a:gd name="connsiteX4" fmla="*/ 4393202 w 4393202"/>
                <a:gd name="connsiteY4" fmla="*/ 245999 h 295200"/>
                <a:gd name="connsiteX5" fmla="*/ 4344001 w 4393202"/>
                <a:gd name="connsiteY5" fmla="*/ 295200 h 295200"/>
                <a:gd name="connsiteX6" fmla="*/ 49201 w 4393202"/>
                <a:gd name="connsiteY6" fmla="*/ 295200 h 295200"/>
                <a:gd name="connsiteX7" fmla="*/ 0 w 4393202"/>
                <a:gd name="connsiteY7" fmla="*/ 245999 h 295200"/>
                <a:gd name="connsiteX8" fmla="*/ 0 w 4393202"/>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3202" h="295200">
                  <a:moveTo>
                    <a:pt x="0" y="49201"/>
                  </a:moveTo>
                  <a:cubicBezTo>
                    <a:pt x="0" y="22028"/>
                    <a:pt x="22028" y="0"/>
                    <a:pt x="49201" y="0"/>
                  </a:cubicBezTo>
                  <a:lnTo>
                    <a:pt x="4344001" y="0"/>
                  </a:lnTo>
                  <a:cubicBezTo>
                    <a:pt x="4371174" y="0"/>
                    <a:pt x="4393202" y="22028"/>
                    <a:pt x="4393202" y="49201"/>
                  </a:cubicBezTo>
                  <a:lnTo>
                    <a:pt x="4393202" y="245999"/>
                  </a:lnTo>
                  <a:cubicBezTo>
                    <a:pt x="4393202" y="273172"/>
                    <a:pt x="4371174" y="295200"/>
                    <a:pt x="4344001" y="295200"/>
                  </a:cubicBezTo>
                  <a:lnTo>
                    <a:pt x="49201" y="295200"/>
                  </a:lnTo>
                  <a:cubicBezTo>
                    <a:pt x="22028" y="295200"/>
                    <a:pt x="0" y="273172"/>
                    <a:pt x="0" y="245999"/>
                  </a:cubicBezTo>
                  <a:lnTo>
                    <a:pt x="0" y="49201"/>
                  </a:lnTo>
                  <a:close/>
                </a:path>
              </a:pathLst>
            </a:custGeom>
            <a:solidFill>
              <a:srgbClr val="041E4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0463" tIns="14410" rIns="180463" bIns="14410" numCol="1" spcCol="1270" anchor="ctr" anchorCtr="0">
              <a:noAutofit/>
            </a:bodyPr>
            <a:lstStyle/>
            <a:p>
              <a:pPr marL="0" lvl="0" indent="0" algn="l" defTabSz="400050">
                <a:lnSpc>
                  <a:spcPct val="90000"/>
                </a:lnSpc>
                <a:spcBef>
                  <a:spcPct val="0"/>
                </a:spcBef>
                <a:spcAft>
                  <a:spcPct val="35000"/>
                </a:spcAft>
                <a:buNone/>
              </a:pPr>
              <a:r>
                <a:rPr lang="en-US" sz="900" b="1" kern="1200">
                  <a:latin typeface="Bogle" panose="020B0503020203060203" pitchFamily="34" charset="0"/>
                </a:rPr>
                <a:t>	</a:t>
              </a:r>
              <a:r>
                <a:rPr lang="en-US" sz="1000" b="1" kern="1200">
                  <a:latin typeface="Bogle" panose="020B0503020203060203" pitchFamily="34" charset="0"/>
                </a:rPr>
                <a:t>Admin (Primary)</a:t>
              </a:r>
              <a:endParaRPr lang="en-US" sz="900" b="1" kern="1200">
                <a:latin typeface="Bogle" panose="020B0503020203060203" pitchFamily="34" charset="0"/>
              </a:endParaRPr>
            </a:p>
          </p:txBody>
        </p:sp>
        <p:sp>
          <p:nvSpPr>
            <p:cNvPr id="375" name="Freeform: Shape 374">
              <a:extLst>
                <a:ext uri="{FF2B5EF4-FFF2-40B4-BE49-F238E27FC236}">
                  <a16:creationId xmlns:a16="http://schemas.microsoft.com/office/drawing/2014/main" id="{A6183FDA-F4A1-E36F-DD96-0D68C31C5F83}"/>
                </a:ext>
              </a:extLst>
            </p:cNvPr>
            <p:cNvSpPr/>
            <p:nvPr/>
          </p:nvSpPr>
          <p:spPr>
            <a:xfrm>
              <a:off x="5973267" y="2108691"/>
              <a:ext cx="141392" cy="83262"/>
            </a:xfrm>
            <a:custGeom>
              <a:avLst/>
              <a:gdLst>
                <a:gd name="connsiteX0" fmla="*/ 253017 w 258399"/>
                <a:gd name="connsiteY0" fmla="*/ 110364 h 207326"/>
                <a:gd name="connsiteX1" fmla="*/ 175425 w 258399"/>
                <a:gd name="connsiteY1" fmla="*/ 43856 h 207326"/>
                <a:gd name="connsiteX2" fmla="*/ 170124 w 258399"/>
                <a:gd name="connsiteY2" fmla="*/ 39037 h 207326"/>
                <a:gd name="connsiteX3" fmla="*/ 136870 w 258399"/>
                <a:gd name="connsiteY3" fmla="*/ 77110 h 207326"/>
                <a:gd name="connsiteX4" fmla="*/ 117593 w 258399"/>
                <a:gd name="connsiteY4" fmla="*/ 86749 h 207326"/>
                <a:gd name="connsiteX5" fmla="*/ 115183 w 258399"/>
                <a:gd name="connsiteY5" fmla="*/ 86749 h 207326"/>
                <a:gd name="connsiteX6" fmla="*/ 96388 w 258399"/>
                <a:gd name="connsiteY6" fmla="*/ 79520 h 207326"/>
                <a:gd name="connsiteX7" fmla="*/ 93496 w 258399"/>
                <a:gd name="connsiteY7" fmla="*/ 38555 h 207326"/>
                <a:gd name="connsiteX8" fmla="*/ 121930 w 258399"/>
                <a:gd name="connsiteY8" fmla="*/ 5783 h 207326"/>
                <a:gd name="connsiteX9" fmla="*/ 41929 w 258399"/>
                <a:gd name="connsiteY9" fmla="*/ 0 h 207326"/>
                <a:gd name="connsiteX10" fmla="*/ 0 w 258399"/>
                <a:gd name="connsiteY10" fmla="*/ 69399 h 207326"/>
                <a:gd name="connsiteX11" fmla="*/ 32772 w 258399"/>
                <a:gd name="connsiteY11" fmla="*/ 107472 h 207326"/>
                <a:gd name="connsiteX12" fmla="*/ 45302 w 258399"/>
                <a:gd name="connsiteY12" fmla="*/ 93014 h 207326"/>
                <a:gd name="connsiteX13" fmla="*/ 63616 w 258399"/>
                <a:gd name="connsiteY13" fmla="*/ 84821 h 207326"/>
                <a:gd name="connsiteX14" fmla="*/ 63616 w 258399"/>
                <a:gd name="connsiteY14" fmla="*/ 84821 h 207326"/>
                <a:gd name="connsiteX15" fmla="*/ 79520 w 258399"/>
                <a:gd name="connsiteY15" fmla="*/ 90604 h 207326"/>
                <a:gd name="connsiteX16" fmla="*/ 87713 w 258399"/>
                <a:gd name="connsiteY16" fmla="*/ 107954 h 207326"/>
                <a:gd name="connsiteX17" fmla="*/ 95906 w 258399"/>
                <a:gd name="connsiteY17" fmla="*/ 106508 h 207326"/>
                <a:gd name="connsiteX18" fmla="*/ 111809 w 258399"/>
                <a:gd name="connsiteY18" fmla="*/ 112291 h 207326"/>
                <a:gd name="connsiteX19" fmla="*/ 120002 w 258399"/>
                <a:gd name="connsiteY19" fmla="*/ 130123 h 207326"/>
                <a:gd name="connsiteX20" fmla="*/ 126268 w 258399"/>
                <a:gd name="connsiteY20" fmla="*/ 129159 h 207326"/>
                <a:gd name="connsiteX21" fmla="*/ 126268 w 258399"/>
                <a:gd name="connsiteY21" fmla="*/ 129159 h 207326"/>
                <a:gd name="connsiteX22" fmla="*/ 140726 w 258399"/>
                <a:gd name="connsiteY22" fmla="*/ 134461 h 207326"/>
                <a:gd name="connsiteX23" fmla="*/ 147955 w 258399"/>
                <a:gd name="connsiteY23" fmla="*/ 149401 h 207326"/>
                <a:gd name="connsiteX24" fmla="*/ 153256 w 258399"/>
                <a:gd name="connsiteY24" fmla="*/ 148437 h 207326"/>
                <a:gd name="connsiteX25" fmla="*/ 153256 w 258399"/>
                <a:gd name="connsiteY25" fmla="*/ 148437 h 207326"/>
                <a:gd name="connsiteX26" fmla="*/ 165787 w 258399"/>
                <a:gd name="connsiteY26" fmla="*/ 153256 h 207326"/>
                <a:gd name="connsiteX27" fmla="*/ 172534 w 258399"/>
                <a:gd name="connsiteY27" fmla="*/ 166268 h 207326"/>
                <a:gd name="connsiteX28" fmla="*/ 167714 w 258399"/>
                <a:gd name="connsiteY28" fmla="*/ 180245 h 207326"/>
                <a:gd name="connsiteX29" fmla="*/ 151328 w 258399"/>
                <a:gd name="connsiteY29" fmla="*/ 199040 h 207326"/>
                <a:gd name="connsiteX30" fmla="*/ 158076 w 258399"/>
                <a:gd name="connsiteY30" fmla="*/ 204342 h 207326"/>
                <a:gd name="connsiteX31" fmla="*/ 169642 w 258399"/>
                <a:gd name="connsiteY31" fmla="*/ 207233 h 207326"/>
                <a:gd name="connsiteX32" fmla="*/ 186992 w 258399"/>
                <a:gd name="connsiteY32" fmla="*/ 186510 h 207326"/>
                <a:gd name="connsiteX33" fmla="*/ 186992 w 258399"/>
                <a:gd name="connsiteY33" fmla="*/ 186028 h 207326"/>
                <a:gd name="connsiteX34" fmla="*/ 191811 w 258399"/>
                <a:gd name="connsiteY34" fmla="*/ 186510 h 207326"/>
                <a:gd name="connsiteX35" fmla="*/ 209161 w 258399"/>
                <a:gd name="connsiteY35" fmla="*/ 165787 h 207326"/>
                <a:gd name="connsiteX36" fmla="*/ 209161 w 258399"/>
                <a:gd name="connsiteY36" fmla="*/ 165305 h 207326"/>
                <a:gd name="connsiteX37" fmla="*/ 213980 w 258399"/>
                <a:gd name="connsiteY37" fmla="*/ 165787 h 207326"/>
                <a:gd name="connsiteX38" fmla="*/ 231330 w 258399"/>
                <a:gd name="connsiteY38" fmla="*/ 145063 h 207326"/>
                <a:gd name="connsiteX39" fmla="*/ 230848 w 258399"/>
                <a:gd name="connsiteY39" fmla="*/ 142172 h 207326"/>
                <a:gd name="connsiteX40" fmla="*/ 240969 w 258399"/>
                <a:gd name="connsiteY40" fmla="*/ 144099 h 207326"/>
                <a:gd name="connsiteX41" fmla="*/ 258319 w 258399"/>
                <a:gd name="connsiteY41" fmla="*/ 123376 h 207326"/>
                <a:gd name="connsiteX42" fmla="*/ 253017 w 258399"/>
                <a:gd name="connsiteY42" fmla="*/ 110364 h 20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8399" h="207326">
                  <a:moveTo>
                    <a:pt x="253017" y="110364"/>
                  </a:moveTo>
                  <a:lnTo>
                    <a:pt x="175425" y="43856"/>
                  </a:lnTo>
                  <a:lnTo>
                    <a:pt x="170124" y="39037"/>
                  </a:lnTo>
                  <a:lnTo>
                    <a:pt x="136870" y="77110"/>
                  </a:lnTo>
                  <a:cubicBezTo>
                    <a:pt x="132051" y="82893"/>
                    <a:pt x="125304" y="86267"/>
                    <a:pt x="117593" y="86749"/>
                  </a:cubicBezTo>
                  <a:cubicBezTo>
                    <a:pt x="116629" y="86749"/>
                    <a:pt x="115665" y="86749"/>
                    <a:pt x="115183" y="86749"/>
                  </a:cubicBezTo>
                  <a:cubicBezTo>
                    <a:pt x="107954" y="86749"/>
                    <a:pt x="101207" y="84339"/>
                    <a:pt x="96388" y="79520"/>
                  </a:cubicBezTo>
                  <a:cubicBezTo>
                    <a:pt x="84339" y="68917"/>
                    <a:pt x="83375" y="50603"/>
                    <a:pt x="93496" y="38555"/>
                  </a:cubicBezTo>
                  <a:lnTo>
                    <a:pt x="121930" y="5783"/>
                  </a:lnTo>
                  <a:cubicBezTo>
                    <a:pt x="99761" y="2892"/>
                    <a:pt x="71327" y="14458"/>
                    <a:pt x="41929" y="0"/>
                  </a:cubicBezTo>
                  <a:lnTo>
                    <a:pt x="0" y="69399"/>
                  </a:lnTo>
                  <a:lnTo>
                    <a:pt x="32772" y="107472"/>
                  </a:lnTo>
                  <a:lnTo>
                    <a:pt x="45302" y="93014"/>
                  </a:lnTo>
                  <a:cubicBezTo>
                    <a:pt x="49640" y="87713"/>
                    <a:pt x="56387" y="84821"/>
                    <a:pt x="63616" y="84821"/>
                  </a:cubicBezTo>
                  <a:lnTo>
                    <a:pt x="63616" y="84821"/>
                  </a:lnTo>
                  <a:cubicBezTo>
                    <a:pt x="69399" y="84821"/>
                    <a:pt x="75182" y="86749"/>
                    <a:pt x="79520" y="90604"/>
                  </a:cubicBezTo>
                  <a:cubicBezTo>
                    <a:pt x="84821" y="94942"/>
                    <a:pt x="87231" y="101207"/>
                    <a:pt x="87713" y="107954"/>
                  </a:cubicBezTo>
                  <a:cubicBezTo>
                    <a:pt x="90122" y="106990"/>
                    <a:pt x="93014" y="106508"/>
                    <a:pt x="95906" y="106508"/>
                  </a:cubicBezTo>
                  <a:cubicBezTo>
                    <a:pt x="101689" y="106508"/>
                    <a:pt x="107472" y="108436"/>
                    <a:pt x="111809" y="112291"/>
                  </a:cubicBezTo>
                  <a:cubicBezTo>
                    <a:pt x="117111" y="117111"/>
                    <a:pt x="120002" y="123376"/>
                    <a:pt x="120002" y="130123"/>
                  </a:cubicBezTo>
                  <a:cubicBezTo>
                    <a:pt x="121930" y="129641"/>
                    <a:pt x="124340" y="129159"/>
                    <a:pt x="126268" y="129159"/>
                  </a:cubicBezTo>
                  <a:lnTo>
                    <a:pt x="126268" y="129159"/>
                  </a:lnTo>
                  <a:cubicBezTo>
                    <a:pt x="131569" y="129159"/>
                    <a:pt x="136388" y="131087"/>
                    <a:pt x="140726" y="134461"/>
                  </a:cubicBezTo>
                  <a:cubicBezTo>
                    <a:pt x="145063" y="138316"/>
                    <a:pt x="147473" y="143617"/>
                    <a:pt x="147955" y="149401"/>
                  </a:cubicBezTo>
                  <a:cubicBezTo>
                    <a:pt x="149401" y="148919"/>
                    <a:pt x="151328" y="148437"/>
                    <a:pt x="153256" y="148437"/>
                  </a:cubicBezTo>
                  <a:lnTo>
                    <a:pt x="153256" y="148437"/>
                  </a:lnTo>
                  <a:cubicBezTo>
                    <a:pt x="158076" y="148437"/>
                    <a:pt x="162413" y="149883"/>
                    <a:pt x="165787" y="153256"/>
                  </a:cubicBezTo>
                  <a:cubicBezTo>
                    <a:pt x="169642" y="156630"/>
                    <a:pt x="172052" y="161449"/>
                    <a:pt x="172534" y="166268"/>
                  </a:cubicBezTo>
                  <a:cubicBezTo>
                    <a:pt x="173016" y="171570"/>
                    <a:pt x="171088" y="176389"/>
                    <a:pt x="167714" y="180245"/>
                  </a:cubicBezTo>
                  <a:lnTo>
                    <a:pt x="151328" y="199040"/>
                  </a:lnTo>
                  <a:lnTo>
                    <a:pt x="158076" y="204342"/>
                  </a:lnTo>
                  <a:cubicBezTo>
                    <a:pt x="161449" y="206269"/>
                    <a:pt x="165305" y="207715"/>
                    <a:pt x="169642" y="207233"/>
                  </a:cubicBezTo>
                  <a:cubicBezTo>
                    <a:pt x="180245" y="206269"/>
                    <a:pt x="187956" y="197112"/>
                    <a:pt x="186992" y="186510"/>
                  </a:cubicBezTo>
                  <a:cubicBezTo>
                    <a:pt x="186992" y="186510"/>
                    <a:pt x="186992" y="186028"/>
                    <a:pt x="186992" y="186028"/>
                  </a:cubicBezTo>
                  <a:cubicBezTo>
                    <a:pt x="188438" y="186510"/>
                    <a:pt x="190365" y="186510"/>
                    <a:pt x="191811" y="186510"/>
                  </a:cubicBezTo>
                  <a:cubicBezTo>
                    <a:pt x="202414" y="185546"/>
                    <a:pt x="210125" y="176389"/>
                    <a:pt x="209161" y="165787"/>
                  </a:cubicBezTo>
                  <a:cubicBezTo>
                    <a:pt x="209161" y="165787"/>
                    <a:pt x="209161" y="165305"/>
                    <a:pt x="209161" y="165305"/>
                  </a:cubicBezTo>
                  <a:cubicBezTo>
                    <a:pt x="210607" y="165787"/>
                    <a:pt x="212534" y="165787"/>
                    <a:pt x="213980" y="165787"/>
                  </a:cubicBezTo>
                  <a:cubicBezTo>
                    <a:pt x="224583" y="164823"/>
                    <a:pt x="232294" y="155666"/>
                    <a:pt x="231330" y="145063"/>
                  </a:cubicBezTo>
                  <a:cubicBezTo>
                    <a:pt x="231330" y="144099"/>
                    <a:pt x="230848" y="143135"/>
                    <a:pt x="230848" y="142172"/>
                  </a:cubicBezTo>
                  <a:cubicBezTo>
                    <a:pt x="233740" y="143617"/>
                    <a:pt x="237113" y="144581"/>
                    <a:pt x="240969" y="144099"/>
                  </a:cubicBezTo>
                  <a:cubicBezTo>
                    <a:pt x="251571" y="143135"/>
                    <a:pt x="259282" y="133979"/>
                    <a:pt x="258319" y="123376"/>
                  </a:cubicBezTo>
                  <a:cubicBezTo>
                    <a:pt x="258800" y="118075"/>
                    <a:pt x="256391" y="113737"/>
                    <a:pt x="253017" y="110364"/>
                  </a:cubicBezTo>
                  <a:close/>
                </a:path>
              </a:pathLst>
            </a:custGeom>
            <a:solidFill>
              <a:schemeClr val="accent5"/>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376" name="Freeform: Shape 375">
              <a:extLst>
                <a:ext uri="{FF2B5EF4-FFF2-40B4-BE49-F238E27FC236}">
                  <a16:creationId xmlns:a16="http://schemas.microsoft.com/office/drawing/2014/main" id="{D5D943FF-9610-A916-ECA7-02538308725E}"/>
                </a:ext>
              </a:extLst>
            </p:cNvPr>
            <p:cNvSpPr/>
            <p:nvPr/>
          </p:nvSpPr>
          <p:spPr>
            <a:xfrm>
              <a:off x="6116968" y="2091272"/>
              <a:ext cx="52762" cy="46079"/>
            </a:xfrm>
            <a:custGeom>
              <a:avLst/>
              <a:gdLst>
                <a:gd name="connsiteX0" fmla="*/ 96425 w 96425"/>
                <a:gd name="connsiteY0" fmla="*/ 90604 h 114738"/>
                <a:gd name="connsiteX1" fmla="*/ 59316 w 96425"/>
                <a:gd name="connsiteY1" fmla="*/ 113255 h 114738"/>
                <a:gd name="connsiteX2" fmla="*/ 46304 w 96425"/>
                <a:gd name="connsiteY2" fmla="*/ 109882 h 114738"/>
                <a:gd name="connsiteX3" fmla="*/ 1484 w 96425"/>
                <a:gd name="connsiteY3" fmla="*/ 35663 h 114738"/>
                <a:gd name="connsiteX4" fmla="*/ 4857 w 96425"/>
                <a:gd name="connsiteY4" fmla="*/ 22651 h 114738"/>
                <a:gd name="connsiteX5" fmla="*/ 41966 w 96425"/>
                <a:gd name="connsiteY5" fmla="*/ 0 h 114738"/>
                <a:gd name="connsiteX6" fmla="*/ 96425 w 96425"/>
                <a:gd name="connsiteY6" fmla="*/ 90604 h 11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25" h="114738">
                  <a:moveTo>
                    <a:pt x="96425" y="90604"/>
                  </a:moveTo>
                  <a:lnTo>
                    <a:pt x="59316" y="113255"/>
                  </a:lnTo>
                  <a:cubicBezTo>
                    <a:pt x="54979" y="116147"/>
                    <a:pt x="48714" y="114701"/>
                    <a:pt x="46304" y="109882"/>
                  </a:cubicBezTo>
                  <a:lnTo>
                    <a:pt x="1484" y="35663"/>
                  </a:lnTo>
                  <a:cubicBezTo>
                    <a:pt x="-1408" y="31326"/>
                    <a:pt x="38" y="25061"/>
                    <a:pt x="4857" y="22651"/>
                  </a:cubicBezTo>
                  <a:lnTo>
                    <a:pt x="41966" y="0"/>
                  </a:lnTo>
                  <a:lnTo>
                    <a:pt x="96425" y="90604"/>
                  </a:lnTo>
                  <a:close/>
                </a:path>
              </a:pathLst>
            </a:custGeom>
            <a:solidFill>
              <a:schemeClr val="accent5"/>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377" name="Freeform: Shape 376">
              <a:extLst>
                <a:ext uri="{FF2B5EF4-FFF2-40B4-BE49-F238E27FC236}">
                  <a16:creationId xmlns:a16="http://schemas.microsoft.com/office/drawing/2014/main" id="{51D54852-563A-C58C-6CFC-15EFE6468876}"/>
                </a:ext>
              </a:extLst>
            </p:cNvPr>
            <p:cNvSpPr/>
            <p:nvPr/>
          </p:nvSpPr>
          <p:spPr>
            <a:xfrm>
              <a:off x="6025454" y="2106920"/>
              <a:ext cx="111577" cy="45512"/>
            </a:xfrm>
            <a:custGeom>
              <a:avLst/>
              <a:gdLst>
                <a:gd name="connsiteX0" fmla="*/ 162946 w 203910"/>
                <a:gd name="connsiteY0" fmla="*/ 6337 h 113327"/>
                <a:gd name="connsiteX1" fmla="*/ 61739 w 203910"/>
                <a:gd name="connsiteY1" fmla="*/ 554 h 113327"/>
                <a:gd name="connsiteX2" fmla="*/ 59329 w 203910"/>
                <a:gd name="connsiteY2" fmla="*/ 72 h 113327"/>
                <a:gd name="connsiteX3" fmla="*/ 42943 w 203910"/>
                <a:gd name="connsiteY3" fmla="*/ 6337 h 113327"/>
                <a:gd name="connsiteX4" fmla="*/ 4870 w 203910"/>
                <a:gd name="connsiteY4" fmla="*/ 49711 h 113327"/>
                <a:gd name="connsiteX5" fmla="*/ 6798 w 203910"/>
                <a:gd name="connsiteY5" fmla="*/ 76700 h 113327"/>
                <a:gd name="connsiteX6" fmla="*/ 21256 w 203910"/>
                <a:gd name="connsiteY6" fmla="*/ 81519 h 113327"/>
                <a:gd name="connsiteX7" fmla="*/ 34268 w 203910"/>
                <a:gd name="connsiteY7" fmla="*/ 74772 h 113327"/>
                <a:gd name="connsiteX8" fmla="*/ 73787 w 203910"/>
                <a:gd name="connsiteY8" fmla="*/ 29470 h 113327"/>
                <a:gd name="connsiteX9" fmla="*/ 163909 w 203910"/>
                <a:gd name="connsiteY9" fmla="*/ 107062 h 113327"/>
                <a:gd name="connsiteX10" fmla="*/ 163909 w 203910"/>
                <a:gd name="connsiteY10" fmla="*/ 107062 h 113327"/>
                <a:gd name="connsiteX11" fmla="*/ 163909 w 203910"/>
                <a:gd name="connsiteY11" fmla="*/ 107062 h 113327"/>
                <a:gd name="connsiteX12" fmla="*/ 169211 w 203910"/>
                <a:gd name="connsiteY12" fmla="*/ 113327 h 113327"/>
                <a:gd name="connsiteX13" fmla="*/ 203910 w 203910"/>
                <a:gd name="connsiteY13" fmla="*/ 73326 h 113327"/>
                <a:gd name="connsiteX14" fmla="*/ 162946 w 203910"/>
                <a:gd name="connsiteY14" fmla="*/ 6337 h 11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3910" h="113327">
                  <a:moveTo>
                    <a:pt x="162946" y="6337"/>
                  </a:moveTo>
                  <a:cubicBezTo>
                    <a:pt x="122945" y="20795"/>
                    <a:pt x="94029" y="6819"/>
                    <a:pt x="61739" y="554"/>
                  </a:cubicBezTo>
                  <a:cubicBezTo>
                    <a:pt x="61257" y="554"/>
                    <a:pt x="59329" y="72"/>
                    <a:pt x="59329" y="72"/>
                  </a:cubicBezTo>
                  <a:cubicBezTo>
                    <a:pt x="53546" y="-410"/>
                    <a:pt x="47281" y="1518"/>
                    <a:pt x="42943" y="6337"/>
                  </a:cubicBezTo>
                  <a:lnTo>
                    <a:pt x="4870" y="49711"/>
                  </a:lnTo>
                  <a:cubicBezTo>
                    <a:pt x="-2359" y="57904"/>
                    <a:pt x="-1395" y="69953"/>
                    <a:pt x="6798" y="76700"/>
                  </a:cubicBezTo>
                  <a:cubicBezTo>
                    <a:pt x="11135" y="80073"/>
                    <a:pt x="15955" y="82001"/>
                    <a:pt x="21256" y="81519"/>
                  </a:cubicBezTo>
                  <a:cubicBezTo>
                    <a:pt x="26075" y="81037"/>
                    <a:pt x="30895" y="79110"/>
                    <a:pt x="34268" y="74772"/>
                  </a:cubicBezTo>
                  <a:cubicBezTo>
                    <a:pt x="34268" y="74772"/>
                    <a:pt x="73787" y="29470"/>
                    <a:pt x="73787" y="29470"/>
                  </a:cubicBezTo>
                  <a:lnTo>
                    <a:pt x="163909" y="107062"/>
                  </a:lnTo>
                  <a:lnTo>
                    <a:pt x="163909" y="107062"/>
                  </a:lnTo>
                  <a:lnTo>
                    <a:pt x="163909" y="107062"/>
                  </a:lnTo>
                  <a:cubicBezTo>
                    <a:pt x="166319" y="109472"/>
                    <a:pt x="167283" y="110436"/>
                    <a:pt x="169211" y="113327"/>
                  </a:cubicBezTo>
                  <a:lnTo>
                    <a:pt x="203910" y="73326"/>
                  </a:lnTo>
                  <a:lnTo>
                    <a:pt x="162946" y="6337"/>
                  </a:lnTo>
                  <a:close/>
                </a:path>
              </a:pathLst>
            </a:custGeom>
            <a:solidFill>
              <a:schemeClr val="accent5"/>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grpSp>
    </p:spTree>
    <p:custDataLst>
      <p:tags r:id="rId1"/>
    </p:custDataLst>
    <p:extLst>
      <p:ext uri="{BB962C8B-B14F-4D97-AF65-F5344CB8AC3E}">
        <p14:creationId xmlns:p14="http://schemas.microsoft.com/office/powerpoint/2010/main" val="382736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 grpId="0" animBg="1"/>
      <p:bldP spid="13" grpId="0"/>
      <p:bldP spid="10" grpId="0" animBg="1"/>
      <p:bldP spid="9" grpId="0" animBg="1"/>
      <p:bldP spid="14"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13B21A-5814-8FE8-8ED3-F874BD3C17C2}"/>
              </a:ext>
            </a:extLst>
          </p:cNvPr>
          <p:cNvSpPr txBox="1"/>
          <p:nvPr/>
        </p:nvSpPr>
        <p:spPr>
          <a:xfrm>
            <a:off x="0" y="3065020"/>
            <a:ext cx="12192000" cy="3402554"/>
          </a:xfrm>
          <a:prstGeom prst="rect">
            <a:avLst/>
          </a:prstGeom>
          <a:solidFill>
            <a:schemeClr val="bg1"/>
          </a:solidFill>
          <a:ln>
            <a:solidFill>
              <a:schemeClr val="bg1"/>
            </a:solidFill>
          </a:ln>
          <a:effectLst>
            <a:innerShdw blurRad="63500" dist="50800" dir="5400000">
              <a:prstClr val="black">
                <a:alpha val="50000"/>
              </a:prstClr>
            </a:innerShdw>
          </a:effectLst>
        </p:spPr>
        <p:txBody>
          <a:bodyPr wrap="square" rtlCol="0">
            <a:spAutoFit/>
          </a:bodyPr>
          <a:lstStyle/>
          <a:p>
            <a:endParaRPr lang="en-US"/>
          </a:p>
        </p:txBody>
      </p:sp>
      <p:sp>
        <p:nvSpPr>
          <p:cNvPr id="18" name="Title 17">
            <a:extLst>
              <a:ext uri="{FF2B5EF4-FFF2-40B4-BE49-F238E27FC236}">
                <a16:creationId xmlns:a16="http://schemas.microsoft.com/office/drawing/2014/main" id="{DDB95332-A926-43B7-8EA8-9B6BA6059D5D}"/>
              </a:ext>
            </a:extLst>
          </p:cNvPr>
          <p:cNvSpPr>
            <a:spLocks noGrp="1"/>
          </p:cNvSpPr>
          <p:nvPr>
            <p:ph type="title"/>
          </p:nvPr>
        </p:nvSpPr>
        <p:spPr>
          <a:xfrm>
            <a:off x="1194984" y="365759"/>
            <a:ext cx="10384537" cy="539740"/>
          </a:xfrm>
        </p:spPr>
        <p:txBody>
          <a:bodyPr/>
          <a:lstStyle/>
          <a:p>
            <a:r>
              <a:rPr lang="en-US"/>
              <a:t>Activity: Walmart Business Scavenger Hunt</a:t>
            </a:r>
          </a:p>
        </p:txBody>
      </p:sp>
      <p:sp>
        <p:nvSpPr>
          <p:cNvPr id="22" name="Title 1">
            <a:extLst>
              <a:ext uri="{FF2B5EF4-FFF2-40B4-BE49-F238E27FC236}">
                <a16:creationId xmlns:a16="http://schemas.microsoft.com/office/drawing/2014/main" id="{C8FD3351-2BBB-4A7B-8F13-B4F025FE84FD}"/>
              </a:ext>
            </a:extLst>
          </p:cNvPr>
          <p:cNvSpPr txBox="1">
            <a:spLocks/>
          </p:cNvSpPr>
          <p:nvPr/>
        </p:nvSpPr>
        <p:spPr>
          <a:xfrm>
            <a:off x="0" y="905499"/>
            <a:ext cx="12192000" cy="812464"/>
          </a:xfrm>
          <a:prstGeom prst="rect">
            <a:avLst/>
          </a:prstGeom>
          <a:noFill/>
          <a:ln>
            <a:noFill/>
          </a:ln>
        </p:spPr>
        <p:txBody>
          <a:bodyPr spcFirstLastPara="1" vert="horz" wrap="square" lIns="91425" tIns="91425" rIns="91425" bIns="91425" rtlCol="0" anchor="t" anchorCtr="0">
            <a:noAutofit/>
          </a:bodyPr>
          <a:lstStyle>
            <a:lvl1pPr lvl="0" algn="l" defTabSz="914400" rtl="0" eaLnBrk="1" latinLnBrk="0" hangingPunct="1">
              <a:lnSpc>
                <a:spcPct val="90000"/>
              </a:lnSpc>
              <a:spcBef>
                <a:spcPts val="0"/>
              </a:spcBef>
              <a:spcAft>
                <a:spcPts val="0"/>
              </a:spcAft>
              <a:buNone/>
              <a:defRPr sz="4000" b="1" i="0" kern="1200">
                <a:solidFill>
                  <a:schemeClr val="bg1"/>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pPr algn="ctr"/>
            <a:r>
              <a:rPr lang="en-US" sz="2800">
                <a:latin typeface="Bogle" panose="020B0503020203060203" pitchFamily="34" charset="0"/>
                <a:ea typeface="Times New Roman" panose="02020603050405020304" pitchFamily="18" charset="0"/>
                <a:cs typeface="Times New Roman" panose="02020603050405020304" pitchFamily="18" charset="0"/>
              </a:rPr>
              <a:t>Walmart Business Website: </a:t>
            </a:r>
            <a:r>
              <a:rPr lang="en-US" sz="2800" u="sng"/>
              <a:t>business.walmart.com</a:t>
            </a:r>
          </a:p>
        </p:txBody>
      </p:sp>
      <p:pic>
        <p:nvPicPr>
          <p:cNvPr id="25" name="Picture 24">
            <a:extLst>
              <a:ext uri="{FF2B5EF4-FFF2-40B4-BE49-F238E27FC236}">
                <a16:creationId xmlns:a16="http://schemas.microsoft.com/office/drawing/2014/main" id="{DFCCC6FA-C981-45F0-BC97-56AEADB338CC}"/>
              </a:ext>
            </a:extLst>
          </p:cNvPr>
          <p:cNvPicPr>
            <a:picLocks noChangeAspect="1"/>
          </p:cNvPicPr>
          <p:nvPr/>
        </p:nvPicPr>
        <p:blipFill>
          <a:blip r:embed="rId4"/>
          <a:stretch>
            <a:fillRect/>
          </a:stretch>
        </p:blipFill>
        <p:spPr>
          <a:xfrm>
            <a:off x="612479" y="365759"/>
            <a:ext cx="553657" cy="622865"/>
          </a:xfrm>
          <a:prstGeom prst="rect">
            <a:avLst/>
          </a:prstGeom>
        </p:spPr>
      </p:pic>
      <p:grpSp>
        <p:nvGrpSpPr>
          <p:cNvPr id="7" name="Group 6">
            <a:extLst>
              <a:ext uri="{FF2B5EF4-FFF2-40B4-BE49-F238E27FC236}">
                <a16:creationId xmlns:a16="http://schemas.microsoft.com/office/drawing/2014/main" id="{CC66008E-9DB0-CFA8-D48B-0B83F954ECA7}"/>
              </a:ext>
            </a:extLst>
          </p:cNvPr>
          <p:cNvGrpSpPr/>
          <p:nvPr/>
        </p:nvGrpSpPr>
        <p:grpSpPr>
          <a:xfrm>
            <a:off x="4738076" y="2257703"/>
            <a:ext cx="2320478" cy="2146346"/>
            <a:chOff x="595312" y="2146300"/>
            <a:chExt cx="708025" cy="642938"/>
          </a:xfrm>
        </p:grpSpPr>
        <p:sp>
          <p:nvSpPr>
            <p:cNvPr id="8" name="Freeform 842">
              <a:extLst>
                <a:ext uri="{FF2B5EF4-FFF2-40B4-BE49-F238E27FC236}">
                  <a16:creationId xmlns:a16="http://schemas.microsoft.com/office/drawing/2014/main" id="{41A5CA5F-D232-A301-9247-8B700E66A182}"/>
                </a:ext>
              </a:extLst>
            </p:cNvPr>
            <p:cNvSpPr>
              <a:spLocks/>
            </p:cNvSpPr>
            <p:nvPr/>
          </p:nvSpPr>
          <p:spPr bwMode="auto">
            <a:xfrm>
              <a:off x="625475" y="2146300"/>
              <a:ext cx="641350" cy="642938"/>
            </a:xfrm>
            <a:custGeom>
              <a:avLst/>
              <a:gdLst>
                <a:gd name="T0" fmla="*/ 1212 w 1213"/>
                <a:gd name="T1" fmla="*/ 576 h 1214"/>
                <a:gd name="T2" fmla="*/ 1201 w 1213"/>
                <a:gd name="T3" fmla="*/ 485 h 1214"/>
                <a:gd name="T4" fmla="*/ 1176 w 1213"/>
                <a:gd name="T5" fmla="*/ 398 h 1214"/>
                <a:gd name="T6" fmla="*/ 1140 w 1213"/>
                <a:gd name="T7" fmla="*/ 319 h 1214"/>
                <a:gd name="T8" fmla="*/ 1093 w 1213"/>
                <a:gd name="T9" fmla="*/ 244 h 1214"/>
                <a:gd name="T10" fmla="*/ 1036 w 1213"/>
                <a:gd name="T11" fmla="*/ 178 h 1214"/>
                <a:gd name="T12" fmla="*/ 969 w 1213"/>
                <a:gd name="T13" fmla="*/ 121 h 1214"/>
                <a:gd name="T14" fmla="*/ 896 w 1213"/>
                <a:gd name="T15" fmla="*/ 73 h 1214"/>
                <a:gd name="T16" fmla="*/ 815 w 1213"/>
                <a:gd name="T17" fmla="*/ 38 h 1214"/>
                <a:gd name="T18" fmla="*/ 729 w 1213"/>
                <a:gd name="T19" fmla="*/ 13 h 1214"/>
                <a:gd name="T20" fmla="*/ 637 w 1213"/>
                <a:gd name="T21" fmla="*/ 2 h 1214"/>
                <a:gd name="T22" fmla="*/ 576 w 1213"/>
                <a:gd name="T23" fmla="*/ 2 h 1214"/>
                <a:gd name="T24" fmla="*/ 485 w 1213"/>
                <a:gd name="T25" fmla="*/ 13 h 1214"/>
                <a:gd name="T26" fmla="*/ 398 w 1213"/>
                <a:gd name="T27" fmla="*/ 38 h 1214"/>
                <a:gd name="T28" fmla="*/ 317 w 1213"/>
                <a:gd name="T29" fmla="*/ 73 h 1214"/>
                <a:gd name="T30" fmla="*/ 244 w 1213"/>
                <a:gd name="T31" fmla="*/ 121 h 1214"/>
                <a:gd name="T32" fmla="*/ 178 w 1213"/>
                <a:gd name="T33" fmla="*/ 178 h 1214"/>
                <a:gd name="T34" fmla="*/ 120 w 1213"/>
                <a:gd name="T35" fmla="*/ 244 h 1214"/>
                <a:gd name="T36" fmla="*/ 73 w 1213"/>
                <a:gd name="T37" fmla="*/ 319 h 1214"/>
                <a:gd name="T38" fmla="*/ 37 w 1213"/>
                <a:gd name="T39" fmla="*/ 398 h 1214"/>
                <a:gd name="T40" fmla="*/ 12 w 1213"/>
                <a:gd name="T41" fmla="*/ 485 h 1214"/>
                <a:gd name="T42" fmla="*/ 1 w 1213"/>
                <a:gd name="T43" fmla="*/ 576 h 1214"/>
                <a:gd name="T44" fmla="*/ 1 w 1213"/>
                <a:gd name="T45" fmla="*/ 638 h 1214"/>
                <a:gd name="T46" fmla="*/ 12 w 1213"/>
                <a:gd name="T47" fmla="*/ 729 h 1214"/>
                <a:gd name="T48" fmla="*/ 37 w 1213"/>
                <a:gd name="T49" fmla="*/ 816 h 1214"/>
                <a:gd name="T50" fmla="*/ 73 w 1213"/>
                <a:gd name="T51" fmla="*/ 896 h 1214"/>
                <a:gd name="T52" fmla="*/ 120 w 1213"/>
                <a:gd name="T53" fmla="*/ 970 h 1214"/>
                <a:gd name="T54" fmla="*/ 178 w 1213"/>
                <a:gd name="T55" fmla="*/ 1036 h 1214"/>
                <a:gd name="T56" fmla="*/ 244 w 1213"/>
                <a:gd name="T57" fmla="*/ 1093 h 1214"/>
                <a:gd name="T58" fmla="*/ 317 w 1213"/>
                <a:gd name="T59" fmla="*/ 1140 h 1214"/>
                <a:gd name="T60" fmla="*/ 398 w 1213"/>
                <a:gd name="T61" fmla="*/ 1176 h 1214"/>
                <a:gd name="T62" fmla="*/ 485 w 1213"/>
                <a:gd name="T63" fmla="*/ 1201 h 1214"/>
                <a:gd name="T64" fmla="*/ 576 w 1213"/>
                <a:gd name="T65" fmla="*/ 1212 h 1214"/>
                <a:gd name="T66" fmla="*/ 637 w 1213"/>
                <a:gd name="T67" fmla="*/ 1212 h 1214"/>
                <a:gd name="T68" fmla="*/ 729 w 1213"/>
                <a:gd name="T69" fmla="*/ 1201 h 1214"/>
                <a:gd name="T70" fmla="*/ 815 w 1213"/>
                <a:gd name="T71" fmla="*/ 1176 h 1214"/>
                <a:gd name="T72" fmla="*/ 895 w 1213"/>
                <a:gd name="T73" fmla="*/ 1140 h 1214"/>
                <a:gd name="T74" fmla="*/ 969 w 1213"/>
                <a:gd name="T75" fmla="*/ 1093 h 1214"/>
                <a:gd name="T76" fmla="*/ 1036 w 1213"/>
                <a:gd name="T77" fmla="*/ 1036 h 1214"/>
                <a:gd name="T78" fmla="*/ 1093 w 1213"/>
                <a:gd name="T79" fmla="*/ 971 h 1214"/>
                <a:gd name="T80" fmla="*/ 1140 w 1213"/>
                <a:gd name="T81" fmla="*/ 896 h 1214"/>
                <a:gd name="T82" fmla="*/ 1176 w 1213"/>
                <a:gd name="T83" fmla="*/ 816 h 1214"/>
                <a:gd name="T84" fmla="*/ 1201 w 1213"/>
                <a:gd name="T85" fmla="*/ 729 h 1214"/>
                <a:gd name="T86" fmla="*/ 1212 w 1213"/>
                <a:gd name="T87" fmla="*/ 638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3" h="1214">
                  <a:moveTo>
                    <a:pt x="1213" y="608"/>
                  </a:moveTo>
                  <a:lnTo>
                    <a:pt x="1213" y="608"/>
                  </a:lnTo>
                  <a:lnTo>
                    <a:pt x="1212" y="576"/>
                  </a:lnTo>
                  <a:lnTo>
                    <a:pt x="1210" y="545"/>
                  </a:lnTo>
                  <a:lnTo>
                    <a:pt x="1206" y="514"/>
                  </a:lnTo>
                  <a:lnTo>
                    <a:pt x="1201" y="485"/>
                  </a:lnTo>
                  <a:lnTo>
                    <a:pt x="1194" y="456"/>
                  </a:lnTo>
                  <a:lnTo>
                    <a:pt x="1186" y="427"/>
                  </a:lnTo>
                  <a:lnTo>
                    <a:pt x="1176" y="398"/>
                  </a:lnTo>
                  <a:lnTo>
                    <a:pt x="1166" y="371"/>
                  </a:lnTo>
                  <a:lnTo>
                    <a:pt x="1154" y="344"/>
                  </a:lnTo>
                  <a:lnTo>
                    <a:pt x="1140" y="319"/>
                  </a:lnTo>
                  <a:lnTo>
                    <a:pt x="1125" y="293"/>
                  </a:lnTo>
                  <a:lnTo>
                    <a:pt x="1110" y="268"/>
                  </a:lnTo>
                  <a:lnTo>
                    <a:pt x="1093" y="244"/>
                  </a:lnTo>
                  <a:lnTo>
                    <a:pt x="1075" y="222"/>
                  </a:lnTo>
                  <a:lnTo>
                    <a:pt x="1056" y="199"/>
                  </a:lnTo>
                  <a:lnTo>
                    <a:pt x="1036" y="178"/>
                  </a:lnTo>
                  <a:lnTo>
                    <a:pt x="1014" y="158"/>
                  </a:lnTo>
                  <a:lnTo>
                    <a:pt x="993" y="139"/>
                  </a:lnTo>
                  <a:lnTo>
                    <a:pt x="969" y="121"/>
                  </a:lnTo>
                  <a:lnTo>
                    <a:pt x="946" y="104"/>
                  </a:lnTo>
                  <a:lnTo>
                    <a:pt x="921" y="88"/>
                  </a:lnTo>
                  <a:lnTo>
                    <a:pt x="896" y="73"/>
                  </a:lnTo>
                  <a:lnTo>
                    <a:pt x="869" y="60"/>
                  </a:lnTo>
                  <a:lnTo>
                    <a:pt x="842" y="49"/>
                  </a:lnTo>
                  <a:lnTo>
                    <a:pt x="815" y="38"/>
                  </a:lnTo>
                  <a:lnTo>
                    <a:pt x="787" y="29"/>
                  </a:lnTo>
                  <a:lnTo>
                    <a:pt x="758" y="20"/>
                  </a:lnTo>
                  <a:lnTo>
                    <a:pt x="729" y="13"/>
                  </a:lnTo>
                  <a:lnTo>
                    <a:pt x="699" y="7"/>
                  </a:lnTo>
                  <a:lnTo>
                    <a:pt x="669" y="4"/>
                  </a:lnTo>
                  <a:lnTo>
                    <a:pt x="637" y="2"/>
                  </a:lnTo>
                  <a:lnTo>
                    <a:pt x="607" y="0"/>
                  </a:lnTo>
                  <a:lnTo>
                    <a:pt x="607" y="0"/>
                  </a:lnTo>
                  <a:lnTo>
                    <a:pt x="576" y="2"/>
                  </a:lnTo>
                  <a:lnTo>
                    <a:pt x="544" y="4"/>
                  </a:lnTo>
                  <a:lnTo>
                    <a:pt x="514" y="7"/>
                  </a:lnTo>
                  <a:lnTo>
                    <a:pt x="485" y="13"/>
                  </a:lnTo>
                  <a:lnTo>
                    <a:pt x="455" y="20"/>
                  </a:lnTo>
                  <a:lnTo>
                    <a:pt x="426" y="29"/>
                  </a:lnTo>
                  <a:lnTo>
                    <a:pt x="398" y="38"/>
                  </a:lnTo>
                  <a:lnTo>
                    <a:pt x="371" y="49"/>
                  </a:lnTo>
                  <a:lnTo>
                    <a:pt x="344" y="60"/>
                  </a:lnTo>
                  <a:lnTo>
                    <a:pt x="317" y="73"/>
                  </a:lnTo>
                  <a:lnTo>
                    <a:pt x="292" y="88"/>
                  </a:lnTo>
                  <a:lnTo>
                    <a:pt x="268" y="104"/>
                  </a:lnTo>
                  <a:lnTo>
                    <a:pt x="244" y="121"/>
                  </a:lnTo>
                  <a:lnTo>
                    <a:pt x="220" y="139"/>
                  </a:lnTo>
                  <a:lnTo>
                    <a:pt x="199" y="158"/>
                  </a:lnTo>
                  <a:lnTo>
                    <a:pt x="178" y="178"/>
                  </a:lnTo>
                  <a:lnTo>
                    <a:pt x="157" y="199"/>
                  </a:lnTo>
                  <a:lnTo>
                    <a:pt x="138" y="222"/>
                  </a:lnTo>
                  <a:lnTo>
                    <a:pt x="120" y="244"/>
                  </a:lnTo>
                  <a:lnTo>
                    <a:pt x="103" y="268"/>
                  </a:lnTo>
                  <a:lnTo>
                    <a:pt x="88" y="293"/>
                  </a:lnTo>
                  <a:lnTo>
                    <a:pt x="73" y="319"/>
                  </a:lnTo>
                  <a:lnTo>
                    <a:pt x="60" y="344"/>
                  </a:lnTo>
                  <a:lnTo>
                    <a:pt x="48" y="371"/>
                  </a:lnTo>
                  <a:lnTo>
                    <a:pt x="37" y="398"/>
                  </a:lnTo>
                  <a:lnTo>
                    <a:pt x="27" y="427"/>
                  </a:lnTo>
                  <a:lnTo>
                    <a:pt x="19" y="456"/>
                  </a:lnTo>
                  <a:lnTo>
                    <a:pt x="12" y="485"/>
                  </a:lnTo>
                  <a:lnTo>
                    <a:pt x="7" y="514"/>
                  </a:lnTo>
                  <a:lnTo>
                    <a:pt x="3" y="545"/>
                  </a:lnTo>
                  <a:lnTo>
                    <a:pt x="1" y="576"/>
                  </a:lnTo>
                  <a:lnTo>
                    <a:pt x="0" y="608"/>
                  </a:lnTo>
                  <a:lnTo>
                    <a:pt x="0" y="608"/>
                  </a:lnTo>
                  <a:lnTo>
                    <a:pt x="1" y="638"/>
                  </a:lnTo>
                  <a:lnTo>
                    <a:pt x="3" y="669"/>
                  </a:lnTo>
                  <a:lnTo>
                    <a:pt x="7" y="700"/>
                  </a:lnTo>
                  <a:lnTo>
                    <a:pt x="12" y="729"/>
                  </a:lnTo>
                  <a:lnTo>
                    <a:pt x="19" y="758"/>
                  </a:lnTo>
                  <a:lnTo>
                    <a:pt x="27" y="787"/>
                  </a:lnTo>
                  <a:lnTo>
                    <a:pt x="37" y="816"/>
                  </a:lnTo>
                  <a:lnTo>
                    <a:pt x="48" y="842"/>
                  </a:lnTo>
                  <a:lnTo>
                    <a:pt x="60" y="869"/>
                  </a:lnTo>
                  <a:lnTo>
                    <a:pt x="73" y="896"/>
                  </a:lnTo>
                  <a:lnTo>
                    <a:pt x="88" y="921"/>
                  </a:lnTo>
                  <a:lnTo>
                    <a:pt x="103" y="946"/>
                  </a:lnTo>
                  <a:lnTo>
                    <a:pt x="120" y="970"/>
                  </a:lnTo>
                  <a:lnTo>
                    <a:pt x="138" y="993"/>
                  </a:lnTo>
                  <a:lnTo>
                    <a:pt x="157" y="1015"/>
                  </a:lnTo>
                  <a:lnTo>
                    <a:pt x="178" y="1036"/>
                  </a:lnTo>
                  <a:lnTo>
                    <a:pt x="199" y="1056"/>
                  </a:lnTo>
                  <a:lnTo>
                    <a:pt x="220" y="1075"/>
                  </a:lnTo>
                  <a:lnTo>
                    <a:pt x="244" y="1093"/>
                  </a:lnTo>
                  <a:lnTo>
                    <a:pt x="268" y="1110"/>
                  </a:lnTo>
                  <a:lnTo>
                    <a:pt x="292" y="1126"/>
                  </a:lnTo>
                  <a:lnTo>
                    <a:pt x="317" y="1140"/>
                  </a:lnTo>
                  <a:lnTo>
                    <a:pt x="344" y="1154"/>
                  </a:lnTo>
                  <a:lnTo>
                    <a:pt x="371" y="1165"/>
                  </a:lnTo>
                  <a:lnTo>
                    <a:pt x="398" y="1176"/>
                  </a:lnTo>
                  <a:lnTo>
                    <a:pt x="426" y="1187"/>
                  </a:lnTo>
                  <a:lnTo>
                    <a:pt x="455" y="1194"/>
                  </a:lnTo>
                  <a:lnTo>
                    <a:pt x="485" y="1201"/>
                  </a:lnTo>
                  <a:lnTo>
                    <a:pt x="514" y="1207"/>
                  </a:lnTo>
                  <a:lnTo>
                    <a:pt x="544" y="1210"/>
                  </a:lnTo>
                  <a:lnTo>
                    <a:pt x="576" y="1212"/>
                  </a:lnTo>
                  <a:lnTo>
                    <a:pt x="607" y="1214"/>
                  </a:lnTo>
                  <a:lnTo>
                    <a:pt x="607" y="1214"/>
                  </a:lnTo>
                  <a:lnTo>
                    <a:pt x="637" y="1212"/>
                  </a:lnTo>
                  <a:lnTo>
                    <a:pt x="669" y="1210"/>
                  </a:lnTo>
                  <a:lnTo>
                    <a:pt x="699" y="1207"/>
                  </a:lnTo>
                  <a:lnTo>
                    <a:pt x="729" y="1201"/>
                  </a:lnTo>
                  <a:lnTo>
                    <a:pt x="758" y="1194"/>
                  </a:lnTo>
                  <a:lnTo>
                    <a:pt x="787" y="1187"/>
                  </a:lnTo>
                  <a:lnTo>
                    <a:pt x="815" y="1176"/>
                  </a:lnTo>
                  <a:lnTo>
                    <a:pt x="842" y="1166"/>
                  </a:lnTo>
                  <a:lnTo>
                    <a:pt x="869" y="1154"/>
                  </a:lnTo>
                  <a:lnTo>
                    <a:pt x="895" y="1140"/>
                  </a:lnTo>
                  <a:lnTo>
                    <a:pt x="921" y="1126"/>
                  </a:lnTo>
                  <a:lnTo>
                    <a:pt x="946" y="1110"/>
                  </a:lnTo>
                  <a:lnTo>
                    <a:pt x="969" y="1093"/>
                  </a:lnTo>
                  <a:lnTo>
                    <a:pt x="992" y="1075"/>
                  </a:lnTo>
                  <a:lnTo>
                    <a:pt x="1014" y="1056"/>
                  </a:lnTo>
                  <a:lnTo>
                    <a:pt x="1036" y="1036"/>
                  </a:lnTo>
                  <a:lnTo>
                    <a:pt x="1056" y="1015"/>
                  </a:lnTo>
                  <a:lnTo>
                    <a:pt x="1074" y="993"/>
                  </a:lnTo>
                  <a:lnTo>
                    <a:pt x="1093" y="971"/>
                  </a:lnTo>
                  <a:lnTo>
                    <a:pt x="1110" y="946"/>
                  </a:lnTo>
                  <a:lnTo>
                    <a:pt x="1125" y="921"/>
                  </a:lnTo>
                  <a:lnTo>
                    <a:pt x="1140" y="896"/>
                  </a:lnTo>
                  <a:lnTo>
                    <a:pt x="1152" y="871"/>
                  </a:lnTo>
                  <a:lnTo>
                    <a:pt x="1165" y="844"/>
                  </a:lnTo>
                  <a:lnTo>
                    <a:pt x="1176" y="816"/>
                  </a:lnTo>
                  <a:lnTo>
                    <a:pt x="1185" y="787"/>
                  </a:lnTo>
                  <a:lnTo>
                    <a:pt x="1194" y="759"/>
                  </a:lnTo>
                  <a:lnTo>
                    <a:pt x="1201" y="729"/>
                  </a:lnTo>
                  <a:lnTo>
                    <a:pt x="1206" y="700"/>
                  </a:lnTo>
                  <a:lnTo>
                    <a:pt x="1210" y="669"/>
                  </a:lnTo>
                  <a:lnTo>
                    <a:pt x="1212" y="638"/>
                  </a:lnTo>
                  <a:lnTo>
                    <a:pt x="1213" y="608"/>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43">
              <a:extLst>
                <a:ext uri="{FF2B5EF4-FFF2-40B4-BE49-F238E27FC236}">
                  <a16:creationId xmlns:a16="http://schemas.microsoft.com/office/drawing/2014/main" id="{BFFA67CD-F7DF-56C1-5ED7-E888F701E70A}"/>
                </a:ext>
              </a:extLst>
            </p:cNvPr>
            <p:cNvSpPr>
              <a:spLocks/>
            </p:cNvSpPr>
            <p:nvPr/>
          </p:nvSpPr>
          <p:spPr bwMode="auto">
            <a:xfrm>
              <a:off x="625475" y="2146300"/>
              <a:ext cx="641350" cy="642938"/>
            </a:xfrm>
            <a:custGeom>
              <a:avLst/>
              <a:gdLst>
                <a:gd name="T0" fmla="*/ 1212 w 1213"/>
                <a:gd name="T1" fmla="*/ 576 h 1214"/>
                <a:gd name="T2" fmla="*/ 1201 w 1213"/>
                <a:gd name="T3" fmla="*/ 485 h 1214"/>
                <a:gd name="T4" fmla="*/ 1176 w 1213"/>
                <a:gd name="T5" fmla="*/ 398 h 1214"/>
                <a:gd name="T6" fmla="*/ 1140 w 1213"/>
                <a:gd name="T7" fmla="*/ 319 h 1214"/>
                <a:gd name="T8" fmla="*/ 1093 w 1213"/>
                <a:gd name="T9" fmla="*/ 244 h 1214"/>
                <a:gd name="T10" fmla="*/ 1036 w 1213"/>
                <a:gd name="T11" fmla="*/ 178 h 1214"/>
                <a:gd name="T12" fmla="*/ 969 w 1213"/>
                <a:gd name="T13" fmla="*/ 121 h 1214"/>
                <a:gd name="T14" fmla="*/ 896 w 1213"/>
                <a:gd name="T15" fmla="*/ 73 h 1214"/>
                <a:gd name="T16" fmla="*/ 815 w 1213"/>
                <a:gd name="T17" fmla="*/ 38 h 1214"/>
                <a:gd name="T18" fmla="*/ 729 w 1213"/>
                <a:gd name="T19" fmla="*/ 13 h 1214"/>
                <a:gd name="T20" fmla="*/ 637 w 1213"/>
                <a:gd name="T21" fmla="*/ 2 h 1214"/>
                <a:gd name="T22" fmla="*/ 576 w 1213"/>
                <a:gd name="T23" fmla="*/ 2 h 1214"/>
                <a:gd name="T24" fmla="*/ 485 w 1213"/>
                <a:gd name="T25" fmla="*/ 13 h 1214"/>
                <a:gd name="T26" fmla="*/ 398 w 1213"/>
                <a:gd name="T27" fmla="*/ 38 h 1214"/>
                <a:gd name="T28" fmla="*/ 317 w 1213"/>
                <a:gd name="T29" fmla="*/ 73 h 1214"/>
                <a:gd name="T30" fmla="*/ 244 w 1213"/>
                <a:gd name="T31" fmla="*/ 121 h 1214"/>
                <a:gd name="T32" fmla="*/ 178 w 1213"/>
                <a:gd name="T33" fmla="*/ 178 h 1214"/>
                <a:gd name="T34" fmla="*/ 120 w 1213"/>
                <a:gd name="T35" fmla="*/ 244 h 1214"/>
                <a:gd name="T36" fmla="*/ 73 w 1213"/>
                <a:gd name="T37" fmla="*/ 319 h 1214"/>
                <a:gd name="T38" fmla="*/ 37 w 1213"/>
                <a:gd name="T39" fmla="*/ 398 h 1214"/>
                <a:gd name="T40" fmla="*/ 12 w 1213"/>
                <a:gd name="T41" fmla="*/ 485 h 1214"/>
                <a:gd name="T42" fmla="*/ 1 w 1213"/>
                <a:gd name="T43" fmla="*/ 576 h 1214"/>
                <a:gd name="T44" fmla="*/ 1 w 1213"/>
                <a:gd name="T45" fmla="*/ 638 h 1214"/>
                <a:gd name="T46" fmla="*/ 12 w 1213"/>
                <a:gd name="T47" fmla="*/ 729 h 1214"/>
                <a:gd name="T48" fmla="*/ 37 w 1213"/>
                <a:gd name="T49" fmla="*/ 816 h 1214"/>
                <a:gd name="T50" fmla="*/ 73 w 1213"/>
                <a:gd name="T51" fmla="*/ 896 h 1214"/>
                <a:gd name="T52" fmla="*/ 120 w 1213"/>
                <a:gd name="T53" fmla="*/ 970 h 1214"/>
                <a:gd name="T54" fmla="*/ 178 w 1213"/>
                <a:gd name="T55" fmla="*/ 1036 h 1214"/>
                <a:gd name="T56" fmla="*/ 244 w 1213"/>
                <a:gd name="T57" fmla="*/ 1093 h 1214"/>
                <a:gd name="T58" fmla="*/ 317 w 1213"/>
                <a:gd name="T59" fmla="*/ 1140 h 1214"/>
                <a:gd name="T60" fmla="*/ 398 w 1213"/>
                <a:gd name="T61" fmla="*/ 1176 h 1214"/>
                <a:gd name="T62" fmla="*/ 485 w 1213"/>
                <a:gd name="T63" fmla="*/ 1201 h 1214"/>
                <a:gd name="T64" fmla="*/ 576 w 1213"/>
                <a:gd name="T65" fmla="*/ 1212 h 1214"/>
                <a:gd name="T66" fmla="*/ 637 w 1213"/>
                <a:gd name="T67" fmla="*/ 1212 h 1214"/>
                <a:gd name="T68" fmla="*/ 729 w 1213"/>
                <a:gd name="T69" fmla="*/ 1201 h 1214"/>
                <a:gd name="T70" fmla="*/ 815 w 1213"/>
                <a:gd name="T71" fmla="*/ 1176 h 1214"/>
                <a:gd name="T72" fmla="*/ 895 w 1213"/>
                <a:gd name="T73" fmla="*/ 1140 h 1214"/>
                <a:gd name="T74" fmla="*/ 969 w 1213"/>
                <a:gd name="T75" fmla="*/ 1093 h 1214"/>
                <a:gd name="T76" fmla="*/ 1036 w 1213"/>
                <a:gd name="T77" fmla="*/ 1036 h 1214"/>
                <a:gd name="T78" fmla="*/ 1093 w 1213"/>
                <a:gd name="T79" fmla="*/ 971 h 1214"/>
                <a:gd name="T80" fmla="*/ 1140 w 1213"/>
                <a:gd name="T81" fmla="*/ 896 h 1214"/>
                <a:gd name="T82" fmla="*/ 1176 w 1213"/>
                <a:gd name="T83" fmla="*/ 816 h 1214"/>
                <a:gd name="T84" fmla="*/ 1201 w 1213"/>
                <a:gd name="T85" fmla="*/ 729 h 1214"/>
                <a:gd name="T86" fmla="*/ 1212 w 1213"/>
                <a:gd name="T87" fmla="*/ 638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3" h="1214">
                  <a:moveTo>
                    <a:pt x="1213" y="608"/>
                  </a:moveTo>
                  <a:lnTo>
                    <a:pt x="1213" y="608"/>
                  </a:lnTo>
                  <a:lnTo>
                    <a:pt x="1212" y="576"/>
                  </a:lnTo>
                  <a:lnTo>
                    <a:pt x="1210" y="545"/>
                  </a:lnTo>
                  <a:lnTo>
                    <a:pt x="1206" y="514"/>
                  </a:lnTo>
                  <a:lnTo>
                    <a:pt x="1201" y="485"/>
                  </a:lnTo>
                  <a:lnTo>
                    <a:pt x="1194" y="456"/>
                  </a:lnTo>
                  <a:lnTo>
                    <a:pt x="1186" y="427"/>
                  </a:lnTo>
                  <a:lnTo>
                    <a:pt x="1176" y="398"/>
                  </a:lnTo>
                  <a:lnTo>
                    <a:pt x="1166" y="371"/>
                  </a:lnTo>
                  <a:lnTo>
                    <a:pt x="1154" y="344"/>
                  </a:lnTo>
                  <a:lnTo>
                    <a:pt x="1140" y="319"/>
                  </a:lnTo>
                  <a:lnTo>
                    <a:pt x="1125" y="293"/>
                  </a:lnTo>
                  <a:lnTo>
                    <a:pt x="1110" y="268"/>
                  </a:lnTo>
                  <a:lnTo>
                    <a:pt x="1093" y="244"/>
                  </a:lnTo>
                  <a:lnTo>
                    <a:pt x="1075" y="222"/>
                  </a:lnTo>
                  <a:lnTo>
                    <a:pt x="1056" y="199"/>
                  </a:lnTo>
                  <a:lnTo>
                    <a:pt x="1036" y="178"/>
                  </a:lnTo>
                  <a:lnTo>
                    <a:pt x="1014" y="158"/>
                  </a:lnTo>
                  <a:lnTo>
                    <a:pt x="993" y="139"/>
                  </a:lnTo>
                  <a:lnTo>
                    <a:pt x="969" y="121"/>
                  </a:lnTo>
                  <a:lnTo>
                    <a:pt x="946" y="104"/>
                  </a:lnTo>
                  <a:lnTo>
                    <a:pt x="921" y="88"/>
                  </a:lnTo>
                  <a:lnTo>
                    <a:pt x="896" y="73"/>
                  </a:lnTo>
                  <a:lnTo>
                    <a:pt x="869" y="60"/>
                  </a:lnTo>
                  <a:lnTo>
                    <a:pt x="842" y="49"/>
                  </a:lnTo>
                  <a:lnTo>
                    <a:pt x="815" y="38"/>
                  </a:lnTo>
                  <a:lnTo>
                    <a:pt x="787" y="29"/>
                  </a:lnTo>
                  <a:lnTo>
                    <a:pt x="758" y="20"/>
                  </a:lnTo>
                  <a:lnTo>
                    <a:pt x="729" y="13"/>
                  </a:lnTo>
                  <a:lnTo>
                    <a:pt x="699" y="7"/>
                  </a:lnTo>
                  <a:lnTo>
                    <a:pt x="669" y="4"/>
                  </a:lnTo>
                  <a:lnTo>
                    <a:pt x="637" y="2"/>
                  </a:lnTo>
                  <a:lnTo>
                    <a:pt x="607" y="0"/>
                  </a:lnTo>
                  <a:lnTo>
                    <a:pt x="607" y="0"/>
                  </a:lnTo>
                  <a:lnTo>
                    <a:pt x="576" y="2"/>
                  </a:lnTo>
                  <a:lnTo>
                    <a:pt x="544" y="4"/>
                  </a:lnTo>
                  <a:lnTo>
                    <a:pt x="514" y="7"/>
                  </a:lnTo>
                  <a:lnTo>
                    <a:pt x="485" y="13"/>
                  </a:lnTo>
                  <a:lnTo>
                    <a:pt x="455" y="20"/>
                  </a:lnTo>
                  <a:lnTo>
                    <a:pt x="426" y="29"/>
                  </a:lnTo>
                  <a:lnTo>
                    <a:pt x="398" y="38"/>
                  </a:lnTo>
                  <a:lnTo>
                    <a:pt x="371" y="49"/>
                  </a:lnTo>
                  <a:lnTo>
                    <a:pt x="344" y="60"/>
                  </a:lnTo>
                  <a:lnTo>
                    <a:pt x="317" y="73"/>
                  </a:lnTo>
                  <a:lnTo>
                    <a:pt x="292" y="88"/>
                  </a:lnTo>
                  <a:lnTo>
                    <a:pt x="268" y="104"/>
                  </a:lnTo>
                  <a:lnTo>
                    <a:pt x="244" y="121"/>
                  </a:lnTo>
                  <a:lnTo>
                    <a:pt x="220" y="139"/>
                  </a:lnTo>
                  <a:lnTo>
                    <a:pt x="199" y="158"/>
                  </a:lnTo>
                  <a:lnTo>
                    <a:pt x="178" y="178"/>
                  </a:lnTo>
                  <a:lnTo>
                    <a:pt x="157" y="199"/>
                  </a:lnTo>
                  <a:lnTo>
                    <a:pt x="138" y="222"/>
                  </a:lnTo>
                  <a:lnTo>
                    <a:pt x="120" y="244"/>
                  </a:lnTo>
                  <a:lnTo>
                    <a:pt x="103" y="268"/>
                  </a:lnTo>
                  <a:lnTo>
                    <a:pt x="88" y="293"/>
                  </a:lnTo>
                  <a:lnTo>
                    <a:pt x="73" y="319"/>
                  </a:lnTo>
                  <a:lnTo>
                    <a:pt x="60" y="344"/>
                  </a:lnTo>
                  <a:lnTo>
                    <a:pt x="48" y="371"/>
                  </a:lnTo>
                  <a:lnTo>
                    <a:pt x="37" y="398"/>
                  </a:lnTo>
                  <a:lnTo>
                    <a:pt x="27" y="427"/>
                  </a:lnTo>
                  <a:lnTo>
                    <a:pt x="19" y="456"/>
                  </a:lnTo>
                  <a:lnTo>
                    <a:pt x="12" y="485"/>
                  </a:lnTo>
                  <a:lnTo>
                    <a:pt x="7" y="514"/>
                  </a:lnTo>
                  <a:lnTo>
                    <a:pt x="3" y="545"/>
                  </a:lnTo>
                  <a:lnTo>
                    <a:pt x="1" y="576"/>
                  </a:lnTo>
                  <a:lnTo>
                    <a:pt x="0" y="608"/>
                  </a:lnTo>
                  <a:lnTo>
                    <a:pt x="0" y="608"/>
                  </a:lnTo>
                  <a:lnTo>
                    <a:pt x="1" y="638"/>
                  </a:lnTo>
                  <a:lnTo>
                    <a:pt x="3" y="669"/>
                  </a:lnTo>
                  <a:lnTo>
                    <a:pt x="7" y="700"/>
                  </a:lnTo>
                  <a:lnTo>
                    <a:pt x="12" y="729"/>
                  </a:lnTo>
                  <a:lnTo>
                    <a:pt x="19" y="758"/>
                  </a:lnTo>
                  <a:lnTo>
                    <a:pt x="27" y="787"/>
                  </a:lnTo>
                  <a:lnTo>
                    <a:pt x="37" y="816"/>
                  </a:lnTo>
                  <a:lnTo>
                    <a:pt x="48" y="842"/>
                  </a:lnTo>
                  <a:lnTo>
                    <a:pt x="60" y="869"/>
                  </a:lnTo>
                  <a:lnTo>
                    <a:pt x="73" y="896"/>
                  </a:lnTo>
                  <a:lnTo>
                    <a:pt x="88" y="921"/>
                  </a:lnTo>
                  <a:lnTo>
                    <a:pt x="103" y="946"/>
                  </a:lnTo>
                  <a:lnTo>
                    <a:pt x="120" y="970"/>
                  </a:lnTo>
                  <a:lnTo>
                    <a:pt x="138" y="993"/>
                  </a:lnTo>
                  <a:lnTo>
                    <a:pt x="157" y="1015"/>
                  </a:lnTo>
                  <a:lnTo>
                    <a:pt x="178" y="1036"/>
                  </a:lnTo>
                  <a:lnTo>
                    <a:pt x="199" y="1056"/>
                  </a:lnTo>
                  <a:lnTo>
                    <a:pt x="220" y="1075"/>
                  </a:lnTo>
                  <a:lnTo>
                    <a:pt x="244" y="1093"/>
                  </a:lnTo>
                  <a:lnTo>
                    <a:pt x="268" y="1110"/>
                  </a:lnTo>
                  <a:lnTo>
                    <a:pt x="292" y="1126"/>
                  </a:lnTo>
                  <a:lnTo>
                    <a:pt x="317" y="1140"/>
                  </a:lnTo>
                  <a:lnTo>
                    <a:pt x="344" y="1154"/>
                  </a:lnTo>
                  <a:lnTo>
                    <a:pt x="371" y="1165"/>
                  </a:lnTo>
                  <a:lnTo>
                    <a:pt x="398" y="1176"/>
                  </a:lnTo>
                  <a:lnTo>
                    <a:pt x="426" y="1187"/>
                  </a:lnTo>
                  <a:lnTo>
                    <a:pt x="455" y="1194"/>
                  </a:lnTo>
                  <a:lnTo>
                    <a:pt x="485" y="1201"/>
                  </a:lnTo>
                  <a:lnTo>
                    <a:pt x="514" y="1207"/>
                  </a:lnTo>
                  <a:lnTo>
                    <a:pt x="544" y="1210"/>
                  </a:lnTo>
                  <a:lnTo>
                    <a:pt x="576" y="1212"/>
                  </a:lnTo>
                  <a:lnTo>
                    <a:pt x="607" y="1214"/>
                  </a:lnTo>
                  <a:lnTo>
                    <a:pt x="607" y="1214"/>
                  </a:lnTo>
                  <a:lnTo>
                    <a:pt x="637" y="1212"/>
                  </a:lnTo>
                  <a:lnTo>
                    <a:pt x="669" y="1210"/>
                  </a:lnTo>
                  <a:lnTo>
                    <a:pt x="699" y="1207"/>
                  </a:lnTo>
                  <a:lnTo>
                    <a:pt x="729" y="1201"/>
                  </a:lnTo>
                  <a:lnTo>
                    <a:pt x="758" y="1194"/>
                  </a:lnTo>
                  <a:lnTo>
                    <a:pt x="787" y="1187"/>
                  </a:lnTo>
                  <a:lnTo>
                    <a:pt x="815" y="1176"/>
                  </a:lnTo>
                  <a:lnTo>
                    <a:pt x="842" y="1166"/>
                  </a:lnTo>
                  <a:lnTo>
                    <a:pt x="869" y="1154"/>
                  </a:lnTo>
                  <a:lnTo>
                    <a:pt x="895" y="1140"/>
                  </a:lnTo>
                  <a:lnTo>
                    <a:pt x="921" y="1126"/>
                  </a:lnTo>
                  <a:lnTo>
                    <a:pt x="946" y="1110"/>
                  </a:lnTo>
                  <a:lnTo>
                    <a:pt x="969" y="1093"/>
                  </a:lnTo>
                  <a:lnTo>
                    <a:pt x="992" y="1075"/>
                  </a:lnTo>
                  <a:lnTo>
                    <a:pt x="1014" y="1056"/>
                  </a:lnTo>
                  <a:lnTo>
                    <a:pt x="1036" y="1036"/>
                  </a:lnTo>
                  <a:lnTo>
                    <a:pt x="1056" y="1015"/>
                  </a:lnTo>
                  <a:lnTo>
                    <a:pt x="1074" y="993"/>
                  </a:lnTo>
                  <a:lnTo>
                    <a:pt x="1093" y="971"/>
                  </a:lnTo>
                  <a:lnTo>
                    <a:pt x="1110" y="946"/>
                  </a:lnTo>
                  <a:lnTo>
                    <a:pt x="1125" y="921"/>
                  </a:lnTo>
                  <a:lnTo>
                    <a:pt x="1140" y="896"/>
                  </a:lnTo>
                  <a:lnTo>
                    <a:pt x="1152" y="871"/>
                  </a:lnTo>
                  <a:lnTo>
                    <a:pt x="1165" y="844"/>
                  </a:lnTo>
                  <a:lnTo>
                    <a:pt x="1176" y="816"/>
                  </a:lnTo>
                  <a:lnTo>
                    <a:pt x="1185" y="787"/>
                  </a:lnTo>
                  <a:lnTo>
                    <a:pt x="1194" y="759"/>
                  </a:lnTo>
                  <a:lnTo>
                    <a:pt x="1201" y="729"/>
                  </a:lnTo>
                  <a:lnTo>
                    <a:pt x="1206" y="700"/>
                  </a:lnTo>
                  <a:lnTo>
                    <a:pt x="1210" y="669"/>
                  </a:lnTo>
                  <a:lnTo>
                    <a:pt x="1212" y="638"/>
                  </a:lnTo>
                  <a:lnTo>
                    <a:pt x="1213" y="60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44">
              <a:extLst>
                <a:ext uri="{FF2B5EF4-FFF2-40B4-BE49-F238E27FC236}">
                  <a16:creationId xmlns:a16="http://schemas.microsoft.com/office/drawing/2014/main" id="{5F7A0B6D-358D-B8A9-4981-133A1A2110F4}"/>
                </a:ext>
              </a:extLst>
            </p:cNvPr>
            <p:cNvSpPr>
              <a:spLocks/>
            </p:cNvSpPr>
            <p:nvPr/>
          </p:nvSpPr>
          <p:spPr bwMode="auto">
            <a:xfrm>
              <a:off x="895350" y="2297112"/>
              <a:ext cx="85725" cy="107950"/>
            </a:xfrm>
            <a:custGeom>
              <a:avLst/>
              <a:gdLst>
                <a:gd name="T0" fmla="*/ 82 w 164"/>
                <a:gd name="T1" fmla="*/ 203 h 203"/>
                <a:gd name="T2" fmla="*/ 82 w 164"/>
                <a:gd name="T3" fmla="*/ 203 h 203"/>
                <a:gd name="T4" fmla="*/ 69 w 164"/>
                <a:gd name="T5" fmla="*/ 202 h 203"/>
                <a:gd name="T6" fmla="*/ 58 w 164"/>
                <a:gd name="T7" fmla="*/ 200 h 203"/>
                <a:gd name="T8" fmla="*/ 48 w 164"/>
                <a:gd name="T9" fmla="*/ 197 h 203"/>
                <a:gd name="T10" fmla="*/ 39 w 164"/>
                <a:gd name="T11" fmla="*/ 192 h 203"/>
                <a:gd name="T12" fmla="*/ 31 w 164"/>
                <a:gd name="T13" fmla="*/ 187 h 203"/>
                <a:gd name="T14" fmla="*/ 23 w 164"/>
                <a:gd name="T15" fmla="*/ 180 h 203"/>
                <a:gd name="T16" fmla="*/ 16 w 164"/>
                <a:gd name="T17" fmla="*/ 172 h 203"/>
                <a:gd name="T18" fmla="*/ 9 w 164"/>
                <a:gd name="T19" fmla="*/ 164 h 203"/>
                <a:gd name="T20" fmla="*/ 9 w 164"/>
                <a:gd name="T21" fmla="*/ 164 h 203"/>
                <a:gd name="T22" fmla="*/ 7 w 164"/>
                <a:gd name="T23" fmla="*/ 160 h 203"/>
                <a:gd name="T24" fmla="*/ 5 w 164"/>
                <a:gd name="T25" fmla="*/ 155 h 203"/>
                <a:gd name="T26" fmla="*/ 1 w 164"/>
                <a:gd name="T27" fmla="*/ 144 h 203"/>
                <a:gd name="T28" fmla="*/ 0 w 164"/>
                <a:gd name="T29" fmla="*/ 132 h 203"/>
                <a:gd name="T30" fmla="*/ 0 w 164"/>
                <a:gd name="T31" fmla="*/ 119 h 203"/>
                <a:gd name="T32" fmla="*/ 3 w 164"/>
                <a:gd name="T33" fmla="*/ 99 h 203"/>
                <a:gd name="T34" fmla="*/ 5 w 164"/>
                <a:gd name="T35" fmla="*/ 90 h 203"/>
                <a:gd name="T36" fmla="*/ 0 w 164"/>
                <a:gd name="T37" fmla="*/ 48 h 203"/>
                <a:gd name="T38" fmla="*/ 78 w 164"/>
                <a:gd name="T39" fmla="*/ 0 h 203"/>
                <a:gd name="T40" fmla="*/ 145 w 164"/>
                <a:gd name="T41" fmla="*/ 29 h 203"/>
                <a:gd name="T42" fmla="*/ 145 w 164"/>
                <a:gd name="T43" fmla="*/ 29 h 203"/>
                <a:gd name="T44" fmla="*/ 150 w 164"/>
                <a:gd name="T45" fmla="*/ 33 h 203"/>
                <a:gd name="T46" fmla="*/ 153 w 164"/>
                <a:gd name="T47" fmla="*/ 36 h 203"/>
                <a:gd name="T48" fmla="*/ 158 w 164"/>
                <a:gd name="T49" fmla="*/ 40 h 203"/>
                <a:gd name="T50" fmla="*/ 161 w 164"/>
                <a:gd name="T51" fmla="*/ 47 h 203"/>
                <a:gd name="T52" fmla="*/ 163 w 164"/>
                <a:gd name="T53" fmla="*/ 55 h 203"/>
                <a:gd name="T54" fmla="*/ 164 w 164"/>
                <a:gd name="T55" fmla="*/ 64 h 203"/>
                <a:gd name="T56" fmla="*/ 163 w 164"/>
                <a:gd name="T57" fmla="*/ 70 h 203"/>
                <a:gd name="T58" fmla="*/ 162 w 164"/>
                <a:gd name="T59" fmla="*/ 75 h 203"/>
                <a:gd name="T60" fmla="*/ 162 w 164"/>
                <a:gd name="T61" fmla="*/ 75 h 203"/>
                <a:gd name="T62" fmla="*/ 161 w 164"/>
                <a:gd name="T63" fmla="*/ 81 h 203"/>
                <a:gd name="T64" fmla="*/ 161 w 164"/>
                <a:gd name="T65" fmla="*/ 90 h 203"/>
                <a:gd name="T66" fmla="*/ 161 w 164"/>
                <a:gd name="T67" fmla="*/ 114 h 203"/>
                <a:gd name="T68" fmla="*/ 161 w 164"/>
                <a:gd name="T69" fmla="*/ 127 h 203"/>
                <a:gd name="T70" fmla="*/ 159 w 164"/>
                <a:gd name="T71" fmla="*/ 141 h 203"/>
                <a:gd name="T72" fmla="*/ 154 w 164"/>
                <a:gd name="T73" fmla="*/ 153 h 203"/>
                <a:gd name="T74" fmla="*/ 152 w 164"/>
                <a:gd name="T75" fmla="*/ 160 h 203"/>
                <a:gd name="T76" fmla="*/ 149 w 164"/>
                <a:gd name="T77" fmla="*/ 164 h 203"/>
                <a:gd name="T78" fmla="*/ 149 w 164"/>
                <a:gd name="T79" fmla="*/ 164 h 203"/>
                <a:gd name="T80" fmla="*/ 140 w 164"/>
                <a:gd name="T81" fmla="*/ 175 h 203"/>
                <a:gd name="T82" fmla="*/ 133 w 164"/>
                <a:gd name="T83" fmla="*/ 182 h 203"/>
                <a:gd name="T84" fmla="*/ 126 w 164"/>
                <a:gd name="T85" fmla="*/ 188 h 203"/>
                <a:gd name="T86" fmla="*/ 117 w 164"/>
                <a:gd name="T87" fmla="*/ 193 h 203"/>
                <a:gd name="T88" fmla="*/ 107 w 164"/>
                <a:gd name="T89" fmla="*/ 199 h 203"/>
                <a:gd name="T90" fmla="*/ 95 w 164"/>
                <a:gd name="T91" fmla="*/ 202 h 203"/>
                <a:gd name="T92" fmla="*/ 82 w 164"/>
                <a:gd name="T93"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4" h="203">
                  <a:moveTo>
                    <a:pt x="82" y="203"/>
                  </a:moveTo>
                  <a:lnTo>
                    <a:pt x="82" y="203"/>
                  </a:lnTo>
                  <a:lnTo>
                    <a:pt x="69" y="202"/>
                  </a:lnTo>
                  <a:lnTo>
                    <a:pt x="58" y="200"/>
                  </a:lnTo>
                  <a:lnTo>
                    <a:pt x="48" y="197"/>
                  </a:lnTo>
                  <a:lnTo>
                    <a:pt x="39" y="192"/>
                  </a:lnTo>
                  <a:lnTo>
                    <a:pt x="31" y="187"/>
                  </a:lnTo>
                  <a:lnTo>
                    <a:pt x="23" y="180"/>
                  </a:lnTo>
                  <a:lnTo>
                    <a:pt x="16" y="172"/>
                  </a:lnTo>
                  <a:lnTo>
                    <a:pt x="9" y="164"/>
                  </a:lnTo>
                  <a:lnTo>
                    <a:pt x="9" y="164"/>
                  </a:lnTo>
                  <a:lnTo>
                    <a:pt x="7" y="160"/>
                  </a:lnTo>
                  <a:lnTo>
                    <a:pt x="5" y="155"/>
                  </a:lnTo>
                  <a:lnTo>
                    <a:pt x="1" y="144"/>
                  </a:lnTo>
                  <a:lnTo>
                    <a:pt x="0" y="132"/>
                  </a:lnTo>
                  <a:lnTo>
                    <a:pt x="0" y="119"/>
                  </a:lnTo>
                  <a:lnTo>
                    <a:pt x="3" y="99"/>
                  </a:lnTo>
                  <a:lnTo>
                    <a:pt x="5" y="90"/>
                  </a:lnTo>
                  <a:lnTo>
                    <a:pt x="0" y="48"/>
                  </a:lnTo>
                  <a:lnTo>
                    <a:pt x="78" y="0"/>
                  </a:lnTo>
                  <a:lnTo>
                    <a:pt x="145" y="29"/>
                  </a:lnTo>
                  <a:lnTo>
                    <a:pt x="145" y="29"/>
                  </a:lnTo>
                  <a:lnTo>
                    <a:pt x="150" y="33"/>
                  </a:lnTo>
                  <a:lnTo>
                    <a:pt x="153" y="36"/>
                  </a:lnTo>
                  <a:lnTo>
                    <a:pt x="158" y="40"/>
                  </a:lnTo>
                  <a:lnTo>
                    <a:pt x="161" y="47"/>
                  </a:lnTo>
                  <a:lnTo>
                    <a:pt x="163" y="55"/>
                  </a:lnTo>
                  <a:lnTo>
                    <a:pt x="164" y="64"/>
                  </a:lnTo>
                  <a:lnTo>
                    <a:pt x="163" y="70"/>
                  </a:lnTo>
                  <a:lnTo>
                    <a:pt x="162" y="75"/>
                  </a:lnTo>
                  <a:lnTo>
                    <a:pt x="162" y="75"/>
                  </a:lnTo>
                  <a:lnTo>
                    <a:pt x="161" y="81"/>
                  </a:lnTo>
                  <a:lnTo>
                    <a:pt x="161" y="90"/>
                  </a:lnTo>
                  <a:lnTo>
                    <a:pt x="161" y="114"/>
                  </a:lnTo>
                  <a:lnTo>
                    <a:pt x="161" y="127"/>
                  </a:lnTo>
                  <a:lnTo>
                    <a:pt x="159" y="141"/>
                  </a:lnTo>
                  <a:lnTo>
                    <a:pt x="154" y="153"/>
                  </a:lnTo>
                  <a:lnTo>
                    <a:pt x="152" y="160"/>
                  </a:lnTo>
                  <a:lnTo>
                    <a:pt x="149" y="164"/>
                  </a:lnTo>
                  <a:lnTo>
                    <a:pt x="149" y="164"/>
                  </a:lnTo>
                  <a:lnTo>
                    <a:pt x="140" y="175"/>
                  </a:lnTo>
                  <a:lnTo>
                    <a:pt x="133" y="182"/>
                  </a:lnTo>
                  <a:lnTo>
                    <a:pt x="126" y="188"/>
                  </a:lnTo>
                  <a:lnTo>
                    <a:pt x="117" y="193"/>
                  </a:lnTo>
                  <a:lnTo>
                    <a:pt x="107" y="199"/>
                  </a:lnTo>
                  <a:lnTo>
                    <a:pt x="95" y="202"/>
                  </a:lnTo>
                  <a:lnTo>
                    <a:pt x="82" y="203"/>
                  </a:lnTo>
                  <a:close/>
                </a:path>
              </a:pathLst>
            </a:custGeom>
            <a:solidFill>
              <a:srgbClr val="3C2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45">
              <a:extLst>
                <a:ext uri="{FF2B5EF4-FFF2-40B4-BE49-F238E27FC236}">
                  <a16:creationId xmlns:a16="http://schemas.microsoft.com/office/drawing/2014/main" id="{F4EF2891-C4FC-3C02-860F-A7A9D2695FCD}"/>
                </a:ext>
              </a:extLst>
            </p:cNvPr>
            <p:cNvSpPr>
              <a:spLocks/>
            </p:cNvSpPr>
            <p:nvPr/>
          </p:nvSpPr>
          <p:spPr bwMode="auto">
            <a:xfrm>
              <a:off x="895350" y="2297112"/>
              <a:ext cx="85725" cy="107950"/>
            </a:xfrm>
            <a:custGeom>
              <a:avLst/>
              <a:gdLst>
                <a:gd name="T0" fmla="*/ 82 w 164"/>
                <a:gd name="T1" fmla="*/ 203 h 203"/>
                <a:gd name="T2" fmla="*/ 82 w 164"/>
                <a:gd name="T3" fmla="*/ 203 h 203"/>
                <a:gd name="T4" fmla="*/ 69 w 164"/>
                <a:gd name="T5" fmla="*/ 202 h 203"/>
                <a:gd name="T6" fmla="*/ 58 w 164"/>
                <a:gd name="T7" fmla="*/ 200 h 203"/>
                <a:gd name="T8" fmla="*/ 48 w 164"/>
                <a:gd name="T9" fmla="*/ 197 h 203"/>
                <a:gd name="T10" fmla="*/ 39 w 164"/>
                <a:gd name="T11" fmla="*/ 192 h 203"/>
                <a:gd name="T12" fmla="*/ 31 w 164"/>
                <a:gd name="T13" fmla="*/ 187 h 203"/>
                <a:gd name="T14" fmla="*/ 23 w 164"/>
                <a:gd name="T15" fmla="*/ 180 h 203"/>
                <a:gd name="T16" fmla="*/ 16 w 164"/>
                <a:gd name="T17" fmla="*/ 172 h 203"/>
                <a:gd name="T18" fmla="*/ 9 w 164"/>
                <a:gd name="T19" fmla="*/ 164 h 203"/>
                <a:gd name="T20" fmla="*/ 9 w 164"/>
                <a:gd name="T21" fmla="*/ 164 h 203"/>
                <a:gd name="T22" fmla="*/ 7 w 164"/>
                <a:gd name="T23" fmla="*/ 160 h 203"/>
                <a:gd name="T24" fmla="*/ 5 w 164"/>
                <a:gd name="T25" fmla="*/ 155 h 203"/>
                <a:gd name="T26" fmla="*/ 1 w 164"/>
                <a:gd name="T27" fmla="*/ 144 h 203"/>
                <a:gd name="T28" fmla="*/ 0 w 164"/>
                <a:gd name="T29" fmla="*/ 132 h 203"/>
                <a:gd name="T30" fmla="*/ 0 w 164"/>
                <a:gd name="T31" fmla="*/ 119 h 203"/>
                <a:gd name="T32" fmla="*/ 3 w 164"/>
                <a:gd name="T33" fmla="*/ 99 h 203"/>
                <a:gd name="T34" fmla="*/ 5 w 164"/>
                <a:gd name="T35" fmla="*/ 90 h 203"/>
                <a:gd name="T36" fmla="*/ 0 w 164"/>
                <a:gd name="T37" fmla="*/ 48 h 203"/>
                <a:gd name="T38" fmla="*/ 78 w 164"/>
                <a:gd name="T39" fmla="*/ 0 h 203"/>
                <a:gd name="T40" fmla="*/ 145 w 164"/>
                <a:gd name="T41" fmla="*/ 29 h 203"/>
                <a:gd name="T42" fmla="*/ 145 w 164"/>
                <a:gd name="T43" fmla="*/ 29 h 203"/>
                <a:gd name="T44" fmla="*/ 150 w 164"/>
                <a:gd name="T45" fmla="*/ 33 h 203"/>
                <a:gd name="T46" fmla="*/ 153 w 164"/>
                <a:gd name="T47" fmla="*/ 36 h 203"/>
                <a:gd name="T48" fmla="*/ 158 w 164"/>
                <a:gd name="T49" fmla="*/ 40 h 203"/>
                <a:gd name="T50" fmla="*/ 161 w 164"/>
                <a:gd name="T51" fmla="*/ 47 h 203"/>
                <a:gd name="T52" fmla="*/ 163 w 164"/>
                <a:gd name="T53" fmla="*/ 55 h 203"/>
                <a:gd name="T54" fmla="*/ 164 w 164"/>
                <a:gd name="T55" fmla="*/ 64 h 203"/>
                <a:gd name="T56" fmla="*/ 163 w 164"/>
                <a:gd name="T57" fmla="*/ 70 h 203"/>
                <a:gd name="T58" fmla="*/ 162 w 164"/>
                <a:gd name="T59" fmla="*/ 75 h 203"/>
                <a:gd name="T60" fmla="*/ 162 w 164"/>
                <a:gd name="T61" fmla="*/ 75 h 203"/>
                <a:gd name="T62" fmla="*/ 161 w 164"/>
                <a:gd name="T63" fmla="*/ 81 h 203"/>
                <a:gd name="T64" fmla="*/ 161 w 164"/>
                <a:gd name="T65" fmla="*/ 90 h 203"/>
                <a:gd name="T66" fmla="*/ 161 w 164"/>
                <a:gd name="T67" fmla="*/ 114 h 203"/>
                <a:gd name="T68" fmla="*/ 161 w 164"/>
                <a:gd name="T69" fmla="*/ 127 h 203"/>
                <a:gd name="T70" fmla="*/ 159 w 164"/>
                <a:gd name="T71" fmla="*/ 141 h 203"/>
                <a:gd name="T72" fmla="*/ 154 w 164"/>
                <a:gd name="T73" fmla="*/ 153 h 203"/>
                <a:gd name="T74" fmla="*/ 152 w 164"/>
                <a:gd name="T75" fmla="*/ 160 h 203"/>
                <a:gd name="T76" fmla="*/ 149 w 164"/>
                <a:gd name="T77" fmla="*/ 164 h 203"/>
                <a:gd name="T78" fmla="*/ 149 w 164"/>
                <a:gd name="T79" fmla="*/ 164 h 203"/>
                <a:gd name="T80" fmla="*/ 140 w 164"/>
                <a:gd name="T81" fmla="*/ 175 h 203"/>
                <a:gd name="T82" fmla="*/ 133 w 164"/>
                <a:gd name="T83" fmla="*/ 182 h 203"/>
                <a:gd name="T84" fmla="*/ 126 w 164"/>
                <a:gd name="T85" fmla="*/ 188 h 203"/>
                <a:gd name="T86" fmla="*/ 117 w 164"/>
                <a:gd name="T87" fmla="*/ 193 h 203"/>
                <a:gd name="T88" fmla="*/ 107 w 164"/>
                <a:gd name="T89" fmla="*/ 199 h 203"/>
                <a:gd name="T90" fmla="*/ 95 w 164"/>
                <a:gd name="T91" fmla="*/ 202 h 203"/>
                <a:gd name="T92" fmla="*/ 82 w 164"/>
                <a:gd name="T93"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4" h="203">
                  <a:moveTo>
                    <a:pt x="82" y="203"/>
                  </a:moveTo>
                  <a:lnTo>
                    <a:pt x="82" y="203"/>
                  </a:lnTo>
                  <a:lnTo>
                    <a:pt x="69" y="202"/>
                  </a:lnTo>
                  <a:lnTo>
                    <a:pt x="58" y="200"/>
                  </a:lnTo>
                  <a:lnTo>
                    <a:pt x="48" y="197"/>
                  </a:lnTo>
                  <a:lnTo>
                    <a:pt x="39" y="192"/>
                  </a:lnTo>
                  <a:lnTo>
                    <a:pt x="31" y="187"/>
                  </a:lnTo>
                  <a:lnTo>
                    <a:pt x="23" y="180"/>
                  </a:lnTo>
                  <a:lnTo>
                    <a:pt x="16" y="172"/>
                  </a:lnTo>
                  <a:lnTo>
                    <a:pt x="9" y="164"/>
                  </a:lnTo>
                  <a:lnTo>
                    <a:pt x="9" y="164"/>
                  </a:lnTo>
                  <a:lnTo>
                    <a:pt x="7" y="160"/>
                  </a:lnTo>
                  <a:lnTo>
                    <a:pt x="5" y="155"/>
                  </a:lnTo>
                  <a:lnTo>
                    <a:pt x="1" y="144"/>
                  </a:lnTo>
                  <a:lnTo>
                    <a:pt x="0" y="132"/>
                  </a:lnTo>
                  <a:lnTo>
                    <a:pt x="0" y="119"/>
                  </a:lnTo>
                  <a:lnTo>
                    <a:pt x="3" y="99"/>
                  </a:lnTo>
                  <a:lnTo>
                    <a:pt x="5" y="90"/>
                  </a:lnTo>
                  <a:lnTo>
                    <a:pt x="0" y="48"/>
                  </a:lnTo>
                  <a:lnTo>
                    <a:pt x="78" y="0"/>
                  </a:lnTo>
                  <a:lnTo>
                    <a:pt x="145" y="29"/>
                  </a:lnTo>
                  <a:lnTo>
                    <a:pt x="145" y="29"/>
                  </a:lnTo>
                  <a:lnTo>
                    <a:pt x="150" y="33"/>
                  </a:lnTo>
                  <a:lnTo>
                    <a:pt x="153" y="36"/>
                  </a:lnTo>
                  <a:lnTo>
                    <a:pt x="158" y="40"/>
                  </a:lnTo>
                  <a:lnTo>
                    <a:pt x="161" y="47"/>
                  </a:lnTo>
                  <a:lnTo>
                    <a:pt x="163" y="55"/>
                  </a:lnTo>
                  <a:lnTo>
                    <a:pt x="164" y="64"/>
                  </a:lnTo>
                  <a:lnTo>
                    <a:pt x="163" y="70"/>
                  </a:lnTo>
                  <a:lnTo>
                    <a:pt x="162" y="75"/>
                  </a:lnTo>
                  <a:lnTo>
                    <a:pt x="162" y="75"/>
                  </a:lnTo>
                  <a:lnTo>
                    <a:pt x="161" y="81"/>
                  </a:lnTo>
                  <a:lnTo>
                    <a:pt x="161" y="90"/>
                  </a:lnTo>
                  <a:lnTo>
                    <a:pt x="161" y="114"/>
                  </a:lnTo>
                  <a:lnTo>
                    <a:pt x="161" y="127"/>
                  </a:lnTo>
                  <a:lnTo>
                    <a:pt x="159" y="141"/>
                  </a:lnTo>
                  <a:lnTo>
                    <a:pt x="154" y="153"/>
                  </a:lnTo>
                  <a:lnTo>
                    <a:pt x="152" y="160"/>
                  </a:lnTo>
                  <a:lnTo>
                    <a:pt x="149" y="164"/>
                  </a:lnTo>
                  <a:lnTo>
                    <a:pt x="149" y="164"/>
                  </a:lnTo>
                  <a:lnTo>
                    <a:pt x="140" y="175"/>
                  </a:lnTo>
                  <a:lnTo>
                    <a:pt x="133" y="182"/>
                  </a:lnTo>
                  <a:lnTo>
                    <a:pt x="126" y="188"/>
                  </a:lnTo>
                  <a:lnTo>
                    <a:pt x="117" y="193"/>
                  </a:lnTo>
                  <a:lnTo>
                    <a:pt x="107" y="199"/>
                  </a:lnTo>
                  <a:lnTo>
                    <a:pt x="95" y="202"/>
                  </a:lnTo>
                  <a:lnTo>
                    <a:pt x="82" y="2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46">
              <a:extLst>
                <a:ext uri="{FF2B5EF4-FFF2-40B4-BE49-F238E27FC236}">
                  <a16:creationId xmlns:a16="http://schemas.microsoft.com/office/drawing/2014/main" id="{038C2C44-BA59-57E8-320B-70E73BF4D96A}"/>
                </a:ext>
              </a:extLst>
            </p:cNvPr>
            <p:cNvSpPr>
              <a:spLocks/>
            </p:cNvSpPr>
            <p:nvPr/>
          </p:nvSpPr>
          <p:spPr bwMode="auto">
            <a:xfrm>
              <a:off x="869950" y="2406650"/>
              <a:ext cx="136525" cy="58738"/>
            </a:xfrm>
            <a:custGeom>
              <a:avLst/>
              <a:gdLst>
                <a:gd name="T0" fmla="*/ 193 w 259"/>
                <a:gd name="T1" fmla="*/ 0 h 111"/>
                <a:gd name="T2" fmla="*/ 168 w 259"/>
                <a:gd name="T3" fmla="*/ 0 h 111"/>
                <a:gd name="T4" fmla="*/ 168 w 259"/>
                <a:gd name="T5" fmla="*/ 0 h 111"/>
                <a:gd name="T6" fmla="*/ 166 w 259"/>
                <a:gd name="T7" fmla="*/ 3 h 111"/>
                <a:gd name="T8" fmla="*/ 164 w 259"/>
                <a:gd name="T9" fmla="*/ 5 h 111"/>
                <a:gd name="T10" fmla="*/ 160 w 259"/>
                <a:gd name="T11" fmla="*/ 9 h 111"/>
                <a:gd name="T12" fmla="*/ 155 w 259"/>
                <a:gd name="T13" fmla="*/ 11 h 111"/>
                <a:gd name="T14" fmla="*/ 143 w 259"/>
                <a:gd name="T15" fmla="*/ 13 h 111"/>
                <a:gd name="T16" fmla="*/ 129 w 259"/>
                <a:gd name="T17" fmla="*/ 14 h 111"/>
                <a:gd name="T18" fmla="*/ 115 w 259"/>
                <a:gd name="T19" fmla="*/ 13 h 111"/>
                <a:gd name="T20" fmla="*/ 102 w 259"/>
                <a:gd name="T21" fmla="*/ 11 h 111"/>
                <a:gd name="T22" fmla="*/ 98 w 259"/>
                <a:gd name="T23" fmla="*/ 9 h 111"/>
                <a:gd name="T24" fmla="*/ 93 w 259"/>
                <a:gd name="T25" fmla="*/ 5 h 111"/>
                <a:gd name="T26" fmla="*/ 91 w 259"/>
                <a:gd name="T27" fmla="*/ 3 h 111"/>
                <a:gd name="T28" fmla="*/ 90 w 259"/>
                <a:gd name="T29" fmla="*/ 0 h 111"/>
                <a:gd name="T30" fmla="*/ 65 w 259"/>
                <a:gd name="T31" fmla="*/ 0 h 111"/>
                <a:gd name="T32" fmla="*/ 65 w 259"/>
                <a:gd name="T33" fmla="*/ 0 h 111"/>
                <a:gd name="T34" fmla="*/ 59 w 259"/>
                <a:gd name="T35" fmla="*/ 0 h 111"/>
                <a:gd name="T36" fmla="*/ 52 w 259"/>
                <a:gd name="T37" fmla="*/ 1 h 111"/>
                <a:gd name="T38" fmla="*/ 41 w 259"/>
                <a:gd name="T39" fmla="*/ 4 h 111"/>
                <a:gd name="T40" fmla="*/ 29 w 259"/>
                <a:gd name="T41" fmla="*/ 11 h 111"/>
                <a:gd name="T42" fmla="*/ 19 w 259"/>
                <a:gd name="T43" fmla="*/ 19 h 111"/>
                <a:gd name="T44" fmla="*/ 11 w 259"/>
                <a:gd name="T45" fmla="*/ 29 h 111"/>
                <a:gd name="T46" fmla="*/ 6 w 259"/>
                <a:gd name="T47" fmla="*/ 40 h 111"/>
                <a:gd name="T48" fmla="*/ 2 w 259"/>
                <a:gd name="T49" fmla="*/ 52 h 111"/>
                <a:gd name="T50" fmla="*/ 0 w 259"/>
                <a:gd name="T51" fmla="*/ 66 h 111"/>
                <a:gd name="T52" fmla="*/ 0 w 259"/>
                <a:gd name="T53" fmla="*/ 110 h 111"/>
                <a:gd name="T54" fmla="*/ 0 w 259"/>
                <a:gd name="T55" fmla="*/ 110 h 111"/>
                <a:gd name="T56" fmla="*/ 41 w 259"/>
                <a:gd name="T57" fmla="*/ 111 h 111"/>
                <a:gd name="T58" fmla="*/ 129 w 259"/>
                <a:gd name="T59" fmla="*/ 111 h 111"/>
                <a:gd name="T60" fmla="*/ 218 w 259"/>
                <a:gd name="T61" fmla="*/ 110 h 111"/>
                <a:gd name="T62" fmla="*/ 259 w 259"/>
                <a:gd name="T63" fmla="*/ 110 h 111"/>
                <a:gd name="T64" fmla="*/ 259 w 259"/>
                <a:gd name="T65" fmla="*/ 66 h 111"/>
                <a:gd name="T66" fmla="*/ 259 w 259"/>
                <a:gd name="T67" fmla="*/ 66 h 111"/>
                <a:gd name="T68" fmla="*/ 256 w 259"/>
                <a:gd name="T69" fmla="*/ 52 h 111"/>
                <a:gd name="T70" fmla="*/ 253 w 259"/>
                <a:gd name="T71" fmla="*/ 40 h 111"/>
                <a:gd name="T72" fmla="*/ 247 w 259"/>
                <a:gd name="T73" fmla="*/ 29 h 111"/>
                <a:gd name="T74" fmla="*/ 240 w 259"/>
                <a:gd name="T75" fmla="*/ 19 h 111"/>
                <a:gd name="T76" fmla="*/ 229 w 259"/>
                <a:gd name="T77" fmla="*/ 11 h 111"/>
                <a:gd name="T78" fmla="*/ 219 w 259"/>
                <a:gd name="T79" fmla="*/ 4 h 111"/>
                <a:gd name="T80" fmla="*/ 207 w 259"/>
                <a:gd name="T81" fmla="*/ 1 h 111"/>
                <a:gd name="T82" fmla="*/ 200 w 259"/>
                <a:gd name="T83" fmla="*/ 0 h 111"/>
                <a:gd name="T84" fmla="*/ 193 w 259"/>
                <a:gd name="T8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9" h="111">
                  <a:moveTo>
                    <a:pt x="193" y="0"/>
                  </a:moveTo>
                  <a:lnTo>
                    <a:pt x="168" y="0"/>
                  </a:lnTo>
                  <a:lnTo>
                    <a:pt x="168" y="0"/>
                  </a:lnTo>
                  <a:lnTo>
                    <a:pt x="166" y="3"/>
                  </a:lnTo>
                  <a:lnTo>
                    <a:pt x="164" y="5"/>
                  </a:lnTo>
                  <a:lnTo>
                    <a:pt x="160" y="9"/>
                  </a:lnTo>
                  <a:lnTo>
                    <a:pt x="155" y="11"/>
                  </a:lnTo>
                  <a:lnTo>
                    <a:pt x="143" y="13"/>
                  </a:lnTo>
                  <a:lnTo>
                    <a:pt x="129" y="14"/>
                  </a:lnTo>
                  <a:lnTo>
                    <a:pt x="115" y="13"/>
                  </a:lnTo>
                  <a:lnTo>
                    <a:pt x="102" y="11"/>
                  </a:lnTo>
                  <a:lnTo>
                    <a:pt x="98" y="9"/>
                  </a:lnTo>
                  <a:lnTo>
                    <a:pt x="93" y="5"/>
                  </a:lnTo>
                  <a:lnTo>
                    <a:pt x="91" y="3"/>
                  </a:lnTo>
                  <a:lnTo>
                    <a:pt x="90" y="0"/>
                  </a:lnTo>
                  <a:lnTo>
                    <a:pt x="65" y="0"/>
                  </a:lnTo>
                  <a:lnTo>
                    <a:pt x="65" y="0"/>
                  </a:lnTo>
                  <a:lnTo>
                    <a:pt x="59" y="0"/>
                  </a:lnTo>
                  <a:lnTo>
                    <a:pt x="52" y="1"/>
                  </a:lnTo>
                  <a:lnTo>
                    <a:pt x="41" y="4"/>
                  </a:lnTo>
                  <a:lnTo>
                    <a:pt x="29" y="11"/>
                  </a:lnTo>
                  <a:lnTo>
                    <a:pt x="19" y="19"/>
                  </a:lnTo>
                  <a:lnTo>
                    <a:pt x="11" y="29"/>
                  </a:lnTo>
                  <a:lnTo>
                    <a:pt x="6" y="40"/>
                  </a:lnTo>
                  <a:lnTo>
                    <a:pt x="2" y="52"/>
                  </a:lnTo>
                  <a:lnTo>
                    <a:pt x="0" y="66"/>
                  </a:lnTo>
                  <a:lnTo>
                    <a:pt x="0" y="110"/>
                  </a:lnTo>
                  <a:lnTo>
                    <a:pt x="0" y="110"/>
                  </a:lnTo>
                  <a:lnTo>
                    <a:pt x="41" y="111"/>
                  </a:lnTo>
                  <a:lnTo>
                    <a:pt x="129" y="111"/>
                  </a:lnTo>
                  <a:lnTo>
                    <a:pt x="218" y="110"/>
                  </a:lnTo>
                  <a:lnTo>
                    <a:pt x="259" y="110"/>
                  </a:lnTo>
                  <a:lnTo>
                    <a:pt x="259" y="66"/>
                  </a:lnTo>
                  <a:lnTo>
                    <a:pt x="259" y="66"/>
                  </a:lnTo>
                  <a:lnTo>
                    <a:pt x="256" y="52"/>
                  </a:lnTo>
                  <a:lnTo>
                    <a:pt x="253" y="40"/>
                  </a:lnTo>
                  <a:lnTo>
                    <a:pt x="247" y="29"/>
                  </a:lnTo>
                  <a:lnTo>
                    <a:pt x="240" y="19"/>
                  </a:lnTo>
                  <a:lnTo>
                    <a:pt x="229" y="11"/>
                  </a:lnTo>
                  <a:lnTo>
                    <a:pt x="219" y="4"/>
                  </a:lnTo>
                  <a:lnTo>
                    <a:pt x="207" y="1"/>
                  </a:lnTo>
                  <a:lnTo>
                    <a:pt x="200" y="0"/>
                  </a:lnTo>
                  <a:lnTo>
                    <a:pt x="193" y="0"/>
                  </a:lnTo>
                  <a:close/>
                </a:path>
              </a:pathLst>
            </a:custGeom>
            <a:solidFill>
              <a:srgbClr val="5EB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47">
              <a:extLst>
                <a:ext uri="{FF2B5EF4-FFF2-40B4-BE49-F238E27FC236}">
                  <a16:creationId xmlns:a16="http://schemas.microsoft.com/office/drawing/2014/main" id="{D2B64122-A47B-0CC8-99F2-8A47E0D25EA2}"/>
                </a:ext>
              </a:extLst>
            </p:cNvPr>
            <p:cNvSpPr>
              <a:spLocks/>
            </p:cNvSpPr>
            <p:nvPr/>
          </p:nvSpPr>
          <p:spPr bwMode="auto">
            <a:xfrm>
              <a:off x="869950" y="2406650"/>
              <a:ext cx="136525" cy="58738"/>
            </a:xfrm>
            <a:custGeom>
              <a:avLst/>
              <a:gdLst>
                <a:gd name="T0" fmla="*/ 193 w 259"/>
                <a:gd name="T1" fmla="*/ 0 h 111"/>
                <a:gd name="T2" fmla="*/ 168 w 259"/>
                <a:gd name="T3" fmla="*/ 0 h 111"/>
                <a:gd name="T4" fmla="*/ 168 w 259"/>
                <a:gd name="T5" fmla="*/ 0 h 111"/>
                <a:gd name="T6" fmla="*/ 166 w 259"/>
                <a:gd name="T7" fmla="*/ 3 h 111"/>
                <a:gd name="T8" fmla="*/ 164 w 259"/>
                <a:gd name="T9" fmla="*/ 5 h 111"/>
                <a:gd name="T10" fmla="*/ 160 w 259"/>
                <a:gd name="T11" fmla="*/ 9 h 111"/>
                <a:gd name="T12" fmla="*/ 155 w 259"/>
                <a:gd name="T13" fmla="*/ 11 h 111"/>
                <a:gd name="T14" fmla="*/ 143 w 259"/>
                <a:gd name="T15" fmla="*/ 13 h 111"/>
                <a:gd name="T16" fmla="*/ 129 w 259"/>
                <a:gd name="T17" fmla="*/ 14 h 111"/>
                <a:gd name="T18" fmla="*/ 115 w 259"/>
                <a:gd name="T19" fmla="*/ 13 h 111"/>
                <a:gd name="T20" fmla="*/ 102 w 259"/>
                <a:gd name="T21" fmla="*/ 11 h 111"/>
                <a:gd name="T22" fmla="*/ 98 w 259"/>
                <a:gd name="T23" fmla="*/ 9 h 111"/>
                <a:gd name="T24" fmla="*/ 93 w 259"/>
                <a:gd name="T25" fmla="*/ 5 h 111"/>
                <a:gd name="T26" fmla="*/ 91 w 259"/>
                <a:gd name="T27" fmla="*/ 3 h 111"/>
                <a:gd name="T28" fmla="*/ 90 w 259"/>
                <a:gd name="T29" fmla="*/ 0 h 111"/>
                <a:gd name="T30" fmla="*/ 65 w 259"/>
                <a:gd name="T31" fmla="*/ 0 h 111"/>
                <a:gd name="T32" fmla="*/ 65 w 259"/>
                <a:gd name="T33" fmla="*/ 0 h 111"/>
                <a:gd name="T34" fmla="*/ 59 w 259"/>
                <a:gd name="T35" fmla="*/ 0 h 111"/>
                <a:gd name="T36" fmla="*/ 52 w 259"/>
                <a:gd name="T37" fmla="*/ 1 h 111"/>
                <a:gd name="T38" fmla="*/ 41 w 259"/>
                <a:gd name="T39" fmla="*/ 4 h 111"/>
                <a:gd name="T40" fmla="*/ 29 w 259"/>
                <a:gd name="T41" fmla="*/ 11 h 111"/>
                <a:gd name="T42" fmla="*/ 19 w 259"/>
                <a:gd name="T43" fmla="*/ 19 h 111"/>
                <a:gd name="T44" fmla="*/ 11 w 259"/>
                <a:gd name="T45" fmla="*/ 29 h 111"/>
                <a:gd name="T46" fmla="*/ 6 w 259"/>
                <a:gd name="T47" fmla="*/ 40 h 111"/>
                <a:gd name="T48" fmla="*/ 2 w 259"/>
                <a:gd name="T49" fmla="*/ 52 h 111"/>
                <a:gd name="T50" fmla="*/ 0 w 259"/>
                <a:gd name="T51" fmla="*/ 66 h 111"/>
                <a:gd name="T52" fmla="*/ 0 w 259"/>
                <a:gd name="T53" fmla="*/ 110 h 111"/>
                <a:gd name="T54" fmla="*/ 0 w 259"/>
                <a:gd name="T55" fmla="*/ 110 h 111"/>
                <a:gd name="T56" fmla="*/ 41 w 259"/>
                <a:gd name="T57" fmla="*/ 111 h 111"/>
                <a:gd name="T58" fmla="*/ 129 w 259"/>
                <a:gd name="T59" fmla="*/ 111 h 111"/>
                <a:gd name="T60" fmla="*/ 218 w 259"/>
                <a:gd name="T61" fmla="*/ 110 h 111"/>
                <a:gd name="T62" fmla="*/ 259 w 259"/>
                <a:gd name="T63" fmla="*/ 110 h 111"/>
                <a:gd name="T64" fmla="*/ 259 w 259"/>
                <a:gd name="T65" fmla="*/ 66 h 111"/>
                <a:gd name="T66" fmla="*/ 259 w 259"/>
                <a:gd name="T67" fmla="*/ 66 h 111"/>
                <a:gd name="T68" fmla="*/ 256 w 259"/>
                <a:gd name="T69" fmla="*/ 52 h 111"/>
                <a:gd name="T70" fmla="*/ 253 w 259"/>
                <a:gd name="T71" fmla="*/ 40 h 111"/>
                <a:gd name="T72" fmla="*/ 247 w 259"/>
                <a:gd name="T73" fmla="*/ 29 h 111"/>
                <a:gd name="T74" fmla="*/ 240 w 259"/>
                <a:gd name="T75" fmla="*/ 19 h 111"/>
                <a:gd name="T76" fmla="*/ 229 w 259"/>
                <a:gd name="T77" fmla="*/ 11 h 111"/>
                <a:gd name="T78" fmla="*/ 219 w 259"/>
                <a:gd name="T79" fmla="*/ 4 h 111"/>
                <a:gd name="T80" fmla="*/ 207 w 259"/>
                <a:gd name="T81" fmla="*/ 1 h 111"/>
                <a:gd name="T82" fmla="*/ 200 w 259"/>
                <a:gd name="T83" fmla="*/ 0 h 111"/>
                <a:gd name="T84" fmla="*/ 193 w 259"/>
                <a:gd name="T8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9" h="111">
                  <a:moveTo>
                    <a:pt x="193" y="0"/>
                  </a:moveTo>
                  <a:lnTo>
                    <a:pt x="168" y="0"/>
                  </a:lnTo>
                  <a:lnTo>
                    <a:pt x="168" y="0"/>
                  </a:lnTo>
                  <a:lnTo>
                    <a:pt x="166" y="3"/>
                  </a:lnTo>
                  <a:lnTo>
                    <a:pt x="164" y="5"/>
                  </a:lnTo>
                  <a:lnTo>
                    <a:pt x="160" y="9"/>
                  </a:lnTo>
                  <a:lnTo>
                    <a:pt x="155" y="11"/>
                  </a:lnTo>
                  <a:lnTo>
                    <a:pt x="143" y="13"/>
                  </a:lnTo>
                  <a:lnTo>
                    <a:pt x="129" y="14"/>
                  </a:lnTo>
                  <a:lnTo>
                    <a:pt x="115" y="13"/>
                  </a:lnTo>
                  <a:lnTo>
                    <a:pt x="102" y="11"/>
                  </a:lnTo>
                  <a:lnTo>
                    <a:pt x="98" y="9"/>
                  </a:lnTo>
                  <a:lnTo>
                    <a:pt x="93" y="5"/>
                  </a:lnTo>
                  <a:lnTo>
                    <a:pt x="91" y="3"/>
                  </a:lnTo>
                  <a:lnTo>
                    <a:pt x="90" y="0"/>
                  </a:lnTo>
                  <a:lnTo>
                    <a:pt x="65" y="0"/>
                  </a:lnTo>
                  <a:lnTo>
                    <a:pt x="65" y="0"/>
                  </a:lnTo>
                  <a:lnTo>
                    <a:pt x="59" y="0"/>
                  </a:lnTo>
                  <a:lnTo>
                    <a:pt x="52" y="1"/>
                  </a:lnTo>
                  <a:lnTo>
                    <a:pt x="41" y="4"/>
                  </a:lnTo>
                  <a:lnTo>
                    <a:pt x="29" y="11"/>
                  </a:lnTo>
                  <a:lnTo>
                    <a:pt x="19" y="19"/>
                  </a:lnTo>
                  <a:lnTo>
                    <a:pt x="11" y="29"/>
                  </a:lnTo>
                  <a:lnTo>
                    <a:pt x="6" y="40"/>
                  </a:lnTo>
                  <a:lnTo>
                    <a:pt x="2" y="52"/>
                  </a:lnTo>
                  <a:lnTo>
                    <a:pt x="0" y="66"/>
                  </a:lnTo>
                  <a:lnTo>
                    <a:pt x="0" y="110"/>
                  </a:lnTo>
                  <a:lnTo>
                    <a:pt x="0" y="110"/>
                  </a:lnTo>
                  <a:lnTo>
                    <a:pt x="41" y="111"/>
                  </a:lnTo>
                  <a:lnTo>
                    <a:pt x="129" y="111"/>
                  </a:lnTo>
                  <a:lnTo>
                    <a:pt x="218" y="110"/>
                  </a:lnTo>
                  <a:lnTo>
                    <a:pt x="259" y="110"/>
                  </a:lnTo>
                  <a:lnTo>
                    <a:pt x="259" y="66"/>
                  </a:lnTo>
                  <a:lnTo>
                    <a:pt x="259" y="66"/>
                  </a:lnTo>
                  <a:lnTo>
                    <a:pt x="256" y="52"/>
                  </a:lnTo>
                  <a:lnTo>
                    <a:pt x="253" y="40"/>
                  </a:lnTo>
                  <a:lnTo>
                    <a:pt x="247" y="29"/>
                  </a:lnTo>
                  <a:lnTo>
                    <a:pt x="240" y="19"/>
                  </a:lnTo>
                  <a:lnTo>
                    <a:pt x="229" y="11"/>
                  </a:lnTo>
                  <a:lnTo>
                    <a:pt x="219" y="4"/>
                  </a:lnTo>
                  <a:lnTo>
                    <a:pt x="207" y="1"/>
                  </a:lnTo>
                  <a:lnTo>
                    <a:pt x="200" y="0"/>
                  </a:lnTo>
                  <a:lnTo>
                    <a:pt x="19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48">
              <a:extLst>
                <a:ext uri="{FF2B5EF4-FFF2-40B4-BE49-F238E27FC236}">
                  <a16:creationId xmlns:a16="http://schemas.microsoft.com/office/drawing/2014/main" id="{00AC9EAB-342B-0EE4-FBB3-46ECD7B245E1}"/>
                </a:ext>
              </a:extLst>
            </p:cNvPr>
            <p:cNvSpPr>
              <a:spLocks/>
            </p:cNvSpPr>
            <p:nvPr/>
          </p:nvSpPr>
          <p:spPr bwMode="auto">
            <a:xfrm>
              <a:off x="898525" y="2305050"/>
              <a:ext cx="76200" cy="120650"/>
            </a:xfrm>
            <a:custGeom>
              <a:avLst/>
              <a:gdLst>
                <a:gd name="T0" fmla="*/ 144 w 144"/>
                <a:gd name="T1" fmla="*/ 92 h 228"/>
                <a:gd name="T2" fmla="*/ 143 w 144"/>
                <a:gd name="T3" fmla="*/ 73 h 228"/>
                <a:gd name="T4" fmla="*/ 138 w 144"/>
                <a:gd name="T5" fmla="*/ 56 h 228"/>
                <a:gd name="T6" fmla="*/ 132 w 144"/>
                <a:gd name="T7" fmla="*/ 40 h 228"/>
                <a:gd name="T8" fmla="*/ 123 w 144"/>
                <a:gd name="T9" fmla="*/ 27 h 228"/>
                <a:gd name="T10" fmla="*/ 113 w 144"/>
                <a:gd name="T11" fmla="*/ 15 h 228"/>
                <a:gd name="T12" fmla="*/ 100 w 144"/>
                <a:gd name="T13" fmla="*/ 7 h 228"/>
                <a:gd name="T14" fmla="*/ 87 w 144"/>
                <a:gd name="T15" fmla="*/ 2 h 228"/>
                <a:gd name="T16" fmla="*/ 72 w 144"/>
                <a:gd name="T17" fmla="*/ 0 h 228"/>
                <a:gd name="T18" fmla="*/ 64 w 144"/>
                <a:gd name="T19" fmla="*/ 1 h 228"/>
                <a:gd name="T20" fmla="*/ 51 w 144"/>
                <a:gd name="T21" fmla="*/ 4 h 228"/>
                <a:gd name="T22" fmla="*/ 38 w 144"/>
                <a:gd name="T23" fmla="*/ 11 h 228"/>
                <a:gd name="T24" fmla="*/ 26 w 144"/>
                <a:gd name="T25" fmla="*/ 21 h 228"/>
                <a:gd name="T26" fmla="*/ 17 w 144"/>
                <a:gd name="T27" fmla="*/ 33 h 228"/>
                <a:gd name="T28" fmla="*/ 9 w 144"/>
                <a:gd name="T29" fmla="*/ 48 h 228"/>
                <a:gd name="T30" fmla="*/ 4 w 144"/>
                <a:gd name="T31" fmla="*/ 65 h 228"/>
                <a:gd name="T32" fmla="*/ 0 w 144"/>
                <a:gd name="T33" fmla="*/ 83 h 228"/>
                <a:gd name="T34" fmla="*/ 0 w 144"/>
                <a:gd name="T35" fmla="*/ 92 h 228"/>
                <a:gd name="T36" fmla="*/ 2 w 144"/>
                <a:gd name="T37" fmla="*/ 115 h 228"/>
                <a:gd name="T38" fmla="*/ 10 w 144"/>
                <a:gd name="T39" fmla="*/ 138 h 228"/>
                <a:gd name="T40" fmla="*/ 20 w 144"/>
                <a:gd name="T41" fmla="*/ 156 h 228"/>
                <a:gd name="T42" fmla="*/ 35 w 144"/>
                <a:gd name="T43" fmla="*/ 170 h 228"/>
                <a:gd name="T44" fmla="*/ 35 w 144"/>
                <a:gd name="T45" fmla="*/ 190 h 228"/>
                <a:gd name="T46" fmla="*/ 38 w 144"/>
                <a:gd name="T47" fmla="*/ 204 h 228"/>
                <a:gd name="T48" fmla="*/ 46 w 144"/>
                <a:gd name="T49" fmla="*/ 217 h 228"/>
                <a:gd name="T50" fmla="*/ 59 w 144"/>
                <a:gd name="T51" fmla="*/ 224 h 228"/>
                <a:gd name="T52" fmla="*/ 73 w 144"/>
                <a:gd name="T53" fmla="*/ 228 h 228"/>
                <a:gd name="T54" fmla="*/ 81 w 144"/>
                <a:gd name="T55" fmla="*/ 227 h 228"/>
                <a:gd name="T56" fmla="*/ 96 w 144"/>
                <a:gd name="T57" fmla="*/ 221 h 228"/>
                <a:gd name="T58" fmla="*/ 106 w 144"/>
                <a:gd name="T59" fmla="*/ 211 h 228"/>
                <a:gd name="T60" fmla="*/ 111 w 144"/>
                <a:gd name="T61" fmla="*/ 197 h 228"/>
                <a:gd name="T62" fmla="*/ 113 w 144"/>
                <a:gd name="T63" fmla="*/ 168 h 228"/>
                <a:gd name="T64" fmla="*/ 119 w 144"/>
                <a:gd name="T65" fmla="*/ 161 h 228"/>
                <a:gd name="T66" fmla="*/ 131 w 144"/>
                <a:gd name="T67" fmla="*/ 145 h 228"/>
                <a:gd name="T68" fmla="*/ 138 w 144"/>
                <a:gd name="T69" fmla="*/ 126 h 228"/>
                <a:gd name="T70" fmla="*/ 143 w 144"/>
                <a:gd name="T71" fmla="*/ 10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4" h="228">
                  <a:moveTo>
                    <a:pt x="144" y="92"/>
                  </a:moveTo>
                  <a:lnTo>
                    <a:pt x="144" y="92"/>
                  </a:lnTo>
                  <a:lnTo>
                    <a:pt x="143" y="83"/>
                  </a:lnTo>
                  <a:lnTo>
                    <a:pt x="143" y="73"/>
                  </a:lnTo>
                  <a:lnTo>
                    <a:pt x="141" y="65"/>
                  </a:lnTo>
                  <a:lnTo>
                    <a:pt x="138" y="56"/>
                  </a:lnTo>
                  <a:lnTo>
                    <a:pt x="135" y="48"/>
                  </a:lnTo>
                  <a:lnTo>
                    <a:pt x="132" y="40"/>
                  </a:lnTo>
                  <a:lnTo>
                    <a:pt x="127" y="33"/>
                  </a:lnTo>
                  <a:lnTo>
                    <a:pt x="123" y="27"/>
                  </a:lnTo>
                  <a:lnTo>
                    <a:pt x="118" y="21"/>
                  </a:lnTo>
                  <a:lnTo>
                    <a:pt x="113" y="15"/>
                  </a:lnTo>
                  <a:lnTo>
                    <a:pt x="106" y="11"/>
                  </a:lnTo>
                  <a:lnTo>
                    <a:pt x="100" y="7"/>
                  </a:lnTo>
                  <a:lnTo>
                    <a:pt x="93" y="4"/>
                  </a:lnTo>
                  <a:lnTo>
                    <a:pt x="87" y="2"/>
                  </a:lnTo>
                  <a:lnTo>
                    <a:pt x="79" y="1"/>
                  </a:lnTo>
                  <a:lnTo>
                    <a:pt x="72" y="0"/>
                  </a:lnTo>
                  <a:lnTo>
                    <a:pt x="72" y="0"/>
                  </a:lnTo>
                  <a:lnTo>
                    <a:pt x="64" y="1"/>
                  </a:lnTo>
                  <a:lnTo>
                    <a:pt x="58" y="2"/>
                  </a:lnTo>
                  <a:lnTo>
                    <a:pt x="51" y="4"/>
                  </a:lnTo>
                  <a:lnTo>
                    <a:pt x="44" y="7"/>
                  </a:lnTo>
                  <a:lnTo>
                    <a:pt x="38" y="11"/>
                  </a:lnTo>
                  <a:lnTo>
                    <a:pt x="32" y="15"/>
                  </a:lnTo>
                  <a:lnTo>
                    <a:pt x="26" y="21"/>
                  </a:lnTo>
                  <a:lnTo>
                    <a:pt x="22" y="27"/>
                  </a:lnTo>
                  <a:lnTo>
                    <a:pt x="17" y="33"/>
                  </a:lnTo>
                  <a:lnTo>
                    <a:pt x="13" y="40"/>
                  </a:lnTo>
                  <a:lnTo>
                    <a:pt x="9" y="48"/>
                  </a:lnTo>
                  <a:lnTo>
                    <a:pt x="6" y="56"/>
                  </a:lnTo>
                  <a:lnTo>
                    <a:pt x="4" y="65"/>
                  </a:lnTo>
                  <a:lnTo>
                    <a:pt x="1" y="73"/>
                  </a:lnTo>
                  <a:lnTo>
                    <a:pt x="0" y="83"/>
                  </a:lnTo>
                  <a:lnTo>
                    <a:pt x="0" y="92"/>
                  </a:lnTo>
                  <a:lnTo>
                    <a:pt x="0" y="92"/>
                  </a:lnTo>
                  <a:lnTo>
                    <a:pt x="1" y="104"/>
                  </a:lnTo>
                  <a:lnTo>
                    <a:pt x="2" y="115"/>
                  </a:lnTo>
                  <a:lnTo>
                    <a:pt x="6" y="127"/>
                  </a:lnTo>
                  <a:lnTo>
                    <a:pt x="10" y="138"/>
                  </a:lnTo>
                  <a:lnTo>
                    <a:pt x="15" y="147"/>
                  </a:lnTo>
                  <a:lnTo>
                    <a:pt x="20" y="156"/>
                  </a:lnTo>
                  <a:lnTo>
                    <a:pt x="27" y="164"/>
                  </a:lnTo>
                  <a:lnTo>
                    <a:pt x="35" y="170"/>
                  </a:lnTo>
                  <a:lnTo>
                    <a:pt x="35" y="190"/>
                  </a:lnTo>
                  <a:lnTo>
                    <a:pt x="35" y="190"/>
                  </a:lnTo>
                  <a:lnTo>
                    <a:pt x="36" y="197"/>
                  </a:lnTo>
                  <a:lnTo>
                    <a:pt x="38" y="204"/>
                  </a:lnTo>
                  <a:lnTo>
                    <a:pt x="42" y="211"/>
                  </a:lnTo>
                  <a:lnTo>
                    <a:pt x="46" y="217"/>
                  </a:lnTo>
                  <a:lnTo>
                    <a:pt x="52" y="221"/>
                  </a:lnTo>
                  <a:lnTo>
                    <a:pt x="59" y="224"/>
                  </a:lnTo>
                  <a:lnTo>
                    <a:pt x="67" y="227"/>
                  </a:lnTo>
                  <a:lnTo>
                    <a:pt x="73" y="228"/>
                  </a:lnTo>
                  <a:lnTo>
                    <a:pt x="73" y="228"/>
                  </a:lnTo>
                  <a:lnTo>
                    <a:pt x="81" y="227"/>
                  </a:lnTo>
                  <a:lnTo>
                    <a:pt x="89" y="224"/>
                  </a:lnTo>
                  <a:lnTo>
                    <a:pt x="96" y="221"/>
                  </a:lnTo>
                  <a:lnTo>
                    <a:pt x="101" y="217"/>
                  </a:lnTo>
                  <a:lnTo>
                    <a:pt x="106" y="211"/>
                  </a:lnTo>
                  <a:lnTo>
                    <a:pt x="109" y="204"/>
                  </a:lnTo>
                  <a:lnTo>
                    <a:pt x="111" y="197"/>
                  </a:lnTo>
                  <a:lnTo>
                    <a:pt x="113" y="190"/>
                  </a:lnTo>
                  <a:lnTo>
                    <a:pt x="113" y="168"/>
                  </a:lnTo>
                  <a:lnTo>
                    <a:pt x="113" y="168"/>
                  </a:lnTo>
                  <a:lnTo>
                    <a:pt x="119" y="161"/>
                  </a:lnTo>
                  <a:lnTo>
                    <a:pt x="125" y="154"/>
                  </a:lnTo>
                  <a:lnTo>
                    <a:pt x="131" y="145"/>
                  </a:lnTo>
                  <a:lnTo>
                    <a:pt x="135" y="136"/>
                  </a:lnTo>
                  <a:lnTo>
                    <a:pt x="138" y="126"/>
                  </a:lnTo>
                  <a:lnTo>
                    <a:pt x="142" y="114"/>
                  </a:lnTo>
                  <a:lnTo>
                    <a:pt x="143" y="103"/>
                  </a:lnTo>
                  <a:lnTo>
                    <a:pt x="144" y="92"/>
                  </a:lnTo>
                  <a:close/>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49">
              <a:extLst>
                <a:ext uri="{FF2B5EF4-FFF2-40B4-BE49-F238E27FC236}">
                  <a16:creationId xmlns:a16="http://schemas.microsoft.com/office/drawing/2014/main" id="{BFE9CF84-CE44-9FCD-05D2-4A9FCB8572E1}"/>
                </a:ext>
              </a:extLst>
            </p:cNvPr>
            <p:cNvSpPr>
              <a:spLocks/>
            </p:cNvSpPr>
            <p:nvPr/>
          </p:nvSpPr>
          <p:spPr bwMode="auto">
            <a:xfrm>
              <a:off x="898525" y="2305050"/>
              <a:ext cx="76200" cy="120650"/>
            </a:xfrm>
            <a:custGeom>
              <a:avLst/>
              <a:gdLst>
                <a:gd name="T0" fmla="*/ 144 w 144"/>
                <a:gd name="T1" fmla="*/ 92 h 228"/>
                <a:gd name="T2" fmla="*/ 143 w 144"/>
                <a:gd name="T3" fmla="*/ 73 h 228"/>
                <a:gd name="T4" fmla="*/ 138 w 144"/>
                <a:gd name="T5" fmla="*/ 56 h 228"/>
                <a:gd name="T6" fmla="*/ 132 w 144"/>
                <a:gd name="T7" fmla="*/ 40 h 228"/>
                <a:gd name="T8" fmla="*/ 123 w 144"/>
                <a:gd name="T9" fmla="*/ 27 h 228"/>
                <a:gd name="T10" fmla="*/ 113 w 144"/>
                <a:gd name="T11" fmla="*/ 15 h 228"/>
                <a:gd name="T12" fmla="*/ 100 w 144"/>
                <a:gd name="T13" fmla="*/ 7 h 228"/>
                <a:gd name="T14" fmla="*/ 87 w 144"/>
                <a:gd name="T15" fmla="*/ 2 h 228"/>
                <a:gd name="T16" fmla="*/ 72 w 144"/>
                <a:gd name="T17" fmla="*/ 0 h 228"/>
                <a:gd name="T18" fmla="*/ 64 w 144"/>
                <a:gd name="T19" fmla="*/ 1 h 228"/>
                <a:gd name="T20" fmla="*/ 51 w 144"/>
                <a:gd name="T21" fmla="*/ 4 h 228"/>
                <a:gd name="T22" fmla="*/ 38 w 144"/>
                <a:gd name="T23" fmla="*/ 11 h 228"/>
                <a:gd name="T24" fmla="*/ 26 w 144"/>
                <a:gd name="T25" fmla="*/ 21 h 228"/>
                <a:gd name="T26" fmla="*/ 17 w 144"/>
                <a:gd name="T27" fmla="*/ 33 h 228"/>
                <a:gd name="T28" fmla="*/ 9 w 144"/>
                <a:gd name="T29" fmla="*/ 48 h 228"/>
                <a:gd name="T30" fmla="*/ 4 w 144"/>
                <a:gd name="T31" fmla="*/ 65 h 228"/>
                <a:gd name="T32" fmla="*/ 0 w 144"/>
                <a:gd name="T33" fmla="*/ 83 h 228"/>
                <a:gd name="T34" fmla="*/ 0 w 144"/>
                <a:gd name="T35" fmla="*/ 92 h 228"/>
                <a:gd name="T36" fmla="*/ 2 w 144"/>
                <a:gd name="T37" fmla="*/ 115 h 228"/>
                <a:gd name="T38" fmla="*/ 10 w 144"/>
                <a:gd name="T39" fmla="*/ 138 h 228"/>
                <a:gd name="T40" fmla="*/ 20 w 144"/>
                <a:gd name="T41" fmla="*/ 156 h 228"/>
                <a:gd name="T42" fmla="*/ 35 w 144"/>
                <a:gd name="T43" fmla="*/ 170 h 228"/>
                <a:gd name="T44" fmla="*/ 35 w 144"/>
                <a:gd name="T45" fmla="*/ 190 h 228"/>
                <a:gd name="T46" fmla="*/ 38 w 144"/>
                <a:gd name="T47" fmla="*/ 204 h 228"/>
                <a:gd name="T48" fmla="*/ 46 w 144"/>
                <a:gd name="T49" fmla="*/ 217 h 228"/>
                <a:gd name="T50" fmla="*/ 59 w 144"/>
                <a:gd name="T51" fmla="*/ 224 h 228"/>
                <a:gd name="T52" fmla="*/ 73 w 144"/>
                <a:gd name="T53" fmla="*/ 228 h 228"/>
                <a:gd name="T54" fmla="*/ 81 w 144"/>
                <a:gd name="T55" fmla="*/ 227 h 228"/>
                <a:gd name="T56" fmla="*/ 96 w 144"/>
                <a:gd name="T57" fmla="*/ 221 h 228"/>
                <a:gd name="T58" fmla="*/ 106 w 144"/>
                <a:gd name="T59" fmla="*/ 211 h 228"/>
                <a:gd name="T60" fmla="*/ 111 w 144"/>
                <a:gd name="T61" fmla="*/ 197 h 228"/>
                <a:gd name="T62" fmla="*/ 113 w 144"/>
                <a:gd name="T63" fmla="*/ 168 h 228"/>
                <a:gd name="T64" fmla="*/ 119 w 144"/>
                <a:gd name="T65" fmla="*/ 161 h 228"/>
                <a:gd name="T66" fmla="*/ 131 w 144"/>
                <a:gd name="T67" fmla="*/ 145 h 228"/>
                <a:gd name="T68" fmla="*/ 138 w 144"/>
                <a:gd name="T69" fmla="*/ 126 h 228"/>
                <a:gd name="T70" fmla="*/ 143 w 144"/>
                <a:gd name="T71" fmla="*/ 10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4" h="228">
                  <a:moveTo>
                    <a:pt x="144" y="92"/>
                  </a:moveTo>
                  <a:lnTo>
                    <a:pt x="144" y="92"/>
                  </a:lnTo>
                  <a:lnTo>
                    <a:pt x="143" y="83"/>
                  </a:lnTo>
                  <a:lnTo>
                    <a:pt x="143" y="73"/>
                  </a:lnTo>
                  <a:lnTo>
                    <a:pt x="141" y="65"/>
                  </a:lnTo>
                  <a:lnTo>
                    <a:pt x="138" y="56"/>
                  </a:lnTo>
                  <a:lnTo>
                    <a:pt x="135" y="48"/>
                  </a:lnTo>
                  <a:lnTo>
                    <a:pt x="132" y="40"/>
                  </a:lnTo>
                  <a:lnTo>
                    <a:pt x="127" y="33"/>
                  </a:lnTo>
                  <a:lnTo>
                    <a:pt x="123" y="27"/>
                  </a:lnTo>
                  <a:lnTo>
                    <a:pt x="118" y="21"/>
                  </a:lnTo>
                  <a:lnTo>
                    <a:pt x="113" y="15"/>
                  </a:lnTo>
                  <a:lnTo>
                    <a:pt x="106" y="11"/>
                  </a:lnTo>
                  <a:lnTo>
                    <a:pt x="100" y="7"/>
                  </a:lnTo>
                  <a:lnTo>
                    <a:pt x="93" y="4"/>
                  </a:lnTo>
                  <a:lnTo>
                    <a:pt x="87" y="2"/>
                  </a:lnTo>
                  <a:lnTo>
                    <a:pt x="79" y="1"/>
                  </a:lnTo>
                  <a:lnTo>
                    <a:pt x="72" y="0"/>
                  </a:lnTo>
                  <a:lnTo>
                    <a:pt x="72" y="0"/>
                  </a:lnTo>
                  <a:lnTo>
                    <a:pt x="64" y="1"/>
                  </a:lnTo>
                  <a:lnTo>
                    <a:pt x="58" y="2"/>
                  </a:lnTo>
                  <a:lnTo>
                    <a:pt x="51" y="4"/>
                  </a:lnTo>
                  <a:lnTo>
                    <a:pt x="44" y="7"/>
                  </a:lnTo>
                  <a:lnTo>
                    <a:pt x="38" y="11"/>
                  </a:lnTo>
                  <a:lnTo>
                    <a:pt x="32" y="15"/>
                  </a:lnTo>
                  <a:lnTo>
                    <a:pt x="26" y="21"/>
                  </a:lnTo>
                  <a:lnTo>
                    <a:pt x="22" y="27"/>
                  </a:lnTo>
                  <a:lnTo>
                    <a:pt x="17" y="33"/>
                  </a:lnTo>
                  <a:lnTo>
                    <a:pt x="13" y="40"/>
                  </a:lnTo>
                  <a:lnTo>
                    <a:pt x="9" y="48"/>
                  </a:lnTo>
                  <a:lnTo>
                    <a:pt x="6" y="56"/>
                  </a:lnTo>
                  <a:lnTo>
                    <a:pt x="4" y="65"/>
                  </a:lnTo>
                  <a:lnTo>
                    <a:pt x="1" y="73"/>
                  </a:lnTo>
                  <a:lnTo>
                    <a:pt x="0" y="83"/>
                  </a:lnTo>
                  <a:lnTo>
                    <a:pt x="0" y="92"/>
                  </a:lnTo>
                  <a:lnTo>
                    <a:pt x="0" y="92"/>
                  </a:lnTo>
                  <a:lnTo>
                    <a:pt x="1" y="104"/>
                  </a:lnTo>
                  <a:lnTo>
                    <a:pt x="2" y="115"/>
                  </a:lnTo>
                  <a:lnTo>
                    <a:pt x="6" y="127"/>
                  </a:lnTo>
                  <a:lnTo>
                    <a:pt x="10" y="138"/>
                  </a:lnTo>
                  <a:lnTo>
                    <a:pt x="15" y="147"/>
                  </a:lnTo>
                  <a:lnTo>
                    <a:pt x="20" y="156"/>
                  </a:lnTo>
                  <a:lnTo>
                    <a:pt x="27" y="164"/>
                  </a:lnTo>
                  <a:lnTo>
                    <a:pt x="35" y="170"/>
                  </a:lnTo>
                  <a:lnTo>
                    <a:pt x="35" y="190"/>
                  </a:lnTo>
                  <a:lnTo>
                    <a:pt x="35" y="190"/>
                  </a:lnTo>
                  <a:lnTo>
                    <a:pt x="36" y="197"/>
                  </a:lnTo>
                  <a:lnTo>
                    <a:pt x="38" y="204"/>
                  </a:lnTo>
                  <a:lnTo>
                    <a:pt x="42" y="211"/>
                  </a:lnTo>
                  <a:lnTo>
                    <a:pt x="46" y="217"/>
                  </a:lnTo>
                  <a:lnTo>
                    <a:pt x="52" y="221"/>
                  </a:lnTo>
                  <a:lnTo>
                    <a:pt x="59" y="224"/>
                  </a:lnTo>
                  <a:lnTo>
                    <a:pt x="67" y="227"/>
                  </a:lnTo>
                  <a:lnTo>
                    <a:pt x="73" y="228"/>
                  </a:lnTo>
                  <a:lnTo>
                    <a:pt x="73" y="228"/>
                  </a:lnTo>
                  <a:lnTo>
                    <a:pt x="81" y="227"/>
                  </a:lnTo>
                  <a:lnTo>
                    <a:pt x="89" y="224"/>
                  </a:lnTo>
                  <a:lnTo>
                    <a:pt x="96" y="221"/>
                  </a:lnTo>
                  <a:lnTo>
                    <a:pt x="101" y="217"/>
                  </a:lnTo>
                  <a:lnTo>
                    <a:pt x="106" y="211"/>
                  </a:lnTo>
                  <a:lnTo>
                    <a:pt x="109" y="204"/>
                  </a:lnTo>
                  <a:lnTo>
                    <a:pt x="111" y="197"/>
                  </a:lnTo>
                  <a:lnTo>
                    <a:pt x="113" y="190"/>
                  </a:lnTo>
                  <a:lnTo>
                    <a:pt x="113" y="168"/>
                  </a:lnTo>
                  <a:lnTo>
                    <a:pt x="113" y="168"/>
                  </a:lnTo>
                  <a:lnTo>
                    <a:pt x="119" y="161"/>
                  </a:lnTo>
                  <a:lnTo>
                    <a:pt x="125" y="154"/>
                  </a:lnTo>
                  <a:lnTo>
                    <a:pt x="131" y="145"/>
                  </a:lnTo>
                  <a:lnTo>
                    <a:pt x="135" y="136"/>
                  </a:lnTo>
                  <a:lnTo>
                    <a:pt x="138" y="126"/>
                  </a:lnTo>
                  <a:lnTo>
                    <a:pt x="142" y="114"/>
                  </a:lnTo>
                  <a:lnTo>
                    <a:pt x="143" y="103"/>
                  </a:lnTo>
                  <a:lnTo>
                    <a:pt x="144" y="9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850">
              <a:extLst>
                <a:ext uri="{FF2B5EF4-FFF2-40B4-BE49-F238E27FC236}">
                  <a16:creationId xmlns:a16="http://schemas.microsoft.com/office/drawing/2014/main" id="{816F9785-0829-F77D-0896-0B7F3A1E3586}"/>
                </a:ext>
              </a:extLst>
            </p:cNvPr>
            <p:cNvSpPr>
              <a:spLocks/>
            </p:cNvSpPr>
            <p:nvPr/>
          </p:nvSpPr>
          <p:spPr bwMode="auto">
            <a:xfrm>
              <a:off x="917575" y="2395537"/>
              <a:ext cx="19050" cy="20638"/>
            </a:xfrm>
            <a:custGeom>
              <a:avLst/>
              <a:gdLst>
                <a:gd name="T0" fmla="*/ 0 w 37"/>
                <a:gd name="T1" fmla="*/ 0 h 39"/>
                <a:gd name="T2" fmla="*/ 0 w 37"/>
                <a:gd name="T3" fmla="*/ 8 h 39"/>
                <a:gd name="T4" fmla="*/ 0 w 37"/>
                <a:gd name="T5" fmla="*/ 8 h 39"/>
                <a:gd name="T6" fmla="*/ 1 w 37"/>
                <a:gd name="T7" fmla="*/ 15 h 39"/>
                <a:gd name="T8" fmla="*/ 2 w 37"/>
                <a:gd name="T9" fmla="*/ 22 h 39"/>
                <a:gd name="T10" fmla="*/ 6 w 37"/>
                <a:gd name="T11" fmla="*/ 27 h 39"/>
                <a:gd name="T12" fmla="*/ 9 w 37"/>
                <a:gd name="T13" fmla="*/ 31 h 39"/>
                <a:gd name="T14" fmla="*/ 15 w 37"/>
                <a:gd name="T15" fmla="*/ 34 h 39"/>
                <a:gd name="T16" fmla="*/ 19 w 37"/>
                <a:gd name="T17" fmla="*/ 36 h 39"/>
                <a:gd name="T18" fmla="*/ 25 w 37"/>
                <a:gd name="T19" fmla="*/ 39 h 39"/>
                <a:gd name="T20" fmla="*/ 30 w 37"/>
                <a:gd name="T21" fmla="*/ 39 h 39"/>
                <a:gd name="T22" fmla="*/ 30 w 37"/>
                <a:gd name="T23" fmla="*/ 39 h 39"/>
                <a:gd name="T24" fmla="*/ 32 w 37"/>
                <a:gd name="T25" fmla="*/ 39 h 39"/>
                <a:gd name="T26" fmla="*/ 32 w 37"/>
                <a:gd name="T27" fmla="*/ 39 h 39"/>
                <a:gd name="T28" fmla="*/ 37 w 37"/>
                <a:gd name="T29" fmla="*/ 39 h 39"/>
                <a:gd name="T30" fmla="*/ 37 w 37"/>
                <a:gd name="T31" fmla="*/ 14 h 39"/>
                <a:gd name="T32" fmla="*/ 37 w 37"/>
                <a:gd name="T33" fmla="*/ 14 h 39"/>
                <a:gd name="T34" fmla="*/ 37 w 37"/>
                <a:gd name="T35" fmla="*/ 14 h 39"/>
                <a:gd name="T36" fmla="*/ 27 w 37"/>
                <a:gd name="T37" fmla="*/ 13 h 39"/>
                <a:gd name="T38" fmla="*/ 18 w 37"/>
                <a:gd name="T39" fmla="*/ 11 h 39"/>
                <a:gd name="T40" fmla="*/ 9 w 37"/>
                <a:gd name="T41" fmla="*/ 6 h 39"/>
                <a:gd name="T42" fmla="*/ 0 w 37"/>
                <a:gd name="T4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9">
                  <a:moveTo>
                    <a:pt x="0" y="0"/>
                  </a:moveTo>
                  <a:lnTo>
                    <a:pt x="0" y="8"/>
                  </a:lnTo>
                  <a:lnTo>
                    <a:pt x="0" y="8"/>
                  </a:lnTo>
                  <a:lnTo>
                    <a:pt x="1" y="15"/>
                  </a:lnTo>
                  <a:lnTo>
                    <a:pt x="2" y="22"/>
                  </a:lnTo>
                  <a:lnTo>
                    <a:pt x="6" y="27"/>
                  </a:lnTo>
                  <a:lnTo>
                    <a:pt x="9" y="31"/>
                  </a:lnTo>
                  <a:lnTo>
                    <a:pt x="15" y="34"/>
                  </a:lnTo>
                  <a:lnTo>
                    <a:pt x="19" y="36"/>
                  </a:lnTo>
                  <a:lnTo>
                    <a:pt x="25" y="39"/>
                  </a:lnTo>
                  <a:lnTo>
                    <a:pt x="30" y="39"/>
                  </a:lnTo>
                  <a:lnTo>
                    <a:pt x="30" y="39"/>
                  </a:lnTo>
                  <a:lnTo>
                    <a:pt x="32" y="39"/>
                  </a:lnTo>
                  <a:lnTo>
                    <a:pt x="32" y="39"/>
                  </a:lnTo>
                  <a:lnTo>
                    <a:pt x="37" y="39"/>
                  </a:lnTo>
                  <a:lnTo>
                    <a:pt x="37" y="14"/>
                  </a:lnTo>
                  <a:lnTo>
                    <a:pt x="37" y="14"/>
                  </a:lnTo>
                  <a:lnTo>
                    <a:pt x="37" y="14"/>
                  </a:lnTo>
                  <a:lnTo>
                    <a:pt x="27" y="13"/>
                  </a:lnTo>
                  <a:lnTo>
                    <a:pt x="18" y="11"/>
                  </a:lnTo>
                  <a:lnTo>
                    <a:pt x="9" y="6"/>
                  </a:lnTo>
                  <a:lnTo>
                    <a:pt x="0" y="0"/>
                  </a:lnTo>
                  <a:close/>
                </a:path>
              </a:pathLst>
            </a:custGeom>
            <a:solidFill>
              <a:srgbClr val="6448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51">
              <a:extLst>
                <a:ext uri="{FF2B5EF4-FFF2-40B4-BE49-F238E27FC236}">
                  <a16:creationId xmlns:a16="http://schemas.microsoft.com/office/drawing/2014/main" id="{0803D574-D131-2CC0-E88B-8EBFC625A666}"/>
                </a:ext>
              </a:extLst>
            </p:cNvPr>
            <p:cNvSpPr>
              <a:spLocks/>
            </p:cNvSpPr>
            <p:nvPr/>
          </p:nvSpPr>
          <p:spPr bwMode="auto">
            <a:xfrm>
              <a:off x="917575" y="2395537"/>
              <a:ext cx="19050" cy="20638"/>
            </a:xfrm>
            <a:custGeom>
              <a:avLst/>
              <a:gdLst>
                <a:gd name="T0" fmla="*/ 0 w 37"/>
                <a:gd name="T1" fmla="*/ 0 h 39"/>
                <a:gd name="T2" fmla="*/ 0 w 37"/>
                <a:gd name="T3" fmla="*/ 8 h 39"/>
                <a:gd name="T4" fmla="*/ 0 w 37"/>
                <a:gd name="T5" fmla="*/ 8 h 39"/>
                <a:gd name="T6" fmla="*/ 1 w 37"/>
                <a:gd name="T7" fmla="*/ 15 h 39"/>
                <a:gd name="T8" fmla="*/ 2 w 37"/>
                <a:gd name="T9" fmla="*/ 22 h 39"/>
                <a:gd name="T10" fmla="*/ 6 w 37"/>
                <a:gd name="T11" fmla="*/ 27 h 39"/>
                <a:gd name="T12" fmla="*/ 9 w 37"/>
                <a:gd name="T13" fmla="*/ 31 h 39"/>
                <a:gd name="T14" fmla="*/ 15 w 37"/>
                <a:gd name="T15" fmla="*/ 34 h 39"/>
                <a:gd name="T16" fmla="*/ 19 w 37"/>
                <a:gd name="T17" fmla="*/ 36 h 39"/>
                <a:gd name="T18" fmla="*/ 25 w 37"/>
                <a:gd name="T19" fmla="*/ 39 h 39"/>
                <a:gd name="T20" fmla="*/ 30 w 37"/>
                <a:gd name="T21" fmla="*/ 39 h 39"/>
                <a:gd name="T22" fmla="*/ 30 w 37"/>
                <a:gd name="T23" fmla="*/ 39 h 39"/>
                <a:gd name="T24" fmla="*/ 32 w 37"/>
                <a:gd name="T25" fmla="*/ 39 h 39"/>
                <a:gd name="T26" fmla="*/ 32 w 37"/>
                <a:gd name="T27" fmla="*/ 39 h 39"/>
                <a:gd name="T28" fmla="*/ 37 w 37"/>
                <a:gd name="T29" fmla="*/ 39 h 39"/>
                <a:gd name="T30" fmla="*/ 37 w 37"/>
                <a:gd name="T31" fmla="*/ 14 h 39"/>
                <a:gd name="T32" fmla="*/ 37 w 37"/>
                <a:gd name="T33" fmla="*/ 14 h 39"/>
                <a:gd name="T34" fmla="*/ 37 w 37"/>
                <a:gd name="T35" fmla="*/ 14 h 39"/>
                <a:gd name="T36" fmla="*/ 27 w 37"/>
                <a:gd name="T37" fmla="*/ 13 h 39"/>
                <a:gd name="T38" fmla="*/ 18 w 37"/>
                <a:gd name="T39" fmla="*/ 11 h 39"/>
                <a:gd name="T40" fmla="*/ 9 w 37"/>
                <a:gd name="T41" fmla="*/ 6 h 39"/>
                <a:gd name="T42" fmla="*/ 0 w 37"/>
                <a:gd name="T4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9">
                  <a:moveTo>
                    <a:pt x="0" y="0"/>
                  </a:moveTo>
                  <a:lnTo>
                    <a:pt x="0" y="8"/>
                  </a:lnTo>
                  <a:lnTo>
                    <a:pt x="0" y="8"/>
                  </a:lnTo>
                  <a:lnTo>
                    <a:pt x="1" y="15"/>
                  </a:lnTo>
                  <a:lnTo>
                    <a:pt x="2" y="22"/>
                  </a:lnTo>
                  <a:lnTo>
                    <a:pt x="6" y="27"/>
                  </a:lnTo>
                  <a:lnTo>
                    <a:pt x="9" y="31"/>
                  </a:lnTo>
                  <a:lnTo>
                    <a:pt x="15" y="34"/>
                  </a:lnTo>
                  <a:lnTo>
                    <a:pt x="19" y="36"/>
                  </a:lnTo>
                  <a:lnTo>
                    <a:pt x="25" y="39"/>
                  </a:lnTo>
                  <a:lnTo>
                    <a:pt x="30" y="39"/>
                  </a:lnTo>
                  <a:lnTo>
                    <a:pt x="30" y="39"/>
                  </a:lnTo>
                  <a:lnTo>
                    <a:pt x="32" y="39"/>
                  </a:lnTo>
                  <a:lnTo>
                    <a:pt x="32" y="39"/>
                  </a:lnTo>
                  <a:lnTo>
                    <a:pt x="37" y="39"/>
                  </a:lnTo>
                  <a:lnTo>
                    <a:pt x="37" y="14"/>
                  </a:lnTo>
                  <a:lnTo>
                    <a:pt x="37" y="14"/>
                  </a:lnTo>
                  <a:lnTo>
                    <a:pt x="37" y="14"/>
                  </a:lnTo>
                  <a:lnTo>
                    <a:pt x="27" y="13"/>
                  </a:lnTo>
                  <a:lnTo>
                    <a:pt x="18" y="11"/>
                  </a:lnTo>
                  <a:lnTo>
                    <a:pt x="9"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852">
              <a:extLst>
                <a:ext uri="{FF2B5EF4-FFF2-40B4-BE49-F238E27FC236}">
                  <a16:creationId xmlns:a16="http://schemas.microsoft.com/office/drawing/2014/main" id="{8BE0A81F-866E-3D91-2CC3-4803E9BEC1B1}"/>
                </a:ext>
              </a:extLst>
            </p:cNvPr>
            <p:cNvSpPr>
              <a:spLocks/>
            </p:cNvSpPr>
            <p:nvPr/>
          </p:nvSpPr>
          <p:spPr bwMode="auto">
            <a:xfrm>
              <a:off x="936625" y="2328862"/>
              <a:ext cx="38100" cy="96838"/>
            </a:xfrm>
            <a:custGeom>
              <a:avLst/>
              <a:gdLst>
                <a:gd name="T0" fmla="*/ 0 w 72"/>
                <a:gd name="T1" fmla="*/ 116 h 185"/>
                <a:gd name="T2" fmla="*/ 15 w 72"/>
                <a:gd name="T3" fmla="*/ 115 h 185"/>
                <a:gd name="T4" fmla="*/ 17 w 72"/>
                <a:gd name="T5" fmla="*/ 117 h 185"/>
                <a:gd name="T6" fmla="*/ 18 w 72"/>
                <a:gd name="T7" fmla="*/ 121 h 185"/>
                <a:gd name="T8" fmla="*/ 18 w 72"/>
                <a:gd name="T9" fmla="*/ 121 h 185"/>
                <a:gd name="T10" fmla="*/ 18 w 72"/>
                <a:gd name="T11" fmla="*/ 121 h 185"/>
                <a:gd name="T12" fmla="*/ 17 w 72"/>
                <a:gd name="T13" fmla="*/ 125 h 185"/>
                <a:gd name="T14" fmla="*/ 15 w 72"/>
                <a:gd name="T15" fmla="*/ 127 h 185"/>
                <a:gd name="T16" fmla="*/ 0 w 72"/>
                <a:gd name="T17" fmla="*/ 141 h 185"/>
                <a:gd name="T18" fmla="*/ 11 w 72"/>
                <a:gd name="T19" fmla="*/ 140 h 185"/>
                <a:gd name="T20" fmla="*/ 32 w 72"/>
                <a:gd name="T21" fmla="*/ 132 h 185"/>
                <a:gd name="T22" fmla="*/ 41 w 72"/>
                <a:gd name="T23" fmla="*/ 125 h 185"/>
                <a:gd name="T24" fmla="*/ 41 w 72"/>
                <a:gd name="T25" fmla="*/ 125 h 185"/>
                <a:gd name="T26" fmla="*/ 26 w 72"/>
                <a:gd name="T27" fmla="*/ 147 h 185"/>
                <a:gd name="T28" fmla="*/ 16 w 72"/>
                <a:gd name="T29" fmla="*/ 157 h 185"/>
                <a:gd name="T30" fmla="*/ 6 w 72"/>
                <a:gd name="T31" fmla="*/ 163 h 185"/>
                <a:gd name="T32" fmla="*/ 0 w 72"/>
                <a:gd name="T33" fmla="*/ 185 h 185"/>
                <a:gd name="T34" fmla="*/ 1 w 72"/>
                <a:gd name="T35" fmla="*/ 185 h 185"/>
                <a:gd name="T36" fmla="*/ 9 w 72"/>
                <a:gd name="T37" fmla="*/ 184 h 185"/>
                <a:gd name="T38" fmla="*/ 24 w 72"/>
                <a:gd name="T39" fmla="*/ 178 h 185"/>
                <a:gd name="T40" fmla="*/ 34 w 72"/>
                <a:gd name="T41" fmla="*/ 168 h 185"/>
                <a:gd name="T42" fmla="*/ 39 w 72"/>
                <a:gd name="T43" fmla="*/ 154 h 185"/>
                <a:gd name="T44" fmla="*/ 41 w 72"/>
                <a:gd name="T45" fmla="*/ 125 h 185"/>
                <a:gd name="T46" fmla="*/ 41 w 72"/>
                <a:gd name="T47" fmla="*/ 125 h 185"/>
                <a:gd name="T48" fmla="*/ 53 w 72"/>
                <a:gd name="T49" fmla="*/ 111 h 185"/>
                <a:gd name="T50" fmla="*/ 63 w 72"/>
                <a:gd name="T51" fmla="*/ 93 h 185"/>
                <a:gd name="T52" fmla="*/ 70 w 72"/>
                <a:gd name="T53" fmla="*/ 71 h 185"/>
                <a:gd name="T54" fmla="*/ 72 w 72"/>
                <a:gd name="T55" fmla="*/ 49 h 185"/>
                <a:gd name="T56" fmla="*/ 71 w 72"/>
                <a:gd name="T57" fmla="*/ 33 h 185"/>
                <a:gd name="T58" fmla="*/ 68 w 72"/>
                <a:gd name="T59" fmla="*/ 17 h 185"/>
                <a:gd name="T60" fmla="*/ 55 w 72"/>
                <a:gd name="T61" fmla="*/ 12 h 185"/>
                <a:gd name="T62" fmla="*/ 20 w 72"/>
                <a:gd name="T63" fmla="*/ 5 h 185"/>
                <a:gd name="T64" fmla="*/ 0 w 72"/>
                <a:gd name="T6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85">
                  <a:moveTo>
                    <a:pt x="0" y="0"/>
                  </a:moveTo>
                  <a:lnTo>
                    <a:pt x="0" y="116"/>
                  </a:lnTo>
                  <a:lnTo>
                    <a:pt x="15" y="115"/>
                  </a:lnTo>
                  <a:lnTo>
                    <a:pt x="15" y="115"/>
                  </a:lnTo>
                  <a:lnTo>
                    <a:pt x="16" y="115"/>
                  </a:lnTo>
                  <a:lnTo>
                    <a:pt x="17" y="117"/>
                  </a:lnTo>
                  <a:lnTo>
                    <a:pt x="18" y="118"/>
                  </a:lnTo>
                  <a:lnTo>
                    <a:pt x="18" y="121"/>
                  </a:lnTo>
                  <a:lnTo>
                    <a:pt x="18" y="121"/>
                  </a:lnTo>
                  <a:lnTo>
                    <a:pt x="18" y="121"/>
                  </a:lnTo>
                  <a:lnTo>
                    <a:pt x="18" y="121"/>
                  </a:lnTo>
                  <a:lnTo>
                    <a:pt x="18" y="121"/>
                  </a:lnTo>
                  <a:lnTo>
                    <a:pt x="18" y="123"/>
                  </a:lnTo>
                  <a:lnTo>
                    <a:pt x="17" y="125"/>
                  </a:lnTo>
                  <a:lnTo>
                    <a:pt x="16" y="126"/>
                  </a:lnTo>
                  <a:lnTo>
                    <a:pt x="15" y="127"/>
                  </a:lnTo>
                  <a:lnTo>
                    <a:pt x="0" y="125"/>
                  </a:lnTo>
                  <a:lnTo>
                    <a:pt x="0" y="141"/>
                  </a:lnTo>
                  <a:lnTo>
                    <a:pt x="0" y="141"/>
                  </a:lnTo>
                  <a:lnTo>
                    <a:pt x="11" y="140"/>
                  </a:lnTo>
                  <a:lnTo>
                    <a:pt x="21" y="136"/>
                  </a:lnTo>
                  <a:lnTo>
                    <a:pt x="32" y="132"/>
                  </a:lnTo>
                  <a:lnTo>
                    <a:pt x="41" y="125"/>
                  </a:lnTo>
                  <a:lnTo>
                    <a:pt x="41" y="125"/>
                  </a:lnTo>
                  <a:lnTo>
                    <a:pt x="41" y="125"/>
                  </a:lnTo>
                  <a:lnTo>
                    <a:pt x="41" y="125"/>
                  </a:lnTo>
                  <a:lnTo>
                    <a:pt x="30" y="141"/>
                  </a:lnTo>
                  <a:lnTo>
                    <a:pt x="26" y="147"/>
                  </a:lnTo>
                  <a:lnTo>
                    <a:pt x="21" y="152"/>
                  </a:lnTo>
                  <a:lnTo>
                    <a:pt x="16" y="157"/>
                  </a:lnTo>
                  <a:lnTo>
                    <a:pt x="10" y="161"/>
                  </a:lnTo>
                  <a:lnTo>
                    <a:pt x="6" y="163"/>
                  </a:lnTo>
                  <a:lnTo>
                    <a:pt x="0" y="166"/>
                  </a:lnTo>
                  <a:lnTo>
                    <a:pt x="0" y="185"/>
                  </a:lnTo>
                  <a:lnTo>
                    <a:pt x="0" y="185"/>
                  </a:lnTo>
                  <a:lnTo>
                    <a:pt x="1" y="185"/>
                  </a:lnTo>
                  <a:lnTo>
                    <a:pt x="1" y="185"/>
                  </a:lnTo>
                  <a:lnTo>
                    <a:pt x="9" y="184"/>
                  </a:lnTo>
                  <a:lnTo>
                    <a:pt x="17" y="181"/>
                  </a:lnTo>
                  <a:lnTo>
                    <a:pt x="24" y="178"/>
                  </a:lnTo>
                  <a:lnTo>
                    <a:pt x="29" y="174"/>
                  </a:lnTo>
                  <a:lnTo>
                    <a:pt x="34" y="168"/>
                  </a:lnTo>
                  <a:lnTo>
                    <a:pt x="37" y="161"/>
                  </a:lnTo>
                  <a:lnTo>
                    <a:pt x="39" y="154"/>
                  </a:lnTo>
                  <a:lnTo>
                    <a:pt x="41" y="147"/>
                  </a:lnTo>
                  <a:lnTo>
                    <a:pt x="41" y="125"/>
                  </a:lnTo>
                  <a:lnTo>
                    <a:pt x="41" y="125"/>
                  </a:lnTo>
                  <a:lnTo>
                    <a:pt x="41" y="125"/>
                  </a:lnTo>
                  <a:lnTo>
                    <a:pt x="47" y="118"/>
                  </a:lnTo>
                  <a:lnTo>
                    <a:pt x="53" y="111"/>
                  </a:lnTo>
                  <a:lnTo>
                    <a:pt x="59" y="102"/>
                  </a:lnTo>
                  <a:lnTo>
                    <a:pt x="63" y="93"/>
                  </a:lnTo>
                  <a:lnTo>
                    <a:pt x="66" y="83"/>
                  </a:lnTo>
                  <a:lnTo>
                    <a:pt x="70" y="71"/>
                  </a:lnTo>
                  <a:lnTo>
                    <a:pt x="71" y="60"/>
                  </a:lnTo>
                  <a:lnTo>
                    <a:pt x="72" y="49"/>
                  </a:lnTo>
                  <a:lnTo>
                    <a:pt x="72" y="49"/>
                  </a:lnTo>
                  <a:lnTo>
                    <a:pt x="71" y="33"/>
                  </a:lnTo>
                  <a:lnTo>
                    <a:pt x="68" y="17"/>
                  </a:lnTo>
                  <a:lnTo>
                    <a:pt x="68" y="17"/>
                  </a:lnTo>
                  <a:lnTo>
                    <a:pt x="62" y="14"/>
                  </a:lnTo>
                  <a:lnTo>
                    <a:pt x="55" y="12"/>
                  </a:lnTo>
                  <a:lnTo>
                    <a:pt x="38" y="8"/>
                  </a:lnTo>
                  <a:lnTo>
                    <a:pt x="20" y="5"/>
                  </a:lnTo>
                  <a:lnTo>
                    <a:pt x="10" y="3"/>
                  </a:lnTo>
                  <a:lnTo>
                    <a:pt x="0" y="0"/>
                  </a:lnTo>
                  <a:close/>
                </a:path>
              </a:pathLst>
            </a:custGeom>
            <a:solidFill>
              <a:srgbClr val="B991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853">
              <a:extLst>
                <a:ext uri="{FF2B5EF4-FFF2-40B4-BE49-F238E27FC236}">
                  <a16:creationId xmlns:a16="http://schemas.microsoft.com/office/drawing/2014/main" id="{A53CF8D8-F5C5-91ED-A650-BF370B176390}"/>
                </a:ext>
              </a:extLst>
            </p:cNvPr>
            <p:cNvSpPr>
              <a:spLocks/>
            </p:cNvSpPr>
            <p:nvPr/>
          </p:nvSpPr>
          <p:spPr bwMode="auto">
            <a:xfrm>
              <a:off x="936625" y="2328862"/>
              <a:ext cx="38100" cy="96838"/>
            </a:xfrm>
            <a:custGeom>
              <a:avLst/>
              <a:gdLst>
                <a:gd name="T0" fmla="*/ 0 w 72"/>
                <a:gd name="T1" fmla="*/ 116 h 185"/>
                <a:gd name="T2" fmla="*/ 15 w 72"/>
                <a:gd name="T3" fmla="*/ 115 h 185"/>
                <a:gd name="T4" fmla="*/ 17 w 72"/>
                <a:gd name="T5" fmla="*/ 117 h 185"/>
                <a:gd name="T6" fmla="*/ 18 w 72"/>
                <a:gd name="T7" fmla="*/ 121 h 185"/>
                <a:gd name="T8" fmla="*/ 18 w 72"/>
                <a:gd name="T9" fmla="*/ 121 h 185"/>
                <a:gd name="T10" fmla="*/ 18 w 72"/>
                <a:gd name="T11" fmla="*/ 121 h 185"/>
                <a:gd name="T12" fmla="*/ 17 w 72"/>
                <a:gd name="T13" fmla="*/ 125 h 185"/>
                <a:gd name="T14" fmla="*/ 15 w 72"/>
                <a:gd name="T15" fmla="*/ 127 h 185"/>
                <a:gd name="T16" fmla="*/ 0 w 72"/>
                <a:gd name="T17" fmla="*/ 141 h 185"/>
                <a:gd name="T18" fmla="*/ 11 w 72"/>
                <a:gd name="T19" fmla="*/ 140 h 185"/>
                <a:gd name="T20" fmla="*/ 32 w 72"/>
                <a:gd name="T21" fmla="*/ 132 h 185"/>
                <a:gd name="T22" fmla="*/ 41 w 72"/>
                <a:gd name="T23" fmla="*/ 125 h 185"/>
                <a:gd name="T24" fmla="*/ 41 w 72"/>
                <a:gd name="T25" fmla="*/ 125 h 185"/>
                <a:gd name="T26" fmla="*/ 26 w 72"/>
                <a:gd name="T27" fmla="*/ 147 h 185"/>
                <a:gd name="T28" fmla="*/ 16 w 72"/>
                <a:gd name="T29" fmla="*/ 157 h 185"/>
                <a:gd name="T30" fmla="*/ 6 w 72"/>
                <a:gd name="T31" fmla="*/ 163 h 185"/>
                <a:gd name="T32" fmla="*/ 0 w 72"/>
                <a:gd name="T33" fmla="*/ 185 h 185"/>
                <a:gd name="T34" fmla="*/ 1 w 72"/>
                <a:gd name="T35" fmla="*/ 185 h 185"/>
                <a:gd name="T36" fmla="*/ 9 w 72"/>
                <a:gd name="T37" fmla="*/ 184 h 185"/>
                <a:gd name="T38" fmla="*/ 24 w 72"/>
                <a:gd name="T39" fmla="*/ 178 h 185"/>
                <a:gd name="T40" fmla="*/ 34 w 72"/>
                <a:gd name="T41" fmla="*/ 168 h 185"/>
                <a:gd name="T42" fmla="*/ 39 w 72"/>
                <a:gd name="T43" fmla="*/ 154 h 185"/>
                <a:gd name="T44" fmla="*/ 41 w 72"/>
                <a:gd name="T45" fmla="*/ 125 h 185"/>
                <a:gd name="T46" fmla="*/ 41 w 72"/>
                <a:gd name="T47" fmla="*/ 125 h 185"/>
                <a:gd name="T48" fmla="*/ 53 w 72"/>
                <a:gd name="T49" fmla="*/ 111 h 185"/>
                <a:gd name="T50" fmla="*/ 63 w 72"/>
                <a:gd name="T51" fmla="*/ 93 h 185"/>
                <a:gd name="T52" fmla="*/ 70 w 72"/>
                <a:gd name="T53" fmla="*/ 71 h 185"/>
                <a:gd name="T54" fmla="*/ 72 w 72"/>
                <a:gd name="T55" fmla="*/ 49 h 185"/>
                <a:gd name="T56" fmla="*/ 71 w 72"/>
                <a:gd name="T57" fmla="*/ 33 h 185"/>
                <a:gd name="T58" fmla="*/ 68 w 72"/>
                <a:gd name="T59" fmla="*/ 17 h 185"/>
                <a:gd name="T60" fmla="*/ 55 w 72"/>
                <a:gd name="T61" fmla="*/ 12 h 185"/>
                <a:gd name="T62" fmla="*/ 20 w 72"/>
                <a:gd name="T63" fmla="*/ 5 h 185"/>
                <a:gd name="T64" fmla="*/ 0 w 72"/>
                <a:gd name="T6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85">
                  <a:moveTo>
                    <a:pt x="0" y="0"/>
                  </a:moveTo>
                  <a:lnTo>
                    <a:pt x="0" y="116"/>
                  </a:lnTo>
                  <a:lnTo>
                    <a:pt x="15" y="115"/>
                  </a:lnTo>
                  <a:lnTo>
                    <a:pt x="15" y="115"/>
                  </a:lnTo>
                  <a:lnTo>
                    <a:pt x="16" y="115"/>
                  </a:lnTo>
                  <a:lnTo>
                    <a:pt x="17" y="117"/>
                  </a:lnTo>
                  <a:lnTo>
                    <a:pt x="18" y="118"/>
                  </a:lnTo>
                  <a:lnTo>
                    <a:pt x="18" y="121"/>
                  </a:lnTo>
                  <a:lnTo>
                    <a:pt x="18" y="121"/>
                  </a:lnTo>
                  <a:lnTo>
                    <a:pt x="18" y="121"/>
                  </a:lnTo>
                  <a:lnTo>
                    <a:pt x="18" y="121"/>
                  </a:lnTo>
                  <a:lnTo>
                    <a:pt x="18" y="121"/>
                  </a:lnTo>
                  <a:lnTo>
                    <a:pt x="18" y="123"/>
                  </a:lnTo>
                  <a:lnTo>
                    <a:pt x="17" y="125"/>
                  </a:lnTo>
                  <a:lnTo>
                    <a:pt x="16" y="126"/>
                  </a:lnTo>
                  <a:lnTo>
                    <a:pt x="15" y="127"/>
                  </a:lnTo>
                  <a:lnTo>
                    <a:pt x="0" y="125"/>
                  </a:lnTo>
                  <a:lnTo>
                    <a:pt x="0" y="141"/>
                  </a:lnTo>
                  <a:lnTo>
                    <a:pt x="0" y="141"/>
                  </a:lnTo>
                  <a:lnTo>
                    <a:pt x="11" y="140"/>
                  </a:lnTo>
                  <a:lnTo>
                    <a:pt x="21" y="136"/>
                  </a:lnTo>
                  <a:lnTo>
                    <a:pt x="32" y="132"/>
                  </a:lnTo>
                  <a:lnTo>
                    <a:pt x="41" y="125"/>
                  </a:lnTo>
                  <a:lnTo>
                    <a:pt x="41" y="125"/>
                  </a:lnTo>
                  <a:lnTo>
                    <a:pt x="41" y="125"/>
                  </a:lnTo>
                  <a:lnTo>
                    <a:pt x="41" y="125"/>
                  </a:lnTo>
                  <a:lnTo>
                    <a:pt x="30" y="141"/>
                  </a:lnTo>
                  <a:lnTo>
                    <a:pt x="26" y="147"/>
                  </a:lnTo>
                  <a:lnTo>
                    <a:pt x="21" y="152"/>
                  </a:lnTo>
                  <a:lnTo>
                    <a:pt x="16" y="157"/>
                  </a:lnTo>
                  <a:lnTo>
                    <a:pt x="10" y="161"/>
                  </a:lnTo>
                  <a:lnTo>
                    <a:pt x="6" y="163"/>
                  </a:lnTo>
                  <a:lnTo>
                    <a:pt x="0" y="166"/>
                  </a:lnTo>
                  <a:lnTo>
                    <a:pt x="0" y="185"/>
                  </a:lnTo>
                  <a:lnTo>
                    <a:pt x="0" y="185"/>
                  </a:lnTo>
                  <a:lnTo>
                    <a:pt x="1" y="185"/>
                  </a:lnTo>
                  <a:lnTo>
                    <a:pt x="1" y="185"/>
                  </a:lnTo>
                  <a:lnTo>
                    <a:pt x="9" y="184"/>
                  </a:lnTo>
                  <a:lnTo>
                    <a:pt x="17" y="181"/>
                  </a:lnTo>
                  <a:lnTo>
                    <a:pt x="24" y="178"/>
                  </a:lnTo>
                  <a:lnTo>
                    <a:pt x="29" y="174"/>
                  </a:lnTo>
                  <a:lnTo>
                    <a:pt x="34" y="168"/>
                  </a:lnTo>
                  <a:lnTo>
                    <a:pt x="37" y="161"/>
                  </a:lnTo>
                  <a:lnTo>
                    <a:pt x="39" y="154"/>
                  </a:lnTo>
                  <a:lnTo>
                    <a:pt x="41" y="147"/>
                  </a:lnTo>
                  <a:lnTo>
                    <a:pt x="41" y="125"/>
                  </a:lnTo>
                  <a:lnTo>
                    <a:pt x="41" y="125"/>
                  </a:lnTo>
                  <a:lnTo>
                    <a:pt x="41" y="125"/>
                  </a:lnTo>
                  <a:lnTo>
                    <a:pt x="47" y="118"/>
                  </a:lnTo>
                  <a:lnTo>
                    <a:pt x="53" y="111"/>
                  </a:lnTo>
                  <a:lnTo>
                    <a:pt x="59" y="102"/>
                  </a:lnTo>
                  <a:lnTo>
                    <a:pt x="63" y="93"/>
                  </a:lnTo>
                  <a:lnTo>
                    <a:pt x="66" y="83"/>
                  </a:lnTo>
                  <a:lnTo>
                    <a:pt x="70" y="71"/>
                  </a:lnTo>
                  <a:lnTo>
                    <a:pt x="71" y="60"/>
                  </a:lnTo>
                  <a:lnTo>
                    <a:pt x="72" y="49"/>
                  </a:lnTo>
                  <a:lnTo>
                    <a:pt x="72" y="49"/>
                  </a:lnTo>
                  <a:lnTo>
                    <a:pt x="71" y="33"/>
                  </a:lnTo>
                  <a:lnTo>
                    <a:pt x="68" y="17"/>
                  </a:lnTo>
                  <a:lnTo>
                    <a:pt x="68" y="17"/>
                  </a:lnTo>
                  <a:lnTo>
                    <a:pt x="62" y="14"/>
                  </a:lnTo>
                  <a:lnTo>
                    <a:pt x="55" y="12"/>
                  </a:lnTo>
                  <a:lnTo>
                    <a:pt x="38" y="8"/>
                  </a:lnTo>
                  <a:lnTo>
                    <a:pt x="20" y="5"/>
                  </a:lnTo>
                  <a:lnTo>
                    <a:pt x="10"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854">
              <a:extLst>
                <a:ext uri="{FF2B5EF4-FFF2-40B4-BE49-F238E27FC236}">
                  <a16:creationId xmlns:a16="http://schemas.microsoft.com/office/drawing/2014/main" id="{AC0F2C45-EC08-FD53-0DA8-D1D63DC8147A}"/>
                </a:ext>
              </a:extLst>
            </p:cNvPr>
            <p:cNvSpPr>
              <a:spLocks/>
            </p:cNvSpPr>
            <p:nvPr/>
          </p:nvSpPr>
          <p:spPr bwMode="auto">
            <a:xfrm>
              <a:off x="936625" y="2393950"/>
              <a:ext cx="22225" cy="22225"/>
            </a:xfrm>
            <a:custGeom>
              <a:avLst/>
              <a:gdLst>
                <a:gd name="T0" fmla="*/ 41 w 41"/>
                <a:gd name="T1" fmla="*/ 0 h 41"/>
                <a:gd name="T2" fmla="*/ 41 w 41"/>
                <a:gd name="T3" fmla="*/ 0 h 41"/>
                <a:gd name="T4" fmla="*/ 32 w 41"/>
                <a:gd name="T5" fmla="*/ 7 h 41"/>
                <a:gd name="T6" fmla="*/ 21 w 41"/>
                <a:gd name="T7" fmla="*/ 11 h 41"/>
                <a:gd name="T8" fmla="*/ 11 w 41"/>
                <a:gd name="T9" fmla="*/ 15 h 41"/>
                <a:gd name="T10" fmla="*/ 0 w 41"/>
                <a:gd name="T11" fmla="*/ 16 h 41"/>
                <a:gd name="T12" fmla="*/ 0 w 41"/>
                <a:gd name="T13" fmla="*/ 41 h 41"/>
                <a:gd name="T14" fmla="*/ 0 w 41"/>
                <a:gd name="T15" fmla="*/ 41 h 41"/>
                <a:gd name="T16" fmla="*/ 6 w 41"/>
                <a:gd name="T17" fmla="*/ 38 h 41"/>
                <a:gd name="T18" fmla="*/ 10 w 41"/>
                <a:gd name="T19" fmla="*/ 36 h 41"/>
                <a:gd name="T20" fmla="*/ 16 w 41"/>
                <a:gd name="T21" fmla="*/ 32 h 41"/>
                <a:gd name="T22" fmla="*/ 21 w 41"/>
                <a:gd name="T23" fmla="*/ 27 h 41"/>
                <a:gd name="T24" fmla="*/ 26 w 41"/>
                <a:gd name="T25" fmla="*/ 22 h 41"/>
                <a:gd name="T26" fmla="*/ 30 w 41"/>
                <a:gd name="T27" fmla="*/ 16 h 41"/>
                <a:gd name="T28" fmla="*/ 41 w 41"/>
                <a:gd name="T2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41">
                  <a:moveTo>
                    <a:pt x="41" y="0"/>
                  </a:moveTo>
                  <a:lnTo>
                    <a:pt x="41" y="0"/>
                  </a:lnTo>
                  <a:lnTo>
                    <a:pt x="32" y="7"/>
                  </a:lnTo>
                  <a:lnTo>
                    <a:pt x="21" y="11"/>
                  </a:lnTo>
                  <a:lnTo>
                    <a:pt x="11" y="15"/>
                  </a:lnTo>
                  <a:lnTo>
                    <a:pt x="0" y="16"/>
                  </a:lnTo>
                  <a:lnTo>
                    <a:pt x="0" y="41"/>
                  </a:lnTo>
                  <a:lnTo>
                    <a:pt x="0" y="41"/>
                  </a:lnTo>
                  <a:lnTo>
                    <a:pt x="6" y="38"/>
                  </a:lnTo>
                  <a:lnTo>
                    <a:pt x="10" y="36"/>
                  </a:lnTo>
                  <a:lnTo>
                    <a:pt x="16" y="32"/>
                  </a:lnTo>
                  <a:lnTo>
                    <a:pt x="21" y="27"/>
                  </a:lnTo>
                  <a:lnTo>
                    <a:pt x="26" y="22"/>
                  </a:lnTo>
                  <a:lnTo>
                    <a:pt x="30" y="16"/>
                  </a:lnTo>
                  <a:lnTo>
                    <a:pt x="41" y="0"/>
                  </a:lnTo>
                  <a:close/>
                </a:path>
              </a:pathLst>
            </a:custGeom>
            <a:solidFill>
              <a:srgbClr val="6246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855">
              <a:extLst>
                <a:ext uri="{FF2B5EF4-FFF2-40B4-BE49-F238E27FC236}">
                  <a16:creationId xmlns:a16="http://schemas.microsoft.com/office/drawing/2014/main" id="{7AA0267D-40EF-2A16-0B7D-AAEB81078C75}"/>
                </a:ext>
              </a:extLst>
            </p:cNvPr>
            <p:cNvSpPr>
              <a:spLocks/>
            </p:cNvSpPr>
            <p:nvPr/>
          </p:nvSpPr>
          <p:spPr bwMode="auto">
            <a:xfrm>
              <a:off x="936625" y="2393950"/>
              <a:ext cx="22225" cy="22225"/>
            </a:xfrm>
            <a:custGeom>
              <a:avLst/>
              <a:gdLst>
                <a:gd name="T0" fmla="*/ 41 w 41"/>
                <a:gd name="T1" fmla="*/ 0 h 41"/>
                <a:gd name="T2" fmla="*/ 41 w 41"/>
                <a:gd name="T3" fmla="*/ 0 h 41"/>
                <a:gd name="T4" fmla="*/ 32 w 41"/>
                <a:gd name="T5" fmla="*/ 7 h 41"/>
                <a:gd name="T6" fmla="*/ 21 w 41"/>
                <a:gd name="T7" fmla="*/ 11 h 41"/>
                <a:gd name="T8" fmla="*/ 11 w 41"/>
                <a:gd name="T9" fmla="*/ 15 h 41"/>
                <a:gd name="T10" fmla="*/ 0 w 41"/>
                <a:gd name="T11" fmla="*/ 16 h 41"/>
                <a:gd name="T12" fmla="*/ 0 w 41"/>
                <a:gd name="T13" fmla="*/ 41 h 41"/>
                <a:gd name="T14" fmla="*/ 0 w 41"/>
                <a:gd name="T15" fmla="*/ 41 h 41"/>
                <a:gd name="T16" fmla="*/ 6 w 41"/>
                <a:gd name="T17" fmla="*/ 38 h 41"/>
                <a:gd name="T18" fmla="*/ 10 w 41"/>
                <a:gd name="T19" fmla="*/ 36 h 41"/>
                <a:gd name="T20" fmla="*/ 16 w 41"/>
                <a:gd name="T21" fmla="*/ 32 h 41"/>
                <a:gd name="T22" fmla="*/ 21 w 41"/>
                <a:gd name="T23" fmla="*/ 27 h 41"/>
                <a:gd name="T24" fmla="*/ 26 w 41"/>
                <a:gd name="T25" fmla="*/ 22 h 41"/>
                <a:gd name="T26" fmla="*/ 30 w 41"/>
                <a:gd name="T27" fmla="*/ 16 h 41"/>
                <a:gd name="T28" fmla="*/ 41 w 41"/>
                <a:gd name="T2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41">
                  <a:moveTo>
                    <a:pt x="41" y="0"/>
                  </a:moveTo>
                  <a:lnTo>
                    <a:pt x="41" y="0"/>
                  </a:lnTo>
                  <a:lnTo>
                    <a:pt x="32" y="7"/>
                  </a:lnTo>
                  <a:lnTo>
                    <a:pt x="21" y="11"/>
                  </a:lnTo>
                  <a:lnTo>
                    <a:pt x="11" y="15"/>
                  </a:lnTo>
                  <a:lnTo>
                    <a:pt x="0" y="16"/>
                  </a:lnTo>
                  <a:lnTo>
                    <a:pt x="0" y="41"/>
                  </a:lnTo>
                  <a:lnTo>
                    <a:pt x="0" y="41"/>
                  </a:lnTo>
                  <a:lnTo>
                    <a:pt x="6" y="38"/>
                  </a:lnTo>
                  <a:lnTo>
                    <a:pt x="10" y="36"/>
                  </a:lnTo>
                  <a:lnTo>
                    <a:pt x="16" y="32"/>
                  </a:lnTo>
                  <a:lnTo>
                    <a:pt x="21" y="27"/>
                  </a:lnTo>
                  <a:lnTo>
                    <a:pt x="26" y="22"/>
                  </a:lnTo>
                  <a:lnTo>
                    <a:pt x="30" y="16"/>
                  </a:lnTo>
                  <a:lnTo>
                    <a:pt x="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56">
              <a:extLst>
                <a:ext uri="{FF2B5EF4-FFF2-40B4-BE49-F238E27FC236}">
                  <a16:creationId xmlns:a16="http://schemas.microsoft.com/office/drawing/2014/main" id="{CB188015-306E-E999-201F-91E84EA67FB7}"/>
                </a:ext>
              </a:extLst>
            </p:cNvPr>
            <p:cNvSpPr>
              <a:spLocks/>
            </p:cNvSpPr>
            <p:nvPr/>
          </p:nvSpPr>
          <p:spPr bwMode="auto">
            <a:xfrm>
              <a:off x="889000" y="2292350"/>
              <a:ext cx="95250" cy="66675"/>
            </a:xfrm>
            <a:custGeom>
              <a:avLst/>
              <a:gdLst>
                <a:gd name="T0" fmla="*/ 180 w 180"/>
                <a:gd name="T1" fmla="*/ 102 h 127"/>
                <a:gd name="T2" fmla="*/ 180 w 180"/>
                <a:gd name="T3" fmla="*/ 81 h 127"/>
                <a:gd name="T4" fmla="*/ 177 w 180"/>
                <a:gd name="T5" fmla="*/ 62 h 127"/>
                <a:gd name="T6" fmla="*/ 170 w 180"/>
                <a:gd name="T7" fmla="*/ 44 h 127"/>
                <a:gd name="T8" fmla="*/ 160 w 180"/>
                <a:gd name="T9" fmla="*/ 28 h 127"/>
                <a:gd name="T10" fmla="*/ 145 w 180"/>
                <a:gd name="T11" fmla="*/ 16 h 127"/>
                <a:gd name="T12" fmla="*/ 127 w 180"/>
                <a:gd name="T13" fmla="*/ 7 h 127"/>
                <a:gd name="T14" fmla="*/ 106 w 180"/>
                <a:gd name="T15" fmla="*/ 1 h 127"/>
                <a:gd name="T16" fmla="*/ 81 w 180"/>
                <a:gd name="T17" fmla="*/ 1 h 127"/>
                <a:gd name="T18" fmla="*/ 73 w 180"/>
                <a:gd name="T19" fmla="*/ 2 h 127"/>
                <a:gd name="T20" fmla="*/ 62 w 180"/>
                <a:gd name="T21" fmla="*/ 7 h 127"/>
                <a:gd name="T22" fmla="*/ 56 w 180"/>
                <a:gd name="T23" fmla="*/ 12 h 127"/>
                <a:gd name="T24" fmla="*/ 55 w 180"/>
                <a:gd name="T25" fmla="*/ 17 h 127"/>
                <a:gd name="T26" fmla="*/ 56 w 180"/>
                <a:gd name="T27" fmla="*/ 18 h 127"/>
                <a:gd name="T28" fmla="*/ 50 w 180"/>
                <a:gd name="T29" fmla="*/ 14 h 127"/>
                <a:gd name="T30" fmla="*/ 42 w 180"/>
                <a:gd name="T31" fmla="*/ 16 h 127"/>
                <a:gd name="T32" fmla="*/ 38 w 180"/>
                <a:gd name="T33" fmla="*/ 18 h 127"/>
                <a:gd name="T34" fmla="*/ 18 w 180"/>
                <a:gd name="T35" fmla="*/ 39 h 127"/>
                <a:gd name="T36" fmla="*/ 6 w 180"/>
                <a:gd name="T37" fmla="*/ 61 h 127"/>
                <a:gd name="T38" fmla="*/ 0 w 180"/>
                <a:gd name="T39" fmla="*/ 81 h 127"/>
                <a:gd name="T40" fmla="*/ 1 w 180"/>
                <a:gd name="T41" fmla="*/ 99 h 127"/>
                <a:gd name="T42" fmla="*/ 2 w 180"/>
                <a:gd name="T43" fmla="*/ 106 h 127"/>
                <a:gd name="T44" fmla="*/ 8 w 180"/>
                <a:gd name="T45" fmla="*/ 119 h 127"/>
                <a:gd name="T46" fmla="*/ 14 w 180"/>
                <a:gd name="T47" fmla="*/ 127 h 127"/>
                <a:gd name="T48" fmla="*/ 14 w 180"/>
                <a:gd name="T49" fmla="*/ 121 h 127"/>
                <a:gd name="T50" fmla="*/ 18 w 180"/>
                <a:gd name="T51" fmla="*/ 100 h 127"/>
                <a:gd name="T52" fmla="*/ 28 w 180"/>
                <a:gd name="T53" fmla="*/ 82 h 127"/>
                <a:gd name="T54" fmla="*/ 36 w 180"/>
                <a:gd name="T55" fmla="*/ 72 h 127"/>
                <a:gd name="T56" fmla="*/ 62 w 180"/>
                <a:gd name="T57" fmla="*/ 41 h 127"/>
                <a:gd name="T58" fmla="*/ 62 w 180"/>
                <a:gd name="T59" fmla="*/ 44 h 127"/>
                <a:gd name="T60" fmla="*/ 62 w 180"/>
                <a:gd name="T61" fmla="*/ 49 h 127"/>
                <a:gd name="T62" fmla="*/ 69 w 180"/>
                <a:gd name="T63" fmla="*/ 57 h 127"/>
                <a:gd name="T64" fmla="*/ 84 w 180"/>
                <a:gd name="T65" fmla="*/ 66 h 127"/>
                <a:gd name="T66" fmla="*/ 98 w 180"/>
                <a:gd name="T67" fmla="*/ 71 h 127"/>
                <a:gd name="T68" fmla="*/ 137 w 180"/>
                <a:gd name="T69" fmla="*/ 77 h 127"/>
                <a:gd name="T70" fmla="*/ 156 w 180"/>
                <a:gd name="T71" fmla="*/ 84 h 127"/>
                <a:gd name="T72" fmla="*/ 163 w 180"/>
                <a:gd name="T73" fmla="*/ 90 h 127"/>
                <a:gd name="T74" fmla="*/ 165 w 180"/>
                <a:gd name="T75" fmla="*/ 98 h 127"/>
                <a:gd name="T76" fmla="*/ 169 w 180"/>
                <a:gd name="T77" fmla="*/ 116 h 127"/>
                <a:gd name="T78" fmla="*/ 172 w 180"/>
                <a:gd name="T79" fmla="*/ 125 h 127"/>
                <a:gd name="T80" fmla="*/ 174 w 180"/>
                <a:gd name="T81" fmla="*/ 125 h 127"/>
                <a:gd name="T82" fmla="*/ 178 w 180"/>
                <a:gd name="T83" fmla="*/ 11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0" h="127">
                  <a:moveTo>
                    <a:pt x="180" y="102"/>
                  </a:moveTo>
                  <a:lnTo>
                    <a:pt x="180" y="102"/>
                  </a:lnTo>
                  <a:lnTo>
                    <a:pt x="180" y="91"/>
                  </a:lnTo>
                  <a:lnTo>
                    <a:pt x="180" y="81"/>
                  </a:lnTo>
                  <a:lnTo>
                    <a:pt x="179" y="71"/>
                  </a:lnTo>
                  <a:lnTo>
                    <a:pt x="177" y="62"/>
                  </a:lnTo>
                  <a:lnTo>
                    <a:pt x="174" y="53"/>
                  </a:lnTo>
                  <a:lnTo>
                    <a:pt x="170" y="44"/>
                  </a:lnTo>
                  <a:lnTo>
                    <a:pt x="165" y="36"/>
                  </a:lnTo>
                  <a:lnTo>
                    <a:pt x="160" y="28"/>
                  </a:lnTo>
                  <a:lnTo>
                    <a:pt x="153" y="21"/>
                  </a:lnTo>
                  <a:lnTo>
                    <a:pt x="145" y="16"/>
                  </a:lnTo>
                  <a:lnTo>
                    <a:pt x="136" y="11"/>
                  </a:lnTo>
                  <a:lnTo>
                    <a:pt x="127" y="7"/>
                  </a:lnTo>
                  <a:lnTo>
                    <a:pt x="117" y="3"/>
                  </a:lnTo>
                  <a:lnTo>
                    <a:pt x="106" y="1"/>
                  </a:lnTo>
                  <a:lnTo>
                    <a:pt x="93" y="0"/>
                  </a:lnTo>
                  <a:lnTo>
                    <a:pt x="81" y="1"/>
                  </a:lnTo>
                  <a:lnTo>
                    <a:pt x="81" y="1"/>
                  </a:lnTo>
                  <a:lnTo>
                    <a:pt x="73" y="2"/>
                  </a:lnTo>
                  <a:lnTo>
                    <a:pt x="66" y="3"/>
                  </a:lnTo>
                  <a:lnTo>
                    <a:pt x="62" y="7"/>
                  </a:lnTo>
                  <a:lnTo>
                    <a:pt x="59" y="9"/>
                  </a:lnTo>
                  <a:lnTo>
                    <a:pt x="56" y="12"/>
                  </a:lnTo>
                  <a:lnTo>
                    <a:pt x="55" y="14"/>
                  </a:lnTo>
                  <a:lnTo>
                    <a:pt x="55" y="17"/>
                  </a:lnTo>
                  <a:lnTo>
                    <a:pt x="56" y="18"/>
                  </a:lnTo>
                  <a:lnTo>
                    <a:pt x="56" y="18"/>
                  </a:lnTo>
                  <a:lnTo>
                    <a:pt x="54" y="16"/>
                  </a:lnTo>
                  <a:lnTo>
                    <a:pt x="50" y="14"/>
                  </a:lnTo>
                  <a:lnTo>
                    <a:pt x="45" y="14"/>
                  </a:lnTo>
                  <a:lnTo>
                    <a:pt x="42" y="16"/>
                  </a:lnTo>
                  <a:lnTo>
                    <a:pt x="38" y="18"/>
                  </a:lnTo>
                  <a:lnTo>
                    <a:pt x="38" y="18"/>
                  </a:lnTo>
                  <a:lnTo>
                    <a:pt x="27" y="28"/>
                  </a:lnTo>
                  <a:lnTo>
                    <a:pt x="18" y="39"/>
                  </a:lnTo>
                  <a:lnTo>
                    <a:pt x="10" y="49"/>
                  </a:lnTo>
                  <a:lnTo>
                    <a:pt x="6" y="61"/>
                  </a:lnTo>
                  <a:lnTo>
                    <a:pt x="2" y="71"/>
                  </a:lnTo>
                  <a:lnTo>
                    <a:pt x="0" y="81"/>
                  </a:lnTo>
                  <a:lnTo>
                    <a:pt x="0" y="90"/>
                  </a:lnTo>
                  <a:lnTo>
                    <a:pt x="1" y="99"/>
                  </a:lnTo>
                  <a:lnTo>
                    <a:pt x="1" y="99"/>
                  </a:lnTo>
                  <a:lnTo>
                    <a:pt x="2" y="106"/>
                  </a:lnTo>
                  <a:lnTo>
                    <a:pt x="5" y="111"/>
                  </a:lnTo>
                  <a:lnTo>
                    <a:pt x="8" y="119"/>
                  </a:lnTo>
                  <a:lnTo>
                    <a:pt x="11" y="125"/>
                  </a:lnTo>
                  <a:lnTo>
                    <a:pt x="14" y="127"/>
                  </a:lnTo>
                  <a:lnTo>
                    <a:pt x="14" y="127"/>
                  </a:lnTo>
                  <a:lnTo>
                    <a:pt x="14" y="121"/>
                  </a:lnTo>
                  <a:lnTo>
                    <a:pt x="16" y="108"/>
                  </a:lnTo>
                  <a:lnTo>
                    <a:pt x="18" y="100"/>
                  </a:lnTo>
                  <a:lnTo>
                    <a:pt x="23" y="91"/>
                  </a:lnTo>
                  <a:lnTo>
                    <a:pt x="28" y="82"/>
                  </a:lnTo>
                  <a:lnTo>
                    <a:pt x="36" y="72"/>
                  </a:lnTo>
                  <a:lnTo>
                    <a:pt x="36" y="72"/>
                  </a:lnTo>
                  <a:lnTo>
                    <a:pt x="54" y="52"/>
                  </a:lnTo>
                  <a:lnTo>
                    <a:pt x="62" y="41"/>
                  </a:lnTo>
                  <a:lnTo>
                    <a:pt x="62" y="41"/>
                  </a:lnTo>
                  <a:lnTo>
                    <a:pt x="62" y="44"/>
                  </a:lnTo>
                  <a:lnTo>
                    <a:pt x="62" y="46"/>
                  </a:lnTo>
                  <a:lnTo>
                    <a:pt x="62" y="49"/>
                  </a:lnTo>
                  <a:lnTo>
                    <a:pt x="64" y="53"/>
                  </a:lnTo>
                  <a:lnTo>
                    <a:pt x="69" y="57"/>
                  </a:lnTo>
                  <a:lnTo>
                    <a:pt x="75" y="62"/>
                  </a:lnTo>
                  <a:lnTo>
                    <a:pt x="84" y="66"/>
                  </a:lnTo>
                  <a:lnTo>
                    <a:pt x="84" y="66"/>
                  </a:lnTo>
                  <a:lnTo>
                    <a:pt x="98" y="71"/>
                  </a:lnTo>
                  <a:lnTo>
                    <a:pt x="111" y="73"/>
                  </a:lnTo>
                  <a:lnTo>
                    <a:pt x="137" y="77"/>
                  </a:lnTo>
                  <a:lnTo>
                    <a:pt x="148" y="81"/>
                  </a:lnTo>
                  <a:lnTo>
                    <a:pt x="156" y="84"/>
                  </a:lnTo>
                  <a:lnTo>
                    <a:pt x="160" y="86"/>
                  </a:lnTo>
                  <a:lnTo>
                    <a:pt x="163" y="90"/>
                  </a:lnTo>
                  <a:lnTo>
                    <a:pt x="165" y="94"/>
                  </a:lnTo>
                  <a:lnTo>
                    <a:pt x="165" y="98"/>
                  </a:lnTo>
                  <a:lnTo>
                    <a:pt x="165" y="98"/>
                  </a:lnTo>
                  <a:lnTo>
                    <a:pt x="169" y="116"/>
                  </a:lnTo>
                  <a:lnTo>
                    <a:pt x="170" y="121"/>
                  </a:lnTo>
                  <a:lnTo>
                    <a:pt x="172" y="125"/>
                  </a:lnTo>
                  <a:lnTo>
                    <a:pt x="173" y="125"/>
                  </a:lnTo>
                  <a:lnTo>
                    <a:pt x="174" y="125"/>
                  </a:lnTo>
                  <a:lnTo>
                    <a:pt x="175" y="121"/>
                  </a:lnTo>
                  <a:lnTo>
                    <a:pt x="178" y="115"/>
                  </a:lnTo>
                  <a:lnTo>
                    <a:pt x="180" y="102"/>
                  </a:lnTo>
                  <a:close/>
                </a:path>
              </a:pathLst>
            </a:custGeom>
            <a:solidFill>
              <a:srgbClr val="3C2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857">
              <a:extLst>
                <a:ext uri="{FF2B5EF4-FFF2-40B4-BE49-F238E27FC236}">
                  <a16:creationId xmlns:a16="http://schemas.microsoft.com/office/drawing/2014/main" id="{BC8BA901-FE0D-3528-4D4B-62ABFE482552}"/>
                </a:ext>
              </a:extLst>
            </p:cNvPr>
            <p:cNvSpPr>
              <a:spLocks/>
            </p:cNvSpPr>
            <p:nvPr/>
          </p:nvSpPr>
          <p:spPr bwMode="auto">
            <a:xfrm>
              <a:off x="889000" y="2292350"/>
              <a:ext cx="95250" cy="66675"/>
            </a:xfrm>
            <a:custGeom>
              <a:avLst/>
              <a:gdLst>
                <a:gd name="T0" fmla="*/ 180 w 180"/>
                <a:gd name="T1" fmla="*/ 102 h 127"/>
                <a:gd name="T2" fmla="*/ 180 w 180"/>
                <a:gd name="T3" fmla="*/ 81 h 127"/>
                <a:gd name="T4" fmla="*/ 177 w 180"/>
                <a:gd name="T5" fmla="*/ 62 h 127"/>
                <a:gd name="T6" fmla="*/ 170 w 180"/>
                <a:gd name="T7" fmla="*/ 44 h 127"/>
                <a:gd name="T8" fmla="*/ 160 w 180"/>
                <a:gd name="T9" fmla="*/ 28 h 127"/>
                <a:gd name="T10" fmla="*/ 145 w 180"/>
                <a:gd name="T11" fmla="*/ 16 h 127"/>
                <a:gd name="T12" fmla="*/ 127 w 180"/>
                <a:gd name="T13" fmla="*/ 7 h 127"/>
                <a:gd name="T14" fmla="*/ 106 w 180"/>
                <a:gd name="T15" fmla="*/ 1 h 127"/>
                <a:gd name="T16" fmla="*/ 81 w 180"/>
                <a:gd name="T17" fmla="*/ 1 h 127"/>
                <a:gd name="T18" fmla="*/ 73 w 180"/>
                <a:gd name="T19" fmla="*/ 2 h 127"/>
                <a:gd name="T20" fmla="*/ 62 w 180"/>
                <a:gd name="T21" fmla="*/ 7 h 127"/>
                <a:gd name="T22" fmla="*/ 56 w 180"/>
                <a:gd name="T23" fmla="*/ 12 h 127"/>
                <a:gd name="T24" fmla="*/ 55 w 180"/>
                <a:gd name="T25" fmla="*/ 17 h 127"/>
                <a:gd name="T26" fmla="*/ 56 w 180"/>
                <a:gd name="T27" fmla="*/ 18 h 127"/>
                <a:gd name="T28" fmla="*/ 50 w 180"/>
                <a:gd name="T29" fmla="*/ 14 h 127"/>
                <a:gd name="T30" fmla="*/ 42 w 180"/>
                <a:gd name="T31" fmla="*/ 16 h 127"/>
                <a:gd name="T32" fmla="*/ 38 w 180"/>
                <a:gd name="T33" fmla="*/ 18 h 127"/>
                <a:gd name="T34" fmla="*/ 18 w 180"/>
                <a:gd name="T35" fmla="*/ 39 h 127"/>
                <a:gd name="T36" fmla="*/ 6 w 180"/>
                <a:gd name="T37" fmla="*/ 61 h 127"/>
                <a:gd name="T38" fmla="*/ 0 w 180"/>
                <a:gd name="T39" fmla="*/ 81 h 127"/>
                <a:gd name="T40" fmla="*/ 1 w 180"/>
                <a:gd name="T41" fmla="*/ 99 h 127"/>
                <a:gd name="T42" fmla="*/ 2 w 180"/>
                <a:gd name="T43" fmla="*/ 106 h 127"/>
                <a:gd name="T44" fmla="*/ 8 w 180"/>
                <a:gd name="T45" fmla="*/ 119 h 127"/>
                <a:gd name="T46" fmla="*/ 14 w 180"/>
                <a:gd name="T47" fmla="*/ 127 h 127"/>
                <a:gd name="T48" fmla="*/ 14 w 180"/>
                <a:gd name="T49" fmla="*/ 121 h 127"/>
                <a:gd name="T50" fmla="*/ 18 w 180"/>
                <a:gd name="T51" fmla="*/ 100 h 127"/>
                <a:gd name="T52" fmla="*/ 28 w 180"/>
                <a:gd name="T53" fmla="*/ 82 h 127"/>
                <a:gd name="T54" fmla="*/ 36 w 180"/>
                <a:gd name="T55" fmla="*/ 72 h 127"/>
                <a:gd name="T56" fmla="*/ 62 w 180"/>
                <a:gd name="T57" fmla="*/ 41 h 127"/>
                <a:gd name="T58" fmla="*/ 62 w 180"/>
                <a:gd name="T59" fmla="*/ 44 h 127"/>
                <a:gd name="T60" fmla="*/ 62 w 180"/>
                <a:gd name="T61" fmla="*/ 49 h 127"/>
                <a:gd name="T62" fmla="*/ 69 w 180"/>
                <a:gd name="T63" fmla="*/ 57 h 127"/>
                <a:gd name="T64" fmla="*/ 84 w 180"/>
                <a:gd name="T65" fmla="*/ 66 h 127"/>
                <a:gd name="T66" fmla="*/ 98 w 180"/>
                <a:gd name="T67" fmla="*/ 71 h 127"/>
                <a:gd name="T68" fmla="*/ 137 w 180"/>
                <a:gd name="T69" fmla="*/ 77 h 127"/>
                <a:gd name="T70" fmla="*/ 156 w 180"/>
                <a:gd name="T71" fmla="*/ 84 h 127"/>
                <a:gd name="T72" fmla="*/ 163 w 180"/>
                <a:gd name="T73" fmla="*/ 90 h 127"/>
                <a:gd name="T74" fmla="*/ 165 w 180"/>
                <a:gd name="T75" fmla="*/ 98 h 127"/>
                <a:gd name="T76" fmla="*/ 169 w 180"/>
                <a:gd name="T77" fmla="*/ 116 h 127"/>
                <a:gd name="T78" fmla="*/ 172 w 180"/>
                <a:gd name="T79" fmla="*/ 125 h 127"/>
                <a:gd name="T80" fmla="*/ 174 w 180"/>
                <a:gd name="T81" fmla="*/ 125 h 127"/>
                <a:gd name="T82" fmla="*/ 178 w 180"/>
                <a:gd name="T83" fmla="*/ 11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0" h="127">
                  <a:moveTo>
                    <a:pt x="180" y="102"/>
                  </a:moveTo>
                  <a:lnTo>
                    <a:pt x="180" y="102"/>
                  </a:lnTo>
                  <a:lnTo>
                    <a:pt x="180" y="91"/>
                  </a:lnTo>
                  <a:lnTo>
                    <a:pt x="180" y="81"/>
                  </a:lnTo>
                  <a:lnTo>
                    <a:pt x="179" y="71"/>
                  </a:lnTo>
                  <a:lnTo>
                    <a:pt x="177" y="62"/>
                  </a:lnTo>
                  <a:lnTo>
                    <a:pt x="174" y="53"/>
                  </a:lnTo>
                  <a:lnTo>
                    <a:pt x="170" y="44"/>
                  </a:lnTo>
                  <a:lnTo>
                    <a:pt x="165" y="36"/>
                  </a:lnTo>
                  <a:lnTo>
                    <a:pt x="160" y="28"/>
                  </a:lnTo>
                  <a:lnTo>
                    <a:pt x="153" y="21"/>
                  </a:lnTo>
                  <a:lnTo>
                    <a:pt x="145" y="16"/>
                  </a:lnTo>
                  <a:lnTo>
                    <a:pt x="136" y="11"/>
                  </a:lnTo>
                  <a:lnTo>
                    <a:pt x="127" y="7"/>
                  </a:lnTo>
                  <a:lnTo>
                    <a:pt x="117" y="3"/>
                  </a:lnTo>
                  <a:lnTo>
                    <a:pt x="106" y="1"/>
                  </a:lnTo>
                  <a:lnTo>
                    <a:pt x="93" y="0"/>
                  </a:lnTo>
                  <a:lnTo>
                    <a:pt x="81" y="1"/>
                  </a:lnTo>
                  <a:lnTo>
                    <a:pt x="81" y="1"/>
                  </a:lnTo>
                  <a:lnTo>
                    <a:pt x="73" y="2"/>
                  </a:lnTo>
                  <a:lnTo>
                    <a:pt x="66" y="3"/>
                  </a:lnTo>
                  <a:lnTo>
                    <a:pt x="62" y="7"/>
                  </a:lnTo>
                  <a:lnTo>
                    <a:pt x="59" y="9"/>
                  </a:lnTo>
                  <a:lnTo>
                    <a:pt x="56" y="12"/>
                  </a:lnTo>
                  <a:lnTo>
                    <a:pt x="55" y="14"/>
                  </a:lnTo>
                  <a:lnTo>
                    <a:pt x="55" y="17"/>
                  </a:lnTo>
                  <a:lnTo>
                    <a:pt x="56" y="18"/>
                  </a:lnTo>
                  <a:lnTo>
                    <a:pt x="56" y="18"/>
                  </a:lnTo>
                  <a:lnTo>
                    <a:pt x="54" y="16"/>
                  </a:lnTo>
                  <a:lnTo>
                    <a:pt x="50" y="14"/>
                  </a:lnTo>
                  <a:lnTo>
                    <a:pt x="45" y="14"/>
                  </a:lnTo>
                  <a:lnTo>
                    <a:pt x="42" y="16"/>
                  </a:lnTo>
                  <a:lnTo>
                    <a:pt x="38" y="18"/>
                  </a:lnTo>
                  <a:lnTo>
                    <a:pt x="38" y="18"/>
                  </a:lnTo>
                  <a:lnTo>
                    <a:pt x="27" y="28"/>
                  </a:lnTo>
                  <a:lnTo>
                    <a:pt x="18" y="39"/>
                  </a:lnTo>
                  <a:lnTo>
                    <a:pt x="10" y="49"/>
                  </a:lnTo>
                  <a:lnTo>
                    <a:pt x="6" y="61"/>
                  </a:lnTo>
                  <a:lnTo>
                    <a:pt x="2" y="71"/>
                  </a:lnTo>
                  <a:lnTo>
                    <a:pt x="0" y="81"/>
                  </a:lnTo>
                  <a:lnTo>
                    <a:pt x="0" y="90"/>
                  </a:lnTo>
                  <a:lnTo>
                    <a:pt x="1" y="99"/>
                  </a:lnTo>
                  <a:lnTo>
                    <a:pt x="1" y="99"/>
                  </a:lnTo>
                  <a:lnTo>
                    <a:pt x="2" y="106"/>
                  </a:lnTo>
                  <a:lnTo>
                    <a:pt x="5" y="111"/>
                  </a:lnTo>
                  <a:lnTo>
                    <a:pt x="8" y="119"/>
                  </a:lnTo>
                  <a:lnTo>
                    <a:pt x="11" y="125"/>
                  </a:lnTo>
                  <a:lnTo>
                    <a:pt x="14" y="127"/>
                  </a:lnTo>
                  <a:lnTo>
                    <a:pt x="14" y="127"/>
                  </a:lnTo>
                  <a:lnTo>
                    <a:pt x="14" y="121"/>
                  </a:lnTo>
                  <a:lnTo>
                    <a:pt x="16" y="108"/>
                  </a:lnTo>
                  <a:lnTo>
                    <a:pt x="18" y="100"/>
                  </a:lnTo>
                  <a:lnTo>
                    <a:pt x="23" y="91"/>
                  </a:lnTo>
                  <a:lnTo>
                    <a:pt x="28" y="82"/>
                  </a:lnTo>
                  <a:lnTo>
                    <a:pt x="36" y="72"/>
                  </a:lnTo>
                  <a:lnTo>
                    <a:pt x="36" y="72"/>
                  </a:lnTo>
                  <a:lnTo>
                    <a:pt x="54" y="52"/>
                  </a:lnTo>
                  <a:lnTo>
                    <a:pt x="62" y="41"/>
                  </a:lnTo>
                  <a:lnTo>
                    <a:pt x="62" y="41"/>
                  </a:lnTo>
                  <a:lnTo>
                    <a:pt x="62" y="44"/>
                  </a:lnTo>
                  <a:lnTo>
                    <a:pt x="62" y="46"/>
                  </a:lnTo>
                  <a:lnTo>
                    <a:pt x="62" y="49"/>
                  </a:lnTo>
                  <a:lnTo>
                    <a:pt x="64" y="53"/>
                  </a:lnTo>
                  <a:lnTo>
                    <a:pt x="69" y="57"/>
                  </a:lnTo>
                  <a:lnTo>
                    <a:pt x="75" y="62"/>
                  </a:lnTo>
                  <a:lnTo>
                    <a:pt x="84" y="66"/>
                  </a:lnTo>
                  <a:lnTo>
                    <a:pt x="84" y="66"/>
                  </a:lnTo>
                  <a:lnTo>
                    <a:pt x="98" y="71"/>
                  </a:lnTo>
                  <a:lnTo>
                    <a:pt x="111" y="73"/>
                  </a:lnTo>
                  <a:lnTo>
                    <a:pt x="137" y="77"/>
                  </a:lnTo>
                  <a:lnTo>
                    <a:pt x="148" y="81"/>
                  </a:lnTo>
                  <a:lnTo>
                    <a:pt x="156" y="84"/>
                  </a:lnTo>
                  <a:lnTo>
                    <a:pt x="160" y="86"/>
                  </a:lnTo>
                  <a:lnTo>
                    <a:pt x="163" y="90"/>
                  </a:lnTo>
                  <a:lnTo>
                    <a:pt x="165" y="94"/>
                  </a:lnTo>
                  <a:lnTo>
                    <a:pt x="165" y="98"/>
                  </a:lnTo>
                  <a:lnTo>
                    <a:pt x="165" y="98"/>
                  </a:lnTo>
                  <a:lnTo>
                    <a:pt x="169" y="116"/>
                  </a:lnTo>
                  <a:lnTo>
                    <a:pt x="170" y="121"/>
                  </a:lnTo>
                  <a:lnTo>
                    <a:pt x="172" y="125"/>
                  </a:lnTo>
                  <a:lnTo>
                    <a:pt x="173" y="125"/>
                  </a:lnTo>
                  <a:lnTo>
                    <a:pt x="174" y="125"/>
                  </a:lnTo>
                  <a:lnTo>
                    <a:pt x="175" y="121"/>
                  </a:lnTo>
                  <a:lnTo>
                    <a:pt x="178" y="115"/>
                  </a:lnTo>
                  <a:lnTo>
                    <a:pt x="180" y="10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858">
              <a:extLst>
                <a:ext uri="{FF2B5EF4-FFF2-40B4-BE49-F238E27FC236}">
                  <a16:creationId xmlns:a16="http://schemas.microsoft.com/office/drawing/2014/main" id="{B0F6B434-B878-2953-38E8-CB583A94CB29}"/>
                </a:ext>
              </a:extLst>
            </p:cNvPr>
            <p:cNvSpPr>
              <a:spLocks/>
            </p:cNvSpPr>
            <p:nvPr/>
          </p:nvSpPr>
          <p:spPr bwMode="auto">
            <a:xfrm>
              <a:off x="893762" y="2295525"/>
              <a:ext cx="87313" cy="61913"/>
            </a:xfrm>
            <a:custGeom>
              <a:avLst/>
              <a:gdLst>
                <a:gd name="T0" fmla="*/ 82 w 164"/>
                <a:gd name="T1" fmla="*/ 2 h 117"/>
                <a:gd name="T2" fmla="*/ 98 w 164"/>
                <a:gd name="T3" fmla="*/ 4 h 117"/>
                <a:gd name="T4" fmla="*/ 112 w 164"/>
                <a:gd name="T5" fmla="*/ 9 h 117"/>
                <a:gd name="T6" fmla="*/ 126 w 164"/>
                <a:gd name="T7" fmla="*/ 15 h 117"/>
                <a:gd name="T8" fmla="*/ 137 w 164"/>
                <a:gd name="T9" fmla="*/ 24 h 117"/>
                <a:gd name="T10" fmla="*/ 147 w 164"/>
                <a:gd name="T11" fmla="*/ 36 h 117"/>
                <a:gd name="T12" fmla="*/ 155 w 164"/>
                <a:gd name="T13" fmla="*/ 48 h 117"/>
                <a:gd name="T14" fmla="*/ 160 w 164"/>
                <a:gd name="T15" fmla="*/ 63 h 117"/>
                <a:gd name="T16" fmla="*/ 161 w 164"/>
                <a:gd name="T17" fmla="*/ 78 h 117"/>
                <a:gd name="T18" fmla="*/ 162 w 164"/>
                <a:gd name="T19" fmla="*/ 79 h 117"/>
                <a:gd name="T20" fmla="*/ 163 w 164"/>
                <a:gd name="T21" fmla="*/ 79 h 117"/>
                <a:gd name="T22" fmla="*/ 164 w 164"/>
                <a:gd name="T23" fmla="*/ 78 h 117"/>
                <a:gd name="T24" fmla="*/ 163 w 164"/>
                <a:gd name="T25" fmla="*/ 70 h 117"/>
                <a:gd name="T26" fmla="*/ 160 w 164"/>
                <a:gd name="T27" fmla="*/ 55 h 117"/>
                <a:gd name="T28" fmla="*/ 154 w 164"/>
                <a:gd name="T29" fmla="*/ 40 h 117"/>
                <a:gd name="T30" fmla="*/ 145 w 164"/>
                <a:gd name="T31" fmla="*/ 28 h 117"/>
                <a:gd name="T32" fmla="*/ 134 w 164"/>
                <a:gd name="T33" fmla="*/ 18 h 117"/>
                <a:gd name="T34" fmla="*/ 120 w 164"/>
                <a:gd name="T35" fmla="*/ 10 h 117"/>
                <a:gd name="T36" fmla="*/ 106 w 164"/>
                <a:gd name="T37" fmla="*/ 3 h 117"/>
                <a:gd name="T38" fmla="*/ 90 w 164"/>
                <a:gd name="T39" fmla="*/ 0 h 117"/>
                <a:gd name="T40" fmla="*/ 82 w 164"/>
                <a:gd name="T41" fmla="*/ 0 h 117"/>
                <a:gd name="T42" fmla="*/ 66 w 164"/>
                <a:gd name="T43" fmla="*/ 2 h 117"/>
                <a:gd name="T44" fmla="*/ 51 w 164"/>
                <a:gd name="T45" fmla="*/ 5 h 117"/>
                <a:gd name="T46" fmla="*/ 37 w 164"/>
                <a:gd name="T47" fmla="*/ 13 h 117"/>
                <a:gd name="T48" fmla="*/ 25 w 164"/>
                <a:gd name="T49" fmla="*/ 22 h 117"/>
                <a:gd name="T50" fmla="*/ 16 w 164"/>
                <a:gd name="T51" fmla="*/ 33 h 117"/>
                <a:gd name="T52" fmla="*/ 8 w 164"/>
                <a:gd name="T53" fmla="*/ 47 h 117"/>
                <a:gd name="T54" fmla="*/ 2 w 164"/>
                <a:gd name="T55" fmla="*/ 61 h 117"/>
                <a:gd name="T56" fmla="*/ 0 w 164"/>
                <a:gd name="T57" fmla="*/ 76 h 117"/>
                <a:gd name="T58" fmla="*/ 0 w 164"/>
                <a:gd name="T59" fmla="*/ 115 h 117"/>
                <a:gd name="T60" fmla="*/ 1 w 164"/>
                <a:gd name="T61" fmla="*/ 115 h 117"/>
                <a:gd name="T62" fmla="*/ 1 w 164"/>
                <a:gd name="T63" fmla="*/ 117 h 117"/>
                <a:gd name="T64" fmla="*/ 3 w 164"/>
                <a:gd name="T65" fmla="*/ 115 h 117"/>
                <a:gd name="T66" fmla="*/ 3 w 164"/>
                <a:gd name="T67" fmla="*/ 76 h 117"/>
                <a:gd name="T68" fmla="*/ 3 w 164"/>
                <a:gd name="T69" fmla="*/ 68 h 117"/>
                <a:gd name="T70" fmla="*/ 7 w 164"/>
                <a:gd name="T71" fmla="*/ 54 h 117"/>
                <a:gd name="T72" fmla="*/ 14 w 164"/>
                <a:gd name="T73" fmla="*/ 41 h 117"/>
                <a:gd name="T74" fmla="*/ 23 w 164"/>
                <a:gd name="T75" fmla="*/ 29 h 117"/>
                <a:gd name="T76" fmla="*/ 33 w 164"/>
                <a:gd name="T77" fmla="*/ 19 h 117"/>
                <a:gd name="T78" fmla="*/ 45 w 164"/>
                <a:gd name="T79" fmla="*/ 11 h 117"/>
                <a:gd name="T80" fmla="*/ 60 w 164"/>
                <a:gd name="T81" fmla="*/ 5 h 117"/>
                <a:gd name="T82" fmla="*/ 74 w 164"/>
                <a:gd name="T83" fmla="*/ 3 h 117"/>
                <a:gd name="T84" fmla="*/ 82 w 164"/>
                <a:gd name="T85" fmla="*/ 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 h="117">
                  <a:moveTo>
                    <a:pt x="82" y="2"/>
                  </a:moveTo>
                  <a:lnTo>
                    <a:pt x="82" y="2"/>
                  </a:lnTo>
                  <a:lnTo>
                    <a:pt x="90" y="3"/>
                  </a:lnTo>
                  <a:lnTo>
                    <a:pt x="98" y="4"/>
                  </a:lnTo>
                  <a:lnTo>
                    <a:pt x="106" y="5"/>
                  </a:lnTo>
                  <a:lnTo>
                    <a:pt x="112" y="9"/>
                  </a:lnTo>
                  <a:lnTo>
                    <a:pt x="119" y="12"/>
                  </a:lnTo>
                  <a:lnTo>
                    <a:pt x="126" y="15"/>
                  </a:lnTo>
                  <a:lnTo>
                    <a:pt x="132" y="20"/>
                  </a:lnTo>
                  <a:lnTo>
                    <a:pt x="137" y="24"/>
                  </a:lnTo>
                  <a:lnTo>
                    <a:pt x="143" y="30"/>
                  </a:lnTo>
                  <a:lnTo>
                    <a:pt x="147" y="36"/>
                  </a:lnTo>
                  <a:lnTo>
                    <a:pt x="152" y="42"/>
                  </a:lnTo>
                  <a:lnTo>
                    <a:pt x="155" y="48"/>
                  </a:lnTo>
                  <a:lnTo>
                    <a:pt x="157" y="56"/>
                  </a:lnTo>
                  <a:lnTo>
                    <a:pt x="160" y="63"/>
                  </a:lnTo>
                  <a:lnTo>
                    <a:pt x="161" y="70"/>
                  </a:lnTo>
                  <a:lnTo>
                    <a:pt x="161" y="78"/>
                  </a:lnTo>
                  <a:lnTo>
                    <a:pt x="161" y="78"/>
                  </a:lnTo>
                  <a:lnTo>
                    <a:pt x="162" y="79"/>
                  </a:lnTo>
                  <a:lnTo>
                    <a:pt x="163" y="79"/>
                  </a:lnTo>
                  <a:lnTo>
                    <a:pt x="163" y="79"/>
                  </a:lnTo>
                  <a:lnTo>
                    <a:pt x="163" y="79"/>
                  </a:lnTo>
                  <a:lnTo>
                    <a:pt x="164" y="78"/>
                  </a:lnTo>
                  <a:lnTo>
                    <a:pt x="164" y="78"/>
                  </a:lnTo>
                  <a:lnTo>
                    <a:pt x="163" y="70"/>
                  </a:lnTo>
                  <a:lnTo>
                    <a:pt x="162" y="63"/>
                  </a:lnTo>
                  <a:lnTo>
                    <a:pt x="160" y="55"/>
                  </a:lnTo>
                  <a:lnTo>
                    <a:pt x="157" y="48"/>
                  </a:lnTo>
                  <a:lnTo>
                    <a:pt x="154" y="40"/>
                  </a:lnTo>
                  <a:lnTo>
                    <a:pt x="150" y="34"/>
                  </a:lnTo>
                  <a:lnTo>
                    <a:pt x="145" y="28"/>
                  </a:lnTo>
                  <a:lnTo>
                    <a:pt x="139" y="22"/>
                  </a:lnTo>
                  <a:lnTo>
                    <a:pt x="134" y="18"/>
                  </a:lnTo>
                  <a:lnTo>
                    <a:pt x="127" y="13"/>
                  </a:lnTo>
                  <a:lnTo>
                    <a:pt x="120" y="10"/>
                  </a:lnTo>
                  <a:lnTo>
                    <a:pt x="114" y="6"/>
                  </a:lnTo>
                  <a:lnTo>
                    <a:pt x="106" y="3"/>
                  </a:lnTo>
                  <a:lnTo>
                    <a:pt x="99" y="2"/>
                  </a:lnTo>
                  <a:lnTo>
                    <a:pt x="90" y="0"/>
                  </a:lnTo>
                  <a:lnTo>
                    <a:pt x="82" y="0"/>
                  </a:lnTo>
                  <a:lnTo>
                    <a:pt x="82" y="0"/>
                  </a:lnTo>
                  <a:lnTo>
                    <a:pt x="74" y="0"/>
                  </a:lnTo>
                  <a:lnTo>
                    <a:pt x="66" y="2"/>
                  </a:lnTo>
                  <a:lnTo>
                    <a:pt x="59" y="3"/>
                  </a:lnTo>
                  <a:lnTo>
                    <a:pt x="51" y="5"/>
                  </a:lnTo>
                  <a:lnTo>
                    <a:pt x="44" y="9"/>
                  </a:lnTo>
                  <a:lnTo>
                    <a:pt x="37" y="13"/>
                  </a:lnTo>
                  <a:lnTo>
                    <a:pt x="32" y="18"/>
                  </a:lnTo>
                  <a:lnTo>
                    <a:pt x="25" y="22"/>
                  </a:lnTo>
                  <a:lnTo>
                    <a:pt x="20" y="28"/>
                  </a:lnTo>
                  <a:lnTo>
                    <a:pt x="16" y="33"/>
                  </a:lnTo>
                  <a:lnTo>
                    <a:pt x="11" y="40"/>
                  </a:lnTo>
                  <a:lnTo>
                    <a:pt x="8" y="47"/>
                  </a:lnTo>
                  <a:lnTo>
                    <a:pt x="5" y="54"/>
                  </a:lnTo>
                  <a:lnTo>
                    <a:pt x="2" y="61"/>
                  </a:lnTo>
                  <a:lnTo>
                    <a:pt x="1" y="68"/>
                  </a:lnTo>
                  <a:lnTo>
                    <a:pt x="0" y="76"/>
                  </a:lnTo>
                  <a:lnTo>
                    <a:pt x="0" y="76"/>
                  </a:lnTo>
                  <a:lnTo>
                    <a:pt x="0" y="115"/>
                  </a:lnTo>
                  <a:lnTo>
                    <a:pt x="0" y="115"/>
                  </a:lnTo>
                  <a:lnTo>
                    <a:pt x="1" y="115"/>
                  </a:lnTo>
                  <a:lnTo>
                    <a:pt x="1" y="117"/>
                  </a:lnTo>
                  <a:lnTo>
                    <a:pt x="1" y="117"/>
                  </a:lnTo>
                  <a:lnTo>
                    <a:pt x="2" y="115"/>
                  </a:lnTo>
                  <a:lnTo>
                    <a:pt x="3" y="115"/>
                  </a:lnTo>
                  <a:lnTo>
                    <a:pt x="3" y="115"/>
                  </a:lnTo>
                  <a:lnTo>
                    <a:pt x="3" y="76"/>
                  </a:lnTo>
                  <a:lnTo>
                    <a:pt x="3" y="76"/>
                  </a:lnTo>
                  <a:lnTo>
                    <a:pt x="3" y="68"/>
                  </a:lnTo>
                  <a:lnTo>
                    <a:pt x="6" y="61"/>
                  </a:lnTo>
                  <a:lnTo>
                    <a:pt x="7" y="54"/>
                  </a:lnTo>
                  <a:lnTo>
                    <a:pt x="10" y="47"/>
                  </a:lnTo>
                  <a:lnTo>
                    <a:pt x="14" y="41"/>
                  </a:lnTo>
                  <a:lnTo>
                    <a:pt x="18" y="34"/>
                  </a:lnTo>
                  <a:lnTo>
                    <a:pt x="23" y="29"/>
                  </a:lnTo>
                  <a:lnTo>
                    <a:pt x="27" y="24"/>
                  </a:lnTo>
                  <a:lnTo>
                    <a:pt x="33" y="19"/>
                  </a:lnTo>
                  <a:lnTo>
                    <a:pt x="38" y="15"/>
                  </a:lnTo>
                  <a:lnTo>
                    <a:pt x="45" y="11"/>
                  </a:lnTo>
                  <a:lnTo>
                    <a:pt x="52" y="9"/>
                  </a:lnTo>
                  <a:lnTo>
                    <a:pt x="60" y="5"/>
                  </a:lnTo>
                  <a:lnTo>
                    <a:pt x="66" y="4"/>
                  </a:lnTo>
                  <a:lnTo>
                    <a:pt x="74" y="3"/>
                  </a:lnTo>
                  <a:lnTo>
                    <a:pt x="82" y="2"/>
                  </a:lnTo>
                  <a:lnTo>
                    <a:pt x="82" y="2"/>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859">
              <a:extLst>
                <a:ext uri="{FF2B5EF4-FFF2-40B4-BE49-F238E27FC236}">
                  <a16:creationId xmlns:a16="http://schemas.microsoft.com/office/drawing/2014/main" id="{1BABA086-7611-CDFB-4B9D-A8EA3251FD5A}"/>
                </a:ext>
              </a:extLst>
            </p:cNvPr>
            <p:cNvSpPr>
              <a:spLocks/>
            </p:cNvSpPr>
            <p:nvPr/>
          </p:nvSpPr>
          <p:spPr bwMode="auto">
            <a:xfrm>
              <a:off x="977900" y="2332037"/>
              <a:ext cx="3175" cy="6350"/>
            </a:xfrm>
            <a:custGeom>
              <a:avLst/>
              <a:gdLst>
                <a:gd name="T0" fmla="*/ 2 w 5"/>
                <a:gd name="T1" fmla="*/ 0 h 13"/>
                <a:gd name="T2" fmla="*/ 2 w 5"/>
                <a:gd name="T3" fmla="*/ 0 h 13"/>
                <a:gd name="T4" fmla="*/ 3 w 5"/>
                <a:gd name="T5" fmla="*/ 0 h 13"/>
                <a:gd name="T6" fmla="*/ 4 w 5"/>
                <a:gd name="T7" fmla="*/ 1 h 13"/>
                <a:gd name="T8" fmla="*/ 5 w 5"/>
                <a:gd name="T9" fmla="*/ 11 h 13"/>
                <a:gd name="T10" fmla="*/ 5 w 5"/>
                <a:gd name="T11" fmla="*/ 11 h 13"/>
                <a:gd name="T12" fmla="*/ 4 w 5"/>
                <a:gd name="T13" fmla="*/ 13 h 13"/>
                <a:gd name="T14" fmla="*/ 2 w 5"/>
                <a:gd name="T15" fmla="*/ 13 h 13"/>
                <a:gd name="T16" fmla="*/ 2 w 5"/>
                <a:gd name="T17" fmla="*/ 13 h 13"/>
                <a:gd name="T18" fmla="*/ 1 w 5"/>
                <a:gd name="T19" fmla="*/ 13 h 13"/>
                <a:gd name="T20" fmla="*/ 0 w 5"/>
                <a:gd name="T21" fmla="*/ 11 h 13"/>
                <a:gd name="T22" fmla="*/ 1 w 5"/>
                <a:gd name="T23" fmla="*/ 1 h 13"/>
                <a:gd name="T24" fmla="*/ 1 w 5"/>
                <a:gd name="T25" fmla="*/ 1 h 13"/>
                <a:gd name="T26" fmla="*/ 2 w 5"/>
                <a:gd name="T27" fmla="*/ 0 h 13"/>
                <a:gd name="T28" fmla="*/ 2 w 5"/>
                <a:gd name="T2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13">
                  <a:moveTo>
                    <a:pt x="2" y="0"/>
                  </a:moveTo>
                  <a:lnTo>
                    <a:pt x="2" y="0"/>
                  </a:lnTo>
                  <a:lnTo>
                    <a:pt x="3" y="0"/>
                  </a:lnTo>
                  <a:lnTo>
                    <a:pt x="4" y="1"/>
                  </a:lnTo>
                  <a:lnTo>
                    <a:pt x="5" y="11"/>
                  </a:lnTo>
                  <a:lnTo>
                    <a:pt x="5" y="11"/>
                  </a:lnTo>
                  <a:lnTo>
                    <a:pt x="4" y="13"/>
                  </a:lnTo>
                  <a:lnTo>
                    <a:pt x="2" y="13"/>
                  </a:lnTo>
                  <a:lnTo>
                    <a:pt x="2" y="13"/>
                  </a:lnTo>
                  <a:lnTo>
                    <a:pt x="1" y="13"/>
                  </a:lnTo>
                  <a:lnTo>
                    <a:pt x="0" y="11"/>
                  </a:lnTo>
                  <a:lnTo>
                    <a:pt x="1" y="1"/>
                  </a:lnTo>
                  <a:lnTo>
                    <a:pt x="1" y="1"/>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860">
              <a:extLst>
                <a:ext uri="{FF2B5EF4-FFF2-40B4-BE49-F238E27FC236}">
                  <a16:creationId xmlns:a16="http://schemas.microsoft.com/office/drawing/2014/main" id="{342604C4-E18D-4474-53C0-742007B3AFCD}"/>
                </a:ext>
              </a:extLst>
            </p:cNvPr>
            <p:cNvSpPr>
              <a:spLocks/>
            </p:cNvSpPr>
            <p:nvPr/>
          </p:nvSpPr>
          <p:spPr bwMode="auto">
            <a:xfrm>
              <a:off x="977900" y="2332037"/>
              <a:ext cx="3175" cy="6350"/>
            </a:xfrm>
            <a:custGeom>
              <a:avLst/>
              <a:gdLst>
                <a:gd name="T0" fmla="*/ 2 w 5"/>
                <a:gd name="T1" fmla="*/ 0 h 13"/>
                <a:gd name="T2" fmla="*/ 2 w 5"/>
                <a:gd name="T3" fmla="*/ 0 h 13"/>
                <a:gd name="T4" fmla="*/ 3 w 5"/>
                <a:gd name="T5" fmla="*/ 0 h 13"/>
                <a:gd name="T6" fmla="*/ 4 w 5"/>
                <a:gd name="T7" fmla="*/ 1 h 13"/>
                <a:gd name="T8" fmla="*/ 5 w 5"/>
                <a:gd name="T9" fmla="*/ 11 h 13"/>
                <a:gd name="T10" fmla="*/ 5 w 5"/>
                <a:gd name="T11" fmla="*/ 11 h 13"/>
                <a:gd name="T12" fmla="*/ 4 w 5"/>
                <a:gd name="T13" fmla="*/ 13 h 13"/>
                <a:gd name="T14" fmla="*/ 2 w 5"/>
                <a:gd name="T15" fmla="*/ 13 h 13"/>
                <a:gd name="T16" fmla="*/ 2 w 5"/>
                <a:gd name="T17" fmla="*/ 13 h 13"/>
                <a:gd name="T18" fmla="*/ 1 w 5"/>
                <a:gd name="T19" fmla="*/ 13 h 13"/>
                <a:gd name="T20" fmla="*/ 0 w 5"/>
                <a:gd name="T21" fmla="*/ 11 h 13"/>
                <a:gd name="T22" fmla="*/ 1 w 5"/>
                <a:gd name="T23" fmla="*/ 1 h 13"/>
                <a:gd name="T24" fmla="*/ 1 w 5"/>
                <a:gd name="T25" fmla="*/ 1 h 13"/>
                <a:gd name="T26" fmla="*/ 2 w 5"/>
                <a:gd name="T27" fmla="*/ 0 h 13"/>
                <a:gd name="T28" fmla="*/ 2 w 5"/>
                <a:gd name="T2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13">
                  <a:moveTo>
                    <a:pt x="2" y="0"/>
                  </a:moveTo>
                  <a:lnTo>
                    <a:pt x="2" y="0"/>
                  </a:lnTo>
                  <a:lnTo>
                    <a:pt x="3" y="0"/>
                  </a:lnTo>
                  <a:lnTo>
                    <a:pt x="4" y="1"/>
                  </a:lnTo>
                  <a:lnTo>
                    <a:pt x="5" y="11"/>
                  </a:lnTo>
                  <a:lnTo>
                    <a:pt x="5" y="11"/>
                  </a:lnTo>
                  <a:lnTo>
                    <a:pt x="4" y="13"/>
                  </a:lnTo>
                  <a:lnTo>
                    <a:pt x="2" y="13"/>
                  </a:lnTo>
                  <a:lnTo>
                    <a:pt x="2" y="13"/>
                  </a:lnTo>
                  <a:lnTo>
                    <a:pt x="1" y="13"/>
                  </a:lnTo>
                  <a:lnTo>
                    <a:pt x="0" y="11"/>
                  </a:lnTo>
                  <a:lnTo>
                    <a:pt x="1" y="1"/>
                  </a:lnTo>
                  <a:lnTo>
                    <a:pt x="1" y="1"/>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61">
              <a:extLst>
                <a:ext uri="{FF2B5EF4-FFF2-40B4-BE49-F238E27FC236}">
                  <a16:creationId xmlns:a16="http://schemas.microsoft.com/office/drawing/2014/main" id="{271D6955-13AD-3B57-03A8-C41D2F621E8D}"/>
                </a:ext>
              </a:extLst>
            </p:cNvPr>
            <p:cNvSpPr>
              <a:spLocks/>
            </p:cNvSpPr>
            <p:nvPr/>
          </p:nvSpPr>
          <p:spPr bwMode="auto">
            <a:xfrm>
              <a:off x="976312" y="2332037"/>
              <a:ext cx="3175" cy="9525"/>
            </a:xfrm>
            <a:custGeom>
              <a:avLst/>
              <a:gdLst>
                <a:gd name="T0" fmla="*/ 5 w 8"/>
                <a:gd name="T1" fmla="*/ 19 h 19"/>
                <a:gd name="T2" fmla="*/ 5 w 8"/>
                <a:gd name="T3" fmla="*/ 19 h 19"/>
                <a:gd name="T4" fmla="*/ 2 w 8"/>
                <a:gd name="T5" fmla="*/ 19 h 19"/>
                <a:gd name="T6" fmla="*/ 1 w 8"/>
                <a:gd name="T7" fmla="*/ 18 h 19"/>
                <a:gd name="T8" fmla="*/ 0 w 8"/>
                <a:gd name="T9" fmla="*/ 2 h 19"/>
                <a:gd name="T10" fmla="*/ 0 w 8"/>
                <a:gd name="T11" fmla="*/ 2 h 19"/>
                <a:gd name="T12" fmla="*/ 1 w 8"/>
                <a:gd name="T13" fmla="*/ 1 h 19"/>
                <a:gd name="T14" fmla="*/ 5 w 8"/>
                <a:gd name="T15" fmla="*/ 0 h 19"/>
                <a:gd name="T16" fmla="*/ 5 w 8"/>
                <a:gd name="T17" fmla="*/ 0 h 19"/>
                <a:gd name="T18" fmla="*/ 7 w 8"/>
                <a:gd name="T19" fmla="*/ 1 h 19"/>
                <a:gd name="T20" fmla="*/ 8 w 8"/>
                <a:gd name="T21" fmla="*/ 2 h 19"/>
                <a:gd name="T22" fmla="*/ 7 w 8"/>
                <a:gd name="T23" fmla="*/ 18 h 19"/>
                <a:gd name="T24" fmla="*/ 7 w 8"/>
                <a:gd name="T25" fmla="*/ 18 h 19"/>
                <a:gd name="T26" fmla="*/ 6 w 8"/>
                <a:gd name="T27" fmla="*/ 19 h 19"/>
                <a:gd name="T28" fmla="*/ 5 w 8"/>
                <a:gd name="T29" fmla="*/ 19 h 19"/>
                <a:gd name="T30" fmla="*/ 5 w 8"/>
                <a:gd name="T3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5" y="19"/>
                  </a:moveTo>
                  <a:lnTo>
                    <a:pt x="5" y="19"/>
                  </a:lnTo>
                  <a:lnTo>
                    <a:pt x="2" y="19"/>
                  </a:lnTo>
                  <a:lnTo>
                    <a:pt x="1" y="18"/>
                  </a:lnTo>
                  <a:lnTo>
                    <a:pt x="0" y="2"/>
                  </a:lnTo>
                  <a:lnTo>
                    <a:pt x="0" y="2"/>
                  </a:lnTo>
                  <a:lnTo>
                    <a:pt x="1" y="1"/>
                  </a:lnTo>
                  <a:lnTo>
                    <a:pt x="5" y="0"/>
                  </a:lnTo>
                  <a:lnTo>
                    <a:pt x="5" y="0"/>
                  </a:lnTo>
                  <a:lnTo>
                    <a:pt x="7" y="1"/>
                  </a:lnTo>
                  <a:lnTo>
                    <a:pt x="8" y="2"/>
                  </a:lnTo>
                  <a:lnTo>
                    <a:pt x="7" y="18"/>
                  </a:lnTo>
                  <a:lnTo>
                    <a:pt x="7" y="18"/>
                  </a:lnTo>
                  <a:lnTo>
                    <a:pt x="6" y="19"/>
                  </a:lnTo>
                  <a:lnTo>
                    <a:pt x="5" y="19"/>
                  </a:lnTo>
                  <a:lnTo>
                    <a:pt x="5"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2">
              <a:extLst>
                <a:ext uri="{FF2B5EF4-FFF2-40B4-BE49-F238E27FC236}">
                  <a16:creationId xmlns:a16="http://schemas.microsoft.com/office/drawing/2014/main" id="{88971280-1512-804F-8048-5168D633E0EF}"/>
                </a:ext>
              </a:extLst>
            </p:cNvPr>
            <p:cNvSpPr>
              <a:spLocks/>
            </p:cNvSpPr>
            <p:nvPr/>
          </p:nvSpPr>
          <p:spPr bwMode="auto">
            <a:xfrm>
              <a:off x="976312" y="2332037"/>
              <a:ext cx="3175" cy="9525"/>
            </a:xfrm>
            <a:custGeom>
              <a:avLst/>
              <a:gdLst>
                <a:gd name="T0" fmla="*/ 5 w 8"/>
                <a:gd name="T1" fmla="*/ 19 h 19"/>
                <a:gd name="T2" fmla="*/ 5 w 8"/>
                <a:gd name="T3" fmla="*/ 19 h 19"/>
                <a:gd name="T4" fmla="*/ 2 w 8"/>
                <a:gd name="T5" fmla="*/ 19 h 19"/>
                <a:gd name="T6" fmla="*/ 1 w 8"/>
                <a:gd name="T7" fmla="*/ 18 h 19"/>
                <a:gd name="T8" fmla="*/ 0 w 8"/>
                <a:gd name="T9" fmla="*/ 2 h 19"/>
                <a:gd name="T10" fmla="*/ 0 w 8"/>
                <a:gd name="T11" fmla="*/ 2 h 19"/>
                <a:gd name="T12" fmla="*/ 1 w 8"/>
                <a:gd name="T13" fmla="*/ 1 h 19"/>
                <a:gd name="T14" fmla="*/ 5 w 8"/>
                <a:gd name="T15" fmla="*/ 0 h 19"/>
                <a:gd name="T16" fmla="*/ 5 w 8"/>
                <a:gd name="T17" fmla="*/ 0 h 19"/>
                <a:gd name="T18" fmla="*/ 7 w 8"/>
                <a:gd name="T19" fmla="*/ 1 h 19"/>
                <a:gd name="T20" fmla="*/ 8 w 8"/>
                <a:gd name="T21" fmla="*/ 2 h 19"/>
                <a:gd name="T22" fmla="*/ 7 w 8"/>
                <a:gd name="T23" fmla="*/ 18 h 19"/>
                <a:gd name="T24" fmla="*/ 7 w 8"/>
                <a:gd name="T25" fmla="*/ 18 h 19"/>
                <a:gd name="T26" fmla="*/ 6 w 8"/>
                <a:gd name="T27" fmla="*/ 19 h 19"/>
                <a:gd name="T28" fmla="*/ 5 w 8"/>
                <a:gd name="T29" fmla="*/ 19 h 19"/>
                <a:gd name="T30" fmla="*/ 5 w 8"/>
                <a:gd name="T3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5" y="19"/>
                  </a:moveTo>
                  <a:lnTo>
                    <a:pt x="5" y="19"/>
                  </a:lnTo>
                  <a:lnTo>
                    <a:pt x="2" y="19"/>
                  </a:lnTo>
                  <a:lnTo>
                    <a:pt x="1" y="18"/>
                  </a:lnTo>
                  <a:lnTo>
                    <a:pt x="0" y="2"/>
                  </a:lnTo>
                  <a:lnTo>
                    <a:pt x="0" y="2"/>
                  </a:lnTo>
                  <a:lnTo>
                    <a:pt x="1" y="1"/>
                  </a:lnTo>
                  <a:lnTo>
                    <a:pt x="5" y="0"/>
                  </a:lnTo>
                  <a:lnTo>
                    <a:pt x="5" y="0"/>
                  </a:lnTo>
                  <a:lnTo>
                    <a:pt x="7" y="1"/>
                  </a:lnTo>
                  <a:lnTo>
                    <a:pt x="8" y="2"/>
                  </a:lnTo>
                  <a:lnTo>
                    <a:pt x="7" y="18"/>
                  </a:lnTo>
                  <a:lnTo>
                    <a:pt x="7" y="18"/>
                  </a:lnTo>
                  <a:lnTo>
                    <a:pt x="6" y="19"/>
                  </a:lnTo>
                  <a:lnTo>
                    <a:pt x="5" y="19"/>
                  </a:lnTo>
                  <a:lnTo>
                    <a:pt x="5"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63">
              <a:extLst>
                <a:ext uri="{FF2B5EF4-FFF2-40B4-BE49-F238E27FC236}">
                  <a16:creationId xmlns:a16="http://schemas.microsoft.com/office/drawing/2014/main" id="{F817F137-7781-25AF-F7C5-FC91D680761F}"/>
                </a:ext>
              </a:extLst>
            </p:cNvPr>
            <p:cNvSpPr>
              <a:spLocks/>
            </p:cNvSpPr>
            <p:nvPr/>
          </p:nvSpPr>
          <p:spPr bwMode="auto">
            <a:xfrm>
              <a:off x="890587" y="2354262"/>
              <a:ext cx="3175" cy="11113"/>
            </a:xfrm>
            <a:custGeom>
              <a:avLst/>
              <a:gdLst>
                <a:gd name="T0" fmla="*/ 5 w 8"/>
                <a:gd name="T1" fmla="*/ 20 h 20"/>
                <a:gd name="T2" fmla="*/ 5 w 8"/>
                <a:gd name="T3" fmla="*/ 20 h 20"/>
                <a:gd name="T4" fmla="*/ 3 w 8"/>
                <a:gd name="T5" fmla="*/ 19 h 20"/>
                <a:gd name="T6" fmla="*/ 3 w 8"/>
                <a:gd name="T7" fmla="*/ 18 h 20"/>
                <a:gd name="T8" fmla="*/ 0 w 8"/>
                <a:gd name="T9" fmla="*/ 3 h 20"/>
                <a:gd name="T10" fmla="*/ 0 w 8"/>
                <a:gd name="T11" fmla="*/ 3 h 20"/>
                <a:gd name="T12" fmla="*/ 1 w 8"/>
                <a:gd name="T13" fmla="*/ 1 h 20"/>
                <a:gd name="T14" fmla="*/ 5 w 8"/>
                <a:gd name="T15" fmla="*/ 0 h 20"/>
                <a:gd name="T16" fmla="*/ 5 w 8"/>
                <a:gd name="T17" fmla="*/ 0 h 20"/>
                <a:gd name="T18" fmla="*/ 7 w 8"/>
                <a:gd name="T19" fmla="*/ 1 h 20"/>
                <a:gd name="T20" fmla="*/ 8 w 8"/>
                <a:gd name="T21" fmla="*/ 3 h 20"/>
                <a:gd name="T22" fmla="*/ 7 w 8"/>
                <a:gd name="T23" fmla="*/ 18 h 20"/>
                <a:gd name="T24" fmla="*/ 7 w 8"/>
                <a:gd name="T25" fmla="*/ 18 h 20"/>
                <a:gd name="T26" fmla="*/ 6 w 8"/>
                <a:gd name="T27" fmla="*/ 19 h 20"/>
                <a:gd name="T28" fmla="*/ 5 w 8"/>
                <a:gd name="T29" fmla="*/ 20 h 20"/>
                <a:gd name="T30" fmla="*/ 5 w 8"/>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20">
                  <a:moveTo>
                    <a:pt x="5" y="20"/>
                  </a:moveTo>
                  <a:lnTo>
                    <a:pt x="5" y="20"/>
                  </a:lnTo>
                  <a:lnTo>
                    <a:pt x="3" y="19"/>
                  </a:lnTo>
                  <a:lnTo>
                    <a:pt x="3" y="18"/>
                  </a:lnTo>
                  <a:lnTo>
                    <a:pt x="0" y="3"/>
                  </a:lnTo>
                  <a:lnTo>
                    <a:pt x="0" y="3"/>
                  </a:lnTo>
                  <a:lnTo>
                    <a:pt x="1" y="1"/>
                  </a:lnTo>
                  <a:lnTo>
                    <a:pt x="5" y="0"/>
                  </a:lnTo>
                  <a:lnTo>
                    <a:pt x="5" y="0"/>
                  </a:lnTo>
                  <a:lnTo>
                    <a:pt x="7" y="1"/>
                  </a:lnTo>
                  <a:lnTo>
                    <a:pt x="8" y="3"/>
                  </a:lnTo>
                  <a:lnTo>
                    <a:pt x="7" y="18"/>
                  </a:lnTo>
                  <a:lnTo>
                    <a:pt x="7" y="18"/>
                  </a:lnTo>
                  <a:lnTo>
                    <a:pt x="6" y="19"/>
                  </a:lnTo>
                  <a:lnTo>
                    <a:pt x="5" y="20"/>
                  </a:lnTo>
                  <a:lnTo>
                    <a:pt x="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64">
              <a:extLst>
                <a:ext uri="{FF2B5EF4-FFF2-40B4-BE49-F238E27FC236}">
                  <a16:creationId xmlns:a16="http://schemas.microsoft.com/office/drawing/2014/main" id="{CE8A87EE-B833-D420-14F7-4FC5A9A1E6CD}"/>
                </a:ext>
              </a:extLst>
            </p:cNvPr>
            <p:cNvSpPr>
              <a:spLocks/>
            </p:cNvSpPr>
            <p:nvPr/>
          </p:nvSpPr>
          <p:spPr bwMode="auto">
            <a:xfrm>
              <a:off x="890587" y="2354262"/>
              <a:ext cx="3175" cy="11113"/>
            </a:xfrm>
            <a:custGeom>
              <a:avLst/>
              <a:gdLst>
                <a:gd name="T0" fmla="*/ 5 w 8"/>
                <a:gd name="T1" fmla="*/ 20 h 20"/>
                <a:gd name="T2" fmla="*/ 5 w 8"/>
                <a:gd name="T3" fmla="*/ 20 h 20"/>
                <a:gd name="T4" fmla="*/ 3 w 8"/>
                <a:gd name="T5" fmla="*/ 19 h 20"/>
                <a:gd name="T6" fmla="*/ 3 w 8"/>
                <a:gd name="T7" fmla="*/ 18 h 20"/>
                <a:gd name="T8" fmla="*/ 0 w 8"/>
                <a:gd name="T9" fmla="*/ 3 h 20"/>
                <a:gd name="T10" fmla="*/ 0 w 8"/>
                <a:gd name="T11" fmla="*/ 3 h 20"/>
                <a:gd name="T12" fmla="*/ 1 w 8"/>
                <a:gd name="T13" fmla="*/ 1 h 20"/>
                <a:gd name="T14" fmla="*/ 5 w 8"/>
                <a:gd name="T15" fmla="*/ 0 h 20"/>
                <a:gd name="T16" fmla="*/ 5 w 8"/>
                <a:gd name="T17" fmla="*/ 0 h 20"/>
                <a:gd name="T18" fmla="*/ 7 w 8"/>
                <a:gd name="T19" fmla="*/ 1 h 20"/>
                <a:gd name="T20" fmla="*/ 8 w 8"/>
                <a:gd name="T21" fmla="*/ 3 h 20"/>
                <a:gd name="T22" fmla="*/ 7 w 8"/>
                <a:gd name="T23" fmla="*/ 18 h 20"/>
                <a:gd name="T24" fmla="*/ 7 w 8"/>
                <a:gd name="T25" fmla="*/ 18 h 20"/>
                <a:gd name="T26" fmla="*/ 6 w 8"/>
                <a:gd name="T27" fmla="*/ 19 h 20"/>
                <a:gd name="T28" fmla="*/ 5 w 8"/>
                <a:gd name="T29" fmla="*/ 20 h 20"/>
                <a:gd name="T30" fmla="*/ 5 w 8"/>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20">
                  <a:moveTo>
                    <a:pt x="5" y="20"/>
                  </a:moveTo>
                  <a:lnTo>
                    <a:pt x="5" y="20"/>
                  </a:lnTo>
                  <a:lnTo>
                    <a:pt x="3" y="19"/>
                  </a:lnTo>
                  <a:lnTo>
                    <a:pt x="3" y="18"/>
                  </a:lnTo>
                  <a:lnTo>
                    <a:pt x="0" y="3"/>
                  </a:lnTo>
                  <a:lnTo>
                    <a:pt x="0" y="3"/>
                  </a:lnTo>
                  <a:lnTo>
                    <a:pt x="1" y="1"/>
                  </a:lnTo>
                  <a:lnTo>
                    <a:pt x="5" y="0"/>
                  </a:lnTo>
                  <a:lnTo>
                    <a:pt x="5" y="0"/>
                  </a:lnTo>
                  <a:lnTo>
                    <a:pt x="7" y="1"/>
                  </a:lnTo>
                  <a:lnTo>
                    <a:pt x="8" y="3"/>
                  </a:lnTo>
                  <a:lnTo>
                    <a:pt x="7" y="18"/>
                  </a:lnTo>
                  <a:lnTo>
                    <a:pt x="7" y="18"/>
                  </a:lnTo>
                  <a:lnTo>
                    <a:pt x="6" y="19"/>
                  </a:lnTo>
                  <a:lnTo>
                    <a:pt x="5" y="20"/>
                  </a:lnTo>
                  <a:lnTo>
                    <a:pt x="5" y="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65">
              <a:extLst>
                <a:ext uri="{FF2B5EF4-FFF2-40B4-BE49-F238E27FC236}">
                  <a16:creationId xmlns:a16="http://schemas.microsoft.com/office/drawing/2014/main" id="{904E0697-7D8C-05DA-8B03-912AC41EDD8F}"/>
                </a:ext>
              </a:extLst>
            </p:cNvPr>
            <p:cNvSpPr>
              <a:spLocks/>
            </p:cNvSpPr>
            <p:nvPr/>
          </p:nvSpPr>
          <p:spPr bwMode="auto">
            <a:xfrm>
              <a:off x="892175" y="2346325"/>
              <a:ext cx="12700" cy="28575"/>
            </a:xfrm>
            <a:custGeom>
              <a:avLst/>
              <a:gdLst>
                <a:gd name="T0" fmla="*/ 11 w 22"/>
                <a:gd name="T1" fmla="*/ 0 h 55"/>
                <a:gd name="T2" fmla="*/ 11 w 22"/>
                <a:gd name="T3" fmla="*/ 0 h 55"/>
                <a:gd name="T4" fmla="*/ 14 w 22"/>
                <a:gd name="T5" fmla="*/ 0 h 55"/>
                <a:gd name="T6" fmla="*/ 17 w 22"/>
                <a:gd name="T7" fmla="*/ 1 h 55"/>
                <a:gd name="T8" fmla="*/ 18 w 22"/>
                <a:gd name="T9" fmla="*/ 2 h 55"/>
                <a:gd name="T10" fmla="*/ 19 w 22"/>
                <a:gd name="T11" fmla="*/ 5 h 55"/>
                <a:gd name="T12" fmla="*/ 22 w 22"/>
                <a:gd name="T13" fmla="*/ 47 h 55"/>
                <a:gd name="T14" fmla="*/ 22 w 22"/>
                <a:gd name="T15" fmla="*/ 47 h 55"/>
                <a:gd name="T16" fmla="*/ 21 w 22"/>
                <a:gd name="T17" fmla="*/ 51 h 55"/>
                <a:gd name="T18" fmla="*/ 19 w 22"/>
                <a:gd name="T19" fmla="*/ 53 h 55"/>
                <a:gd name="T20" fmla="*/ 16 w 22"/>
                <a:gd name="T21" fmla="*/ 54 h 55"/>
                <a:gd name="T22" fmla="*/ 11 w 22"/>
                <a:gd name="T23" fmla="*/ 55 h 55"/>
                <a:gd name="T24" fmla="*/ 11 w 22"/>
                <a:gd name="T25" fmla="*/ 55 h 55"/>
                <a:gd name="T26" fmla="*/ 7 w 22"/>
                <a:gd name="T27" fmla="*/ 54 h 55"/>
                <a:gd name="T28" fmla="*/ 3 w 22"/>
                <a:gd name="T29" fmla="*/ 53 h 55"/>
                <a:gd name="T30" fmla="*/ 1 w 22"/>
                <a:gd name="T31" fmla="*/ 51 h 55"/>
                <a:gd name="T32" fmla="*/ 0 w 22"/>
                <a:gd name="T33" fmla="*/ 47 h 55"/>
                <a:gd name="T34" fmla="*/ 4 w 22"/>
                <a:gd name="T35" fmla="*/ 5 h 55"/>
                <a:gd name="T36" fmla="*/ 4 w 22"/>
                <a:gd name="T37" fmla="*/ 5 h 55"/>
                <a:gd name="T38" fmla="*/ 4 w 22"/>
                <a:gd name="T39" fmla="*/ 2 h 55"/>
                <a:gd name="T40" fmla="*/ 7 w 22"/>
                <a:gd name="T41" fmla="*/ 1 h 55"/>
                <a:gd name="T42" fmla="*/ 9 w 22"/>
                <a:gd name="T43" fmla="*/ 0 h 55"/>
                <a:gd name="T44" fmla="*/ 11 w 22"/>
                <a:gd name="T45" fmla="*/ 0 h 55"/>
                <a:gd name="T46" fmla="*/ 11 w 22"/>
                <a:gd name="T4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55">
                  <a:moveTo>
                    <a:pt x="11" y="0"/>
                  </a:moveTo>
                  <a:lnTo>
                    <a:pt x="11" y="0"/>
                  </a:lnTo>
                  <a:lnTo>
                    <a:pt x="14" y="0"/>
                  </a:lnTo>
                  <a:lnTo>
                    <a:pt x="17" y="1"/>
                  </a:lnTo>
                  <a:lnTo>
                    <a:pt x="18" y="2"/>
                  </a:lnTo>
                  <a:lnTo>
                    <a:pt x="19" y="5"/>
                  </a:lnTo>
                  <a:lnTo>
                    <a:pt x="22" y="47"/>
                  </a:lnTo>
                  <a:lnTo>
                    <a:pt x="22" y="47"/>
                  </a:lnTo>
                  <a:lnTo>
                    <a:pt x="21" y="51"/>
                  </a:lnTo>
                  <a:lnTo>
                    <a:pt x="19" y="53"/>
                  </a:lnTo>
                  <a:lnTo>
                    <a:pt x="16" y="54"/>
                  </a:lnTo>
                  <a:lnTo>
                    <a:pt x="11" y="55"/>
                  </a:lnTo>
                  <a:lnTo>
                    <a:pt x="11" y="55"/>
                  </a:lnTo>
                  <a:lnTo>
                    <a:pt x="7" y="54"/>
                  </a:lnTo>
                  <a:lnTo>
                    <a:pt x="3" y="53"/>
                  </a:lnTo>
                  <a:lnTo>
                    <a:pt x="1" y="51"/>
                  </a:lnTo>
                  <a:lnTo>
                    <a:pt x="0" y="47"/>
                  </a:lnTo>
                  <a:lnTo>
                    <a:pt x="4" y="5"/>
                  </a:lnTo>
                  <a:lnTo>
                    <a:pt x="4" y="5"/>
                  </a:lnTo>
                  <a:lnTo>
                    <a:pt x="4" y="2"/>
                  </a:lnTo>
                  <a:lnTo>
                    <a:pt x="7" y="1"/>
                  </a:lnTo>
                  <a:lnTo>
                    <a:pt x="9" y="0"/>
                  </a:lnTo>
                  <a:lnTo>
                    <a:pt x="11" y="0"/>
                  </a:lnTo>
                  <a:lnTo>
                    <a:pt x="11" y="0"/>
                  </a:lnTo>
                  <a:close/>
                </a:path>
              </a:pathLst>
            </a:custGeom>
            <a:solidFill>
              <a:srgbClr val="2B70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66">
              <a:extLst>
                <a:ext uri="{FF2B5EF4-FFF2-40B4-BE49-F238E27FC236}">
                  <a16:creationId xmlns:a16="http://schemas.microsoft.com/office/drawing/2014/main" id="{09E795E2-C4E4-870D-3593-8DDB68F42282}"/>
                </a:ext>
              </a:extLst>
            </p:cNvPr>
            <p:cNvSpPr>
              <a:spLocks/>
            </p:cNvSpPr>
            <p:nvPr/>
          </p:nvSpPr>
          <p:spPr bwMode="auto">
            <a:xfrm>
              <a:off x="892175" y="2346325"/>
              <a:ext cx="12700" cy="28575"/>
            </a:xfrm>
            <a:custGeom>
              <a:avLst/>
              <a:gdLst>
                <a:gd name="T0" fmla="*/ 11 w 22"/>
                <a:gd name="T1" fmla="*/ 0 h 55"/>
                <a:gd name="T2" fmla="*/ 11 w 22"/>
                <a:gd name="T3" fmla="*/ 0 h 55"/>
                <a:gd name="T4" fmla="*/ 14 w 22"/>
                <a:gd name="T5" fmla="*/ 0 h 55"/>
                <a:gd name="T6" fmla="*/ 17 w 22"/>
                <a:gd name="T7" fmla="*/ 1 h 55"/>
                <a:gd name="T8" fmla="*/ 18 w 22"/>
                <a:gd name="T9" fmla="*/ 2 h 55"/>
                <a:gd name="T10" fmla="*/ 19 w 22"/>
                <a:gd name="T11" fmla="*/ 5 h 55"/>
                <a:gd name="T12" fmla="*/ 22 w 22"/>
                <a:gd name="T13" fmla="*/ 47 h 55"/>
                <a:gd name="T14" fmla="*/ 22 w 22"/>
                <a:gd name="T15" fmla="*/ 47 h 55"/>
                <a:gd name="T16" fmla="*/ 21 w 22"/>
                <a:gd name="T17" fmla="*/ 51 h 55"/>
                <a:gd name="T18" fmla="*/ 19 w 22"/>
                <a:gd name="T19" fmla="*/ 53 h 55"/>
                <a:gd name="T20" fmla="*/ 16 w 22"/>
                <a:gd name="T21" fmla="*/ 54 h 55"/>
                <a:gd name="T22" fmla="*/ 11 w 22"/>
                <a:gd name="T23" fmla="*/ 55 h 55"/>
                <a:gd name="T24" fmla="*/ 11 w 22"/>
                <a:gd name="T25" fmla="*/ 55 h 55"/>
                <a:gd name="T26" fmla="*/ 7 w 22"/>
                <a:gd name="T27" fmla="*/ 54 h 55"/>
                <a:gd name="T28" fmla="*/ 3 w 22"/>
                <a:gd name="T29" fmla="*/ 53 h 55"/>
                <a:gd name="T30" fmla="*/ 1 w 22"/>
                <a:gd name="T31" fmla="*/ 51 h 55"/>
                <a:gd name="T32" fmla="*/ 0 w 22"/>
                <a:gd name="T33" fmla="*/ 47 h 55"/>
                <a:gd name="T34" fmla="*/ 4 w 22"/>
                <a:gd name="T35" fmla="*/ 5 h 55"/>
                <a:gd name="T36" fmla="*/ 4 w 22"/>
                <a:gd name="T37" fmla="*/ 5 h 55"/>
                <a:gd name="T38" fmla="*/ 4 w 22"/>
                <a:gd name="T39" fmla="*/ 2 h 55"/>
                <a:gd name="T40" fmla="*/ 7 w 22"/>
                <a:gd name="T41" fmla="*/ 1 h 55"/>
                <a:gd name="T42" fmla="*/ 9 w 22"/>
                <a:gd name="T43" fmla="*/ 0 h 55"/>
                <a:gd name="T44" fmla="*/ 11 w 22"/>
                <a:gd name="T45" fmla="*/ 0 h 55"/>
                <a:gd name="T46" fmla="*/ 11 w 22"/>
                <a:gd name="T4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55">
                  <a:moveTo>
                    <a:pt x="11" y="0"/>
                  </a:moveTo>
                  <a:lnTo>
                    <a:pt x="11" y="0"/>
                  </a:lnTo>
                  <a:lnTo>
                    <a:pt x="14" y="0"/>
                  </a:lnTo>
                  <a:lnTo>
                    <a:pt x="17" y="1"/>
                  </a:lnTo>
                  <a:lnTo>
                    <a:pt x="18" y="2"/>
                  </a:lnTo>
                  <a:lnTo>
                    <a:pt x="19" y="5"/>
                  </a:lnTo>
                  <a:lnTo>
                    <a:pt x="22" y="47"/>
                  </a:lnTo>
                  <a:lnTo>
                    <a:pt x="22" y="47"/>
                  </a:lnTo>
                  <a:lnTo>
                    <a:pt x="21" y="51"/>
                  </a:lnTo>
                  <a:lnTo>
                    <a:pt x="19" y="53"/>
                  </a:lnTo>
                  <a:lnTo>
                    <a:pt x="16" y="54"/>
                  </a:lnTo>
                  <a:lnTo>
                    <a:pt x="11" y="55"/>
                  </a:lnTo>
                  <a:lnTo>
                    <a:pt x="11" y="55"/>
                  </a:lnTo>
                  <a:lnTo>
                    <a:pt x="7" y="54"/>
                  </a:lnTo>
                  <a:lnTo>
                    <a:pt x="3" y="53"/>
                  </a:lnTo>
                  <a:lnTo>
                    <a:pt x="1" y="51"/>
                  </a:lnTo>
                  <a:lnTo>
                    <a:pt x="0" y="47"/>
                  </a:lnTo>
                  <a:lnTo>
                    <a:pt x="4" y="5"/>
                  </a:lnTo>
                  <a:lnTo>
                    <a:pt x="4" y="5"/>
                  </a:lnTo>
                  <a:lnTo>
                    <a:pt x="4" y="2"/>
                  </a:lnTo>
                  <a:lnTo>
                    <a:pt x="7" y="1"/>
                  </a:lnTo>
                  <a:lnTo>
                    <a:pt x="9" y="0"/>
                  </a:lnTo>
                  <a:lnTo>
                    <a:pt x="11" y="0"/>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67">
              <a:extLst>
                <a:ext uri="{FF2B5EF4-FFF2-40B4-BE49-F238E27FC236}">
                  <a16:creationId xmlns:a16="http://schemas.microsoft.com/office/drawing/2014/main" id="{177A4D4F-DAA2-C7DE-901F-C11BC328E57C}"/>
                </a:ext>
              </a:extLst>
            </p:cNvPr>
            <p:cNvSpPr>
              <a:spLocks noEditPoints="1"/>
            </p:cNvSpPr>
            <p:nvPr/>
          </p:nvSpPr>
          <p:spPr bwMode="auto">
            <a:xfrm>
              <a:off x="898525" y="2346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close/>
                  <a:moveTo>
                    <a:pt x="0" y="0"/>
                  </a:moveTo>
                  <a:lnTo>
                    <a:pt x="0" y="0"/>
                  </a:lnTo>
                  <a:lnTo>
                    <a:pt x="0" y="0"/>
                  </a:lnTo>
                  <a:lnTo>
                    <a:pt x="0" y="0"/>
                  </a:lnTo>
                  <a:lnTo>
                    <a:pt x="0" y="0"/>
                  </a:lnTo>
                  <a:close/>
                  <a:moveTo>
                    <a:pt x="0" y="0"/>
                  </a:moveTo>
                  <a:lnTo>
                    <a:pt x="0" y="0"/>
                  </a:lnTo>
                  <a:lnTo>
                    <a:pt x="0" y="0"/>
                  </a:lnTo>
                  <a:lnTo>
                    <a:pt x="0" y="0"/>
                  </a:lnTo>
                  <a:lnTo>
                    <a:pt x="0" y="0"/>
                  </a:lnTo>
                  <a:lnTo>
                    <a:pt x="0" y="0"/>
                  </a:lnTo>
                  <a:close/>
                </a:path>
              </a:pathLst>
            </a:custGeom>
            <a:solidFill>
              <a:srgbClr val="3D26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868">
              <a:extLst>
                <a:ext uri="{FF2B5EF4-FFF2-40B4-BE49-F238E27FC236}">
                  <a16:creationId xmlns:a16="http://schemas.microsoft.com/office/drawing/2014/main" id="{4683FC12-FB2D-FA57-9006-360FAFA2DCA6}"/>
                </a:ext>
              </a:extLst>
            </p:cNvPr>
            <p:cNvSpPr>
              <a:spLocks noChangeArrowheads="1"/>
            </p:cNvSpPr>
            <p:nvPr/>
          </p:nvSpPr>
          <p:spPr bwMode="auto">
            <a:xfrm>
              <a:off x="898525" y="2346325"/>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869">
              <a:extLst>
                <a:ext uri="{FF2B5EF4-FFF2-40B4-BE49-F238E27FC236}">
                  <a16:creationId xmlns:a16="http://schemas.microsoft.com/office/drawing/2014/main" id="{1DD38CF7-0597-966E-765D-DA7A5684D0CD}"/>
                </a:ext>
              </a:extLst>
            </p:cNvPr>
            <p:cNvSpPr>
              <a:spLocks noChangeArrowheads="1"/>
            </p:cNvSpPr>
            <p:nvPr/>
          </p:nvSpPr>
          <p:spPr bwMode="auto">
            <a:xfrm>
              <a:off x="898525" y="2346325"/>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870">
              <a:extLst>
                <a:ext uri="{FF2B5EF4-FFF2-40B4-BE49-F238E27FC236}">
                  <a16:creationId xmlns:a16="http://schemas.microsoft.com/office/drawing/2014/main" id="{0BD73D99-A1FD-FDB2-3530-D3698D837F20}"/>
                </a:ext>
              </a:extLst>
            </p:cNvPr>
            <p:cNvSpPr>
              <a:spLocks/>
            </p:cNvSpPr>
            <p:nvPr/>
          </p:nvSpPr>
          <p:spPr bwMode="auto">
            <a:xfrm>
              <a:off x="898525" y="234632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71">
              <a:extLst>
                <a:ext uri="{FF2B5EF4-FFF2-40B4-BE49-F238E27FC236}">
                  <a16:creationId xmlns:a16="http://schemas.microsoft.com/office/drawing/2014/main" id="{3C0639DE-E416-429F-A232-AC9C3DD34A85}"/>
                </a:ext>
              </a:extLst>
            </p:cNvPr>
            <p:cNvSpPr>
              <a:spLocks noEditPoints="1"/>
            </p:cNvSpPr>
            <p:nvPr/>
          </p:nvSpPr>
          <p:spPr bwMode="auto">
            <a:xfrm>
              <a:off x="901700" y="2346325"/>
              <a:ext cx="3175" cy="23813"/>
            </a:xfrm>
            <a:custGeom>
              <a:avLst/>
              <a:gdLst>
                <a:gd name="T0" fmla="*/ 6 w 6"/>
                <a:gd name="T1" fmla="*/ 46 h 46"/>
                <a:gd name="T2" fmla="*/ 6 w 6"/>
                <a:gd name="T3" fmla="*/ 46 h 46"/>
                <a:gd name="T4" fmla="*/ 6 w 6"/>
                <a:gd name="T5" fmla="*/ 46 h 46"/>
                <a:gd name="T6" fmla="*/ 6 w 6"/>
                <a:gd name="T7" fmla="*/ 46 h 46"/>
                <a:gd name="T8" fmla="*/ 6 w 6"/>
                <a:gd name="T9" fmla="*/ 46 h 46"/>
                <a:gd name="T10" fmla="*/ 2 w 6"/>
                <a:gd name="T11" fmla="*/ 2 h 46"/>
                <a:gd name="T12" fmla="*/ 2 w 6"/>
                <a:gd name="T13" fmla="*/ 2 h 46"/>
                <a:gd name="T14" fmla="*/ 2 w 6"/>
                <a:gd name="T15" fmla="*/ 2 h 46"/>
                <a:gd name="T16" fmla="*/ 2 w 6"/>
                <a:gd name="T17" fmla="*/ 2 h 46"/>
                <a:gd name="T18" fmla="*/ 2 w 6"/>
                <a:gd name="T19" fmla="*/ 2 h 46"/>
                <a:gd name="T20" fmla="*/ 2 w 6"/>
                <a:gd name="T21" fmla="*/ 2 h 46"/>
                <a:gd name="T22" fmla="*/ 2 w 6"/>
                <a:gd name="T23" fmla="*/ 2 h 46"/>
                <a:gd name="T24" fmla="*/ 2 w 6"/>
                <a:gd name="T25" fmla="*/ 2 h 46"/>
                <a:gd name="T26" fmla="*/ 2 w 6"/>
                <a:gd name="T27" fmla="*/ 2 h 46"/>
                <a:gd name="T28" fmla="*/ 2 w 6"/>
                <a:gd name="T29" fmla="*/ 2 h 46"/>
                <a:gd name="T30" fmla="*/ 2 w 6"/>
                <a:gd name="T31" fmla="*/ 2 h 46"/>
                <a:gd name="T32" fmla="*/ 2 w 6"/>
                <a:gd name="T33" fmla="*/ 2 h 46"/>
                <a:gd name="T34" fmla="*/ 2 w 6"/>
                <a:gd name="T35" fmla="*/ 2 h 46"/>
                <a:gd name="T36" fmla="*/ 2 w 6"/>
                <a:gd name="T37" fmla="*/ 2 h 46"/>
                <a:gd name="T38" fmla="*/ 2 w 6"/>
                <a:gd name="T39" fmla="*/ 2 h 46"/>
                <a:gd name="T40" fmla="*/ 2 w 6"/>
                <a:gd name="T41" fmla="*/ 2 h 46"/>
                <a:gd name="T42" fmla="*/ 2 w 6"/>
                <a:gd name="T43" fmla="*/ 2 h 46"/>
                <a:gd name="T44" fmla="*/ 2 w 6"/>
                <a:gd name="T45" fmla="*/ 2 h 46"/>
                <a:gd name="T46" fmla="*/ 2 w 6"/>
                <a:gd name="T47" fmla="*/ 2 h 46"/>
                <a:gd name="T48" fmla="*/ 2 w 6"/>
                <a:gd name="T49" fmla="*/ 2 h 46"/>
                <a:gd name="T50" fmla="*/ 1 w 6"/>
                <a:gd name="T51" fmla="*/ 0 h 46"/>
                <a:gd name="T52" fmla="*/ 1 w 6"/>
                <a:gd name="T53" fmla="*/ 0 h 46"/>
                <a:gd name="T54" fmla="*/ 2 w 6"/>
                <a:gd name="T55" fmla="*/ 2 h 46"/>
                <a:gd name="T56" fmla="*/ 2 w 6"/>
                <a:gd name="T57" fmla="*/ 2 h 46"/>
                <a:gd name="T58" fmla="*/ 1 w 6"/>
                <a:gd name="T59" fmla="*/ 0 h 46"/>
                <a:gd name="T60" fmla="*/ 0 w 6"/>
                <a:gd name="T61" fmla="*/ 0 h 46"/>
                <a:gd name="T62" fmla="*/ 0 w 6"/>
                <a:gd name="T63" fmla="*/ 0 h 46"/>
                <a:gd name="T64" fmla="*/ 1 w 6"/>
                <a:gd name="T65" fmla="*/ 0 h 46"/>
                <a:gd name="T66" fmla="*/ 1 w 6"/>
                <a:gd name="T67" fmla="*/ 0 h 46"/>
                <a:gd name="T68" fmla="*/ 0 w 6"/>
                <a:gd name="T69" fmla="*/ 0 h 46"/>
                <a:gd name="T70" fmla="*/ 0 w 6"/>
                <a:gd name="T71" fmla="*/ 0 h 46"/>
                <a:gd name="T72" fmla="*/ 0 w 6"/>
                <a:gd name="T73" fmla="*/ 0 h 46"/>
                <a:gd name="T74" fmla="*/ 0 w 6"/>
                <a:gd name="T75" fmla="*/ 0 h 46"/>
                <a:gd name="T76" fmla="*/ 0 w 6"/>
                <a:gd name="T77" fmla="*/ 0 h 46"/>
                <a:gd name="T78" fmla="*/ 0 w 6"/>
                <a:gd name="T79" fmla="*/ 0 h 46"/>
                <a:gd name="T80" fmla="*/ 0 w 6"/>
                <a:gd name="T81" fmla="*/ 0 h 46"/>
                <a:gd name="T82" fmla="*/ 0 w 6"/>
                <a:gd name="T83" fmla="*/ 0 h 46"/>
                <a:gd name="T84" fmla="*/ 0 w 6"/>
                <a:gd name="T85" fmla="*/ 0 h 46"/>
                <a:gd name="T86" fmla="*/ 0 w 6"/>
                <a:gd name="T87" fmla="*/ 0 h 46"/>
                <a:gd name="T88" fmla="*/ 0 w 6"/>
                <a:gd name="T89" fmla="*/ 0 h 46"/>
                <a:gd name="T90" fmla="*/ 0 w 6"/>
                <a:gd name="T91" fmla="*/ 0 h 46"/>
                <a:gd name="T92" fmla="*/ 0 w 6"/>
                <a:gd name="T93" fmla="*/ 0 h 46"/>
                <a:gd name="T94" fmla="*/ 0 w 6"/>
                <a:gd name="T95" fmla="*/ 0 h 46"/>
                <a:gd name="T96" fmla="*/ 0 w 6"/>
                <a:gd name="T97" fmla="*/ 0 h 46"/>
                <a:gd name="T98" fmla="*/ 0 w 6"/>
                <a:gd name="T99" fmla="*/ 0 h 46"/>
                <a:gd name="T100" fmla="*/ 0 w 6"/>
                <a:gd name="T101" fmla="*/ 0 h 46"/>
                <a:gd name="T102" fmla="*/ 0 w 6"/>
                <a:gd name="T103" fmla="*/ 0 h 46"/>
                <a:gd name="T104" fmla="*/ 0 w 6"/>
                <a:gd name="T105" fmla="*/ 0 h 46"/>
                <a:gd name="T106" fmla="*/ 0 w 6"/>
                <a:gd name="T107" fmla="*/ 0 h 46"/>
                <a:gd name="T108" fmla="*/ 0 w 6"/>
                <a:gd name="T109" fmla="*/ 0 h 46"/>
                <a:gd name="T110" fmla="*/ 0 w 6"/>
                <a:gd name="T111" fmla="*/ 0 h 46"/>
                <a:gd name="T112" fmla="*/ 0 w 6"/>
                <a:gd name="T113" fmla="*/ 0 h 46"/>
                <a:gd name="T114" fmla="*/ 0 w 6"/>
                <a:gd name="T11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 h="46">
                  <a:moveTo>
                    <a:pt x="6" y="46"/>
                  </a:moveTo>
                  <a:lnTo>
                    <a:pt x="6" y="46"/>
                  </a:lnTo>
                  <a:lnTo>
                    <a:pt x="6" y="46"/>
                  </a:lnTo>
                  <a:lnTo>
                    <a:pt x="6" y="46"/>
                  </a:lnTo>
                  <a:lnTo>
                    <a:pt x="6" y="46"/>
                  </a:lnTo>
                  <a:close/>
                  <a:moveTo>
                    <a:pt x="2" y="2"/>
                  </a:moveTo>
                  <a:lnTo>
                    <a:pt x="2" y="2"/>
                  </a:lnTo>
                  <a:lnTo>
                    <a:pt x="2" y="2"/>
                  </a:lnTo>
                  <a:lnTo>
                    <a:pt x="2" y="2"/>
                  </a:lnTo>
                  <a:lnTo>
                    <a:pt x="2" y="2"/>
                  </a:lnTo>
                  <a:close/>
                  <a:moveTo>
                    <a:pt x="2" y="2"/>
                  </a:moveTo>
                  <a:lnTo>
                    <a:pt x="2" y="2"/>
                  </a:lnTo>
                  <a:lnTo>
                    <a:pt x="2" y="2"/>
                  </a:lnTo>
                  <a:lnTo>
                    <a:pt x="2" y="2"/>
                  </a:lnTo>
                  <a:lnTo>
                    <a:pt x="2" y="2"/>
                  </a:lnTo>
                  <a:close/>
                  <a:moveTo>
                    <a:pt x="2" y="2"/>
                  </a:moveTo>
                  <a:lnTo>
                    <a:pt x="2" y="2"/>
                  </a:lnTo>
                  <a:lnTo>
                    <a:pt x="2" y="2"/>
                  </a:lnTo>
                  <a:lnTo>
                    <a:pt x="2" y="2"/>
                  </a:lnTo>
                  <a:lnTo>
                    <a:pt x="2" y="2"/>
                  </a:lnTo>
                  <a:close/>
                  <a:moveTo>
                    <a:pt x="2" y="2"/>
                  </a:moveTo>
                  <a:lnTo>
                    <a:pt x="2" y="2"/>
                  </a:lnTo>
                  <a:lnTo>
                    <a:pt x="2" y="2"/>
                  </a:lnTo>
                  <a:lnTo>
                    <a:pt x="2" y="2"/>
                  </a:lnTo>
                  <a:lnTo>
                    <a:pt x="2" y="2"/>
                  </a:lnTo>
                  <a:close/>
                  <a:moveTo>
                    <a:pt x="1" y="0"/>
                  </a:moveTo>
                  <a:lnTo>
                    <a:pt x="1" y="0"/>
                  </a:lnTo>
                  <a:lnTo>
                    <a:pt x="2" y="2"/>
                  </a:lnTo>
                  <a:lnTo>
                    <a:pt x="2" y="2"/>
                  </a:lnTo>
                  <a:lnTo>
                    <a:pt x="1" y="0"/>
                  </a:lnTo>
                  <a:close/>
                  <a:moveTo>
                    <a:pt x="0" y="0"/>
                  </a:moveTo>
                  <a:lnTo>
                    <a:pt x="0" y="0"/>
                  </a:lnTo>
                  <a:lnTo>
                    <a:pt x="1" y="0"/>
                  </a:lnTo>
                  <a:lnTo>
                    <a:pt x="1" y="0"/>
                  </a:lnTo>
                  <a:lnTo>
                    <a:pt x="0" y="0"/>
                  </a:lnTo>
                  <a:close/>
                  <a:moveTo>
                    <a:pt x="0" y="0"/>
                  </a:moveTo>
                  <a:lnTo>
                    <a:pt x="0" y="0"/>
                  </a:lnTo>
                  <a:lnTo>
                    <a:pt x="0" y="0"/>
                  </a:lnTo>
                  <a:lnTo>
                    <a:pt x="0" y="0"/>
                  </a:lnTo>
                  <a:lnTo>
                    <a:pt x="0" y="0"/>
                  </a:lnTo>
                  <a:close/>
                  <a:moveTo>
                    <a:pt x="0" y="0"/>
                  </a:moveTo>
                  <a:lnTo>
                    <a:pt x="0" y="0"/>
                  </a:lnTo>
                  <a:lnTo>
                    <a:pt x="0" y="0"/>
                  </a:lnTo>
                  <a:lnTo>
                    <a:pt x="0" y="0"/>
                  </a:lnTo>
                  <a:lnTo>
                    <a:pt x="0" y="0"/>
                  </a:lnTo>
                  <a:close/>
                  <a:moveTo>
                    <a:pt x="0" y="0"/>
                  </a:moveTo>
                  <a:lnTo>
                    <a:pt x="0" y="0"/>
                  </a:lnTo>
                  <a:lnTo>
                    <a:pt x="0" y="0"/>
                  </a:lnTo>
                  <a:lnTo>
                    <a:pt x="0" y="0"/>
                  </a:lnTo>
                  <a:lnTo>
                    <a:pt x="0" y="0"/>
                  </a:lnTo>
                  <a:close/>
                  <a:moveTo>
                    <a:pt x="0" y="0"/>
                  </a:moveTo>
                  <a:lnTo>
                    <a:pt x="0" y="0"/>
                  </a:lnTo>
                  <a:lnTo>
                    <a:pt x="0" y="0"/>
                  </a:lnTo>
                  <a:lnTo>
                    <a:pt x="0" y="0"/>
                  </a:lnTo>
                  <a:lnTo>
                    <a:pt x="0" y="0"/>
                  </a:lnTo>
                  <a:close/>
                  <a:moveTo>
                    <a:pt x="0" y="0"/>
                  </a:moveTo>
                  <a:lnTo>
                    <a:pt x="0" y="0"/>
                  </a:lnTo>
                  <a:lnTo>
                    <a:pt x="0" y="0"/>
                  </a:lnTo>
                  <a:close/>
                </a:path>
              </a:pathLst>
            </a:custGeom>
            <a:solidFill>
              <a:srgbClr val="AE88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872">
              <a:extLst>
                <a:ext uri="{FF2B5EF4-FFF2-40B4-BE49-F238E27FC236}">
                  <a16:creationId xmlns:a16="http://schemas.microsoft.com/office/drawing/2014/main" id="{451F5C50-F039-A2A3-1CEB-A3E087F4FF84}"/>
                </a:ext>
              </a:extLst>
            </p:cNvPr>
            <p:cNvSpPr>
              <a:spLocks noChangeArrowheads="1"/>
            </p:cNvSpPr>
            <p:nvPr/>
          </p:nvSpPr>
          <p:spPr bwMode="auto">
            <a:xfrm>
              <a:off x="904875" y="2370137"/>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873">
              <a:extLst>
                <a:ext uri="{FF2B5EF4-FFF2-40B4-BE49-F238E27FC236}">
                  <a16:creationId xmlns:a16="http://schemas.microsoft.com/office/drawing/2014/main" id="{C41BF86D-E99E-A60B-FC2A-FFFC7462D3A9}"/>
                </a:ext>
              </a:extLst>
            </p:cNvPr>
            <p:cNvSpPr>
              <a:spLocks noChangeArrowheads="1"/>
            </p:cNvSpPr>
            <p:nvPr/>
          </p:nvSpPr>
          <p:spPr bwMode="auto">
            <a:xfrm>
              <a:off x="901700" y="2347912"/>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874">
              <a:extLst>
                <a:ext uri="{FF2B5EF4-FFF2-40B4-BE49-F238E27FC236}">
                  <a16:creationId xmlns:a16="http://schemas.microsoft.com/office/drawing/2014/main" id="{5BBA552A-4638-8BF6-CD53-6839A95DEA08}"/>
                </a:ext>
              </a:extLst>
            </p:cNvPr>
            <p:cNvSpPr>
              <a:spLocks noChangeArrowheads="1"/>
            </p:cNvSpPr>
            <p:nvPr/>
          </p:nvSpPr>
          <p:spPr bwMode="auto">
            <a:xfrm>
              <a:off x="901700" y="2347912"/>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875">
              <a:extLst>
                <a:ext uri="{FF2B5EF4-FFF2-40B4-BE49-F238E27FC236}">
                  <a16:creationId xmlns:a16="http://schemas.microsoft.com/office/drawing/2014/main" id="{A0977F4D-6B52-F834-4D82-08C0AC48BE72}"/>
                </a:ext>
              </a:extLst>
            </p:cNvPr>
            <p:cNvSpPr>
              <a:spLocks noChangeArrowheads="1"/>
            </p:cNvSpPr>
            <p:nvPr/>
          </p:nvSpPr>
          <p:spPr bwMode="auto">
            <a:xfrm>
              <a:off x="901700" y="2347912"/>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876">
              <a:extLst>
                <a:ext uri="{FF2B5EF4-FFF2-40B4-BE49-F238E27FC236}">
                  <a16:creationId xmlns:a16="http://schemas.microsoft.com/office/drawing/2014/main" id="{030D048C-51C9-4C4F-7478-3A5A8CE24262}"/>
                </a:ext>
              </a:extLst>
            </p:cNvPr>
            <p:cNvSpPr>
              <a:spLocks noChangeArrowheads="1"/>
            </p:cNvSpPr>
            <p:nvPr/>
          </p:nvSpPr>
          <p:spPr bwMode="auto">
            <a:xfrm>
              <a:off x="901700" y="2347912"/>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877">
              <a:extLst>
                <a:ext uri="{FF2B5EF4-FFF2-40B4-BE49-F238E27FC236}">
                  <a16:creationId xmlns:a16="http://schemas.microsoft.com/office/drawing/2014/main" id="{06F4D509-983D-288E-3DF3-E0B878FA5B98}"/>
                </a:ext>
              </a:extLst>
            </p:cNvPr>
            <p:cNvSpPr>
              <a:spLocks/>
            </p:cNvSpPr>
            <p:nvPr/>
          </p:nvSpPr>
          <p:spPr bwMode="auto">
            <a:xfrm>
              <a:off x="901700" y="2346325"/>
              <a:ext cx="0" cy="1588"/>
            </a:xfrm>
            <a:custGeom>
              <a:avLst/>
              <a:gdLst>
                <a:gd name="T0" fmla="*/ 0 w 1"/>
                <a:gd name="T1" fmla="*/ 0 h 2"/>
                <a:gd name="T2" fmla="*/ 0 w 1"/>
                <a:gd name="T3" fmla="*/ 0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0"/>
                  </a:lnTo>
                  <a:lnTo>
                    <a:pt x="1" y="2"/>
                  </a:lnTo>
                  <a:lnTo>
                    <a:pt x="1"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878">
              <a:extLst>
                <a:ext uri="{FF2B5EF4-FFF2-40B4-BE49-F238E27FC236}">
                  <a16:creationId xmlns:a16="http://schemas.microsoft.com/office/drawing/2014/main" id="{63707B86-AFB5-8D5E-BE2B-0B2944C3E2CE}"/>
                </a:ext>
              </a:extLst>
            </p:cNvPr>
            <p:cNvSpPr>
              <a:spLocks noChangeArrowheads="1"/>
            </p:cNvSpPr>
            <p:nvPr/>
          </p:nvSpPr>
          <p:spPr bwMode="auto">
            <a:xfrm>
              <a:off x="901700" y="2346325"/>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879">
              <a:extLst>
                <a:ext uri="{FF2B5EF4-FFF2-40B4-BE49-F238E27FC236}">
                  <a16:creationId xmlns:a16="http://schemas.microsoft.com/office/drawing/2014/main" id="{1D6B8707-84FD-FF82-E894-477A486CFF20}"/>
                </a:ext>
              </a:extLst>
            </p:cNvPr>
            <p:cNvSpPr>
              <a:spLocks noChangeArrowheads="1"/>
            </p:cNvSpPr>
            <p:nvPr/>
          </p:nvSpPr>
          <p:spPr bwMode="auto">
            <a:xfrm>
              <a:off x="901700" y="2346325"/>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880">
              <a:extLst>
                <a:ext uri="{FF2B5EF4-FFF2-40B4-BE49-F238E27FC236}">
                  <a16:creationId xmlns:a16="http://schemas.microsoft.com/office/drawing/2014/main" id="{B9546E8F-F49B-EEE1-61EA-F2B3396DE037}"/>
                </a:ext>
              </a:extLst>
            </p:cNvPr>
            <p:cNvSpPr>
              <a:spLocks noChangeArrowheads="1"/>
            </p:cNvSpPr>
            <p:nvPr/>
          </p:nvSpPr>
          <p:spPr bwMode="auto">
            <a:xfrm>
              <a:off x="901700" y="2346325"/>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881">
              <a:extLst>
                <a:ext uri="{FF2B5EF4-FFF2-40B4-BE49-F238E27FC236}">
                  <a16:creationId xmlns:a16="http://schemas.microsoft.com/office/drawing/2014/main" id="{C7477950-3780-1EF2-DD0B-AA99BC65C2D6}"/>
                </a:ext>
              </a:extLst>
            </p:cNvPr>
            <p:cNvSpPr>
              <a:spLocks noChangeArrowheads="1"/>
            </p:cNvSpPr>
            <p:nvPr/>
          </p:nvSpPr>
          <p:spPr bwMode="auto">
            <a:xfrm>
              <a:off x="901700" y="2346325"/>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882">
              <a:extLst>
                <a:ext uri="{FF2B5EF4-FFF2-40B4-BE49-F238E27FC236}">
                  <a16:creationId xmlns:a16="http://schemas.microsoft.com/office/drawing/2014/main" id="{DA23301C-40B8-9FA2-FC1B-B22FF7AADED5}"/>
                </a:ext>
              </a:extLst>
            </p:cNvPr>
            <p:cNvSpPr>
              <a:spLocks noChangeArrowheads="1"/>
            </p:cNvSpPr>
            <p:nvPr/>
          </p:nvSpPr>
          <p:spPr bwMode="auto">
            <a:xfrm>
              <a:off x="901700" y="2346325"/>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883">
              <a:extLst>
                <a:ext uri="{FF2B5EF4-FFF2-40B4-BE49-F238E27FC236}">
                  <a16:creationId xmlns:a16="http://schemas.microsoft.com/office/drawing/2014/main" id="{ECAC5C65-F4B9-5833-FCCF-F0FBFFE920E3}"/>
                </a:ext>
              </a:extLst>
            </p:cNvPr>
            <p:cNvSpPr>
              <a:spLocks/>
            </p:cNvSpPr>
            <p:nvPr/>
          </p:nvSpPr>
          <p:spPr bwMode="auto">
            <a:xfrm>
              <a:off x="901700" y="234632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884">
              <a:extLst>
                <a:ext uri="{FF2B5EF4-FFF2-40B4-BE49-F238E27FC236}">
                  <a16:creationId xmlns:a16="http://schemas.microsoft.com/office/drawing/2014/main" id="{02B91D27-8D72-EEC0-2D2E-DF5B1DEE6BA2}"/>
                </a:ext>
              </a:extLst>
            </p:cNvPr>
            <p:cNvSpPr>
              <a:spLocks/>
            </p:cNvSpPr>
            <p:nvPr/>
          </p:nvSpPr>
          <p:spPr bwMode="auto">
            <a:xfrm>
              <a:off x="898525" y="2346325"/>
              <a:ext cx="6350" cy="28575"/>
            </a:xfrm>
            <a:custGeom>
              <a:avLst/>
              <a:gdLst>
                <a:gd name="T0" fmla="*/ 0 w 11"/>
                <a:gd name="T1" fmla="*/ 55 h 55"/>
                <a:gd name="T2" fmla="*/ 0 w 11"/>
                <a:gd name="T3" fmla="*/ 55 h 55"/>
                <a:gd name="T4" fmla="*/ 0 w 11"/>
                <a:gd name="T5" fmla="*/ 55 h 55"/>
                <a:gd name="T6" fmla="*/ 0 w 11"/>
                <a:gd name="T7" fmla="*/ 55 h 55"/>
                <a:gd name="T8" fmla="*/ 5 w 11"/>
                <a:gd name="T9" fmla="*/ 54 h 55"/>
                <a:gd name="T10" fmla="*/ 10 w 11"/>
                <a:gd name="T11" fmla="*/ 51 h 55"/>
                <a:gd name="T12" fmla="*/ 11 w 11"/>
                <a:gd name="T13" fmla="*/ 47 h 55"/>
                <a:gd name="T14" fmla="*/ 11 w 11"/>
                <a:gd name="T15" fmla="*/ 47 h 55"/>
                <a:gd name="T16" fmla="*/ 8 w 11"/>
                <a:gd name="T17" fmla="*/ 5 h 55"/>
                <a:gd name="T18" fmla="*/ 8 w 11"/>
                <a:gd name="T19" fmla="*/ 5 h 55"/>
                <a:gd name="T20" fmla="*/ 7 w 11"/>
                <a:gd name="T21" fmla="*/ 3 h 55"/>
                <a:gd name="T22" fmla="*/ 7 w 11"/>
                <a:gd name="T23" fmla="*/ 3 h 55"/>
                <a:gd name="T24" fmla="*/ 7 w 11"/>
                <a:gd name="T25" fmla="*/ 3 h 55"/>
                <a:gd name="T26" fmla="*/ 7 w 11"/>
                <a:gd name="T27" fmla="*/ 3 h 55"/>
                <a:gd name="T28" fmla="*/ 7 w 11"/>
                <a:gd name="T29" fmla="*/ 3 h 55"/>
                <a:gd name="T30" fmla="*/ 7 w 11"/>
                <a:gd name="T31" fmla="*/ 3 h 55"/>
                <a:gd name="T32" fmla="*/ 7 w 11"/>
                <a:gd name="T33" fmla="*/ 3 h 55"/>
                <a:gd name="T34" fmla="*/ 7 w 11"/>
                <a:gd name="T35" fmla="*/ 3 h 55"/>
                <a:gd name="T36" fmla="*/ 7 w 11"/>
                <a:gd name="T37" fmla="*/ 3 h 55"/>
                <a:gd name="T38" fmla="*/ 6 w 11"/>
                <a:gd name="T39" fmla="*/ 1 h 55"/>
                <a:gd name="T40" fmla="*/ 6 w 11"/>
                <a:gd name="T41" fmla="*/ 1 h 55"/>
                <a:gd name="T42" fmla="*/ 5 w 11"/>
                <a:gd name="T43" fmla="*/ 1 h 55"/>
                <a:gd name="T44" fmla="*/ 5 w 11"/>
                <a:gd name="T45" fmla="*/ 1 h 55"/>
                <a:gd name="T46" fmla="*/ 5 w 11"/>
                <a:gd name="T47" fmla="*/ 1 h 55"/>
                <a:gd name="T48" fmla="*/ 5 w 11"/>
                <a:gd name="T49" fmla="*/ 1 h 55"/>
                <a:gd name="T50" fmla="*/ 5 w 11"/>
                <a:gd name="T51" fmla="*/ 1 h 55"/>
                <a:gd name="T52" fmla="*/ 5 w 11"/>
                <a:gd name="T53" fmla="*/ 1 h 55"/>
                <a:gd name="T54" fmla="*/ 5 w 11"/>
                <a:gd name="T55" fmla="*/ 1 h 55"/>
                <a:gd name="T56" fmla="*/ 5 w 11"/>
                <a:gd name="T57" fmla="*/ 1 h 55"/>
                <a:gd name="T58" fmla="*/ 5 w 11"/>
                <a:gd name="T59" fmla="*/ 1 h 55"/>
                <a:gd name="T60" fmla="*/ 5 w 11"/>
                <a:gd name="T61" fmla="*/ 1 h 55"/>
                <a:gd name="T62" fmla="*/ 0 w 11"/>
                <a:gd name="T63" fmla="*/ 0 h 55"/>
                <a:gd name="T64" fmla="*/ 0 w 11"/>
                <a:gd name="T65" fmla="*/ 0 h 55"/>
                <a:gd name="T66" fmla="*/ 0 w 11"/>
                <a:gd name="T67" fmla="*/ 0 h 55"/>
                <a:gd name="T68" fmla="*/ 0 w 11"/>
                <a:gd name="T69" fmla="*/ 0 h 55"/>
                <a:gd name="T70" fmla="*/ 0 w 11"/>
                <a:gd name="T71" fmla="*/ 0 h 55"/>
                <a:gd name="T72" fmla="*/ 0 w 11"/>
                <a:gd name="T7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55">
                  <a:moveTo>
                    <a:pt x="0" y="0"/>
                  </a:moveTo>
                  <a:lnTo>
                    <a:pt x="0" y="55"/>
                  </a:lnTo>
                  <a:lnTo>
                    <a:pt x="0" y="55"/>
                  </a:lnTo>
                  <a:lnTo>
                    <a:pt x="0" y="55"/>
                  </a:lnTo>
                  <a:lnTo>
                    <a:pt x="0" y="55"/>
                  </a:lnTo>
                  <a:lnTo>
                    <a:pt x="0" y="55"/>
                  </a:lnTo>
                  <a:lnTo>
                    <a:pt x="0" y="55"/>
                  </a:lnTo>
                  <a:lnTo>
                    <a:pt x="0" y="55"/>
                  </a:lnTo>
                  <a:lnTo>
                    <a:pt x="0" y="55"/>
                  </a:lnTo>
                  <a:lnTo>
                    <a:pt x="5" y="54"/>
                  </a:lnTo>
                  <a:lnTo>
                    <a:pt x="8" y="53"/>
                  </a:lnTo>
                  <a:lnTo>
                    <a:pt x="10" y="51"/>
                  </a:lnTo>
                  <a:lnTo>
                    <a:pt x="11" y="47"/>
                  </a:lnTo>
                  <a:lnTo>
                    <a:pt x="11" y="47"/>
                  </a:lnTo>
                  <a:lnTo>
                    <a:pt x="11" y="47"/>
                  </a:lnTo>
                  <a:lnTo>
                    <a:pt x="11" y="47"/>
                  </a:lnTo>
                  <a:lnTo>
                    <a:pt x="11" y="47"/>
                  </a:lnTo>
                  <a:lnTo>
                    <a:pt x="8" y="5"/>
                  </a:lnTo>
                  <a:lnTo>
                    <a:pt x="8" y="5"/>
                  </a:lnTo>
                  <a:lnTo>
                    <a:pt x="8" y="5"/>
                  </a:lnTo>
                  <a:lnTo>
                    <a:pt x="7" y="3"/>
                  </a:lnTo>
                  <a:lnTo>
                    <a:pt x="7" y="3"/>
                  </a:lnTo>
                  <a:lnTo>
                    <a:pt x="7" y="3"/>
                  </a:lnTo>
                  <a:lnTo>
                    <a:pt x="7" y="3"/>
                  </a:lnTo>
                  <a:lnTo>
                    <a:pt x="7" y="3"/>
                  </a:lnTo>
                  <a:lnTo>
                    <a:pt x="7" y="3"/>
                  </a:lnTo>
                  <a:lnTo>
                    <a:pt x="7" y="3"/>
                  </a:lnTo>
                  <a:lnTo>
                    <a:pt x="7" y="3"/>
                  </a:lnTo>
                  <a:lnTo>
                    <a:pt x="7" y="3"/>
                  </a:lnTo>
                  <a:lnTo>
                    <a:pt x="7" y="3"/>
                  </a:lnTo>
                  <a:lnTo>
                    <a:pt x="7" y="3"/>
                  </a:lnTo>
                  <a:lnTo>
                    <a:pt x="7" y="3"/>
                  </a:lnTo>
                  <a:lnTo>
                    <a:pt x="7" y="3"/>
                  </a:lnTo>
                  <a:lnTo>
                    <a:pt x="7" y="3"/>
                  </a:lnTo>
                  <a:lnTo>
                    <a:pt x="7" y="3"/>
                  </a:lnTo>
                  <a:lnTo>
                    <a:pt x="7" y="3"/>
                  </a:lnTo>
                  <a:lnTo>
                    <a:pt x="7" y="3"/>
                  </a:lnTo>
                  <a:lnTo>
                    <a:pt x="7" y="3"/>
                  </a:lnTo>
                  <a:lnTo>
                    <a:pt x="6" y="1"/>
                  </a:lnTo>
                  <a:lnTo>
                    <a:pt x="6" y="1"/>
                  </a:lnTo>
                  <a:lnTo>
                    <a:pt x="6" y="1"/>
                  </a:lnTo>
                  <a:lnTo>
                    <a:pt x="6"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2C67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885">
              <a:extLst>
                <a:ext uri="{FF2B5EF4-FFF2-40B4-BE49-F238E27FC236}">
                  <a16:creationId xmlns:a16="http://schemas.microsoft.com/office/drawing/2014/main" id="{2634ACFB-78E7-E140-C828-D5422BE430B9}"/>
                </a:ext>
              </a:extLst>
            </p:cNvPr>
            <p:cNvSpPr>
              <a:spLocks/>
            </p:cNvSpPr>
            <p:nvPr/>
          </p:nvSpPr>
          <p:spPr bwMode="auto">
            <a:xfrm>
              <a:off x="898525" y="2346325"/>
              <a:ext cx="6350" cy="28575"/>
            </a:xfrm>
            <a:custGeom>
              <a:avLst/>
              <a:gdLst>
                <a:gd name="T0" fmla="*/ 0 w 11"/>
                <a:gd name="T1" fmla="*/ 55 h 55"/>
                <a:gd name="T2" fmla="*/ 0 w 11"/>
                <a:gd name="T3" fmla="*/ 55 h 55"/>
                <a:gd name="T4" fmla="*/ 0 w 11"/>
                <a:gd name="T5" fmla="*/ 55 h 55"/>
                <a:gd name="T6" fmla="*/ 0 w 11"/>
                <a:gd name="T7" fmla="*/ 55 h 55"/>
                <a:gd name="T8" fmla="*/ 5 w 11"/>
                <a:gd name="T9" fmla="*/ 54 h 55"/>
                <a:gd name="T10" fmla="*/ 10 w 11"/>
                <a:gd name="T11" fmla="*/ 51 h 55"/>
                <a:gd name="T12" fmla="*/ 11 w 11"/>
                <a:gd name="T13" fmla="*/ 47 h 55"/>
                <a:gd name="T14" fmla="*/ 11 w 11"/>
                <a:gd name="T15" fmla="*/ 47 h 55"/>
                <a:gd name="T16" fmla="*/ 8 w 11"/>
                <a:gd name="T17" fmla="*/ 5 h 55"/>
                <a:gd name="T18" fmla="*/ 8 w 11"/>
                <a:gd name="T19" fmla="*/ 5 h 55"/>
                <a:gd name="T20" fmla="*/ 7 w 11"/>
                <a:gd name="T21" fmla="*/ 3 h 55"/>
                <a:gd name="T22" fmla="*/ 7 w 11"/>
                <a:gd name="T23" fmla="*/ 3 h 55"/>
                <a:gd name="T24" fmla="*/ 7 w 11"/>
                <a:gd name="T25" fmla="*/ 3 h 55"/>
                <a:gd name="T26" fmla="*/ 7 w 11"/>
                <a:gd name="T27" fmla="*/ 3 h 55"/>
                <a:gd name="T28" fmla="*/ 7 w 11"/>
                <a:gd name="T29" fmla="*/ 3 h 55"/>
                <a:gd name="T30" fmla="*/ 7 w 11"/>
                <a:gd name="T31" fmla="*/ 3 h 55"/>
                <a:gd name="T32" fmla="*/ 7 w 11"/>
                <a:gd name="T33" fmla="*/ 3 h 55"/>
                <a:gd name="T34" fmla="*/ 7 w 11"/>
                <a:gd name="T35" fmla="*/ 3 h 55"/>
                <a:gd name="T36" fmla="*/ 7 w 11"/>
                <a:gd name="T37" fmla="*/ 3 h 55"/>
                <a:gd name="T38" fmla="*/ 6 w 11"/>
                <a:gd name="T39" fmla="*/ 1 h 55"/>
                <a:gd name="T40" fmla="*/ 6 w 11"/>
                <a:gd name="T41" fmla="*/ 1 h 55"/>
                <a:gd name="T42" fmla="*/ 5 w 11"/>
                <a:gd name="T43" fmla="*/ 1 h 55"/>
                <a:gd name="T44" fmla="*/ 5 w 11"/>
                <a:gd name="T45" fmla="*/ 1 h 55"/>
                <a:gd name="T46" fmla="*/ 5 w 11"/>
                <a:gd name="T47" fmla="*/ 1 h 55"/>
                <a:gd name="T48" fmla="*/ 5 w 11"/>
                <a:gd name="T49" fmla="*/ 1 h 55"/>
                <a:gd name="T50" fmla="*/ 5 w 11"/>
                <a:gd name="T51" fmla="*/ 1 h 55"/>
                <a:gd name="T52" fmla="*/ 5 w 11"/>
                <a:gd name="T53" fmla="*/ 1 h 55"/>
                <a:gd name="T54" fmla="*/ 5 w 11"/>
                <a:gd name="T55" fmla="*/ 1 h 55"/>
                <a:gd name="T56" fmla="*/ 5 w 11"/>
                <a:gd name="T57" fmla="*/ 1 h 55"/>
                <a:gd name="T58" fmla="*/ 5 w 11"/>
                <a:gd name="T59" fmla="*/ 1 h 55"/>
                <a:gd name="T60" fmla="*/ 5 w 11"/>
                <a:gd name="T61" fmla="*/ 1 h 55"/>
                <a:gd name="T62" fmla="*/ 0 w 11"/>
                <a:gd name="T63" fmla="*/ 0 h 55"/>
                <a:gd name="T64" fmla="*/ 0 w 11"/>
                <a:gd name="T65" fmla="*/ 0 h 55"/>
                <a:gd name="T66" fmla="*/ 0 w 11"/>
                <a:gd name="T67" fmla="*/ 0 h 55"/>
                <a:gd name="T68" fmla="*/ 0 w 11"/>
                <a:gd name="T69" fmla="*/ 0 h 55"/>
                <a:gd name="T70" fmla="*/ 0 w 11"/>
                <a:gd name="T71" fmla="*/ 0 h 55"/>
                <a:gd name="T72" fmla="*/ 0 w 11"/>
                <a:gd name="T7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55">
                  <a:moveTo>
                    <a:pt x="0" y="0"/>
                  </a:moveTo>
                  <a:lnTo>
                    <a:pt x="0" y="55"/>
                  </a:lnTo>
                  <a:lnTo>
                    <a:pt x="0" y="55"/>
                  </a:lnTo>
                  <a:lnTo>
                    <a:pt x="0" y="55"/>
                  </a:lnTo>
                  <a:lnTo>
                    <a:pt x="0" y="55"/>
                  </a:lnTo>
                  <a:lnTo>
                    <a:pt x="0" y="55"/>
                  </a:lnTo>
                  <a:lnTo>
                    <a:pt x="0" y="55"/>
                  </a:lnTo>
                  <a:lnTo>
                    <a:pt x="0" y="55"/>
                  </a:lnTo>
                  <a:lnTo>
                    <a:pt x="0" y="55"/>
                  </a:lnTo>
                  <a:lnTo>
                    <a:pt x="5" y="54"/>
                  </a:lnTo>
                  <a:lnTo>
                    <a:pt x="8" y="53"/>
                  </a:lnTo>
                  <a:lnTo>
                    <a:pt x="10" y="51"/>
                  </a:lnTo>
                  <a:lnTo>
                    <a:pt x="11" y="47"/>
                  </a:lnTo>
                  <a:lnTo>
                    <a:pt x="11" y="47"/>
                  </a:lnTo>
                  <a:lnTo>
                    <a:pt x="11" y="47"/>
                  </a:lnTo>
                  <a:lnTo>
                    <a:pt x="11" y="47"/>
                  </a:lnTo>
                  <a:lnTo>
                    <a:pt x="11" y="47"/>
                  </a:lnTo>
                  <a:lnTo>
                    <a:pt x="8" y="5"/>
                  </a:lnTo>
                  <a:lnTo>
                    <a:pt x="8" y="5"/>
                  </a:lnTo>
                  <a:lnTo>
                    <a:pt x="8" y="5"/>
                  </a:lnTo>
                  <a:lnTo>
                    <a:pt x="7" y="3"/>
                  </a:lnTo>
                  <a:lnTo>
                    <a:pt x="7" y="3"/>
                  </a:lnTo>
                  <a:lnTo>
                    <a:pt x="7" y="3"/>
                  </a:lnTo>
                  <a:lnTo>
                    <a:pt x="7" y="3"/>
                  </a:lnTo>
                  <a:lnTo>
                    <a:pt x="7" y="3"/>
                  </a:lnTo>
                  <a:lnTo>
                    <a:pt x="7" y="3"/>
                  </a:lnTo>
                  <a:lnTo>
                    <a:pt x="7" y="3"/>
                  </a:lnTo>
                  <a:lnTo>
                    <a:pt x="7" y="3"/>
                  </a:lnTo>
                  <a:lnTo>
                    <a:pt x="7" y="3"/>
                  </a:lnTo>
                  <a:lnTo>
                    <a:pt x="7" y="3"/>
                  </a:lnTo>
                  <a:lnTo>
                    <a:pt x="7" y="3"/>
                  </a:lnTo>
                  <a:lnTo>
                    <a:pt x="7" y="3"/>
                  </a:lnTo>
                  <a:lnTo>
                    <a:pt x="7" y="3"/>
                  </a:lnTo>
                  <a:lnTo>
                    <a:pt x="7" y="3"/>
                  </a:lnTo>
                  <a:lnTo>
                    <a:pt x="7" y="3"/>
                  </a:lnTo>
                  <a:lnTo>
                    <a:pt x="7" y="3"/>
                  </a:lnTo>
                  <a:lnTo>
                    <a:pt x="7" y="3"/>
                  </a:lnTo>
                  <a:lnTo>
                    <a:pt x="7" y="3"/>
                  </a:lnTo>
                  <a:lnTo>
                    <a:pt x="6" y="1"/>
                  </a:lnTo>
                  <a:lnTo>
                    <a:pt x="6" y="1"/>
                  </a:lnTo>
                  <a:lnTo>
                    <a:pt x="6" y="1"/>
                  </a:lnTo>
                  <a:lnTo>
                    <a:pt x="6"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886">
              <a:extLst>
                <a:ext uri="{FF2B5EF4-FFF2-40B4-BE49-F238E27FC236}">
                  <a16:creationId xmlns:a16="http://schemas.microsoft.com/office/drawing/2014/main" id="{627A38A1-7930-0568-60F2-46DA80E45956}"/>
                </a:ext>
              </a:extLst>
            </p:cNvPr>
            <p:cNvSpPr>
              <a:spLocks/>
            </p:cNvSpPr>
            <p:nvPr/>
          </p:nvSpPr>
          <p:spPr bwMode="auto">
            <a:xfrm>
              <a:off x="892175" y="2355850"/>
              <a:ext cx="42863" cy="36513"/>
            </a:xfrm>
            <a:custGeom>
              <a:avLst/>
              <a:gdLst>
                <a:gd name="T0" fmla="*/ 78 w 80"/>
                <a:gd name="T1" fmla="*/ 70 h 70"/>
                <a:gd name="T2" fmla="*/ 78 w 80"/>
                <a:gd name="T3" fmla="*/ 70 h 70"/>
                <a:gd name="T4" fmla="*/ 59 w 80"/>
                <a:gd name="T5" fmla="*/ 70 h 70"/>
                <a:gd name="T6" fmla="*/ 41 w 80"/>
                <a:gd name="T7" fmla="*/ 68 h 70"/>
                <a:gd name="T8" fmla="*/ 28 w 80"/>
                <a:gd name="T9" fmla="*/ 63 h 70"/>
                <a:gd name="T10" fmla="*/ 15 w 80"/>
                <a:gd name="T11" fmla="*/ 59 h 70"/>
                <a:gd name="T12" fmla="*/ 15 w 80"/>
                <a:gd name="T13" fmla="*/ 59 h 70"/>
                <a:gd name="T14" fmla="*/ 9 w 80"/>
                <a:gd name="T15" fmla="*/ 53 h 70"/>
                <a:gd name="T16" fmla="*/ 3 w 80"/>
                <a:gd name="T17" fmla="*/ 46 h 70"/>
                <a:gd name="T18" fmla="*/ 1 w 80"/>
                <a:gd name="T19" fmla="*/ 38 h 70"/>
                <a:gd name="T20" fmla="*/ 0 w 80"/>
                <a:gd name="T21" fmla="*/ 29 h 70"/>
                <a:gd name="T22" fmla="*/ 0 w 80"/>
                <a:gd name="T23" fmla="*/ 1 h 70"/>
                <a:gd name="T24" fmla="*/ 0 w 80"/>
                <a:gd name="T25" fmla="*/ 1 h 70"/>
                <a:gd name="T26" fmla="*/ 0 w 80"/>
                <a:gd name="T27" fmla="*/ 0 h 70"/>
                <a:gd name="T28" fmla="*/ 1 w 80"/>
                <a:gd name="T29" fmla="*/ 0 h 70"/>
                <a:gd name="T30" fmla="*/ 1 w 80"/>
                <a:gd name="T31" fmla="*/ 0 h 70"/>
                <a:gd name="T32" fmla="*/ 2 w 80"/>
                <a:gd name="T33" fmla="*/ 0 h 70"/>
                <a:gd name="T34" fmla="*/ 2 w 80"/>
                <a:gd name="T35" fmla="*/ 1 h 70"/>
                <a:gd name="T36" fmla="*/ 2 w 80"/>
                <a:gd name="T37" fmla="*/ 29 h 70"/>
                <a:gd name="T38" fmla="*/ 2 w 80"/>
                <a:gd name="T39" fmla="*/ 29 h 70"/>
                <a:gd name="T40" fmla="*/ 3 w 80"/>
                <a:gd name="T41" fmla="*/ 38 h 70"/>
                <a:gd name="T42" fmla="*/ 6 w 80"/>
                <a:gd name="T43" fmla="*/ 45 h 70"/>
                <a:gd name="T44" fmla="*/ 11 w 80"/>
                <a:gd name="T45" fmla="*/ 52 h 70"/>
                <a:gd name="T46" fmla="*/ 17 w 80"/>
                <a:gd name="T47" fmla="*/ 56 h 70"/>
                <a:gd name="T48" fmla="*/ 17 w 80"/>
                <a:gd name="T49" fmla="*/ 56 h 70"/>
                <a:gd name="T50" fmla="*/ 28 w 80"/>
                <a:gd name="T51" fmla="*/ 61 h 70"/>
                <a:gd name="T52" fmla="*/ 42 w 80"/>
                <a:gd name="T53" fmla="*/ 64 h 70"/>
                <a:gd name="T54" fmla="*/ 59 w 80"/>
                <a:gd name="T55" fmla="*/ 66 h 70"/>
                <a:gd name="T56" fmla="*/ 78 w 80"/>
                <a:gd name="T57" fmla="*/ 68 h 70"/>
                <a:gd name="T58" fmla="*/ 78 w 80"/>
                <a:gd name="T59" fmla="*/ 68 h 70"/>
                <a:gd name="T60" fmla="*/ 80 w 80"/>
                <a:gd name="T61" fmla="*/ 68 h 70"/>
                <a:gd name="T62" fmla="*/ 80 w 80"/>
                <a:gd name="T63" fmla="*/ 69 h 70"/>
                <a:gd name="T64" fmla="*/ 80 w 80"/>
                <a:gd name="T65" fmla="*/ 69 h 70"/>
                <a:gd name="T66" fmla="*/ 80 w 80"/>
                <a:gd name="T67" fmla="*/ 70 h 70"/>
                <a:gd name="T68" fmla="*/ 78 w 80"/>
                <a:gd name="T6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 h="70">
                  <a:moveTo>
                    <a:pt x="78" y="70"/>
                  </a:moveTo>
                  <a:lnTo>
                    <a:pt x="78" y="70"/>
                  </a:lnTo>
                  <a:lnTo>
                    <a:pt x="59" y="70"/>
                  </a:lnTo>
                  <a:lnTo>
                    <a:pt x="41" y="68"/>
                  </a:lnTo>
                  <a:lnTo>
                    <a:pt x="28" y="63"/>
                  </a:lnTo>
                  <a:lnTo>
                    <a:pt x="15" y="59"/>
                  </a:lnTo>
                  <a:lnTo>
                    <a:pt x="15" y="59"/>
                  </a:lnTo>
                  <a:lnTo>
                    <a:pt x="9" y="53"/>
                  </a:lnTo>
                  <a:lnTo>
                    <a:pt x="3" y="46"/>
                  </a:lnTo>
                  <a:lnTo>
                    <a:pt x="1" y="38"/>
                  </a:lnTo>
                  <a:lnTo>
                    <a:pt x="0" y="29"/>
                  </a:lnTo>
                  <a:lnTo>
                    <a:pt x="0" y="1"/>
                  </a:lnTo>
                  <a:lnTo>
                    <a:pt x="0" y="1"/>
                  </a:lnTo>
                  <a:lnTo>
                    <a:pt x="0" y="0"/>
                  </a:lnTo>
                  <a:lnTo>
                    <a:pt x="1" y="0"/>
                  </a:lnTo>
                  <a:lnTo>
                    <a:pt x="1" y="0"/>
                  </a:lnTo>
                  <a:lnTo>
                    <a:pt x="2" y="0"/>
                  </a:lnTo>
                  <a:lnTo>
                    <a:pt x="2" y="1"/>
                  </a:lnTo>
                  <a:lnTo>
                    <a:pt x="2" y="29"/>
                  </a:lnTo>
                  <a:lnTo>
                    <a:pt x="2" y="29"/>
                  </a:lnTo>
                  <a:lnTo>
                    <a:pt x="3" y="38"/>
                  </a:lnTo>
                  <a:lnTo>
                    <a:pt x="6" y="45"/>
                  </a:lnTo>
                  <a:lnTo>
                    <a:pt x="11" y="52"/>
                  </a:lnTo>
                  <a:lnTo>
                    <a:pt x="17" y="56"/>
                  </a:lnTo>
                  <a:lnTo>
                    <a:pt x="17" y="56"/>
                  </a:lnTo>
                  <a:lnTo>
                    <a:pt x="28" y="61"/>
                  </a:lnTo>
                  <a:lnTo>
                    <a:pt x="42" y="64"/>
                  </a:lnTo>
                  <a:lnTo>
                    <a:pt x="59" y="66"/>
                  </a:lnTo>
                  <a:lnTo>
                    <a:pt x="78" y="68"/>
                  </a:lnTo>
                  <a:lnTo>
                    <a:pt x="78" y="68"/>
                  </a:lnTo>
                  <a:lnTo>
                    <a:pt x="80" y="68"/>
                  </a:lnTo>
                  <a:lnTo>
                    <a:pt x="80" y="69"/>
                  </a:lnTo>
                  <a:lnTo>
                    <a:pt x="80" y="69"/>
                  </a:lnTo>
                  <a:lnTo>
                    <a:pt x="80" y="70"/>
                  </a:lnTo>
                  <a:lnTo>
                    <a:pt x="78"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887">
              <a:extLst>
                <a:ext uri="{FF2B5EF4-FFF2-40B4-BE49-F238E27FC236}">
                  <a16:creationId xmlns:a16="http://schemas.microsoft.com/office/drawing/2014/main" id="{BFEE32CA-B208-6FF7-E3FE-340E6D7112D6}"/>
                </a:ext>
              </a:extLst>
            </p:cNvPr>
            <p:cNvSpPr>
              <a:spLocks/>
            </p:cNvSpPr>
            <p:nvPr/>
          </p:nvSpPr>
          <p:spPr bwMode="auto">
            <a:xfrm>
              <a:off x="892175" y="2355850"/>
              <a:ext cx="42863" cy="36513"/>
            </a:xfrm>
            <a:custGeom>
              <a:avLst/>
              <a:gdLst>
                <a:gd name="T0" fmla="*/ 78 w 80"/>
                <a:gd name="T1" fmla="*/ 70 h 70"/>
                <a:gd name="T2" fmla="*/ 78 w 80"/>
                <a:gd name="T3" fmla="*/ 70 h 70"/>
                <a:gd name="T4" fmla="*/ 59 w 80"/>
                <a:gd name="T5" fmla="*/ 70 h 70"/>
                <a:gd name="T6" fmla="*/ 41 w 80"/>
                <a:gd name="T7" fmla="*/ 68 h 70"/>
                <a:gd name="T8" fmla="*/ 28 w 80"/>
                <a:gd name="T9" fmla="*/ 63 h 70"/>
                <a:gd name="T10" fmla="*/ 15 w 80"/>
                <a:gd name="T11" fmla="*/ 59 h 70"/>
                <a:gd name="T12" fmla="*/ 15 w 80"/>
                <a:gd name="T13" fmla="*/ 59 h 70"/>
                <a:gd name="T14" fmla="*/ 9 w 80"/>
                <a:gd name="T15" fmla="*/ 53 h 70"/>
                <a:gd name="T16" fmla="*/ 3 w 80"/>
                <a:gd name="T17" fmla="*/ 46 h 70"/>
                <a:gd name="T18" fmla="*/ 1 w 80"/>
                <a:gd name="T19" fmla="*/ 38 h 70"/>
                <a:gd name="T20" fmla="*/ 0 w 80"/>
                <a:gd name="T21" fmla="*/ 29 h 70"/>
                <a:gd name="T22" fmla="*/ 0 w 80"/>
                <a:gd name="T23" fmla="*/ 1 h 70"/>
                <a:gd name="T24" fmla="*/ 0 w 80"/>
                <a:gd name="T25" fmla="*/ 1 h 70"/>
                <a:gd name="T26" fmla="*/ 0 w 80"/>
                <a:gd name="T27" fmla="*/ 0 h 70"/>
                <a:gd name="T28" fmla="*/ 1 w 80"/>
                <a:gd name="T29" fmla="*/ 0 h 70"/>
                <a:gd name="T30" fmla="*/ 1 w 80"/>
                <a:gd name="T31" fmla="*/ 0 h 70"/>
                <a:gd name="T32" fmla="*/ 2 w 80"/>
                <a:gd name="T33" fmla="*/ 0 h 70"/>
                <a:gd name="T34" fmla="*/ 2 w 80"/>
                <a:gd name="T35" fmla="*/ 1 h 70"/>
                <a:gd name="T36" fmla="*/ 2 w 80"/>
                <a:gd name="T37" fmla="*/ 29 h 70"/>
                <a:gd name="T38" fmla="*/ 2 w 80"/>
                <a:gd name="T39" fmla="*/ 29 h 70"/>
                <a:gd name="T40" fmla="*/ 3 w 80"/>
                <a:gd name="T41" fmla="*/ 38 h 70"/>
                <a:gd name="T42" fmla="*/ 6 w 80"/>
                <a:gd name="T43" fmla="*/ 45 h 70"/>
                <a:gd name="T44" fmla="*/ 11 w 80"/>
                <a:gd name="T45" fmla="*/ 52 h 70"/>
                <a:gd name="T46" fmla="*/ 17 w 80"/>
                <a:gd name="T47" fmla="*/ 56 h 70"/>
                <a:gd name="T48" fmla="*/ 17 w 80"/>
                <a:gd name="T49" fmla="*/ 56 h 70"/>
                <a:gd name="T50" fmla="*/ 28 w 80"/>
                <a:gd name="T51" fmla="*/ 61 h 70"/>
                <a:gd name="T52" fmla="*/ 42 w 80"/>
                <a:gd name="T53" fmla="*/ 64 h 70"/>
                <a:gd name="T54" fmla="*/ 59 w 80"/>
                <a:gd name="T55" fmla="*/ 66 h 70"/>
                <a:gd name="T56" fmla="*/ 78 w 80"/>
                <a:gd name="T57" fmla="*/ 68 h 70"/>
                <a:gd name="T58" fmla="*/ 78 w 80"/>
                <a:gd name="T59" fmla="*/ 68 h 70"/>
                <a:gd name="T60" fmla="*/ 80 w 80"/>
                <a:gd name="T61" fmla="*/ 68 h 70"/>
                <a:gd name="T62" fmla="*/ 80 w 80"/>
                <a:gd name="T63" fmla="*/ 69 h 70"/>
                <a:gd name="T64" fmla="*/ 80 w 80"/>
                <a:gd name="T65" fmla="*/ 69 h 70"/>
                <a:gd name="T66" fmla="*/ 80 w 80"/>
                <a:gd name="T67" fmla="*/ 70 h 70"/>
                <a:gd name="T68" fmla="*/ 78 w 80"/>
                <a:gd name="T6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 h="70">
                  <a:moveTo>
                    <a:pt x="78" y="70"/>
                  </a:moveTo>
                  <a:lnTo>
                    <a:pt x="78" y="70"/>
                  </a:lnTo>
                  <a:lnTo>
                    <a:pt x="59" y="70"/>
                  </a:lnTo>
                  <a:lnTo>
                    <a:pt x="41" y="68"/>
                  </a:lnTo>
                  <a:lnTo>
                    <a:pt x="28" y="63"/>
                  </a:lnTo>
                  <a:lnTo>
                    <a:pt x="15" y="59"/>
                  </a:lnTo>
                  <a:lnTo>
                    <a:pt x="15" y="59"/>
                  </a:lnTo>
                  <a:lnTo>
                    <a:pt x="9" y="53"/>
                  </a:lnTo>
                  <a:lnTo>
                    <a:pt x="3" y="46"/>
                  </a:lnTo>
                  <a:lnTo>
                    <a:pt x="1" y="38"/>
                  </a:lnTo>
                  <a:lnTo>
                    <a:pt x="0" y="29"/>
                  </a:lnTo>
                  <a:lnTo>
                    <a:pt x="0" y="1"/>
                  </a:lnTo>
                  <a:lnTo>
                    <a:pt x="0" y="1"/>
                  </a:lnTo>
                  <a:lnTo>
                    <a:pt x="0" y="0"/>
                  </a:lnTo>
                  <a:lnTo>
                    <a:pt x="1" y="0"/>
                  </a:lnTo>
                  <a:lnTo>
                    <a:pt x="1" y="0"/>
                  </a:lnTo>
                  <a:lnTo>
                    <a:pt x="2" y="0"/>
                  </a:lnTo>
                  <a:lnTo>
                    <a:pt x="2" y="1"/>
                  </a:lnTo>
                  <a:lnTo>
                    <a:pt x="2" y="29"/>
                  </a:lnTo>
                  <a:lnTo>
                    <a:pt x="2" y="29"/>
                  </a:lnTo>
                  <a:lnTo>
                    <a:pt x="3" y="38"/>
                  </a:lnTo>
                  <a:lnTo>
                    <a:pt x="6" y="45"/>
                  </a:lnTo>
                  <a:lnTo>
                    <a:pt x="11" y="52"/>
                  </a:lnTo>
                  <a:lnTo>
                    <a:pt x="17" y="56"/>
                  </a:lnTo>
                  <a:lnTo>
                    <a:pt x="17" y="56"/>
                  </a:lnTo>
                  <a:lnTo>
                    <a:pt x="28" y="61"/>
                  </a:lnTo>
                  <a:lnTo>
                    <a:pt x="42" y="64"/>
                  </a:lnTo>
                  <a:lnTo>
                    <a:pt x="59" y="66"/>
                  </a:lnTo>
                  <a:lnTo>
                    <a:pt x="78" y="68"/>
                  </a:lnTo>
                  <a:lnTo>
                    <a:pt x="78" y="68"/>
                  </a:lnTo>
                  <a:lnTo>
                    <a:pt x="80" y="68"/>
                  </a:lnTo>
                  <a:lnTo>
                    <a:pt x="80" y="69"/>
                  </a:lnTo>
                  <a:lnTo>
                    <a:pt x="80" y="69"/>
                  </a:lnTo>
                  <a:lnTo>
                    <a:pt x="80" y="70"/>
                  </a:lnTo>
                  <a:lnTo>
                    <a:pt x="78"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888">
              <a:extLst>
                <a:ext uri="{FF2B5EF4-FFF2-40B4-BE49-F238E27FC236}">
                  <a16:creationId xmlns:a16="http://schemas.microsoft.com/office/drawing/2014/main" id="{326CCB84-9817-AFB8-EA67-17B4C74A77BD}"/>
                </a:ext>
              </a:extLst>
            </p:cNvPr>
            <p:cNvSpPr>
              <a:spLocks/>
            </p:cNvSpPr>
            <p:nvPr/>
          </p:nvSpPr>
          <p:spPr bwMode="auto">
            <a:xfrm>
              <a:off x="931862" y="2389187"/>
              <a:ext cx="14288" cy="6350"/>
            </a:xfrm>
            <a:custGeom>
              <a:avLst/>
              <a:gdLst>
                <a:gd name="T0" fmla="*/ 0 w 29"/>
                <a:gd name="T1" fmla="*/ 6 h 12"/>
                <a:gd name="T2" fmla="*/ 0 w 29"/>
                <a:gd name="T3" fmla="*/ 6 h 12"/>
                <a:gd name="T4" fmla="*/ 1 w 29"/>
                <a:gd name="T5" fmla="*/ 3 h 12"/>
                <a:gd name="T6" fmla="*/ 2 w 29"/>
                <a:gd name="T7" fmla="*/ 2 h 12"/>
                <a:gd name="T8" fmla="*/ 26 w 29"/>
                <a:gd name="T9" fmla="*/ 0 h 12"/>
                <a:gd name="T10" fmla="*/ 26 w 29"/>
                <a:gd name="T11" fmla="*/ 0 h 12"/>
                <a:gd name="T12" fmla="*/ 27 w 29"/>
                <a:gd name="T13" fmla="*/ 0 h 12"/>
                <a:gd name="T14" fmla="*/ 28 w 29"/>
                <a:gd name="T15" fmla="*/ 2 h 12"/>
                <a:gd name="T16" fmla="*/ 29 w 29"/>
                <a:gd name="T17" fmla="*/ 3 h 12"/>
                <a:gd name="T18" fmla="*/ 29 w 29"/>
                <a:gd name="T19" fmla="*/ 6 h 12"/>
                <a:gd name="T20" fmla="*/ 29 w 29"/>
                <a:gd name="T21" fmla="*/ 6 h 12"/>
                <a:gd name="T22" fmla="*/ 29 w 29"/>
                <a:gd name="T23" fmla="*/ 8 h 12"/>
                <a:gd name="T24" fmla="*/ 28 w 29"/>
                <a:gd name="T25" fmla="*/ 10 h 12"/>
                <a:gd name="T26" fmla="*/ 27 w 29"/>
                <a:gd name="T27" fmla="*/ 11 h 12"/>
                <a:gd name="T28" fmla="*/ 26 w 29"/>
                <a:gd name="T29" fmla="*/ 12 h 12"/>
                <a:gd name="T30" fmla="*/ 2 w 29"/>
                <a:gd name="T31" fmla="*/ 10 h 12"/>
                <a:gd name="T32" fmla="*/ 2 w 29"/>
                <a:gd name="T33" fmla="*/ 10 h 12"/>
                <a:gd name="T34" fmla="*/ 1 w 29"/>
                <a:gd name="T35" fmla="*/ 9 h 12"/>
                <a:gd name="T36" fmla="*/ 0 w 29"/>
                <a:gd name="T37" fmla="*/ 6 h 12"/>
                <a:gd name="T38" fmla="*/ 0 w 29"/>
                <a:gd name="T3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12">
                  <a:moveTo>
                    <a:pt x="0" y="6"/>
                  </a:moveTo>
                  <a:lnTo>
                    <a:pt x="0" y="6"/>
                  </a:lnTo>
                  <a:lnTo>
                    <a:pt x="1" y="3"/>
                  </a:lnTo>
                  <a:lnTo>
                    <a:pt x="2" y="2"/>
                  </a:lnTo>
                  <a:lnTo>
                    <a:pt x="26" y="0"/>
                  </a:lnTo>
                  <a:lnTo>
                    <a:pt x="26" y="0"/>
                  </a:lnTo>
                  <a:lnTo>
                    <a:pt x="27" y="0"/>
                  </a:lnTo>
                  <a:lnTo>
                    <a:pt x="28" y="2"/>
                  </a:lnTo>
                  <a:lnTo>
                    <a:pt x="29" y="3"/>
                  </a:lnTo>
                  <a:lnTo>
                    <a:pt x="29" y="6"/>
                  </a:lnTo>
                  <a:lnTo>
                    <a:pt x="29" y="6"/>
                  </a:lnTo>
                  <a:lnTo>
                    <a:pt x="29" y="8"/>
                  </a:lnTo>
                  <a:lnTo>
                    <a:pt x="28" y="10"/>
                  </a:lnTo>
                  <a:lnTo>
                    <a:pt x="27" y="11"/>
                  </a:lnTo>
                  <a:lnTo>
                    <a:pt x="26" y="12"/>
                  </a:lnTo>
                  <a:lnTo>
                    <a:pt x="2" y="10"/>
                  </a:lnTo>
                  <a:lnTo>
                    <a:pt x="2" y="10"/>
                  </a:lnTo>
                  <a:lnTo>
                    <a:pt x="1" y="9"/>
                  </a:lnTo>
                  <a:lnTo>
                    <a:pt x="0" y="6"/>
                  </a:lnTo>
                  <a:lnTo>
                    <a:pt x="0" y="6"/>
                  </a:lnTo>
                  <a:close/>
                </a:path>
              </a:pathLst>
            </a:custGeom>
            <a:solidFill>
              <a:srgbClr val="2B70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889">
              <a:extLst>
                <a:ext uri="{FF2B5EF4-FFF2-40B4-BE49-F238E27FC236}">
                  <a16:creationId xmlns:a16="http://schemas.microsoft.com/office/drawing/2014/main" id="{501762B7-CFAF-7E8F-7D68-B36A97321B80}"/>
                </a:ext>
              </a:extLst>
            </p:cNvPr>
            <p:cNvSpPr>
              <a:spLocks/>
            </p:cNvSpPr>
            <p:nvPr/>
          </p:nvSpPr>
          <p:spPr bwMode="auto">
            <a:xfrm>
              <a:off x="931862" y="2389187"/>
              <a:ext cx="14288" cy="6350"/>
            </a:xfrm>
            <a:custGeom>
              <a:avLst/>
              <a:gdLst>
                <a:gd name="T0" fmla="*/ 0 w 29"/>
                <a:gd name="T1" fmla="*/ 6 h 12"/>
                <a:gd name="T2" fmla="*/ 0 w 29"/>
                <a:gd name="T3" fmla="*/ 6 h 12"/>
                <a:gd name="T4" fmla="*/ 1 w 29"/>
                <a:gd name="T5" fmla="*/ 3 h 12"/>
                <a:gd name="T6" fmla="*/ 2 w 29"/>
                <a:gd name="T7" fmla="*/ 2 h 12"/>
                <a:gd name="T8" fmla="*/ 26 w 29"/>
                <a:gd name="T9" fmla="*/ 0 h 12"/>
                <a:gd name="T10" fmla="*/ 26 w 29"/>
                <a:gd name="T11" fmla="*/ 0 h 12"/>
                <a:gd name="T12" fmla="*/ 27 w 29"/>
                <a:gd name="T13" fmla="*/ 0 h 12"/>
                <a:gd name="T14" fmla="*/ 28 w 29"/>
                <a:gd name="T15" fmla="*/ 2 h 12"/>
                <a:gd name="T16" fmla="*/ 29 w 29"/>
                <a:gd name="T17" fmla="*/ 3 h 12"/>
                <a:gd name="T18" fmla="*/ 29 w 29"/>
                <a:gd name="T19" fmla="*/ 6 h 12"/>
                <a:gd name="T20" fmla="*/ 29 w 29"/>
                <a:gd name="T21" fmla="*/ 6 h 12"/>
                <a:gd name="T22" fmla="*/ 29 w 29"/>
                <a:gd name="T23" fmla="*/ 8 h 12"/>
                <a:gd name="T24" fmla="*/ 28 w 29"/>
                <a:gd name="T25" fmla="*/ 10 h 12"/>
                <a:gd name="T26" fmla="*/ 27 w 29"/>
                <a:gd name="T27" fmla="*/ 11 h 12"/>
                <a:gd name="T28" fmla="*/ 26 w 29"/>
                <a:gd name="T29" fmla="*/ 12 h 12"/>
                <a:gd name="T30" fmla="*/ 2 w 29"/>
                <a:gd name="T31" fmla="*/ 10 h 12"/>
                <a:gd name="T32" fmla="*/ 2 w 29"/>
                <a:gd name="T33" fmla="*/ 10 h 12"/>
                <a:gd name="T34" fmla="*/ 1 w 29"/>
                <a:gd name="T35" fmla="*/ 9 h 12"/>
                <a:gd name="T36" fmla="*/ 0 w 29"/>
                <a:gd name="T37" fmla="*/ 6 h 12"/>
                <a:gd name="T38" fmla="*/ 0 w 29"/>
                <a:gd name="T3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12">
                  <a:moveTo>
                    <a:pt x="0" y="6"/>
                  </a:moveTo>
                  <a:lnTo>
                    <a:pt x="0" y="6"/>
                  </a:lnTo>
                  <a:lnTo>
                    <a:pt x="1" y="3"/>
                  </a:lnTo>
                  <a:lnTo>
                    <a:pt x="2" y="2"/>
                  </a:lnTo>
                  <a:lnTo>
                    <a:pt x="26" y="0"/>
                  </a:lnTo>
                  <a:lnTo>
                    <a:pt x="26" y="0"/>
                  </a:lnTo>
                  <a:lnTo>
                    <a:pt x="27" y="0"/>
                  </a:lnTo>
                  <a:lnTo>
                    <a:pt x="28" y="2"/>
                  </a:lnTo>
                  <a:lnTo>
                    <a:pt x="29" y="3"/>
                  </a:lnTo>
                  <a:lnTo>
                    <a:pt x="29" y="6"/>
                  </a:lnTo>
                  <a:lnTo>
                    <a:pt x="29" y="6"/>
                  </a:lnTo>
                  <a:lnTo>
                    <a:pt x="29" y="8"/>
                  </a:lnTo>
                  <a:lnTo>
                    <a:pt x="28" y="10"/>
                  </a:lnTo>
                  <a:lnTo>
                    <a:pt x="27" y="11"/>
                  </a:lnTo>
                  <a:lnTo>
                    <a:pt x="26" y="12"/>
                  </a:lnTo>
                  <a:lnTo>
                    <a:pt x="2" y="10"/>
                  </a:lnTo>
                  <a:lnTo>
                    <a:pt x="2" y="10"/>
                  </a:lnTo>
                  <a:lnTo>
                    <a:pt x="1" y="9"/>
                  </a:lnTo>
                  <a:lnTo>
                    <a:pt x="0" y="6"/>
                  </a:lnTo>
                  <a:lnTo>
                    <a:pt x="0"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890">
              <a:extLst>
                <a:ext uri="{FF2B5EF4-FFF2-40B4-BE49-F238E27FC236}">
                  <a16:creationId xmlns:a16="http://schemas.microsoft.com/office/drawing/2014/main" id="{B767A54C-4FE0-93A1-08AE-050AEA329BB5}"/>
                </a:ext>
              </a:extLst>
            </p:cNvPr>
            <p:cNvSpPr>
              <a:spLocks/>
            </p:cNvSpPr>
            <p:nvPr/>
          </p:nvSpPr>
          <p:spPr bwMode="auto">
            <a:xfrm>
              <a:off x="931862" y="239236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2E2D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891">
              <a:extLst>
                <a:ext uri="{FF2B5EF4-FFF2-40B4-BE49-F238E27FC236}">
                  <a16:creationId xmlns:a16="http://schemas.microsoft.com/office/drawing/2014/main" id="{11E650EE-5648-49F3-03A3-C2272F3A15D5}"/>
                </a:ext>
              </a:extLst>
            </p:cNvPr>
            <p:cNvSpPr>
              <a:spLocks/>
            </p:cNvSpPr>
            <p:nvPr/>
          </p:nvSpPr>
          <p:spPr bwMode="auto">
            <a:xfrm>
              <a:off x="931862" y="239236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892">
              <a:extLst>
                <a:ext uri="{FF2B5EF4-FFF2-40B4-BE49-F238E27FC236}">
                  <a16:creationId xmlns:a16="http://schemas.microsoft.com/office/drawing/2014/main" id="{8E16E977-890D-0D1C-25F8-13A3F89737F7}"/>
                </a:ext>
              </a:extLst>
            </p:cNvPr>
            <p:cNvSpPr>
              <a:spLocks/>
            </p:cNvSpPr>
            <p:nvPr/>
          </p:nvSpPr>
          <p:spPr bwMode="auto">
            <a:xfrm>
              <a:off x="931862" y="2392362"/>
              <a:ext cx="14288" cy="3175"/>
            </a:xfrm>
            <a:custGeom>
              <a:avLst/>
              <a:gdLst>
                <a:gd name="T0" fmla="*/ 29 w 29"/>
                <a:gd name="T1" fmla="*/ 0 h 6"/>
                <a:gd name="T2" fmla="*/ 0 w 29"/>
                <a:gd name="T3" fmla="*/ 0 h 6"/>
                <a:gd name="T4" fmla="*/ 0 w 29"/>
                <a:gd name="T5" fmla="*/ 0 h 6"/>
                <a:gd name="T6" fmla="*/ 0 w 29"/>
                <a:gd name="T7" fmla="*/ 0 h 6"/>
                <a:gd name="T8" fmla="*/ 0 w 29"/>
                <a:gd name="T9" fmla="*/ 0 h 6"/>
                <a:gd name="T10" fmla="*/ 1 w 29"/>
                <a:gd name="T11" fmla="*/ 3 h 6"/>
                <a:gd name="T12" fmla="*/ 2 w 29"/>
                <a:gd name="T13" fmla="*/ 4 h 6"/>
                <a:gd name="T14" fmla="*/ 26 w 29"/>
                <a:gd name="T15" fmla="*/ 6 h 6"/>
                <a:gd name="T16" fmla="*/ 26 w 29"/>
                <a:gd name="T17" fmla="*/ 6 h 6"/>
                <a:gd name="T18" fmla="*/ 27 w 29"/>
                <a:gd name="T19" fmla="*/ 5 h 6"/>
                <a:gd name="T20" fmla="*/ 28 w 29"/>
                <a:gd name="T21" fmla="*/ 4 h 6"/>
                <a:gd name="T22" fmla="*/ 29 w 29"/>
                <a:gd name="T23" fmla="*/ 2 h 6"/>
                <a:gd name="T24" fmla="*/ 29 w 29"/>
                <a:gd name="T25" fmla="*/ 0 h 6"/>
                <a:gd name="T26" fmla="*/ 29 w 29"/>
                <a:gd name="T2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6">
                  <a:moveTo>
                    <a:pt x="29" y="0"/>
                  </a:moveTo>
                  <a:lnTo>
                    <a:pt x="0" y="0"/>
                  </a:lnTo>
                  <a:lnTo>
                    <a:pt x="0" y="0"/>
                  </a:lnTo>
                  <a:lnTo>
                    <a:pt x="0" y="0"/>
                  </a:lnTo>
                  <a:lnTo>
                    <a:pt x="0" y="0"/>
                  </a:lnTo>
                  <a:lnTo>
                    <a:pt x="1" y="3"/>
                  </a:lnTo>
                  <a:lnTo>
                    <a:pt x="2" y="4"/>
                  </a:lnTo>
                  <a:lnTo>
                    <a:pt x="26" y="6"/>
                  </a:lnTo>
                  <a:lnTo>
                    <a:pt x="26" y="6"/>
                  </a:lnTo>
                  <a:lnTo>
                    <a:pt x="27" y="5"/>
                  </a:lnTo>
                  <a:lnTo>
                    <a:pt x="28" y="4"/>
                  </a:lnTo>
                  <a:lnTo>
                    <a:pt x="29" y="2"/>
                  </a:lnTo>
                  <a:lnTo>
                    <a:pt x="29" y="0"/>
                  </a:lnTo>
                  <a:lnTo>
                    <a:pt x="29" y="0"/>
                  </a:lnTo>
                  <a:close/>
                </a:path>
              </a:pathLst>
            </a:custGeom>
            <a:solidFill>
              <a:srgbClr val="2C67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893">
              <a:extLst>
                <a:ext uri="{FF2B5EF4-FFF2-40B4-BE49-F238E27FC236}">
                  <a16:creationId xmlns:a16="http://schemas.microsoft.com/office/drawing/2014/main" id="{4AC1F324-316B-768B-0293-AF6C798F2573}"/>
                </a:ext>
              </a:extLst>
            </p:cNvPr>
            <p:cNvSpPr>
              <a:spLocks/>
            </p:cNvSpPr>
            <p:nvPr/>
          </p:nvSpPr>
          <p:spPr bwMode="auto">
            <a:xfrm>
              <a:off x="931862" y="2392362"/>
              <a:ext cx="14288" cy="3175"/>
            </a:xfrm>
            <a:custGeom>
              <a:avLst/>
              <a:gdLst>
                <a:gd name="T0" fmla="*/ 29 w 29"/>
                <a:gd name="T1" fmla="*/ 0 h 6"/>
                <a:gd name="T2" fmla="*/ 0 w 29"/>
                <a:gd name="T3" fmla="*/ 0 h 6"/>
                <a:gd name="T4" fmla="*/ 0 w 29"/>
                <a:gd name="T5" fmla="*/ 0 h 6"/>
                <a:gd name="T6" fmla="*/ 0 w 29"/>
                <a:gd name="T7" fmla="*/ 0 h 6"/>
                <a:gd name="T8" fmla="*/ 0 w 29"/>
                <a:gd name="T9" fmla="*/ 0 h 6"/>
                <a:gd name="T10" fmla="*/ 1 w 29"/>
                <a:gd name="T11" fmla="*/ 3 h 6"/>
                <a:gd name="T12" fmla="*/ 2 w 29"/>
                <a:gd name="T13" fmla="*/ 4 h 6"/>
                <a:gd name="T14" fmla="*/ 26 w 29"/>
                <a:gd name="T15" fmla="*/ 6 h 6"/>
                <a:gd name="T16" fmla="*/ 26 w 29"/>
                <a:gd name="T17" fmla="*/ 6 h 6"/>
                <a:gd name="T18" fmla="*/ 27 w 29"/>
                <a:gd name="T19" fmla="*/ 5 h 6"/>
                <a:gd name="T20" fmla="*/ 28 w 29"/>
                <a:gd name="T21" fmla="*/ 4 h 6"/>
                <a:gd name="T22" fmla="*/ 29 w 29"/>
                <a:gd name="T23" fmla="*/ 2 h 6"/>
                <a:gd name="T24" fmla="*/ 29 w 29"/>
                <a:gd name="T25" fmla="*/ 0 h 6"/>
                <a:gd name="T26" fmla="*/ 29 w 29"/>
                <a:gd name="T2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6">
                  <a:moveTo>
                    <a:pt x="29" y="0"/>
                  </a:moveTo>
                  <a:lnTo>
                    <a:pt x="0" y="0"/>
                  </a:lnTo>
                  <a:lnTo>
                    <a:pt x="0" y="0"/>
                  </a:lnTo>
                  <a:lnTo>
                    <a:pt x="0" y="0"/>
                  </a:lnTo>
                  <a:lnTo>
                    <a:pt x="0" y="0"/>
                  </a:lnTo>
                  <a:lnTo>
                    <a:pt x="1" y="3"/>
                  </a:lnTo>
                  <a:lnTo>
                    <a:pt x="2" y="4"/>
                  </a:lnTo>
                  <a:lnTo>
                    <a:pt x="26" y="6"/>
                  </a:lnTo>
                  <a:lnTo>
                    <a:pt x="26" y="6"/>
                  </a:lnTo>
                  <a:lnTo>
                    <a:pt x="27" y="5"/>
                  </a:lnTo>
                  <a:lnTo>
                    <a:pt x="28" y="4"/>
                  </a:lnTo>
                  <a:lnTo>
                    <a:pt x="29" y="2"/>
                  </a:lnTo>
                  <a:lnTo>
                    <a:pt x="29" y="0"/>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894">
              <a:extLst>
                <a:ext uri="{FF2B5EF4-FFF2-40B4-BE49-F238E27FC236}">
                  <a16:creationId xmlns:a16="http://schemas.microsoft.com/office/drawing/2014/main" id="{45F200DE-0C55-FF4C-2A2F-B3010D14715D}"/>
                </a:ext>
              </a:extLst>
            </p:cNvPr>
            <p:cNvSpPr>
              <a:spLocks/>
            </p:cNvSpPr>
            <p:nvPr/>
          </p:nvSpPr>
          <p:spPr bwMode="auto">
            <a:xfrm>
              <a:off x="847725" y="2430462"/>
              <a:ext cx="179388" cy="155575"/>
            </a:xfrm>
            <a:custGeom>
              <a:avLst/>
              <a:gdLst>
                <a:gd name="T0" fmla="*/ 330 w 338"/>
                <a:gd name="T1" fmla="*/ 0 h 293"/>
                <a:gd name="T2" fmla="*/ 9 w 338"/>
                <a:gd name="T3" fmla="*/ 0 h 293"/>
                <a:gd name="T4" fmla="*/ 9 w 338"/>
                <a:gd name="T5" fmla="*/ 0 h 293"/>
                <a:gd name="T6" fmla="*/ 6 w 338"/>
                <a:gd name="T7" fmla="*/ 1 h 293"/>
                <a:gd name="T8" fmla="*/ 3 w 338"/>
                <a:gd name="T9" fmla="*/ 2 h 293"/>
                <a:gd name="T10" fmla="*/ 2 w 338"/>
                <a:gd name="T11" fmla="*/ 4 h 293"/>
                <a:gd name="T12" fmla="*/ 0 w 338"/>
                <a:gd name="T13" fmla="*/ 8 h 293"/>
                <a:gd name="T14" fmla="*/ 0 w 338"/>
                <a:gd name="T15" fmla="*/ 222 h 293"/>
                <a:gd name="T16" fmla="*/ 0 w 338"/>
                <a:gd name="T17" fmla="*/ 222 h 293"/>
                <a:gd name="T18" fmla="*/ 2 w 338"/>
                <a:gd name="T19" fmla="*/ 226 h 293"/>
                <a:gd name="T20" fmla="*/ 3 w 338"/>
                <a:gd name="T21" fmla="*/ 228 h 293"/>
                <a:gd name="T22" fmla="*/ 6 w 338"/>
                <a:gd name="T23" fmla="*/ 229 h 293"/>
                <a:gd name="T24" fmla="*/ 9 w 338"/>
                <a:gd name="T25" fmla="*/ 230 h 293"/>
                <a:gd name="T26" fmla="*/ 147 w 338"/>
                <a:gd name="T27" fmla="*/ 230 h 293"/>
                <a:gd name="T28" fmla="*/ 147 w 338"/>
                <a:gd name="T29" fmla="*/ 276 h 293"/>
                <a:gd name="T30" fmla="*/ 83 w 338"/>
                <a:gd name="T31" fmla="*/ 276 h 293"/>
                <a:gd name="T32" fmla="*/ 83 w 338"/>
                <a:gd name="T33" fmla="*/ 276 h 293"/>
                <a:gd name="T34" fmla="*/ 79 w 338"/>
                <a:gd name="T35" fmla="*/ 277 h 293"/>
                <a:gd name="T36" fmla="*/ 77 w 338"/>
                <a:gd name="T37" fmla="*/ 279 h 293"/>
                <a:gd name="T38" fmla="*/ 75 w 338"/>
                <a:gd name="T39" fmla="*/ 282 h 293"/>
                <a:gd name="T40" fmla="*/ 75 w 338"/>
                <a:gd name="T41" fmla="*/ 284 h 293"/>
                <a:gd name="T42" fmla="*/ 75 w 338"/>
                <a:gd name="T43" fmla="*/ 284 h 293"/>
                <a:gd name="T44" fmla="*/ 75 w 338"/>
                <a:gd name="T45" fmla="*/ 288 h 293"/>
                <a:gd name="T46" fmla="*/ 77 w 338"/>
                <a:gd name="T47" fmla="*/ 290 h 293"/>
                <a:gd name="T48" fmla="*/ 79 w 338"/>
                <a:gd name="T49" fmla="*/ 292 h 293"/>
                <a:gd name="T50" fmla="*/ 83 w 338"/>
                <a:gd name="T51" fmla="*/ 293 h 293"/>
                <a:gd name="T52" fmla="*/ 256 w 338"/>
                <a:gd name="T53" fmla="*/ 293 h 293"/>
                <a:gd name="T54" fmla="*/ 256 w 338"/>
                <a:gd name="T55" fmla="*/ 293 h 293"/>
                <a:gd name="T56" fmla="*/ 259 w 338"/>
                <a:gd name="T57" fmla="*/ 292 h 293"/>
                <a:gd name="T58" fmla="*/ 261 w 338"/>
                <a:gd name="T59" fmla="*/ 290 h 293"/>
                <a:gd name="T60" fmla="*/ 264 w 338"/>
                <a:gd name="T61" fmla="*/ 288 h 293"/>
                <a:gd name="T62" fmla="*/ 265 w 338"/>
                <a:gd name="T63" fmla="*/ 284 h 293"/>
                <a:gd name="T64" fmla="*/ 265 w 338"/>
                <a:gd name="T65" fmla="*/ 284 h 293"/>
                <a:gd name="T66" fmla="*/ 264 w 338"/>
                <a:gd name="T67" fmla="*/ 282 h 293"/>
                <a:gd name="T68" fmla="*/ 261 w 338"/>
                <a:gd name="T69" fmla="*/ 279 h 293"/>
                <a:gd name="T70" fmla="*/ 259 w 338"/>
                <a:gd name="T71" fmla="*/ 277 h 293"/>
                <a:gd name="T72" fmla="*/ 256 w 338"/>
                <a:gd name="T73" fmla="*/ 276 h 293"/>
                <a:gd name="T74" fmla="*/ 192 w 338"/>
                <a:gd name="T75" fmla="*/ 276 h 293"/>
                <a:gd name="T76" fmla="*/ 192 w 338"/>
                <a:gd name="T77" fmla="*/ 230 h 293"/>
                <a:gd name="T78" fmla="*/ 330 w 338"/>
                <a:gd name="T79" fmla="*/ 230 h 293"/>
                <a:gd name="T80" fmla="*/ 330 w 338"/>
                <a:gd name="T81" fmla="*/ 230 h 293"/>
                <a:gd name="T82" fmla="*/ 333 w 338"/>
                <a:gd name="T83" fmla="*/ 229 h 293"/>
                <a:gd name="T84" fmla="*/ 336 w 338"/>
                <a:gd name="T85" fmla="*/ 228 h 293"/>
                <a:gd name="T86" fmla="*/ 338 w 338"/>
                <a:gd name="T87" fmla="*/ 226 h 293"/>
                <a:gd name="T88" fmla="*/ 338 w 338"/>
                <a:gd name="T89" fmla="*/ 222 h 293"/>
                <a:gd name="T90" fmla="*/ 338 w 338"/>
                <a:gd name="T91" fmla="*/ 8 h 293"/>
                <a:gd name="T92" fmla="*/ 338 w 338"/>
                <a:gd name="T93" fmla="*/ 8 h 293"/>
                <a:gd name="T94" fmla="*/ 338 w 338"/>
                <a:gd name="T95" fmla="*/ 4 h 293"/>
                <a:gd name="T96" fmla="*/ 336 w 338"/>
                <a:gd name="T97" fmla="*/ 2 h 293"/>
                <a:gd name="T98" fmla="*/ 333 w 338"/>
                <a:gd name="T99" fmla="*/ 1 h 293"/>
                <a:gd name="T100" fmla="*/ 330 w 338"/>
                <a:gd name="T101"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8" h="293">
                  <a:moveTo>
                    <a:pt x="330" y="0"/>
                  </a:moveTo>
                  <a:lnTo>
                    <a:pt x="9" y="0"/>
                  </a:lnTo>
                  <a:lnTo>
                    <a:pt x="9" y="0"/>
                  </a:lnTo>
                  <a:lnTo>
                    <a:pt x="6" y="1"/>
                  </a:lnTo>
                  <a:lnTo>
                    <a:pt x="3" y="2"/>
                  </a:lnTo>
                  <a:lnTo>
                    <a:pt x="2" y="4"/>
                  </a:lnTo>
                  <a:lnTo>
                    <a:pt x="0" y="8"/>
                  </a:lnTo>
                  <a:lnTo>
                    <a:pt x="0" y="222"/>
                  </a:lnTo>
                  <a:lnTo>
                    <a:pt x="0" y="222"/>
                  </a:lnTo>
                  <a:lnTo>
                    <a:pt x="2" y="226"/>
                  </a:lnTo>
                  <a:lnTo>
                    <a:pt x="3" y="228"/>
                  </a:lnTo>
                  <a:lnTo>
                    <a:pt x="6" y="229"/>
                  </a:lnTo>
                  <a:lnTo>
                    <a:pt x="9" y="230"/>
                  </a:lnTo>
                  <a:lnTo>
                    <a:pt x="147" y="230"/>
                  </a:lnTo>
                  <a:lnTo>
                    <a:pt x="147" y="276"/>
                  </a:lnTo>
                  <a:lnTo>
                    <a:pt x="83" y="276"/>
                  </a:lnTo>
                  <a:lnTo>
                    <a:pt x="83" y="276"/>
                  </a:lnTo>
                  <a:lnTo>
                    <a:pt x="79" y="277"/>
                  </a:lnTo>
                  <a:lnTo>
                    <a:pt x="77" y="279"/>
                  </a:lnTo>
                  <a:lnTo>
                    <a:pt x="75" y="282"/>
                  </a:lnTo>
                  <a:lnTo>
                    <a:pt x="75" y="284"/>
                  </a:lnTo>
                  <a:lnTo>
                    <a:pt x="75" y="284"/>
                  </a:lnTo>
                  <a:lnTo>
                    <a:pt x="75" y="288"/>
                  </a:lnTo>
                  <a:lnTo>
                    <a:pt x="77" y="290"/>
                  </a:lnTo>
                  <a:lnTo>
                    <a:pt x="79" y="292"/>
                  </a:lnTo>
                  <a:lnTo>
                    <a:pt x="83" y="293"/>
                  </a:lnTo>
                  <a:lnTo>
                    <a:pt x="256" y="293"/>
                  </a:lnTo>
                  <a:lnTo>
                    <a:pt x="256" y="293"/>
                  </a:lnTo>
                  <a:lnTo>
                    <a:pt x="259" y="292"/>
                  </a:lnTo>
                  <a:lnTo>
                    <a:pt x="261" y="290"/>
                  </a:lnTo>
                  <a:lnTo>
                    <a:pt x="264" y="288"/>
                  </a:lnTo>
                  <a:lnTo>
                    <a:pt x="265" y="284"/>
                  </a:lnTo>
                  <a:lnTo>
                    <a:pt x="265" y="284"/>
                  </a:lnTo>
                  <a:lnTo>
                    <a:pt x="264" y="282"/>
                  </a:lnTo>
                  <a:lnTo>
                    <a:pt x="261" y="279"/>
                  </a:lnTo>
                  <a:lnTo>
                    <a:pt x="259" y="277"/>
                  </a:lnTo>
                  <a:lnTo>
                    <a:pt x="256" y="276"/>
                  </a:lnTo>
                  <a:lnTo>
                    <a:pt x="192" y="276"/>
                  </a:lnTo>
                  <a:lnTo>
                    <a:pt x="192" y="230"/>
                  </a:lnTo>
                  <a:lnTo>
                    <a:pt x="330" y="230"/>
                  </a:lnTo>
                  <a:lnTo>
                    <a:pt x="330" y="230"/>
                  </a:lnTo>
                  <a:lnTo>
                    <a:pt x="333" y="229"/>
                  </a:lnTo>
                  <a:lnTo>
                    <a:pt x="336" y="228"/>
                  </a:lnTo>
                  <a:lnTo>
                    <a:pt x="338" y="226"/>
                  </a:lnTo>
                  <a:lnTo>
                    <a:pt x="338" y="222"/>
                  </a:lnTo>
                  <a:lnTo>
                    <a:pt x="338" y="8"/>
                  </a:lnTo>
                  <a:lnTo>
                    <a:pt x="338" y="8"/>
                  </a:lnTo>
                  <a:lnTo>
                    <a:pt x="338" y="4"/>
                  </a:lnTo>
                  <a:lnTo>
                    <a:pt x="336" y="2"/>
                  </a:lnTo>
                  <a:lnTo>
                    <a:pt x="333" y="1"/>
                  </a:lnTo>
                  <a:lnTo>
                    <a:pt x="3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895">
              <a:extLst>
                <a:ext uri="{FF2B5EF4-FFF2-40B4-BE49-F238E27FC236}">
                  <a16:creationId xmlns:a16="http://schemas.microsoft.com/office/drawing/2014/main" id="{970FDC93-A295-914A-91DE-C21FE4411C47}"/>
                </a:ext>
              </a:extLst>
            </p:cNvPr>
            <p:cNvSpPr>
              <a:spLocks/>
            </p:cNvSpPr>
            <p:nvPr/>
          </p:nvSpPr>
          <p:spPr bwMode="auto">
            <a:xfrm>
              <a:off x="847725" y="2430462"/>
              <a:ext cx="179388" cy="155575"/>
            </a:xfrm>
            <a:custGeom>
              <a:avLst/>
              <a:gdLst>
                <a:gd name="T0" fmla="*/ 330 w 338"/>
                <a:gd name="T1" fmla="*/ 0 h 293"/>
                <a:gd name="T2" fmla="*/ 9 w 338"/>
                <a:gd name="T3" fmla="*/ 0 h 293"/>
                <a:gd name="T4" fmla="*/ 9 w 338"/>
                <a:gd name="T5" fmla="*/ 0 h 293"/>
                <a:gd name="T6" fmla="*/ 6 w 338"/>
                <a:gd name="T7" fmla="*/ 1 h 293"/>
                <a:gd name="T8" fmla="*/ 3 w 338"/>
                <a:gd name="T9" fmla="*/ 2 h 293"/>
                <a:gd name="T10" fmla="*/ 2 w 338"/>
                <a:gd name="T11" fmla="*/ 4 h 293"/>
                <a:gd name="T12" fmla="*/ 0 w 338"/>
                <a:gd name="T13" fmla="*/ 8 h 293"/>
                <a:gd name="T14" fmla="*/ 0 w 338"/>
                <a:gd name="T15" fmla="*/ 222 h 293"/>
                <a:gd name="T16" fmla="*/ 0 w 338"/>
                <a:gd name="T17" fmla="*/ 222 h 293"/>
                <a:gd name="T18" fmla="*/ 2 w 338"/>
                <a:gd name="T19" fmla="*/ 226 h 293"/>
                <a:gd name="T20" fmla="*/ 3 w 338"/>
                <a:gd name="T21" fmla="*/ 228 h 293"/>
                <a:gd name="T22" fmla="*/ 6 w 338"/>
                <a:gd name="T23" fmla="*/ 229 h 293"/>
                <a:gd name="T24" fmla="*/ 9 w 338"/>
                <a:gd name="T25" fmla="*/ 230 h 293"/>
                <a:gd name="T26" fmla="*/ 147 w 338"/>
                <a:gd name="T27" fmla="*/ 230 h 293"/>
                <a:gd name="T28" fmla="*/ 147 w 338"/>
                <a:gd name="T29" fmla="*/ 276 h 293"/>
                <a:gd name="T30" fmla="*/ 83 w 338"/>
                <a:gd name="T31" fmla="*/ 276 h 293"/>
                <a:gd name="T32" fmla="*/ 83 w 338"/>
                <a:gd name="T33" fmla="*/ 276 h 293"/>
                <a:gd name="T34" fmla="*/ 79 w 338"/>
                <a:gd name="T35" fmla="*/ 277 h 293"/>
                <a:gd name="T36" fmla="*/ 77 w 338"/>
                <a:gd name="T37" fmla="*/ 279 h 293"/>
                <a:gd name="T38" fmla="*/ 75 w 338"/>
                <a:gd name="T39" fmla="*/ 282 h 293"/>
                <a:gd name="T40" fmla="*/ 75 w 338"/>
                <a:gd name="T41" fmla="*/ 284 h 293"/>
                <a:gd name="T42" fmla="*/ 75 w 338"/>
                <a:gd name="T43" fmla="*/ 284 h 293"/>
                <a:gd name="T44" fmla="*/ 75 w 338"/>
                <a:gd name="T45" fmla="*/ 288 h 293"/>
                <a:gd name="T46" fmla="*/ 77 w 338"/>
                <a:gd name="T47" fmla="*/ 290 h 293"/>
                <a:gd name="T48" fmla="*/ 79 w 338"/>
                <a:gd name="T49" fmla="*/ 292 h 293"/>
                <a:gd name="T50" fmla="*/ 83 w 338"/>
                <a:gd name="T51" fmla="*/ 293 h 293"/>
                <a:gd name="T52" fmla="*/ 256 w 338"/>
                <a:gd name="T53" fmla="*/ 293 h 293"/>
                <a:gd name="T54" fmla="*/ 256 w 338"/>
                <a:gd name="T55" fmla="*/ 293 h 293"/>
                <a:gd name="T56" fmla="*/ 259 w 338"/>
                <a:gd name="T57" fmla="*/ 292 h 293"/>
                <a:gd name="T58" fmla="*/ 261 w 338"/>
                <a:gd name="T59" fmla="*/ 290 h 293"/>
                <a:gd name="T60" fmla="*/ 264 w 338"/>
                <a:gd name="T61" fmla="*/ 288 h 293"/>
                <a:gd name="T62" fmla="*/ 265 w 338"/>
                <a:gd name="T63" fmla="*/ 284 h 293"/>
                <a:gd name="T64" fmla="*/ 265 w 338"/>
                <a:gd name="T65" fmla="*/ 284 h 293"/>
                <a:gd name="T66" fmla="*/ 264 w 338"/>
                <a:gd name="T67" fmla="*/ 282 h 293"/>
                <a:gd name="T68" fmla="*/ 261 w 338"/>
                <a:gd name="T69" fmla="*/ 279 h 293"/>
                <a:gd name="T70" fmla="*/ 259 w 338"/>
                <a:gd name="T71" fmla="*/ 277 h 293"/>
                <a:gd name="T72" fmla="*/ 256 w 338"/>
                <a:gd name="T73" fmla="*/ 276 h 293"/>
                <a:gd name="T74" fmla="*/ 192 w 338"/>
                <a:gd name="T75" fmla="*/ 276 h 293"/>
                <a:gd name="T76" fmla="*/ 192 w 338"/>
                <a:gd name="T77" fmla="*/ 230 h 293"/>
                <a:gd name="T78" fmla="*/ 330 w 338"/>
                <a:gd name="T79" fmla="*/ 230 h 293"/>
                <a:gd name="T80" fmla="*/ 330 w 338"/>
                <a:gd name="T81" fmla="*/ 230 h 293"/>
                <a:gd name="T82" fmla="*/ 333 w 338"/>
                <a:gd name="T83" fmla="*/ 229 h 293"/>
                <a:gd name="T84" fmla="*/ 336 w 338"/>
                <a:gd name="T85" fmla="*/ 228 h 293"/>
                <a:gd name="T86" fmla="*/ 338 w 338"/>
                <a:gd name="T87" fmla="*/ 226 h 293"/>
                <a:gd name="T88" fmla="*/ 338 w 338"/>
                <a:gd name="T89" fmla="*/ 222 h 293"/>
                <a:gd name="T90" fmla="*/ 338 w 338"/>
                <a:gd name="T91" fmla="*/ 8 h 293"/>
                <a:gd name="T92" fmla="*/ 338 w 338"/>
                <a:gd name="T93" fmla="*/ 8 h 293"/>
                <a:gd name="T94" fmla="*/ 338 w 338"/>
                <a:gd name="T95" fmla="*/ 4 h 293"/>
                <a:gd name="T96" fmla="*/ 336 w 338"/>
                <a:gd name="T97" fmla="*/ 2 h 293"/>
                <a:gd name="T98" fmla="*/ 333 w 338"/>
                <a:gd name="T99" fmla="*/ 1 h 293"/>
                <a:gd name="T100" fmla="*/ 330 w 338"/>
                <a:gd name="T101"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8" h="293">
                  <a:moveTo>
                    <a:pt x="330" y="0"/>
                  </a:moveTo>
                  <a:lnTo>
                    <a:pt x="9" y="0"/>
                  </a:lnTo>
                  <a:lnTo>
                    <a:pt x="9" y="0"/>
                  </a:lnTo>
                  <a:lnTo>
                    <a:pt x="6" y="1"/>
                  </a:lnTo>
                  <a:lnTo>
                    <a:pt x="3" y="2"/>
                  </a:lnTo>
                  <a:lnTo>
                    <a:pt x="2" y="4"/>
                  </a:lnTo>
                  <a:lnTo>
                    <a:pt x="0" y="8"/>
                  </a:lnTo>
                  <a:lnTo>
                    <a:pt x="0" y="222"/>
                  </a:lnTo>
                  <a:lnTo>
                    <a:pt x="0" y="222"/>
                  </a:lnTo>
                  <a:lnTo>
                    <a:pt x="2" y="226"/>
                  </a:lnTo>
                  <a:lnTo>
                    <a:pt x="3" y="228"/>
                  </a:lnTo>
                  <a:lnTo>
                    <a:pt x="6" y="229"/>
                  </a:lnTo>
                  <a:lnTo>
                    <a:pt x="9" y="230"/>
                  </a:lnTo>
                  <a:lnTo>
                    <a:pt x="147" y="230"/>
                  </a:lnTo>
                  <a:lnTo>
                    <a:pt x="147" y="276"/>
                  </a:lnTo>
                  <a:lnTo>
                    <a:pt x="83" y="276"/>
                  </a:lnTo>
                  <a:lnTo>
                    <a:pt x="83" y="276"/>
                  </a:lnTo>
                  <a:lnTo>
                    <a:pt x="79" y="277"/>
                  </a:lnTo>
                  <a:lnTo>
                    <a:pt x="77" y="279"/>
                  </a:lnTo>
                  <a:lnTo>
                    <a:pt x="75" y="282"/>
                  </a:lnTo>
                  <a:lnTo>
                    <a:pt x="75" y="284"/>
                  </a:lnTo>
                  <a:lnTo>
                    <a:pt x="75" y="284"/>
                  </a:lnTo>
                  <a:lnTo>
                    <a:pt x="75" y="288"/>
                  </a:lnTo>
                  <a:lnTo>
                    <a:pt x="77" y="290"/>
                  </a:lnTo>
                  <a:lnTo>
                    <a:pt x="79" y="292"/>
                  </a:lnTo>
                  <a:lnTo>
                    <a:pt x="83" y="293"/>
                  </a:lnTo>
                  <a:lnTo>
                    <a:pt x="256" y="293"/>
                  </a:lnTo>
                  <a:lnTo>
                    <a:pt x="256" y="293"/>
                  </a:lnTo>
                  <a:lnTo>
                    <a:pt x="259" y="292"/>
                  </a:lnTo>
                  <a:lnTo>
                    <a:pt x="261" y="290"/>
                  </a:lnTo>
                  <a:lnTo>
                    <a:pt x="264" y="288"/>
                  </a:lnTo>
                  <a:lnTo>
                    <a:pt x="265" y="284"/>
                  </a:lnTo>
                  <a:lnTo>
                    <a:pt x="265" y="284"/>
                  </a:lnTo>
                  <a:lnTo>
                    <a:pt x="264" y="282"/>
                  </a:lnTo>
                  <a:lnTo>
                    <a:pt x="261" y="279"/>
                  </a:lnTo>
                  <a:lnTo>
                    <a:pt x="259" y="277"/>
                  </a:lnTo>
                  <a:lnTo>
                    <a:pt x="256" y="276"/>
                  </a:lnTo>
                  <a:lnTo>
                    <a:pt x="192" y="276"/>
                  </a:lnTo>
                  <a:lnTo>
                    <a:pt x="192" y="230"/>
                  </a:lnTo>
                  <a:lnTo>
                    <a:pt x="330" y="230"/>
                  </a:lnTo>
                  <a:lnTo>
                    <a:pt x="330" y="230"/>
                  </a:lnTo>
                  <a:lnTo>
                    <a:pt x="333" y="229"/>
                  </a:lnTo>
                  <a:lnTo>
                    <a:pt x="336" y="228"/>
                  </a:lnTo>
                  <a:lnTo>
                    <a:pt x="338" y="226"/>
                  </a:lnTo>
                  <a:lnTo>
                    <a:pt x="338" y="222"/>
                  </a:lnTo>
                  <a:lnTo>
                    <a:pt x="338" y="8"/>
                  </a:lnTo>
                  <a:lnTo>
                    <a:pt x="338" y="8"/>
                  </a:lnTo>
                  <a:lnTo>
                    <a:pt x="338" y="4"/>
                  </a:lnTo>
                  <a:lnTo>
                    <a:pt x="336" y="2"/>
                  </a:lnTo>
                  <a:lnTo>
                    <a:pt x="333" y="1"/>
                  </a:lnTo>
                  <a:lnTo>
                    <a:pt x="3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896">
              <a:extLst>
                <a:ext uri="{FF2B5EF4-FFF2-40B4-BE49-F238E27FC236}">
                  <a16:creationId xmlns:a16="http://schemas.microsoft.com/office/drawing/2014/main" id="{CE16B2F8-62E0-8665-7CB8-E8B680D19425}"/>
                </a:ext>
              </a:extLst>
            </p:cNvPr>
            <p:cNvSpPr>
              <a:spLocks noEditPoints="1"/>
            </p:cNvSpPr>
            <p:nvPr/>
          </p:nvSpPr>
          <p:spPr bwMode="auto">
            <a:xfrm>
              <a:off x="935037" y="2476500"/>
              <a:ext cx="4763" cy="9525"/>
            </a:xfrm>
            <a:custGeom>
              <a:avLst/>
              <a:gdLst>
                <a:gd name="T0" fmla="*/ 3 w 8"/>
                <a:gd name="T1" fmla="*/ 19 h 19"/>
                <a:gd name="T2" fmla="*/ 3 w 8"/>
                <a:gd name="T3" fmla="*/ 19 h 19"/>
                <a:gd name="T4" fmla="*/ 3 w 8"/>
                <a:gd name="T5" fmla="*/ 19 h 19"/>
                <a:gd name="T6" fmla="*/ 3 w 8"/>
                <a:gd name="T7" fmla="*/ 19 h 19"/>
                <a:gd name="T8" fmla="*/ 3 w 8"/>
                <a:gd name="T9" fmla="*/ 19 h 19"/>
                <a:gd name="T10" fmla="*/ 3 w 8"/>
                <a:gd name="T11" fmla="*/ 19 h 19"/>
                <a:gd name="T12" fmla="*/ 3 w 8"/>
                <a:gd name="T13" fmla="*/ 0 h 19"/>
                <a:gd name="T14" fmla="*/ 3 w 8"/>
                <a:gd name="T15" fmla="*/ 0 h 19"/>
                <a:gd name="T16" fmla="*/ 1 w 8"/>
                <a:gd name="T17" fmla="*/ 2 h 19"/>
                <a:gd name="T18" fmla="*/ 0 w 8"/>
                <a:gd name="T19" fmla="*/ 3 h 19"/>
                <a:gd name="T20" fmla="*/ 1 w 8"/>
                <a:gd name="T21" fmla="*/ 17 h 19"/>
                <a:gd name="T22" fmla="*/ 1 w 8"/>
                <a:gd name="T23" fmla="*/ 17 h 19"/>
                <a:gd name="T24" fmla="*/ 2 w 8"/>
                <a:gd name="T25" fmla="*/ 18 h 19"/>
                <a:gd name="T26" fmla="*/ 3 w 8"/>
                <a:gd name="T27" fmla="*/ 19 h 19"/>
                <a:gd name="T28" fmla="*/ 3 w 8"/>
                <a:gd name="T29" fmla="*/ 19 h 19"/>
                <a:gd name="T30" fmla="*/ 5 w 8"/>
                <a:gd name="T31" fmla="*/ 18 h 19"/>
                <a:gd name="T32" fmla="*/ 5 w 8"/>
                <a:gd name="T33" fmla="*/ 17 h 19"/>
                <a:gd name="T34" fmla="*/ 8 w 8"/>
                <a:gd name="T35" fmla="*/ 3 h 19"/>
                <a:gd name="T36" fmla="*/ 8 w 8"/>
                <a:gd name="T37" fmla="*/ 3 h 19"/>
                <a:gd name="T38" fmla="*/ 7 w 8"/>
                <a:gd name="T39" fmla="*/ 2 h 19"/>
                <a:gd name="T40" fmla="*/ 3 w 8"/>
                <a:gd name="T4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19">
                  <a:moveTo>
                    <a:pt x="3" y="19"/>
                  </a:moveTo>
                  <a:lnTo>
                    <a:pt x="3" y="19"/>
                  </a:lnTo>
                  <a:lnTo>
                    <a:pt x="3" y="19"/>
                  </a:lnTo>
                  <a:lnTo>
                    <a:pt x="3" y="19"/>
                  </a:lnTo>
                  <a:lnTo>
                    <a:pt x="3" y="19"/>
                  </a:lnTo>
                  <a:lnTo>
                    <a:pt x="3" y="19"/>
                  </a:lnTo>
                  <a:close/>
                  <a:moveTo>
                    <a:pt x="3" y="0"/>
                  </a:moveTo>
                  <a:lnTo>
                    <a:pt x="3" y="0"/>
                  </a:lnTo>
                  <a:lnTo>
                    <a:pt x="1" y="2"/>
                  </a:lnTo>
                  <a:lnTo>
                    <a:pt x="0" y="3"/>
                  </a:lnTo>
                  <a:lnTo>
                    <a:pt x="1" y="17"/>
                  </a:lnTo>
                  <a:lnTo>
                    <a:pt x="1" y="17"/>
                  </a:lnTo>
                  <a:lnTo>
                    <a:pt x="2" y="18"/>
                  </a:lnTo>
                  <a:lnTo>
                    <a:pt x="3" y="19"/>
                  </a:lnTo>
                  <a:lnTo>
                    <a:pt x="3" y="19"/>
                  </a:lnTo>
                  <a:lnTo>
                    <a:pt x="5" y="18"/>
                  </a:lnTo>
                  <a:lnTo>
                    <a:pt x="5" y="17"/>
                  </a:lnTo>
                  <a:lnTo>
                    <a:pt x="8" y="3"/>
                  </a:lnTo>
                  <a:lnTo>
                    <a:pt x="8" y="3"/>
                  </a:lnTo>
                  <a:lnTo>
                    <a:pt x="7" y="2"/>
                  </a:lnTo>
                  <a:lnTo>
                    <a:pt x="3" y="0"/>
                  </a:lnTo>
                  <a:close/>
                </a:path>
              </a:pathLst>
            </a:custGeom>
            <a:solidFill>
              <a:srgbClr val="C7A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897">
              <a:extLst>
                <a:ext uri="{FF2B5EF4-FFF2-40B4-BE49-F238E27FC236}">
                  <a16:creationId xmlns:a16="http://schemas.microsoft.com/office/drawing/2014/main" id="{31C606E4-C38A-08FA-326C-EBCA87B6A3E1}"/>
                </a:ext>
              </a:extLst>
            </p:cNvPr>
            <p:cNvSpPr>
              <a:spLocks/>
            </p:cNvSpPr>
            <p:nvPr/>
          </p:nvSpPr>
          <p:spPr bwMode="auto">
            <a:xfrm>
              <a:off x="936625" y="248602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899">
              <a:extLst>
                <a:ext uri="{FF2B5EF4-FFF2-40B4-BE49-F238E27FC236}">
                  <a16:creationId xmlns:a16="http://schemas.microsoft.com/office/drawing/2014/main" id="{1442A880-F73E-4CA4-5916-26AC58850DBD}"/>
                </a:ext>
              </a:extLst>
            </p:cNvPr>
            <p:cNvSpPr>
              <a:spLocks/>
            </p:cNvSpPr>
            <p:nvPr/>
          </p:nvSpPr>
          <p:spPr bwMode="auto">
            <a:xfrm>
              <a:off x="923925" y="2482850"/>
              <a:ext cx="9525" cy="6350"/>
            </a:xfrm>
            <a:custGeom>
              <a:avLst/>
              <a:gdLst>
                <a:gd name="T0" fmla="*/ 4 w 17"/>
                <a:gd name="T1" fmla="*/ 0 h 13"/>
                <a:gd name="T2" fmla="*/ 4 w 17"/>
                <a:gd name="T3" fmla="*/ 0 h 13"/>
                <a:gd name="T4" fmla="*/ 3 w 17"/>
                <a:gd name="T5" fmla="*/ 1 h 13"/>
                <a:gd name="T6" fmla="*/ 0 w 17"/>
                <a:gd name="T7" fmla="*/ 2 h 13"/>
                <a:gd name="T8" fmla="*/ 0 w 17"/>
                <a:gd name="T9" fmla="*/ 2 h 13"/>
                <a:gd name="T10" fmla="*/ 0 w 17"/>
                <a:gd name="T11" fmla="*/ 5 h 13"/>
                <a:gd name="T12" fmla="*/ 2 w 17"/>
                <a:gd name="T13" fmla="*/ 7 h 13"/>
                <a:gd name="T14" fmla="*/ 15 w 17"/>
                <a:gd name="T15" fmla="*/ 13 h 13"/>
                <a:gd name="T16" fmla="*/ 15 w 17"/>
                <a:gd name="T17" fmla="*/ 13 h 13"/>
                <a:gd name="T18" fmla="*/ 15 w 17"/>
                <a:gd name="T19" fmla="*/ 13 h 13"/>
                <a:gd name="T20" fmla="*/ 15 w 17"/>
                <a:gd name="T21" fmla="*/ 13 h 13"/>
                <a:gd name="T22" fmla="*/ 16 w 17"/>
                <a:gd name="T23" fmla="*/ 13 h 13"/>
                <a:gd name="T24" fmla="*/ 17 w 17"/>
                <a:gd name="T25" fmla="*/ 12 h 13"/>
                <a:gd name="T26" fmla="*/ 17 w 17"/>
                <a:gd name="T27" fmla="*/ 12 h 13"/>
                <a:gd name="T28" fmla="*/ 17 w 17"/>
                <a:gd name="T29" fmla="*/ 12 h 13"/>
                <a:gd name="T30" fmla="*/ 17 w 17"/>
                <a:gd name="T31" fmla="*/ 10 h 13"/>
                <a:gd name="T32" fmla="*/ 17 w 17"/>
                <a:gd name="T33" fmla="*/ 9 h 13"/>
                <a:gd name="T34" fmla="*/ 5 w 17"/>
                <a:gd name="T35" fmla="*/ 1 h 13"/>
                <a:gd name="T36" fmla="*/ 5 w 17"/>
                <a:gd name="T37" fmla="*/ 1 h 13"/>
                <a:gd name="T38" fmla="*/ 4 w 17"/>
                <a:gd name="T3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13">
                  <a:moveTo>
                    <a:pt x="4" y="0"/>
                  </a:moveTo>
                  <a:lnTo>
                    <a:pt x="4" y="0"/>
                  </a:lnTo>
                  <a:lnTo>
                    <a:pt x="3" y="1"/>
                  </a:lnTo>
                  <a:lnTo>
                    <a:pt x="0" y="2"/>
                  </a:lnTo>
                  <a:lnTo>
                    <a:pt x="0" y="2"/>
                  </a:lnTo>
                  <a:lnTo>
                    <a:pt x="0" y="5"/>
                  </a:lnTo>
                  <a:lnTo>
                    <a:pt x="2" y="7"/>
                  </a:lnTo>
                  <a:lnTo>
                    <a:pt x="15" y="13"/>
                  </a:lnTo>
                  <a:lnTo>
                    <a:pt x="15" y="13"/>
                  </a:lnTo>
                  <a:lnTo>
                    <a:pt x="15" y="13"/>
                  </a:lnTo>
                  <a:lnTo>
                    <a:pt x="15" y="13"/>
                  </a:lnTo>
                  <a:lnTo>
                    <a:pt x="16" y="13"/>
                  </a:lnTo>
                  <a:lnTo>
                    <a:pt x="17" y="12"/>
                  </a:lnTo>
                  <a:lnTo>
                    <a:pt x="17" y="12"/>
                  </a:lnTo>
                  <a:lnTo>
                    <a:pt x="17" y="12"/>
                  </a:lnTo>
                  <a:lnTo>
                    <a:pt x="17" y="10"/>
                  </a:lnTo>
                  <a:lnTo>
                    <a:pt x="17" y="9"/>
                  </a:lnTo>
                  <a:lnTo>
                    <a:pt x="5" y="1"/>
                  </a:lnTo>
                  <a:lnTo>
                    <a:pt x="5" y="1"/>
                  </a:lnTo>
                  <a:lnTo>
                    <a:pt x="4" y="0"/>
                  </a:lnTo>
                  <a:close/>
                </a:path>
              </a:pathLst>
            </a:custGeom>
            <a:solidFill>
              <a:srgbClr val="C7A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901">
              <a:extLst>
                <a:ext uri="{FF2B5EF4-FFF2-40B4-BE49-F238E27FC236}">
                  <a16:creationId xmlns:a16="http://schemas.microsoft.com/office/drawing/2014/main" id="{031D9520-F0AC-1980-AD5B-9172E99E0941}"/>
                </a:ext>
              </a:extLst>
            </p:cNvPr>
            <p:cNvSpPr>
              <a:spLocks/>
            </p:cNvSpPr>
            <p:nvPr/>
          </p:nvSpPr>
          <p:spPr bwMode="auto">
            <a:xfrm>
              <a:off x="941387" y="2482850"/>
              <a:ext cx="9525" cy="6350"/>
            </a:xfrm>
            <a:custGeom>
              <a:avLst/>
              <a:gdLst>
                <a:gd name="T0" fmla="*/ 13 w 18"/>
                <a:gd name="T1" fmla="*/ 0 h 13"/>
                <a:gd name="T2" fmla="*/ 13 w 18"/>
                <a:gd name="T3" fmla="*/ 0 h 13"/>
                <a:gd name="T4" fmla="*/ 12 w 18"/>
                <a:gd name="T5" fmla="*/ 1 h 13"/>
                <a:gd name="T6" fmla="*/ 0 w 18"/>
                <a:gd name="T7" fmla="*/ 9 h 13"/>
                <a:gd name="T8" fmla="*/ 0 w 18"/>
                <a:gd name="T9" fmla="*/ 9 h 13"/>
                <a:gd name="T10" fmla="*/ 0 w 18"/>
                <a:gd name="T11" fmla="*/ 10 h 13"/>
                <a:gd name="T12" fmla="*/ 0 w 18"/>
                <a:gd name="T13" fmla="*/ 12 h 13"/>
                <a:gd name="T14" fmla="*/ 0 w 18"/>
                <a:gd name="T15" fmla="*/ 12 h 13"/>
                <a:gd name="T16" fmla="*/ 0 w 18"/>
                <a:gd name="T17" fmla="*/ 12 h 13"/>
                <a:gd name="T18" fmla="*/ 1 w 18"/>
                <a:gd name="T19" fmla="*/ 13 h 13"/>
                <a:gd name="T20" fmla="*/ 2 w 18"/>
                <a:gd name="T21" fmla="*/ 13 h 13"/>
                <a:gd name="T22" fmla="*/ 2 w 18"/>
                <a:gd name="T23" fmla="*/ 13 h 13"/>
                <a:gd name="T24" fmla="*/ 3 w 18"/>
                <a:gd name="T25" fmla="*/ 13 h 13"/>
                <a:gd name="T26" fmla="*/ 17 w 18"/>
                <a:gd name="T27" fmla="*/ 7 h 13"/>
                <a:gd name="T28" fmla="*/ 17 w 18"/>
                <a:gd name="T29" fmla="*/ 7 h 13"/>
                <a:gd name="T30" fmla="*/ 18 w 18"/>
                <a:gd name="T31" fmla="*/ 5 h 13"/>
                <a:gd name="T32" fmla="*/ 17 w 18"/>
                <a:gd name="T33" fmla="*/ 2 h 13"/>
                <a:gd name="T34" fmla="*/ 17 w 18"/>
                <a:gd name="T35" fmla="*/ 2 h 13"/>
                <a:gd name="T36" fmla="*/ 16 w 18"/>
                <a:gd name="T37" fmla="*/ 1 h 13"/>
                <a:gd name="T38" fmla="*/ 13 w 18"/>
                <a:gd name="T3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13">
                  <a:moveTo>
                    <a:pt x="13" y="0"/>
                  </a:moveTo>
                  <a:lnTo>
                    <a:pt x="13" y="0"/>
                  </a:lnTo>
                  <a:lnTo>
                    <a:pt x="12" y="1"/>
                  </a:lnTo>
                  <a:lnTo>
                    <a:pt x="0" y="9"/>
                  </a:lnTo>
                  <a:lnTo>
                    <a:pt x="0" y="9"/>
                  </a:lnTo>
                  <a:lnTo>
                    <a:pt x="0" y="10"/>
                  </a:lnTo>
                  <a:lnTo>
                    <a:pt x="0" y="12"/>
                  </a:lnTo>
                  <a:lnTo>
                    <a:pt x="0" y="12"/>
                  </a:lnTo>
                  <a:lnTo>
                    <a:pt x="0" y="12"/>
                  </a:lnTo>
                  <a:lnTo>
                    <a:pt x="1" y="13"/>
                  </a:lnTo>
                  <a:lnTo>
                    <a:pt x="2" y="13"/>
                  </a:lnTo>
                  <a:lnTo>
                    <a:pt x="2" y="13"/>
                  </a:lnTo>
                  <a:lnTo>
                    <a:pt x="3" y="13"/>
                  </a:lnTo>
                  <a:lnTo>
                    <a:pt x="17" y="7"/>
                  </a:lnTo>
                  <a:lnTo>
                    <a:pt x="17" y="7"/>
                  </a:lnTo>
                  <a:lnTo>
                    <a:pt x="18" y="5"/>
                  </a:lnTo>
                  <a:lnTo>
                    <a:pt x="17" y="2"/>
                  </a:lnTo>
                  <a:lnTo>
                    <a:pt x="17" y="2"/>
                  </a:lnTo>
                  <a:lnTo>
                    <a:pt x="16" y="1"/>
                  </a:lnTo>
                  <a:lnTo>
                    <a:pt x="13" y="0"/>
                  </a:lnTo>
                  <a:close/>
                </a:path>
              </a:pathLst>
            </a:custGeom>
            <a:solidFill>
              <a:srgbClr val="C7A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903">
              <a:extLst>
                <a:ext uri="{FF2B5EF4-FFF2-40B4-BE49-F238E27FC236}">
                  <a16:creationId xmlns:a16="http://schemas.microsoft.com/office/drawing/2014/main" id="{C97DBE7F-BF02-F7C3-16D1-D6326D1F186D}"/>
                </a:ext>
              </a:extLst>
            </p:cNvPr>
            <p:cNvSpPr>
              <a:spLocks noEditPoints="1"/>
            </p:cNvSpPr>
            <p:nvPr/>
          </p:nvSpPr>
          <p:spPr bwMode="auto">
            <a:xfrm>
              <a:off x="935037" y="2495550"/>
              <a:ext cx="4763" cy="11113"/>
            </a:xfrm>
            <a:custGeom>
              <a:avLst/>
              <a:gdLst>
                <a:gd name="T0" fmla="*/ 3 w 8"/>
                <a:gd name="T1" fmla="*/ 0 h 20"/>
                <a:gd name="T2" fmla="*/ 3 w 8"/>
                <a:gd name="T3" fmla="*/ 0 h 20"/>
                <a:gd name="T4" fmla="*/ 2 w 8"/>
                <a:gd name="T5" fmla="*/ 2 h 20"/>
                <a:gd name="T6" fmla="*/ 1 w 8"/>
                <a:gd name="T7" fmla="*/ 3 h 20"/>
                <a:gd name="T8" fmla="*/ 0 w 8"/>
                <a:gd name="T9" fmla="*/ 17 h 20"/>
                <a:gd name="T10" fmla="*/ 0 w 8"/>
                <a:gd name="T11" fmla="*/ 17 h 20"/>
                <a:gd name="T12" fmla="*/ 1 w 8"/>
                <a:gd name="T13" fmla="*/ 20 h 20"/>
                <a:gd name="T14" fmla="*/ 3 w 8"/>
                <a:gd name="T15" fmla="*/ 20 h 20"/>
                <a:gd name="T16" fmla="*/ 3 w 8"/>
                <a:gd name="T17" fmla="*/ 20 h 20"/>
                <a:gd name="T18" fmla="*/ 7 w 8"/>
                <a:gd name="T19" fmla="*/ 20 h 20"/>
                <a:gd name="T20" fmla="*/ 8 w 8"/>
                <a:gd name="T21" fmla="*/ 17 h 20"/>
                <a:gd name="T22" fmla="*/ 5 w 8"/>
                <a:gd name="T23" fmla="*/ 3 h 20"/>
                <a:gd name="T24" fmla="*/ 5 w 8"/>
                <a:gd name="T25" fmla="*/ 3 h 20"/>
                <a:gd name="T26" fmla="*/ 5 w 8"/>
                <a:gd name="T27" fmla="*/ 2 h 20"/>
                <a:gd name="T28" fmla="*/ 3 w 8"/>
                <a:gd name="T29" fmla="*/ 0 h 20"/>
                <a:gd name="T30" fmla="*/ 3 w 8"/>
                <a:gd name="T31" fmla="*/ 0 h 20"/>
                <a:gd name="T32" fmla="*/ 3 w 8"/>
                <a:gd name="T33" fmla="*/ 0 h 20"/>
                <a:gd name="T34" fmla="*/ 3 w 8"/>
                <a:gd name="T35" fmla="*/ 0 h 20"/>
                <a:gd name="T36" fmla="*/ 3 w 8"/>
                <a:gd name="T37" fmla="*/ 0 h 20"/>
                <a:gd name="T38" fmla="*/ 3 w 8"/>
                <a:gd name="T39" fmla="*/ 0 h 20"/>
                <a:gd name="T40" fmla="*/ 3 w 8"/>
                <a:gd name="T4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20">
                  <a:moveTo>
                    <a:pt x="3" y="0"/>
                  </a:moveTo>
                  <a:lnTo>
                    <a:pt x="3" y="0"/>
                  </a:lnTo>
                  <a:lnTo>
                    <a:pt x="2" y="2"/>
                  </a:lnTo>
                  <a:lnTo>
                    <a:pt x="1" y="3"/>
                  </a:lnTo>
                  <a:lnTo>
                    <a:pt x="0" y="17"/>
                  </a:lnTo>
                  <a:lnTo>
                    <a:pt x="0" y="17"/>
                  </a:lnTo>
                  <a:lnTo>
                    <a:pt x="1" y="20"/>
                  </a:lnTo>
                  <a:lnTo>
                    <a:pt x="3" y="20"/>
                  </a:lnTo>
                  <a:lnTo>
                    <a:pt x="3" y="20"/>
                  </a:lnTo>
                  <a:lnTo>
                    <a:pt x="7" y="20"/>
                  </a:lnTo>
                  <a:lnTo>
                    <a:pt x="8" y="17"/>
                  </a:lnTo>
                  <a:lnTo>
                    <a:pt x="5" y="3"/>
                  </a:lnTo>
                  <a:lnTo>
                    <a:pt x="5" y="3"/>
                  </a:lnTo>
                  <a:lnTo>
                    <a:pt x="5" y="2"/>
                  </a:lnTo>
                  <a:lnTo>
                    <a:pt x="3" y="0"/>
                  </a:lnTo>
                  <a:close/>
                  <a:moveTo>
                    <a:pt x="3" y="0"/>
                  </a:moveTo>
                  <a:lnTo>
                    <a:pt x="3" y="0"/>
                  </a:lnTo>
                  <a:lnTo>
                    <a:pt x="3" y="0"/>
                  </a:lnTo>
                  <a:lnTo>
                    <a:pt x="3" y="0"/>
                  </a:lnTo>
                  <a:lnTo>
                    <a:pt x="3" y="0"/>
                  </a:lnTo>
                  <a:lnTo>
                    <a:pt x="3" y="0"/>
                  </a:lnTo>
                  <a:close/>
                </a:path>
              </a:pathLst>
            </a:custGeom>
            <a:solidFill>
              <a:srgbClr val="C7A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905">
              <a:extLst>
                <a:ext uri="{FF2B5EF4-FFF2-40B4-BE49-F238E27FC236}">
                  <a16:creationId xmlns:a16="http://schemas.microsoft.com/office/drawing/2014/main" id="{63C2364C-DD67-47FD-5374-574FACF5BCE6}"/>
                </a:ext>
              </a:extLst>
            </p:cNvPr>
            <p:cNvSpPr>
              <a:spLocks/>
            </p:cNvSpPr>
            <p:nvPr/>
          </p:nvSpPr>
          <p:spPr bwMode="auto">
            <a:xfrm>
              <a:off x="936625" y="249555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906">
              <a:extLst>
                <a:ext uri="{FF2B5EF4-FFF2-40B4-BE49-F238E27FC236}">
                  <a16:creationId xmlns:a16="http://schemas.microsoft.com/office/drawing/2014/main" id="{2CDA7F6C-9C1E-5719-6775-6E36E53F6FE5}"/>
                </a:ext>
              </a:extLst>
            </p:cNvPr>
            <p:cNvSpPr>
              <a:spLocks/>
            </p:cNvSpPr>
            <p:nvPr/>
          </p:nvSpPr>
          <p:spPr bwMode="auto">
            <a:xfrm>
              <a:off x="941387" y="2493962"/>
              <a:ext cx="9525" cy="6350"/>
            </a:xfrm>
            <a:custGeom>
              <a:avLst/>
              <a:gdLst>
                <a:gd name="T0" fmla="*/ 2 w 18"/>
                <a:gd name="T1" fmla="*/ 0 h 13"/>
                <a:gd name="T2" fmla="*/ 2 w 18"/>
                <a:gd name="T3" fmla="*/ 0 h 13"/>
                <a:gd name="T4" fmla="*/ 1 w 18"/>
                <a:gd name="T5" fmla="*/ 0 h 13"/>
                <a:gd name="T6" fmla="*/ 0 w 18"/>
                <a:gd name="T7" fmla="*/ 1 h 13"/>
                <a:gd name="T8" fmla="*/ 0 w 18"/>
                <a:gd name="T9" fmla="*/ 1 h 13"/>
                <a:gd name="T10" fmla="*/ 0 w 18"/>
                <a:gd name="T11" fmla="*/ 1 h 13"/>
                <a:gd name="T12" fmla="*/ 0 w 18"/>
                <a:gd name="T13" fmla="*/ 3 h 13"/>
                <a:gd name="T14" fmla="*/ 0 w 18"/>
                <a:gd name="T15" fmla="*/ 4 h 13"/>
                <a:gd name="T16" fmla="*/ 12 w 18"/>
                <a:gd name="T17" fmla="*/ 12 h 13"/>
                <a:gd name="T18" fmla="*/ 12 w 18"/>
                <a:gd name="T19" fmla="*/ 12 h 13"/>
                <a:gd name="T20" fmla="*/ 13 w 18"/>
                <a:gd name="T21" fmla="*/ 13 h 13"/>
                <a:gd name="T22" fmla="*/ 13 w 18"/>
                <a:gd name="T23" fmla="*/ 13 h 13"/>
                <a:gd name="T24" fmla="*/ 16 w 18"/>
                <a:gd name="T25" fmla="*/ 12 h 13"/>
                <a:gd name="T26" fmla="*/ 17 w 18"/>
                <a:gd name="T27" fmla="*/ 11 h 13"/>
                <a:gd name="T28" fmla="*/ 17 w 18"/>
                <a:gd name="T29" fmla="*/ 11 h 13"/>
                <a:gd name="T30" fmla="*/ 18 w 18"/>
                <a:gd name="T31" fmla="*/ 8 h 13"/>
                <a:gd name="T32" fmla="*/ 17 w 18"/>
                <a:gd name="T33" fmla="*/ 7 h 13"/>
                <a:gd name="T34" fmla="*/ 3 w 18"/>
                <a:gd name="T35" fmla="*/ 0 h 13"/>
                <a:gd name="T36" fmla="*/ 3 w 18"/>
                <a:gd name="T37" fmla="*/ 0 h 13"/>
                <a:gd name="T38" fmla="*/ 2 w 18"/>
                <a:gd name="T3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13">
                  <a:moveTo>
                    <a:pt x="2" y="0"/>
                  </a:moveTo>
                  <a:lnTo>
                    <a:pt x="2" y="0"/>
                  </a:lnTo>
                  <a:lnTo>
                    <a:pt x="1" y="0"/>
                  </a:lnTo>
                  <a:lnTo>
                    <a:pt x="0" y="1"/>
                  </a:lnTo>
                  <a:lnTo>
                    <a:pt x="0" y="1"/>
                  </a:lnTo>
                  <a:lnTo>
                    <a:pt x="0" y="1"/>
                  </a:lnTo>
                  <a:lnTo>
                    <a:pt x="0" y="3"/>
                  </a:lnTo>
                  <a:lnTo>
                    <a:pt x="0" y="4"/>
                  </a:lnTo>
                  <a:lnTo>
                    <a:pt x="12" y="12"/>
                  </a:lnTo>
                  <a:lnTo>
                    <a:pt x="12" y="12"/>
                  </a:lnTo>
                  <a:lnTo>
                    <a:pt x="13" y="13"/>
                  </a:lnTo>
                  <a:lnTo>
                    <a:pt x="13" y="13"/>
                  </a:lnTo>
                  <a:lnTo>
                    <a:pt x="16" y="12"/>
                  </a:lnTo>
                  <a:lnTo>
                    <a:pt x="17" y="11"/>
                  </a:lnTo>
                  <a:lnTo>
                    <a:pt x="17" y="11"/>
                  </a:lnTo>
                  <a:lnTo>
                    <a:pt x="18" y="8"/>
                  </a:lnTo>
                  <a:lnTo>
                    <a:pt x="17" y="7"/>
                  </a:lnTo>
                  <a:lnTo>
                    <a:pt x="3" y="0"/>
                  </a:lnTo>
                  <a:lnTo>
                    <a:pt x="3" y="0"/>
                  </a:lnTo>
                  <a:lnTo>
                    <a:pt x="2" y="0"/>
                  </a:lnTo>
                  <a:close/>
                </a:path>
              </a:pathLst>
            </a:custGeom>
            <a:solidFill>
              <a:srgbClr val="C7A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908">
              <a:extLst>
                <a:ext uri="{FF2B5EF4-FFF2-40B4-BE49-F238E27FC236}">
                  <a16:creationId xmlns:a16="http://schemas.microsoft.com/office/drawing/2014/main" id="{8B7705A8-3174-089C-9FFB-DA0181AB2614}"/>
                </a:ext>
              </a:extLst>
            </p:cNvPr>
            <p:cNvSpPr>
              <a:spLocks/>
            </p:cNvSpPr>
            <p:nvPr/>
          </p:nvSpPr>
          <p:spPr bwMode="auto">
            <a:xfrm>
              <a:off x="923925" y="2493962"/>
              <a:ext cx="9525" cy="6350"/>
            </a:xfrm>
            <a:custGeom>
              <a:avLst/>
              <a:gdLst>
                <a:gd name="T0" fmla="*/ 15 w 17"/>
                <a:gd name="T1" fmla="*/ 0 h 13"/>
                <a:gd name="T2" fmla="*/ 15 w 17"/>
                <a:gd name="T3" fmla="*/ 0 h 13"/>
                <a:gd name="T4" fmla="*/ 15 w 17"/>
                <a:gd name="T5" fmla="*/ 0 h 13"/>
                <a:gd name="T6" fmla="*/ 2 w 17"/>
                <a:gd name="T7" fmla="*/ 7 h 13"/>
                <a:gd name="T8" fmla="*/ 2 w 17"/>
                <a:gd name="T9" fmla="*/ 7 h 13"/>
                <a:gd name="T10" fmla="*/ 0 w 17"/>
                <a:gd name="T11" fmla="*/ 8 h 13"/>
                <a:gd name="T12" fmla="*/ 0 w 17"/>
                <a:gd name="T13" fmla="*/ 11 h 13"/>
                <a:gd name="T14" fmla="*/ 0 w 17"/>
                <a:gd name="T15" fmla="*/ 11 h 13"/>
                <a:gd name="T16" fmla="*/ 3 w 17"/>
                <a:gd name="T17" fmla="*/ 12 h 13"/>
                <a:gd name="T18" fmla="*/ 4 w 17"/>
                <a:gd name="T19" fmla="*/ 13 h 13"/>
                <a:gd name="T20" fmla="*/ 4 w 17"/>
                <a:gd name="T21" fmla="*/ 13 h 13"/>
                <a:gd name="T22" fmla="*/ 5 w 17"/>
                <a:gd name="T23" fmla="*/ 12 h 13"/>
                <a:gd name="T24" fmla="*/ 17 w 17"/>
                <a:gd name="T25" fmla="*/ 4 h 13"/>
                <a:gd name="T26" fmla="*/ 17 w 17"/>
                <a:gd name="T27" fmla="*/ 4 h 13"/>
                <a:gd name="T28" fmla="*/ 17 w 17"/>
                <a:gd name="T29" fmla="*/ 3 h 13"/>
                <a:gd name="T30" fmla="*/ 17 w 17"/>
                <a:gd name="T31" fmla="*/ 1 h 13"/>
                <a:gd name="T32" fmla="*/ 17 w 17"/>
                <a:gd name="T33" fmla="*/ 1 h 13"/>
                <a:gd name="T34" fmla="*/ 17 w 17"/>
                <a:gd name="T35" fmla="*/ 1 h 13"/>
                <a:gd name="T36" fmla="*/ 16 w 17"/>
                <a:gd name="T37" fmla="*/ 0 h 13"/>
                <a:gd name="T38" fmla="*/ 15 w 17"/>
                <a:gd name="T3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13">
                  <a:moveTo>
                    <a:pt x="15" y="0"/>
                  </a:moveTo>
                  <a:lnTo>
                    <a:pt x="15" y="0"/>
                  </a:lnTo>
                  <a:lnTo>
                    <a:pt x="15" y="0"/>
                  </a:lnTo>
                  <a:lnTo>
                    <a:pt x="2" y="7"/>
                  </a:lnTo>
                  <a:lnTo>
                    <a:pt x="2" y="7"/>
                  </a:lnTo>
                  <a:lnTo>
                    <a:pt x="0" y="8"/>
                  </a:lnTo>
                  <a:lnTo>
                    <a:pt x="0" y="11"/>
                  </a:lnTo>
                  <a:lnTo>
                    <a:pt x="0" y="11"/>
                  </a:lnTo>
                  <a:lnTo>
                    <a:pt x="3" y="12"/>
                  </a:lnTo>
                  <a:lnTo>
                    <a:pt x="4" y="13"/>
                  </a:lnTo>
                  <a:lnTo>
                    <a:pt x="4" y="13"/>
                  </a:lnTo>
                  <a:lnTo>
                    <a:pt x="5" y="12"/>
                  </a:lnTo>
                  <a:lnTo>
                    <a:pt x="17" y="4"/>
                  </a:lnTo>
                  <a:lnTo>
                    <a:pt x="17" y="4"/>
                  </a:lnTo>
                  <a:lnTo>
                    <a:pt x="17" y="3"/>
                  </a:lnTo>
                  <a:lnTo>
                    <a:pt x="17" y="1"/>
                  </a:lnTo>
                  <a:lnTo>
                    <a:pt x="17" y="1"/>
                  </a:lnTo>
                  <a:lnTo>
                    <a:pt x="17" y="1"/>
                  </a:lnTo>
                  <a:lnTo>
                    <a:pt x="16" y="0"/>
                  </a:lnTo>
                  <a:lnTo>
                    <a:pt x="15" y="0"/>
                  </a:lnTo>
                  <a:close/>
                </a:path>
              </a:pathLst>
            </a:custGeom>
            <a:solidFill>
              <a:srgbClr val="C7A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910">
              <a:extLst>
                <a:ext uri="{FF2B5EF4-FFF2-40B4-BE49-F238E27FC236}">
                  <a16:creationId xmlns:a16="http://schemas.microsoft.com/office/drawing/2014/main" id="{F0FA40E3-4EE2-5232-69E3-4364ACECC00E}"/>
                </a:ext>
              </a:extLst>
            </p:cNvPr>
            <p:cNvSpPr>
              <a:spLocks/>
            </p:cNvSpPr>
            <p:nvPr/>
          </p:nvSpPr>
          <p:spPr bwMode="auto">
            <a:xfrm>
              <a:off x="879475" y="2181225"/>
              <a:ext cx="130175" cy="130175"/>
            </a:xfrm>
            <a:custGeom>
              <a:avLst/>
              <a:gdLst>
                <a:gd name="T0" fmla="*/ 123 w 246"/>
                <a:gd name="T1" fmla="*/ 190 h 244"/>
                <a:gd name="T2" fmla="*/ 110 w 246"/>
                <a:gd name="T3" fmla="*/ 190 h 244"/>
                <a:gd name="T4" fmla="*/ 87 w 246"/>
                <a:gd name="T5" fmla="*/ 185 h 244"/>
                <a:gd name="T6" fmla="*/ 64 w 246"/>
                <a:gd name="T7" fmla="*/ 178 h 244"/>
                <a:gd name="T8" fmla="*/ 44 w 246"/>
                <a:gd name="T9" fmla="*/ 168 h 244"/>
                <a:gd name="T10" fmla="*/ 28 w 246"/>
                <a:gd name="T11" fmla="*/ 155 h 244"/>
                <a:gd name="T12" fmla="*/ 15 w 246"/>
                <a:gd name="T13" fmla="*/ 140 h 244"/>
                <a:gd name="T14" fmla="*/ 5 w 246"/>
                <a:gd name="T15" fmla="*/ 123 h 244"/>
                <a:gd name="T16" fmla="*/ 0 w 246"/>
                <a:gd name="T17" fmla="*/ 104 h 244"/>
                <a:gd name="T18" fmla="*/ 0 w 246"/>
                <a:gd name="T19" fmla="*/ 95 h 244"/>
                <a:gd name="T20" fmla="*/ 2 w 246"/>
                <a:gd name="T21" fmla="*/ 75 h 244"/>
                <a:gd name="T22" fmla="*/ 9 w 246"/>
                <a:gd name="T23" fmla="*/ 58 h 244"/>
                <a:gd name="T24" fmla="*/ 20 w 246"/>
                <a:gd name="T25" fmla="*/ 41 h 244"/>
                <a:gd name="T26" fmla="*/ 36 w 246"/>
                <a:gd name="T27" fmla="*/ 28 h 244"/>
                <a:gd name="T28" fmla="*/ 54 w 246"/>
                <a:gd name="T29" fmla="*/ 15 h 244"/>
                <a:gd name="T30" fmla="*/ 74 w 246"/>
                <a:gd name="T31" fmla="*/ 6 h 244"/>
                <a:gd name="T32" fmla="*/ 98 w 246"/>
                <a:gd name="T33" fmla="*/ 2 h 244"/>
                <a:gd name="T34" fmla="*/ 123 w 246"/>
                <a:gd name="T35" fmla="*/ 0 h 244"/>
                <a:gd name="T36" fmla="*/ 137 w 246"/>
                <a:gd name="T37" fmla="*/ 0 h 244"/>
                <a:gd name="T38" fmla="*/ 164 w 246"/>
                <a:gd name="T39" fmla="*/ 5 h 244"/>
                <a:gd name="T40" fmla="*/ 189 w 246"/>
                <a:gd name="T41" fmla="*/ 14 h 244"/>
                <a:gd name="T42" fmla="*/ 212 w 246"/>
                <a:gd name="T43" fmla="*/ 28 h 244"/>
                <a:gd name="T44" fmla="*/ 221 w 246"/>
                <a:gd name="T45" fmla="*/ 37 h 244"/>
                <a:gd name="T46" fmla="*/ 232 w 246"/>
                <a:gd name="T47" fmla="*/ 50 h 244"/>
                <a:gd name="T48" fmla="*/ 240 w 246"/>
                <a:gd name="T49" fmla="*/ 64 h 244"/>
                <a:gd name="T50" fmla="*/ 244 w 246"/>
                <a:gd name="T51" fmla="*/ 80 h 244"/>
                <a:gd name="T52" fmla="*/ 246 w 246"/>
                <a:gd name="T53" fmla="*/ 95 h 244"/>
                <a:gd name="T54" fmla="*/ 245 w 246"/>
                <a:gd name="T55" fmla="*/ 105 h 244"/>
                <a:gd name="T56" fmla="*/ 239 w 246"/>
                <a:gd name="T57" fmla="*/ 126 h 244"/>
                <a:gd name="T58" fmla="*/ 227 w 246"/>
                <a:gd name="T59" fmla="*/ 143 h 244"/>
                <a:gd name="T60" fmla="*/ 214 w 246"/>
                <a:gd name="T61" fmla="*/ 156 h 244"/>
                <a:gd name="T62" fmla="*/ 191 w 246"/>
                <a:gd name="T63" fmla="*/ 171 h 244"/>
                <a:gd name="T64" fmla="*/ 165 w 246"/>
                <a:gd name="T65" fmla="*/ 183 h 244"/>
                <a:gd name="T66" fmla="*/ 127 w 246"/>
                <a:gd name="T67"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6" h="244">
                  <a:moveTo>
                    <a:pt x="125" y="190"/>
                  </a:moveTo>
                  <a:lnTo>
                    <a:pt x="123" y="190"/>
                  </a:lnTo>
                  <a:lnTo>
                    <a:pt x="123" y="190"/>
                  </a:lnTo>
                  <a:lnTo>
                    <a:pt x="110" y="190"/>
                  </a:lnTo>
                  <a:lnTo>
                    <a:pt x="98" y="189"/>
                  </a:lnTo>
                  <a:lnTo>
                    <a:pt x="87" y="185"/>
                  </a:lnTo>
                  <a:lnTo>
                    <a:pt x="74" y="183"/>
                  </a:lnTo>
                  <a:lnTo>
                    <a:pt x="64" y="178"/>
                  </a:lnTo>
                  <a:lnTo>
                    <a:pt x="54" y="174"/>
                  </a:lnTo>
                  <a:lnTo>
                    <a:pt x="44" y="168"/>
                  </a:lnTo>
                  <a:lnTo>
                    <a:pt x="36" y="162"/>
                  </a:lnTo>
                  <a:lnTo>
                    <a:pt x="28" y="155"/>
                  </a:lnTo>
                  <a:lnTo>
                    <a:pt x="20" y="148"/>
                  </a:lnTo>
                  <a:lnTo>
                    <a:pt x="15" y="140"/>
                  </a:lnTo>
                  <a:lnTo>
                    <a:pt x="9" y="132"/>
                  </a:lnTo>
                  <a:lnTo>
                    <a:pt x="5" y="123"/>
                  </a:lnTo>
                  <a:lnTo>
                    <a:pt x="2" y="114"/>
                  </a:lnTo>
                  <a:lnTo>
                    <a:pt x="0" y="104"/>
                  </a:lnTo>
                  <a:lnTo>
                    <a:pt x="0" y="95"/>
                  </a:lnTo>
                  <a:lnTo>
                    <a:pt x="0" y="95"/>
                  </a:lnTo>
                  <a:lnTo>
                    <a:pt x="0" y="85"/>
                  </a:lnTo>
                  <a:lnTo>
                    <a:pt x="2" y="75"/>
                  </a:lnTo>
                  <a:lnTo>
                    <a:pt x="5" y="66"/>
                  </a:lnTo>
                  <a:lnTo>
                    <a:pt x="9" y="58"/>
                  </a:lnTo>
                  <a:lnTo>
                    <a:pt x="15" y="49"/>
                  </a:lnTo>
                  <a:lnTo>
                    <a:pt x="20" y="41"/>
                  </a:lnTo>
                  <a:lnTo>
                    <a:pt x="28" y="35"/>
                  </a:lnTo>
                  <a:lnTo>
                    <a:pt x="36" y="28"/>
                  </a:lnTo>
                  <a:lnTo>
                    <a:pt x="44" y="21"/>
                  </a:lnTo>
                  <a:lnTo>
                    <a:pt x="54" y="15"/>
                  </a:lnTo>
                  <a:lnTo>
                    <a:pt x="64" y="11"/>
                  </a:lnTo>
                  <a:lnTo>
                    <a:pt x="74" y="6"/>
                  </a:lnTo>
                  <a:lnTo>
                    <a:pt x="87" y="4"/>
                  </a:lnTo>
                  <a:lnTo>
                    <a:pt x="98" y="2"/>
                  </a:lnTo>
                  <a:lnTo>
                    <a:pt x="110" y="0"/>
                  </a:lnTo>
                  <a:lnTo>
                    <a:pt x="123" y="0"/>
                  </a:lnTo>
                  <a:lnTo>
                    <a:pt x="123" y="0"/>
                  </a:lnTo>
                  <a:lnTo>
                    <a:pt x="137" y="0"/>
                  </a:lnTo>
                  <a:lnTo>
                    <a:pt x="151" y="2"/>
                  </a:lnTo>
                  <a:lnTo>
                    <a:pt x="164" y="5"/>
                  </a:lnTo>
                  <a:lnTo>
                    <a:pt x="178" y="9"/>
                  </a:lnTo>
                  <a:lnTo>
                    <a:pt x="189" y="14"/>
                  </a:lnTo>
                  <a:lnTo>
                    <a:pt x="200" y="21"/>
                  </a:lnTo>
                  <a:lnTo>
                    <a:pt x="212" y="28"/>
                  </a:lnTo>
                  <a:lnTo>
                    <a:pt x="221" y="37"/>
                  </a:lnTo>
                  <a:lnTo>
                    <a:pt x="221" y="37"/>
                  </a:lnTo>
                  <a:lnTo>
                    <a:pt x="226" y="44"/>
                  </a:lnTo>
                  <a:lnTo>
                    <a:pt x="232" y="50"/>
                  </a:lnTo>
                  <a:lnTo>
                    <a:pt x="236" y="57"/>
                  </a:lnTo>
                  <a:lnTo>
                    <a:pt x="240" y="64"/>
                  </a:lnTo>
                  <a:lnTo>
                    <a:pt x="242" y="72"/>
                  </a:lnTo>
                  <a:lnTo>
                    <a:pt x="244" y="80"/>
                  </a:lnTo>
                  <a:lnTo>
                    <a:pt x="245" y="87"/>
                  </a:lnTo>
                  <a:lnTo>
                    <a:pt x="246" y="95"/>
                  </a:lnTo>
                  <a:lnTo>
                    <a:pt x="246" y="95"/>
                  </a:lnTo>
                  <a:lnTo>
                    <a:pt x="245" y="105"/>
                  </a:lnTo>
                  <a:lnTo>
                    <a:pt x="243" y="116"/>
                  </a:lnTo>
                  <a:lnTo>
                    <a:pt x="239" y="126"/>
                  </a:lnTo>
                  <a:lnTo>
                    <a:pt x="234" y="135"/>
                  </a:lnTo>
                  <a:lnTo>
                    <a:pt x="227" y="143"/>
                  </a:lnTo>
                  <a:lnTo>
                    <a:pt x="221" y="149"/>
                  </a:lnTo>
                  <a:lnTo>
                    <a:pt x="214" y="156"/>
                  </a:lnTo>
                  <a:lnTo>
                    <a:pt x="206" y="162"/>
                  </a:lnTo>
                  <a:lnTo>
                    <a:pt x="191" y="171"/>
                  </a:lnTo>
                  <a:lnTo>
                    <a:pt x="178" y="177"/>
                  </a:lnTo>
                  <a:lnTo>
                    <a:pt x="165" y="183"/>
                  </a:lnTo>
                  <a:lnTo>
                    <a:pt x="164" y="183"/>
                  </a:lnTo>
                  <a:lnTo>
                    <a:pt x="127" y="244"/>
                  </a:lnTo>
                  <a:lnTo>
                    <a:pt x="125" y="1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911">
              <a:extLst>
                <a:ext uri="{FF2B5EF4-FFF2-40B4-BE49-F238E27FC236}">
                  <a16:creationId xmlns:a16="http://schemas.microsoft.com/office/drawing/2014/main" id="{D9E1BBD7-7C44-8B11-2763-7A3A33424E31}"/>
                </a:ext>
              </a:extLst>
            </p:cNvPr>
            <p:cNvSpPr>
              <a:spLocks noEditPoints="1"/>
            </p:cNvSpPr>
            <p:nvPr/>
          </p:nvSpPr>
          <p:spPr bwMode="auto">
            <a:xfrm>
              <a:off x="879475" y="2179637"/>
              <a:ext cx="131763" cy="134938"/>
            </a:xfrm>
            <a:custGeom>
              <a:avLst/>
              <a:gdLst>
                <a:gd name="T0" fmla="*/ 139 w 251"/>
                <a:gd name="T1" fmla="*/ 5 h 255"/>
                <a:gd name="T2" fmla="*/ 179 w 251"/>
                <a:gd name="T3" fmla="*/ 14 h 255"/>
                <a:gd name="T4" fmla="*/ 211 w 251"/>
                <a:gd name="T5" fmla="*/ 33 h 255"/>
                <a:gd name="T6" fmla="*/ 227 w 251"/>
                <a:gd name="T7" fmla="*/ 48 h 255"/>
                <a:gd name="T8" fmla="*/ 239 w 251"/>
                <a:gd name="T9" fmla="*/ 68 h 255"/>
                <a:gd name="T10" fmla="*/ 245 w 251"/>
                <a:gd name="T11" fmla="*/ 90 h 255"/>
                <a:gd name="T12" fmla="*/ 245 w 251"/>
                <a:gd name="T13" fmla="*/ 108 h 255"/>
                <a:gd name="T14" fmla="*/ 234 w 251"/>
                <a:gd name="T15" fmla="*/ 137 h 255"/>
                <a:gd name="T16" fmla="*/ 214 w 251"/>
                <a:gd name="T17" fmla="*/ 157 h 255"/>
                <a:gd name="T18" fmla="*/ 179 w 251"/>
                <a:gd name="T19" fmla="*/ 178 h 255"/>
                <a:gd name="T20" fmla="*/ 164 w 251"/>
                <a:gd name="T21" fmla="*/ 186 h 255"/>
                <a:gd name="T22" fmla="*/ 129 w 251"/>
                <a:gd name="T23" fmla="*/ 190 h 255"/>
                <a:gd name="T24" fmla="*/ 112 w 251"/>
                <a:gd name="T25" fmla="*/ 190 h 255"/>
                <a:gd name="T26" fmla="*/ 78 w 251"/>
                <a:gd name="T27" fmla="*/ 184 h 255"/>
                <a:gd name="T28" fmla="*/ 48 w 251"/>
                <a:gd name="T29" fmla="*/ 169 h 255"/>
                <a:gd name="T30" fmla="*/ 25 w 251"/>
                <a:gd name="T31" fmla="*/ 150 h 255"/>
                <a:gd name="T32" fmla="*/ 9 w 251"/>
                <a:gd name="T33" fmla="*/ 125 h 255"/>
                <a:gd name="T34" fmla="*/ 4 w 251"/>
                <a:gd name="T35" fmla="*/ 98 h 255"/>
                <a:gd name="T36" fmla="*/ 7 w 251"/>
                <a:gd name="T37" fmla="*/ 79 h 255"/>
                <a:gd name="T38" fmla="*/ 19 w 251"/>
                <a:gd name="T39" fmla="*/ 53 h 255"/>
                <a:gd name="T40" fmla="*/ 39 w 251"/>
                <a:gd name="T41" fmla="*/ 32 h 255"/>
                <a:gd name="T42" fmla="*/ 67 w 251"/>
                <a:gd name="T43" fmla="*/ 16 h 255"/>
                <a:gd name="T44" fmla="*/ 100 w 251"/>
                <a:gd name="T45" fmla="*/ 6 h 255"/>
                <a:gd name="T46" fmla="*/ 125 w 251"/>
                <a:gd name="T47" fmla="*/ 0 h 255"/>
                <a:gd name="T48" fmla="*/ 100 w 251"/>
                <a:gd name="T49" fmla="*/ 3 h 255"/>
                <a:gd name="T50" fmla="*/ 65 w 251"/>
                <a:gd name="T51" fmla="*/ 12 h 255"/>
                <a:gd name="T52" fmla="*/ 36 w 251"/>
                <a:gd name="T53" fmla="*/ 29 h 255"/>
                <a:gd name="T54" fmla="*/ 15 w 251"/>
                <a:gd name="T55" fmla="*/ 51 h 255"/>
                <a:gd name="T56" fmla="*/ 2 w 251"/>
                <a:gd name="T57" fmla="*/ 78 h 255"/>
                <a:gd name="T58" fmla="*/ 0 w 251"/>
                <a:gd name="T59" fmla="*/ 98 h 255"/>
                <a:gd name="T60" fmla="*/ 6 w 251"/>
                <a:gd name="T61" fmla="*/ 126 h 255"/>
                <a:gd name="T62" fmla="*/ 21 w 251"/>
                <a:gd name="T63" fmla="*/ 152 h 255"/>
                <a:gd name="T64" fmla="*/ 45 w 251"/>
                <a:gd name="T65" fmla="*/ 173 h 255"/>
                <a:gd name="T66" fmla="*/ 76 w 251"/>
                <a:gd name="T67" fmla="*/ 187 h 255"/>
                <a:gd name="T68" fmla="*/ 112 w 251"/>
                <a:gd name="T69" fmla="*/ 195 h 255"/>
                <a:gd name="T70" fmla="*/ 167 w 251"/>
                <a:gd name="T71" fmla="*/ 188 h 255"/>
                <a:gd name="T72" fmla="*/ 194 w 251"/>
                <a:gd name="T73" fmla="*/ 176 h 255"/>
                <a:gd name="T74" fmla="*/ 224 w 251"/>
                <a:gd name="T75" fmla="*/ 155 h 255"/>
                <a:gd name="T76" fmla="*/ 243 w 251"/>
                <a:gd name="T77" fmla="*/ 130 h 255"/>
                <a:gd name="T78" fmla="*/ 251 w 251"/>
                <a:gd name="T79" fmla="*/ 98 h 255"/>
                <a:gd name="T80" fmla="*/ 247 w 251"/>
                <a:gd name="T81" fmla="*/ 78 h 255"/>
                <a:gd name="T82" fmla="*/ 235 w 251"/>
                <a:gd name="T83" fmla="*/ 51 h 255"/>
                <a:gd name="T84" fmla="*/ 214 w 251"/>
                <a:gd name="T85" fmla="*/ 29 h 255"/>
                <a:gd name="T86" fmla="*/ 184 w 251"/>
                <a:gd name="T87" fmla="*/ 12 h 255"/>
                <a:gd name="T88" fmla="*/ 151 w 251"/>
                <a:gd name="T89" fmla="*/ 3 h 255"/>
                <a:gd name="T90" fmla="*/ 125 w 251"/>
                <a:gd name="T91"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1" h="255">
                  <a:moveTo>
                    <a:pt x="125" y="5"/>
                  </a:moveTo>
                  <a:lnTo>
                    <a:pt x="125" y="5"/>
                  </a:lnTo>
                  <a:lnTo>
                    <a:pt x="139" y="5"/>
                  </a:lnTo>
                  <a:lnTo>
                    <a:pt x="153" y="7"/>
                  </a:lnTo>
                  <a:lnTo>
                    <a:pt x="166" y="11"/>
                  </a:lnTo>
                  <a:lnTo>
                    <a:pt x="179" y="14"/>
                  </a:lnTo>
                  <a:lnTo>
                    <a:pt x="190" y="20"/>
                  </a:lnTo>
                  <a:lnTo>
                    <a:pt x="201" y="26"/>
                  </a:lnTo>
                  <a:lnTo>
                    <a:pt x="211" y="33"/>
                  </a:lnTo>
                  <a:lnTo>
                    <a:pt x="221" y="41"/>
                  </a:lnTo>
                  <a:lnTo>
                    <a:pt x="221" y="41"/>
                  </a:lnTo>
                  <a:lnTo>
                    <a:pt x="227" y="48"/>
                  </a:lnTo>
                  <a:lnTo>
                    <a:pt x="232" y="54"/>
                  </a:lnTo>
                  <a:lnTo>
                    <a:pt x="236" y="61"/>
                  </a:lnTo>
                  <a:lnTo>
                    <a:pt x="239" y="68"/>
                  </a:lnTo>
                  <a:lnTo>
                    <a:pt x="243" y="75"/>
                  </a:lnTo>
                  <a:lnTo>
                    <a:pt x="244" y="83"/>
                  </a:lnTo>
                  <a:lnTo>
                    <a:pt x="245" y="90"/>
                  </a:lnTo>
                  <a:lnTo>
                    <a:pt x="246" y="98"/>
                  </a:lnTo>
                  <a:lnTo>
                    <a:pt x="246" y="98"/>
                  </a:lnTo>
                  <a:lnTo>
                    <a:pt x="245" y="108"/>
                  </a:lnTo>
                  <a:lnTo>
                    <a:pt x="243" y="119"/>
                  </a:lnTo>
                  <a:lnTo>
                    <a:pt x="238" y="128"/>
                  </a:lnTo>
                  <a:lnTo>
                    <a:pt x="234" y="137"/>
                  </a:lnTo>
                  <a:lnTo>
                    <a:pt x="227" y="144"/>
                  </a:lnTo>
                  <a:lnTo>
                    <a:pt x="221" y="151"/>
                  </a:lnTo>
                  <a:lnTo>
                    <a:pt x="214" y="157"/>
                  </a:lnTo>
                  <a:lnTo>
                    <a:pt x="207" y="162"/>
                  </a:lnTo>
                  <a:lnTo>
                    <a:pt x="192" y="173"/>
                  </a:lnTo>
                  <a:lnTo>
                    <a:pt x="179" y="178"/>
                  </a:lnTo>
                  <a:lnTo>
                    <a:pt x="166" y="184"/>
                  </a:lnTo>
                  <a:lnTo>
                    <a:pt x="165" y="184"/>
                  </a:lnTo>
                  <a:lnTo>
                    <a:pt x="164" y="186"/>
                  </a:lnTo>
                  <a:lnTo>
                    <a:pt x="130" y="240"/>
                  </a:lnTo>
                  <a:lnTo>
                    <a:pt x="129" y="195"/>
                  </a:lnTo>
                  <a:lnTo>
                    <a:pt x="129" y="190"/>
                  </a:lnTo>
                  <a:lnTo>
                    <a:pt x="125" y="190"/>
                  </a:lnTo>
                  <a:lnTo>
                    <a:pt x="125" y="190"/>
                  </a:lnTo>
                  <a:lnTo>
                    <a:pt x="112" y="190"/>
                  </a:lnTo>
                  <a:lnTo>
                    <a:pt x="100" y="189"/>
                  </a:lnTo>
                  <a:lnTo>
                    <a:pt x="89" y="187"/>
                  </a:lnTo>
                  <a:lnTo>
                    <a:pt x="78" y="184"/>
                  </a:lnTo>
                  <a:lnTo>
                    <a:pt x="67" y="179"/>
                  </a:lnTo>
                  <a:lnTo>
                    <a:pt x="57" y="175"/>
                  </a:lnTo>
                  <a:lnTo>
                    <a:pt x="48" y="169"/>
                  </a:lnTo>
                  <a:lnTo>
                    <a:pt x="39" y="164"/>
                  </a:lnTo>
                  <a:lnTo>
                    <a:pt x="31" y="157"/>
                  </a:lnTo>
                  <a:lnTo>
                    <a:pt x="25" y="150"/>
                  </a:lnTo>
                  <a:lnTo>
                    <a:pt x="19" y="142"/>
                  </a:lnTo>
                  <a:lnTo>
                    <a:pt x="13" y="134"/>
                  </a:lnTo>
                  <a:lnTo>
                    <a:pt x="9" y="125"/>
                  </a:lnTo>
                  <a:lnTo>
                    <a:pt x="7" y="116"/>
                  </a:lnTo>
                  <a:lnTo>
                    <a:pt x="4" y="107"/>
                  </a:lnTo>
                  <a:lnTo>
                    <a:pt x="4" y="98"/>
                  </a:lnTo>
                  <a:lnTo>
                    <a:pt x="4" y="98"/>
                  </a:lnTo>
                  <a:lnTo>
                    <a:pt x="4" y="88"/>
                  </a:lnTo>
                  <a:lnTo>
                    <a:pt x="7" y="79"/>
                  </a:lnTo>
                  <a:lnTo>
                    <a:pt x="9" y="70"/>
                  </a:lnTo>
                  <a:lnTo>
                    <a:pt x="13" y="61"/>
                  </a:lnTo>
                  <a:lnTo>
                    <a:pt x="19" y="53"/>
                  </a:lnTo>
                  <a:lnTo>
                    <a:pt x="25" y="45"/>
                  </a:lnTo>
                  <a:lnTo>
                    <a:pt x="31" y="39"/>
                  </a:lnTo>
                  <a:lnTo>
                    <a:pt x="39" y="32"/>
                  </a:lnTo>
                  <a:lnTo>
                    <a:pt x="48" y="26"/>
                  </a:lnTo>
                  <a:lnTo>
                    <a:pt x="57" y="21"/>
                  </a:lnTo>
                  <a:lnTo>
                    <a:pt x="67" y="16"/>
                  </a:lnTo>
                  <a:lnTo>
                    <a:pt x="78" y="12"/>
                  </a:lnTo>
                  <a:lnTo>
                    <a:pt x="89" y="9"/>
                  </a:lnTo>
                  <a:lnTo>
                    <a:pt x="100" y="6"/>
                  </a:lnTo>
                  <a:lnTo>
                    <a:pt x="112" y="5"/>
                  </a:lnTo>
                  <a:lnTo>
                    <a:pt x="125" y="5"/>
                  </a:lnTo>
                  <a:close/>
                  <a:moveTo>
                    <a:pt x="125" y="0"/>
                  </a:moveTo>
                  <a:lnTo>
                    <a:pt x="125" y="0"/>
                  </a:lnTo>
                  <a:lnTo>
                    <a:pt x="112" y="0"/>
                  </a:lnTo>
                  <a:lnTo>
                    <a:pt x="100" y="3"/>
                  </a:lnTo>
                  <a:lnTo>
                    <a:pt x="88" y="5"/>
                  </a:lnTo>
                  <a:lnTo>
                    <a:pt x="76" y="8"/>
                  </a:lnTo>
                  <a:lnTo>
                    <a:pt x="65" y="12"/>
                  </a:lnTo>
                  <a:lnTo>
                    <a:pt x="55" y="17"/>
                  </a:lnTo>
                  <a:lnTo>
                    <a:pt x="45" y="23"/>
                  </a:lnTo>
                  <a:lnTo>
                    <a:pt x="36" y="29"/>
                  </a:lnTo>
                  <a:lnTo>
                    <a:pt x="28" y="35"/>
                  </a:lnTo>
                  <a:lnTo>
                    <a:pt x="21" y="43"/>
                  </a:lnTo>
                  <a:lnTo>
                    <a:pt x="15" y="51"/>
                  </a:lnTo>
                  <a:lnTo>
                    <a:pt x="9" y="60"/>
                  </a:lnTo>
                  <a:lnTo>
                    <a:pt x="6" y="69"/>
                  </a:lnTo>
                  <a:lnTo>
                    <a:pt x="2" y="78"/>
                  </a:lnTo>
                  <a:lnTo>
                    <a:pt x="0" y="88"/>
                  </a:lnTo>
                  <a:lnTo>
                    <a:pt x="0" y="98"/>
                  </a:lnTo>
                  <a:lnTo>
                    <a:pt x="0" y="98"/>
                  </a:lnTo>
                  <a:lnTo>
                    <a:pt x="0" y="107"/>
                  </a:lnTo>
                  <a:lnTo>
                    <a:pt x="2" y="117"/>
                  </a:lnTo>
                  <a:lnTo>
                    <a:pt x="6" y="126"/>
                  </a:lnTo>
                  <a:lnTo>
                    <a:pt x="9" y="135"/>
                  </a:lnTo>
                  <a:lnTo>
                    <a:pt x="15" y="144"/>
                  </a:lnTo>
                  <a:lnTo>
                    <a:pt x="21" y="152"/>
                  </a:lnTo>
                  <a:lnTo>
                    <a:pt x="28" y="160"/>
                  </a:lnTo>
                  <a:lnTo>
                    <a:pt x="36" y="167"/>
                  </a:lnTo>
                  <a:lnTo>
                    <a:pt x="45" y="173"/>
                  </a:lnTo>
                  <a:lnTo>
                    <a:pt x="55" y="178"/>
                  </a:lnTo>
                  <a:lnTo>
                    <a:pt x="65" y="184"/>
                  </a:lnTo>
                  <a:lnTo>
                    <a:pt x="76" y="187"/>
                  </a:lnTo>
                  <a:lnTo>
                    <a:pt x="88" y="190"/>
                  </a:lnTo>
                  <a:lnTo>
                    <a:pt x="100" y="194"/>
                  </a:lnTo>
                  <a:lnTo>
                    <a:pt x="112" y="195"/>
                  </a:lnTo>
                  <a:lnTo>
                    <a:pt x="125" y="195"/>
                  </a:lnTo>
                  <a:lnTo>
                    <a:pt x="127" y="255"/>
                  </a:lnTo>
                  <a:lnTo>
                    <a:pt x="167" y="188"/>
                  </a:lnTo>
                  <a:lnTo>
                    <a:pt x="167" y="188"/>
                  </a:lnTo>
                  <a:lnTo>
                    <a:pt x="181" y="183"/>
                  </a:lnTo>
                  <a:lnTo>
                    <a:pt x="194" y="176"/>
                  </a:lnTo>
                  <a:lnTo>
                    <a:pt x="209" y="167"/>
                  </a:lnTo>
                  <a:lnTo>
                    <a:pt x="217" y="160"/>
                  </a:lnTo>
                  <a:lnTo>
                    <a:pt x="224" y="155"/>
                  </a:lnTo>
                  <a:lnTo>
                    <a:pt x="232" y="147"/>
                  </a:lnTo>
                  <a:lnTo>
                    <a:pt x="237" y="139"/>
                  </a:lnTo>
                  <a:lnTo>
                    <a:pt x="243" y="130"/>
                  </a:lnTo>
                  <a:lnTo>
                    <a:pt x="246" y="120"/>
                  </a:lnTo>
                  <a:lnTo>
                    <a:pt x="250" y="110"/>
                  </a:lnTo>
                  <a:lnTo>
                    <a:pt x="251" y="98"/>
                  </a:lnTo>
                  <a:lnTo>
                    <a:pt x="251" y="98"/>
                  </a:lnTo>
                  <a:lnTo>
                    <a:pt x="250" y="88"/>
                  </a:lnTo>
                  <a:lnTo>
                    <a:pt x="247" y="78"/>
                  </a:lnTo>
                  <a:lnTo>
                    <a:pt x="245" y="69"/>
                  </a:lnTo>
                  <a:lnTo>
                    <a:pt x="241" y="60"/>
                  </a:lnTo>
                  <a:lnTo>
                    <a:pt x="235" y="51"/>
                  </a:lnTo>
                  <a:lnTo>
                    <a:pt x="229" y="43"/>
                  </a:lnTo>
                  <a:lnTo>
                    <a:pt x="221" y="35"/>
                  </a:lnTo>
                  <a:lnTo>
                    <a:pt x="214" y="29"/>
                  </a:lnTo>
                  <a:lnTo>
                    <a:pt x="205" y="23"/>
                  </a:lnTo>
                  <a:lnTo>
                    <a:pt x="196" y="17"/>
                  </a:lnTo>
                  <a:lnTo>
                    <a:pt x="184" y="12"/>
                  </a:lnTo>
                  <a:lnTo>
                    <a:pt x="174" y="8"/>
                  </a:lnTo>
                  <a:lnTo>
                    <a:pt x="162" y="5"/>
                  </a:lnTo>
                  <a:lnTo>
                    <a:pt x="151" y="3"/>
                  </a:lnTo>
                  <a:lnTo>
                    <a:pt x="138" y="0"/>
                  </a:lnTo>
                  <a:lnTo>
                    <a:pt x="125" y="0"/>
                  </a:lnTo>
                  <a:lnTo>
                    <a:pt x="125" y="0"/>
                  </a:lnTo>
                  <a:close/>
                </a:path>
              </a:pathLst>
            </a:custGeom>
            <a:solidFill>
              <a:srgbClr val="0B1F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912">
              <a:extLst>
                <a:ext uri="{FF2B5EF4-FFF2-40B4-BE49-F238E27FC236}">
                  <a16:creationId xmlns:a16="http://schemas.microsoft.com/office/drawing/2014/main" id="{7DF8F97F-0300-DA2D-3351-EF668FD0EF05}"/>
                </a:ext>
              </a:extLst>
            </p:cNvPr>
            <p:cNvSpPr>
              <a:spLocks/>
            </p:cNvSpPr>
            <p:nvPr/>
          </p:nvSpPr>
          <p:spPr bwMode="auto">
            <a:xfrm>
              <a:off x="881062" y="2182812"/>
              <a:ext cx="128588" cy="123825"/>
            </a:xfrm>
            <a:custGeom>
              <a:avLst/>
              <a:gdLst>
                <a:gd name="T0" fmla="*/ 121 w 242"/>
                <a:gd name="T1" fmla="*/ 0 h 235"/>
                <a:gd name="T2" fmla="*/ 149 w 242"/>
                <a:gd name="T3" fmla="*/ 2 h 235"/>
                <a:gd name="T4" fmla="*/ 175 w 242"/>
                <a:gd name="T5" fmla="*/ 9 h 235"/>
                <a:gd name="T6" fmla="*/ 197 w 242"/>
                <a:gd name="T7" fmla="*/ 21 h 235"/>
                <a:gd name="T8" fmla="*/ 217 w 242"/>
                <a:gd name="T9" fmla="*/ 36 h 235"/>
                <a:gd name="T10" fmla="*/ 223 w 242"/>
                <a:gd name="T11" fmla="*/ 43 h 235"/>
                <a:gd name="T12" fmla="*/ 232 w 242"/>
                <a:gd name="T13" fmla="*/ 56 h 235"/>
                <a:gd name="T14" fmla="*/ 239 w 242"/>
                <a:gd name="T15" fmla="*/ 70 h 235"/>
                <a:gd name="T16" fmla="*/ 241 w 242"/>
                <a:gd name="T17" fmla="*/ 85 h 235"/>
                <a:gd name="T18" fmla="*/ 242 w 242"/>
                <a:gd name="T19" fmla="*/ 93 h 235"/>
                <a:gd name="T20" fmla="*/ 239 w 242"/>
                <a:gd name="T21" fmla="*/ 114 h 235"/>
                <a:gd name="T22" fmla="*/ 230 w 242"/>
                <a:gd name="T23" fmla="*/ 132 h 235"/>
                <a:gd name="T24" fmla="*/ 217 w 242"/>
                <a:gd name="T25" fmla="*/ 146 h 235"/>
                <a:gd name="T26" fmla="*/ 203 w 242"/>
                <a:gd name="T27" fmla="*/ 157 h 235"/>
                <a:gd name="T28" fmla="*/ 175 w 242"/>
                <a:gd name="T29" fmla="*/ 173 h 235"/>
                <a:gd name="T30" fmla="*/ 161 w 242"/>
                <a:gd name="T31" fmla="*/ 179 h 235"/>
                <a:gd name="T32" fmla="*/ 126 w 242"/>
                <a:gd name="T33" fmla="*/ 235 h 235"/>
                <a:gd name="T34" fmla="*/ 125 w 242"/>
                <a:gd name="T35" fmla="*/ 185 h 235"/>
                <a:gd name="T36" fmla="*/ 121 w 242"/>
                <a:gd name="T37" fmla="*/ 185 h 235"/>
                <a:gd name="T38" fmla="*/ 96 w 242"/>
                <a:gd name="T39" fmla="*/ 184 h 235"/>
                <a:gd name="T40" fmla="*/ 74 w 242"/>
                <a:gd name="T41" fmla="*/ 179 h 235"/>
                <a:gd name="T42" fmla="*/ 53 w 242"/>
                <a:gd name="T43" fmla="*/ 170 h 235"/>
                <a:gd name="T44" fmla="*/ 35 w 242"/>
                <a:gd name="T45" fmla="*/ 159 h 235"/>
                <a:gd name="T46" fmla="*/ 21 w 242"/>
                <a:gd name="T47" fmla="*/ 145 h 235"/>
                <a:gd name="T48" fmla="*/ 9 w 242"/>
                <a:gd name="T49" fmla="*/ 129 h 235"/>
                <a:gd name="T50" fmla="*/ 3 w 242"/>
                <a:gd name="T51" fmla="*/ 111 h 235"/>
                <a:gd name="T52" fmla="*/ 0 w 242"/>
                <a:gd name="T53" fmla="*/ 93 h 235"/>
                <a:gd name="T54" fmla="*/ 0 w 242"/>
                <a:gd name="T55" fmla="*/ 83 h 235"/>
                <a:gd name="T56" fmla="*/ 5 w 242"/>
                <a:gd name="T57" fmla="*/ 65 h 235"/>
                <a:gd name="T58" fmla="*/ 15 w 242"/>
                <a:gd name="T59" fmla="*/ 48 h 235"/>
                <a:gd name="T60" fmla="*/ 27 w 242"/>
                <a:gd name="T61" fmla="*/ 34 h 235"/>
                <a:gd name="T62" fmla="*/ 44 w 242"/>
                <a:gd name="T63" fmla="*/ 21 h 235"/>
                <a:gd name="T64" fmla="*/ 63 w 242"/>
                <a:gd name="T65" fmla="*/ 11 h 235"/>
                <a:gd name="T66" fmla="*/ 85 w 242"/>
                <a:gd name="T67" fmla="*/ 4 h 235"/>
                <a:gd name="T68" fmla="*/ 108 w 242"/>
                <a:gd name="T69"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235">
                  <a:moveTo>
                    <a:pt x="121" y="0"/>
                  </a:moveTo>
                  <a:lnTo>
                    <a:pt x="121" y="0"/>
                  </a:lnTo>
                  <a:lnTo>
                    <a:pt x="135" y="0"/>
                  </a:lnTo>
                  <a:lnTo>
                    <a:pt x="149" y="2"/>
                  </a:lnTo>
                  <a:lnTo>
                    <a:pt x="162" y="6"/>
                  </a:lnTo>
                  <a:lnTo>
                    <a:pt x="175" y="9"/>
                  </a:lnTo>
                  <a:lnTo>
                    <a:pt x="186" y="15"/>
                  </a:lnTo>
                  <a:lnTo>
                    <a:pt x="197" y="21"/>
                  </a:lnTo>
                  <a:lnTo>
                    <a:pt x="207" y="28"/>
                  </a:lnTo>
                  <a:lnTo>
                    <a:pt x="217" y="36"/>
                  </a:lnTo>
                  <a:lnTo>
                    <a:pt x="217" y="36"/>
                  </a:lnTo>
                  <a:lnTo>
                    <a:pt x="223" y="43"/>
                  </a:lnTo>
                  <a:lnTo>
                    <a:pt x="228" y="49"/>
                  </a:lnTo>
                  <a:lnTo>
                    <a:pt x="232" y="56"/>
                  </a:lnTo>
                  <a:lnTo>
                    <a:pt x="235" y="63"/>
                  </a:lnTo>
                  <a:lnTo>
                    <a:pt x="239" y="70"/>
                  </a:lnTo>
                  <a:lnTo>
                    <a:pt x="240" y="78"/>
                  </a:lnTo>
                  <a:lnTo>
                    <a:pt x="241" y="85"/>
                  </a:lnTo>
                  <a:lnTo>
                    <a:pt x="242" y="93"/>
                  </a:lnTo>
                  <a:lnTo>
                    <a:pt x="242" y="93"/>
                  </a:lnTo>
                  <a:lnTo>
                    <a:pt x="241" y="103"/>
                  </a:lnTo>
                  <a:lnTo>
                    <a:pt x="239" y="114"/>
                  </a:lnTo>
                  <a:lnTo>
                    <a:pt x="234" y="123"/>
                  </a:lnTo>
                  <a:lnTo>
                    <a:pt x="230" y="132"/>
                  </a:lnTo>
                  <a:lnTo>
                    <a:pt x="223" y="139"/>
                  </a:lnTo>
                  <a:lnTo>
                    <a:pt x="217" y="146"/>
                  </a:lnTo>
                  <a:lnTo>
                    <a:pt x="210" y="152"/>
                  </a:lnTo>
                  <a:lnTo>
                    <a:pt x="203" y="157"/>
                  </a:lnTo>
                  <a:lnTo>
                    <a:pt x="188" y="168"/>
                  </a:lnTo>
                  <a:lnTo>
                    <a:pt x="175" y="173"/>
                  </a:lnTo>
                  <a:lnTo>
                    <a:pt x="162" y="179"/>
                  </a:lnTo>
                  <a:lnTo>
                    <a:pt x="161" y="179"/>
                  </a:lnTo>
                  <a:lnTo>
                    <a:pt x="160" y="181"/>
                  </a:lnTo>
                  <a:lnTo>
                    <a:pt x="126" y="235"/>
                  </a:lnTo>
                  <a:lnTo>
                    <a:pt x="125" y="190"/>
                  </a:lnTo>
                  <a:lnTo>
                    <a:pt x="125" y="185"/>
                  </a:lnTo>
                  <a:lnTo>
                    <a:pt x="121" y="185"/>
                  </a:lnTo>
                  <a:lnTo>
                    <a:pt x="121" y="185"/>
                  </a:lnTo>
                  <a:lnTo>
                    <a:pt x="108" y="185"/>
                  </a:lnTo>
                  <a:lnTo>
                    <a:pt x="96" y="184"/>
                  </a:lnTo>
                  <a:lnTo>
                    <a:pt x="85" y="182"/>
                  </a:lnTo>
                  <a:lnTo>
                    <a:pt x="74" y="179"/>
                  </a:lnTo>
                  <a:lnTo>
                    <a:pt x="63" y="174"/>
                  </a:lnTo>
                  <a:lnTo>
                    <a:pt x="53" y="170"/>
                  </a:lnTo>
                  <a:lnTo>
                    <a:pt x="44" y="164"/>
                  </a:lnTo>
                  <a:lnTo>
                    <a:pt x="35" y="159"/>
                  </a:lnTo>
                  <a:lnTo>
                    <a:pt x="27" y="152"/>
                  </a:lnTo>
                  <a:lnTo>
                    <a:pt x="21" y="145"/>
                  </a:lnTo>
                  <a:lnTo>
                    <a:pt x="15" y="137"/>
                  </a:lnTo>
                  <a:lnTo>
                    <a:pt x="9" y="129"/>
                  </a:lnTo>
                  <a:lnTo>
                    <a:pt x="5" y="120"/>
                  </a:lnTo>
                  <a:lnTo>
                    <a:pt x="3" y="111"/>
                  </a:lnTo>
                  <a:lnTo>
                    <a:pt x="0" y="102"/>
                  </a:lnTo>
                  <a:lnTo>
                    <a:pt x="0" y="93"/>
                  </a:lnTo>
                  <a:lnTo>
                    <a:pt x="0" y="93"/>
                  </a:lnTo>
                  <a:lnTo>
                    <a:pt x="0" y="83"/>
                  </a:lnTo>
                  <a:lnTo>
                    <a:pt x="3" y="74"/>
                  </a:lnTo>
                  <a:lnTo>
                    <a:pt x="5" y="65"/>
                  </a:lnTo>
                  <a:lnTo>
                    <a:pt x="9" y="56"/>
                  </a:lnTo>
                  <a:lnTo>
                    <a:pt x="15" y="48"/>
                  </a:lnTo>
                  <a:lnTo>
                    <a:pt x="21" y="40"/>
                  </a:lnTo>
                  <a:lnTo>
                    <a:pt x="27" y="34"/>
                  </a:lnTo>
                  <a:lnTo>
                    <a:pt x="35" y="27"/>
                  </a:lnTo>
                  <a:lnTo>
                    <a:pt x="44" y="21"/>
                  </a:lnTo>
                  <a:lnTo>
                    <a:pt x="53" y="16"/>
                  </a:lnTo>
                  <a:lnTo>
                    <a:pt x="63" y="11"/>
                  </a:lnTo>
                  <a:lnTo>
                    <a:pt x="74" y="7"/>
                  </a:lnTo>
                  <a:lnTo>
                    <a:pt x="85" y="4"/>
                  </a:lnTo>
                  <a:lnTo>
                    <a:pt x="96" y="1"/>
                  </a:lnTo>
                  <a:lnTo>
                    <a:pt x="108" y="0"/>
                  </a:lnTo>
                  <a:lnTo>
                    <a:pt x="1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913">
              <a:extLst>
                <a:ext uri="{FF2B5EF4-FFF2-40B4-BE49-F238E27FC236}">
                  <a16:creationId xmlns:a16="http://schemas.microsoft.com/office/drawing/2014/main" id="{F7A8B4A3-BD68-647B-7C0A-D7F3D51C0F14}"/>
                </a:ext>
              </a:extLst>
            </p:cNvPr>
            <p:cNvSpPr>
              <a:spLocks/>
            </p:cNvSpPr>
            <p:nvPr/>
          </p:nvSpPr>
          <p:spPr bwMode="auto">
            <a:xfrm>
              <a:off x="879475" y="2179637"/>
              <a:ext cx="131763" cy="134938"/>
            </a:xfrm>
            <a:custGeom>
              <a:avLst/>
              <a:gdLst>
                <a:gd name="T0" fmla="*/ 125 w 251"/>
                <a:gd name="T1" fmla="*/ 0 h 255"/>
                <a:gd name="T2" fmla="*/ 100 w 251"/>
                <a:gd name="T3" fmla="*/ 3 h 255"/>
                <a:gd name="T4" fmla="*/ 76 w 251"/>
                <a:gd name="T5" fmla="*/ 8 h 255"/>
                <a:gd name="T6" fmla="*/ 55 w 251"/>
                <a:gd name="T7" fmla="*/ 17 h 255"/>
                <a:gd name="T8" fmla="*/ 36 w 251"/>
                <a:gd name="T9" fmla="*/ 29 h 255"/>
                <a:gd name="T10" fmla="*/ 21 w 251"/>
                <a:gd name="T11" fmla="*/ 43 h 255"/>
                <a:gd name="T12" fmla="*/ 9 w 251"/>
                <a:gd name="T13" fmla="*/ 60 h 255"/>
                <a:gd name="T14" fmla="*/ 2 w 251"/>
                <a:gd name="T15" fmla="*/ 78 h 255"/>
                <a:gd name="T16" fmla="*/ 0 w 251"/>
                <a:gd name="T17" fmla="*/ 98 h 255"/>
                <a:gd name="T18" fmla="*/ 0 w 251"/>
                <a:gd name="T19" fmla="*/ 107 h 255"/>
                <a:gd name="T20" fmla="*/ 6 w 251"/>
                <a:gd name="T21" fmla="*/ 126 h 255"/>
                <a:gd name="T22" fmla="*/ 15 w 251"/>
                <a:gd name="T23" fmla="*/ 144 h 255"/>
                <a:gd name="T24" fmla="*/ 28 w 251"/>
                <a:gd name="T25" fmla="*/ 160 h 255"/>
                <a:gd name="T26" fmla="*/ 45 w 251"/>
                <a:gd name="T27" fmla="*/ 173 h 255"/>
                <a:gd name="T28" fmla="*/ 65 w 251"/>
                <a:gd name="T29" fmla="*/ 184 h 255"/>
                <a:gd name="T30" fmla="*/ 88 w 251"/>
                <a:gd name="T31" fmla="*/ 190 h 255"/>
                <a:gd name="T32" fmla="*/ 112 w 251"/>
                <a:gd name="T33" fmla="*/ 195 h 255"/>
                <a:gd name="T34" fmla="*/ 127 w 251"/>
                <a:gd name="T35" fmla="*/ 255 h 255"/>
                <a:gd name="T36" fmla="*/ 167 w 251"/>
                <a:gd name="T37" fmla="*/ 188 h 255"/>
                <a:gd name="T38" fmla="*/ 194 w 251"/>
                <a:gd name="T39" fmla="*/ 176 h 255"/>
                <a:gd name="T40" fmla="*/ 217 w 251"/>
                <a:gd name="T41" fmla="*/ 160 h 255"/>
                <a:gd name="T42" fmla="*/ 232 w 251"/>
                <a:gd name="T43" fmla="*/ 147 h 255"/>
                <a:gd name="T44" fmla="*/ 243 w 251"/>
                <a:gd name="T45" fmla="*/ 130 h 255"/>
                <a:gd name="T46" fmla="*/ 250 w 251"/>
                <a:gd name="T47" fmla="*/ 110 h 255"/>
                <a:gd name="T48" fmla="*/ 251 w 251"/>
                <a:gd name="T49" fmla="*/ 98 h 255"/>
                <a:gd name="T50" fmla="*/ 247 w 251"/>
                <a:gd name="T51" fmla="*/ 78 h 255"/>
                <a:gd name="T52" fmla="*/ 241 w 251"/>
                <a:gd name="T53" fmla="*/ 60 h 255"/>
                <a:gd name="T54" fmla="*/ 229 w 251"/>
                <a:gd name="T55" fmla="*/ 43 h 255"/>
                <a:gd name="T56" fmla="*/ 214 w 251"/>
                <a:gd name="T57" fmla="*/ 29 h 255"/>
                <a:gd name="T58" fmla="*/ 196 w 251"/>
                <a:gd name="T59" fmla="*/ 17 h 255"/>
                <a:gd name="T60" fmla="*/ 174 w 251"/>
                <a:gd name="T61" fmla="*/ 8 h 255"/>
                <a:gd name="T62" fmla="*/ 151 w 251"/>
                <a:gd name="T63" fmla="*/ 3 h 255"/>
                <a:gd name="T64" fmla="*/ 125 w 251"/>
                <a:gd name="T6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1" h="255">
                  <a:moveTo>
                    <a:pt x="125" y="0"/>
                  </a:moveTo>
                  <a:lnTo>
                    <a:pt x="125" y="0"/>
                  </a:lnTo>
                  <a:lnTo>
                    <a:pt x="112" y="0"/>
                  </a:lnTo>
                  <a:lnTo>
                    <a:pt x="100" y="3"/>
                  </a:lnTo>
                  <a:lnTo>
                    <a:pt x="88" y="5"/>
                  </a:lnTo>
                  <a:lnTo>
                    <a:pt x="76" y="8"/>
                  </a:lnTo>
                  <a:lnTo>
                    <a:pt x="65" y="12"/>
                  </a:lnTo>
                  <a:lnTo>
                    <a:pt x="55" y="17"/>
                  </a:lnTo>
                  <a:lnTo>
                    <a:pt x="45" y="23"/>
                  </a:lnTo>
                  <a:lnTo>
                    <a:pt x="36" y="29"/>
                  </a:lnTo>
                  <a:lnTo>
                    <a:pt x="28" y="35"/>
                  </a:lnTo>
                  <a:lnTo>
                    <a:pt x="21" y="43"/>
                  </a:lnTo>
                  <a:lnTo>
                    <a:pt x="15" y="51"/>
                  </a:lnTo>
                  <a:lnTo>
                    <a:pt x="9" y="60"/>
                  </a:lnTo>
                  <a:lnTo>
                    <a:pt x="6" y="69"/>
                  </a:lnTo>
                  <a:lnTo>
                    <a:pt x="2" y="78"/>
                  </a:lnTo>
                  <a:lnTo>
                    <a:pt x="0" y="88"/>
                  </a:lnTo>
                  <a:lnTo>
                    <a:pt x="0" y="98"/>
                  </a:lnTo>
                  <a:lnTo>
                    <a:pt x="0" y="98"/>
                  </a:lnTo>
                  <a:lnTo>
                    <a:pt x="0" y="107"/>
                  </a:lnTo>
                  <a:lnTo>
                    <a:pt x="2" y="117"/>
                  </a:lnTo>
                  <a:lnTo>
                    <a:pt x="6" y="126"/>
                  </a:lnTo>
                  <a:lnTo>
                    <a:pt x="9" y="135"/>
                  </a:lnTo>
                  <a:lnTo>
                    <a:pt x="15" y="144"/>
                  </a:lnTo>
                  <a:lnTo>
                    <a:pt x="21" y="152"/>
                  </a:lnTo>
                  <a:lnTo>
                    <a:pt x="28" y="160"/>
                  </a:lnTo>
                  <a:lnTo>
                    <a:pt x="36" y="167"/>
                  </a:lnTo>
                  <a:lnTo>
                    <a:pt x="45" y="173"/>
                  </a:lnTo>
                  <a:lnTo>
                    <a:pt x="55" y="178"/>
                  </a:lnTo>
                  <a:lnTo>
                    <a:pt x="65" y="184"/>
                  </a:lnTo>
                  <a:lnTo>
                    <a:pt x="76" y="187"/>
                  </a:lnTo>
                  <a:lnTo>
                    <a:pt x="88" y="190"/>
                  </a:lnTo>
                  <a:lnTo>
                    <a:pt x="100" y="194"/>
                  </a:lnTo>
                  <a:lnTo>
                    <a:pt x="112" y="195"/>
                  </a:lnTo>
                  <a:lnTo>
                    <a:pt x="125" y="195"/>
                  </a:lnTo>
                  <a:lnTo>
                    <a:pt x="127" y="255"/>
                  </a:lnTo>
                  <a:lnTo>
                    <a:pt x="167" y="188"/>
                  </a:lnTo>
                  <a:lnTo>
                    <a:pt x="167" y="188"/>
                  </a:lnTo>
                  <a:lnTo>
                    <a:pt x="181" y="183"/>
                  </a:lnTo>
                  <a:lnTo>
                    <a:pt x="194" y="176"/>
                  </a:lnTo>
                  <a:lnTo>
                    <a:pt x="209" y="167"/>
                  </a:lnTo>
                  <a:lnTo>
                    <a:pt x="217" y="160"/>
                  </a:lnTo>
                  <a:lnTo>
                    <a:pt x="224" y="155"/>
                  </a:lnTo>
                  <a:lnTo>
                    <a:pt x="232" y="147"/>
                  </a:lnTo>
                  <a:lnTo>
                    <a:pt x="237" y="139"/>
                  </a:lnTo>
                  <a:lnTo>
                    <a:pt x="243" y="130"/>
                  </a:lnTo>
                  <a:lnTo>
                    <a:pt x="246" y="120"/>
                  </a:lnTo>
                  <a:lnTo>
                    <a:pt x="250" y="110"/>
                  </a:lnTo>
                  <a:lnTo>
                    <a:pt x="251" y="98"/>
                  </a:lnTo>
                  <a:lnTo>
                    <a:pt x="251" y="98"/>
                  </a:lnTo>
                  <a:lnTo>
                    <a:pt x="250" y="88"/>
                  </a:lnTo>
                  <a:lnTo>
                    <a:pt x="247" y="78"/>
                  </a:lnTo>
                  <a:lnTo>
                    <a:pt x="245" y="69"/>
                  </a:lnTo>
                  <a:lnTo>
                    <a:pt x="241" y="60"/>
                  </a:lnTo>
                  <a:lnTo>
                    <a:pt x="235" y="51"/>
                  </a:lnTo>
                  <a:lnTo>
                    <a:pt x="229" y="43"/>
                  </a:lnTo>
                  <a:lnTo>
                    <a:pt x="221" y="35"/>
                  </a:lnTo>
                  <a:lnTo>
                    <a:pt x="214" y="29"/>
                  </a:lnTo>
                  <a:lnTo>
                    <a:pt x="205" y="23"/>
                  </a:lnTo>
                  <a:lnTo>
                    <a:pt x="196" y="17"/>
                  </a:lnTo>
                  <a:lnTo>
                    <a:pt x="184" y="12"/>
                  </a:lnTo>
                  <a:lnTo>
                    <a:pt x="174" y="8"/>
                  </a:lnTo>
                  <a:lnTo>
                    <a:pt x="162" y="5"/>
                  </a:lnTo>
                  <a:lnTo>
                    <a:pt x="151" y="3"/>
                  </a:lnTo>
                  <a:lnTo>
                    <a:pt x="138" y="0"/>
                  </a:lnTo>
                  <a:lnTo>
                    <a:pt x="125" y="0"/>
                  </a:lnTo>
                  <a:lnTo>
                    <a:pt x="1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914">
              <a:extLst>
                <a:ext uri="{FF2B5EF4-FFF2-40B4-BE49-F238E27FC236}">
                  <a16:creationId xmlns:a16="http://schemas.microsoft.com/office/drawing/2014/main" id="{70062D18-39B5-2DCB-F2F5-347C20ADA761}"/>
                </a:ext>
              </a:extLst>
            </p:cNvPr>
            <p:cNvSpPr>
              <a:spLocks/>
            </p:cNvSpPr>
            <p:nvPr/>
          </p:nvSpPr>
          <p:spPr bwMode="auto">
            <a:xfrm>
              <a:off x="954087" y="2239962"/>
              <a:ext cx="7938" cy="9525"/>
            </a:xfrm>
            <a:custGeom>
              <a:avLst/>
              <a:gdLst>
                <a:gd name="T0" fmla="*/ 0 w 16"/>
                <a:gd name="T1" fmla="*/ 8 h 17"/>
                <a:gd name="T2" fmla="*/ 0 w 16"/>
                <a:gd name="T3" fmla="*/ 8 h 17"/>
                <a:gd name="T4" fmla="*/ 1 w 16"/>
                <a:gd name="T5" fmla="*/ 11 h 17"/>
                <a:gd name="T6" fmla="*/ 2 w 16"/>
                <a:gd name="T7" fmla="*/ 15 h 17"/>
                <a:gd name="T8" fmla="*/ 5 w 16"/>
                <a:gd name="T9" fmla="*/ 17 h 17"/>
                <a:gd name="T10" fmla="*/ 9 w 16"/>
                <a:gd name="T11" fmla="*/ 17 h 17"/>
                <a:gd name="T12" fmla="*/ 9 w 16"/>
                <a:gd name="T13" fmla="*/ 17 h 17"/>
                <a:gd name="T14" fmla="*/ 12 w 16"/>
                <a:gd name="T15" fmla="*/ 17 h 17"/>
                <a:gd name="T16" fmla="*/ 14 w 16"/>
                <a:gd name="T17" fmla="*/ 15 h 17"/>
                <a:gd name="T18" fmla="*/ 16 w 16"/>
                <a:gd name="T19" fmla="*/ 11 h 17"/>
                <a:gd name="T20" fmla="*/ 16 w 16"/>
                <a:gd name="T21" fmla="*/ 8 h 17"/>
                <a:gd name="T22" fmla="*/ 16 w 16"/>
                <a:gd name="T23" fmla="*/ 8 h 17"/>
                <a:gd name="T24" fmla="*/ 16 w 16"/>
                <a:gd name="T25" fmla="*/ 4 h 17"/>
                <a:gd name="T26" fmla="*/ 14 w 16"/>
                <a:gd name="T27" fmla="*/ 2 h 17"/>
                <a:gd name="T28" fmla="*/ 12 w 16"/>
                <a:gd name="T29" fmla="*/ 0 h 17"/>
                <a:gd name="T30" fmla="*/ 9 w 16"/>
                <a:gd name="T31" fmla="*/ 0 h 17"/>
                <a:gd name="T32" fmla="*/ 9 w 16"/>
                <a:gd name="T33" fmla="*/ 0 h 17"/>
                <a:gd name="T34" fmla="*/ 5 w 16"/>
                <a:gd name="T35" fmla="*/ 0 h 17"/>
                <a:gd name="T36" fmla="*/ 2 w 16"/>
                <a:gd name="T37" fmla="*/ 2 h 17"/>
                <a:gd name="T38" fmla="*/ 1 w 16"/>
                <a:gd name="T39" fmla="*/ 4 h 17"/>
                <a:gd name="T40" fmla="*/ 0 w 16"/>
                <a:gd name="T41" fmla="*/ 8 h 17"/>
                <a:gd name="T42" fmla="*/ 0 w 16"/>
                <a:gd name="T4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7">
                  <a:moveTo>
                    <a:pt x="0" y="8"/>
                  </a:moveTo>
                  <a:lnTo>
                    <a:pt x="0" y="8"/>
                  </a:lnTo>
                  <a:lnTo>
                    <a:pt x="1" y="11"/>
                  </a:lnTo>
                  <a:lnTo>
                    <a:pt x="2" y="15"/>
                  </a:lnTo>
                  <a:lnTo>
                    <a:pt x="5" y="17"/>
                  </a:lnTo>
                  <a:lnTo>
                    <a:pt x="9" y="17"/>
                  </a:lnTo>
                  <a:lnTo>
                    <a:pt x="9" y="17"/>
                  </a:lnTo>
                  <a:lnTo>
                    <a:pt x="12" y="17"/>
                  </a:lnTo>
                  <a:lnTo>
                    <a:pt x="14" y="15"/>
                  </a:lnTo>
                  <a:lnTo>
                    <a:pt x="16" y="11"/>
                  </a:lnTo>
                  <a:lnTo>
                    <a:pt x="16" y="8"/>
                  </a:lnTo>
                  <a:lnTo>
                    <a:pt x="16" y="8"/>
                  </a:lnTo>
                  <a:lnTo>
                    <a:pt x="16" y="4"/>
                  </a:lnTo>
                  <a:lnTo>
                    <a:pt x="14" y="2"/>
                  </a:lnTo>
                  <a:lnTo>
                    <a:pt x="12" y="0"/>
                  </a:lnTo>
                  <a:lnTo>
                    <a:pt x="9" y="0"/>
                  </a:lnTo>
                  <a:lnTo>
                    <a:pt x="9" y="0"/>
                  </a:lnTo>
                  <a:lnTo>
                    <a:pt x="5" y="0"/>
                  </a:lnTo>
                  <a:lnTo>
                    <a:pt x="2" y="2"/>
                  </a:lnTo>
                  <a:lnTo>
                    <a:pt x="1" y="4"/>
                  </a:lnTo>
                  <a:lnTo>
                    <a:pt x="0" y="8"/>
                  </a:lnTo>
                  <a:lnTo>
                    <a:pt x="0" y="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915">
              <a:extLst>
                <a:ext uri="{FF2B5EF4-FFF2-40B4-BE49-F238E27FC236}">
                  <a16:creationId xmlns:a16="http://schemas.microsoft.com/office/drawing/2014/main" id="{43E704ED-BB69-3A8A-D181-F5A2327B7478}"/>
                </a:ext>
              </a:extLst>
            </p:cNvPr>
            <p:cNvSpPr>
              <a:spLocks/>
            </p:cNvSpPr>
            <p:nvPr/>
          </p:nvSpPr>
          <p:spPr bwMode="auto">
            <a:xfrm>
              <a:off x="939800" y="2239962"/>
              <a:ext cx="7938" cy="9525"/>
            </a:xfrm>
            <a:custGeom>
              <a:avLst/>
              <a:gdLst>
                <a:gd name="T0" fmla="*/ 0 w 17"/>
                <a:gd name="T1" fmla="*/ 8 h 17"/>
                <a:gd name="T2" fmla="*/ 0 w 17"/>
                <a:gd name="T3" fmla="*/ 8 h 17"/>
                <a:gd name="T4" fmla="*/ 1 w 17"/>
                <a:gd name="T5" fmla="*/ 11 h 17"/>
                <a:gd name="T6" fmla="*/ 3 w 17"/>
                <a:gd name="T7" fmla="*/ 15 h 17"/>
                <a:gd name="T8" fmla="*/ 5 w 17"/>
                <a:gd name="T9" fmla="*/ 17 h 17"/>
                <a:gd name="T10" fmla="*/ 8 w 17"/>
                <a:gd name="T11" fmla="*/ 17 h 17"/>
                <a:gd name="T12" fmla="*/ 8 w 17"/>
                <a:gd name="T13" fmla="*/ 17 h 17"/>
                <a:gd name="T14" fmla="*/ 12 w 17"/>
                <a:gd name="T15" fmla="*/ 17 h 17"/>
                <a:gd name="T16" fmla="*/ 15 w 17"/>
                <a:gd name="T17" fmla="*/ 15 h 17"/>
                <a:gd name="T18" fmla="*/ 16 w 17"/>
                <a:gd name="T19" fmla="*/ 11 h 17"/>
                <a:gd name="T20" fmla="*/ 17 w 17"/>
                <a:gd name="T21" fmla="*/ 8 h 17"/>
                <a:gd name="T22" fmla="*/ 17 w 17"/>
                <a:gd name="T23" fmla="*/ 8 h 17"/>
                <a:gd name="T24" fmla="*/ 16 w 17"/>
                <a:gd name="T25" fmla="*/ 4 h 17"/>
                <a:gd name="T26" fmla="*/ 15 w 17"/>
                <a:gd name="T27" fmla="*/ 2 h 17"/>
                <a:gd name="T28" fmla="*/ 12 w 17"/>
                <a:gd name="T29" fmla="*/ 0 h 17"/>
                <a:gd name="T30" fmla="*/ 8 w 17"/>
                <a:gd name="T31" fmla="*/ 0 h 17"/>
                <a:gd name="T32" fmla="*/ 8 w 17"/>
                <a:gd name="T33" fmla="*/ 0 h 17"/>
                <a:gd name="T34" fmla="*/ 5 w 17"/>
                <a:gd name="T35" fmla="*/ 0 h 17"/>
                <a:gd name="T36" fmla="*/ 3 w 17"/>
                <a:gd name="T37" fmla="*/ 2 h 17"/>
                <a:gd name="T38" fmla="*/ 1 w 17"/>
                <a:gd name="T39" fmla="*/ 4 h 17"/>
                <a:gd name="T40" fmla="*/ 0 w 17"/>
                <a:gd name="T41" fmla="*/ 8 h 17"/>
                <a:gd name="T42" fmla="*/ 0 w 17"/>
                <a:gd name="T4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17">
                  <a:moveTo>
                    <a:pt x="0" y="8"/>
                  </a:moveTo>
                  <a:lnTo>
                    <a:pt x="0" y="8"/>
                  </a:lnTo>
                  <a:lnTo>
                    <a:pt x="1" y="11"/>
                  </a:lnTo>
                  <a:lnTo>
                    <a:pt x="3" y="15"/>
                  </a:lnTo>
                  <a:lnTo>
                    <a:pt x="5" y="17"/>
                  </a:lnTo>
                  <a:lnTo>
                    <a:pt x="8" y="17"/>
                  </a:lnTo>
                  <a:lnTo>
                    <a:pt x="8" y="17"/>
                  </a:lnTo>
                  <a:lnTo>
                    <a:pt x="12" y="17"/>
                  </a:lnTo>
                  <a:lnTo>
                    <a:pt x="15" y="15"/>
                  </a:lnTo>
                  <a:lnTo>
                    <a:pt x="16" y="11"/>
                  </a:lnTo>
                  <a:lnTo>
                    <a:pt x="17" y="8"/>
                  </a:lnTo>
                  <a:lnTo>
                    <a:pt x="17" y="8"/>
                  </a:lnTo>
                  <a:lnTo>
                    <a:pt x="16" y="4"/>
                  </a:lnTo>
                  <a:lnTo>
                    <a:pt x="15" y="2"/>
                  </a:lnTo>
                  <a:lnTo>
                    <a:pt x="12" y="0"/>
                  </a:lnTo>
                  <a:lnTo>
                    <a:pt x="8" y="0"/>
                  </a:lnTo>
                  <a:lnTo>
                    <a:pt x="8" y="0"/>
                  </a:lnTo>
                  <a:lnTo>
                    <a:pt x="5" y="0"/>
                  </a:lnTo>
                  <a:lnTo>
                    <a:pt x="3" y="2"/>
                  </a:lnTo>
                  <a:lnTo>
                    <a:pt x="1" y="4"/>
                  </a:lnTo>
                  <a:lnTo>
                    <a:pt x="0" y="8"/>
                  </a:lnTo>
                  <a:lnTo>
                    <a:pt x="0" y="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916">
              <a:extLst>
                <a:ext uri="{FF2B5EF4-FFF2-40B4-BE49-F238E27FC236}">
                  <a16:creationId xmlns:a16="http://schemas.microsoft.com/office/drawing/2014/main" id="{A8BCEB62-53D9-7238-A581-6B918E27A612}"/>
                </a:ext>
              </a:extLst>
            </p:cNvPr>
            <p:cNvSpPr>
              <a:spLocks/>
            </p:cNvSpPr>
            <p:nvPr/>
          </p:nvSpPr>
          <p:spPr bwMode="auto">
            <a:xfrm>
              <a:off x="925512" y="2239962"/>
              <a:ext cx="7938" cy="9525"/>
            </a:xfrm>
            <a:custGeom>
              <a:avLst/>
              <a:gdLst>
                <a:gd name="T0" fmla="*/ 0 w 16"/>
                <a:gd name="T1" fmla="*/ 8 h 17"/>
                <a:gd name="T2" fmla="*/ 0 w 16"/>
                <a:gd name="T3" fmla="*/ 8 h 17"/>
                <a:gd name="T4" fmla="*/ 0 w 16"/>
                <a:gd name="T5" fmla="*/ 11 h 17"/>
                <a:gd name="T6" fmla="*/ 2 w 16"/>
                <a:gd name="T7" fmla="*/ 15 h 17"/>
                <a:gd name="T8" fmla="*/ 4 w 16"/>
                <a:gd name="T9" fmla="*/ 17 h 17"/>
                <a:gd name="T10" fmla="*/ 7 w 16"/>
                <a:gd name="T11" fmla="*/ 17 h 17"/>
                <a:gd name="T12" fmla="*/ 7 w 16"/>
                <a:gd name="T13" fmla="*/ 17 h 17"/>
                <a:gd name="T14" fmla="*/ 11 w 16"/>
                <a:gd name="T15" fmla="*/ 17 h 17"/>
                <a:gd name="T16" fmla="*/ 14 w 16"/>
                <a:gd name="T17" fmla="*/ 15 h 17"/>
                <a:gd name="T18" fmla="*/ 16 w 16"/>
                <a:gd name="T19" fmla="*/ 11 h 17"/>
                <a:gd name="T20" fmla="*/ 16 w 16"/>
                <a:gd name="T21" fmla="*/ 8 h 17"/>
                <a:gd name="T22" fmla="*/ 16 w 16"/>
                <a:gd name="T23" fmla="*/ 8 h 17"/>
                <a:gd name="T24" fmla="*/ 16 w 16"/>
                <a:gd name="T25" fmla="*/ 4 h 17"/>
                <a:gd name="T26" fmla="*/ 14 w 16"/>
                <a:gd name="T27" fmla="*/ 2 h 17"/>
                <a:gd name="T28" fmla="*/ 11 w 16"/>
                <a:gd name="T29" fmla="*/ 0 h 17"/>
                <a:gd name="T30" fmla="*/ 7 w 16"/>
                <a:gd name="T31" fmla="*/ 0 h 17"/>
                <a:gd name="T32" fmla="*/ 7 w 16"/>
                <a:gd name="T33" fmla="*/ 0 h 17"/>
                <a:gd name="T34" fmla="*/ 4 w 16"/>
                <a:gd name="T35" fmla="*/ 0 h 17"/>
                <a:gd name="T36" fmla="*/ 2 w 16"/>
                <a:gd name="T37" fmla="*/ 2 h 17"/>
                <a:gd name="T38" fmla="*/ 0 w 16"/>
                <a:gd name="T39" fmla="*/ 4 h 17"/>
                <a:gd name="T40" fmla="*/ 0 w 16"/>
                <a:gd name="T41" fmla="*/ 8 h 17"/>
                <a:gd name="T42" fmla="*/ 0 w 16"/>
                <a:gd name="T4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7">
                  <a:moveTo>
                    <a:pt x="0" y="8"/>
                  </a:moveTo>
                  <a:lnTo>
                    <a:pt x="0" y="8"/>
                  </a:lnTo>
                  <a:lnTo>
                    <a:pt x="0" y="11"/>
                  </a:lnTo>
                  <a:lnTo>
                    <a:pt x="2" y="15"/>
                  </a:lnTo>
                  <a:lnTo>
                    <a:pt x="4" y="17"/>
                  </a:lnTo>
                  <a:lnTo>
                    <a:pt x="7" y="17"/>
                  </a:lnTo>
                  <a:lnTo>
                    <a:pt x="7" y="17"/>
                  </a:lnTo>
                  <a:lnTo>
                    <a:pt x="11" y="17"/>
                  </a:lnTo>
                  <a:lnTo>
                    <a:pt x="14" y="15"/>
                  </a:lnTo>
                  <a:lnTo>
                    <a:pt x="16" y="11"/>
                  </a:lnTo>
                  <a:lnTo>
                    <a:pt x="16" y="8"/>
                  </a:lnTo>
                  <a:lnTo>
                    <a:pt x="16" y="8"/>
                  </a:lnTo>
                  <a:lnTo>
                    <a:pt x="16" y="4"/>
                  </a:lnTo>
                  <a:lnTo>
                    <a:pt x="14" y="2"/>
                  </a:lnTo>
                  <a:lnTo>
                    <a:pt x="11" y="0"/>
                  </a:lnTo>
                  <a:lnTo>
                    <a:pt x="7" y="0"/>
                  </a:lnTo>
                  <a:lnTo>
                    <a:pt x="7" y="0"/>
                  </a:lnTo>
                  <a:lnTo>
                    <a:pt x="4" y="0"/>
                  </a:lnTo>
                  <a:lnTo>
                    <a:pt x="2" y="2"/>
                  </a:lnTo>
                  <a:lnTo>
                    <a:pt x="0" y="4"/>
                  </a:lnTo>
                  <a:lnTo>
                    <a:pt x="0" y="8"/>
                  </a:lnTo>
                  <a:lnTo>
                    <a:pt x="0" y="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917">
              <a:extLst>
                <a:ext uri="{FF2B5EF4-FFF2-40B4-BE49-F238E27FC236}">
                  <a16:creationId xmlns:a16="http://schemas.microsoft.com/office/drawing/2014/main" id="{CE607617-529E-76E2-0726-C33FF79C7058}"/>
                </a:ext>
              </a:extLst>
            </p:cNvPr>
            <p:cNvSpPr>
              <a:spLocks/>
            </p:cNvSpPr>
            <p:nvPr/>
          </p:nvSpPr>
          <p:spPr bwMode="auto">
            <a:xfrm>
              <a:off x="719137" y="2311400"/>
              <a:ext cx="122238" cy="161925"/>
            </a:xfrm>
            <a:custGeom>
              <a:avLst/>
              <a:gdLst>
                <a:gd name="T0" fmla="*/ 167 w 233"/>
                <a:gd name="T1" fmla="*/ 297 h 306"/>
                <a:gd name="T2" fmla="*/ 141 w 233"/>
                <a:gd name="T3" fmla="*/ 304 h 306"/>
                <a:gd name="T4" fmla="*/ 117 w 233"/>
                <a:gd name="T5" fmla="*/ 306 h 306"/>
                <a:gd name="T6" fmla="*/ 95 w 233"/>
                <a:gd name="T7" fmla="*/ 302 h 306"/>
                <a:gd name="T8" fmla="*/ 74 w 233"/>
                <a:gd name="T9" fmla="*/ 297 h 306"/>
                <a:gd name="T10" fmla="*/ 65 w 233"/>
                <a:gd name="T11" fmla="*/ 292 h 306"/>
                <a:gd name="T12" fmla="*/ 51 w 233"/>
                <a:gd name="T13" fmla="*/ 280 h 306"/>
                <a:gd name="T14" fmla="*/ 45 w 233"/>
                <a:gd name="T15" fmla="*/ 265 h 306"/>
                <a:gd name="T16" fmla="*/ 48 w 233"/>
                <a:gd name="T17" fmla="*/ 252 h 306"/>
                <a:gd name="T18" fmla="*/ 52 w 233"/>
                <a:gd name="T19" fmla="*/ 245 h 306"/>
                <a:gd name="T20" fmla="*/ 69 w 233"/>
                <a:gd name="T21" fmla="*/ 236 h 306"/>
                <a:gd name="T22" fmla="*/ 96 w 233"/>
                <a:gd name="T23" fmla="*/ 226 h 306"/>
                <a:gd name="T24" fmla="*/ 102 w 233"/>
                <a:gd name="T25" fmla="*/ 223 h 306"/>
                <a:gd name="T26" fmla="*/ 97 w 233"/>
                <a:gd name="T27" fmla="*/ 219 h 306"/>
                <a:gd name="T28" fmla="*/ 78 w 233"/>
                <a:gd name="T29" fmla="*/ 212 h 306"/>
                <a:gd name="T30" fmla="*/ 18 w 233"/>
                <a:gd name="T31" fmla="*/ 189 h 306"/>
                <a:gd name="T32" fmla="*/ 15 w 233"/>
                <a:gd name="T33" fmla="*/ 188 h 306"/>
                <a:gd name="T34" fmla="*/ 12 w 233"/>
                <a:gd name="T35" fmla="*/ 182 h 306"/>
                <a:gd name="T36" fmla="*/ 0 w 233"/>
                <a:gd name="T37" fmla="*/ 105 h 306"/>
                <a:gd name="T38" fmla="*/ 233 w 233"/>
                <a:gd name="T39" fmla="*/ 110 h 306"/>
                <a:gd name="T40" fmla="*/ 221 w 233"/>
                <a:gd name="T41" fmla="*/ 179 h 306"/>
                <a:gd name="T42" fmla="*/ 219 w 233"/>
                <a:gd name="T43" fmla="*/ 185 h 306"/>
                <a:gd name="T44" fmla="*/ 214 w 233"/>
                <a:gd name="T45" fmla="*/ 190 h 306"/>
                <a:gd name="T46" fmla="*/ 201 w 233"/>
                <a:gd name="T47" fmla="*/ 196 h 306"/>
                <a:gd name="T48" fmla="*/ 161 w 233"/>
                <a:gd name="T49" fmla="*/ 211 h 306"/>
                <a:gd name="T50" fmla="*/ 138 w 233"/>
                <a:gd name="T51" fmla="*/ 219 h 306"/>
                <a:gd name="T52" fmla="*/ 132 w 233"/>
                <a:gd name="T53" fmla="*/ 221 h 306"/>
                <a:gd name="T54" fmla="*/ 133 w 233"/>
                <a:gd name="T55" fmla="*/ 224 h 306"/>
                <a:gd name="T56" fmla="*/ 146 w 233"/>
                <a:gd name="T57" fmla="*/ 230 h 306"/>
                <a:gd name="T58" fmla="*/ 175 w 233"/>
                <a:gd name="T59" fmla="*/ 242 h 306"/>
                <a:gd name="T60" fmla="*/ 183 w 233"/>
                <a:gd name="T61" fmla="*/ 246 h 306"/>
                <a:gd name="T62" fmla="*/ 188 w 233"/>
                <a:gd name="T63" fmla="*/ 251 h 306"/>
                <a:gd name="T64" fmla="*/ 193 w 233"/>
                <a:gd name="T65" fmla="*/ 263 h 306"/>
                <a:gd name="T66" fmla="*/ 189 w 233"/>
                <a:gd name="T67" fmla="*/ 279 h 306"/>
                <a:gd name="T68" fmla="*/ 176 w 233"/>
                <a:gd name="T69" fmla="*/ 29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306">
                  <a:moveTo>
                    <a:pt x="167" y="297"/>
                  </a:moveTo>
                  <a:lnTo>
                    <a:pt x="167" y="297"/>
                  </a:lnTo>
                  <a:lnTo>
                    <a:pt x="153" y="301"/>
                  </a:lnTo>
                  <a:lnTo>
                    <a:pt x="141" y="304"/>
                  </a:lnTo>
                  <a:lnTo>
                    <a:pt x="129" y="306"/>
                  </a:lnTo>
                  <a:lnTo>
                    <a:pt x="117" y="306"/>
                  </a:lnTo>
                  <a:lnTo>
                    <a:pt x="106" y="305"/>
                  </a:lnTo>
                  <a:lnTo>
                    <a:pt x="95" y="302"/>
                  </a:lnTo>
                  <a:lnTo>
                    <a:pt x="84" y="300"/>
                  </a:lnTo>
                  <a:lnTo>
                    <a:pt x="74" y="297"/>
                  </a:lnTo>
                  <a:lnTo>
                    <a:pt x="74" y="297"/>
                  </a:lnTo>
                  <a:lnTo>
                    <a:pt x="65" y="292"/>
                  </a:lnTo>
                  <a:lnTo>
                    <a:pt x="57" y="287"/>
                  </a:lnTo>
                  <a:lnTo>
                    <a:pt x="51" y="280"/>
                  </a:lnTo>
                  <a:lnTo>
                    <a:pt x="48" y="273"/>
                  </a:lnTo>
                  <a:lnTo>
                    <a:pt x="45" y="265"/>
                  </a:lnTo>
                  <a:lnTo>
                    <a:pt x="45" y="259"/>
                  </a:lnTo>
                  <a:lnTo>
                    <a:pt x="48" y="252"/>
                  </a:lnTo>
                  <a:lnTo>
                    <a:pt x="52" y="245"/>
                  </a:lnTo>
                  <a:lnTo>
                    <a:pt x="52" y="245"/>
                  </a:lnTo>
                  <a:lnTo>
                    <a:pt x="60" y="241"/>
                  </a:lnTo>
                  <a:lnTo>
                    <a:pt x="69" y="236"/>
                  </a:lnTo>
                  <a:lnTo>
                    <a:pt x="88" y="229"/>
                  </a:lnTo>
                  <a:lnTo>
                    <a:pt x="96" y="226"/>
                  </a:lnTo>
                  <a:lnTo>
                    <a:pt x="101" y="224"/>
                  </a:lnTo>
                  <a:lnTo>
                    <a:pt x="102" y="223"/>
                  </a:lnTo>
                  <a:lnTo>
                    <a:pt x="102" y="221"/>
                  </a:lnTo>
                  <a:lnTo>
                    <a:pt x="97" y="219"/>
                  </a:lnTo>
                  <a:lnTo>
                    <a:pt x="97" y="219"/>
                  </a:lnTo>
                  <a:lnTo>
                    <a:pt x="78" y="212"/>
                  </a:lnTo>
                  <a:lnTo>
                    <a:pt x="57" y="205"/>
                  </a:lnTo>
                  <a:lnTo>
                    <a:pt x="18" y="189"/>
                  </a:lnTo>
                  <a:lnTo>
                    <a:pt x="18" y="189"/>
                  </a:lnTo>
                  <a:lnTo>
                    <a:pt x="15" y="188"/>
                  </a:lnTo>
                  <a:lnTo>
                    <a:pt x="13" y="184"/>
                  </a:lnTo>
                  <a:lnTo>
                    <a:pt x="12" y="182"/>
                  </a:lnTo>
                  <a:lnTo>
                    <a:pt x="11" y="179"/>
                  </a:lnTo>
                  <a:lnTo>
                    <a:pt x="0" y="105"/>
                  </a:lnTo>
                  <a:lnTo>
                    <a:pt x="113" y="0"/>
                  </a:lnTo>
                  <a:lnTo>
                    <a:pt x="233" y="110"/>
                  </a:lnTo>
                  <a:lnTo>
                    <a:pt x="221" y="179"/>
                  </a:lnTo>
                  <a:lnTo>
                    <a:pt x="221" y="179"/>
                  </a:lnTo>
                  <a:lnTo>
                    <a:pt x="221" y="182"/>
                  </a:lnTo>
                  <a:lnTo>
                    <a:pt x="219" y="185"/>
                  </a:lnTo>
                  <a:lnTo>
                    <a:pt x="216" y="188"/>
                  </a:lnTo>
                  <a:lnTo>
                    <a:pt x="214" y="190"/>
                  </a:lnTo>
                  <a:lnTo>
                    <a:pt x="214" y="190"/>
                  </a:lnTo>
                  <a:lnTo>
                    <a:pt x="201" y="196"/>
                  </a:lnTo>
                  <a:lnTo>
                    <a:pt x="183" y="203"/>
                  </a:lnTo>
                  <a:lnTo>
                    <a:pt x="161" y="211"/>
                  </a:lnTo>
                  <a:lnTo>
                    <a:pt x="138" y="219"/>
                  </a:lnTo>
                  <a:lnTo>
                    <a:pt x="138" y="219"/>
                  </a:lnTo>
                  <a:lnTo>
                    <a:pt x="134" y="220"/>
                  </a:lnTo>
                  <a:lnTo>
                    <a:pt x="132" y="221"/>
                  </a:lnTo>
                  <a:lnTo>
                    <a:pt x="132" y="223"/>
                  </a:lnTo>
                  <a:lnTo>
                    <a:pt x="133" y="224"/>
                  </a:lnTo>
                  <a:lnTo>
                    <a:pt x="138" y="227"/>
                  </a:lnTo>
                  <a:lnTo>
                    <a:pt x="146" y="230"/>
                  </a:lnTo>
                  <a:lnTo>
                    <a:pt x="165" y="238"/>
                  </a:lnTo>
                  <a:lnTo>
                    <a:pt x="175" y="242"/>
                  </a:lnTo>
                  <a:lnTo>
                    <a:pt x="183" y="246"/>
                  </a:lnTo>
                  <a:lnTo>
                    <a:pt x="183" y="246"/>
                  </a:lnTo>
                  <a:lnTo>
                    <a:pt x="186" y="247"/>
                  </a:lnTo>
                  <a:lnTo>
                    <a:pt x="188" y="251"/>
                  </a:lnTo>
                  <a:lnTo>
                    <a:pt x="192" y="256"/>
                  </a:lnTo>
                  <a:lnTo>
                    <a:pt x="193" y="263"/>
                  </a:lnTo>
                  <a:lnTo>
                    <a:pt x="192" y="271"/>
                  </a:lnTo>
                  <a:lnTo>
                    <a:pt x="189" y="279"/>
                  </a:lnTo>
                  <a:lnTo>
                    <a:pt x="184" y="286"/>
                  </a:lnTo>
                  <a:lnTo>
                    <a:pt x="176" y="291"/>
                  </a:lnTo>
                  <a:lnTo>
                    <a:pt x="167" y="2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918">
              <a:extLst>
                <a:ext uri="{FF2B5EF4-FFF2-40B4-BE49-F238E27FC236}">
                  <a16:creationId xmlns:a16="http://schemas.microsoft.com/office/drawing/2014/main" id="{A483A4AB-8B73-BEC2-AFB5-A9E73DE82F96}"/>
                </a:ext>
              </a:extLst>
            </p:cNvPr>
            <p:cNvSpPr>
              <a:spLocks/>
            </p:cNvSpPr>
            <p:nvPr/>
          </p:nvSpPr>
          <p:spPr bwMode="auto">
            <a:xfrm>
              <a:off x="719137" y="2311400"/>
              <a:ext cx="122238" cy="161925"/>
            </a:xfrm>
            <a:custGeom>
              <a:avLst/>
              <a:gdLst>
                <a:gd name="T0" fmla="*/ 167 w 233"/>
                <a:gd name="T1" fmla="*/ 297 h 306"/>
                <a:gd name="T2" fmla="*/ 141 w 233"/>
                <a:gd name="T3" fmla="*/ 304 h 306"/>
                <a:gd name="T4" fmla="*/ 117 w 233"/>
                <a:gd name="T5" fmla="*/ 306 h 306"/>
                <a:gd name="T6" fmla="*/ 95 w 233"/>
                <a:gd name="T7" fmla="*/ 302 h 306"/>
                <a:gd name="T8" fmla="*/ 74 w 233"/>
                <a:gd name="T9" fmla="*/ 297 h 306"/>
                <a:gd name="T10" fmla="*/ 65 w 233"/>
                <a:gd name="T11" fmla="*/ 292 h 306"/>
                <a:gd name="T12" fmla="*/ 51 w 233"/>
                <a:gd name="T13" fmla="*/ 280 h 306"/>
                <a:gd name="T14" fmla="*/ 45 w 233"/>
                <a:gd name="T15" fmla="*/ 265 h 306"/>
                <a:gd name="T16" fmla="*/ 48 w 233"/>
                <a:gd name="T17" fmla="*/ 252 h 306"/>
                <a:gd name="T18" fmla="*/ 52 w 233"/>
                <a:gd name="T19" fmla="*/ 245 h 306"/>
                <a:gd name="T20" fmla="*/ 69 w 233"/>
                <a:gd name="T21" fmla="*/ 236 h 306"/>
                <a:gd name="T22" fmla="*/ 96 w 233"/>
                <a:gd name="T23" fmla="*/ 226 h 306"/>
                <a:gd name="T24" fmla="*/ 102 w 233"/>
                <a:gd name="T25" fmla="*/ 223 h 306"/>
                <a:gd name="T26" fmla="*/ 97 w 233"/>
                <a:gd name="T27" fmla="*/ 219 h 306"/>
                <a:gd name="T28" fmla="*/ 78 w 233"/>
                <a:gd name="T29" fmla="*/ 212 h 306"/>
                <a:gd name="T30" fmla="*/ 18 w 233"/>
                <a:gd name="T31" fmla="*/ 189 h 306"/>
                <a:gd name="T32" fmla="*/ 15 w 233"/>
                <a:gd name="T33" fmla="*/ 188 h 306"/>
                <a:gd name="T34" fmla="*/ 12 w 233"/>
                <a:gd name="T35" fmla="*/ 182 h 306"/>
                <a:gd name="T36" fmla="*/ 0 w 233"/>
                <a:gd name="T37" fmla="*/ 105 h 306"/>
                <a:gd name="T38" fmla="*/ 233 w 233"/>
                <a:gd name="T39" fmla="*/ 110 h 306"/>
                <a:gd name="T40" fmla="*/ 221 w 233"/>
                <a:gd name="T41" fmla="*/ 179 h 306"/>
                <a:gd name="T42" fmla="*/ 219 w 233"/>
                <a:gd name="T43" fmla="*/ 185 h 306"/>
                <a:gd name="T44" fmla="*/ 214 w 233"/>
                <a:gd name="T45" fmla="*/ 190 h 306"/>
                <a:gd name="T46" fmla="*/ 201 w 233"/>
                <a:gd name="T47" fmla="*/ 196 h 306"/>
                <a:gd name="T48" fmla="*/ 161 w 233"/>
                <a:gd name="T49" fmla="*/ 211 h 306"/>
                <a:gd name="T50" fmla="*/ 138 w 233"/>
                <a:gd name="T51" fmla="*/ 219 h 306"/>
                <a:gd name="T52" fmla="*/ 132 w 233"/>
                <a:gd name="T53" fmla="*/ 221 h 306"/>
                <a:gd name="T54" fmla="*/ 133 w 233"/>
                <a:gd name="T55" fmla="*/ 224 h 306"/>
                <a:gd name="T56" fmla="*/ 146 w 233"/>
                <a:gd name="T57" fmla="*/ 230 h 306"/>
                <a:gd name="T58" fmla="*/ 175 w 233"/>
                <a:gd name="T59" fmla="*/ 242 h 306"/>
                <a:gd name="T60" fmla="*/ 183 w 233"/>
                <a:gd name="T61" fmla="*/ 246 h 306"/>
                <a:gd name="T62" fmla="*/ 188 w 233"/>
                <a:gd name="T63" fmla="*/ 251 h 306"/>
                <a:gd name="T64" fmla="*/ 193 w 233"/>
                <a:gd name="T65" fmla="*/ 263 h 306"/>
                <a:gd name="T66" fmla="*/ 189 w 233"/>
                <a:gd name="T67" fmla="*/ 279 h 306"/>
                <a:gd name="T68" fmla="*/ 176 w 233"/>
                <a:gd name="T69" fmla="*/ 29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306">
                  <a:moveTo>
                    <a:pt x="167" y="297"/>
                  </a:moveTo>
                  <a:lnTo>
                    <a:pt x="167" y="297"/>
                  </a:lnTo>
                  <a:lnTo>
                    <a:pt x="153" y="301"/>
                  </a:lnTo>
                  <a:lnTo>
                    <a:pt x="141" y="304"/>
                  </a:lnTo>
                  <a:lnTo>
                    <a:pt x="129" y="306"/>
                  </a:lnTo>
                  <a:lnTo>
                    <a:pt x="117" y="306"/>
                  </a:lnTo>
                  <a:lnTo>
                    <a:pt x="106" y="305"/>
                  </a:lnTo>
                  <a:lnTo>
                    <a:pt x="95" y="302"/>
                  </a:lnTo>
                  <a:lnTo>
                    <a:pt x="84" y="300"/>
                  </a:lnTo>
                  <a:lnTo>
                    <a:pt x="74" y="297"/>
                  </a:lnTo>
                  <a:lnTo>
                    <a:pt x="74" y="297"/>
                  </a:lnTo>
                  <a:lnTo>
                    <a:pt x="65" y="292"/>
                  </a:lnTo>
                  <a:lnTo>
                    <a:pt x="57" y="287"/>
                  </a:lnTo>
                  <a:lnTo>
                    <a:pt x="51" y="280"/>
                  </a:lnTo>
                  <a:lnTo>
                    <a:pt x="48" y="273"/>
                  </a:lnTo>
                  <a:lnTo>
                    <a:pt x="45" y="265"/>
                  </a:lnTo>
                  <a:lnTo>
                    <a:pt x="45" y="259"/>
                  </a:lnTo>
                  <a:lnTo>
                    <a:pt x="48" y="252"/>
                  </a:lnTo>
                  <a:lnTo>
                    <a:pt x="52" y="245"/>
                  </a:lnTo>
                  <a:lnTo>
                    <a:pt x="52" y="245"/>
                  </a:lnTo>
                  <a:lnTo>
                    <a:pt x="60" y="241"/>
                  </a:lnTo>
                  <a:lnTo>
                    <a:pt x="69" y="236"/>
                  </a:lnTo>
                  <a:lnTo>
                    <a:pt x="88" y="229"/>
                  </a:lnTo>
                  <a:lnTo>
                    <a:pt x="96" y="226"/>
                  </a:lnTo>
                  <a:lnTo>
                    <a:pt x="101" y="224"/>
                  </a:lnTo>
                  <a:lnTo>
                    <a:pt x="102" y="223"/>
                  </a:lnTo>
                  <a:lnTo>
                    <a:pt x="102" y="221"/>
                  </a:lnTo>
                  <a:lnTo>
                    <a:pt x="97" y="219"/>
                  </a:lnTo>
                  <a:lnTo>
                    <a:pt x="97" y="219"/>
                  </a:lnTo>
                  <a:lnTo>
                    <a:pt x="78" y="212"/>
                  </a:lnTo>
                  <a:lnTo>
                    <a:pt x="57" y="205"/>
                  </a:lnTo>
                  <a:lnTo>
                    <a:pt x="18" y="189"/>
                  </a:lnTo>
                  <a:lnTo>
                    <a:pt x="18" y="189"/>
                  </a:lnTo>
                  <a:lnTo>
                    <a:pt x="15" y="188"/>
                  </a:lnTo>
                  <a:lnTo>
                    <a:pt x="13" y="184"/>
                  </a:lnTo>
                  <a:lnTo>
                    <a:pt x="12" y="182"/>
                  </a:lnTo>
                  <a:lnTo>
                    <a:pt x="11" y="179"/>
                  </a:lnTo>
                  <a:lnTo>
                    <a:pt x="0" y="105"/>
                  </a:lnTo>
                  <a:lnTo>
                    <a:pt x="113" y="0"/>
                  </a:lnTo>
                  <a:lnTo>
                    <a:pt x="233" y="110"/>
                  </a:lnTo>
                  <a:lnTo>
                    <a:pt x="221" y="179"/>
                  </a:lnTo>
                  <a:lnTo>
                    <a:pt x="221" y="179"/>
                  </a:lnTo>
                  <a:lnTo>
                    <a:pt x="221" y="182"/>
                  </a:lnTo>
                  <a:lnTo>
                    <a:pt x="219" y="185"/>
                  </a:lnTo>
                  <a:lnTo>
                    <a:pt x="216" y="188"/>
                  </a:lnTo>
                  <a:lnTo>
                    <a:pt x="214" y="190"/>
                  </a:lnTo>
                  <a:lnTo>
                    <a:pt x="214" y="190"/>
                  </a:lnTo>
                  <a:lnTo>
                    <a:pt x="201" y="196"/>
                  </a:lnTo>
                  <a:lnTo>
                    <a:pt x="183" y="203"/>
                  </a:lnTo>
                  <a:lnTo>
                    <a:pt x="161" y="211"/>
                  </a:lnTo>
                  <a:lnTo>
                    <a:pt x="138" y="219"/>
                  </a:lnTo>
                  <a:lnTo>
                    <a:pt x="138" y="219"/>
                  </a:lnTo>
                  <a:lnTo>
                    <a:pt x="134" y="220"/>
                  </a:lnTo>
                  <a:lnTo>
                    <a:pt x="132" y="221"/>
                  </a:lnTo>
                  <a:lnTo>
                    <a:pt x="132" y="223"/>
                  </a:lnTo>
                  <a:lnTo>
                    <a:pt x="133" y="224"/>
                  </a:lnTo>
                  <a:lnTo>
                    <a:pt x="138" y="227"/>
                  </a:lnTo>
                  <a:lnTo>
                    <a:pt x="146" y="230"/>
                  </a:lnTo>
                  <a:lnTo>
                    <a:pt x="165" y="238"/>
                  </a:lnTo>
                  <a:lnTo>
                    <a:pt x="175" y="242"/>
                  </a:lnTo>
                  <a:lnTo>
                    <a:pt x="183" y="246"/>
                  </a:lnTo>
                  <a:lnTo>
                    <a:pt x="183" y="246"/>
                  </a:lnTo>
                  <a:lnTo>
                    <a:pt x="186" y="247"/>
                  </a:lnTo>
                  <a:lnTo>
                    <a:pt x="188" y="251"/>
                  </a:lnTo>
                  <a:lnTo>
                    <a:pt x="192" y="256"/>
                  </a:lnTo>
                  <a:lnTo>
                    <a:pt x="193" y="263"/>
                  </a:lnTo>
                  <a:lnTo>
                    <a:pt x="192" y="271"/>
                  </a:lnTo>
                  <a:lnTo>
                    <a:pt x="189" y="279"/>
                  </a:lnTo>
                  <a:lnTo>
                    <a:pt x="184" y="286"/>
                  </a:lnTo>
                  <a:lnTo>
                    <a:pt x="176" y="291"/>
                  </a:lnTo>
                  <a:lnTo>
                    <a:pt x="167" y="2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919">
              <a:extLst>
                <a:ext uri="{FF2B5EF4-FFF2-40B4-BE49-F238E27FC236}">
                  <a16:creationId xmlns:a16="http://schemas.microsoft.com/office/drawing/2014/main" id="{711AF4CD-C8D1-A4E6-9EFB-9B9BB8D5B698}"/>
                </a:ext>
              </a:extLst>
            </p:cNvPr>
            <p:cNvSpPr>
              <a:spLocks/>
            </p:cNvSpPr>
            <p:nvPr/>
          </p:nvSpPr>
          <p:spPr bwMode="auto">
            <a:xfrm>
              <a:off x="679450" y="2462212"/>
              <a:ext cx="204788" cy="88900"/>
            </a:xfrm>
            <a:custGeom>
              <a:avLst/>
              <a:gdLst>
                <a:gd name="T0" fmla="*/ 290 w 387"/>
                <a:gd name="T1" fmla="*/ 0 h 168"/>
                <a:gd name="T2" fmla="*/ 251 w 387"/>
                <a:gd name="T3" fmla="*/ 0 h 168"/>
                <a:gd name="T4" fmla="*/ 251 w 387"/>
                <a:gd name="T5" fmla="*/ 0 h 168"/>
                <a:gd name="T6" fmla="*/ 250 w 387"/>
                <a:gd name="T7" fmla="*/ 6 h 168"/>
                <a:gd name="T8" fmla="*/ 245 w 387"/>
                <a:gd name="T9" fmla="*/ 10 h 168"/>
                <a:gd name="T10" fmla="*/ 240 w 387"/>
                <a:gd name="T11" fmla="*/ 14 h 168"/>
                <a:gd name="T12" fmla="*/ 232 w 387"/>
                <a:gd name="T13" fmla="*/ 17 h 168"/>
                <a:gd name="T14" fmla="*/ 223 w 387"/>
                <a:gd name="T15" fmla="*/ 19 h 168"/>
                <a:gd name="T16" fmla="*/ 214 w 387"/>
                <a:gd name="T17" fmla="*/ 22 h 168"/>
                <a:gd name="T18" fmla="*/ 204 w 387"/>
                <a:gd name="T19" fmla="*/ 23 h 168"/>
                <a:gd name="T20" fmla="*/ 193 w 387"/>
                <a:gd name="T21" fmla="*/ 23 h 168"/>
                <a:gd name="T22" fmla="*/ 182 w 387"/>
                <a:gd name="T23" fmla="*/ 23 h 168"/>
                <a:gd name="T24" fmla="*/ 172 w 387"/>
                <a:gd name="T25" fmla="*/ 22 h 168"/>
                <a:gd name="T26" fmla="*/ 162 w 387"/>
                <a:gd name="T27" fmla="*/ 19 h 168"/>
                <a:gd name="T28" fmla="*/ 154 w 387"/>
                <a:gd name="T29" fmla="*/ 17 h 168"/>
                <a:gd name="T30" fmla="*/ 146 w 387"/>
                <a:gd name="T31" fmla="*/ 14 h 168"/>
                <a:gd name="T32" fmla="*/ 141 w 387"/>
                <a:gd name="T33" fmla="*/ 10 h 168"/>
                <a:gd name="T34" fmla="*/ 136 w 387"/>
                <a:gd name="T35" fmla="*/ 6 h 168"/>
                <a:gd name="T36" fmla="*/ 134 w 387"/>
                <a:gd name="T37" fmla="*/ 0 h 168"/>
                <a:gd name="T38" fmla="*/ 97 w 387"/>
                <a:gd name="T39" fmla="*/ 0 h 168"/>
                <a:gd name="T40" fmla="*/ 97 w 387"/>
                <a:gd name="T41" fmla="*/ 0 h 168"/>
                <a:gd name="T42" fmla="*/ 87 w 387"/>
                <a:gd name="T43" fmla="*/ 1 h 168"/>
                <a:gd name="T44" fmla="*/ 78 w 387"/>
                <a:gd name="T45" fmla="*/ 3 h 168"/>
                <a:gd name="T46" fmla="*/ 69 w 387"/>
                <a:gd name="T47" fmla="*/ 5 h 168"/>
                <a:gd name="T48" fmla="*/ 60 w 387"/>
                <a:gd name="T49" fmla="*/ 8 h 168"/>
                <a:gd name="T50" fmla="*/ 51 w 387"/>
                <a:gd name="T51" fmla="*/ 13 h 168"/>
                <a:gd name="T52" fmla="*/ 43 w 387"/>
                <a:gd name="T53" fmla="*/ 18 h 168"/>
                <a:gd name="T54" fmla="*/ 36 w 387"/>
                <a:gd name="T55" fmla="*/ 24 h 168"/>
                <a:gd name="T56" fmla="*/ 28 w 387"/>
                <a:gd name="T57" fmla="*/ 30 h 168"/>
                <a:gd name="T58" fmla="*/ 23 w 387"/>
                <a:gd name="T59" fmla="*/ 37 h 168"/>
                <a:gd name="T60" fmla="*/ 17 w 387"/>
                <a:gd name="T61" fmla="*/ 45 h 168"/>
                <a:gd name="T62" fmla="*/ 13 w 387"/>
                <a:gd name="T63" fmla="*/ 53 h 168"/>
                <a:gd name="T64" fmla="*/ 8 w 387"/>
                <a:gd name="T65" fmla="*/ 62 h 168"/>
                <a:gd name="T66" fmla="*/ 5 w 387"/>
                <a:gd name="T67" fmla="*/ 71 h 168"/>
                <a:gd name="T68" fmla="*/ 3 w 387"/>
                <a:gd name="T69" fmla="*/ 80 h 168"/>
                <a:gd name="T70" fmla="*/ 1 w 387"/>
                <a:gd name="T71" fmla="*/ 90 h 168"/>
                <a:gd name="T72" fmla="*/ 0 w 387"/>
                <a:gd name="T73" fmla="*/ 100 h 168"/>
                <a:gd name="T74" fmla="*/ 0 w 387"/>
                <a:gd name="T75" fmla="*/ 167 h 168"/>
                <a:gd name="T76" fmla="*/ 0 w 387"/>
                <a:gd name="T77" fmla="*/ 167 h 168"/>
                <a:gd name="T78" fmla="*/ 61 w 387"/>
                <a:gd name="T79" fmla="*/ 168 h 168"/>
                <a:gd name="T80" fmla="*/ 194 w 387"/>
                <a:gd name="T81" fmla="*/ 168 h 168"/>
                <a:gd name="T82" fmla="*/ 326 w 387"/>
                <a:gd name="T83" fmla="*/ 167 h 168"/>
                <a:gd name="T84" fmla="*/ 370 w 387"/>
                <a:gd name="T85" fmla="*/ 167 h 168"/>
                <a:gd name="T86" fmla="*/ 387 w 387"/>
                <a:gd name="T87" fmla="*/ 166 h 168"/>
                <a:gd name="T88" fmla="*/ 387 w 387"/>
                <a:gd name="T89" fmla="*/ 100 h 168"/>
                <a:gd name="T90" fmla="*/ 387 w 387"/>
                <a:gd name="T91" fmla="*/ 100 h 168"/>
                <a:gd name="T92" fmla="*/ 386 w 387"/>
                <a:gd name="T93" fmla="*/ 90 h 168"/>
                <a:gd name="T94" fmla="*/ 385 w 387"/>
                <a:gd name="T95" fmla="*/ 80 h 168"/>
                <a:gd name="T96" fmla="*/ 383 w 387"/>
                <a:gd name="T97" fmla="*/ 70 h 168"/>
                <a:gd name="T98" fmla="*/ 379 w 387"/>
                <a:gd name="T99" fmla="*/ 61 h 168"/>
                <a:gd name="T100" fmla="*/ 375 w 387"/>
                <a:gd name="T101" fmla="*/ 53 h 168"/>
                <a:gd name="T102" fmla="*/ 370 w 387"/>
                <a:gd name="T103" fmla="*/ 44 h 168"/>
                <a:gd name="T104" fmla="*/ 365 w 387"/>
                <a:gd name="T105" fmla="*/ 37 h 168"/>
                <a:gd name="T106" fmla="*/ 358 w 387"/>
                <a:gd name="T107" fmla="*/ 30 h 168"/>
                <a:gd name="T108" fmla="*/ 351 w 387"/>
                <a:gd name="T109" fmla="*/ 24 h 168"/>
                <a:gd name="T110" fmla="*/ 344 w 387"/>
                <a:gd name="T111" fmla="*/ 18 h 168"/>
                <a:gd name="T112" fmla="*/ 336 w 387"/>
                <a:gd name="T113" fmla="*/ 13 h 168"/>
                <a:gd name="T114" fmla="*/ 327 w 387"/>
                <a:gd name="T115" fmla="*/ 8 h 168"/>
                <a:gd name="T116" fmla="*/ 318 w 387"/>
                <a:gd name="T117" fmla="*/ 5 h 168"/>
                <a:gd name="T118" fmla="*/ 309 w 387"/>
                <a:gd name="T119" fmla="*/ 3 h 168"/>
                <a:gd name="T120" fmla="*/ 300 w 387"/>
                <a:gd name="T121" fmla="*/ 1 h 168"/>
                <a:gd name="T122" fmla="*/ 290 w 387"/>
                <a:gd name="T12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7" h="168">
                  <a:moveTo>
                    <a:pt x="290" y="0"/>
                  </a:moveTo>
                  <a:lnTo>
                    <a:pt x="251" y="0"/>
                  </a:lnTo>
                  <a:lnTo>
                    <a:pt x="251" y="0"/>
                  </a:lnTo>
                  <a:lnTo>
                    <a:pt x="250" y="6"/>
                  </a:lnTo>
                  <a:lnTo>
                    <a:pt x="245" y="10"/>
                  </a:lnTo>
                  <a:lnTo>
                    <a:pt x="240" y="14"/>
                  </a:lnTo>
                  <a:lnTo>
                    <a:pt x="232" y="17"/>
                  </a:lnTo>
                  <a:lnTo>
                    <a:pt x="223" y="19"/>
                  </a:lnTo>
                  <a:lnTo>
                    <a:pt x="214" y="22"/>
                  </a:lnTo>
                  <a:lnTo>
                    <a:pt x="204" y="23"/>
                  </a:lnTo>
                  <a:lnTo>
                    <a:pt x="193" y="23"/>
                  </a:lnTo>
                  <a:lnTo>
                    <a:pt x="182" y="23"/>
                  </a:lnTo>
                  <a:lnTo>
                    <a:pt x="172" y="22"/>
                  </a:lnTo>
                  <a:lnTo>
                    <a:pt x="162" y="19"/>
                  </a:lnTo>
                  <a:lnTo>
                    <a:pt x="154" y="17"/>
                  </a:lnTo>
                  <a:lnTo>
                    <a:pt x="146" y="14"/>
                  </a:lnTo>
                  <a:lnTo>
                    <a:pt x="141" y="10"/>
                  </a:lnTo>
                  <a:lnTo>
                    <a:pt x="136" y="6"/>
                  </a:lnTo>
                  <a:lnTo>
                    <a:pt x="134" y="0"/>
                  </a:lnTo>
                  <a:lnTo>
                    <a:pt x="97" y="0"/>
                  </a:lnTo>
                  <a:lnTo>
                    <a:pt x="97" y="0"/>
                  </a:lnTo>
                  <a:lnTo>
                    <a:pt x="87" y="1"/>
                  </a:lnTo>
                  <a:lnTo>
                    <a:pt x="78" y="3"/>
                  </a:lnTo>
                  <a:lnTo>
                    <a:pt x="69" y="5"/>
                  </a:lnTo>
                  <a:lnTo>
                    <a:pt x="60" y="8"/>
                  </a:lnTo>
                  <a:lnTo>
                    <a:pt x="51" y="13"/>
                  </a:lnTo>
                  <a:lnTo>
                    <a:pt x="43" y="18"/>
                  </a:lnTo>
                  <a:lnTo>
                    <a:pt x="36" y="24"/>
                  </a:lnTo>
                  <a:lnTo>
                    <a:pt x="28" y="30"/>
                  </a:lnTo>
                  <a:lnTo>
                    <a:pt x="23" y="37"/>
                  </a:lnTo>
                  <a:lnTo>
                    <a:pt x="17" y="45"/>
                  </a:lnTo>
                  <a:lnTo>
                    <a:pt x="13" y="53"/>
                  </a:lnTo>
                  <a:lnTo>
                    <a:pt x="8" y="62"/>
                  </a:lnTo>
                  <a:lnTo>
                    <a:pt x="5" y="71"/>
                  </a:lnTo>
                  <a:lnTo>
                    <a:pt x="3" y="80"/>
                  </a:lnTo>
                  <a:lnTo>
                    <a:pt x="1" y="90"/>
                  </a:lnTo>
                  <a:lnTo>
                    <a:pt x="0" y="100"/>
                  </a:lnTo>
                  <a:lnTo>
                    <a:pt x="0" y="167"/>
                  </a:lnTo>
                  <a:lnTo>
                    <a:pt x="0" y="167"/>
                  </a:lnTo>
                  <a:lnTo>
                    <a:pt x="61" y="168"/>
                  </a:lnTo>
                  <a:lnTo>
                    <a:pt x="194" y="168"/>
                  </a:lnTo>
                  <a:lnTo>
                    <a:pt x="326" y="167"/>
                  </a:lnTo>
                  <a:lnTo>
                    <a:pt x="370" y="167"/>
                  </a:lnTo>
                  <a:lnTo>
                    <a:pt x="387" y="166"/>
                  </a:lnTo>
                  <a:lnTo>
                    <a:pt x="387" y="100"/>
                  </a:lnTo>
                  <a:lnTo>
                    <a:pt x="387" y="100"/>
                  </a:lnTo>
                  <a:lnTo>
                    <a:pt x="386" y="90"/>
                  </a:lnTo>
                  <a:lnTo>
                    <a:pt x="385" y="80"/>
                  </a:lnTo>
                  <a:lnTo>
                    <a:pt x="383" y="70"/>
                  </a:lnTo>
                  <a:lnTo>
                    <a:pt x="379" y="61"/>
                  </a:lnTo>
                  <a:lnTo>
                    <a:pt x="375" y="53"/>
                  </a:lnTo>
                  <a:lnTo>
                    <a:pt x="370" y="44"/>
                  </a:lnTo>
                  <a:lnTo>
                    <a:pt x="365" y="37"/>
                  </a:lnTo>
                  <a:lnTo>
                    <a:pt x="358" y="30"/>
                  </a:lnTo>
                  <a:lnTo>
                    <a:pt x="351" y="24"/>
                  </a:lnTo>
                  <a:lnTo>
                    <a:pt x="344" y="18"/>
                  </a:lnTo>
                  <a:lnTo>
                    <a:pt x="336" y="13"/>
                  </a:lnTo>
                  <a:lnTo>
                    <a:pt x="327" y="8"/>
                  </a:lnTo>
                  <a:lnTo>
                    <a:pt x="318" y="5"/>
                  </a:lnTo>
                  <a:lnTo>
                    <a:pt x="309" y="3"/>
                  </a:lnTo>
                  <a:lnTo>
                    <a:pt x="300" y="1"/>
                  </a:lnTo>
                  <a:lnTo>
                    <a:pt x="290" y="0"/>
                  </a:lnTo>
                  <a:close/>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920">
              <a:extLst>
                <a:ext uri="{FF2B5EF4-FFF2-40B4-BE49-F238E27FC236}">
                  <a16:creationId xmlns:a16="http://schemas.microsoft.com/office/drawing/2014/main" id="{CFC6BE3A-142E-C900-7FB9-CBE0C449154B}"/>
                </a:ext>
              </a:extLst>
            </p:cNvPr>
            <p:cNvSpPr>
              <a:spLocks/>
            </p:cNvSpPr>
            <p:nvPr/>
          </p:nvSpPr>
          <p:spPr bwMode="auto">
            <a:xfrm>
              <a:off x="679450" y="2462212"/>
              <a:ext cx="204788" cy="88900"/>
            </a:xfrm>
            <a:custGeom>
              <a:avLst/>
              <a:gdLst>
                <a:gd name="T0" fmla="*/ 290 w 387"/>
                <a:gd name="T1" fmla="*/ 0 h 168"/>
                <a:gd name="T2" fmla="*/ 251 w 387"/>
                <a:gd name="T3" fmla="*/ 0 h 168"/>
                <a:gd name="T4" fmla="*/ 251 w 387"/>
                <a:gd name="T5" fmla="*/ 0 h 168"/>
                <a:gd name="T6" fmla="*/ 250 w 387"/>
                <a:gd name="T7" fmla="*/ 6 h 168"/>
                <a:gd name="T8" fmla="*/ 245 w 387"/>
                <a:gd name="T9" fmla="*/ 10 h 168"/>
                <a:gd name="T10" fmla="*/ 240 w 387"/>
                <a:gd name="T11" fmla="*/ 14 h 168"/>
                <a:gd name="T12" fmla="*/ 232 w 387"/>
                <a:gd name="T13" fmla="*/ 17 h 168"/>
                <a:gd name="T14" fmla="*/ 223 w 387"/>
                <a:gd name="T15" fmla="*/ 19 h 168"/>
                <a:gd name="T16" fmla="*/ 214 w 387"/>
                <a:gd name="T17" fmla="*/ 22 h 168"/>
                <a:gd name="T18" fmla="*/ 204 w 387"/>
                <a:gd name="T19" fmla="*/ 23 h 168"/>
                <a:gd name="T20" fmla="*/ 193 w 387"/>
                <a:gd name="T21" fmla="*/ 23 h 168"/>
                <a:gd name="T22" fmla="*/ 182 w 387"/>
                <a:gd name="T23" fmla="*/ 23 h 168"/>
                <a:gd name="T24" fmla="*/ 172 w 387"/>
                <a:gd name="T25" fmla="*/ 22 h 168"/>
                <a:gd name="T26" fmla="*/ 162 w 387"/>
                <a:gd name="T27" fmla="*/ 19 h 168"/>
                <a:gd name="T28" fmla="*/ 154 w 387"/>
                <a:gd name="T29" fmla="*/ 17 h 168"/>
                <a:gd name="T30" fmla="*/ 146 w 387"/>
                <a:gd name="T31" fmla="*/ 14 h 168"/>
                <a:gd name="T32" fmla="*/ 141 w 387"/>
                <a:gd name="T33" fmla="*/ 10 h 168"/>
                <a:gd name="T34" fmla="*/ 136 w 387"/>
                <a:gd name="T35" fmla="*/ 6 h 168"/>
                <a:gd name="T36" fmla="*/ 134 w 387"/>
                <a:gd name="T37" fmla="*/ 0 h 168"/>
                <a:gd name="T38" fmla="*/ 97 w 387"/>
                <a:gd name="T39" fmla="*/ 0 h 168"/>
                <a:gd name="T40" fmla="*/ 97 w 387"/>
                <a:gd name="T41" fmla="*/ 0 h 168"/>
                <a:gd name="T42" fmla="*/ 87 w 387"/>
                <a:gd name="T43" fmla="*/ 1 h 168"/>
                <a:gd name="T44" fmla="*/ 78 w 387"/>
                <a:gd name="T45" fmla="*/ 3 h 168"/>
                <a:gd name="T46" fmla="*/ 69 w 387"/>
                <a:gd name="T47" fmla="*/ 5 h 168"/>
                <a:gd name="T48" fmla="*/ 60 w 387"/>
                <a:gd name="T49" fmla="*/ 8 h 168"/>
                <a:gd name="T50" fmla="*/ 51 w 387"/>
                <a:gd name="T51" fmla="*/ 13 h 168"/>
                <a:gd name="T52" fmla="*/ 43 w 387"/>
                <a:gd name="T53" fmla="*/ 18 h 168"/>
                <a:gd name="T54" fmla="*/ 36 w 387"/>
                <a:gd name="T55" fmla="*/ 24 h 168"/>
                <a:gd name="T56" fmla="*/ 28 w 387"/>
                <a:gd name="T57" fmla="*/ 30 h 168"/>
                <a:gd name="T58" fmla="*/ 23 w 387"/>
                <a:gd name="T59" fmla="*/ 37 h 168"/>
                <a:gd name="T60" fmla="*/ 17 w 387"/>
                <a:gd name="T61" fmla="*/ 45 h 168"/>
                <a:gd name="T62" fmla="*/ 13 w 387"/>
                <a:gd name="T63" fmla="*/ 53 h 168"/>
                <a:gd name="T64" fmla="*/ 8 w 387"/>
                <a:gd name="T65" fmla="*/ 62 h 168"/>
                <a:gd name="T66" fmla="*/ 5 w 387"/>
                <a:gd name="T67" fmla="*/ 71 h 168"/>
                <a:gd name="T68" fmla="*/ 3 w 387"/>
                <a:gd name="T69" fmla="*/ 80 h 168"/>
                <a:gd name="T70" fmla="*/ 1 w 387"/>
                <a:gd name="T71" fmla="*/ 90 h 168"/>
                <a:gd name="T72" fmla="*/ 0 w 387"/>
                <a:gd name="T73" fmla="*/ 100 h 168"/>
                <a:gd name="T74" fmla="*/ 0 w 387"/>
                <a:gd name="T75" fmla="*/ 167 h 168"/>
                <a:gd name="T76" fmla="*/ 0 w 387"/>
                <a:gd name="T77" fmla="*/ 167 h 168"/>
                <a:gd name="T78" fmla="*/ 61 w 387"/>
                <a:gd name="T79" fmla="*/ 168 h 168"/>
                <a:gd name="T80" fmla="*/ 194 w 387"/>
                <a:gd name="T81" fmla="*/ 168 h 168"/>
                <a:gd name="T82" fmla="*/ 326 w 387"/>
                <a:gd name="T83" fmla="*/ 167 h 168"/>
                <a:gd name="T84" fmla="*/ 370 w 387"/>
                <a:gd name="T85" fmla="*/ 167 h 168"/>
                <a:gd name="T86" fmla="*/ 387 w 387"/>
                <a:gd name="T87" fmla="*/ 166 h 168"/>
                <a:gd name="T88" fmla="*/ 387 w 387"/>
                <a:gd name="T89" fmla="*/ 100 h 168"/>
                <a:gd name="T90" fmla="*/ 387 w 387"/>
                <a:gd name="T91" fmla="*/ 100 h 168"/>
                <a:gd name="T92" fmla="*/ 386 w 387"/>
                <a:gd name="T93" fmla="*/ 90 h 168"/>
                <a:gd name="T94" fmla="*/ 385 w 387"/>
                <a:gd name="T95" fmla="*/ 80 h 168"/>
                <a:gd name="T96" fmla="*/ 383 w 387"/>
                <a:gd name="T97" fmla="*/ 70 h 168"/>
                <a:gd name="T98" fmla="*/ 379 w 387"/>
                <a:gd name="T99" fmla="*/ 61 h 168"/>
                <a:gd name="T100" fmla="*/ 375 w 387"/>
                <a:gd name="T101" fmla="*/ 53 h 168"/>
                <a:gd name="T102" fmla="*/ 370 w 387"/>
                <a:gd name="T103" fmla="*/ 44 h 168"/>
                <a:gd name="T104" fmla="*/ 365 w 387"/>
                <a:gd name="T105" fmla="*/ 37 h 168"/>
                <a:gd name="T106" fmla="*/ 358 w 387"/>
                <a:gd name="T107" fmla="*/ 30 h 168"/>
                <a:gd name="T108" fmla="*/ 351 w 387"/>
                <a:gd name="T109" fmla="*/ 24 h 168"/>
                <a:gd name="T110" fmla="*/ 344 w 387"/>
                <a:gd name="T111" fmla="*/ 18 h 168"/>
                <a:gd name="T112" fmla="*/ 336 w 387"/>
                <a:gd name="T113" fmla="*/ 13 h 168"/>
                <a:gd name="T114" fmla="*/ 327 w 387"/>
                <a:gd name="T115" fmla="*/ 8 h 168"/>
                <a:gd name="T116" fmla="*/ 318 w 387"/>
                <a:gd name="T117" fmla="*/ 5 h 168"/>
                <a:gd name="T118" fmla="*/ 309 w 387"/>
                <a:gd name="T119" fmla="*/ 3 h 168"/>
                <a:gd name="T120" fmla="*/ 300 w 387"/>
                <a:gd name="T121" fmla="*/ 1 h 168"/>
                <a:gd name="T122" fmla="*/ 290 w 387"/>
                <a:gd name="T12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7" h="168">
                  <a:moveTo>
                    <a:pt x="290" y="0"/>
                  </a:moveTo>
                  <a:lnTo>
                    <a:pt x="251" y="0"/>
                  </a:lnTo>
                  <a:lnTo>
                    <a:pt x="251" y="0"/>
                  </a:lnTo>
                  <a:lnTo>
                    <a:pt x="250" y="6"/>
                  </a:lnTo>
                  <a:lnTo>
                    <a:pt x="245" y="10"/>
                  </a:lnTo>
                  <a:lnTo>
                    <a:pt x="240" y="14"/>
                  </a:lnTo>
                  <a:lnTo>
                    <a:pt x="232" y="17"/>
                  </a:lnTo>
                  <a:lnTo>
                    <a:pt x="223" y="19"/>
                  </a:lnTo>
                  <a:lnTo>
                    <a:pt x="214" y="22"/>
                  </a:lnTo>
                  <a:lnTo>
                    <a:pt x="204" y="23"/>
                  </a:lnTo>
                  <a:lnTo>
                    <a:pt x="193" y="23"/>
                  </a:lnTo>
                  <a:lnTo>
                    <a:pt x="182" y="23"/>
                  </a:lnTo>
                  <a:lnTo>
                    <a:pt x="172" y="22"/>
                  </a:lnTo>
                  <a:lnTo>
                    <a:pt x="162" y="19"/>
                  </a:lnTo>
                  <a:lnTo>
                    <a:pt x="154" y="17"/>
                  </a:lnTo>
                  <a:lnTo>
                    <a:pt x="146" y="14"/>
                  </a:lnTo>
                  <a:lnTo>
                    <a:pt x="141" y="10"/>
                  </a:lnTo>
                  <a:lnTo>
                    <a:pt x="136" y="6"/>
                  </a:lnTo>
                  <a:lnTo>
                    <a:pt x="134" y="0"/>
                  </a:lnTo>
                  <a:lnTo>
                    <a:pt x="97" y="0"/>
                  </a:lnTo>
                  <a:lnTo>
                    <a:pt x="97" y="0"/>
                  </a:lnTo>
                  <a:lnTo>
                    <a:pt x="87" y="1"/>
                  </a:lnTo>
                  <a:lnTo>
                    <a:pt x="78" y="3"/>
                  </a:lnTo>
                  <a:lnTo>
                    <a:pt x="69" y="5"/>
                  </a:lnTo>
                  <a:lnTo>
                    <a:pt x="60" y="8"/>
                  </a:lnTo>
                  <a:lnTo>
                    <a:pt x="51" y="13"/>
                  </a:lnTo>
                  <a:lnTo>
                    <a:pt x="43" y="18"/>
                  </a:lnTo>
                  <a:lnTo>
                    <a:pt x="36" y="24"/>
                  </a:lnTo>
                  <a:lnTo>
                    <a:pt x="28" y="30"/>
                  </a:lnTo>
                  <a:lnTo>
                    <a:pt x="23" y="37"/>
                  </a:lnTo>
                  <a:lnTo>
                    <a:pt x="17" y="45"/>
                  </a:lnTo>
                  <a:lnTo>
                    <a:pt x="13" y="53"/>
                  </a:lnTo>
                  <a:lnTo>
                    <a:pt x="8" y="62"/>
                  </a:lnTo>
                  <a:lnTo>
                    <a:pt x="5" y="71"/>
                  </a:lnTo>
                  <a:lnTo>
                    <a:pt x="3" y="80"/>
                  </a:lnTo>
                  <a:lnTo>
                    <a:pt x="1" y="90"/>
                  </a:lnTo>
                  <a:lnTo>
                    <a:pt x="0" y="100"/>
                  </a:lnTo>
                  <a:lnTo>
                    <a:pt x="0" y="167"/>
                  </a:lnTo>
                  <a:lnTo>
                    <a:pt x="0" y="167"/>
                  </a:lnTo>
                  <a:lnTo>
                    <a:pt x="61" y="168"/>
                  </a:lnTo>
                  <a:lnTo>
                    <a:pt x="194" y="168"/>
                  </a:lnTo>
                  <a:lnTo>
                    <a:pt x="326" y="167"/>
                  </a:lnTo>
                  <a:lnTo>
                    <a:pt x="370" y="167"/>
                  </a:lnTo>
                  <a:lnTo>
                    <a:pt x="387" y="166"/>
                  </a:lnTo>
                  <a:lnTo>
                    <a:pt x="387" y="100"/>
                  </a:lnTo>
                  <a:lnTo>
                    <a:pt x="387" y="100"/>
                  </a:lnTo>
                  <a:lnTo>
                    <a:pt x="386" y="90"/>
                  </a:lnTo>
                  <a:lnTo>
                    <a:pt x="385" y="80"/>
                  </a:lnTo>
                  <a:lnTo>
                    <a:pt x="383" y="70"/>
                  </a:lnTo>
                  <a:lnTo>
                    <a:pt x="379" y="61"/>
                  </a:lnTo>
                  <a:lnTo>
                    <a:pt x="375" y="53"/>
                  </a:lnTo>
                  <a:lnTo>
                    <a:pt x="370" y="44"/>
                  </a:lnTo>
                  <a:lnTo>
                    <a:pt x="365" y="37"/>
                  </a:lnTo>
                  <a:lnTo>
                    <a:pt x="358" y="30"/>
                  </a:lnTo>
                  <a:lnTo>
                    <a:pt x="351" y="24"/>
                  </a:lnTo>
                  <a:lnTo>
                    <a:pt x="344" y="18"/>
                  </a:lnTo>
                  <a:lnTo>
                    <a:pt x="336" y="13"/>
                  </a:lnTo>
                  <a:lnTo>
                    <a:pt x="327" y="8"/>
                  </a:lnTo>
                  <a:lnTo>
                    <a:pt x="318" y="5"/>
                  </a:lnTo>
                  <a:lnTo>
                    <a:pt x="309" y="3"/>
                  </a:lnTo>
                  <a:lnTo>
                    <a:pt x="300" y="1"/>
                  </a:lnTo>
                  <a:lnTo>
                    <a:pt x="2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921">
              <a:extLst>
                <a:ext uri="{FF2B5EF4-FFF2-40B4-BE49-F238E27FC236}">
                  <a16:creationId xmlns:a16="http://schemas.microsoft.com/office/drawing/2014/main" id="{164BC597-DC48-D794-3B9D-FFBB2880A31C}"/>
                </a:ext>
              </a:extLst>
            </p:cNvPr>
            <p:cNvSpPr>
              <a:spLocks/>
            </p:cNvSpPr>
            <p:nvPr/>
          </p:nvSpPr>
          <p:spPr bwMode="auto">
            <a:xfrm>
              <a:off x="722312" y="2311400"/>
              <a:ext cx="114300" cy="180975"/>
            </a:xfrm>
            <a:custGeom>
              <a:avLst/>
              <a:gdLst>
                <a:gd name="T0" fmla="*/ 216 w 216"/>
                <a:gd name="T1" fmla="*/ 137 h 342"/>
                <a:gd name="T2" fmla="*/ 214 w 216"/>
                <a:gd name="T3" fmla="*/ 110 h 342"/>
                <a:gd name="T4" fmla="*/ 207 w 216"/>
                <a:gd name="T5" fmla="*/ 84 h 342"/>
                <a:gd name="T6" fmla="*/ 197 w 216"/>
                <a:gd name="T7" fmla="*/ 61 h 342"/>
                <a:gd name="T8" fmla="*/ 184 w 216"/>
                <a:gd name="T9" fmla="*/ 40 h 342"/>
                <a:gd name="T10" fmla="*/ 168 w 216"/>
                <a:gd name="T11" fmla="*/ 24 h 342"/>
                <a:gd name="T12" fmla="*/ 150 w 216"/>
                <a:gd name="T13" fmla="*/ 10 h 342"/>
                <a:gd name="T14" fmla="*/ 130 w 216"/>
                <a:gd name="T15" fmla="*/ 2 h 342"/>
                <a:gd name="T16" fmla="*/ 108 w 216"/>
                <a:gd name="T17" fmla="*/ 0 h 342"/>
                <a:gd name="T18" fmla="*/ 97 w 216"/>
                <a:gd name="T19" fmla="*/ 0 h 342"/>
                <a:gd name="T20" fmla="*/ 76 w 216"/>
                <a:gd name="T21" fmla="*/ 6 h 342"/>
                <a:gd name="T22" fmla="*/ 57 w 216"/>
                <a:gd name="T23" fmla="*/ 16 h 342"/>
                <a:gd name="T24" fmla="*/ 40 w 216"/>
                <a:gd name="T25" fmla="*/ 31 h 342"/>
                <a:gd name="T26" fmla="*/ 25 w 216"/>
                <a:gd name="T27" fmla="*/ 49 h 342"/>
                <a:gd name="T28" fmla="*/ 14 w 216"/>
                <a:gd name="T29" fmla="*/ 72 h 342"/>
                <a:gd name="T30" fmla="*/ 5 w 216"/>
                <a:gd name="T31" fmla="*/ 97 h 342"/>
                <a:gd name="T32" fmla="*/ 1 w 216"/>
                <a:gd name="T33" fmla="*/ 124 h 342"/>
                <a:gd name="T34" fmla="*/ 0 w 216"/>
                <a:gd name="T35" fmla="*/ 137 h 342"/>
                <a:gd name="T36" fmla="*/ 4 w 216"/>
                <a:gd name="T37" fmla="*/ 174 h 342"/>
                <a:gd name="T38" fmla="*/ 15 w 216"/>
                <a:gd name="T39" fmla="*/ 207 h 342"/>
                <a:gd name="T40" fmla="*/ 32 w 216"/>
                <a:gd name="T41" fmla="*/ 234 h 342"/>
                <a:gd name="T42" fmla="*/ 53 w 216"/>
                <a:gd name="T43" fmla="*/ 256 h 342"/>
                <a:gd name="T44" fmla="*/ 53 w 216"/>
                <a:gd name="T45" fmla="*/ 284 h 342"/>
                <a:gd name="T46" fmla="*/ 58 w 216"/>
                <a:gd name="T47" fmla="*/ 307 h 342"/>
                <a:gd name="T48" fmla="*/ 70 w 216"/>
                <a:gd name="T49" fmla="*/ 325 h 342"/>
                <a:gd name="T50" fmla="*/ 88 w 216"/>
                <a:gd name="T51" fmla="*/ 337 h 342"/>
                <a:gd name="T52" fmla="*/ 111 w 216"/>
                <a:gd name="T53" fmla="*/ 342 h 342"/>
                <a:gd name="T54" fmla="*/ 122 w 216"/>
                <a:gd name="T55" fmla="*/ 341 h 342"/>
                <a:gd name="T56" fmla="*/ 143 w 216"/>
                <a:gd name="T57" fmla="*/ 332 h 342"/>
                <a:gd name="T58" fmla="*/ 159 w 216"/>
                <a:gd name="T59" fmla="*/ 316 h 342"/>
                <a:gd name="T60" fmla="*/ 167 w 216"/>
                <a:gd name="T61" fmla="*/ 296 h 342"/>
                <a:gd name="T62" fmla="*/ 169 w 216"/>
                <a:gd name="T63" fmla="*/ 252 h 342"/>
                <a:gd name="T64" fmla="*/ 179 w 216"/>
                <a:gd name="T65" fmla="*/ 242 h 342"/>
                <a:gd name="T66" fmla="*/ 196 w 216"/>
                <a:gd name="T67" fmla="*/ 217 h 342"/>
                <a:gd name="T68" fmla="*/ 208 w 216"/>
                <a:gd name="T69" fmla="*/ 188 h 342"/>
                <a:gd name="T70" fmla="*/ 215 w 216"/>
                <a:gd name="T71" fmla="*/ 155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6" h="342">
                  <a:moveTo>
                    <a:pt x="216" y="137"/>
                  </a:moveTo>
                  <a:lnTo>
                    <a:pt x="216" y="137"/>
                  </a:lnTo>
                  <a:lnTo>
                    <a:pt x="215" y="124"/>
                  </a:lnTo>
                  <a:lnTo>
                    <a:pt x="214" y="110"/>
                  </a:lnTo>
                  <a:lnTo>
                    <a:pt x="211" y="97"/>
                  </a:lnTo>
                  <a:lnTo>
                    <a:pt x="207" y="84"/>
                  </a:lnTo>
                  <a:lnTo>
                    <a:pt x="203" y="72"/>
                  </a:lnTo>
                  <a:lnTo>
                    <a:pt x="197" y="61"/>
                  </a:lnTo>
                  <a:lnTo>
                    <a:pt x="191" y="49"/>
                  </a:lnTo>
                  <a:lnTo>
                    <a:pt x="184" y="40"/>
                  </a:lnTo>
                  <a:lnTo>
                    <a:pt x="177" y="31"/>
                  </a:lnTo>
                  <a:lnTo>
                    <a:pt x="168" y="24"/>
                  </a:lnTo>
                  <a:lnTo>
                    <a:pt x="159" y="16"/>
                  </a:lnTo>
                  <a:lnTo>
                    <a:pt x="150" y="10"/>
                  </a:lnTo>
                  <a:lnTo>
                    <a:pt x="140" y="6"/>
                  </a:lnTo>
                  <a:lnTo>
                    <a:pt x="130" y="2"/>
                  </a:lnTo>
                  <a:lnTo>
                    <a:pt x="120" y="0"/>
                  </a:lnTo>
                  <a:lnTo>
                    <a:pt x="108" y="0"/>
                  </a:lnTo>
                  <a:lnTo>
                    <a:pt x="108" y="0"/>
                  </a:lnTo>
                  <a:lnTo>
                    <a:pt x="97" y="0"/>
                  </a:lnTo>
                  <a:lnTo>
                    <a:pt x="87" y="2"/>
                  </a:lnTo>
                  <a:lnTo>
                    <a:pt x="76" y="6"/>
                  </a:lnTo>
                  <a:lnTo>
                    <a:pt x="67" y="10"/>
                  </a:lnTo>
                  <a:lnTo>
                    <a:pt x="57" y="16"/>
                  </a:lnTo>
                  <a:lnTo>
                    <a:pt x="48" y="24"/>
                  </a:lnTo>
                  <a:lnTo>
                    <a:pt x="40" y="31"/>
                  </a:lnTo>
                  <a:lnTo>
                    <a:pt x="32" y="40"/>
                  </a:lnTo>
                  <a:lnTo>
                    <a:pt x="25" y="49"/>
                  </a:lnTo>
                  <a:lnTo>
                    <a:pt x="18" y="61"/>
                  </a:lnTo>
                  <a:lnTo>
                    <a:pt x="14" y="72"/>
                  </a:lnTo>
                  <a:lnTo>
                    <a:pt x="9" y="84"/>
                  </a:lnTo>
                  <a:lnTo>
                    <a:pt x="5" y="97"/>
                  </a:lnTo>
                  <a:lnTo>
                    <a:pt x="3" y="110"/>
                  </a:lnTo>
                  <a:lnTo>
                    <a:pt x="1" y="124"/>
                  </a:lnTo>
                  <a:lnTo>
                    <a:pt x="0" y="137"/>
                  </a:lnTo>
                  <a:lnTo>
                    <a:pt x="0" y="137"/>
                  </a:lnTo>
                  <a:lnTo>
                    <a:pt x="1" y="156"/>
                  </a:lnTo>
                  <a:lnTo>
                    <a:pt x="4" y="174"/>
                  </a:lnTo>
                  <a:lnTo>
                    <a:pt x="8" y="191"/>
                  </a:lnTo>
                  <a:lnTo>
                    <a:pt x="15" y="207"/>
                  </a:lnTo>
                  <a:lnTo>
                    <a:pt x="23" y="221"/>
                  </a:lnTo>
                  <a:lnTo>
                    <a:pt x="32" y="234"/>
                  </a:lnTo>
                  <a:lnTo>
                    <a:pt x="42" y="246"/>
                  </a:lnTo>
                  <a:lnTo>
                    <a:pt x="53" y="256"/>
                  </a:lnTo>
                  <a:lnTo>
                    <a:pt x="53" y="284"/>
                  </a:lnTo>
                  <a:lnTo>
                    <a:pt x="53" y="284"/>
                  </a:lnTo>
                  <a:lnTo>
                    <a:pt x="54" y="296"/>
                  </a:lnTo>
                  <a:lnTo>
                    <a:pt x="58" y="307"/>
                  </a:lnTo>
                  <a:lnTo>
                    <a:pt x="62" y="316"/>
                  </a:lnTo>
                  <a:lnTo>
                    <a:pt x="70" y="325"/>
                  </a:lnTo>
                  <a:lnTo>
                    <a:pt x="78" y="332"/>
                  </a:lnTo>
                  <a:lnTo>
                    <a:pt x="88" y="337"/>
                  </a:lnTo>
                  <a:lnTo>
                    <a:pt x="99" y="341"/>
                  </a:lnTo>
                  <a:lnTo>
                    <a:pt x="111" y="342"/>
                  </a:lnTo>
                  <a:lnTo>
                    <a:pt x="111" y="342"/>
                  </a:lnTo>
                  <a:lnTo>
                    <a:pt x="122" y="341"/>
                  </a:lnTo>
                  <a:lnTo>
                    <a:pt x="133" y="337"/>
                  </a:lnTo>
                  <a:lnTo>
                    <a:pt x="143" y="332"/>
                  </a:lnTo>
                  <a:lnTo>
                    <a:pt x="151" y="325"/>
                  </a:lnTo>
                  <a:lnTo>
                    <a:pt x="159" y="316"/>
                  </a:lnTo>
                  <a:lnTo>
                    <a:pt x="163" y="307"/>
                  </a:lnTo>
                  <a:lnTo>
                    <a:pt x="167" y="296"/>
                  </a:lnTo>
                  <a:lnTo>
                    <a:pt x="169" y="284"/>
                  </a:lnTo>
                  <a:lnTo>
                    <a:pt x="169" y="252"/>
                  </a:lnTo>
                  <a:lnTo>
                    <a:pt x="169" y="252"/>
                  </a:lnTo>
                  <a:lnTo>
                    <a:pt x="179" y="242"/>
                  </a:lnTo>
                  <a:lnTo>
                    <a:pt x="188" y="230"/>
                  </a:lnTo>
                  <a:lnTo>
                    <a:pt x="196" y="217"/>
                  </a:lnTo>
                  <a:lnTo>
                    <a:pt x="203" y="203"/>
                  </a:lnTo>
                  <a:lnTo>
                    <a:pt x="208" y="188"/>
                  </a:lnTo>
                  <a:lnTo>
                    <a:pt x="213" y="172"/>
                  </a:lnTo>
                  <a:lnTo>
                    <a:pt x="215" y="155"/>
                  </a:lnTo>
                  <a:lnTo>
                    <a:pt x="216" y="137"/>
                  </a:lnTo>
                  <a:close/>
                </a:path>
              </a:pathLst>
            </a:custGeom>
            <a:solidFill>
              <a:srgbClr val="4A32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922">
              <a:extLst>
                <a:ext uri="{FF2B5EF4-FFF2-40B4-BE49-F238E27FC236}">
                  <a16:creationId xmlns:a16="http://schemas.microsoft.com/office/drawing/2014/main" id="{31258B25-E994-C698-6A5E-89FEC93F1BCE}"/>
                </a:ext>
              </a:extLst>
            </p:cNvPr>
            <p:cNvSpPr>
              <a:spLocks/>
            </p:cNvSpPr>
            <p:nvPr/>
          </p:nvSpPr>
          <p:spPr bwMode="auto">
            <a:xfrm>
              <a:off x="722312" y="2311400"/>
              <a:ext cx="114300" cy="180975"/>
            </a:xfrm>
            <a:custGeom>
              <a:avLst/>
              <a:gdLst>
                <a:gd name="T0" fmla="*/ 216 w 216"/>
                <a:gd name="T1" fmla="*/ 137 h 342"/>
                <a:gd name="T2" fmla="*/ 214 w 216"/>
                <a:gd name="T3" fmla="*/ 110 h 342"/>
                <a:gd name="T4" fmla="*/ 207 w 216"/>
                <a:gd name="T5" fmla="*/ 84 h 342"/>
                <a:gd name="T6" fmla="*/ 197 w 216"/>
                <a:gd name="T7" fmla="*/ 61 h 342"/>
                <a:gd name="T8" fmla="*/ 184 w 216"/>
                <a:gd name="T9" fmla="*/ 40 h 342"/>
                <a:gd name="T10" fmla="*/ 168 w 216"/>
                <a:gd name="T11" fmla="*/ 24 h 342"/>
                <a:gd name="T12" fmla="*/ 150 w 216"/>
                <a:gd name="T13" fmla="*/ 10 h 342"/>
                <a:gd name="T14" fmla="*/ 130 w 216"/>
                <a:gd name="T15" fmla="*/ 2 h 342"/>
                <a:gd name="T16" fmla="*/ 108 w 216"/>
                <a:gd name="T17" fmla="*/ 0 h 342"/>
                <a:gd name="T18" fmla="*/ 97 w 216"/>
                <a:gd name="T19" fmla="*/ 0 h 342"/>
                <a:gd name="T20" fmla="*/ 76 w 216"/>
                <a:gd name="T21" fmla="*/ 6 h 342"/>
                <a:gd name="T22" fmla="*/ 57 w 216"/>
                <a:gd name="T23" fmla="*/ 16 h 342"/>
                <a:gd name="T24" fmla="*/ 40 w 216"/>
                <a:gd name="T25" fmla="*/ 31 h 342"/>
                <a:gd name="T26" fmla="*/ 25 w 216"/>
                <a:gd name="T27" fmla="*/ 49 h 342"/>
                <a:gd name="T28" fmla="*/ 14 w 216"/>
                <a:gd name="T29" fmla="*/ 72 h 342"/>
                <a:gd name="T30" fmla="*/ 5 w 216"/>
                <a:gd name="T31" fmla="*/ 97 h 342"/>
                <a:gd name="T32" fmla="*/ 1 w 216"/>
                <a:gd name="T33" fmla="*/ 124 h 342"/>
                <a:gd name="T34" fmla="*/ 0 w 216"/>
                <a:gd name="T35" fmla="*/ 137 h 342"/>
                <a:gd name="T36" fmla="*/ 4 w 216"/>
                <a:gd name="T37" fmla="*/ 174 h 342"/>
                <a:gd name="T38" fmla="*/ 15 w 216"/>
                <a:gd name="T39" fmla="*/ 207 h 342"/>
                <a:gd name="T40" fmla="*/ 32 w 216"/>
                <a:gd name="T41" fmla="*/ 234 h 342"/>
                <a:gd name="T42" fmla="*/ 53 w 216"/>
                <a:gd name="T43" fmla="*/ 256 h 342"/>
                <a:gd name="T44" fmla="*/ 53 w 216"/>
                <a:gd name="T45" fmla="*/ 284 h 342"/>
                <a:gd name="T46" fmla="*/ 58 w 216"/>
                <a:gd name="T47" fmla="*/ 307 h 342"/>
                <a:gd name="T48" fmla="*/ 70 w 216"/>
                <a:gd name="T49" fmla="*/ 325 h 342"/>
                <a:gd name="T50" fmla="*/ 88 w 216"/>
                <a:gd name="T51" fmla="*/ 337 h 342"/>
                <a:gd name="T52" fmla="*/ 111 w 216"/>
                <a:gd name="T53" fmla="*/ 342 h 342"/>
                <a:gd name="T54" fmla="*/ 122 w 216"/>
                <a:gd name="T55" fmla="*/ 341 h 342"/>
                <a:gd name="T56" fmla="*/ 143 w 216"/>
                <a:gd name="T57" fmla="*/ 332 h 342"/>
                <a:gd name="T58" fmla="*/ 159 w 216"/>
                <a:gd name="T59" fmla="*/ 316 h 342"/>
                <a:gd name="T60" fmla="*/ 167 w 216"/>
                <a:gd name="T61" fmla="*/ 296 h 342"/>
                <a:gd name="T62" fmla="*/ 169 w 216"/>
                <a:gd name="T63" fmla="*/ 252 h 342"/>
                <a:gd name="T64" fmla="*/ 179 w 216"/>
                <a:gd name="T65" fmla="*/ 242 h 342"/>
                <a:gd name="T66" fmla="*/ 196 w 216"/>
                <a:gd name="T67" fmla="*/ 217 h 342"/>
                <a:gd name="T68" fmla="*/ 208 w 216"/>
                <a:gd name="T69" fmla="*/ 188 h 342"/>
                <a:gd name="T70" fmla="*/ 215 w 216"/>
                <a:gd name="T71" fmla="*/ 155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6" h="342">
                  <a:moveTo>
                    <a:pt x="216" y="137"/>
                  </a:moveTo>
                  <a:lnTo>
                    <a:pt x="216" y="137"/>
                  </a:lnTo>
                  <a:lnTo>
                    <a:pt x="215" y="124"/>
                  </a:lnTo>
                  <a:lnTo>
                    <a:pt x="214" y="110"/>
                  </a:lnTo>
                  <a:lnTo>
                    <a:pt x="211" y="97"/>
                  </a:lnTo>
                  <a:lnTo>
                    <a:pt x="207" y="84"/>
                  </a:lnTo>
                  <a:lnTo>
                    <a:pt x="203" y="72"/>
                  </a:lnTo>
                  <a:lnTo>
                    <a:pt x="197" y="61"/>
                  </a:lnTo>
                  <a:lnTo>
                    <a:pt x="191" y="49"/>
                  </a:lnTo>
                  <a:lnTo>
                    <a:pt x="184" y="40"/>
                  </a:lnTo>
                  <a:lnTo>
                    <a:pt x="177" y="31"/>
                  </a:lnTo>
                  <a:lnTo>
                    <a:pt x="168" y="24"/>
                  </a:lnTo>
                  <a:lnTo>
                    <a:pt x="159" y="16"/>
                  </a:lnTo>
                  <a:lnTo>
                    <a:pt x="150" y="10"/>
                  </a:lnTo>
                  <a:lnTo>
                    <a:pt x="140" y="6"/>
                  </a:lnTo>
                  <a:lnTo>
                    <a:pt x="130" y="2"/>
                  </a:lnTo>
                  <a:lnTo>
                    <a:pt x="120" y="0"/>
                  </a:lnTo>
                  <a:lnTo>
                    <a:pt x="108" y="0"/>
                  </a:lnTo>
                  <a:lnTo>
                    <a:pt x="108" y="0"/>
                  </a:lnTo>
                  <a:lnTo>
                    <a:pt x="97" y="0"/>
                  </a:lnTo>
                  <a:lnTo>
                    <a:pt x="87" y="2"/>
                  </a:lnTo>
                  <a:lnTo>
                    <a:pt x="76" y="6"/>
                  </a:lnTo>
                  <a:lnTo>
                    <a:pt x="67" y="10"/>
                  </a:lnTo>
                  <a:lnTo>
                    <a:pt x="57" y="16"/>
                  </a:lnTo>
                  <a:lnTo>
                    <a:pt x="48" y="24"/>
                  </a:lnTo>
                  <a:lnTo>
                    <a:pt x="40" y="31"/>
                  </a:lnTo>
                  <a:lnTo>
                    <a:pt x="32" y="40"/>
                  </a:lnTo>
                  <a:lnTo>
                    <a:pt x="25" y="49"/>
                  </a:lnTo>
                  <a:lnTo>
                    <a:pt x="18" y="61"/>
                  </a:lnTo>
                  <a:lnTo>
                    <a:pt x="14" y="72"/>
                  </a:lnTo>
                  <a:lnTo>
                    <a:pt x="9" y="84"/>
                  </a:lnTo>
                  <a:lnTo>
                    <a:pt x="5" y="97"/>
                  </a:lnTo>
                  <a:lnTo>
                    <a:pt x="3" y="110"/>
                  </a:lnTo>
                  <a:lnTo>
                    <a:pt x="1" y="124"/>
                  </a:lnTo>
                  <a:lnTo>
                    <a:pt x="0" y="137"/>
                  </a:lnTo>
                  <a:lnTo>
                    <a:pt x="0" y="137"/>
                  </a:lnTo>
                  <a:lnTo>
                    <a:pt x="1" y="156"/>
                  </a:lnTo>
                  <a:lnTo>
                    <a:pt x="4" y="174"/>
                  </a:lnTo>
                  <a:lnTo>
                    <a:pt x="8" y="191"/>
                  </a:lnTo>
                  <a:lnTo>
                    <a:pt x="15" y="207"/>
                  </a:lnTo>
                  <a:lnTo>
                    <a:pt x="23" y="221"/>
                  </a:lnTo>
                  <a:lnTo>
                    <a:pt x="32" y="234"/>
                  </a:lnTo>
                  <a:lnTo>
                    <a:pt x="42" y="246"/>
                  </a:lnTo>
                  <a:lnTo>
                    <a:pt x="53" y="256"/>
                  </a:lnTo>
                  <a:lnTo>
                    <a:pt x="53" y="284"/>
                  </a:lnTo>
                  <a:lnTo>
                    <a:pt x="53" y="284"/>
                  </a:lnTo>
                  <a:lnTo>
                    <a:pt x="54" y="296"/>
                  </a:lnTo>
                  <a:lnTo>
                    <a:pt x="58" y="307"/>
                  </a:lnTo>
                  <a:lnTo>
                    <a:pt x="62" y="316"/>
                  </a:lnTo>
                  <a:lnTo>
                    <a:pt x="70" y="325"/>
                  </a:lnTo>
                  <a:lnTo>
                    <a:pt x="78" y="332"/>
                  </a:lnTo>
                  <a:lnTo>
                    <a:pt x="88" y="337"/>
                  </a:lnTo>
                  <a:lnTo>
                    <a:pt x="99" y="341"/>
                  </a:lnTo>
                  <a:lnTo>
                    <a:pt x="111" y="342"/>
                  </a:lnTo>
                  <a:lnTo>
                    <a:pt x="111" y="342"/>
                  </a:lnTo>
                  <a:lnTo>
                    <a:pt x="122" y="341"/>
                  </a:lnTo>
                  <a:lnTo>
                    <a:pt x="133" y="337"/>
                  </a:lnTo>
                  <a:lnTo>
                    <a:pt x="143" y="332"/>
                  </a:lnTo>
                  <a:lnTo>
                    <a:pt x="151" y="325"/>
                  </a:lnTo>
                  <a:lnTo>
                    <a:pt x="159" y="316"/>
                  </a:lnTo>
                  <a:lnTo>
                    <a:pt x="163" y="307"/>
                  </a:lnTo>
                  <a:lnTo>
                    <a:pt x="167" y="296"/>
                  </a:lnTo>
                  <a:lnTo>
                    <a:pt x="169" y="284"/>
                  </a:lnTo>
                  <a:lnTo>
                    <a:pt x="169" y="252"/>
                  </a:lnTo>
                  <a:lnTo>
                    <a:pt x="169" y="252"/>
                  </a:lnTo>
                  <a:lnTo>
                    <a:pt x="179" y="242"/>
                  </a:lnTo>
                  <a:lnTo>
                    <a:pt x="188" y="230"/>
                  </a:lnTo>
                  <a:lnTo>
                    <a:pt x="196" y="217"/>
                  </a:lnTo>
                  <a:lnTo>
                    <a:pt x="203" y="203"/>
                  </a:lnTo>
                  <a:lnTo>
                    <a:pt x="208" y="188"/>
                  </a:lnTo>
                  <a:lnTo>
                    <a:pt x="213" y="172"/>
                  </a:lnTo>
                  <a:lnTo>
                    <a:pt x="215" y="155"/>
                  </a:lnTo>
                  <a:lnTo>
                    <a:pt x="216" y="1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923">
              <a:extLst>
                <a:ext uri="{FF2B5EF4-FFF2-40B4-BE49-F238E27FC236}">
                  <a16:creationId xmlns:a16="http://schemas.microsoft.com/office/drawing/2014/main" id="{391E8131-D5F7-8F0B-04C7-1230F1443997}"/>
                </a:ext>
              </a:extLst>
            </p:cNvPr>
            <p:cNvSpPr>
              <a:spLocks/>
            </p:cNvSpPr>
            <p:nvPr/>
          </p:nvSpPr>
          <p:spPr bwMode="auto">
            <a:xfrm>
              <a:off x="750887" y="2447925"/>
              <a:ext cx="28575" cy="30163"/>
            </a:xfrm>
            <a:custGeom>
              <a:avLst/>
              <a:gdLst>
                <a:gd name="T0" fmla="*/ 0 w 55"/>
                <a:gd name="T1" fmla="*/ 0 h 57"/>
                <a:gd name="T2" fmla="*/ 0 w 55"/>
                <a:gd name="T3" fmla="*/ 12 h 57"/>
                <a:gd name="T4" fmla="*/ 0 w 55"/>
                <a:gd name="T5" fmla="*/ 12 h 57"/>
                <a:gd name="T6" fmla="*/ 1 w 55"/>
                <a:gd name="T7" fmla="*/ 22 h 57"/>
                <a:gd name="T8" fmla="*/ 4 w 55"/>
                <a:gd name="T9" fmla="*/ 32 h 57"/>
                <a:gd name="T10" fmla="*/ 8 w 55"/>
                <a:gd name="T11" fmla="*/ 40 h 57"/>
                <a:gd name="T12" fmla="*/ 14 w 55"/>
                <a:gd name="T13" fmla="*/ 45 h 57"/>
                <a:gd name="T14" fmla="*/ 20 w 55"/>
                <a:gd name="T15" fmla="*/ 51 h 57"/>
                <a:gd name="T16" fmla="*/ 28 w 55"/>
                <a:gd name="T17" fmla="*/ 54 h 57"/>
                <a:gd name="T18" fmla="*/ 37 w 55"/>
                <a:gd name="T19" fmla="*/ 57 h 57"/>
                <a:gd name="T20" fmla="*/ 45 w 55"/>
                <a:gd name="T21" fmla="*/ 57 h 57"/>
                <a:gd name="T22" fmla="*/ 45 w 55"/>
                <a:gd name="T23" fmla="*/ 57 h 57"/>
                <a:gd name="T24" fmla="*/ 46 w 55"/>
                <a:gd name="T25" fmla="*/ 57 h 57"/>
                <a:gd name="T26" fmla="*/ 46 w 55"/>
                <a:gd name="T27" fmla="*/ 57 h 57"/>
                <a:gd name="T28" fmla="*/ 55 w 55"/>
                <a:gd name="T29" fmla="*/ 57 h 57"/>
                <a:gd name="T30" fmla="*/ 55 w 55"/>
                <a:gd name="T31" fmla="*/ 19 h 57"/>
                <a:gd name="T32" fmla="*/ 55 w 55"/>
                <a:gd name="T33" fmla="*/ 19 h 57"/>
                <a:gd name="T34" fmla="*/ 55 w 55"/>
                <a:gd name="T35" fmla="*/ 19 h 57"/>
                <a:gd name="T36" fmla="*/ 41 w 55"/>
                <a:gd name="T37" fmla="*/ 18 h 57"/>
                <a:gd name="T38" fmla="*/ 26 w 55"/>
                <a:gd name="T39" fmla="*/ 14 h 57"/>
                <a:gd name="T40" fmla="*/ 13 w 55"/>
                <a:gd name="T41" fmla="*/ 8 h 57"/>
                <a:gd name="T42" fmla="*/ 0 w 55"/>
                <a:gd name="T4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57">
                  <a:moveTo>
                    <a:pt x="0" y="0"/>
                  </a:moveTo>
                  <a:lnTo>
                    <a:pt x="0" y="12"/>
                  </a:lnTo>
                  <a:lnTo>
                    <a:pt x="0" y="12"/>
                  </a:lnTo>
                  <a:lnTo>
                    <a:pt x="1" y="22"/>
                  </a:lnTo>
                  <a:lnTo>
                    <a:pt x="4" y="32"/>
                  </a:lnTo>
                  <a:lnTo>
                    <a:pt x="8" y="40"/>
                  </a:lnTo>
                  <a:lnTo>
                    <a:pt x="14" y="45"/>
                  </a:lnTo>
                  <a:lnTo>
                    <a:pt x="20" y="51"/>
                  </a:lnTo>
                  <a:lnTo>
                    <a:pt x="28" y="54"/>
                  </a:lnTo>
                  <a:lnTo>
                    <a:pt x="37" y="57"/>
                  </a:lnTo>
                  <a:lnTo>
                    <a:pt x="45" y="57"/>
                  </a:lnTo>
                  <a:lnTo>
                    <a:pt x="45" y="57"/>
                  </a:lnTo>
                  <a:lnTo>
                    <a:pt x="46" y="57"/>
                  </a:lnTo>
                  <a:lnTo>
                    <a:pt x="46" y="57"/>
                  </a:lnTo>
                  <a:lnTo>
                    <a:pt x="55" y="57"/>
                  </a:lnTo>
                  <a:lnTo>
                    <a:pt x="55" y="19"/>
                  </a:lnTo>
                  <a:lnTo>
                    <a:pt x="55" y="19"/>
                  </a:lnTo>
                  <a:lnTo>
                    <a:pt x="55" y="19"/>
                  </a:lnTo>
                  <a:lnTo>
                    <a:pt x="41" y="18"/>
                  </a:lnTo>
                  <a:lnTo>
                    <a:pt x="26" y="14"/>
                  </a:lnTo>
                  <a:lnTo>
                    <a:pt x="13" y="8"/>
                  </a:lnTo>
                  <a:lnTo>
                    <a:pt x="0" y="0"/>
                  </a:lnTo>
                  <a:close/>
                </a:path>
              </a:pathLst>
            </a:custGeom>
            <a:solidFill>
              <a:srgbClr val="412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924">
              <a:extLst>
                <a:ext uri="{FF2B5EF4-FFF2-40B4-BE49-F238E27FC236}">
                  <a16:creationId xmlns:a16="http://schemas.microsoft.com/office/drawing/2014/main" id="{FCBAC746-F73B-920D-1C18-30250623F2E5}"/>
                </a:ext>
              </a:extLst>
            </p:cNvPr>
            <p:cNvSpPr>
              <a:spLocks/>
            </p:cNvSpPr>
            <p:nvPr/>
          </p:nvSpPr>
          <p:spPr bwMode="auto">
            <a:xfrm>
              <a:off x="750887" y="2447925"/>
              <a:ext cx="28575" cy="30163"/>
            </a:xfrm>
            <a:custGeom>
              <a:avLst/>
              <a:gdLst>
                <a:gd name="T0" fmla="*/ 0 w 55"/>
                <a:gd name="T1" fmla="*/ 0 h 57"/>
                <a:gd name="T2" fmla="*/ 0 w 55"/>
                <a:gd name="T3" fmla="*/ 12 h 57"/>
                <a:gd name="T4" fmla="*/ 0 w 55"/>
                <a:gd name="T5" fmla="*/ 12 h 57"/>
                <a:gd name="T6" fmla="*/ 1 w 55"/>
                <a:gd name="T7" fmla="*/ 22 h 57"/>
                <a:gd name="T8" fmla="*/ 4 w 55"/>
                <a:gd name="T9" fmla="*/ 32 h 57"/>
                <a:gd name="T10" fmla="*/ 8 w 55"/>
                <a:gd name="T11" fmla="*/ 40 h 57"/>
                <a:gd name="T12" fmla="*/ 14 w 55"/>
                <a:gd name="T13" fmla="*/ 45 h 57"/>
                <a:gd name="T14" fmla="*/ 20 w 55"/>
                <a:gd name="T15" fmla="*/ 51 h 57"/>
                <a:gd name="T16" fmla="*/ 28 w 55"/>
                <a:gd name="T17" fmla="*/ 54 h 57"/>
                <a:gd name="T18" fmla="*/ 37 w 55"/>
                <a:gd name="T19" fmla="*/ 57 h 57"/>
                <a:gd name="T20" fmla="*/ 45 w 55"/>
                <a:gd name="T21" fmla="*/ 57 h 57"/>
                <a:gd name="T22" fmla="*/ 45 w 55"/>
                <a:gd name="T23" fmla="*/ 57 h 57"/>
                <a:gd name="T24" fmla="*/ 46 w 55"/>
                <a:gd name="T25" fmla="*/ 57 h 57"/>
                <a:gd name="T26" fmla="*/ 46 w 55"/>
                <a:gd name="T27" fmla="*/ 57 h 57"/>
                <a:gd name="T28" fmla="*/ 55 w 55"/>
                <a:gd name="T29" fmla="*/ 57 h 57"/>
                <a:gd name="T30" fmla="*/ 55 w 55"/>
                <a:gd name="T31" fmla="*/ 19 h 57"/>
                <a:gd name="T32" fmla="*/ 55 w 55"/>
                <a:gd name="T33" fmla="*/ 19 h 57"/>
                <a:gd name="T34" fmla="*/ 55 w 55"/>
                <a:gd name="T35" fmla="*/ 19 h 57"/>
                <a:gd name="T36" fmla="*/ 41 w 55"/>
                <a:gd name="T37" fmla="*/ 18 h 57"/>
                <a:gd name="T38" fmla="*/ 26 w 55"/>
                <a:gd name="T39" fmla="*/ 14 h 57"/>
                <a:gd name="T40" fmla="*/ 13 w 55"/>
                <a:gd name="T41" fmla="*/ 8 h 57"/>
                <a:gd name="T42" fmla="*/ 0 w 55"/>
                <a:gd name="T4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57">
                  <a:moveTo>
                    <a:pt x="0" y="0"/>
                  </a:moveTo>
                  <a:lnTo>
                    <a:pt x="0" y="12"/>
                  </a:lnTo>
                  <a:lnTo>
                    <a:pt x="0" y="12"/>
                  </a:lnTo>
                  <a:lnTo>
                    <a:pt x="1" y="22"/>
                  </a:lnTo>
                  <a:lnTo>
                    <a:pt x="4" y="32"/>
                  </a:lnTo>
                  <a:lnTo>
                    <a:pt x="8" y="40"/>
                  </a:lnTo>
                  <a:lnTo>
                    <a:pt x="14" y="45"/>
                  </a:lnTo>
                  <a:lnTo>
                    <a:pt x="20" y="51"/>
                  </a:lnTo>
                  <a:lnTo>
                    <a:pt x="28" y="54"/>
                  </a:lnTo>
                  <a:lnTo>
                    <a:pt x="37" y="57"/>
                  </a:lnTo>
                  <a:lnTo>
                    <a:pt x="45" y="57"/>
                  </a:lnTo>
                  <a:lnTo>
                    <a:pt x="45" y="57"/>
                  </a:lnTo>
                  <a:lnTo>
                    <a:pt x="46" y="57"/>
                  </a:lnTo>
                  <a:lnTo>
                    <a:pt x="46" y="57"/>
                  </a:lnTo>
                  <a:lnTo>
                    <a:pt x="55" y="57"/>
                  </a:lnTo>
                  <a:lnTo>
                    <a:pt x="55" y="19"/>
                  </a:lnTo>
                  <a:lnTo>
                    <a:pt x="55" y="19"/>
                  </a:lnTo>
                  <a:lnTo>
                    <a:pt x="55" y="19"/>
                  </a:lnTo>
                  <a:lnTo>
                    <a:pt x="41" y="18"/>
                  </a:lnTo>
                  <a:lnTo>
                    <a:pt x="26" y="14"/>
                  </a:lnTo>
                  <a:lnTo>
                    <a:pt x="13"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925">
              <a:extLst>
                <a:ext uri="{FF2B5EF4-FFF2-40B4-BE49-F238E27FC236}">
                  <a16:creationId xmlns:a16="http://schemas.microsoft.com/office/drawing/2014/main" id="{3EAFBE71-0F6B-9E81-DA45-C90F8E60268F}"/>
                </a:ext>
              </a:extLst>
            </p:cNvPr>
            <p:cNvSpPr>
              <a:spLocks/>
            </p:cNvSpPr>
            <p:nvPr/>
          </p:nvSpPr>
          <p:spPr bwMode="auto">
            <a:xfrm>
              <a:off x="779462" y="2338387"/>
              <a:ext cx="57150" cy="153988"/>
            </a:xfrm>
            <a:custGeom>
              <a:avLst/>
              <a:gdLst>
                <a:gd name="T0" fmla="*/ 3 w 108"/>
                <a:gd name="T1" fmla="*/ 0 h 291"/>
                <a:gd name="T2" fmla="*/ 0 w 108"/>
                <a:gd name="T3" fmla="*/ 188 h 291"/>
                <a:gd name="T4" fmla="*/ 22 w 108"/>
                <a:gd name="T5" fmla="*/ 186 h 291"/>
                <a:gd name="T6" fmla="*/ 25 w 108"/>
                <a:gd name="T7" fmla="*/ 188 h 291"/>
                <a:gd name="T8" fmla="*/ 27 w 108"/>
                <a:gd name="T9" fmla="*/ 195 h 291"/>
                <a:gd name="T10" fmla="*/ 27 w 108"/>
                <a:gd name="T11" fmla="*/ 195 h 291"/>
                <a:gd name="T12" fmla="*/ 27 w 108"/>
                <a:gd name="T13" fmla="*/ 195 h 291"/>
                <a:gd name="T14" fmla="*/ 25 w 108"/>
                <a:gd name="T15" fmla="*/ 201 h 291"/>
                <a:gd name="T16" fmla="*/ 22 w 108"/>
                <a:gd name="T17" fmla="*/ 204 h 291"/>
                <a:gd name="T18" fmla="*/ 0 w 108"/>
                <a:gd name="T19" fmla="*/ 224 h 291"/>
                <a:gd name="T20" fmla="*/ 8 w 108"/>
                <a:gd name="T21" fmla="*/ 224 h 291"/>
                <a:gd name="T22" fmla="*/ 24 w 108"/>
                <a:gd name="T23" fmla="*/ 221 h 291"/>
                <a:gd name="T24" fmla="*/ 40 w 108"/>
                <a:gd name="T25" fmla="*/ 214 h 291"/>
                <a:gd name="T26" fmla="*/ 53 w 108"/>
                <a:gd name="T27" fmla="*/ 206 h 291"/>
                <a:gd name="T28" fmla="*/ 60 w 108"/>
                <a:gd name="T29" fmla="*/ 201 h 291"/>
                <a:gd name="T30" fmla="*/ 60 w 108"/>
                <a:gd name="T31" fmla="*/ 201 h 291"/>
                <a:gd name="T32" fmla="*/ 46 w 108"/>
                <a:gd name="T33" fmla="*/ 224 h 291"/>
                <a:gd name="T34" fmla="*/ 32 w 108"/>
                <a:gd name="T35" fmla="*/ 242 h 291"/>
                <a:gd name="T36" fmla="*/ 16 w 108"/>
                <a:gd name="T37" fmla="*/ 255 h 291"/>
                <a:gd name="T38" fmla="*/ 0 w 108"/>
                <a:gd name="T39" fmla="*/ 262 h 291"/>
                <a:gd name="T40" fmla="*/ 0 w 108"/>
                <a:gd name="T41" fmla="*/ 291 h 291"/>
                <a:gd name="T42" fmla="*/ 3 w 108"/>
                <a:gd name="T43" fmla="*/ 291 h 291"/>
                <a:gd name="T44" fmla="*/ 25 w 108"/>
                <a:gd name="T45" fmla="*/ 286 h 291"/>
                <a:gd name="T46" fmla="*/ 43 w 108"/>
                <a:gd name="T47" fmla="*/ 274 h 291"/>
                <a:gd name="T48" fmla="*/ 55 w 108"/>
                <a:gd name="T49" fmla="*/ 256 h 291"/>
                <a:gd name="T50" fmla="*/ 61 w 108"/>
                <a:gd name="T51" fmla="*/ 233 h 291"/>
                <a:gd name="T52" fmla="*/ 61 w 108"/>
                <a:gd name="T53" fmla="*/ 201 h 291"/>
                <a:gd name="T54" fmla="*/ 71 w 108"/>
                <a:gd name="T55" fmla="*/ 191 h 291"/>
                <a:gd name="T56" fmla="*/ 88 w 108"/>
                <a:gd name="T57" fmla="*/ 166 h 291"/>
                <a:gd name="T58" fmla="*/ 100 w 108"/>
                <a:gd name="T59" fmla="*/ 137 h 291"/>
                <a:gd name="T60" fmla="*/ 107 w 108"/>
                <a:gd name="T61" fmla="*/ 104 h 291"/>
                <a:gd name="T62" fmla="*/ 108 w 108"/>
                <a:gd name="T63" fmla="*/ 86 h 291"/>
                <a:gd name="T64" fmla="*/ 107 w 108"/>
                <a:gd name="T65" fmla="*/ 69 h 291"/>
                <a:gd name="T66" fmla="*/ 98 w 108"/>
                <a:gd name="T67" fmla="*/ 72 h 291"/>
                <a:gd name="T68" fmla="*/ 92 w 108"/>
                <a:gd name="T69" fmla="*/ 73 h 291"/>
                <a:gd name="T70" fmla="*/ 76 w 108"/>
                <a:gd name="T71" fmla="*/ 69 h 291"/>
                <a:gd name="T72" fmla="*/ 50 w 108"/>
                <a:gd name="T73" fmla="*/ 58 h 291"/>
                <a:gd name="T74" fmla="*/ 44 w 108"/>
                <a:gd name="T75" fmla="*/ 54 h 291"/>
                <a:gd name="T76" fmla="*/ 25 w 108"/>
                <a:gd name="T77" fmla="*/ 33 h 291"/>
                <a:gd name="T78" fmla="*/ 3 w 108"/>
                <a:gd name="T79"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8" h="291">
                  <a:moveTo>
                    <a:pt x="3" y="0"/>
                  </a:moveTo>
                  <a:lnTo>
                    <a:pt x="3" y="0"/>
                  </a:lnTo>
                  <a:lnTo>
                    <a:pt x="0" y="5"/>
                  </a:lnTo>
                  <a:lnTo>
                    <a:pt x="0" y="188"/>
                  </a:lnTo>
                  <a:lnTo>
                    <a:pt x="22" y="186"/>
                  </a:lnTo>
                  <a:lnTo>
                    <a:pt x="22" y="186"/>
                  </a:lnTo>
                  <a:lnTo>
                    <a:pt x="24" y="186"/>
                  </a:lnTo>
                  <a:lnTo>
                    <a:pt x="25" y="188"/>
                  </a:lnTo>
                  <a:lnTo>
                    <a:pt x="27" y="192"/>
                  </a:lnTo>
                  <a:lnTo>
                    <a:pt x="27" y="195"/>
                  </a:lnTo>
                  <a:lnTo>
                    <a:pt x="27" y="195"/>
                  </a:lnTo>
                  <a:lnTo>
                    <a:pt x="27" y="195"/>
                  </a:lnTo>
                  <a:lnTo>
                    <a:pt x="27" y="195"/>
                  </a:lnTo>
                  <a:lnTo>
                    <a:pt x="27" y="195"/>
                  </a:lnTo>
                  <a:lnTo>
                    <a:pt x="27" y="199"/>
                  </a:lnTo>
                  <a:lnTo>
                    <a:pt x="25" y="201"/>
                  </a:lnTo>
                  <a:lnTo>
                    <a:pt x="24" y="203"/>
                  </a:lnTo>
                  <a:lnTo>
                    <a:pt x="22" y="204"/>
                  </a:lnTo>
                  <a:lnTo>
                    <a:pt x="0" y="202"/>
                  </a:lnTo>
                  <a:lnTo>
                    <a:pt x="0" y="224"/>
                  </a:lnTo>
                  <a:lnTo>
                    <a:pt x="0" y="224"/>
                  </a:lnTo>
                  <a:lnTo>
                    <a:pt x="8" y="224"/>
                  </a:lnTo>
                  <a:lnTo>
                    <a:pt x="16" y="223"/>
                  </a:lnTo>
                  <a:lnTo>
                    <a:pt x="24" y="221"/>
                  </a:lnTo>
                  <a:lnTo>
                    <a:pt x="32" y="218"/>
                  </a:lnTo>
                  <a:lnTo>
                    <a:pt x="40" y="214"/>
                  </a:lnTo>
                  <a:lnTo>
                    <a:pt x="46" y="211"/>
                  </a:lnTo>
                  <a:lnTo>
                    <a:pt x="53" y="206"/>
                  </a:lnTo>
                  <a:lnTo>
                    <a:pt x="60" y="201"/>
                  </a:lnTo>
                  <a:lnTo>
                    <a:pt x="60" y="201"/>
                  </a:lnTo>
                  <a:lnTo>
                    <a:pt x="60" y="201"/>
                  </a:lnTo>
                  <a:lnTo>
                    <a:pt x="60" y="201"/>
                  </a:lnTo>
                  <a:lnTo>
                    <a:pt x="53" y="213"/>
                  </a:lnTo>
                  <a:lnTo>
                    <a:pt x="46" y="224"/>
                  </a:lnTo>
                  <a:lnTo>
                    <a:pt x="39" y="233"/>
                  </a:lnTo>
                  <a:lnTo>
                    <a:pt x="32" y="242"/>
                  </a:lnTo>
                  <a:lnTo>
                    <a:pt x="24" y="249"/>
                  </a:lnTo>
                  <a:lnTo>
                    <a:pt x="16" y="255"/>
                  </a:lnTo>
                  <a:lnTo>
                    <a:pt x="8" y="258"/>
                  </a:lnTo>
                  <a:lnTo>
                    <a:pt x="0" y="262"/>
                  </a:lnTo>
                  <a:lnTo>
                    <a:pt x="0" y="291"/>
                  </a:lnTo>
                  <a:lnTo>
                    <a:pt x="0" y="291"/>
                  </a:lnTo>
                  <a:lnTo>
                    <a:pt x="3" y="291"/>
                  </a:lnTo>
                  <a:lnTo>
                    <a:pt x="3" y="291"/>
                  </a:lnTo>
                  <a:lnTo>
                    <a:pt x="14" y="290"/>
                  </a:lnTo>
                  <a:lnTo>
                    <a:pt x="25" y="286"/>
                  </a:lnTo>
                  <a:lnTo>
                    <a:pt x="35" y="281"/>
                  </a:lnTo>
                  <a:lnTo>
                    <a:pt x="43" y="274"/>
                  </a:lnTo>
                  <a:lnTo>
                    <a:pt x="51" y="265"/>
                  </a:lnTo>
                  <a:lnTo>
                    <a:pt x="55" y="256"/>
                  </a:lnTo>
                  <a:lnTo>
                    <a:pt x="59" y="245"/>
                  </a:lnTo>
                  <a:lnTo>
                    <a:pt x="61" y="233"/>
                  </a:lnTo>
                  <a:lnTo>
                    <a:pt x="61" y="201"/>
                  </a:lnTo>
                  <a:lnTo>
                    <a:pt x="61" y="201"/>
                  </a:lnTo>
                  <a:lnTo>
                    <a:pt x="61" y="201"/>
                  </a:lnTo>
                  <a:lnTo>
                    <a:pt x="71" y="191"/>
                  </a:lnTo>
                  <a:lnTo>
                    <a:pt x="80" y="179"/>
                  </a:lnTo>
                  <a:lnTo>
                    <a:pt x="88" y="166"/>
                  </a:lnTo>
                  <a:lnTo>
                    <a:pt x="95" y="152"/>
                  </a:lnTo>
                  <a:lnTo>
                    <a:pt x="100" y="137"/>
                  </a:lnTo>
                  <a:lnTo>
                    <a:pt x="105" y="121"/>
                  </a:lnTo>
                  <a:lnTo>
                    <a:pt x="107" y="104"/>
                  </a:lnTo>
                  <a:lnTo>
                    <a:pt x="108" y="86"/>
                  </a:lnTo>
                  <a:lnTo>
                    <a:pt x="108" y="86"/>
                  </a:lnTo>
                  <a:lnTo>
                    <a:pt x="107" y="69"/>
                  </a:lnTo>
                  <a:lnTo>
                    <a:pt x="107" y="69"/>
                  </a:lnTo>
                  <a:lnTo>
                    <a:pt x="103" y="72"/>
                  </a:lnTo>
                  <a:lnTo>
                    <a:pt x="98" y="72"/>
                  </a:lnTo>
                  <a:lnTo>
                    <a:pt x="92" y="73"/>
                  </a:lnTo>
                  <a:lnTo>
                    <a:pt x="92" y="73"/>
                  </a:lnTo>
                  <a:lnTo>
                    <a:pt x="85" y="72"/>
                  </a:lnTo>
                  <a:lnTo>
                    <a:pt x="76" y="69"/>
                  </a:lnTo>
                  <a:lnTo>
                    <a:pt x="63" y="65"/>
                  </a:lnTo>
                  <a:lnTo>
                    <a:pt x="50" y="58"/>
                  </a:lnTo>
                  <a:lnTo>
                    <a:pt x="50" y="58"/>
                  </a:lnTo>
                  <a:lnTo>
                    <a:pt x="44" y="54"/>
                  </a:lnTo>
                  <a:lnTo>
                    <a:pt x="37" y="48"/>
                  </a:lnTo>
                  <a:lnTo>
                    <a:pt x="25" y="33"/>
                  </a:lnTo>
                  <a:lnTo>
                    <a:pt x="13" y="18"/>
                  </a:lnTo>
                  <a:lnTo>
                    <a:pt x="3" y="0"/>
                  </a:lnTo>
                  <a:close/>
                </a:path>
              </a:pathLst>
            </a:custGeom>
            <a:solidFill>
              <a:srgbClr val="482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926">
              <a:extLst>
                <a:ext uri="{FF2B5EF4-FFF2-40B4-BE49-F238E27FC236}">
                  <a16:creationId xmlns:a16="http://schemas.microsoft.com/office/drawing/2014/main" id="{BC482E27-DB59-E9C7-EFEA-77B45891A9A6}"/>
                </a:ext>
              </a:extLst>
            </p:cNvPr>
            <p:cNvSpPr>
              <a:spLocks/>
            </p:cNvSpPr>
            <p:nvPr/>
          </p:nvSpPr>
          <p:spPr bwMode="auto">
            <a:xfrm>
              <a:off x="779462" y="2338387"/>
              <a:ext cx="57150" cy="153988"/>
            </a:xfrm>
            <a:custGeom>
              <a:avLst/>
              <a:gdLst>
                <a:gd name="T0" fmla="*/ 3 w 108"/>
                <a:gd name="T1" fmla="*/ 0 h 291"/>
                <a:gd name="T2" fmla="*/ 0 w 108"/>
                <a:gd name="T3" fmla="*/ 188 h 291"/>
                <a:gd name="T4" fmla="*/ 22 w 108"/>
                <a:gd name="T5" fmla="*/ 186 h 291"/>
                <a:gd name="T6" fmla="*/ 25 w 108"/>
                <a:gd name="T7" fmla="*/ 188 h 291"/>
                <a:gd name="T8" fmla="*/ 27 w 108"/>
                <a:gd name="T9" fmla="*/ 195 h 291"/>
                <a:gd name="T10" fmla="*/ 27 w 108"/>
                <a:gd name="T11" fmla="*/ 195 h 291"/>
                <a:gd name="T12" fmla="*/ 27 w 108"/>
                <a:gd name="T13" fmla="*/ 195 h 291"/>
                <a:gd name="T14" fmla="*/ 25 w 108"/>
                <a:gd name="T15" fmla="*/ 201 h 291"/>
                <a:gd name="T16" fmla="*/ 22 w 108"/>
                <a:gd name="T17" fmla="*/ 204 h 291"/>
                <a:gd name="T18" fmla="*/ 0 w 108"/>
                <a:gd name="T19" fmla="*/ 224 h 291"/>
                <a:gd name="T20" fmla="*/ 8 w 108"/>
                <a:gd name="T21" fmla="*/ 224 h 291"/>
                <a:gd name="T22" fmla="*/ 24 w 108"/>
                <a:gd name="T23" fmla="*/ 221 h 291"/>
                <a:gd name="T24" fmla="*/ 40 w 108"/>
                <a:gd name="T25" fmla="*/ 214 h 291"/>
                <a:gd name="T26" fmla="*/ 53 w 108"/>
                <a:gd name="T27" fmla="*/ 206 h 291"/>
                <a:gd name="T28" fmla="*/ 60 w 108"/>
                <a:gd name="T29" fmla="*/ 201 h 291"/>
                <a:gd name="T30" fmla="*/ 60 w 108"/>
                <a:gd name="T31" fmla="*/ 201 h 291"/>
                <a:gd name="T32" fmla="*/ 46 w 108"/>
                <a:gd name="T33" fmla="*/ 224 h 291"/>
                <a:gd name="T34" fmla="*/ 32 w 108"/>
                <a:gd name="T35" fmla="*/ 242 h 291"/>
                <a:gd name="T36" fmla="*/ 16 w 108"/>
                <a:gd name="T37" fmla="*/ 255 h 291"/>
                <a:gd name="T38" fmla="*/ 0 w 108"/>
                <a:gd name="T39" fmla="*/ 262 h 291"/>
                <a:gd name="T40" fmla="*/ 0 w 108"/>
                <a:gd name="T41" fmla="*/ 291 h 291"/>
                <a:gd name="T42" fmla="*/ 3 w 108"/>
                <a:gd name="T43" fmla="*/ 291 h 291"/>
                <a:gd name="T44" fmla="*/ 25 w 108"/>
                <a:gd name="T45" fmla="*/ 286 h 291"/>
                <a:gd name="T46" fmla="*/ 43 w 108"/>
                <a:gd name="T47" fmla="*/ 274 h 291"/>
                <a:gd name="T48" fmla="*/ 55 w 108"/>
                <a:gd name="T49" fmla="*/ 256 h 291"/>
                <a:gd name="T50" fmla="*/ 61 w 108"/>
                <a:gd name="T51" fmla="*/ 233 h 291"/>
                <a:gd name="T52" fmla="*/ 61 w 108"/>
                <a:gd name="T53" fmla="*/ 201 h 291"/>
                <a:gd name="T54" fmla="*/ 71 w 108"/>
                <a:gd name="T55" fmla="*/ 191 h 291"/>
                <a:gd name="T56" fmla="*/ 88 w 108"/>
                <a:gd name="T57" fmla="*/ 166 h 291"/>
                <a:gd name="T58" fmla="*/ 100 w 108"/>
                <a:gd name="T59" fmla="*/ 137 h 291"/>
                <a:gd name="T60" fmla="*/ 107 w 108"/>
                <a:gd name="T61" fmla="*/ 104 h 291"/>
                <a:gd name="T62" fmla="*/ 108 w 108"/>
                <a:gd name="T63" fmla="*/ 86 h 291"/>
                <a:gd name="T64" fmla="*/ 107 w 108"/>
                <a:gd name="T65" fmla="*/ 69 h 291"/>
                <a:gd name="T66" fmla="*/ 98 w 108"/>
                <a:gd name="T67" fmla="*/ 72 h 291"/>
                <a:gd name="T68" fmla="*/ 92 w 108"/>
                <a:gd name="T69" fmla="*/ 73 h 291"/>
                <a:gd name="T70" fmla="*/ 76 w 108"/>
                <a:gd name="T71" fmla="*/ 69 h 291"/>
                <a:gd name="T72" fmla="*/ 50 w 108"/>
                <a:gd name="T73" fmla="*/ 58 h 291"/>
                <a:gd name="T74" fmla="*/ 44 w 108"/>
                <a:gd name="T75" fmla="*/ 54 h 291"/>
                <a:gd name="T76" fmla="*/ 25 w 108"/>
                <a:gd name="T77" fmla="*/ 33 h 291"/>
                <a:gd name="T78" fmla="*/ 3 w 108"/>
                <a:gd name="T79"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8" h="291">
                  <a:moveTo>
                    <a:pt x="3" y="0"/>
                  </a:moveTo>
                  <a:lnTo>
                    <a:pt x="3" y="0"/>
                  </a:lnTo>
                  <a:lnTo>
                    <a:pt x="0" y="5"/>
                  </a:lnTo>
                  <a:lnTo>
                    <a:pt x="0" y="188"/>
                  </a:lnTo>
                  <a:lnTo>
                    <a:pt x="22" y="186"/>
                  </a:lnTo>
                  <a:lnTo>
                    <a:pt x="22" y="186"/>
                  </a:lnTo>
                  <a:lnTo>
                    <a:pt x="24" y="186"/>
                  </a:lnTo>
                  <a:lnTo>
                    <a:pt x="25" y="188"/>
                  </a:lnTo>
                  <a:lnTo>
                    <a:pt x="27" y="192"/>
                  </a:lnTo>
                  <a:lnTo>
                    <a:pt x="27" y="195"/>
                  </a:lnTo>
                  <a:lnTo>
                    <a:pt x="27" y="195"/>
                  </a:lnTo>
                  <a:lnTo>
                    <a:pt x="27" y="195"/>
                  </a:lnTo>
                  <a:lnTo>
                    <a:pt x="27" y="195"/>
                  </a:lnTo>
                  <a:lnTo>
                    <a:pt x="27" y="195"/>
                  </a:lnTo>
                  <a:lnTo>
                    <a:pt x="27" y="199"/>
                  </a:lnTo>
                  <a:lnTo>
                    <a:pt x="25" y="201"/>
                  </a:lnTo>
                  <a:lnTo>
                    <a:pt x="24" y="203"/>
                  </a:lnTo>
                  <a:lnTo>
                    <a:pt x="22" y="204"/>
                  </a:lnTo>
                  <a:lnTo>
                    <a:pt x="0" y="202"/>
                  </a:lnTo>
                  <a:lnTo>
                    <a:pt x="0" y="224"/>
                  </a:lnTo>
                  <a:lnTo>
                    <a:pt x="0" y="224"/>
                  </a:lnTo>
                  <a:lnTo>
                    <a:pt x="8" y="224"/>
                  </a:lnTo>
                  <a:lnTo>
                    <a:pt x="16" y="223"/>
                  </a:lnTo>
                  <a:lnTo>
                    <a:pt x="24" y="221"/>
                  </a:lnTo>
                  <a:lnTo>
                    <a:pt x="32" y="218"/>
                  </a:lnTo>
                  <a:lnTo>
                    <a:pt x="40" y="214"/>
                  </a:lnTo>
                  <a:lnTo>
                    <a:pt x="46" y="211"/>
                  </a:lnTo>
                  <a:lnTo>
                    <a:pt x="53" y="206"/>
                  </a:lnTo>
                  <a:lnTo>
                    <a:pt x="60" y="201"/>
                  </a:lnTo>
                  <a:lnTo>
                    <a:pt x="60" y="201"/>
                  </a:lnTo>
                  <a:lnTo>
                    <a:pt x="60" y="201"/>
                  </a:lnTo>
                  <a:lnTo>
                    <a:pt x="60" y="201"/>
                  </a:lnTo>
                  <a:lnTo>
                    <a:pt x="53" y="213"/>
                  </a:lnTo>
                  <a:lnTo>
                    <a:pt x="46" y="224"/>
                  </a:lnTo>
                  <a:lnTo>
                    <a:pt x="39" y="233"/>
                  </a:lnTo>
                  <a:lnTo>
                    <a:pt x="32" y="242"/>
                  </a:lnTo>
                  <a:lnTo>
                    <a:pt x="24" y="249"/>
                  </a:lnTo>
                  <a:lnTo>
                    <a:pt x="16" y="255"/>
                  </a:lnTo>
                  <a:lnTo>
                    <a:pt x="8" y="258"/>
                  </a:lnTo>
                  <a:lnTo>
                    <a:pt x="0" y="262"/>
                  </a:lnTo>
                  <a:lnTo>
                    <a:pt x="0" y="291"/>
                  </a:lnTo>
                  <a:lnTo>
                    <a:pt x="0" y="291"/>
                  </a:lnTo>
                  <a:lnTo>
                    <a:pt x="3" y="291"/>
                  </a:lnTo>
                  <a:lnTo>
                    <a:pt x="3" y="291"/>
                  </a:lnTo>
                  <a:lnTo>
                    <a:pt x="14" y="290"/>
                  </a:lnTo>
                  <a:lnTo>
                    <a:pt x="25" y="286"/>
                  </a:lnTo>
                  <a:lnTo>
                    <a:pt x="35" y="281"/>
                  </a:lnTo>
                  <a:lnTo>
                    <a:pt x="43" y="274"/>
                  </a:lnTo>
                  <a:lnTo>
                    <a:pt x="51" y="265"/>
                  </a:lnTo>
                  <a:lnTo>
                    <a:pt x="55" y="256"/>
                  </a:lnTo>
                  <a:lnTo>
                    <a:pt x="59" y="245"/>
                  </a:lnTo>
                  <a:lnTo>
                    <a:pt x="61" y="233"/>
                  </a:lnTo>
                  <a:lnTo>
                    <a:pt x="61" y="201"/>
                  </a:lnTo>
                  <a:lnTo>
                    <a:pt x="61" y="201"/>
                  </a:lnTo>
                  <a:lnTo>
                    <a:pt x="61" y="201"/>
                  </a:lnTo>
                  <a:lnTo>
                    <a:pt x="71" y="191"/>
                  </a:lnTo>
                  <a:lnTo>
                    <a:pt x="80" y="179"/>
                  </a:lnTo>
                  <a:lnTo>
                    <a:pt x="88" y="166"/>
                  </a:lnTo>
                  <a:lnTo>
                    <a:pt x="95" y="152"/>
                  </a:lnTo>
                  <a:lnTo>
                    <a:pt x="100" y="137"/>
                  </a:lnTo>
                  <a:lnTo>
                    <a:pt x="105" y="121"/>
                  </a:lnTo>
                  <a:lnTo>
                    <a:pt x="107" y="104"/>
                  </a:lnTo>
                  <a:lnTo>
                    <a:pt x="108" y="86"/>
                  </a:lnTo>
                  <a:lnTo>
                    <a:pt x="108" y="86"/>
                  </a:lnTo>
                  <a:lnTo>
                    <a:pt x="107" y="69"/>
                  </a:lnTo>
                  <a:lnTo>
                    <a:pt x="107" y="69"/>
                  </a:lnTo>
                  <a:lnTo>
                    <a:pt x="103" y="72"/>
                  </a:lnTo>
                  <a:lnTo>
                    <a:pt x="98" y="72"/>
                  </a:lnTo>
                  <a:lnTo>
                    <a:pt x="92" y="73"/>
                  </a:lnTo>
                  <a:lnTo>
                    <a:pt x="92" y="73"/>
                  </a:lnTo>
                  <a:lnTo>
                    <a:pt x="85" y="72"/>
                  </a:lnTo>
                  <a:lnTo>
                    <a:pt x="76" y="69"/>
                  </a:lnTo>
                  <a:lnTo>
                    <a:pt x="63" y="65"/>
                  </a:lnTo>
                  <a:lnTo>
                    <a:pt x="50" y="58"/>
                  </a:lnTo>
                  <a:lnTo>
                    <a:pt x="50" y="58"/>
                  </a:lnTo>
                  <a:lnTo>
                    <a:pt x="44" y="54"/>
                  </a:lnTo>
                  <a:lnTo>
                    <a:pt x="37" y="48"/>
                  </a:lnTo>
                  <a:lnTo>
                    <a:pt x="25" y="33"/>
                  </a:lnTo>
                  <a:lnTo>
                    <a:pt x="13" y="18"/>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927">
              <a:extLst>
                <a:ext uri="{FF2B5EF4-FFF2-40B4-BE49-F238E27FC236}">
                  <a16:creationId xmlns:a16="http://schemas.microsoft.com/office/drawing/2014/main" id="{B77E0A7A-91C3-4059-664A-6DD8DD619B7B}"/>
                </a:ext>
              </a:extLst>
            </p:cNvPr>
            <p:cNvSpPr>
              <a:spLocks/>
            </p:cNvSpPr>
            <p:nvPr/>
          </p:nvSpPr>
          <p:spPr bwMode="auto">
            <a:xfrm>
              <a:off x="779462" y="2444750"/>
              <a:ext cx="31750" cy="33338"/>
            </a:xfrm>
            <a:custGeom>
              <a:avLst/>
              <a:gdLst>
                <a:gd name="T0" fmla="*/ 60 w 60"/>
                <a:gd name="T1" fmla="*/ 0 h 61"/>
                <a:gd name="T2" fmla="*/ 60 w 60"/>
                <a:gd name="T3" fmla="*/ 0 h 61"/>
                <a:gd name="T4" fmla="*/ 53 w 60"/>
                <a:gd name="T5" fmla="*/ 5 h 61"/>
                <a:gd name="T6" fmla="*/ 46 w 60"/>
                <a:gd name="T7" fmla="*/ 10 h 61"/>
                <a:gd name="T8" fmla="*/ 40 w 60"/>
                <a:gd name="T9" fmla="*/ 13 h 61"/>
                <a:gd name="T10" fmla="*/ 32 w 60"/>
                <a:gd name="T11" fmla="*/ 17 h 61"/>
                <a:gd name="T12" fmla="*/ 24 w 60"/>
                <a:gd name="T13" fmla="*/ 20 h 61"/>
                <a:gd name="T14" fmla="*/ 16 w 60"/>
                <a:gd name="T15" fmla="*/ 22 h 61"/>
                <a:gd name="T16" fmla="*/ 8 w 60"/>
                <a:gd name="T17" fmla="*/ 23 h 61"/>
                <a:gd name="T18" fmla="*/ 0 w 60"/>
                <a:gd name="T19" fmla="*/ 23 h 61"/>
                <a:gd name="T20" fmla="*/ 0 w 60"/>
                <a:gd name="T21" fmla="*/ 61 h 61"/>
                <a:gd name="T22" fmla="*/ 0 w 60"/>
                <a:gd name="T23" fmla="*/ 61 h 61"/>
                <a:gd name="T24" fmla="*/ 8 w 60"/>
                <a:gd name="T25" fmla="*/ 57 h 61"/>
                <a:gd name="T26" fmla="*/ 16 w 60"/>
                <a:gd name="T27" fmla="*/ 54 h 61"/>
                <a:gd name="T28" fmla="*/ 24 w 60"/>
                <a:gd name="T29" fmla="*/ 48 h 61"/>
                <a:gd name="T30" fmla="*/ 32 w 60"/>
                <a:gd name="T31" fmla="*/ 41 h 61"/>
                <a:gd name="T32" fmla="*/ 39 w 60"/>
                <a:gd name="T33" fmla="*/ 32 h 61"/>
                <a:gd name="T34" fmla="*/ 46 w 60"/>
                <a:gd name="T35" fmla="*/ 23 h 61"/>
                <a:gd name="T36" fmla="*/ 53 w 60"/>
                <a:gd name="T37" fmla="*/ 12 h 61"/>
                <a:gd name="T38" fmla="*/ 60 w 60"/>
                <a:gd name="T3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61">
                  <a:moveTo>
                    <a:pt x="60" y="0"/>
                  </a:moveTo>
                  <a:lnTo>
                    <a:pt x="60" y="0"/>
                  </a:lnTo>
                  <a:lnTo>
                    <a:pt x="53" y="5"/>
                  </a:lnTo>
                  <a:lnTo>
                    <a:pt x="46" y="10"/>
                  </a:lnTo>
                  <a:lnTo>
                    <a:pt x="40" y="13"/>
                  </a:lnTo>
                  <a:lnTo>
                    <a:pt x="32" y="17"/>
                  </a:lnTo>
                  <a:lnTo>
                    <a:pt x="24" y="20"/>
                  </a:lnTo>
                  <a:lnTo>
                    <a:pt x="16" y="22"/>
                  </a:lnTo>
                  <a:lnTo>
                    <a:pt x="8" y="23"/>
                  </a:lnTo>
                  <a:lnTo>
                    <a:pt x="0" y="23"/>
                  </a:lnTo>
                  <a:lnTo>
                    <a:pt x="0" y="61"/>
                  </a:lnTo>
                  <a:lnTo>
                    <a:pt x="0" y="61"/>
                  </a:lnTo>
                  <a:lnTo>
                    <a:pt x="8" y="57"/>
                  </a:lnTo>
                  <a:lnTo>
                    <a:pt x="16" y="54"/>
                  </a:lnTo>
                  <a:lnTo>
                    <a:pt x="24" y="48"/>
                  </a:lnTo>
                  <a:lnTo>
                    <a:pt x="32" y="41"/>
                  </a:lnTo>
                  <a:lnTo>
                    <a:pt x="39" y="32"/>
                  </a:lnTo>
                  <a:lnTo>
                    <a:pt x="46" y="23"/>
                  </a:lnTo>
                  <a:lnTo>
                    <a:pt x="53" y="12"/>
                  </a:lnTo>
                  <a:lnTo>
                    <a:pt x="60" y="0"/>
                  </a:lnTo>
                  <a:close/>
                </a:path>
              </a:pathLst>
            </a:custGeom>
            <a:solidFill>
              <a:srgbClr val="4028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928">
              <a:extLst>
                <a:ext uri="{FF2B5EF4-FFF2-40B4-BE49-F238E27FC236}">
                  <a16:creationId xmlns:a16="http://schemas.microsoft.com/office/drawing/2014/main" id="{3AD72AEF-21F8-3566-54E2-8F2E60BC604D}"/>
                </a:ext>
              </a:extLst>
            </p:cNvPr>
            <p:cNvSpPr>
              <a:spLocks/>
            </p:cNvSpPr>
            <p:nvPr/>
          </p:nvSpPr>
          <p:spPr bwMode="auto">
            <a:xfrm>
              <a:off x="779462" y="2444750"/>
              <a:ext cx="31750" cy="33338"/>
            </a:xfrm>
            <a:custGeom>
              <a:avLst/>
              <a:gdLst>
                <a:gd name="T0" fmla="*/ 60 w 60"/>
                <a:gd name="T1" fmla="*/ 0 h 61"/>
                <a:gd name="T2" fmla="*/ 60 w 60"/>
                <a:gd name="T3" fmla="*/ 0 h 61"/>
                <a:gd name="T4" fmla="*/ 53 w 60"/>
                <a:gd name="T5" fmla="*/ 5 h 61"/>
                <a:gd name="T6" fmla="*/ 46 w 60"/>
                <a:gd name="T7" fmla="*/ 10 h 61"/>
                <a:gd name="T8" fmla="*/ 40 w 60"/>
                <a:gd name="T9" fmla="*/ 13 h 61"/>
                <a:gd name="T10" fmla="*/ 32 w 60"/>
                <a:gd name="T11" fmla="*/ 17 h 61"/>
                <a:gd name="T12" fmla="*/ 24 w 60"/>
                <a:gd name="T13" fmla="*/ 20 h 61"/>
                <a:gd name="T14" fmla="*/ 16 w 60"/>
                <a:gd name="T15" fmla="*/ 22 h 61"/>
                <a:gd name="T16" fmla="*/ 8 w 60"/>
                <a:gd name="T17" fmla="*/ 23 h 61"/>
                <a:gd name="T18" fmla="*/ 0 w 60"/>
                <a:gd name="T19" fmla="*/ 23 h 61"/>
                <a:gd name="T20" fmla="*/ 0 w 60"/>
                <a:gd name="T21" fmla="*/ 61 h 61"/>
                <a:gd name="T22" fmla="*/ 0 w 60"/>
                <a:gd name="T23" fmla="*/ 61 h 61"/>
                <a:gd name="T24" fmla="*/ 8 w 60"/>
                <a:gd name="T25" fmla="*/ 57 h 61"/>
                <a:gd name="T26" fmla="*/ 16 w 60"/>
                <a:gd name="T27" fmla="*/ 54 h 61"/>
                <a:gd name="T28" fmla="*/ 24 w 60"/>
                <a:gd name="T29" fmla="*/ 48 h 61"/>
                <a:gd name="T30" fmla="*/ 32 w 60"/>
                <a:gd name="T31" fmla="*/ 41 h 61"/>
                <a:gd name="T32" fmla="*/ 39 w 60"/>
                <a:gd name="T33" fmla="*/ 32 h 61"/>
                <a:gd name="T34" fmla="*/ 46 w 60"/>
                <a:gd name="T35" fmla="*/ 23 h 61"/>
                <a:gd name="T36" fmla="*/ 53 w 60"/>
                <a:gd name="T37" fmla="*/ 12 h 61"/>
                <a:gd name="T38" fmla="*/ 60 w 60"/>
                <a:gd name="T3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61">
                  <a:moveTo>
                    <a:pt x="60" y="0"/>
                  </a:moveTo>
                  <a:lnTo>
                    <a:pt x="60" y="0"/>
                  </a:lnTo>
                  <a:lnTo>
                    <a:pt x="53" y="5"/>
                  </a:lnTo>
                  <a:lnTo>
                    <a:pt x="46" y="10"/>
                  </a:lnTo>
                  <a:lnTo>
                    <a:pt x="40" y="13"/>
                  </a:lnTo>
                  <a:lnTo>
                    <a:pt x="32" y="17"/>
                  </a:lnTo>
                  <a:lnTo>
                    <a:pt x="24" y="20"/>
                  </a:lnTo>
                  <a:lnTo>
                    <a:pt x="16" y="22"/>
                  </a:lnTo>
                  <a:lnTo>
                    <a:pt x="8" y="23"/>
                  </a:lnTo>
                  <a:lnTo>
                    <a:pt x="0" y="23"/>
                  </a:lnTo>
                  <a:lnTo>
                    <a:pt x="0" y="61"/>
                  </a:lnTo>
                  <a:lnTo>
                    <a:pt x="0" y="61"/>
                  </a:lnTo>
                  <a:lnTo>
                    <a:pt x="8" y="57"/>
                  </a:lnTo>
                  <a:lnTo>
                    <a:pt x="16" y="54"/>
                  </a:lnTo>
                  <a:lnTo>
                    <a:pt x="24" y="48"/>
                  </a:lnTo>
                  <a:lnTo>
                    <a:pt x="32" y="41"/>
                  </a:lnTo>
                  <a:lnTo>
                    <a:pt x="39" y="32"/>
                  </a:lnTo>
                  <a:lnTo>
                    <a:pt x="46" y="23"/>
                  </a:lnTo>
                  <a:lnTo>
                    <a:pt x="53" y="12"/>
                  </a:ln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29">
              <a:extLst>
                <a:ext uri="{FF2B5EF4-FFF2-40B4-BE49-F238E27FC236}">
                  <a16:creationId xmlns:a16="http://schemas.microsoft.com/office/drawing/2014/main" id="{411D9102-45FE-76F4-C9AB-843A3336D9DC}"/>
                </a:ext>
              </a:extLst>
            </p:cNvPr>
            <p:cNvSpPr>
              <a:spLocks/>
            </p:cNvSpPr>
            <p:nvPr/>
          </p:nvSpPr>
          <p:spPr bwMode="auto">
            <a:xfrm>
              <a:off x="719137" y="2301875"/>
              <a:ext cx="123825" cy="76200"/>
            </a:xfrm>
            <a:custGeom>
              <a:avLst/>
              <a:gdLst>
                <a:gd name="T0" fmla="*/ 194 w 235"/>
                <a:gd name="T1" fmla="*/ 34 h 144"/>
                <a:gd name="T2" fmla="*/ 175 w 235"/>
                <a:gd name="T3" fmla="*/ 20 h 144"/>
                <a:gd name="T4" fmla="*/ 152 w 235"/>
                <a:gd name="T5" fmla="*/ 8 h 144"/>
                <a:gd name="T6" fmla="*/ 133 w 235"/>
                <a:gd name="T7" fmla="*/ 1 h 144"/>
                <a:gd name="T8" fmla="*/ 120 w 235"/>
                <a:gd name="T9" fmla="*/ 1 h 144"/>
                <a:gd name="T10" fmla="*/ 117 w 235"/>
                <a:gd name="T11" fmla="*/ 3 h 144"/>
                <a:gd name="T12" fmla="*/ 115 w 235"/>
                <a:gd name="T13" fmla="*/ 7 h 144"/>
                <a:gd name="T14" fmla="*/ 108 w 235"/>
                <a:gd name="T15" fmla="*/ 1 h 144"/>
                <a:gd name="T16" fmla="*/ 103 w 235"/>
                <a:gd name="T17" fmla="*/ 0 h 144"/>
                <a:gd name="T18" fmla="*/ 87 w 235"/>
                <a:gd name="T19" fmla="*/ 3 h 144"/>
                <a:gd name="T20" fmla="*/ 68 w 235"/>
                <a:gd name="T21" fmla="*/ 12 h 144"/>
                <a:gd name="T22" fmla="*/ 50 w 235"/>
                <a:gd name="T23" fmla="*/ 26 h 144"/>
                <a:gd name="T24" fmla="*/ 41 w 235"/>
                <a:gd name="T25" fmla="*/ 34 h 144"/>
                <a:gd name="T26" fmla="*/ 27 w 235"/>
                <a:gd name="T27" fmla="*/ 52 h 144"/>
                <a:gd name="T28" fmla="*/ 17 w 235"/>
                <a:gd name="T29" fmla="*/ 70 h 144"/>
                <a:gd name="T30" fmla="*/ 4 w 235"/>
                <a:gd name="T31" fmla="*/ 107 h 144"/>
                <a:gd name="T32" fmla="*/ 0 w 235"/>
                <a:gd name="T33" fmla="*/ 130 h 144"/>
                <a:gd name="T34" fmla="*/ 3 w 235"/>
                <a:gd name="T35" fmla="*/ 136 h 144"/>
                <a:gd name="T36" fmla="*/ 8 w 235"/>
                <a:gd name="T37" fmla="*/ 134 h 144"/>
                <a:gd name="T38" fmla="*/ 13 w 235"/>
                <a:gd name="T39" fmla="*/ 134 h 144"/>
                <a:gd name="T40" fmla="*/ 34 w 235"/>
                <a:gd name="T41" fmla="*/ 133 h 144"/>
                <a:gd name="T42" fmla="*/ 54 w 235"/>
                <a:gd name="T43" fmla="*/ 128 h 144"/>
                <a:gd name="T44" fmla="*/ 66 w 235"/>
                <a:gd name="T45" fmla="*/ 124 h 144"/>
                <a:gd name="T46" fmla="*/ 80 w 235"/>
                <a:gd name="T47" fmla="*/ 115 h 144"/>
                <a:gd name="T48" fmla="*/ 95 w 235"/>
                <a:gd name="T49" fmla="*/ 101 h 144"/>
                <a:gd name="T50" fmla="*/ 114 w 235"/>
                <a:gd name="T51" fmla="*/ 79 h 144"/>
                <a:gd name="T52" fmla="*/ 119 w 235"/>
                <a:gd name="T53" fmla="*/ 70 h 144"/>
                <a:gd name="T54" fmla="*/ 141 w 235"/>
                <a:gd name="T55" fmla="*/ 103 h 144"/>
                <a:gd name="T56" fmla="*/ 160 w 235"/>
                <a:gd name="T57" fmla="*/ 124 h 144"/>
                <a:gd name="T58" fmla="*/ 166 w 235"/>
                <a:gd name="T59" fmla="*/ 128 h 144"/>
                <a:gd name="T60" fmla="*/ 192 w 235"/>
                <a:gd name="T61" fmla="*/ 139 h 144"/>
                <a:gd name="T62" fmla="*/ 210 w 235"/>
                <a:gd name="T63" fmla="*/ 143 h 144"/>
                <a:gd name="T64" fmla="*/ 220 w 235"/>
                <a:gd name="T65" fmla="*/ 140 h 144"/>
                <a:gd name="T66" fmla="*/ 223 w 235"/>
                <a:gd name="T67" fmla="*/ 139 h 144"/>
                <a:gd name="T68" fmla="*/ 229 w 235"/>
                <a:gd name="T69" fmla="*/ 144 h 144"/>
                <a:gd name="T70" fmla="*/ 233 w 235"/>
                <a:gd name="T71" fmla="*/ 139 h 144"/>
                <a:gd name="T72" fmla="*/ 235 w 235"/>
                <a:gd name="T73" fmla="*/ 128 h 144"/>
                <a:gd name="T74" fmla="*/ 234 w 235"/>
                <a:gd name="T75" fmla="*/ 112 h 144"/>
                <a:gd name="T76" fmla="*/ 231 w 235"/>
                <a:gd name="T77" fmla="*/ 93 h 144"/>
                <a:gd name="T78" fmla="*/ 223 w 235"/>
                <a:gd name="T79" fmla="*/ 72 h 144"/>
                <a:gd name="T80" fmla="*/ 211 w 235"/>
                <a:gd name="T81" fmla="*/ 52 h 144"/>
                <a:gd name="T82" fmla="*/ 194 w 235"/>
                <a:gd name="T83" fmla="*/ 3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5" h="144">
                  <a:moveTo>
                    <a:pt x="194" y="34"/>
                  </a:moveTo>
                  <a:lnTo>
                    <a:pt x="194" y="34"/>
                  </a:lnTo>
                  <a:lnTo>
                    <a:pt x="185" y="27"/>
                  </a:lnTo>
                  <a:lnTo>
                    <a:pt x="175" y="20"/>
                  </a:lnTo>
                  <a:lnTo>
                    <a:pt x="164" y="13"/>
                  </a:lnTo>
                  <a:lnTo>
                    <a:pt x="152" y="8"/>
                  </a:lnTo>
                  <a:lnTo>
                    <a:pt x="142" y="4"/>
                  </a:lnTo>
                  <a:lnTo>
                    <a:pt x="133" y="1"/>
                  </a:lnTo>
                  <a:lnTo>
                    <a:pt x="125" y="0"/>
                  </a:lnTo>
                  <a:lnTo>
                    <a:pt x="120" y="1"/>
                  </a:lnTo>
                  <a:lnTo>
                    <a:pt x="120" y="1"/>
                  </a:lnTo>
                  <a:lnTo>
                    <a:pt x="117" y="3"/>
                  </a:lnTo>
                  <a:lnTo>
                    <a:pt x="115" y="7"/>
                  </a:lnTo>
                  <a:lnTo>
                    <a:pt x="115" y="7"/>
                  </a:lnTo>
                  <a:lnTo>
                    <a:pt x="112" y="3"/>
                  </a:lnTo>
                  <a:lnTo>
                    <a:pt x="108" y="1"/>
                  </a:lnTo>
                  <a:lnTo>
                    <a:pt x="108" y="1"/>
                  </a:lnTo>
                  <a:lnTo>
                    <a:pt x="103" y="0"/>
                  </a:lnTo>
                  <a:lnTo>
                    <a:pt x="96" y="1"/>
                  </a:lnTo>
                  <a:lnTo>
                    <a:pt x="87" y="3"/>
                  </a:lnTo>
                  <a:lnTo>
                    <a:pt x="78" y="7"/>
                  </a:lnTo>
                  <a:lnTo>
                    <a:pt x="68" y="12"/>
                  </a:lnTo>
                  <a:lnTo>
                    <a:pt x="59" y="18"/>
                  </a:lnTo>
                  <a:lnTo>
                    <a:pt x="50" y="26"/>
                  </a:lnTo>
                  <a:lnTo>
                    <a:pt x="41" y="34"/>
                  </a:lnTo>
                  <a:lnTo>
                    <a:pt x="41" y="34"/>
                  </a:lnTo>
                  <a:lnTo>
                    <a:pt x="34" y="41"/>
                  </a:lnTo>
                  <a:lnTo>
                    <a:pt x="27" y="52"/>
                  </a:lnTo>
                  <a:lnTo>
                    <a:pt x="22" y="61"/>
                  </a:lnTo>
                  <a:lnTo>
                    <a:pt x="17" y="70"/>
                  </a:lnTo>
                  <a:lnTo>
                    <a:pt x="8" y="89"/>
                  </a:lnTo>
                  <a:lnTo>
                    <a:pt x="4" y="107"/>
                  </a:lnTo>
                  <a:lnTo>
                    <a:pt x="0" y="120"/>
                  </a:lnTo>
                  <a:lnTo>
                    <a:pt x="0" y="130"/>
                  </a:lnTo>
                  <a:lnTo>
                    <a:pt x="2" y="134"/>
                  </a:lnTo>
                  <a:lnTo>
                    <a:pt x="3" y="136"/>
                  </a:lnTo>
                  <a:lnTo>
                    <a:pt x="6" y="136"/>
                  </a:lnTo>
                  <a:lnTo>
                    <a:pt x="8" y="134"/>
                  </a:lnTo>
                  <a:lnTo>
                    <a:pt x="8" y="134"/>
                  </a:lnTo>
                  <a:lnTo>
                    <a:pt x="13" y="134"/>
                  </a:lnTo>
                  <a:lnTo>
                    <a:pt x="25" y="134"/>
                  </a:lnTo>
                  <a:lnTo>
                    <a:pt x="34" y="133"/>
                  </a:lnTo>
                  <a:lnTo>
                    <a:pt x="43" y="131"/>
                  </a:lnTo>
                  <a:lnTo>
                    <a:pt x="54" y="128"/>
                  </a:lnTo>
                  <a:lnTo>
                    <a:pt x="66" y="124"/>
                  </a:lnTo>
                  <a:lnTo>
                    <a:pt x="66" y="124"/>
                  </a:lnTo>
                  <a:lnTo>
                    <a:pt x="72" y="119"/>
                  </a:lnTo>
                  <a:lnTo>
                    <a:pt x="80" y="115"/>
                  </a:lnTo>
                  <a:lnTo>
                    <a:pt x="87" y="108"/>
                  </a:lnTo>
                  <a:lnTo>
                    <a:pt x="95" y="101"/>
                  </a:lnTo>
                  <a:lnTo>
                    <a:pt x="108" y="86"/>
                  </a:lnTo>
                  <a:lnTo>
                    <a:pt x="114" y="79"/>
                  </a:lnTo>
                  <a:lnTo>
                    <a:pt x="119" y="70"/>
                  </a:lnTo>
                  <a:lnTo>
                    <a:pt x="119" y="70"/>
                  </a:lnTo>
                  <a:lnTo>
                    <a:pt x="129" y="88"/>
                  </a:lnTo>
                  <a:lnTo>
                    <a:pt x="141" y="103"/>
                  </a:lnTo>
                  <a:lnTo>
                    <a:pt x="153" y="118"/>
                  </a:lnTo>
                  <a:lnTo>
                    <a:pt x="160" y="124"/>
                  </a:lnTo>
                  <a:lnTo>
                    <a:pt x="166" y="128"/>
                  </a:lnTo>
                  <a:lnTo>
                    <a:pt x="166" y="128"/>
                  </a:lnTo>
                  <a:lnTo>
                    <a:pt x="179" y="135"/>
                  </a:lnTo>
                  <a:lnTo>
                    <a:pt x="192" y="139"/>
                  </a:lnTo>
                  <a:lnTo>
                    <a:pt x="202" y="142"/>
                  </a:lnTo>
                  <a:lnTo>
                    <a:pt x="210" y="143"/>
                  </a:lnTo>
                  <a:lnTo>
                    <a:pt x="215" y="142"/>
                  </a:lnTo>
                  <a:lnTo>
                    <a:pt x="220" y="140"/>
                  </a:lnTo>
                  <a:lnTo>
                    <a:pt x="223" y="139"/>
                  </a:lnTo>
                  <a:lnTo>
                    <a:pt x="223" y="139"/>
                  </a:lnTo>
                  <a:lnTo>
                    <a:pt x="226" y="143"/>
                  </a:lnTo>
                  <a:lnTo>
                    <a:pt x="229" y="144"/>
                  </a:lnTo>
                  <a:lnTo>
                    <a:pt x="231" y="143"/>
                  </a:lnTo>
                  <a:lnTo>
                    <a:pt x="233" y="139"/>
                  </a:lnTo>
                  <a:lnTo>
                    <a:pt x="234" y="135"/>
                  </a:lnTo>
                  <a:lnTo>
                    <a:pt x="235" y="128"/>
                  </a:lnTo>
                  <a:lnTo>
                    <a:pt x="235" y="120"/>
                  </a:lnTo>
                  <a:lnTo>
                    <a:pt x="234" y="112"/>
                  </a:lnTo>
                  <a:lnTo>
                    <a:pt x="233" y="103"/>
                  </a:lnTo>
                  <a:lnTo>
                    <a:pt x="231" y="93"/>
                  </a:lnTo>
                  <a:lnTo>
                    <a:pt x="228" y="83"/>
                  </a:lnTo>
                  <a:lnTo>
                    <a:pt x="223" y="72"/>
                  </a:lnTo>
                  <a:lnTo>
                    <a:pt x="217" y="62"/>
                  </a:lnTo>
                  <a:lnTo>
                    <a:pt x="211" y="52"/>
                  </a:lnTo>
                  <a:lnTo>
                    <a:pt x="203" y="43"/>
                  </a:lnTo>
                  <a:lnTo>
                    <a:pt x="194"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930">
              <a:extLst>
                <a:ext uri="{FF2B5EF4-FFF2-40B4-BE49-F238E27FC236}">
                  <a16:creationId xmlns:a16="http://schemas.microsoft.com/office/drawing/2014/main" id="{B301C277-8275-E506-2CEC-67274EB64364}"/>
                </a:ext>
              </a:extLst>
            </p:cNvPr>
            <p:cNvSpPr>
              <a:spLocks/>
            </p:cNvSpPr>
            <p:nvPr/>
          </p:nvSpPr>
          <p:spPr bwMode="auto">
            <a:xfrm>
              <a:off x="719137" y="2301875"/>
              <a:ext cx="123825" cy="76200"/>
            </a:xfrm>
            <a:custGeom>
              <a:avLst/>
              <a:gdLst>
                <a:gd name="T0" fmla="*/ 194 w 235"/>
                <a:gd name="T1" fmla="*/ 34 h 144"/>
                <a:gd name="T2" fmla="*/ 175 w 235"/>
                <a:gd name="T3" fmla="*/ 20 h 144"/>
                <a:gd name="T4" fmla="*/ 152 w 235"/>
                <a:gd name="T5" fmla="*/ 8 h 144"/>
                <a:gd name="T6" fmla="*/ 133 w 235"/>
                <a:gd name="T7" fmla="*/ 1 h 144"/>
                <a:gd name="T8" fmla="*/ 120 w 235"/>
                <a:gd name="T9" fmla="*/ 1 h 144"/>
                <a:gd name="T10" fmla="*/ 117 w 235"/>
                <a:gd name="T11" fmla="*/ 3 h 144"/>
                <a:gd name="T12" fmla="*/ 115 w 235"/>
                <a:gd name="T13" fmla="*/ 7 h 144"/>
                <a:gd name="T14" fmla="*/ 108 w 235"/>
                <a:gd name="T15" fmla="*/ 1 h 144"/>
                <a:gd name="T16" fmla="*/ 103 w 235"/>
                <a:gd name="T17" fmla="*/ 0 h 144"/>
                <a:gd name="T18" fmla="*/ 87 w 235"/>
                <a:gd name="T19" fmla="*/ 3 h 144"/>
                <a:gd name="T20" fmla="*/ 68 w 235"/>
                <a:gd name="T21" fmla="*/ 12 h 144"/>
                <a:gd name="T22" fmla="*/ 50 w 235"/>
                <a:gd name="T23" fmla="*/ 26 h 144"/>
                <a:gd name="T24" fmla="*/ 41 w 235"/>
                <a:gd name="T25" fmla="*/ 34 h 144"/>
                <a:gd name="T26" fmla="*/ 27 w 235"/>
                <a:gd name="T27" fmla="*/ 52 h 144"/>
                <a:gd name="T28" fmla="*/ 17 w 235"/>
                <a:gd name="T29" fmla="*/ 70 h 144"/>
                <a:gd name="T30" fmla="*/ 4 w 235"/>
                <a:gd name="T31" fmla="*/ 107 h 144"/>
                <a:gd name="T32" fmla="*/ 0 w 235"/>
                <a:gd name="T33" fmla="*/ 130 h 144"/>
                <a:gd name="T34" fmla="*/ 3 w 235"/>
                <a:gd name="T35" fmla="*/ 136 h 144"/>
                <a:gd name="T36" fmla="*/ 8 w 235"/>
                <a:gd name="T37" fmla="*/ 134 h 144"/>
                <a:gd name="T38" fmla="*/ 13 w 235"/>
                <a:gd name="T39" fmla="*/ 134 h 144"/>
                <a:gd name="T40" fmla="*/ 34 w 235"/>
                <a:gd name="T41" fmla="*/ 133 h 144"/>
                <a:gd name="T42" fmla="*/ 54 w 235"/>
                <a:gd name="T43" fmla="*/ 128 h 144"/>
                <a:gd name="T44" fmla="*/ 66 w 235"/>
                <a:gd name="T45" fmla="*/ 124 h 144"/>
                <a:gd name="T46" fmla="*/ 80 w 235"/>
                <a:gd name="T47" fmla="*/ 115 h 144"/>
                <a:gd name="T48" fmla="*/ 95 w 235"/>
                <a:gd name="T49" fmla="*/ 101 h 144"/>
                <a:gd name="T50" fmla="*/ 114 w 235"/>
                <a:gd name="T51" fmla="*/ 79 h 144"/>
                <a:gd name="T52" fmla="*/ 119 w 235"/>
                <a:gd name="T53" fmla="*/ 70 h 144"/>
                <a:gd name="T54" fmla="*/ 141 w 235"/>
                <a:gd name="T55" fmla="*/ 103 h 144"/>
                <a:gd name="T56" fmla="*/ 160 w 235"/>
                <a:gd name="T57" fmla="*/ 124 h 144"/>
                <a:gd name="T58" fmla="*/ 166 w 235"/>
                <a:gd name="T59" fmla="*/ 128 h 144"/>
                <a:gd name="T60" fmla="*/ 192 w 235"/>
                <a:gd name="T61" fmla="*/ 139 h 144"/>
                <a:gd name="T62" fmla="*/ 210 w 235"/>
                <a:gd name="T63" fmla="*/ 143 h 144"/>
                <a:gd name="T64" fmla="*/ 220 w 235"/>
                <a:gd name="T65" fmla="*/ 140 h 144"/>
                <a:gd name="T66" fmla="*/ 223 w 235"/>
                <a:gd name="T67" fmla="*/ 139 h 144"/>
                <a:gd name="T68" fmla="*/ 229 w 235"/>
                <a:gd name="T69" fmla="*/ 144 h 144"/>
                <a:gd name="T70" fmla="*/ 233 w 235"/>
                <a:gd name="T71" fmla="*/ 139 h 144"/>
                <a:gd name="T72" fmla="*/ 235 w 235"/>
                <a:gd name="T73" fmla="*/ 128 h 144"/>
                <a:gd name="T74" fmla="*/ 234 w 235"/>
                <a:gd name="T75" fmla="*/ 112 h 144"/>
                <a:gd name="T76" fmla="*/ 231 w 235"/>
                <a:gd name="T77" fmla="*/ 93 h 144"/>
                <a:gd name="T78" fmla="*/ 223 w 235"/>
                <a:gd name="T79" fmla="*/ 72 h 144"/>
                <a:gd name="T80" fmla="*/ 211 w 235"/>
                <a:gd name="T81" fmla="*/ 52 h 144"/>
                <a:gd name="T82" fmla="*/ 194 w 235"/>
                <a:gd name="T83" fmla="*/ 3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5" h="144">
                  <a:moveTo>
                    <a:pt x="194" y="34"/>
                  </a:moveTo>
                  <a:lnTo>
                    <a:pt x="194" y="34"/>
                  </a:lnTo>
                  <a:lnTo>
                    <a:pt x="185" y="27"/>
                  </a:lnTo>
                  <a:lnTo>
                    <a:pt x="175" y="20"/>
                  </a:lnTo>
                  <a:lnTo>
                    <a:pt x="164" y="13"/>
                  </a:lnTo>
                  <a:lnTo>
                    <a:pt x="152" y="8"/>
                  </a:lnTo>
                  <a:lnTo>
                    <a:pt x="142" y="4"/>
                  </a:lnTo>
                  <a:lnTo>
                    <a:pt x="133" y="1"/>
                  </a:lnTo>
                  <a:lnTo>
                    <a:pt x="125" y="0"/>
                  </a:lnTo>
                  <a:lnTo>
                    <a:pt x="120" y="1"/>
                  </a:lnTo>
                  <a:lnTo>
                    <a:pt x="120" y="1"/>
                  </a:lnTo>
                  <a:lnTo>
                    <a:pt x="117" y="3"/>
                  </a:lnTo>
                  <a:lnTo>
                    <a:pt x="115" y="7"/>
                  </a:lnTo>
                  <a:lnTo>
                    <a:pt x="115" y="7"/>
                  </a:lnTo>
                  <a:lnTo>
                    <a:pt x="112" y="3"/>
                  </a:lnTo>
                  <a:lnTo>
                    <a:pt x="108" y="1"/>
                  </a:lnTo>
                  <a:lnTo>
                    <a:pt x="108" y="1"/>
                  </a:lnTo>
                  <a:lnTo>
                    <a:pt x="103" y="0"/>
                  </a:lnTo>
                  <a:lnTo>
                    <a:pt x="96" y="1"/>
                  </a:lnTo>
                  <a:lnTo>
                    <a:pt x="87" y="3"/>
                  </a:lnTo>
                  <a:lnTo>
                    <a:pt x="78" y="7"/>
                  </a:lnTo>
                  <a:lnTo>
                    <a:pt x="68" y="12"/>
                  </a:lnTo>
                  <a:lnTo>
                    <a:pt x="59" y="18"/>
                  </a:lnTo>
                  <a:lnTo>
                    <a:pt x="50" y="26"/>
                  </a:lnTo>
                  <a:lnTo>
                    <a:pt x="41" y="34"/>
                  </a:lnTo>
                  <a:lnTo>
                    <a:pt x="41" y="34"/>
                  </a:lnTo>
                  <a:lnTo>
                    <a:pt x="34" y="41"/>
                  </a:lnTo>
                  <a:lnTo>
                    <a:pt x="27" y="52"/>
                  </a:lnTo>
                  <a:lnTo>
                    <a:pt x="22" y="61"/>
                  </a:lnTo>
                  <a:lnTo>
                    <a:pt x="17" y="70"/>
                  </a:lnTo>
                  <a:lnTo>
                    <a:pt x="8" y="89"/>
                  </a:lnTo>
                  <a:lnTo>
                    <a:pt x="4" y="107"/>
                  </a:lnTo>
                  <a:lnTo>
                    <a:pt x="0" y="120"/>
                  </a:lnTo>
                  <a:lnTo>
                    <a:pt x="0" y="130"/>
                  </a:lnTo>
                  <a:lnTo>
                    <a:pt x="2" y="134"/>
                  </a:lnTo>
                  <a:lnTo>
                    <a:pt x="3" y="136"/>
                  </a:lnTo>
                  <a:lnTo>
                    <a:pt x="6" y="136"/>
                  </a:lnTo>
                  <a:lnTo>
                    <a:pt x="8" y="134"/>
                  </a:lnTo>
                  <a:lnTo>
                    <a:pt x="8" y="134"/>
                  </a:lnTo>
                  <a:lnTo>
                    <a:pt x="13" y="134"/>
                  </a:lnTo>
                  <a:lnTo>
                    <a:pt x="25" y="134"/>
                  </a:lnTo>
                  <a:lnTo>
                    <a:pt x="34" y="133"/>
                  </a:lnTo>
                  <a:lnTo>
                    <a:pt x="43" y="131"/>
                  </a:lnTo>
                  <a:lnTo>
                    <a:pt x="54" y="128"/>
                  </a:lnTo>
                  <a:lnTo>
                    <a:pt x="66" y="124"/>
                  </a:lnTo>
                  <a:lnTo>
                    <a:pt x="66" y="124"/>
                  </a:lnTo>
                  <a:lnTo>
                    <a:pt x="72" y="119"/>
                  </a:lnTo>
                  <a:lnTo>
                    <a:pt x="80" y="115"/>
                  </a:lnTo>
                  <a:lnTo>
                    <a:pt x="87" y="108"/>
                  </a:lnTo>
                  <a:lnTo>
                    <a:pt x="95" y="101"/>
                  </a:lnTo>
                  <a:lnTo>
                    <a:pt x="108" y="86"/>
                  </a:lnTo>
                  <a:lnTo>
                    <a:pt x="114" y="79"/>
                  </a:lnTo>
                  <a:lnTo>
                    <a:pt x="119" y="70"/>
                  </a:lnTo>
                  <a:lnTo>
                    <a:pt x="119" y="70"/>
                  </a:lnTo>
                  <a:lnTo>
                    <a:pt x="129" y="88"/>
                  </a:lnTo>
                  <a:lnTo>
                    <a:pt x="141" y="103"/>
                  </a:lnTo>
                  <a:lnTo>
                    <a:pt x="153" y="118"/>
                  </a:lnTo>
                  <a:lnTo>
                    <a:pt x="160" y="124"/>
                  </a:lnTo>
                  <a:lnTo>
                    <a:pt x="166" y="128"/>
                  </a:lnTo>
                  <a:lnTo>
                    <a:pt x="166" y="128"/>
                  </a:lnTo>
                  <a:lnTo>
                    <a:pt x="179" y="135"/>
                  </a:lnTo>
                  <a:lnTo>
                    <a:pt x="192" y="139"/>
                  </a:lnTo>
                  <a:lnTo>
                    <a:pt x="202" y="142"/>
                  </a:lnTo>
                  <a:lnTo>
                    <a:pt x="210" y="143"/>
                  </a:lnTo>
                  <a:lnTo>
                    <a:pt x="215" y="142"/>
                  </a:lnTo>
                  <a:lnTo>
                    <a:pt x="220" y="140"/>
                  </a:lnTo>
                  <a:lnTo>
                    <a:pt x="223" y="139"/>
                  </a:lnTo>
                  <a:lnTo>
                    <a:pt x="223" y="139"/>
                  </a:lnTo>
                  <a:lnTo>
                    <a:pt x="226" y="143"/>
                  </a:lnTo>
                  <a:lnTo>
                    <a:pt x="229" y="144"/>
                  </a:lnTo>
                  <a:lnTo>
                    <a:pt x="231" y="143"/>
                  </a:lnTo>
                  <a:lnTo>
                    <a:pt x="233" y="139"/>
                  </a:lnTo>
                  <a:lnTo>
                    <a:pt x="234" y="135"/>
                  </a:lnTo>
                  <a:lnTo>
                    <a:pt x="235" y="128"/>
                  </a:lnTo>
                  <a:lnTo>
                    <a:pt x="235" y="120"/>
                  </a:lnTo>
                  <a:lnTo>
                    <a:pt x="234" y="112"/>
                  </a:lnTo>
                  <a:lnTo>
                    <a:pt x="233" y="103"/>
                  </a:lnTo>
                  <a:lnTo>
                    <a:pt x="231" y="93"/>
                  </a:lnTo>
                  <a:lnTo>
                    <a:pt x="228" y="83"/>
                  </a:lnTo>
                  <a:lnTo>
                    <a:pt x="223" y="72"/>
                  </a:lnTo>
                  <a:lnTo>
                    <a:pt x="217" y="62"/>
                  </a:lnTo>
                  <a:lnTo>
                    <a:pt x="211" y="52"/>
                  </a:lnTo>
                  <a:lnTo>
                    <a:pt x="203" y="43"/>
                  </a:lnTo>
                  <a:lnTo>
                    <a:pt x="194"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31">
              <a:extLst>
                <a:ext uri="{FF2B5EF4-FFF2-40B4-BE49-F238E27FC236}">
                  <a16:creationId xmlns:a16="http://schemas.microsoft.com/office/drawing/2014/main" id="{5FEEF95A-3612-B993-73D8-EB2E857BC831}"/>
                </a:ext>
              </a:extLst>
            </p:cNvPr>
            <p:cNvSpPr>
              <a:spLocks/>
            </p:cNvSpPr>
            <p:nvPr/>
          </p:nvSpPr>
          <p:spPr bwMode="auto">
            <a:xfrm>
              <a:off x="715962" y="2297112"/>
              <a:ext cx="128588" cy="92075"/>
            </a:xfrm>
            <a:custGeom>
              <a:avLst/>
              <a:gdLst>
                <a:gd name="T0" fmla="*/ 122 w 245"/>
                <a:gd name="T1" fmla="*/ 3 h 174"/>
                <a:gd name="T2" fmla="*/ 146 w 245"/>
                <a:gd name="T3" fmla="*/ 6 h 174"/>
                <a:gd name="T4" fmla="*/ 168 w 245"/>
                <a:gd name="T5" fmla="*/ 12 h 174"/>
                <a:gd name="T6" fmla="*/ 188 w 245"/>
                <a:gd name="T7" fmla="*/ 22 h 174"/>
                <a:gd name="T8" fmla="*/ 205 w 245"/>
                <a:gd name="T9" fmla="*/ 37 h 174"/>
                <a:gd name="T10" fmla="*/ 220 w 245"/>
                <a:gd name="T11" fmla="*/ 54 h 174"/>
                <a:gd name="T12" fmla="*/ 231 w 245"/>
                <a:gd name="T13" fmla="*/ 73 h 174"/>
                <a:gd name="T14" fmla="*/ 238 w 245"/>
                <a:gd name="T15" fmla="*/ 94 h 174"/>
                <a:gd name="T16" fmla="*/ 240 w 245"/>
                <a:gd name="T17" fmla="*/ 117 h 174"/>
                <a:gd name="T18" fmla="*/ 241 w 245"/>
                <a:gd name="T19" fmla="*/ 118 h 174"/>
                <a:gd name="T20" fmla="*/ 243 w 245"/>
                <a:gd name="T21" fmla="*/ 119 h 174"/>
                <a:gd name="T22" fmla="*/ 245 w 245"/>
                <a:gd name="T23" fmla="*/ 117 h 174"/>
                <a:gd name="T24" fmla="*/ 244 w 245"/>
                <a:gd name="T25" fmla="*/ 105 h 174"/>
                <a:gd name="T26" fmla="*/ 239 w 245"/>
                <a:gd name="T27" fmla="*/ 82 h 174"/>
                <a:gd name="T28" fmla="*/ 229 w 245"/>
                <a:gd name="T29" fmla="*/ 61 h 174"/>
                <a:gd name="T30" fmla="*/ 216 w 245"/>
                <a:gd name="T31" fmla="*/ 43 h 174"/>
                <a:gd name="T32" fmla="*/ 200 w 245"/>
                <a:gd name="T33" fmla="*/ 27 h 174"/>
                <a:gd name="T34" fmla="*/ 180 w 245"/>
                <a:gd name="T35" fmla="*/ 13 h 174"/>
                <a:gd name="T36" fmla="*/ 158 w 245"/>
                <a:gd name="T37" fmla="*/ 4 h 174"/>
                <a:gd name="T38" fmla="*/ 135 w 245"/>
                <a:gd name="T39" fmla="*/ 0 h 174"/>
                <a:gd name="T40" fmla="*/ 122 w 245"/>
                <a:gd name="T41" fmla="*/ 0 h 174"/>
                <a:gd name="T42" fmla="*/ 98 w 245"/>
                <a:gd name="T43" fmla="*/ 2 h 174"/>
                <a:gd name="T44" fmla="*/ 75 w 245"/>
                <a:gd name="T45" fmla="*/ 9 h 174"/>
                <a:gd name="T46" fmla="*/ 55 w 245"/>
                <a:gd name="T47" fmla="*/ 19 h 174"/>
                <a:gd name="T48" fmla="*/ 37 w 245"/>
                <a:gd name="T49" fmla="*/ 34 h 174"/>
                <a:gd name="T50" fmla="*/ 22 w 245"/>
                <a:gd name="T51" fmla="*/ 51 h 174"/>
                <a:gd name="T52" fmla="*/ 10 w 245"/>
                <a:gd name="T53" fmla="*/ 70 h 174"/>
                <a:gd name="T54" fmla="*/ 3 w 245"/>
                <a:gd name="T55" fmla="*/ 91 h 174"/>
                <a:gd name="T56" fmla="*/ 0 w 245"/>
                <a:gd name="T57" fmla="*/ 115 h 174"/>
                <a:gd name="T58" fmla="*/ 0 w 245"/>
                <a:gd name="T59" fmla="*/ 172 h 174"/>
                <a:gd name="T60" fmla="*/ 0 w 245"/>
                <a:gd name="T61" fmla="*/ 174 h 174"/>
                <a:gd name="T62" fmla="*/ 2 w 245"/>
                <a:gd name="T63" fmla="*/ 174 h 174"/>
                <a:gd name="T64" fmla="*/ 3 w 245"/>
                <a:gd name="T65" fmla="*/ 172 h 174"/>
                <a:gd name="T66" fmla="*/ 3 w 245"/>
                <a:gd name="T67" fmla="*/ 114 h 174"/>
                <a:gd name="T68" fmla="*/ 4 w 245"/>
                <a:gd name="T69" fmla="*/ 102 h 174"/>
                <a:gd name="T70" fmla="*/ 10 w 245"/>
                <a:gd name="T71" fmla="*/ 81 h 174"/>
                <a:gd name="T72" fmla="*/ 19 w 245"/>
                <a:gd name="T73" fmla="*/ 61 h 174"/>
                <a:gd name="T74" fmla="*/ 32 w 245"/>
                <a:gd name="T75" fmla="*/ 44 h 174"/>
                <a:gd name="T76" fmla="*/ 48 w 245"/>
                <a:gd name="T77" fmla="*/ 28 h 174"/>
                <a:gd name="T78" fmla="*/ 67 w 245"/>
                <a:gd name="T79" fmla="*/ 17 h 174"/>
                <a:gd name="T80" fmla="*/ 87 w 245"/>
                <a:gd name="T81" fmla="*/ 9 h 174"/>
                <a:gd name="T82" fmla="*/ 110 w 245"/>
                <a:gd name="T83" fmla="*/ 4 h 174"/>
                <a:gd name="T84" fmla="*/ 122 w 245"/>
                <a:gd name="T85" fmla="*/ 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5" h="174">
                  <a:moveTo>
                    <a:pt x="122" y="3"/>
                  </a:moveTo>
                  <a:lnTo>
                    <a:pt x="122" y="3"/>
                  </a:lnTo>
                  <a:lnTo>
                    <a:pt x="135" y="4"/>
                  </a:lnTo>
                  <a:lnTo>
                    <a:pt x="146" y="6"/>
                  </a:lnTo>
                  <a:lnTo>
                    <a:pt x="157" y="9"/>
                  </a:lnTo>
                  <a:lnTo>
                    <a:pt x="168" y="12"/>
                  </a:lnTo>
                  <a:lnTo>
                    <a:pt x="179" y="17"/>
                  </a:lnTo>
                  <a:lnTo>
                    <a:pt x="188" y="22"/>
                  </a:lnTo>
                  <a:lnTo>
                    <a:pt x="197" y="29"/>
                  </a:lnTo>
                  <a:lnTo>
                    <a:pt x="205" y="37"/>
                  </a:lnTo>
                  <a:lnTo>
                    <a:pt x="213" y="45"/>
                  </a:lnTo>
                  <a:lnTo>
                    <a:pt x="220" y="54"/>
                  </a:lnTo>
                  <a:lnTo>
                    <a:pt x="226" y="63"/>
                  </a:lnTo>
                  <a:lnTo>
                    <a:pt x="231" y="73"/>
                  </a:lnTo>
                  <a:lnTo>
                    <a:pt x="235" y="83"/>
                  </a:lnTo>
                  <a:lnTo>
                    <a:pt x="238" y="94"/>
                  </a:lnTo>
                  <a:lnTo>
                    <a:pt x="240" y="106"/>
                  </a:lnTo>
                  <a:lnTo>
                    <a:pt x="240" y="117"/>
                  </a:lnTo>
                  <a:lnTo>
                    <a:pt x="240" y="117"/>
                  </a:lnTo>
                  <a:lnTo>
                    <a:pt x="241" y="118"/>
                  </a:lnTo>
                  <a:lnTo>
                    <a:pt x="243" y="119"/>
                  </a:lnTo>
                  <a:lnTo>
                    <a:pt x="243" y="119"/>
                  </a:lnTo>
                  <a:lnTo>
                    <a:pt x="244" y="118"/>
                  </a:lnTo>
                  <a:lnTo>
                    <a:pt x="245" y="117"/>
                  </a:lnTo>
                  <a:lnTo>
                    <a:pt x="245" y="117"/>
                  </a:lnTo>
                  <a:lnTo>
                    <a:pt x="244" y="105"/>
                  </a:lnTo>
                  <a:lnTo>
                    <a:pt x="241" y="93"/>
                  </a:lnTo>
                  <a:lnTo>
                    <a:pt x="239" y="82"/>
                  </a:lnTo>
                  <a:lnTo>
                    <a:pt x="235" y="71"/>
                  </a:lnTo>
                  <a:lnTo>
                    <a:pt x="229" y="61"/>
                  </a:lnTo>
                  <a:lnTo>
                    <a:pt x="223" y="52"/>
                  </a:lnTo>
                  <a:lnTo>
                    <a:pt x="216" y="43"/>
                  </a:lnTo>
                  <a:lnTo>
                    <a:pt x="208" y="34"/>
                  </a:lnTo>
                  <a:lnTo>
                    <a:pt x="200" y="27"/>
                  </a:lnTo>
                  <a:lnTo>
                    <a:pt x="190" y="20"/>
                  </a:lnTo>
                  <a:lnTo>
                    <a:pt x="180" y="13"/>
                  </a:lnTo>
                  <a:lnTo>
                    <a:pt x="170" y="9"/>
                  </a:lnTo>
                  <a:lnTo>
                    <a:pt x="158" y="4"/>
                  </a:lnTo>
                  <a:lnTo>
                    <a:pt x="147" y="2"/>
                  </a:lnTo>
                  <a:lnTo>
                    <a:pt x="135" y="0"/>
                  </a:lnTo>
                  <a:lnTo>
                    <a:pt x="122" y="0"/>
                  </a:lnTo>
                  <a:lnTo>
                    <a:pt x="122" y="0"/>
                  </a:lnTo>
                  <a:lnTo>
                    <a:pt x="110" y="0"/>
                  </a:lnTo>
                  <a:lnTo>
                    <a:pt x="98" y="2"/>
                  </a:lnTo>
                  <a:lnTo>
                    <a:pt x="86" y="4"/>
                  </a:lnTo>
                  <a:lnTo>
                    <a:pt x="75" y="9"/>
                  </a:lnTo>
                  <a:lnTo>
                    <a:pt x="65" y="13"/>
                  </a:lnTo>
                  <a:lnTo>
                    <a:pt x="55" y="19"/>
                  </a:lnTo>
                  <a:lnTo>
                    <a:pt x="46" y="26"/>
                  </a:lnTo>
                  <a:lnTo>
                    <a:pt x="37" y="34"/>
                  </a:lnTo>
                  <a:lnTo>
                    <a:pt x="29" y="42"/>
                  </a:lnTo>
                  <a:lnTo>
                    <a:pt x="22" y="51"/>
                  </a:lnTo>
                  <a:lnTo>
                    <a:pt x="15" y="60"/>
                  </a:lnTo>
                  <a:lnTo>
                    <a:pt x="10" y="70"/>
                  </a:lnTo>
                  <a:lnTo>
                    <a:pt x="6" y="80"/>
                  </a:lnTo>
                  <a:lnTo>
                    <a:pt x="3" y="91"/>
                  </a:lnTo>
                  <a:lnTo>
                    <a:pt x="1" y="102"/>
                  </a:lnTo>
                  <a:lnTo>
                    <a:pt x="0" y="115"/>
                  </a:lnTo>
                  <a:lnTo>
                    <a:pt x="0" y="115"/>
                  </a:lnTo>
                  <a:lnTo>
                    <a:pt x="0" y="172"/>
                  </a:lnTo>
                  <a:lnTo>
                    <a:pt x="0" y="172"/>
                  </a:lnTo>
                  <a:lnTo>
                    <a:pt x="0" y="174"/>
                  </a:lnTo>
                  <a:lnTo>
                    <a:pt x="2" y="174"/>
                  </a:lnTo>
                  <a:lnTo>
                    <a:pt x="2" y="174"/>
                  </a:lnTo>
                  <a:lnTo>
                    <a:pt x="3" y="174"/>
                  </a:lnTo>
                  <a:lnTo>
                    <a:pt x="3" y="172"/>
                  </a:lnTo>
                  <a:lnTo>
                    <a:pt x="3" y="172"/>
                  </a:lnTo>
                  <a:lnTo>
                    <a:pt x="3" y="114"/>
                  </a:lnTo>
                  <a:lnTo>
                    <a:pt x="3" y="114"/>
                  </a:lnTo>
                  <a:lnTo>
                    <a:pt x="4" y="102"/>
                  </a:lnTo>
                  <a:lnTo>
                    <a:pt x="6" y="92"/>
                  </a:lnTo>
                  <a:lnTo>
                    <a:pt x="10" y="81"/>
                  </a:lnTo>
                  <a:lnTo>
                    <a:pt x="14" y="71"/>
                  </a:lnTo>
                  <a:lnTo>
                    <a:pt x="19" y="61"/>
                  </a:lnTo>
                  <a:lnTo>
                    <a:pt x="26" y="52"/>
                  </a:lnTo>
                  <a:lnTo>
                    <a:pt x="32" y="44"/>
                  </a:lnTo>
                  <a:lnTo>
                    <a:pt x="40" y="36"/>
                  </a:lnTo>
                  <a:lnTo>
                    <a:pt x="48" y="28"/>
                  </a:lnTo>
                  <a:lnTo>
                    <a:pt x="57" y="22"/>
                  </a:lnTo>
                  <a:lnTo>
                    <a:pt x="67" y="17"/>
                  </a:lnTo>
                  <a:lnTo>
                    <a:pt x="77" y="12"/>
                  </a:lnTo>
                  <a:lnTo>
                    <a:pt x="87" y="9"/>
                  </a:lnTo>
                  <a:lnTo>
                    <a:pt x="99" y="6"/>
                  </a:lnTo>
                  <a:lnTo>
                    <a:pt x="110" y="4"/>
                  </a:lnTo>
                  <a:lnTo>
                    <a:pt x="122" y="3"/>
                  </a:lnTo>
                  <a:lnTo>
                    <a:pt x="122" y="3"/>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932">
              <a:extLst>
                <a:ext uri="{FF2B5EF4-FFF2-40B4-BE49-F238E27FC236}">
                  <a16:creationId xmlns:a16="http://schemas.microsoft.com/office/drawing/2014/main" id="{756A0CBA-EDC1-7710-4709-E0835CE2B39C}"/>
                </a:ext>
              </a:extLst>
            </p:cNvPr>
            <p:cNvSpPr>
              <a:spLocks/>
            </p:cNvSpPr>
            <p:nvPr/>
          </p:nvSpPr>
          <p:spPr bwMode="auto">
            <a:xfrm>
              <a:off x="841375" y="2351087"/>
              <a:ext cx="4763" cy="11113"/>
            </a:xfrm>
            <a:custGeom>
              <a:avLst/>
              <a:gdLst>
                <a:gd name="T0" fmla="*/ 3 w 8"/>
                <a:gd name="T1" fmla="*/ 0 h 19"/>
                <a:gd name="T2" fmla="*/ 3 w 8"/>
                <a:gd name="T3" fmla="*/ 0 h 19"/>
                <a:gd name="T4" fmla="*/ 6 w 8"/>
                <a:gd name="T5" fmla="*/ 1 h 19"/>
                <a:gd name="T6" fmla="*/ 7 w 8"/>
                <a:gd name="T7" fmla="*/ 3 h 19"/>
                <a:gd name="T8" fmla="*/ 8 w 8"/>
                <a:gd name="T9" fmla="*/ 16 h 19"/>
                <a:gd name="T10" fmla="*/ 8 w 8"/>
                <a:gd name="T11" fmla="*/ 16 h 19"/>
                <a:gd name="T12" fmla="*/ 7 w 8"/>
                <a:gd name="T13" fmla="*/ 18 h 19"/>
                <a:gd name="T14" fmla="*/ 5 w 8"/>
                <a:gd name="T15" fmla="*/ 19 h 19"/>
                <a:gd name="T16" fmla="*/ 5 w 8"/>
                <a:gd name="T17" fmla="*/ 19 h 19"/>
                <a:gd name="T18" fmla="*/ 1 w 8"/>
                <a:gd name="T19" fmla="*/ 18 h 19"/>
                <a:gd name="T20" fmla="*/ 0 w 8"/>
                <a:gd name="T21" fmla="*/ 16 h 19"/>
                <a:gd name="T22" fmla="*/ 1 w 8"/>
                <a:gd name="T23" fmla="*/ 3 h 19"/>
                <a:gd name="T24" fmla="*/ 1 w 8"/>
                <a:gd name="T25" fmla="*/ 3 h 19"/>
                <a:gd name="T26" fmla="*/ 2 w 8"/>
                <a:gd name="T27" fmla="*/ 1 h 19"/>
                <a:gd name="T28" fmla="*/ 3 w 8"/>
                <a:gd name="T29" fmla="*/ 0 h 19"/>
                <a:gd name="T30" fmla="*/ 3 w 8"/>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3" y="0"/>
                  </a:moveTo>
                  <a:lnTo>
                    <a:pt x="3" y="0"/>
                  </a:lnTo>
                  <a:lnTo>
                    <a:pt x="6" y="1"/>
                  </a:lnTo>
                  <a:lnTo>
                    <a:pt x="7" y="3"/>
                  </a:lnTo>
                  <a:lnTo>
                    <a:pt x="8" y="16"/>
                  </a:lnTo>
                  <a:lnTo>
                    <a:pt x="8" y="16"/>
                  </a:lnTo>
                  <a:lnTo>
                    <a:pt x="7" y="18"/>
                  </a:lnTo>
                  <a:lnTo>
                    <a:pt x="5" y="19"/>
                  </a:lnTo>
                  <a:lnTo>
                    <a:pt x="5" y="19"/>
                  </a:lnTo>
                  <a:lnTo>
                    <a:pt x="1" y="18"/>
                  </a:lnTo>
                  <a:lnTo>
                    <a:pt x="0" y="16"/>
                  </a:lnTo>
                  <a:lnTo>
                    <a:pt x="1" y="3"/>
                  </a:lnTo>
                  <a:lnTo>
                    <a:pt x="1" y="3"/>
                  </a:lnTo>
                  <a:lnTo>
                    <a:pt x="2" y="1"/>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933">
              <a:extLst>
                <a:ext uri="{FF2B5EF4-FFF2-40B4-BE49-F238E27FC236}">
                  <a16:creationId xmlns:a16="http://schemas.microsoft.com/office/drawing/2014/main" id="{3B19A1EA-7B32-BA51-F500-FF7AE0D7307C}"/>
                </a:ext>
              </a:extLst>
            </p:cNvPr>
            <p:cNvSpPr>
              <a:spLocks/>
            </p:cNvSpPr>
            <p:nvPr/>
          </p:nvSpPr>
          <p:spPr bwMode="auto">
            <a:xfrm>
              <a:off x="841375" y="2351087"/>
              <a:ext cx="4763" cy="11113"/>
            </a:xfrm>
            <a:custGeom>
              <a:avLst/>
              <a:gdLst>
                <a:gd name="T0" fmla="*/ 3 w 8"/>
                <a:gd name="T1" fmla="*/ 0 h 19"/>
                <a:gd name="T2" fmla="*/ 3 w 8"/>
                <a:gd name="T3" fmla="*/ 0 h 19"/>
                <a:gd name="T4" fmla="*/ 6 w 8"/>
                <a:gd name="T5" fmla="*/ 1 h 19"/>
                <a:gd name="T6" fmla="*/ 7 w 8"/>
                <a:gd name="T7" fmla="*/ 3 h 19"/>
                <a:gd name="T8" fmla="*/ 8 w 8"/>
                <a:gd name="T9" fmla="*/ 16 h 19"/>
                <a:gd name="T10" fmla="*/ 8 w 8"/>
                <a:gd name="T11" fmla="*/ 16 h 19"/>
                <a:gd name="T12" fmla="*/ 7 w 8"/>
                <a:gd name="T13" fmla="*/ 18 h 19"/>
                <a:gd name="T14" fmla="*/ 5 w 8"/>
                <a:gd name="T15" fmla="*/ 19 h 19"/>
                <a:gd name="T16" fmla="*/ 5 w 8"/>
                <a:gd name="T17" fmla="*/ 19 h 19"/>
                <a:gd name="T18" fmla="*/ 1 w 8"/>
                <a:gd name="T19" fmla="*/ 18 h 19"/>
                <a:gd name="T20" fmla="*/ 0 w 8"/>
                <a:gd name="T21" fmla="*/ 16 h 19"/>
                <a:gd name="T22" fmla="*/ 1 w 8"/>
                <a:gd name="T23" fmla="*/ 3 h 19"/>
                <a:gd name="T24" fmla="*/ 1 w 8"/>
                <a:gd name="T25" fmla="*/ 3 h 19"/>
                <a:gd name="T26" fmla="*/ 2 w 8"/>
                <a:gd name="T27" fmla="*/ 1 h 19"/>
                <a:gd name="T28" fmla="*/ 3 w 8"/>
                <a:gd name="T29" fmla="*/ 0 h 19"/>
                <a:gd name="T30" fmla="*/ 3 w 8"/>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3" y="0"/>
                  </a:moveTo>
                  <a:lnTo>
                    <a:pt x="3" y="0"/>
                  </a:lnTo>
                  <a:lnTo>
                    <a:pt x="6" y="1"/>
                  </a:lnTo>
                  <a:lnTo>
                    <a:pt x="7" y="3"/>
                  </a:lnTo>
                  <a:lnTo>
                    <a:pt x="8" y="16"/>
                  </a:lnTo>
                  <a:lnTo>
                    <a:pt x="8" y="16"/>
                  </a:lnTo>
                  <a:lnTo>
                    <a:pt x="7" y="18"/>
                  </a:lnTo>
                  <a:lnTo>
                    <a:pt x="5" y="19"/>
                  </a:lnTo>
                  <a:lnTo>
                    <a:pt x="5" y="19"/>
                  </a:lnTo>
                  <a:lnTo>
                    <a:pt x="1" y="18"/>
                  </a:lnTo>
                  <a:lnTo>
                    <a:pt x="0" y="16"/>
                  </a:lnTo>
                  <a:lnTo>
                    <a:pt x="1" y="3"/>
                  </a:lnTo>
                  <a:lnTo>
                    <a:pt x="1" y="3"/>
                  </a:lnTo>
                  <a:lnTo>
                    <a:pt x="2" y="1"/>
                  </a:lnTo>
                  <a:lnTo>
                    <a:pt x="3"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34">
              <a:extLst>
                <a:ext uri="{FF2B5EF4-FFF2-40B4-BE49-F238E27FC236}">
                  <a16:creationId xmlns:a16="http://schemas.microsoft.com/office/drawing/2014/main" id="{143EAAC4-F015-AC2E-AB1E-90C363F31F03}"/>
                </a:ext>
              </a:extLst>
            </p:cNvPr>
            <p:cNvSpPr>
              <a:spLocks/>
            </p:cNvSpPr>
            <p:nvPr/>
          </p:nvSpPr>
          <p:spPr bwMode="auto">
            <a:xfrm>
              <a:off x="841375" y="2351087"/>
              <a:ext cx="4763" cy="11113"/>
            </a:xfrm>
            <a:custGeom>
              <a:avLst/>
              <a:gdLst>
                <a:gd name="T0" fmla="*/ 3 w 8"/>
                <a:gd name="T1" fmla="*/ 0 h 19"/>
                <a:gd name="T2" fmla="*/ 3 w 8"/>
                <a:gd name="T3" fmla="*/ 0 h 19"/>
                <a:gd name="T4" fmla="*/ 6 w 8"/>
                <a:gd name="T5" fmla="*/ 1 h 19"/>
                <a:gd name="T6" fmla="*/ 7 w 8"/>
                <a:gd name="T7" fmla="*/ 3 h 19"/>
                <a:gd name="T8" fmla="*/ 8 w 8"/>
                <a:gd name="T9" fmla="*/ 16 h 19"/>
                <a:gd name="T10" fmla="*/ 8 w 8"/>
                <a:gd name="T11" fmla="*/ 16 h 19"/>
                <a:gd name="T12" fmla="*/ 7 w 8"/>
                <a:gd name="T13" fmla="*/ 18 h 19"/>
                <a:gd name="T14" fmla="*/ 5 w 8"/>
                <a:gd name="T15" fmla="*/ 19 h 19"/>
                <a:gd name="T16" fmla="*/ 5 w 8"/>
                <a:gd name="T17" fmla="*/ 19 h 19"/>
                <a:gd name="T18" fmla="*/ 1 w 8"/>
                <a:gd name="T19" fmla="*/ 18 h 19"/>
                <a:gd name="T20" fmla="*/ 0 w 8"/>
                <a:gd name="T21" fmla="*/ 16 h 19"/>
                <a:gd name="T22" fmla="*/ 1 w 8"/>
                <a:gd name="T23" fmla="*/ 3 h 19"/>
                <a:gd name="T24" fmla="*/ 1 w 8"/>
                <a:gd name="T25" fmla="*/ 3 h 19"/>
                <a:gd name="T26" fmla="*/ 2 w 8"/>
                <a:gd name="T27" fmla="*/ 1 h 19"/>
                <a:gd name="T28" fmla="*/ 3 w 8"/>
                <a:gd name="T29" fmla="*/ 0 h 19"/>
                <a:gd name="T30" fmla="*/ 3 w 8"/>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3" y="0"/>
                  </a:moveTo>
                  <a:lnTo>
                    <a:pt x="3" y="0"/>
                  </a:lnTo>
                  <a:lnTo>
                    <a:pt x="6" y="1"/>
                  </a:lnTo>
                  <a:lnTo>
                    <a:pt x="7" y="3"/>
                  </a:lnTo>
                  <a:lnTo>
                    <a:pt x="8" y="16"/>
                  </a:lnTo>
                  <a:lnTo>
                    <a:pt x="8" y="16"/>
                  </a:lnTo>
                  <a:lnTo>
                    <a:pt x="7" y="18"/>
                  </a:lnTo>
                  <a:lnTo>
                    <a:pt x="5" y="19"/>
                  </a:lnTo>
                  <a:lnTo>
                    <a:pt x="5" y="19"/>
                  </a:lnTo>
                  <a:lnTo>
                    <a:pt x="1" y="18"/>
                  </a:lnTo>
                  <a:lnTo>
                    <a:pt x="0" y="16"/>
                  </a:lnTo>
                  <a:lnTo>
                    <a:pt x="1" y="3"/>
                  </a:lnTo>
                  <a:lnTo>
                    <a:pt x="1" y="3"/>
                  </a:lnTo>
                  <a:lnTo>
                    <a:pt x="2" y="1"/>
                  </a:lnTo>
                  <a:lnTo>
                    <a:pt x="3" y="0"/>
                  </a:lnTo>
                  <a:lnTo>
                    <a:pt x="3" y="0"/>
                  </a:lnTo>
                </a:path>
              </a:pathLst>
            </a:custGeom>
            <a:noFill/>
            <a:ln w="1588">
              <a:solidFill>
                <a:srgbClr val="41404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935">
              <a:extLst>
                <a:ext uri="{FF2B5EF4-FFF2-40B4-BE49-F238E27FC236}">
                  <a16:creationId xmlns:a16="http://schemas.microsoft.com/office/drawing/2014/main" id="{71598B9E-1CCF-B4D1-9CAB-9D98FCB28162}"/>
                </a:ext>
              </a:extLst>
            </p:cNvPr>
            <p:cNvSpPr>
              <a:spLocks/>
            </p:cNvSpPr>
            <p:nvPr/>
          </p:nvSpPr>
          <p:spPr bwMode="auto">
            <a:xfrm>
              <a:off x="838200" y="2351087"/>
              <a:ext cx="6350" cy="15875"/>
            </a:xfrm>
            <a:custGeom>
              <a:avLst/>
              <a:gdLst>
                <a:gd name="T0" fmla="*/ 6 w 12"/>
                <a:gd name="T1" fmla="*/ 30 h 30"/>
                <a:gd name="T2" fmla="*/ 6 w 12"/>
                <a:gd name="T3" fmla="*/ 30 h 30"/>
                <a:gd name="T4" fmla="*/ 4 w 12"/>
                <a:gd name="T5" fmla="*/ 28 h 30"/>
                <a:gd name="T6" fmla="*/ 2 w 12"/>
                <a:gd name="T7" fmla="*/ 27 h 30"/>
                <a:gd name="T8" fmla="*/ 0 w 12"/>
                <a:gd name="T9" fmla="*/ 4 h 30"/>
                <a:gd name="T10" fmla="*/ 0 w 12"/>
                <a:gd name="T11" fmla="*/ 4 h 30"/>
                <a:gd name="T12" fmla="*/ 0 w 12"/>
                <a:gd name="T13" fmla="*/ 3 h 30"/>
                <a:gd name="T14" fmla="*/ 2 w 12"/>
                <a:gd name="T15" fmla="*/ 1 h 30"/>
                <a:gd name="T16" fmla="*/ 4 w 12"/>
                <a:gd name="T17" fmla="*/ 0 h 30"/>
                <a:gd name="T18" fmla="*/ 6 w 12"/>
                <a:gd name="T19" fmla="*/ 0 h 30"/>
                <a:gd name="T20" fmla="*/ 6 w 12"/>
                <a:gd name="T21" fmla="*/ 0 h 30"/>
                <a:gd name="T22" fmla="*/ 8 w 12"/>
                <a:gd name="T23" fmla="*/ 0 h 30"/>
                <a:gd name="T24" fmla="*/ 11 w 12"/>
                <a:gd name="T25" fmla="*/ 1 h 30"/>
                <a:gd name="T26" fmla="*/ 12 w 12"/>
                <a:gd name="T27" fmla="*/ 3 h 30"/>
                <a:gd name="T28" fmla="*/ 12 w 12"/>
                <a:gd name="T29" fmla="*/ 4 h 30"/>
                <a:gd name="T30" fmla="*/ 9 w 12"/>
                <a:gd name="T31" fmla="*/ 27 h 30"/>
                <a:gd name="T32" fmla="*/ 9 w 12"/>
                <a:gd name="T33" fmla="*/ 27 h 30"/>
                <a:gd name="T34" fmla="*/ 8 w 12"/>
                <a:gd name="T35" fmla="*/ 28 h 30"/>
                <a:gd name="T36" fmla="*/ 6 w 12"/>
                <a:gd name="T37" fmla="*/ 30 h 30"/>
                <a:gd name="T38" fmla="*/ 6 w 12"/>
                <a:gd name="T3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30">
                  <a:moveTo>
                    <a:pt x="6" y="30"/>
                  </a:moveTo>
                  <a:lnTo>
                    <a:pt x="6" y="30"/>
                  </a:lnTo>
                  <a:lnTo>
                    <a:pt x="4" y="28"/>
                  </a:lnTo>
                  <a:lnTo>
                    <a:pt x="2" y="27"/>
                  </a:lnTo>
                  <a:lnTo>
                    <a:pt x="0" y="4"/>
                  </a:lnTo>
                  <a:lnTo>
                    <a:pt x="0" y="4"/>
                  </a:lnTo>
                  <a:lnTo>
                    <a:pt x="0" y="3"/>
                  </a:lnTo>
                  <a:lnTo>
                    <a:pt x="2" y="1"/>
                  </a:lnTo>
                  <a:lnTo>
                    <a:pt x="4" y="0"/>
                  </a:lnTo>
                  <a:lnTo>
                    <a:pt x="6" y="0"/>
                  </a:lnTo>
                  <a:lnTo>
                    <a:pt x="6" y="0"/>
                  </a:lnTo>
                  <a:lnTo>
                    <a:pt x="8" y="0"/>
                  </a:lnTo>
                  <a:lnTo>
                    <a:pt x="11" y="1"/>
                  </a:lnTo>
                  <a:lnTo>
                    <a:pt x="12" y="3"/>
                  </a:lnTo>
                  <a:lnTo>
                    <a:pt x="12" y="4"/>
                  </a:lnTo>
                  <a:lnTo>
                    <a:pt x="9" y="27"/>
                  </a:lnTo>
                  <a:lnTo>
                    <a:pt x="9" y="27"/>
                  </a:lnTo>
                  <a:lnTo>
                    <a:pt x="8" y="28"/>
                  </a:lnTo>
                  <a:lnTo>
                    <a:pt x="6" y="30"/>
                  </a:lnTo>
                  <a:lnTo>
                    <a:pt x="6"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936">
              <a:extLst>
                <a:ext uri="{FF2B5EF4-FFF2-40B4-BE49-F238E27FC236}">
                  <a16:creationId xmlns:a16="http://schemas.microsoft.com/office/drawing/2014/main" id="{99E1DAFD-E665-62E5-38B1-771AD9DCC7B5}"/>
                </a:ext>
              </a:extLst>
            </p:cNvPr>
            <p:cNvSpPr>
              <a:spLocks/>
            </p:cNvSpPr>
            <p:nvPr/>
          </p:nvSpPr>
          <p:spPr bwMode="auto">
            <a:xfrm>
              <a:off x="838200" y="2351087"/>
              <a:ext cx="6350" cy="15875"/>
            </a:xfrm>
            <a:custGeom>
              <a:avLst/>
              <a:gdLst>
                <a:gd name="T0" fmla="*/ 6 w 12"/>
                <a:gd name="T1" fmla="*/ 30 h 30"/>
                <a:gd name="T2" fmla="*/ 6 w 12"/>
                <a:gd name="T3" fmla="*/ 30 h 30"/>
                <a:gd name="T4" fmla="*/ 4 w 12"/>
                <a:gd name="T5" fmla="*/ 28 h 30"/>
                <a:gd name="T6" fmla="*/ 2 w 12"/>
                <a:gd name="T7" fmla="*/ 27 h 30"/>
                <a:gd name="T8" fmla="*/ 0 w 12"/>
                <a:gd name="T9" fmla="*/ 4 h 30"/>
                <a:gd name="T10" fmla="*/ 0 w 12"/>
                <a:gd name="T11" fmla="*/ 4 h 30"/>
                <a:gd name="T12" fmla="*/ 0 w 12"/>
                <a:gd name="T13" fmla="*/ 3 h 30"/>
                <a:gd name="T14" fmla="*/ 2 w 12"/>
                <a:gd name="T15" fmla="*/ 1 h 30"/>
                <a:gd name="T16" fmla="*/ 4 w 12"/>
                <a:gd name="T17" fmla="*/ 0 h 30"/>
                <a:gd name="T18" fmla="*/ 6 w 12"/>
                <a:gd name="T19" fmla="*/ 0 h 30"/>
                <a:gd name="T20" fmla="*/ 6 w 12"/>
                <a:gd name="T21" fmla="*/ 0 h 30"/>
                <a:gd name="T22" fmla="*/ 8 w 12"/>
                <a:gd name="T23" fmla="*/ 0 h 30"/>
                <a:gd name="T24" fmla="*/ 11 w 12"/>
                <a:gd name="T25" fmla="*/ 1 h 30"/>
                <a:gd name="T26" fmla="*/ 12 w 12"/>
                <a:gd name="T27" fmla="*/ 3 h 30"/>
                <a:gd name="T28" fmla="*/ 12 w 12"/>
                <a:gd name="T29" fmla="*/ 4 h 30"/>
                <a:gd name="T30" fmla="*/ 9 w 12"/>
                <a:gd name="T31" fmla="*/ 27 h 30"/>
                <a:gd name="T32" fmla="*/ 9 w 12"/>
                <a:gd name="T33" fmla="*/ 27 h 30"/>
                <a:gd name="T34" fmla="*/ 8 w 12"/>
                <a:gd name="T35" fmla="*/ 28 h 30"/>
                <a:gd name="T36" fmla="*/ 6 w 12"/>
                <a:gd name="T37" fmla="*/ 30 h 30"/>
                <a:gd name="T38" fmla="*/ 6 w 12"/>
                <a:gd name="T3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30">
                  <a:moveTo>
                    <a:pt x="6" y="30"/>
                  </a:moveTo>
                  <a:lnTo>
                    <a:pt x="6" y="30"/>
                  </a:lnTo>
                  <a:lnTo>
                    <a:pt x="4" y="28"/>
                  </a:lnTo>
                  <a:lnTo>
                    <a:pt x="2" y="27"/>
                  </a:lnTo>
                  <a:lnTo>
                    <a:pt x="0" y="4"/>
                  </a:lnTo>
                  <a:lnTo>
                    <a:pt x="0" y="4"/>
                  </a:lnTo>
                  <a:lnTo>
                    <a:pt x="0" y="3"/>
                  </a:lnTo>
                  <a:lnTo>
                    <a:pt x="2" y="1"/>
                  </a:lnTo>
                  <a:lnTo>
                    <a:pt x="4" y="0"/>
                  </a:lnTo>
                  <a:lnTo>
                    <a:pt x="6" y="0"/>
                  </a:lnTo>
                  <a:lnTo>
                    <a:pt x="6" y="0"/>
                  </a:lnTo>
                  <a:lnTo>
                    <a:pt x="8" y="0"/>
                  </a:lnTo>
                  <a:lnTo>
                    <a:pt x="11" y="1"/>
                  </a:lnTo>
                  <a:lnTo>
                    <a:pt x="12" y="3"/>
                  </a:lnTo>
                  <a:lnTo>
                    <a:pt x="12" y="4"/>
                  </a:lnTo>
                  <a:lnTo>
                    <a:pt x="9" y="27"/>
                  </a:lnTo>
                  <a:lnTo>
                    <a:pt x="9" y="27"/>
                  </a:lnTo>
                  <a:lnTo>
                    <a:pt x="8" y="28"/>
                  </a:lnTo>
                  <a:lnTo>
                    <a:pt x="6" y="30"/>
                  </a:lnTo>
                  <a:lnTo>
                    <a:pt x="6"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937">
              <a:extLst>
                <a:ext uri="{FF2B5EF4-FFF2-40B4-BE49-F238E27FC236}">
                  <a16:creationId xmlns:a16="http://schemas.microsoft.com/office/drawing/2014/main" id="{5BFBC0E6-69F7-1796-AAFA-17815ED5E3B6}"/>
                </a:ext>
              </a:extLst>
            </p:cNvPr>
            <p:cNvSpPr>
              <a:spLocks/>
            </p:cNvSpPr>
            <p:nvPr/>
          </p:nvSpPr>
          <p:spPr bwMode="auto">
            <a:xfrm>
              <a:off x="709612" y="2384425"/>
              <a:ext cx="6350" cy="15875"/>
            </a:xfrm>
            <a:custGeom>
              <a:avLst/>
              <a:gdLst>
                <a:gd name="T0" fmla="*/ 5 w 12"/>
                <a:gd name="T1" fmla="*/ 29 h 29"/>
                <a:gd name="T2" fmla="*/ 5 w 12"/>
                <a:gd name="T3" fmla="*/ 29 h 29"/>
                <a:gd name="T4" fmla="*/ 3 w 12"/>
                <a:gd name="T5" fmla="*/ 29 h 29"/>
                <a:gd name="T6" fmla="*/ 2 w 12"/>
                <a:gd name="T7" fmla="*/ 27 h 29"/>
                <a:gd name="T8" fmla="*/ 0 w 12"/>
                <a:gd name="T9" fmla="*/ 5 h 29"/>
                <a:gd name="T10" fmla="*/ 0 w 12"/>
                <a:gd name="T11" fmla="*/ 5 h 29"/>
                <a:gd name="T12" fmla="*/ 0 w 12"/>
                <a:gd name="T13" fmla="*/ 2 h 29"/>
                <a:gd name="T14" fmla="*/ 2 w 12"/>
                <a:gd name="T15" fmla="*/ 1 h 29"/>
                <a:gd name="T16" fmla="*/ 3 w 12"/>
                <a:gd name="T17" fmla="*/ 0 h 29"/>
                <a:gd name="T18" fmla="*/ 5 w 12"/>
                <a:gd name="T19" fmla="*/ 0 h 29"/>
                <a:gd name="T20" fmla="*/ 5 w 12"/>
                <a:gd name="T21" fmla="*/ 0 h 29"/>
                <a:gd name="T22" fmla="*/ 7 w 12"/>
                <a:gd name="T23" fmla="*/ 0 h 29"/>
                <a:gd name="T24" fmla="*/ 10 w 12"/>
                <a:gd name="T25" fmla="*/ 1 h 29"/>
                <a:gd name="T26" fmla="*/ 11 w 12"/>
                <a:gd name="T27" fmla="*/ 2 h 29"/>
                <a:gd name="T28" fmla="*/ 12 w 12"/>
                <a:gd name="T29" fmla="*/ 5 h 29"/>
                <a:gd name="T30" fmla="*/ 10 w 12"/>
                <a:gd name="T31" fmla="*/ 27 h 29"/>
                <a:gd name="T32" fmla="*/ 10 w 12"/>
                <a:gd name="T33" fmla="*/ 27 h 29"/>
                <a:gd name="T34" fmla="*/ 9 w 12"/>
                <a:gd name="T35" fmla="*/ 29 h 29"/>
                <a:gd name="T36" fmla="*/ 5 w 12"/>
                <a:gd name="T37" fmla="*/ 29 h 29"/>
                <a:gd name="T38" fmla="*/ 5 w 12"/>
                <a:gd name="T3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29">
                  <a:moveTo>
                    <a:pt x="5" y="29"/>
                  </a:moveTo>
                  <a:lnTo>
                    <a:pt x="5" y="29"/>
                  </a:lnTo>
                  <a:lnTo>
                    <a:pt x="3" y="29"/>
                  </a:lnTo>
                  <a:lnTo>
                    <a:pt x="2" y="27"/>
                  </a:lnTo>
                  <a:lnTo>
                    <a:pt x="0" y="5"/>
                  </a:lnTo>
                  <a:lnTo>
                    <a:pt x="0" y="5"/>
                  </a:lnTo>
                  <a:lnTo>
                    <a:pt x="0" y="2"/>
                  </a:lnTo>
                  <a:lnTo>
                    <a:pt x="2" y="1"/>
                  </a:lnTo>
                  <a:lnTo>
                    <a:pt x="3" y="0"/>
                  </a:lnTo>
                  <a:lnTo>
                    <a:pt x="5" y="0"/>
                  </a:lnTo>
                  <a:lnTo>
                    <a:pt x="5" y="0"/>
                  </a:lnTo>
                  <a:lnTo>
                    <a:pt x="7" y="0"/>
                  </a:lnTo>
                  <a:lnTo>
                    <a:pt x="10" y="1"/>
                  </a:lnTo>
                  <a:lnTo>
                    <a:pt x="11" y="2"/>
                  </a:lnTo>
                  <a:lnTo>
                    <a:pt x="12" y="5"/>
                  </a:lnTo>
                  <a:lnTo>
                    <a:pt x="10" y="27"/>
                  </a:lnTo>
                  <a:lnTo>
                    <a:pt x="10" y="27"/>
                  </a:lnTo>
                  <a:lnTo>
                    <a:pt x="9" y="29"/>
                  </a:lnTo>
                  <a:lnTo>
                    <a:pt x="5" y="29"/>
                  </a:lnTo>
                  <a:lnTo>
                    <a:pt x="5"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938">
              <a:extLst>
                <a:ext uri="{FF2B5EF4-FFF2-40B4-BE49-F238E27FC236}">
                  <a16:creationId xmlns:a16="http://schemas.microsoft.com/office/drawing/2014/main" id="{4847CF07-09FE-6183-986C-AC0588702513}"/>
                </a:ext>
              </a:extLst>
            </p:cNvPr>
            <p:cNvSpPr>
              <a:spLocks/>
            </p:cNvSpPr>
            <p:nvPr/>
          </p:nvSpPr>
          <p:spPr bwMode="auto">
            <a:xfrm>
              <a:off x="709612" y="2384425"/>
              <a:ext cx="6350" cy="15875"/>
            </a:xfrm>
            <a:custGeom>
              <a:avLst/>
              <a:gdLst>
                <a:gd name="T0" fmla="*/ 5 w 12"/>
                <a:gd name="T1" fmla="*/ 29 h 29"/>
                <a:gd name="T2" fmla="*/ 5 w 12"/>
                <a:gd name="T3" fmla="*/ 29 h 29"/>
                <a:gd name="T4" fmla="*/ 3 w 12"/>
                <a:gd name="T5" fmla="*/ 29 h 29"/>
                <a:gd name="T6" fmla="*/ 2 w 12"/>
                <a:gd name="T7" fmla="*/ 27 h 29"/>
                <a:gd name="T8" fmla="*/ 0 w 12"/>
                <a:gd name="T9" fmla="*/ 5 h 29"/>
                <a:gd name="T10" fmla="*/ 0 w 12"/>
                <a:gd name="T11" fmla="*/ 5 h 29"/>
                <a:gd name="T12" fmla="*/ 0 w 12"/>
                <a:gd name="T13" fmla="*/ 2 h 29"/>
                <a:gd name="T14" fmla="*/ 2 w 12"/>
                <a:gd name="T15" fmla="*/ 1 h 29"/>
                <a:gd name="T16" fmla="*/ 3 w 12"/>
                <a:gd name="T17" fmla="*/ 0 h 29"/>
                <a:gd name="T18" fmla="*/ 5 w 12"/>
                <a:gd name="T19" fmla="*/ 0 h 29"/>
                <a:gd name="T20" fmla="*/ 5 w 12"/>
                <a:gd name="T21" fmla="*/ 0 h 29"/>
                <a:gd name="T22" fmla="*/ 7 w 12"/>
                <a:gd name="T23" fmla="*/ 0 h 29"/>
                <a:gd name="T24" fmla="*/ 10 w 12"/>
                <a:gd name="T25" fmla="*/ 1 h 29"/>
                <a:gd name="T26" fmla="*/ 11 w 12"/>
                <a:gd name="T27" fmla="*/ 2 h 29"/>
                <a:gd name="T28" fmla="*/ 12 w 12"/>
                <a:gd name="T29" fmla="*/ 5 h 29"/>
                <a:gd name="T30" fmla="*/ 10 w 12"/>
                <a:gd name="T31" fmla="*/ 27 h 29"/>
                <a:gd name="T32" fmla="*/ 10 w 12"/>
                <a:gd name="T33" fmla="*/ 27 h 29"/>
                <a:gd name="T34" fmla="*/ 9 w 12"/>
                <a:gd name="T35" fmla="*/ 29 h 29"/>
                <a:gd name="T36" fmla="*/ 5 w 12"/>
                <a:gd name="T37" fmla="*/ 29 h 29"/>
                <a:gd name="T38" fmla="*/ 5 w 12"/>
                <a:gd name="T3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29">
                  <a:moveTo>
                    <a:pt x="5" y="29"/>
                  </a:moveTo>
                  <a:lnTo>
                    <a:pt x="5" y="29"/>
                  </a:lnTo>
                  <a:lnTo>
                    <a:pt x="3" y="29"/>
                  </a:lnTo>
                  <a:lnTo>
                    <a:pt x="2" y="27"/>
                  </a:lnTo>
                  <a:lnTo>
                    <a:pt x="0" y="5"/>
                  </a:lnTo>
                  <a:lnTo>
                    <a:pt x="0" y="5"/>
                  </a:lnTo>
                  <a:lnTo>
                    <a:pt x="0" y="2"/>
                  </a:lnTo>
                  <a:lnTo>
                    <a:pt x="2" y="1"/>
                  </a:lnTo>
                  <a:lnTo>
                    <a:pt x="3" y="0"/>
                  </a:lnTo>
                  <a:lnTo>
                    <a:pt x="5" y="0"/>
                  </a:lnTo>
                  <a:lnTo>
                    <a:pt x="5" y="0"/>
                  </a:lnTo>
                  <a:lnTo>
                    <a:pt x="7" y="0"/>
                  </a:lnTo>
                  <a:lnTo>
                    <a:pt x="10" y="1"/>
                  </a:lnTo>
                  <a:lnTo>
                    <a:pt x="11" y="2"/>
                  </a:lnTo>
                  <a:lnTo>
                    <a:pt x="12" y="5"/>
                  </a:lnTo>
                  <a:lnTo>
                    <a:pt x="10" y="27"/>
                  </a:lnTo>
                  <a:lnTo>
                    <a:pt x="10" y="27"/>
                  </a:lnTo>
                  <a:lnTo>
                    <a:pt x="9" y="29"/>
                  </a:lnTo>
                  <a:lnTo>
                    <a:pt x="5" y="29"/>
                  </a:lnTo>
                  <a:lnTo>
                    <a:pt x="5"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939">
              <a:extLst>
                <a:ext uri="{FF2B5EF4-FFF2-40B4-BE49-F238E27FC236}">
                  <a16:creationId xmlns:a16="http://schemas.microsoft.com/office/drawing/2014/main" id="{B4202E1B-AAE7-B992-5700-4D9959D1C3AF}"/>
                </a:ext>
              </a:extLst>
            </p:cNvPr>
            <p:cNvSpPr>
              <a:spLocks/>
            </p:cNvSpPr>
            <p:nvPr/>
          </p:nvSpPr>
          <p:spPr bwMode="auto">
            <a:xfrm>
              <a:off x="712787" y="2371725"/>
              <a:ext cx="19050" cy="44450"/>
            </a:xfrm>
            <a:custGeom>
              <a:avLst/>
              <a:gdLst>
                <a:gd name="T0" fmla="*/ 17 w 34"/>
                <a:gd name="T1" fmla="*/ 0 h 82"/>
                <a:gd name="T2" fmla="*/ 17 w 34"/>
                <a:gd name="T3" fmla="*/ 0 h 82"/>
                <a:gd name="T4" fmla="*/ 21 w 34"/>
                <a:gd name="T5" fmla="*/ 1 h 82"/>
                <a:gd name="T6" fmla="*/ 24 w 34"/>
                <a:gd name="T7" fmla="*/ 2 h 82"/>
                <a:gd name="T8" fmla="*/ 27 w 34"/>
                <a:gd name="T9" fmla="*/ 4 h 82"/>
                <a:gd name="T10" fmla="*/ 28 w 34"/>
                <a:gd name="T11" fmla="*/ 6 h 82"/>
                <a:gd name="T12" fmla="*/ 34 w 34"/>
                <a:gd name="T13" fmla="*/ 70 h 82"/>
                <a:gd name="T14" fmla="*/ 34 w 34"/>
                <a:gd name="T15" fmla="*/ 70 h 82"/>
                <a:gd name="T16" fmla="*/ 32 w 34"/>
                <a:gd name="T17" fmla="*/ 75 h 82"/>
                <a:gd name="T18" fmla="*/ 28 w 34"/>
                <a:gd name="T19" fmla="*/ 78 h 82"/>
                <a:gd name="T20" fmla="*/ 24 w 34"/>
                <a:gd name="T21" fmla="*/ 82 h 82"/>
                <a:gd name="T22" fmla="*/ 17 w 34"/>
                <a:gd name="T23" fmla="*/ 82 h 82"/>
                <a:gd name="T24" fmla="*/ 17 w 34"/>
                <a:gd name="T25" fmla="*/ 82 h 82"/>
                <a:gd name="T26" fmla="*/ 10 w 34"/>
                <a:gd name="T27" fmla="*/ 82 h 82"/>
                <a:gd name="T28" fmla="*/ 5 w 34"/>
                <a:gd name="T29" fmla="*/ 78 h 82"/>
                <a:gd name="T30" fmla="*/ 1 w 34"/>
                <a:gd name="T31" fmla="*/ 75 h 82"/>
                <a:gd name="T32" fmla="*/ 0 w 34"/>
                <a:gd name="T33" fmla="*/ 70 h 82"/>
                <a:gd name="T34" fmla="*/ 6 w 34"/>
                <a:gd name="T35" fmla="*/ 6 h 82"/>
                <a:gd name="T36" fmla="*/ 6 w 34"/>
                <a:gd name="T37" fmla="*/ 6 h 82"/>
                <a:gd name="T38" fmla="*/ 7 w 34"/>
                <a:gd name="T39" fmla="*/ 4 h 82"/>
                <a:gd name="T40" fmla="*/ 9 w 34"/>
                <a:gd name="T41" fmla="*/ 2 h 82"/>
                <a:gd name="T42" fmla="*/ 13 w 34"/>
                <a:gd name="T43" fmla="*/ 1 h 82"/>
                <a:gd name="T44" fmla="*/ 17 w 34"/>
                <a:gd name="T45" fmla="*/ 0 h 82"/>
                <a:gd name="T46" fmla="*/ 17 w 34"/>
                <a:gd name="T4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82">
                  <a:moveTo>
                    <a:pt x="17" y="0"/>
                  </a:moveTo>
                  <a:lnTo>
                    <a:pt x="17" y="0"/>
                  </a:lnTo>
                  <a:lnTo>
                    <a:pt x="21" y="1"/>
                  </a:lnTo>
                  <a:lnTo>
                    <a:pt x="24" y="2"/>
                  </a:lnTo>
                  <a:lnTo>
                    <a:pt x="27" y="4"/>
                  </a:lnTo>
                  <a:lnTo>
                    <a:pt x="28" y="6"/>
                  </a:lnTo>
                  <a:lnTo>
                    <a:pt x="34" y="70"/>
                  </a:lnTo>
                  <a:lnTo>
                    <a:pt x="34" y="70"/>
                  </a:lnTo>
                  <a:lnTo>
                    <a:pt x="32" y="75"/>
                  </a:lnTo>
                  <a:lnTo>
                    <a:pt x="28" y="78"/>
                  </a:lnTo>
                  <a:lnTo>
                    <a:pt x="24" y="82"/>
                  </a:lnTo>
                  <a:lnTo>
                    <a:pt x="17" y="82"/>
                  </a:lnTo>
                  <a:lnTo>
                    <a:pt x="17" y="82"/>
                  </a:lnTo>
                  <a:lnTo>
                    <a:pt x="10" y="82"/>
                  </a:lnTo>
                  <a:lnTo>
                    <a:pt x="5" y="78"/>
                  </a:lnTo>
                  <a:lnTo>
                    <a:pt x="1" y="75"/>
                  </a:lnTo>
                  <a:lnTo>
                    <a:pt x="0" y="70"/>
                  </a:lnTo>
                  <a:lnTo>
                    <a:pt x="6" y="6"/>
                  </a:lnTo>
                  <a:lnTo>
                    <a:pt x="6" y="6"/>
                  </a:lnTo>
                  <a:lnTo>
                    <a:pt x="7" y="4"/>
                  </a:lnTo>
                  <a:lnTo>
                    <a:pt x="9" y="2"/>
                  </a:lnTo>
                  <a:lnTo>
                    <a:pt x="13" y="1"/>
                  </a:lnTo>
                  <a:lnTo>
                    <a:pt x="17" y="0"/>
                  </a:lnTo>
                  <a:lnTo>
                    <a:pt x="17" y="0"/>
                  </a:lnTo>
                  <a:close/>
                </a:path>
              </a:pathLst>
            </a:custGeom>
            <a:solidFill>
              <a:srgbClr val="2B70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940">
              <a:extLst>
                <a:ext uri="{FF2B5EF4-FFF2-40B4-BE49-F238E27FC236}">
                  <a16:creationId xmlns:a16="http://schemas.microsoft.com/office/drawing/2014/main" id="{96C59096-7983-C76E-33A9-9C908618CAD2}"/>
                </a:ext>
              </a:extLst>
            </p:cNvPr>
            <p:cNvSpPr>
              <a:spLocks/>
            </p:cNvSpPr>
            <p:nvPr/>
          </p:nvSpPr>
          <p:spPr bwMode="auto">
            <a:xfrm>
              <a:off x="712787" y="2371725"/>
              <a:ext cx="19050" cy="44450"/>
            </a:xfrm>
            <a:custGeom>
              <a:avLst/>
              <a:gdLst>
                <a:gd name="T0" fmla="*/ 17 w 34"/>
                <a:gd name="T1" fmla="*/ 0 h 82"/>
                <a:gd name="T2" fmla="*/ 17 w 34"/>
                <a:gd name="T3" fmla="*/ 0 h 82"/>
                <a:gd name="T4" fmla="*/ 21 w 34"/>
                <a:gd name="T5" fmla="*/ 1 h 82"/>
                <a:gd name="T6" fmla="*/ 24 w 34"/>
                <a:gd name="T7" fmla="*/ 2 h 82"/>
                <a:gd name="T8" fmla="*/ 27 w 34"/>
                <a:gd name="T9" fmla="*/ 4 h 82"/>
                <a:gd name="T10" fmla="*/ 28 w 34"/>
                <a:gd name="T11" fmla="*/ 6 h 82"/>
                <a:gd name="T12" fmla="*/ 34 w 34"/>
                <a:gd name="T13" fmla="*/ 70 h 82"/>
                <a:gd name="T14" fmla="*/ 34 w 34"/>
                <a:gd name="T15" fmla="*/ 70 h 82"/>
                <a:gd name="T16" fmla="*/ 32 w 34"/>
                <a:gd name="T17" fmla="*/ 75 h 82"/>
                <a:gd name="T18" fmla="*/ 28 w 34"/>
                <a:gd name="T19" fmla="*/ 78 h 82"/>
                <a:gd name="T20" fmla="*/ 24 w 34"/>
                <a:gd name="T21" fmla="*/ 82 h 82"/>
                <a:gd name="T22" fmla="*/ 17 w 34"/>
                <a:gd name="T23" fmla="*/ 82 h 82"/>
                <a:gd name="T24" fmla="*/ 17 w 34"/>
                <a:gd name="T25" fmla="*/ 82 h 82"/>
                <a:gd name="T26" fmla="*/ 10 w 34"/>
                <a:gd name="T27" fmla="*/ 82 h 82"/>
                <a:gd name="T28" fmla="*/ 5 w 34"/>
                <a:gd name="T29" fmla="*/ 78 h 82"/>
                <a:gd name="T30" fmla="*/ 1 w 34"/>
                <a:gd name="T31" fmla="*/ 75 h 82"/>
                <a:gd name="T32" fmla="*/ 0 w 34"/>
                <a:gd name="T33" fmla="*/ 70 h 82"/>
                <a:gd name="T34" fmla="*/ 6 w 34"/>
                <a:gd name="T35" fmla="*/ 6 h 82"/>
                <a:gd name="T36" fmla="*/ 6 w 34"/>
                <a:gd name="T37" fmla="*/ 6 h 82"/>
                <a:gd name="T38" fmla="*/ 7 w 34"/>
                <a:gd name="T39" fmla="*/ 4 h 82"/>
                <a:gd name="T40" fmla="*/ 9 w 34"/>
                <a:gd name="T41" fmla="*/ 2 h 82"/>
                <a:gd name="T42" fmla="*/ 13 w 34"/>
                <a:gd name="T43" fmla="*/ 1 h 82"/>
                <a:gd name="T44" fmla="*/ 17 w 34"/>
                <a:gd name="T45" fmla="*/ 0 h 82"/>
                <a:gd name="T46" fmla="*/ 17 w 34"/>
                <a:gd name="T4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82">
                  <a:moveTo>
                    <a:pt x="17" y="0"/>
                  </a:moveTo>
                  <a:lnTo>
                    <a:pt x="17" y="0"/>
                  </a:lnTo>
                  <a:lnTo>
                    <a:pt x="21" y="1"/>
                  </a:lnTo>
                  <a:lnTo>
                    <a:pt x="24" y="2"/>
                  </a:lnTo>
                  <a:lnTo>
                    <a:pt x="27" y="4"/>
                  </a:lnTo>
                  <a:lnTo>
                    <a:pt x="28" y="6"/>
                  </a:lnTo>
                  <a:lnTo>
                    <a:pt x="34" y="70"/>
                  </a:lnTo>
                  <a:lnTo>
                    <a:pt x="34" y="70"/>
                  </a:lnTo>
                  <a:lnTo>
                    <a:pt x="32" y="75"/>
                  </a:lnTo>
                  <a:lnTo>
                    <a:pt x="28" y="78"/>
                  </a:lnTo>
                  <a:lnTo>
                    <a:pt x="24" y="82"/>
                  </a:lnTo>
                  <a:lnTo>
                    <a:pt x="17" y="82"/>
                  </a:lnTo>
                  <a:lnTo>
                    <a:pt x="17" y="82"/>
                  </a:lnTo>
                  <a:lnTo>
                    <a:pt x="10" y="82"/>
                  </a:lnTo>
                  <a:lnTo>
                    <a:pt x="5" y="78"/>
                  </a:lnTo>
                  <a:lnTo>
                    <a:pt x="1" y="75"/>
                  </a:lnTo>
                  <a:lnTo>
                    <a:pt x="0" y="70"/>
                  </a:lnTo>
                  <a:lnTo>
                    <a:pt x="6" y="6"/>
                  </a:lnTo>
                  <a:lnTo>
                    <a:pt x="6" y="6"/>
                  </a:lnTo>
                  <a:lnTo>
                    <a:pt x="7" y="4"/>
                  </a:lnTo>
                  <a:lnTo>
                    <a:pt x="9" y="2"/>
                  </a:lnTo>
                  <a:lnTo>
                    <a:pt x="13" y="1"/>
                  </a:lnTo>
                  <a:lnTo>
                    <a:pt x="17" y="0"/>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941">
              <a:extLst>
                <a:ext uri="{FF2B5EF4-FFF2-40B4-BE49-F238E27FC236}">
                  <a16:creationId xmlns:a16="http://schemas.microsoft.com/office/drawing/2014/main" id="{D6D1054B-17A1-7DA1-9FF2-A4D77453EC7B}"/>
                </a:ext>
              </a:extLst>
            </p:cNvPr>
            <p:cNvSpPr>
              <a:spLocks noEditPoints="1"/>
            </p:cNvSpPr>
            <p:nvPr/>
          </p:nvSpPr>
          <p:spPr bwMode="auto">
            <a:xfrm>
              <a:off x="722312" y="24161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moveTo>
                    <a:pt x="0" y="0"/>
                  </a:moveTo>
                  <a:lnTo>
                    <a:pt x="0" y="0"/>
                  </a:lnTo>
                  <a:lnTo>
                    <a:pt x="0" y="0"/>
                  </a:lnTo>
                  <a:lnTo>
                    <a:pt x="0" y="0"/>
                  </a:lnTo>
                  <a:lnTo>
                    <a:pt x="0" y="0"/>
                  </a:lnTo>
                  <a:close/>
                </a:path>
              </a:pathLst>
            </a:custGeom>
            <a:solidFill>
              <a:srgbClr val="B9B8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942">
              <a:extLst>
                <a:ext uri="{FF2B5EF4-FFF2-40B4-BE49-F238E27FC236}">
                  <a16:creationId xmlns:a16="http://schemas.microsoft.com/office/drawing/2014/main" id="{2016A220-9562-A4F8-9CC1-F607340FFA65}"/>
                </a:ext>
              </a:extLst>
            </p:cNvPr>
            <p:cNvSpPr>
              <a:spLocks/>
            </p:cNvSpPr>
            <p:nvPr/>
          </p:nvSpPr>
          <p:spPr bwMode="auto">
            <a:xfrm>
              <a:off x="722312" y="241617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943">
              <a:extLst>
                <a:ext uri="{FF2B5EF4-FFF2-40B4-BE49-F238E27FC236}">
                  <a16:creationId xmlns:a16="http://schemas.microsoft.com/office/drawing/2014/main" id="{0FDB3735-813E-3386-F661-92BFC2515833}"/>
                </a:ext>
              </a:extLst>
            </p:cNvPr>
            <p:cNvSpPr>
              <a:spLocks noChangeArrowheads="1"/>
            </p:cNvSpPr>
            <p:nvPr/>
          </p:nvSpPr>
          <p:spPr bwMode="auto">
            <a:xfrm>
              <a:off x="722312" y="2416175"/>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944">
              <a:extLst>
                <a:ext uri="{FF2B5EF4-FFF2-40B4-BE49-F238E27FC236}">
                  <a16:creationId xmlns:a16="http://schemas.microsoft.com/office/drawing/2014/main" id="{8385CD75-6E36-0FD1-1C85-26C11B7366AE}"/>
                </a:ext>
              </a:extLst>
            </p:cNvPr>
            <p:cNvSpPr>
              <a:spLocks/>
            </p:cNvSpPr>
            <p:nvPr/>
          </p:nvSpPr>
          <p:spPr bwMode="auto">
            <a:xfrm>
              <a:off x="722312" y="2371725"/>
              <a:ext cx="9525" cy="44450"/>
            </a:xfrm>
            <a:custGeom>
              <a:avLst/>
              <a:gdLst>
                <a:gd name="T0" fmla="*/ 0 w 17"/>
                <a:gd name="T1" fmla="*/ 0 h 82"/>
                <a:gd name="T2" fmla="*/ 0 w 17"/>
                <a:gd name="T3" fmla="*/ 82 h 82"/>
                <a:gd name="T4" fmla="*/ 0 w 17"/>
                <a:gd name="T5" fmla="*/ 82 h 82"/>
                <a:gd name="T6" fmla="*/ 0 w 17"/>
                <a:gd name="T7" fmla="*/ 82 h 82"/>
                <a:gd name="T8" fmla="*/ 0 w 17"/>
                <a:gd name="T9" fmla="*/ 82 h 82"/>
                <a:gd name="T10" fmla="*/ 0 w 17"/>
                <a:gd name="T11" fmla="*/ 82 h 82"/>
                <a:gd name="T12" fmla="*/ 0 w 17"/>
                <a:gd name="T13" fmla="*/ 82 h 82"/>
                <a:gd name="T14" fmla="*/ 0 w 17"/>
                <a:gd name="T15" fmla="*/ 82 h 82"/>
                <a:gd name="T16" fmla="*/ 0 w 17"/>
                <a:gd name="T17" fmla="*/ 82 h 82"/>
                <a:gd name="T18" fmla="*/ 7 w 17"/>
                <a:gd name="T19" fmla="*/ 82 h 82"/>
                <a:gd name="T20" fmla="*/ 11 w 17"/>
                <a:gd name="T21" fmla="*/ 78 h 82"/>
                <a:gd name="T22" fmla="*/ 15 w 17"/>
                <a:gd name="T23" fmla="*/ 75 h 82"/>
                <a:gd name="T24" fmla="*/ 17 w 17"/>
                <a:gd name="T25" fmla="*/ 70 h 82"/>
                <a:gd name="T26" fmla="*/ 17 w 17"/>
                <a:gd name="T27" fmla="*/ 70 h 82"/>
                <a:gd name="T28" fmla="*/ 17 w 17"/>
                <a:gd name="T29" fmla="*/ 70 h 82"/>
                <a:gd name="T30" fmla="*/ 17 w 17"/>
                <a:gd name="T31" fmla="*/ 70 h 82"/>
                <a:gd name="T32" fmla="*/ 17 w 17"/>
                <a:gd name="T33" fmla="*/ 70 h 82"/>
                <a:gd name="T34" fmla="*/ 11 w 17"/>
                <a:gd name="T35" fmla="*/ 6 h 82"/>
                <a:gd name="T36" fmla="*/ 11 w 17"/>
                <a:gd name="T37" fmla="*/ 6 h 82"/>
                <a:gd name="T38" fmla="*/ 11 w 17"/>
                <a:gd name="T39" fmla="*/ 6 h 82"/>
                <a:gd name="T40" fmla="*/ 10 w 17"/>
                <a:gd name="T41" fmla="*/ 4 h 82"/>
                <a:gd name="T42" fmla="*/ 7 w 17"/>
                <a:gd name="T43" fmla="*/ 2 h 82"/>
                <a:gd name="T44" fmla="*/ 4 w 17"/>
                <a:gd name="T45" fmla="*/ 1 h 82"/>
                <a:gd name="T46" fmla="*/ 0 w 17"/>
                <a:gd name="T4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82">
                  <a:moveTo>
                    <a:pt x="0" y="0"/>
                  </a:moveTo>
                  <a:lnTo>
                    <a:pt x="0" y="82"/>
                  </a:lnTo>
                  <a:lnTo>
                    <a:pt x="0" y="82"/>
                  </a:lnTo>
                  <a:lnTo>
                    <a:pt x="0" y="82"/>
                  </a:lnTo>
                  <a:lnTo>
                    <a:pt x="0" y="82"/>
                  </a:lnTo>
                  <a:lnTo>
                    <a:pt x="0" y="82"/>
                  </a:lnTo>
                  <a:lnTo>
                    <a:pt x="0" y="82"/>
                  </a:lnTo>
                  <a:lnTo>
                    <a:pt x="0" y="82"/>
                  </a:lnTo>
                  <a:lnTo>
                    <a:pt x="0" y="82"/>
                  </a:lnTo>
                  <a:lnTo>
                    <a:pt x="7" y="82"/>
                  </a:lnTo>
                  <a:lnTo>
                    <a:pt x="11" y="78"/>
                  </a:lnTo>
                  <a:lnTo>
                    <a:pt x="15" y="75"/>
                  </a:lnTo>
                  <a:lnTo>
                    <a:pt x="17" y="70"/>
                  </a:lnTo>
                  <a:lnTo>
                    <a:pt x="17" y="70"/>
                  </a:lnTo>
                  <a:lnTo>
                    <a:pt x="17" y="70"/>
                  </a:lnTo>
                  <a:lnTo>
                    <a:pt x="17" y="70"/>
                  </a:lnTo>
                  <a:lnTo>
                    <a:pt x="17" y="70"/>
                  </a:lnTo>
                  <a:lnTo>
                    <a:pt x="11" y="6"/>
                  </a:lnTo>
                  <a:lnTo>
                    <a:pt x="11" y="6"/>
                  </a:lnTo>
                  <a:lnTo>
                    <a:pt x="11" y="6"/>
                  </a:lnTo>
                  <a:lnTo>
                    <a:pt x="10" y="4"/>
                  </a:lnTo>
                  <a:lnTo>
                    <a:pt x="7" y="2"/>
                  </a:lnTo>
                  <a:lnTo>
                    <a:pt x="4" y="1"/>
                  </a:lnTo>
                  <a:lnTo>
                    <a:pt x="0" y="0"/>
                  </a:lnTo>
                  <a:close/>
                </a:path>
              </a:pathLst>
            </a:custGeom>
            <a:solidFill>
              <a:srgbClr val="2C67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945">
              <a:extLst>
                <a:ext uri="{FF2B5EF4-FFF2-40B4-BE49-F238E27FC236}">
                  <a16:creationId xmlns:a16="http://schemas.microsoft.com/office/drawing/2014/main" id="{66957E66-9BBC-81D2-34E1-5E75CBCD3512}"/>
                </a:ext>
              </a:extLst>
            </p:cNvPr>
            <p:cNvSpPr>
              <a:spLocks/>
            </p:cNvSpPr>
            <p:nvPr/>
          </p:nvSpPr>
          <p:spPr bwMode="auto">
            <a:xfrm>
              <a:off x="722312" y="2371725"/>
              <a:ext cx="9525" cy="44450"/>
            </a:xfrm>
            <a:custGeom>
              <a:avLst/>
              <a:gdLst>
                <a:gd name="T0" fmla="*/ 0 w 17"/>
                <a:gd name="T1" fmla="*/ 0 h 82"/>
                <a:gd name="T2" fmla="*/ 0 w 17"/>
                <a:gd name="T3" fmla="*/ 82 h 82"/>
                <a:gd name="T4" fmla="*/ 0 w 17"/>
                <a:gd name="T5" fmla="*/ 82 h 82"/>
                <a:gd name="T6" fmla="*/ 0 w 17"/>
                <a:gd name="T7" fmla="*/ 82 h 82"/>
                <a:gd name="T8" fmla="*/ 0 w 17"/>
                <a:gd name="T9" fmla="*/ 82 h 82"/>
                <a:gd name="T10" fmla="*/ 0 w 17"/>
                <a:gd name="T11" fmla="*/ 82 h 82"/>
                <a:gd name="T12" fmla="*/ 0 w 17"/>
                <a:gd name="T13" fmla="*/ 82 h 82"/>
                <a:gd name="T14" fmla="*/ 0 w 17"/>
                <a:gd name="T15" fmla="*/ 82 h 82"/>
                <a:gd name="T16" fmla="*/ 0 w 17"/>
                <a:gd name="T17" fmla="*/ 82 h 82"/>
                <a:gd name="T18" fmla="*/ 7 w 17"/>
                <a:gd name="T19" fmla="*/ 82 h 82"/>
                <a:gd name="T20" fmla="*/ 11 w 17"/>
                <a:gd name="T21" fmla="*/ 78 h 82"/>
                <a:gd name="T22" fmla="*/ 15 w 17"/>
                <a:gd name="T23" fmla="*/ 75 h 82"/>
                <a:gd name="T24" fmla="*/ 17 w 17"/>
                <a:gd name="T25" fmla="*/ 70 h 82"/>
                <a:gd name="T26" fmla="*/ 17 w 17"/>
                <a:gd name="T27" fmla="*/ 70 h 82"/>
                <a:gd name="T28" fmla="*/ 17 w 17"/>
                <a:gd name="T29" fmla="*/ 70 h 82"/>
                <a:gd name="T30" fmla="*/ 17 w 17"/>
                <a:gd name="T31" fmla="*/ 70 h 82"/>
                <a:gd name="T32" fmla="*/ 17 w 17"/>
                <a:gd name="T33" fmla="*/ 70 h 82"/>
                <a:gd name="T34" fmla="*/ 11 w 17"/>
                <a:gd name="T35" fmla="*/ 6 h 82"/>
                <a:gd name="T36" fmla="*/ 11 w 17"/>
                <a:gd name="T37" fmla="*/ 6 h 82"/>
                <a:gd name="T38" fmla="*/ 11 w 17"/>
                <a:gd name="T39" fmla="*/ 6 h 82"/>
                <a:gd name="T40" fmla="*/ 10 w 17"/>
                <a:gd name="T41" fmla="*/ 4 h 82"/>
                <a:gd name="T42" fmla="*/ 7 w 17"/>
                <a:gd name="T43" fmla="*/ 2 h 82"/>
                <a:gd name="T44" fmla="*/ 4 w 17"/>
                <a:gd name="T45" fmla="*/ 1 h 82"/>
                <a:gd name="T46" fmla="*/ 0 w 17"/>
                <a:gd name="T4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82">
                  <a:moveTo>
                    <a:pt x="0" y="0"/>
                  </a:moveTo>
                  <a:lnTo>
                    <a:pt x="0" y="82"/>
                  </a:lnTo>
                  <a:lnTo>
                    <a:pt x="0" y="82"/>
                  </a:lnTo>
                  <a:lnTo>
                    <a:pt x="0" y="82"/>
                  </a:lnTo>
                  <a:lnTo>
                    <a:pt x="0" y="82"/>
                  </a:lnTo>
                  <a:lnTo>
                    <a:pt x="0" y="82"/>
                  </a:lnTo>
                  <a:lnTo>
                    <a:pt x="0" y="82"/>
                  </a:lnTo>
                  <a:lnTo>
                    <a:pt x="0" y="82"/>
                  </a:lnTo>
                  <a:lnTo>
                    <a:pt x="0" y="82"/>
                  </a:lnTo>
                  <a:lnTo>
                    <a:pt x="7" y="82"/>
                  </a:lnTo>
                  <a:lnTo>
                    <a:pt x="11" y="78"/>
                  </a:lnTo>
                  <a:lnTo>
                    <a:pt x="15" y="75"/>
                  </a:lnTo>
                  <a:lnTo>
                    <a:pt x="17" y="70"/>
                  </a:lnTo>
                  <a:lnTo>
                    <a:pt x="17" y="70"/>
                  </a:lnTo>
                  <a:lnTo>
                    <a:pt x="17" y="70"/>
                  </a:lnTo>
                  <a:lnTo>
                    <a:pt x="17" y="70"/>
                  </a:lnTo>
                  <a:lnTo>
                    <a:pt x="17" y="70"/>
                  </a:lnTo>
                  <a:lnTo>
                    <a:pt x="11" y="6"/>
                  </a:lnTo>
                  <a:lnTo>
                    <a:pt x="11" y="6"/>
                  </a:lnTo>
                  <a:lnTo>
                    <a:pt x="11" y="6"/>
                  </a:lnTo>
                  <a:lnTo>
                    <a:pt x="10" y="4"/>
                  </a:lnTo>
                  <a:lnTo>
                    <a:pt x="7" y="2"/>
                  </a:lnTo>
                  <a:lnTo>
                    <a:pt x="4"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946">
              <a:extLst>
                <a:ext uri="{FF2B5EF4-FFF2-40B4-BE49-F238E27FC236}">
                  <a16:creationId xmlns:a16="http://schemas.microsoft.com/office/drawing/2014/main" id="{0D74549C-C29E-13D2-64DF-213013EB8DB1}"/>
                </a:ext>
              </a:extLst>
            </p:cNvPr>
            <p:cNvSpPr>
              <a:spLocks/>
            </p:cNvSpPr>
            <p:nvPr/>
          </p:nvSpPr>
          <p:spPr bwMode="auto">
            <a:xfrm>
              <a:off x="711200" y="2387600"/>
              <a:ext cx="65088" cy="55563"/>
            </a:xfrm>
            <a:custGeom>
              <a:avLst/>
              <a:gdLst>
                <a:gd name="T0" fmla="*/ 119 w 121"/>
                <a:gd name="T1" fmla="*/ 104 h 104"/>
                <a:gd name="T2" fmla="*/ 119 w 121"/>
                <a:gd name="T3" fmla="*/ 104 h 104"/>
                <a:gd name="T4" fmla="*/ 90 w 121"/>
                <a:gd name="T5" fmla="*/ 103 h 104"/>
                <a:gd name="T6" fmla="*/ 64 w 121"/>
                <a:gd name="T7" fmla="*/ 100 h 104"/>
                <a:gd name="T8" fmla="*/ 53 w 121"/>
                <a:gd name="T9" fmla="*/ 98 h 104"/>
                <a:gd name="T10" fmla="*/ 43 w 121"/>
                <a:gd name="T11" fmla="*/ 95 h 104"/>
                <a:gd name="T12" fmla="*/ 33 w 121"/>
                <a:gd name="T13" fmla="*/ 91 h 104"/>
                <a:gd name="T14" fmla="*/ 25 w 121"/>
                <a:gd name="T15" fmla="*/ 87 h 104"/>
                <a:gd name="T16" fmla="*/ 25 w 121"/>
                <a:gd name="T17" fmla="*/ 87 h 104"/>
                <a:gd name="T18" fmla="*/ 19 w 121"/>
                <a:gd name="T19" fmla="*/ 84 h 104"/>
                <a:gd name="T20" fmla="*/ 15 w 121"/>
                <a:gd name="T21" fmla="*/ 80 h 104"/>
                <a:gd name="T22" fmla="*/ 10 w 121"/>
                <a:gd name="T23" fmla="*/ 75 h 104"/>
                <a:gd name="T24" fmla="*/ 7 w 121"/>
                <a:gd name="T25" fmla="*/ 69 h 104"/>
                <a:gd name="T26" fmla="*/ 4 w 121"/>
                <a:gd name="T27" fmla="*/ 64 h 104"/>
                <a:gd name="T28" fmla="*/ 2 w 121"/>
                <a:gd name="T29" fmla="*/ 57 h 104"/>
                <a:gd name="T30" fmla="*/ 1 w 121"/>
                <a:gd name="T31" fmla="*/ 51 h 104"/>
                <a:gd name="T32" fmla="*/ 0 w 121"/>
                <a:gd name="T33" fmla="*/ 45 h 104"/>
                <a:gd name="T34" fmla="*/ 0 w 121"/>
                <a:gd name="T35" fmla="*/ 2 h 104"/>
                <a:gd name="T36" fmla="*/ 0 w 121"/>
                <a:gd name="T37" fmla="*/ 2 h 104"/>
                <a:gd name="T38" fmla="*/ 1 w 121"/>
                <a:gd name="T39" fmla="*/ 0 h 104"/>
                <a:gd name="T40" fmla="*/ 2 w 121"/>
                <a:gd name="T41" fmla="*/ 0 h 104"/>
                <a:gd name="T42" fmla="*/ 2 w 121"/>
                <a:gd name="T43" fmla="*/ 0 h 104"/>
                <a:gd name="T44" fmla="*/ 3 w 121"/>
                <a:gd name="T45" fmla="*/ 0 h 104"/>
                <a:gd name="T46" fmla="*/ 4 w 121"/>
                <a:gd name="T47" fmla="*/ 2 h 104"/>
                <a:gd name="T48" fmla="*/ 4 w 121"/>
                <a:gd name="T49" fmla="*/ 45 h 104"/>
                <a:gd name="T50" fmla="*/ 4 w 121"/>
                <a:gd name="T51" fmla="*/ 45 h 104"/>
                <a:gd name="T52" fmla="*/ 4 w 121"/>
                <a:gd name="T53" fmla="*/ 50 h 104"/>
                <a:gd name="T54" fmla="*/ 6 w 121"/>
                <a:gd name="T55" fmla="*/ 56 h 104"/>
                <a:gd name="T56" fmla="*/ 8 w 121"/>
                <a:gd name="T57" fmla="*/ 62 h 104"/>
                <a:gd name="T58" fmla="*/ 10 w 121"/>
                <a:gd name="T59" fmla="*/ 67 h 104"/>
                <a:gd name="T60" fmla="*/ 13 w 121"/>
                <a:gd name="T61" fmla="*/ 72 h 104"/>
                <a:gd name="T62" fmla="*/ 18 w 121"/>
                <a:gd name="T63" fmla="*/ 76 h 104"/>
                <a:gd name="T64" fmla="*/ 21 w 121"/>
                <a:gd name="T65" fmla="*/ 81 h 104"/>
                <a:gd name="T66" fmla="*/ 27 w 121"/>
                <a:gd name="T67" fmla="*/ 83 h 104"/>
                <a:gd name="T68" fmla="*/ 27 w 121"/>
                <a:gd name="T69" fmla="*/ 83 h 104"/>
                <a:gd name="T70" fmla="*/ 35 w 121"/>
                <a:gd name="T71" fmla="*/ 87 h 104"/>
                <a:gd name="T72" fmla="*/ 44 w 121"/>
                <a:gd name="T73" fmla="*/ 91 h 104"/>
                <a:gd name="T74" fmla="*/ 54 w 121"/>
                <a:gd name="T75" fmla="*/ 94 h 104"/>
                <a:gd name="T76" fmla="*/ 65 w 121"/>
                <a:gd name="T77" fmla="*/ 96 h 104"/>
                <a:gd name="T78" fmla="*/ 90 w 121"/>
                <a:gd name="T79" fmla="*/ 100 h 104"/>
                <a:gd name="T80" fmla="*/ 119 w 121"/>
                <a:gd name="T81" fmla="*/ 101 h 104"/>
                <a:gd name="T82" fmla="*/ 119 w 121"/>
                <a:gd name="T83" fmla="*/ 101 h 104"/>
                <a:gd name="T84" fmla="*/ 120 w 121"/>
                <a:gd name="T85" fmla="*/ 101 h 104"/>
                <a:gd name="T86" fmla="*/ 121 w 121"/>
                <a:gd name="T87" fmla="*/ 103 h 104"/>
                <a:gd name="T88" fmla="*/ 121 w 121"/>
                <a:gd name="T89" fmla="*/ 103 h 104"/>
                <a:gd name="T90" fmla="*/ 120 w 121"/>
                <a:gd name="T91" fmla="*/ 104 h 104"/>
                <a:gd name="T92" fmla="*/ 119 w 121"/>
                <a:gd name="T93"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1" h="104">
                  <a:moveTo>
                    <a:pt x="119" y="104"/>
                  </a:moveTo>
                  <a:lnTo>
                    <a:pt x="119" y="104"/>
                  </a:lnTo>
                  <a:lnTo>
                    <a:pt x="90" y="103"/>
                  </a:lnTo>
                  <a:lnTo>
                    <a:pt x="64" y="100"/>
                  </a:lnTo>
                  <a:lnTo>
                    <a:pt x="53" y="98"/>
                  </a:lnTo>
                  <a:lnTo>
                    <a:pt x="43" y="95"/>
                  </a:lnTo>
                  <a:lnTo>
                    <a:pt x="33" y="91"/>
                  </a:lnTo>
                  <a:lnTo>
                    <a:pt x="25" y="87"/>
                  </a:lnTo>
                  <a:lnTo>
                    <a:pt x="25" y="87"/>
                  </a:lnTo>
                  <a:lnTo>
                    <a:pt x="19" y="84"/>
                  </a:lnTo>
                  <a:lnTo>
                    <a:pt x="15" y="80"/>
                  </a:lnTo>
                  <a:lnTo>
                    <a:pt x="10" y="75"/>
                  </a:lnTo>
                  <a:lnTo>
                    <a:pt x="7" y="69"/>
                  </a:lnTo>
                  <a:lnTo>
                    <a:pt x="4" y="64"/>
                  </a:lnTo>
                  <a:lnTo>
                    <a:pt x="2" y="57"/>
                  </a:lnTo>
                  <a:lnTo>
                    <a:pt x="1" y="51"/>
                  </a:lnTo>
                  <a:lnTo>
                    <a:pt x="0" y="45"/>
                  </a:lnTo>
                  <a:lnTo>
                    <a:pt x="0" y="2"/>
                  </a:lnTo>
                  <a:lnTo>
                    <a:pt x="0" y="2"/>
                  </a:lnTo>
                  <a:lnTo>
                    <a:pt x="1" y="0"/>
                  </a:lnTo>
                  <a:lnTo>
                    <a:pt x="2" y="0"/>
                  </a:lnTo>
                  <a:lnTo>
                    <a:pt x="2" y="0"/>
                  </a:lnTo>
                  <a:lnTo>
                    <a:pt x="3" y="0"/>
                  </a:lnTo>
                  <a:lnTo>
                    <a:pt x="4" y="2"/>
                  </a:lnTo>
                  <a:lnTo>
                    <a:pt x="4" y="45"/>
                  </a:lnTo>
                  <a:lnTo>
                    <a:pt x="4" y="45"/>
                  </a:lnTo>
                  <a:lnTo>
                    <a:pt x="4" y="50"/>
                  </a:lnTo>
                  <a:lnTo>
                    <a:pt x="6" y="56"/>
                  </a:lnTo>
                  <a:lnTo>
                    <a:pt x="8" y="62"/>
                  </a:lnTo>
                  <a:lnTo>
                    <a:pt x="10" y="67"/>
                  </a:lnTo>
                  <a:lnTo>
                    <a:pt x="13" y="72"/>
                  </a:lnTo>
                  <a:lnTo>
                    <a:pt x="18" y="76"/>
                  </a:lnTo>
                  <a:lnTo>
                    <a:pt x="21" y="81"/>
                  </a:lnTo>
                  <a:lnTo>
                    <a:pt x="27" y="83"/>
                  </a:lnTo>
                  <a:lnTo>
                    <a:pt x="27" y="83"/>
                  </a:lnTo>
                  <a:lnTo>
                    <a:pt x="35" y="87"/>
                  </a:lnTo>
                  <a:lnTo>
                    <a:pt x="44" y="91"/>
                  </a:lnTo>
                  <a:lnTo>
                    <a:pt x="54" y="94"/>
                  </a:lnTo>
                  <a:lnTo>
                    <a:pt x="65" y="96"/>
                  </a:lnTo>
                  <a:lnTo>
                    <a:pt x="90" y="100"/>
                  </a:lnTo>
                  <a:lnTo>
                    <a:pt x="119" y="101"/>
                  </a:lnTo>
                  <a:lnTo>
                    <a:pt x="119" y="101"/>
                  </a:lnTo>
                  <a:lnTo>
                    <a:pt x="120" y="101"/>
                  </a:lnTo>
                  <a:lnTo>
                    <a:pt x="121" y="103"/>
                  </a:lnTo>
                  <a:lnTo>
                    <a:pt x="121" y="103"/>
                  </a:lnTo>
                  <a:lnTo>
                    <a:pt x="120" y="104"/>
                  </a:lnTo>
                  <a:lnTo>
                    <a:pt x="119"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947">
              <a:extLst>
                <a:ext uri="{FF2B5EF4-FFF2-40B4-BE49-F238E27FC236}">
                  <a16:creationId xmlns:a16="http://schemas.microsoft.com/office/drawing/2014/main" id="{07EF51B5-8FFD-582B-6DCF-58263FA44508}"/>
                </a:ext>
              </a:extLst>
            </p:cNvPr>
            <p:cNvSpPr>
              <a:spLocks/>
            </p:cNvSpPr>
            <p:nvPr/>
          </p:nvSpPr>
          <p:spPr bwMode="auto">
            <a:xfrm>
              <a:off x="711200" y="2387600"/>
              <a:ext cx="65088" cy="55563"/>
            </a:xfrm>
            <a:custGeom>
              <a:avLst/>
              <a:gdLst>
                <a:gd name="T0" fmla="*/ 119 w 121"/>
                <a:gd name="T1" fmla="*/ 104 h 104"/>
                <a:gd name="T2" fmla="*/ 119 w 121"/>
                <a:gd name="T3" fmla="*/ 104 h 104"/>
                <a:gd name="T4" fmla="*/ 90 w 121"/>
                <a:gd name="T5" fmla="*/ 103 h 104"/>
                <a:gd name="T6" fmla="*/ 64 w 121"/>
                <a:gd name="T7" fmla="*/ 100 h 104"/>
                <a:gd name="T8" fmla="*/ 53 w 121"/>
                <a:gd name="T9" fmla="*/ 98 h 104"/>
                <a:gd name="T10" fmla="*/ 43 w 121"/>
                <a:gd name="T11" fmla="*/ 95 h 104"/>
                <a:gd name="T12" fmla="*/ 33 w 121"/>
                <a:gd name="T13" fmla="*/ 91 h 104"/>
                <a:gd name="T14" fmla="*/ 25 w 121"/>
                <a:gd name="T15" fmla="*/ 87 h 104"/>
                <a:gd name="T16" fmla="*/ 25 w 121"/>
                <a:gd name="T17" fmla="*/ 87 h 104"/>
                <a:gd name="T18" fmla="*/ 19 w 121"/>
                <a:gd name="T19" fmla="*/ 84 h 104"/>
                <a:gd name="T20" fmla="*/ 15 w 121"/>
                <a:gd name="T21" fmla="*/ 80 h 104"/>
                <a:gd name="T22" fmla="*/ 10 w 121"/>
                <a:gd name="T23" fmla="*/ 75 h 104"/>
                <a:gd name="T24" fmla="*/ 7 w 121"/>
                <a:gd name="T25" fmla="*/ 69 h 104"/>
                <a:gd name="T26" fmla="*/ 4 w 121"/>
                <a:gd name="T27" fmla="*/ 64 h 104"/>
                <a:gd name="T28" fmla="*/ 2 w 121"/>
                <a:gd name="T29" fmla="*/ 57 h 104"/>
                <a:gd name="T30" fmla="*/ 1 w 121"/>
                <a:gd name="T31" fmla="*/ 51 h 104"/>
                <a:gd name="T32" fmla="*/ 0 w 121"/>
                <a:gd name="T33" fmla="*/ 45 h 104"/>
                <a:gd name="T34" fmla="*/ 0 w 121"/>
                <a:gd name="T35" fmla="*/ 2 h 104"/>
                <a:gd name="T36" fmla="*/ 0 w 121"/>
                <a:gd name="T37" fmla="*/ 2 h 104"/>
                <a:gd name="T38" fmla="*/ 1 w 121"/>
                <a:gd name="T39" fmla="*/ 0 h 104"/>
                <a:gd name="T40" fmla="*/ 2 w 121"/>
                <a:gd name="T41" fmla="*/ 0 h 104"/>
                <a:gd name="T42" fmla="*/ 2 w 121"/>
                <a:gd name="T43" fmla="*/ 0 h 104"/>
                <a:gd name="T44" fmla="*/ 3 w 121"/>
                <a:gd name="T45" fmla="*/ 0 h 104"/>
                <a:gd name="T46" fmla="*/ 4 w 121"/>
                <a:gd name="T47" fmla="*/ 2 h 104"/>
                <a:gd name="T48" fmla="*/ 4 w 121"/>
                <a:gd name="T49" fmla="*/ 45 h 104"/>
                <a:gd name="T50" fmla="*/ 4 w 121"/>
                <a:gd name="T51" fmla="*/ 45 h 104"/>
                <a:gd name="T52" fmla="*/ 4 w 121"/>
                <a:gd name="T53" fmla="*/ 50 h 104"/>
                <a:gd name="T54" fmla="*/ 6 w 121"/>
                <a:gd name="T55" fmla="*/ 56 h 104"/>
                <a:gd name="T56" fmla="*/ 8 w 121"/>
                <a:gd name="T57" fmla="*/ 62 h 104"/>
                <a:gd name="T58" fmla="*/ 10 w 121"/>
                <a:gd name="T59" fmla="*/ 67 h 104"/>
                <a:gd name="T60" fmla="*/ 13 w 121"/>
                <a:gd name="T61" fmla="*/ 72 h 104"/>
                <a:gd name="T62" fmla="*/ 18 w 121"/>
                <a:gd name="T63" fmla="*/ 76 h 104"/>
                <a:gd name="T64" fmla="*/ 21 w 121"/>
                <a:gd name="T65" fmla="*/ 81 h 104"/>
                <a:gd name="T66" fmla="*/ 27 w 121"/>
                <a:gd name="T67" fmla="*/ 83 h 104"/>
                <a:gd name="T68" fmla="*/ 27 w 121"/>
                <a:gd name="T69" fmla="*/ 83 h 104"/>
                <a:gd name="T70" fmla="*/ 35 w 121"/>
                <a:gd name="T71" fmla="*/ 87 h 104"/>
                <a:gd name="T72" fmla="*/ 44 w 121"/>
                <a:gd name="T73" fmla="*/ 91 h 104"/>
                <a:gd name="T74" fmla="*/ 54 w 121"/>
                <a:gd name="T75" fmla="*/ 94 h 104"/>
                <a:gd name="T76" fmla="*/ 65 w 121"/>
                <a:gd name="T77" fmla="*/ 96 h 104"/>
                <a:gd name="T78" fmla="*/ 90 w 121"/>
                <a:gd name="T79" fmla="*/ 100 h 104"/>
                <a:gd name="T80" fmla="*/ 119 w 121"/>
                <a:gd name="T81" fmla="*/ 101 h 104"/>
                <a:gd name="T82" fmla="*/ 119 w 121"/>
                <a:gd name="T83" fmla="*/ 101 h 104"/>
                <a:gd name="T84" fmla="*/ 120 w 121"/>
                <a:gd name="T85" fmla="*/ 101 h 104"/>
                <a:gd name="T86" fmla="*/ 121 w 121"/>
                <a:gd name="T87" fmla="*/ 103 h 104"/>
                <a:gd name="T88" fmla="*/ 121 w 121"/>
                <a:gd name="T89" fmla="*/ 103 h 104"/>
                <a:gd name="T90" fmla="*/ 120 w 121"/>
                <a:gd name="T91" fmla="*/ 104 h 104"/>
                <a:gd name="T92" fmla="*/ 119 w 121"/>
                <a:gd name="T93"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1" h="104">
                  <a:moveTo>
                    <a:pt x="119" y="104"/>
                  </a:moveTo>
                  <a:lnTo>
                    <a:pt x="119" y="104"/>
                  </a:lnTo>
                  <a:lnTo>
                    <a:pt x="90" y="103"/>
                  </a:lnTo>
                  <a:lnTo>
                    <a:pt x="64" y="100"/>
                  </a:lnTo>
                  <a:lnTo>
                    <a:pt x="53" y="98"/>
                  </a:lnTo>
                  <a:lnTo>
                    <a:pt x="43" y="95"/>
                  </a:lnTo>
                  <a:lnTo>
                    <a:pt x="33" y="91"/>
                  </a:lnTo>
                  <a:lnTo>
                    <a:pt x="25" y="87"/>
                  </a:lnTo>
                  <a:lnTo>
                    <a:pt x="25" y="87"/>
                  </a:lnTo>
                  <a:lnTo>
                    <a:pt x="19" y="84"/>
                  </a:lnTo>
                  <a:lnTo>
                    <a:pt x="15" y="80"/>
                  </a:lnTo>
                  <a:lnTo>
                    <a:pt x="10" y="75"/>
                  </a:lnTo>
                  <a:lnTo>
                    <a:pt x="7" y="69"/>
                  </a:lnTo>
                  <a:lnTo>
                    <a:pt x="4" y="64"/>
                  </a:lnTo>
                  <a:lnTo>
                    <a:pt x="2" y="57"/>
                  </a:lnTo>
                  <a:lnTo>
                    <a:pt x="1" y="51"/>
                  </a:lnTo>
                  <a:lnTo>
                    <a:pt x="0" y="45"/>
                  </a:lnTo>
                  <a:lnTo>
                    <a:pt x="0" y="2"/>
                  </a:lnTo>
                  <a:lnTo>
                    <a:pt x="0" y="2"/>
                  </a:lnTo>
                  <a:lnTo>
                    <a:pt x="1" y="0"/>
                  </a:lnTo>
                  <a:lnTo>
                    <a:pt x="2" y="0"/>
                  </a:lnTo>
                  <a:lnTo>
                    <a:pt x="2" y="0"/>
                  </a:lnTo>
                  <a:lnTo>
                    <a:pt x="3" y="0"/>
                  </a:lnTo>
                  <a:lnTo>
                    <a:pt x="4" y="2"/>
                  </a:lnTo>
                  <a:lnTo>
                    <a:pt x="4" y="45"/>
                  </a:lnTo>
                  <a:lnTo>
                    <a:pt x="4" y="45"/>
                  </a:lnTo>
                  <a:lnTo>
                    <a:pt x="4" y="50"/>
                  </a:lnTo>
                  <a:lnTo>
                    <a:pt x="6" y="56"/>
                  </a:lnTo>
                  <a:lnTo>
                    <a:pt x="8" y="62"/>
                  </a:lnTo>
                  <a:lnTo>
                    <a:pt x="10" y="67"/>
                  </a:lnTo>
                  <a:lnTo>
                    <a:pt x="13" y="72"/>
                  </a:lnTo>
                  <a:lnTo>
                    <a:pt x="18" y="76"/>
                  </a:lnTo>
                  <a:lnTo>
                    <a:pt x="21" y="81"/>
                  </a:lnTo>
                  <a:lnTo>
                    <a:pt x="27" y="83"/>
                  </a:lnTo>
                  <a:lnTo>
                    <a:pt x="27" y="83"/>
                  </a:lnTo>
                  <a:lnTo>
                    <a:pt x="35" y="87"/>
                  </a:lnTo>
                  <a:lnTo>
                    <a:pt x="44" y="91"/>
                  </a:lnTo>
                  <a:lnTo>
                    <a:pt x="54" y="94"/>
                  </a:lnTo>
                  <a:lnTo>
                    <a:pt x="65" y="96"/>
                  </a:lnTo>
                  <a:lnTo>
                    <a:pt x="90" y="100"/>
                  </a:lnTo>
                  <a:lnTo>
                    <a:pt x="119" y="101"/>
                  </a:lnTo>
                  <a:lnTo>
                    <a:pt x="119" y="101"/>
                  </a:lnTo>
                  <a:lnTo>
                    <a:pt x="120" y="101"/>
                  </a:lnTo>
                  <a:lnTo>
                    <a:pt x="121" y="103"/>
                  </a:lnTo>
                  <a:lnTo>
                    <a:pt x="121" y="103"/>
                  </a:lnTo>
                  <a:lnTo>
                    <a:pt x="120" y="104"/>
                  </a:lnTo>
                  <a:lnTo>
                    <a:pt x="119" y="1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948">
              <a:extLst>
                <a:ext uri="{FF2B5EF4-FFF2-40B4-BE49-F238E27FC236}">
                  <a16:creationId xmlns:a16="http://schemas.microsoft.com/office/drawing/2014/main" id="{864D30F8-E7DF-D274-A999-D29918C75907}"/>
                </a:ext>
              </a:extLst>
            </p:cNvPr>
            <p:cNvSpPr>
              <a:spLocks/>
            </p:cNvSpPr>
            <p:nvPr/>
          </p:nvSpPr>
          <p:spPr bwMode="auto">
            <a:xfrm>
              <a:off x="771525" y="2436812"/>
              <a:ext cx="22225" cy="9525"/>
            </a:xfrm>
            <a:custGeom>
              <a:avLst/>
              <a:gdLst>
                <a:gd name="T0" fmla="*/ 0 w 44"/>
                <a:gd name="T1" fmla="*/ 9 h 18"/>
                <a:gd name="T2" fmla="*/ 0 w 44"/>
                <a:gd name="T3" fmla="*/ 9 h 18"/>
                <a:gd name="T4" fmla="*/ 2 w 44"/>
                <a:gd name="T5" fmla="*/ 5 h 18"/>
                <a:gd name="T6" fmla="*/ 3 w 44"/>
                <a:gd name="T7" fmla="*/ 4 h 18"/>
                <a:gd name="T8" fmla="*/ 4 w 44"/>
                <a:gd name="T9" fmla="*/ 4 h 18"/>
                <a:gd name="T10" fmla="*/ 39 w 44"/>
                <a:gd name="T11" fmla="*/ 0 h 18"/>
                <a:gd name="T12" fmla="*/ 39 w 44"/>
                <a:gd name="T13" fmla="*/ 0 h 18"/>
                <a:gd name="T14" fmla="*/ 41 w 44"/>
                <a:gd name="T15" fmla="*/ 0 h 18"/>
                <a:gd name="T16" fmla="*/ 42 w 44"/>
                <a:gd name="T17" fmla="*/ 2 h 18"/>
                <a:gd name="T18" fmla="*/ 44 w 44"/>
                <a:gd name="T19" fmla="*/ 6 h 18"/>
                <a:gd name="T20" fmla="*/ 44 w 44"/>
                <a:gd name="T21" fmla="*/ 9 h 18"/>
                <a:gd name="T22" fmla="*/ 44 w 44"/>
                <a:gd name="T23" fmla="*/ 9 h 18"/>
                <a:gd name="T24" fmla="*/ 44 w 44"/>
                <a:gd name="T25" fmla="*/ 13 h 18"/>
                <a:gd name="T26" fmla="*/ 42 w 44"/>
                <a:gd name="T27" fmla="*/ 15 h 18"/>
                <a:gd name="T28" fmla="*/ 41 w 44"/>
                <a:gd name="T29" fmla="*/ 17 h 18"/>
                <a:gd name="T30" fmla="*/ 39 w 44"/>
                <a:gd name="T31" fmla="*/ 18 h 18"/>
                <a:gd name="T32" fmla="*/ 4 w 44"/>
                <a:gd name="T33" fmla="*/ 15 h 18"/>
                <a:gd name="T34" fmla="*/ 4 w 44"/>
                <a:gd name="T35" fmla="*/ 15 h 18"/>
                <a:gd name="T36" fmla="*/ 3 w 44"/>
                <a:gd name="T37" fmla="*/ 14 h 18"/>
                <a:gd name="T38" fmla="*/ 2 w 44"/>
                <a:gd name="T39" fmla="*/ 13 h 18"/>
                <a:gd name="T40" fmla="*/ 0 w 44"/>
                <a:gd name="T41" fmla="*/ 9 h 18"/>
                <a:gd name="T42" fmla="*/ 0 w 44"/>
                <a:gd name="T43"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18">
                  <a:moveTo>
                    <a:pt x="0" y="9"/>
                  </a:moveTo>
                  <a:lnTo>
                    <a:pt x="0" y="9"/>
                  </a:lnTo>
                  <a:lnTo>
                    <a:pt x="2" y="5"/>
                  </a:lnTo>
                  <a:lnTo>
                    <a:pt x="3" y="4"/>
                  </a:lnTo>
                  <a:lnTo>
                    <a:pt x="4" y="4"/>
                  </a:lnTo>
                  <a:lnTo>
                    <a:pt x="39" y="0"/>
                  </a:lnTo>
                  <a:lnTo>
                    <a:pt x="39" y="0"/>
                  </a:lnTo>
                  <a:lnTo>
                    <a:pt x="41" y="0"/>
                  </a:lnTo>
                  <a:lnTo>
                    <a:pt x="42" y="2"/>
                  </a:lnTo>
                  <a:lnTo>
                    <a:pt x="44" y="6"/>
                  </a:lnTo>
                  <a:lnTo>
                    <a:pt x="44" y="9"/>
                  </a:lnTo>
                  <a:lnTo>
                    <a:pt x="44" y="9"/>
                  </a:lnTo>
                  <a:lnTo>
                    <a:pt x="44" y="13"/>
                  </a:lnTo>
                  <a:lnTo>
                    <a:pt x="42" y="15"/>
                  </a:lnTo>
                  <a:lnTo>
                    <a:pt x="41" y="17"/>
                  </a:lnTo>
                  <a:lnTo>
                    <a:pt x="39" y="18"/>
                  </a:lnTo>
                  <a:lnTo>
                    <a:pt x="4" y="15"/>
                  </a:lnTo>
                  <a:lnTo>
                    <a:pt x="4" y="15"/>
                  </a:lnTo>
                  <a:lnTo>
                    <a:pt x="3" y="14"/>
                  </a:lnTo>
                  <a:lnTo>
                    <a:pt x="2" y="13"/>
                  </a:lnTo>
                  <a:lnTo>
                    <a:pt x="0" y="9"/>
                  </a:lnTo>
                  <a:lnTo>
                    <a:pt x="0" y="9"/>
                  </a:lnTo>
                  <a:close/>
                </a:path>
              </a:pathLst>
            </a:custGeom>
            <a:solidFill>
              <a:srgbClr val="2B70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949">
              <a:extLst>
                <a:ext uri="{FF2B5EF4-FFF2-40B4-BE49-F238E27FC236}">
                  <a16:creationId xmlns:a16="http://schemas.microsoft.com/office/drawing/2014/main" id="{55E0527D-4BC4-4E65-E69F-421E18096470}"/>
                </a:ext>
              </a:extLst>
            </p:cNvPr>
            <p:cNvSpPr>
              <a:spLocks/>
            </p:cNvSpPr>
            <p:nvPr/>
          </p:nvSpPr>
          <p:spPr bwMode="auto">
            <a:xfrm>
              <a:off x="771525" y="2436812"/>
              <a:ext cx="22225" cy="9525"/>
            </a:xfrm>
            <a:custGeom>
              <a:avLst/>
              <a:gdLst>
                <a:gd name="T0" fmla="*/ 0 w 44"/>
                <a:gd name="T1" fmla="*/ 9 h 18"/>
                <a:gd name="T2" fmla="*/ 0 w 44"/>
                <a:gd name="T3" fmla="*/ 9 h 18"/>
                <a:gd name="T4" fmla="*/ 2 w 44"/>
                <a:gd name="T5" fmla="*/ 5 h 18"/>
                <a:gd name="T6" fmla="*/ 3 w 44"/>
                <a:gd name="T7" fmla="*/ 4 h 18"/>
                <a:gd name="T8" fmla="*/ 4 w 44"/>
                <a:gd name="T9" fmla="*/ 4 h 18"/>
                <a:gd name="T10" fmla="*/ 39 w 44"/>
                <a:gd name="T11" fmla="*/ 0 h 18"/>
                <a:gd name="T12" fmla="*/ 39 w 44"/>
                <a:gd name="T13" fmla="*/ 0 h 18"/>
                <a:gd name="T14" fmla="*/ 41 w 44"/>
                <a:gd name="T15" fmla="*/ 0 h 18"/>
                <a:gd name="T16" fmla="*/ 42 w 44"/>
                <a:gd name="T17" fmla="*/ 2 h 18"/>
                <a:gd name="T18" fmla="*/ 44 w 44"/>
                <a:gd name="T19" fmla="*/ 6 h 18"/>
                <a:gd name="T20" fmla="*/ 44 w 44"/>
                <a:gd name="T21" fmla="*/ 9 h 18"/>
                <a:gd name="T22" fmla="*/ 44 w 44"/>
                <a:gd name="T23" fmla="*/ 9 h 18"/>
                <a:gd name="T24" fmla="*/ 44 w 44"/>
                <a:gd name="T25" fmla="*/ 13 h 18"/>
                <a:gd name="T26" fmla="*/ 42 w 44"/>
                <a:gd name="T27" fmla="*/ 15 h 18"/>
                <a:gd name="T28" fmla="*/ 41 w 44"/>
                <a:gd name="T29" fmla="*/ 17 h 18"/>
                <a:gd name="T30" fmla="*/ 39 w 44"/>
                <a:gd name="T31" fmla="*/ 18 h 18"/>
                <a:gd name="T32" fmla="*/ 4 w 44"/>
                <a:gd name="T33" fmla="*/ 15 h 18"/>
                <a:gd name="T34" fmla="*/ 4 w 44"/>
                <a:gd name="T35" fmla="*/ 15 h 18"/>
                <a:gd name="T36" fmla="*/ 3 w 44"/>
                <a:gd name="T37" fmla="*/ 14 h 18"/>
                <a:gd name="T38" fmla="*/ 2 w 44"/>
                <a:gd name="T39" fmla="*/ 13 h 18"/>
                <a:gd name="T40" fmla="*/ 0 w 44"/>
                <a:gd name="T41" fmla="*/ 9 h 18"/>
                <a:gd name="T42" fmla="*/ 0 w 44"/>
                <a:gd name="T43"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18">
                  <a:moveTo>
                    <a:pt x="0" y="9"/>
                  </a:moveTo>
                  <a:lnTo>
                    <a:pt x="0" y="9"/>
                  </a:lnTo>
                  <a:lnTo>
                    <a:pt x="2" y="5"/>
                  </a:lnTo>
                  <a:lnTo>
                    <a:pt x="3" y="4"/>
                  </a:lnTo>
                  <a:lnTo>
                    <a:pt x="4" y="4"/>
                  </a:lnTo>
                  <a:lnTo>
                    <a:pt x="39" y="0"/>
                  </a:lnTo>
                  <a:lnTo>
                    <a:pt x="39" y="0"/>
                  </a:lnTo>
                  <a:lnTo>
                    <a:pt x="41" y="0"/>
                  </a:lnTo>
                  <a:lnTo>
                    <a:pt x="42" y="2"/>
                  </a:lnTo>
                  <a:lnTo>
                    <a:pt x="44" y="6"/>
                  </a:lnTo>
                  <a:lnTo>
                    <a:pt x="44" y="9"/>
                  </a:lnTo>
                  <a:lnTo>
                    <a:pt x="44" y="9"/>
                  </a:lnTo>
                  <a:lnTo>
                    <a:pt x="44" y="13"/>
                  </a:lnTo>
                  <a:lnTo>
                    <a:pt x="42" y="15"/>
                  </a:lnTo>
                  <a:lnTo>
                    <a:pt x="41" y="17"/>
                  </a:lnTo>
                  <a:lnTo>
                    <a:pt x="39" y="18"/>
                  </a:lnTo>
                  <a:lnTo>
                    <a:pt x="4" y="15"/>
                  </a:lnTo>
                  <a:lnTo>
                    <a:pt x="4" y="15"/>
                  </a:lnTo>
                  <a:lnTo>
                    <a:pt x="3" y="14"/>
                  </a:lnTo>
                  <a:lnTo>
                    <a:pt x="2" y="13"/>
                  </a:lnTo>
                  <a:lnTo>
                    <a:pt x="0" y="9"/>
                  </a:lnTo>
                  <a:lnTo>
                    <a:pt x="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950">
              <a:extLst>
                <a:ext uri="{FF2B5EF4-FFF2-40B4-BE49-F238E27FC236}">
                  <a16:creationId xmlns:a16="http://schemas.microsoft.com/office/drawing/2014/main" id="{CDAA4D61-369A-0311-6C10-F09BF857E755}"/>
                </a:ext>
              </a:extLst>
            </p:cNvPr>
            <p:cNvSpPr>
              <a:spLocks noEditPoints="1"/>
            </p:cNvSpPr>
            <p:nvPr/>
          </p:nvSpPr>
          <p:spPr bwMode="auto">
            <a:xfrm>
              <a:off x="771525" y="24415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moveTo>
                    <a:pt x="0" y="0"/>
                  </a:moveTo>
                  <a:lnTo>
                    <a:pt x="0" y="0"/>
                  </a:lnTo>
                  <a:lnTo>
                    <a:pt x="0" y="0"/>
                  </a:lnTo>
                  <a:lnTo>
                    <a:pt x="0" y="0"/>
                  </a:lnTo>
                  <a:lnTo>
                    <a:pt x="0" y="0"/>
                  </a:lnTo>
                  <a:lnTo>
                    <a:pt x="0" y="0"/>
                  </a:lnTo>
                  <a:close/>
                </a:path>
              </a:pathLst>
            </a:custGeom>
            <a:solidFill>
              <a:srgbClr val="2E2D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951">
              <a:extLst>
                <a:ext uri="{FF2B5EF4-FFF2-40B4-BE49-F238E27FC236}">
                  <a16:creationId xmlns:a16="http://schemas.microsoft.com/office/drawing/2014/main" id="{22931398-B3D1-9D8A-391B-1427AD7AE9C6}"/>
                </a:ext>
              </a:extLst>
            </p:cNvPr>
            <p:cNvSpPr>
              <a:spLocks/>
            </p:cNvSpPr>
            <p:nvPr/>
          </p:nvSpPr>
          <p:spPr bwMode="auto">
            <a:xfrm>
              <a:off x="771525" y="244157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952">
              <a:extLst>
                <a:ext uri="{FF2B5EF4-FFF2-40B4-BE49-F238E27FC236}">
                  <a16:creationId xmlns:a16="http://schemas.microsoft.com/office/drawing/2014/main" id="{4604ED74-B208-4F58-5213-1A7EF75214FF}"/>
                </a:ext>
              </a:extLst>
            </p:cNvPr>
            <p:cNvSpPr>
              <a:spLocks/>
            </p:cNvSpPr>
            <p:nvPr/>
          </p:nvSpPr>
          <p:spPr bwMode="auto">
            <a:xfrm>
              <a:off x="771525" y="244157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953">
              <a:extLst>
                <a:ext uri="{FF2B5EF4-FFF2-40B4-BE49-F238E27FC236}">
                  <a16:creationId xmlns:a16="http://schemas.microsoft.com/office/drawing/2014/main" id="{6FA07FEB-281E-1671-7071-E8CABBCDE18D}"/>
                </a:ext>
              </a:extLst>
            </p:cNvPr>
            <p:cNvSpPr>
              <a:spLocks noEditPoints="1"/>
            </p:cNvSpPr>
            <p:nvPr/>
          </p:nvSpPr>
          <p:spPr bwMode="auto">
            <a:xfrm>
              <a:off x="771525" y="2441575"/>
              <a:ext cx="22225" cy="4763"/>
            </a:xfrm>
            <a:custGeom>
              <a:avLst/>
              <a:gdLst>
                <a:gd name="T0" fmla="*/ 0 w 44"/>
                <a:gd name="T1" fmla="*/ 0 h 9"/>
                <a:gd name="T2" fmla="*/ 0 w 44"/>
                <a:gd name="T3" fmla="*/ 0 h 9"/>
                <a:gd name="T4" fmla="*/ 0 w 44"/>
                <a:gd name="T5" fmla="*/ 0 h 9"/>
                <a:gd name="T6" fmla="*/ 0 w 44"/>
                <a:gd name="T7" fmla="*/ 0 h 9"/>
                <a:gd name="T8" fmla="*/ 0 w 44"/>
                <a:gd name="T9" fmla="*/ 0 h 9"/>
                <a:gd name="T10" fmla="*/ 0 w 44"/>
                <a:gd name="T11" fmla="*/ 0 h 9"/>
                <a:gd name="T12" fmla="*/ 0 w 44"/>
                <a:gd name="T13" fmla="*/ 0 h 9"/>
                <a:gd name="T14" fmla="*/ 44 w 44"/>
                <a:gd name="T15" fmla="*/ 0 h 9"/>
                <a:gd name="T16" fmla="*/ 0 w 44"/>
                <a:gd name="T17" fmla="*/ 0 h 9"/>
                <a:gd name="T18" fmla="*/ 0 w 44"/>
                <a:gd name="T19" fmla="*/ 0 h 9"/>
                <a:gd name="T20" fmla="*/ 0 w 44"/>
                <a:gd name="T21" fmla="*/ 0 h 9"/>
                <a:gd name="T22" fmla="*/ 0 w 44"/>
                <a:gd name="T23" fmla="*/ 0 h 9"/>
                <a:gd name="T24" fmla="*/ 0 w 44"/>
                <a:gd name="T25" fmla="*/ 0 h 9"/>
                <a:gd name="T26" fmla="*/ 0 w 44"/>
                <a:gd name="T27" fmla="*/ 0 h 9"/>
                <a:gd name="T28" fmla="*/ 2 w 44"/>
                <a:gd name="T29" fmla="*/ 4 h 9"/>
                <a:gd name="T30" fmla="*/ 3 w 44"/>
                <a:gd name="T31" fmla="*/ 5 h 9"/>
                <a:gd name="T32" fmla="*/ 4 w 44"/>
                <a:gd name="T33" fmla="*/ 6 h 9"/>
                <a:gd name="T34" fmla="*/ 39 w 44"/>
                <a:gd name="T35" fmla="*/ 9 h 9"/>
                <a:gd name="T36" fmla="*/ 39 w 44"/>
                <a:gd name="T37" fmla="*/ 9 h 9"/>
                <a:gd name="T38" fmla="*/ 41 w 44"/>
                <a:gd name="T39" fmla="*/ 8 h 9"/>
                <a:gd name="T40" fmla="*/ 42 w 44"/>
                <a:gd name="T41" fmla="*/ 6 h 9"/>
                <a:gd name="T42" fmla="*/ 44 w 44"/>
                <a:gd name="T43" fmla="*/ 4 h 9"/>
                <a:gd name="T44" fmla="*/ 44 w 44"/>
                <a:gd name="T45" fmla="*/ 0 h 9"/>
                <a:gd name="T46" fmla="*/ 44 w 44"/>
                <a:gd name="T4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 h="9">
                  <a:moveTo>
                    <a:pt x="0" y="0"/>
                  </a:moveTo>
                  <a:lnTo>
                    <a:pt x="0" y="0"/>
                  </a:lnTo>
                  <a:lnTo>
                    <a:pt x="0" y="0"/>
                  </a:lnTo>
                  <a:lnTo>
                    <a:pt x="0" y="0"/>
                  </a:lnTo>
                  <a:lnTo>
                    <a:pt x="0" y="0"/>
                  </a:lnTo>
                  <a:lnTo>
                    <a:pt x="0" y="0"/>
                  </a:lnTo>
                  <a:lnTo>
                    <a:pt x="0" y="0"/>
                  </a:lnTo>
                  <a:close/>
                  <a:moveTo>
                    <a:pt x="44" y="0"/>
                  </a:moveTo>
                  <a:lnTo>
                    <a:pt x="0" y="0"/>
                  </a:lnTo>
                  <a:lnTo>
                    <a:pt x="0" y="0"/>
                  </a:lnTo>
                  <a:lnTo>
                    <a:pt x="0" y="0"/>
                  </a:lnTo>
                  <a:lnTo>
                    <a:pt x="0" y="0"/>
                  </a:lnTo>
                  <a:lnTo>
                    <a:pt x="0" y="0"/>
                  </a:lnTo>
                  <a:lnTo>
                    <a:pt x="0" y="0"/>
                  </a:lnTo>
                  <a:lnTo>
                    <a:pt x="2" y="4"/>
                  </a:lnTo>
                  <a:lnTo>
                    <a:pt x="3" y="5"/>
                  </a:lnTo>
                  <a:lnTo>
                    <a:pt x="4" y="6"/>
                  </a:lnTo>
                  <a:lnTo>
                    <a:pt x="39" y="9"/>
                  </a:lnTo>
                  <a:lnTo>
                    <a:pt x="39" y="9"/>
                  </a:lnTo>
                  <a:lnTo>
                    <a:pt x="41" y="8"/>
                  </a:lnTo>
                  <a:lnTo>
                    <a:pt x="42" y="6"/>
                  </a:lnTo>
                  <a:lnTo>
                    <a:pt x="44" y="4"/>
                  </a:lnTo>
                  <a:lnTo>
                    <a:pt x="44" y="0"/>
                  </a:lnTo>
                  <a:lnTo>
                    <a:pt x="44" y="0"/>
                  </a:lnTo>
                  <a:close/>
                </a:path>
              </a:pathLst>
            </a:custGeom>
            <a:solidFill>
              <a:srgbClr val="2C67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954">
              <a:extLst>
                <a:ext uri="{FF2B5EF4-FFF2-40B4-BE49-F238E27FC236}">
                  <a16:creationId xmlns:a16="http://schemas.microsoft.com/office/drawing/2014/main" id="{93F6DCD2-4ECE-C6AC-E02D-4C474333B2F0}"/>
                </a:ext>
              </a:extLst>
            </p:cNvPr>
            <p:cNvSpPr>
              <a:spLocks/>
            </p:cNvSpPr>
            <p:nvPr/>
          </p:nvSpPr>
          <p:spPr bwMode="auto">
            <a:xfrm>
              <a:off x="771525" y="2441575"/>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955">
              <a:extLst>
                <a:ext uri="{FF2B5EF4-FFF2-40B4-BE49-F238E27FC236}">
                  <a16:creationId xmlns:a16="http://schemas.microsoft.com/office/drawing/2014/main" id="{1B1529A4-C839-728E-7795-A6EF040A2F93}"/>
                </a:ext>
              </a:extLst>
            </p:cNvPr>
            <p:cNvSpPr>
              <a:spLocks/>
            </p:cNvSpPr>
            <p:nvPr/>
          </p:nvSpPr>
          <p:spPr bwMode="auto">
            <a:xfrm>
              <a:off x="771525" y="2441575"/>
              <a:ext cx="22225" cy="4763"/>
            </a:xfrm>
            <a:custGeom>
              <a:avLst/>
              <a:gdLst>
                <a:gd name="T0" fmla="*/ 44 w 44"/>
                <a:gd name="T1" fmla="*/ 0 h 9"/>
                <a:gd name="T2" fmla="*/ 0 w 44"/>
                <a:gd name="T3" fmla="*/ 0 h 9"/>
                <a:gd name="T4" fmla="*/ 0 w 44"/>
                <a:gd name="T5" fmla="*/ 0 h 9"/>
                <a:gd name="T6" fmla="*/ 0 w 44"/>
                <a:gd name="T7" fmla="*/ 0 h 9"/>
                <a:gd name="T8" fmla="*/ 0 w 44"/>
                <a:gd name="T9" fmla="*/ 0 h 9"/>
                <a:gd name="T10" fmla="*/ 0 w 44"/>
                <a:gd name="T11" fmla="*/ 0 h 9"/>
                <a:gd name="T12" fmla="*/ 0 w 44"/>
                <a:gd name="T13" fmla="*/ 0 h 9"/>
                <a:gd name="T14" fmla="*/ 2 w 44"/>
                <a:gd name="T15" fmla="*/ 4 h 9"/>
                <a:gd name="T16" fmla="*/ 3 w 44"/>
                <a:gd name="T17" fmla="*/ 5 h 9"/>
                <a:gd name="T18" fmla="*/ 4 w 44"/>
                <a:gd name="T19" fmla="*/ 6 h 9"/>
                <a:gd name="T20" fmla="*/ 39 w 44"/>
                <a:gd name="T21" fmla="*/ 9 h 9"/>
                <a:gd name="T22" fmla="*/ 39 w 44"/>
                <a:gd name="T23" fmla="*/ 9 h 9"/>
                <a:gd name="T24" fmla="*/ 41 w 44"/>
                <a:gd name="T25" fmla="*/ 8 h 9"/>
                <a:gd name="T26" fmla="*/ 42 w 44"/>
                <a:gd name="T27" fmla="*/ 6 h 9"/>
                <a:gd name="T28" fmla="*/ 44 w 44"/>
                <a:gd name="T29" fmla="*/ 4 h 9"/>
                <a:gd name="T30" fmla="*/ 44 w 44"/>
                <a:gd name="T31" fmla="*/ 0 h 9"/>
                <a:gd name="T32" fmla="*/ 44 w 44"/>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9">
                  <a:moveTo>
                    <a:pt x="44" y="0"/>
                  </a:moveTo>
                  <a:lnTo>
                    <a:pt x="0" y="0"/>
                  </a:lnTo>
                  <a:lnTo>
                    <a:pt x="0" y="0"/>
                  </a:lnTo>
                  <a:lnTo>
                    <a:pt x="0" y="0"/>
                  </a:lnTo>
                  <a:lnTo>
                    <a:pt x="0" y="0"/>
                  </a:lnTo>
                  <a:lnTo>
                    <a:pt x="0" y="0"/>
                  </a:lnTo>
                  <a:lnTo>
                    <a:pt x="0" y="0"/>
                  </a:lnTo>
                  <a:lnTo>
                    <a:pt x="2" y="4"/>
                  </a:lnTo>
                  <a:lnTo>
                    <a:pt x="3" y="5"/>
                  </a:lnTo>
                  <a:lnTo>
                    <a:pt x="4" y="6"/>
                  </a:lnTo>
                  <a:lnTo>
                    <a:pt x="39" y="9"/>
                  </a:lnTo>
                  <a:lnTo>
                    <a:pt x="39" y="9"/>
                  </a:lnTo>
                  <a:lnTo>
                    <a:pt x="41" y="8"/>
                  </a:lnTo>
                  <a:lnTo>
                    <a:pt x="42" y="6"/>
                  </a:lnTo>
                  <a:lnTo>
                    <a:pt x="44" y="4"/>
                  </a:lnTo>
                  <a:lnTo>
                    <a:pt x="44" y="0"/>
                  </a:lnTo>
                  <a:lnTo>
                    <a:pt x="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956">
              <a:extLst>
                <a:ext uri="{FF2B5EF4-FFF2-40B4-BE49-F238E27FC236}">
                  <a16:creationId xmlns:a16="http://schemas.microsoft.com/office/drawing/2014/main" id="{5EF27ABE-98A7-1FCA-5AD3-1178F58287C5}"/>
                </a:ext>
              </a:extLst>
            </p:cNvPr>
            <p:cNvSpPr>
              <a:spLocks/>
            </p:cNvSpPr>
            <p:nvPr/>
          </p:nvSpPr>
          <p:spPr bwMode="auto">
            <a:xfrm>
              <a:off x="646112" y="2498725"/>
              <a:ext cx="268288" cy="233363"/>
            </a:xfrm>
            <a:custGeom>
              <a:avLst/>
              <a:gdLst>
                <a:gd name="T0" fmla="*/ 494 w 506"/>
                <a:gd name="T1" fmla="*/ 0 h 440"/>
                <a:gd name="T2" fmla="*/ 13 w 506"/>
                <a:gd name="T3" fmla="*/ 0 h 440"/>
                <a:gd name="T4" fmla="*/ 13 w 506"/>
                <a:gd name="T5" fmla="*/ 0 h 440"/>
                <a:gd name="T6" fmla="*/ 8 w 506"/>
                <a:gd name="T7" fmla="*/ 1 h 440"/>
                <a:gd name="T8" fmla="*/ 5 w 506"/>
                <a:gd name="T9" fmla="*/ 3 h 440"/>
                <a:gd name="T10" fmla="*/ 1 w 506"/>
                <a:gd name="T11" fmla="*/ 8 h 440"/>
                <a:gd name="T12" fmla="*/ 0 w 506"/>
                <a:gd name="T13" fmla="*/ 12 h 440"/>
                <a:gd name="T14" fmla="*/ 0 w 506"/>
                <a:gd name="T15" fmla="*/ 334 h 440"/>
                <a:gd name="T16" fmla="*/ 0 w 506"/>
                <a:gd name="T17" fmla="*/ 334 h 440"/>
                <a:gd name="T18" fmla="*/ 1 w 506"/>
                <a:gd name="T19" fmla="*/ 338 h 440"/>
                <a:gd name="T20" fmla="*/ 5 w 506"/>
                <a:gd name="T21" fmla="*/ 343 h 440"/>
                <a:gd name="T22" fmla="*/ 8 w 506"/>
                <a:gd name="T23" fmla="*/ 345 h 440"/>
                <a:gd name="T24" fmla="*/ 13 w 506"/>
                <a:gd name="T25" fmla="*/ 346 h 440"/>
                <a:gd name="T26" fmla="*/ 220 w 506"/>
                <a:gd name="T27" fmla="*/ 346 h 440"/>
                <a:gd name="T28" fmla="*/ 220 w 506"/>
                <a:gd name="T29" fmla="*/ 415 h 440"/>
                <a:gd name="T30" fmla="*/ 124 w 506"/>
                <a:gd name="T31" fmla="*/ 415 h 440"/>
                <a:gd name="T32" fmla="*/ 124 w 506"/>
                <a:gd name="T33" fmla="*/ 415 h 440"/>
                <a:gd name="T34" fmla="*/ 118 w 506"/>
                <a:gd name="T35" fmla="*/ 416 h 440"/>
                <a:gd name="T36" fmla="*/ 115 w 506"/>
                <a:gd name="T37" fmla="*/ 418 h 440"/>
                <a:gd name="T38" fmla="*/ 113 w 506"/>
                <a:gd name="T39" fmla="*/ 423 h 440"/>
                <a:gd name="T40" fmla="*/ 112 w 506"/>
                <a:gd name="T41" fmla="*/ 427 h 440"/>
                <a:gd name="T42" fmla="*/ 112 w 506"/>
                <a:gd name="T43" fmla="*/ 427 h 440"/>
                <a:gd name="T44" fmla="*/ 113 w 506"/>
                <a:gd name="T45" fmla="*/ 432 h 440"/>
                <a:gd name="T46" fmla="*/ 115 w 506"/>
                <a:gd name="T47" fmla="*/ 436 h 440"/>
                <a:gd name="T48" fmla="*/ 118 w 506"/>
                <a:gd name="T49" fmla="*/ 438 h 440"/>
                <a:gd name="T50" fmla="*/ 124 w 506"/>
                <a:gd name="T51" fmla="*/ 440 h 440"/>
                <a:gd name="T52" fmla="*/ 384 w 506"/>
                <a:gd name="T53" fmla="*/ 440 h 440"/>
                <a:gd name="T54" fmla="*/ 384 w 506"/>
                <a:gd name="T55" fmla="*/ 440 h 440"/>
                <a:gd name="T56" fmla="*/ 388 w 506"/>
                <a:gd name="T57" fmla="*/ 438 h 440"/>
                <a:gd name="T58" fmla="*/ 393 w 506"/>
                <a:gd name="T59" fmla="*/ 436 h 440"/>
                <a:gd name="T60" fmla="*/ 395 w 506"/>
                <a:gd name="T61" fmla="*/ 432 h 440"/>
                <a:gd name="T62" fmla="*/ 396 w 506"/>
                <a:gd name="T63" fmla="*/ 427 h 440"/>
                <a:gd name="T64" fmla="*/ 396 w 506"/>
                <a:gd name="T65" fmla="*/ 427 h 440"/>
                <a:gd name="T66" fmla="*/ 395 w 506"/>
                <a:gd name="T67" fmla="*/ 423 h 440"/>
                <a:gd name="T68" fmla="*/ 393 w 506"/>
                <a:gd name="T69" fmla="*/ 418 h 440"/>
                <a:gd name="T70" fmla="*/ 388 w 506"/>
                <a:gd name="T71" fmla="*/ 416 h 440"/>
                <a:gd name="T72" fmla="*/ 384 w 506"/>
                <a:gd name="T73" fmla="*/ 415 h 440"/>
                <a:gd name="T74" fmla="*/ 287 w 506"/>
                <a:gd name="T75" fmla="*/ 415 h 440"/>
                <a:gd name="T76" fmla="*/ 287 w 506"/>
                <a:gd name="T77" fmla="*/ 346 h 440"/>
                <a:gd name="T78" fmla="*/ 494 w 506"/>
                <a:gd name="T79" fmla="*/ 346 h 440"/>
                <a:gd name="T80" fmla="*/ 494 w 506"/>
                <a:gd name="T81" fmla="*/ 346 h 440"/>
                <a:gd name="T82" fmla="*/ 498 w 506"/>
                <a:gd name="T83" fmla="*/ 345 h 440"/>
                <a:gd name="T84" fmla="*/ 503 w 506"/>
                <a:gd name="T85" fmla="*/ 343 h 440"/>
                <a:gd name="T86" fmla="*/ 505 w 506"/>
                <a:gd name="T87" fmla="*/ 338 h 440"/>
                <a:gd name="T88" fmla="*/ 506 w 506"/>
                <a:gd name="T89" fmla="*/ 334 h 440"/>
                <a:gd name="T90" fmla="*/ 506 w 506"/>
                <a:gd name="T91" fmla="*/ 12 h 440"/>
                <a:gd name="T92" fmla="*/ 506 w 506"/>
                <a:gd name="T93" fmla="*/ 12 h 440"/>
                <a:gd name="T94" fmla="*/ 505 w 506"/>
                <a:gd name="T95" fmla="*/ 8 h 440"/>
                <a:gd name="T96" fmla="*/ 503 w 506"/>
                <a:gd name="T97" fmla="*/ 3 h 440"/>
                <a:gd name="T98" fmla="*/ 498 w 506"/>
                <a:gd name="T99" fmla="*/ 1 h 440"/>
                <a:gd name="T100" fmla="*/ 494 w 506"/>
                <a:gd name="T101" fmla="*/ 0 h 440"/>
                <a:gd name="T102" fmla="*/ 494 w 506"/>
                <a:gd name="T103"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6" h="440">
                  <a:moveTo>
                    <a:pt x="494" y="0"/>
                  </a:moveTo>
                  <a:lnTo>
                    <a:pt x="13" y="0"/>
                  </a:lnTo>
                  <a:lnTo>
                    <a:pt x="13" y="0"/>
                  </a:lnTo>
                  <a:lnTo>
                    <a:pt x="8" y="1"/>
                  </a:lnTo>
                  <a:lnTo>
                    <a:pt x="5" y="3"/>
                  </a:lnTo>
                  <a:lnTo>
                    <a:pt x="1" y="8"/>
                  </a:lnTo>
                  <a:lnTo>
                    <a:pt x="0" y="12"/>
                  </a:lnTo>
                  <a:lnTo>
                    <a:pt x="0" y="334"/>
                  </a:lnTo>
                  <a:lnTo>
                    <a:pt x="0" y="334"/>
                  </a:lnTo>
                  <a:lnTo>
                    <a:pt x="1" y="338"/>
                  </a:lnTo>
                  <a:lnTo>
                    <a:pt x="5" y="343"/>
                  </a:lnTo>
                  <a:lnTo>
                    <a:pt x="8" y="345"/>
                  </a:lnTo>
                  <a:lnTo>
                    <a:pt x="13" y="346"/>
                  </a:lnTo>
                  <a:lnTo>
                    <a:pt x="220" y="346"/>
                  </a:lnTo>
                  <a:lnTo>
                    <a:pt x="220" y="415"/>
                  </a:lnTo>
                  <a:lnTo>
                    <a:pt x="124" y="415"/>
                  </a:lnTo>
                  <a:lnTo>
                    <a:pt x="124" y="415"/>
                  </a:lnTo>
                  <a:lnTo>
                    <a:pt x="118" y="416"/>
                  </a:lnTo>
                  <a:lnTo>
                    <a:pt x="115" y="418"/>
                  </a:lnTo>
                  <a:lnTo>
                    <a:pt x="113" y="423"/>
                  </a:lnTo>
                  <a:lnTo>
                    <a:pt x="112" y="427"/>
                  </a:lnTo>
                  <a:lnTo>
                    <a:pt x="112" y="427"/>
                  </a:lnTo>
                  <a:lnTo>
                    <a:pt x="113" y="432"/>
                  </a:lnTo>
                  <a:lnTo>
                    <a:pt x="115" y="436"/>
                  </a:lnTo>
                  <a:lnTo>
                    <a:pt x="118" y="438"/>
                  </a:lnTo>
                  <a:lnTo>
                    <a:pt x="124" y="440"/>
                  </a:lnTo>
                  <a:lnTo>
                    <a:pt x="384" y="440"/>
                  </a:lnTo>
                  <a:lnTo>
                    <a:pt x="384" y="440"/>
                  </a:lnTo>
                  <a:lnTo>
                    <a:pt x="388" y="438"/>
                  </a:lnTo>
                  <a:lnTo>
                    <a:pt x="393" y="436"/>
                  </a:lnTo>
                  <a:lnTo>
                    <a:pt x="395" y="432"/>
                  </a:lnTo>
                  <a:lnTo>
                    <a:pt x="396" y="427"/>
                  </a:lnTo>
                  <a:lnTo>
                    <a:pt x="396" y="427"/>
                  </a:lnTo>
                  <a:lnTo>
                    <a:pt x="395" y="423"/>
                  </a:lnTo>
                  <a:lnTo>
                    <a:pt x="393" y="418"/>
                  </a:lnTo>
                  <a:lnTo>
                    <a:pt x="388" y="416"/>
                  </a:lnTo>
                  <a:lnTo>
                    <a:pt x="384" y="415"/>
                  </a:lnTo>
                  <a:lnTo>
                    <a:pt x="287" y="415"/>
                  </a:lnTo>
                  <a:lnTo>
                    <a:pt x="287" y="346"/>
                  </a:lnTo>
                  <a:lnTo>
                    <a:pt x="494" y="346"/>
                  </a:lnTo>
                  <a:lnTo>
                    <a:pt x="494" y="346"/>
                  </a:lnTo>
                  <a:lnTo>
                    <a:pt x="498" y="345"/>
                  </a:lnTo>
                  <a:lnTo>
                    <a:pt x="503" y="343"/>
                  </a:lnTo>
                  <a:lnTo>
                    <a:pt x="505" y="338"/>
                  </a:lnTo>
                  <a:lnTo>
                    <a:pt x="506" y="334"/>
                  </a:lnTo>
                  <a:lnTo>
                    <a:pt x="506" y="12"/>
                  </a:lnTo>
                  <a:lnTo>
                    <a:pt x="506" y="12"/>
                  </a:lnTo>
                  <a:lnTo>
                    <a:pt x="505" y="8"/>
                  </a:lnTo>
                  <a:lnTo>
                    <a:pt x="503" y="3"/>
                  </a:lnTo>
                  <a:lnTo>
                    <a:pt x="498" y="1"/>
                  </a:lnTo>
                  <a:lnTo>
                    <a:pt x="494" y="0"/>
                  </a:lnTo>
                  <a:lnTo>
                    <a:pt x="4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957">
              <a:extLst>
                <a:ext uri="{FF2B5EF4-FFF2-40B4-BE49-F238E27FC236}">
                  <a16:creationId xmlns:a16="http://schemas.microsoft.com/office/drawing/2014/main" id="{E9F9E562-3D85-F672-7435-8B714E75CAF5}"/>
                </a:ext>
              </a:extLst>
            </p:cNvPr>
            <p:cNvSpPr>
              <a:spLocks/>
            </p:cNvSpPr>
            <p:nvPr/>
          </p:nvSpPr>
          <p:spPr bwMode="auto">
            <a:xfrm>
              <a:off x="777875" y="2568575"/>
              <a:ext cx="4763" cy="14288"/>
            </a:xfrm>
            <a:custGeom>
              <a:avLst/>
              <a:gdLst>
                <a:gd name="T0" fmla="*/ 5 w 11"/>
                <a:gd name="T1" fmla="*/ 28 h 28"/>
                <a:gd name="T2" fmla="*/ 5 w 11"/>
                <a:gd name="T3" fmla="*/ 28 h 28"/>
                <a:gd name="T4" fmla="*/ 8 w 11"/>
                <a:gd name="T5" fmla="*/ 28 h 28"/>
                <a:gd name="T6" fmla="*/ 10 w 11"/>
                <a:gd name="T7" fmla="*/ 25 h 28"/>
                <a:gd name="T8" fmla="*/ 11 w 11"/>
                <a:gd name="T9" fmla="*/ 4 h 28"/>
                <a:gd name="T10" fmla="*/ 11 w 11"/>
                <a:gd name="T11" fmla="*/ 4 h 28"/>
                <a:gd name="T12" fmla="*/ 11 w 11"/>
                <a:gd name="T13" fmla="*/ 2 h 28"/>
                <a:gd name="T14" fmla="*/ 10 w 11"/>
                <a:gd name="T15" fmla="*/ 1 h 28"/>
                <a:gd name="T16" fmla="*/ 5 w 11"/>
                <a:gd name="T17" fmla="*/ 0 h 28"/>
                <a:gd name="T18" fmla="*/ 5 w 11"/>
                <a:gd name="T19" fmla="*/ 0 h 28"/>
                <a:gd name="T20" fmla="*/ 1 w 11"/>
                <a:gd name="T21" fmla="*/ 1 h 28"/>
                <a:gd name="T22" fmla="*/ 0 w 11"/>
                <a:gd name="T23" fmla="*/ 2 h 28"/>
                <a:gd name="T24" fmla="*/ 0 w 11"/>
                <a:gd name="T25" fmla="*/ 4 h 28"/>
                <a:gd name="T26" fmla="*/ 2 w 11"/>
                <a:gd name="T27" fmla="*/ 25 h 28"/>
                <a:gd name="T28" fmla="*/ 2 w 11"/>
                <a:gd name="T29" fmla="*/ 25 h 28"/>
                <a:gd name="T30" fmla="*/ 3 w 11"/>
                <a:gd name="T31" fmla="*/ 28 h 28"/>
                <a:gd name="T32" fmla="*/ 5 w 11"/>
                <a:gd name="T33" fmla="*/ 28 h 28"/>
                <a:gd name="T34" fmla="*/ 5 w 11"/>
                <a:gd name="T3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28">
                  <a:moveTo>
                    <a:pt x="5" y="28"/>
                  </a:moveTo>
                  <a:lnTo>
                    <a:pt x="5" y="28"/>
                  </a:lnTo>
                  <a:lnTo>
                    <a:pt x="8" y="28"/>
                  </a:lnTo>
                  <a:lnTo>
                    <a:pt x="10" y="25"/>
                  </a:lnTo>
                  <a:lnTo>
                    <a:pt x="11" y="4"/>
                  </a:lnTo>
                  <a:lnTo>
                    <a:pt x="11" y="4"/>
                  </a:lnTo>
                  <a:lnTo>
                    <a:pt x="11" y="2"/>
                  </a:lnTo>
                  <a:lnTo>
                    <a:pt x="10" y="1"/>
                  </a:lnTo>
                  <a:lnTo>
                    <a:pt x="5" y="0"/>
                  </a:lnTo>
                  <a:lnTo>
                    <a:pt x="5" y="0"/>
                  </a:lnTo>
                  <a:lnTo>
                    <a:pt x="1" y="1"/>
                  </a:lnTo>
                  <a:lnTo>
                    <a:pt x="0" y="2"/>
                  </a:lnTo>
                  <a:lnTo>
                    <a:pt x="0" y="4"/>
                  </a:lnTo>
                  <a:lnTo>
                    <a:pt x="2" y="25"/>
                  </a:lnTo>
                  <a:lnTo>
                    <a:pt x="2" y="25"/>
                  </a:lnTo>
                  <a:lnTo>
                    <a:pt x="3" y="28"/>
                  </a:lnTo>
                  <a:lnTo>
                    <a:pt x="5" y="28"/>
                  </a:lnTo>
                  <a:lnTo>
                    <a:pt x="5" y="28"/>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959">
              <a:extLst>
                <a:ext uri="{FF2B5EF4-FFF2-40B4-BE49-F238E27FC236}">
                  <a16:creationId xmlns:a16="http://schemas.microsoft.com/office/drawing/2014/main" id="{75D41B55-1B9D-B9DA-8AF6-537D9CD19790}"/>
                </a:ext>
              </a:extLst>
            </p:cNvPr>
            <p:cNvSpPr>
              <a:spLocks/>
            </p:cNvSpPr>
            <p:nvPr/>
          </p:nvSpPr>
          <p:spPr bwMode="auto">
            <a:xfrm>
              <a:off x="760412" y="2578100"/>
              <a:ext cx="14288" cy="11113"/>
            </a:xfrm>
            <a:custGeom>
              <a:avLst/>
              <a:gdLst>
                <a:gd name="T0" fmla="*/ 26 w 27"/>
                <a:gd name="T1" fmla="*/ 17 h 20"/>
                <a:gd name="T2" fmla="*/ 26 w 27"/>
                <a:gd name="T3" fmla="*/ 17 h 20"/>
                <a:gd name="T4" fmla="*/ 27 w 27"/>
                <a:gd name="T5" fmla="*/ 14 h 20"/>
                <a:gd name="T6" fmla="*/ 26 w 27"/>
                <a:gd name="T7" fmla="*/ 13 h 20"/>
                <a:gd name="T8" fmla="*/ 8 w 27"/>
                <a:gd name="T9" fmla="*/ 0 h 20"/>
                <a:gd name="T10" fmla="*/ 8 w 27"/>
                <a:gd name="T11" fmla="*/ 0 h 20"/>
                <a:gd name="T12" fmla="*/ 7 w 27"/>
                <a:gd name="T13" fmla="*/ 0 h 20"/>
                <a:gd name="T14" fmla="*/ 5 w 27"/>
                <a:gd name="T15" fmla="*/ 0 h 20"/>
                <a:gd name="T16" fmla="*/ 1 w 27"/>
                <a:gd name="T17" fmla="*/ 3 h 20"/>
                <a:gd name="T18" fmla="*/ 1 w 27"/>
                <a:gd name="T19" fmla="*/ 3 h 20"/>
                <a:gd name="T20" fmla="*/ 0 w 27"/>
                <a:gd name="T21" fmla="*/ 7 h 20"/>
                <a:gd name="T22" fmla="*/ 1 w 27"/>
                <a:gd name="T23" fmla="*/ 9 h 20"/>
                <a:gd name="T24" fmla="*/ 2 w 27"/>
                <a:gd name="T25" fmla="*/ 10 h 20"/>
                <a:gd name="T26" fmla="*/ 23 w 27"/>
                <a:gd name="T27" fmla="*/ 20 h 20"/>
                <a:gd name="T28" fmla="*/ 23 w 27"/>
                <a:gd name="T29" fmla="*/ 20 h 20"/>
                <a:gd name="T30" fmla="*/ 25 w 27"/>
                <a:gd name="T31" fmla="*/ 19 h 20"/>
                <a:gd name="T32" fmla="*/ 26 w 27"/>
                <a:gd name="T33" fmla="*/ 17 h 20"/>
                <a:gd name="T34" fmla="*/ 26 w 27"/>
                <a:gd name="T35"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0">
                  <a:moveTo>
                    <a:pt x="26" y="17"/>
                  </a:moveTo>
                  <a:lnTo>
                    <a:pt x="26" y="17"/>
                  </a:lnTo>
                  <a:lnTo>
                    <a:pt x="27" y="14"/>
                  </a:lnTo>
                  <a:lnTo>
                    <a:pt x="26" y="13"/>
                  </a:lnTo>
                  <a:lnTo>
                    <a:pt x="8" y="0"/>
                  </a:lnTo>
                  <a:lnTo>
                    <a:pt x="8" y="0"/>
                  </a:lnTo>
                  <a:lnTo>
                    <a:pt x="7" y="0"/>
                  </a:lnTo>
                  <a:lnTo>
                    <a:pt x="5" y="0"/>
                  </a:lnTo>
                  <a:lnTo>
                    <a:pt x="1" y="3"/>
                  </a:lnTo>
                  <a:lnTo>
                    <a:pt x="1" y="3"/>
                  </a:lnTo>
                  <a:lnTo>
                    <a:pt x="0" y="7"/>
                  </a:lnTo>
                  <a:lnTo>
                    <a:pt x="1" y="9"/>
                  </a:lnTo>
                  <a:lnTo>
                    <a:pt x="2" y="10"/>
                  </a:lnTo>
                  <a:lnTo>
                    <a:pt x="23" y="20"/>
                  </a:lnTo>
                  <a:lnTo>
                    <a:pt x="23" y="20"/>
                  </a:lnTo>
                  <a:lnTo>
                    <a:pt x="25" y="19"/>
                  </a:lnTo>
                  <a:lnTo>
                    <a:pt x="26" y="17"/>
                  </a:lnTo>
                  <a:lnTo>
                    <a:pt x="26" y="17"/>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961">
              <a:extLst>
                <a:ext uri="{FF2B5EF4-FFF2-40B4-BE49-F238E27FC236}">
                  <a16:creationId xmlns:a16="http://schemas.microsoft.com/office/drawing/2014/main" id="{9A1F1414-3C63-C901-41EE-F75067FA3A2C}"/>
                </a:ext>
              </a:extLst>
            </p:cNvPr>
            <p:cNvSpPr>
              <a:spLocks/>
            </p:cNvSpPr>
            <p:nvPr/>
          </p:nvSpPr>
          <p:spPr bwMode="auto">
            <a:xfrm>
              <a:off x="785812" y="2578100"/>
              <a:ext cx="14288" cy="11113"/>
            </a:xfrm>
            <a:custGeom>
              <a:avLst/>
              <a:gdLst>
                <a:gd name="T0" fmla="*/ 1 w 27"/>
                <a:gd name="T1" fmla="*/ 17 h 20"/>
                <a:gd name="T2" fmla="*/ 1 w 27"/>
                <a:gd name="T3" fmla="*/ 17 h 20"/>
                <a:gd name="T4" fmla="*/ 3 w 27"/>
                <a:gd name="T5" fmla="*/ 19 h 20"/>
                <a:gd name="T6" fmla="*/ 4 w 27"/>
                <a:gd name="T7" fmla="*/ 20 h 20"/>
                <a:gd name="T8" fmla="*/ 24 w 27"/>
                <a:gd name="T9" fmla="*/ 10 h 20"/>
                <a:gd name="T10" fmla="*/ 24 w 27"/>
                <a:gd name="T11" fmla="*/ 10 h 20"/>
                <a:gd name="T12" fmla="*/ 25 w 27"/>
                <a:gd name="T13" fmla="*/ 9 h 20"/>
                <a:gd name="T14" fmla="*/ 27 w 27"/>
                <a:gd name="T15" fmla="*/ 7 h 20"/>
                <a:gd name="T16" fmla="*/ 25 w 27"/>
                <a:gd name="T17" fmla="*/ 3 h 20"/>
                <a:gd name="T18" fmla="*/ 25 w 27"/>
                <a:gd name="T19" fmla="*/ 3 h 20"/>
                <a:gd name="T20" fmla="*/ 22 w 27"/>
                <a:gd name="T21" fmla="*/ 0 h 20"/>
                <a:gd name="T22" fmla="*/ 21 w 27"/>
                <a:gd name="T23" fmla="*/ 0 h 20"/>
                <a:gd name="T24" fmla="*/ 19 w 27"/>
                <a:gd name="T25" fmla="*/ 0 h 20"/>
                <a:gd name="T26" fmla="*/ 1 w 27"/>
                <a:gd name="T27" fmla="*/ 13 h 20"/>
                <a:gd name="T28" fmla="*/ 1 w 27"/>
                <a:gd name="T29" fmla="*/ 13 h 20"/>
                <a:gd name="T30" fmla="*/ 0 w 27"/>
                <a:gd name="T31" fmla="*/ 14 h 20"/>
                <a:gd name="T32" fmla="*/ 1 w 27"/>
                <a:gd name="T33" fmla="*/ 17 h 20"/>
                <a:gd name="T34" fmla="*/ 1 w 27"/>
                <a:gd name="T35"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0">
                  <a:moveTo>
                    <a:pt x="1" y="17"/>
                  </a:moveTo>
                  <a:lnTo>
                    <a:pt x="1" y="17"/>
                  </a:lnTo>
                  <a:lnTo>
                    <a:pt x="3" y="19"/>
                  </a:lnTo>
                  <a:lnTo>
                    <a:pt x="4" y="20"/>
                  </a:lnTo>
                  <a:lnTo>
                    <a:pt x="24" y="10"/>
                  </a:lnTo>
                  <a:lnTo>
                    <a:pt x="24" y="10"/>
                  </a:lnTo>
                  <a:lnTo>
                    <a:pt x="25" y="9"/>
                  </a:lnTo>
                  <a:lnTo>
                    <a:pt x="27" y="7"/>
                  </a:lnTo>
                  <a:lnTo>
                    <a:pt x="25" y="3"/>
                  </a:lnTo>
                  <a:lnTo>
                    <a:pt x="25" y="3"/>
                  </a:lnTo>
                  <a:lnTo>
                    <a:pt x="22" y="0"/>
                  </a:lnTo>
                  <a:lnTo>
                    <a:pt x="21" y="0"/>
                  </a:lnTo>
                  <a:lnTo>
                    <a:pt x="19" y="0"/>
                  </a:lnTo>
                  <a:lnTo>
                    <a:pt x="1" y="13"/>
                  </a:lnTo>
                  <a:lnTo>
                    <a:pt x="1" y="13"/>
                  </a:lnTo>
                  <a:lnTo>
                    <a:pt x="0" y="14"/>
                  </a:lnTo>
                  <a:lnTo>
                    <a:pt x="1" y="17"/>
                  </a:lnTo>
                  <a:lnTo>
                    <a:pt x="1" y="17"/>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963">
              <a:extLst>
                <a:ext uri="{FF2B5EF4-FFF2-40B4-BE49-F238E27FC236}">
                  <a16:creationId xmlns:a16="http://schemas.microsoft.com/office/drawing/2014/main" id="{BA731BBE-9182-3530-233F-7D307117035B}"/>
                </a:ext>
              </a:extLst>
            </p:cNvPr>
            <p:cNvSpPr>
              <a:spLocks/>
            </p:cNvSpPr>
            <p:nvPr/>
          </p:nvSpPr>
          <p:spPr bwMode="auto">
            <a:xfrm>
              <a:off x="777875" y="2598737"/>
              <a:ext cx="4763" cy="14288"/>
            </a:xfrm>
            <a:custGeom>
              <a:avLst/>
              <a:gdLst>
                <a:gd name="T0" fmla="*/ 5 w 11"/>
                <a:gd name="T1" fmla="*/ 0 h 29"/>
                <a:gd name="T2" fmla="*/ 5 w 11"/>
                <a:gd name="T3" fmla="*/ 0 h 29"/>
                <a:gd name="T4" fmla="*/ 8 w 11"/>
                <a:gd name="T5" fmla="*/ 1 h 29"/>
                <a:gd name="T6" fmla="*/ 10 w 11"/>
                <a:gd name="T7" fmla="*/ 2 h 29"/>
                <a:gd name="T8" fmla="*/ 11 w 11"/>
                <a:gd name="T9" fmla="*/ 24 h 29"/>
                <a:gd name="T10" fmla="*/ 11 w 11"/>
                <a:gd name="T11" fmla="*/ 24 h 29"/>
                <a:gd name="T12" fmla="*/ 11 w 11"/>
                <a:gd name="T13" fmla="*/ 26 h 29"/>
                <a:gd name="T14" fmla="*/ 10 w 11"/>
                <a:gd name="T15" fmla="*/ 28 h 29"/>
                <a:gd name="T16" fmla="*/ 5 w 11"/>
                <a:gd name="T17" fmla="*/ 29 h 29"/>
                <a:gd name="T18" fmla="*/ 5 w 11"/>
                <a:gd name="T19" fmla="*/ 29 h 29"/>
                <a:gd name="T20" fmla="*/ 1 w 11"/>
                <a:gd name="T21" fmla="*/ 28 h 29"/>
                <a:gd name="T22" fmla="*/ 0 w 11"/>
                <a:gd name="T23" fmla="*/ 26 h 29"/>
                <a:gd name="T24" fmla="*/ 0 w 11"/>
                <a:gd name="T25" fmla="*/ 24 h 29"/>
                <a:gd name="T26" fmla="*/ 2 w 11"/>
                <a:gd name="T27" fmla="*/ 2 h 29"/>
                <a:gd name="T28" fmla="*/ 2 w 11"/>
                <a:gd name="T29" fmla="*/ 2 h 29"/>
                <a:gd name="T30" fmla="*/ 3 w 11"/>
                <a:gd name="T31" fmla="*/ 1 h 29"/>
                <a:gd name="T32" fmla="*/ 5 w 11"/>
                <a:gd name="T33" fmla="*/ 0 h 29"/>
                <a:gd name="T34" fmla="*/ 5 w 11"/>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29">
                  <a:moveTo>
                    <a:pt x="5" y="0"/>
                  </a:moveTo>
                  <a:lnTo>
                    <a:pt x="5" y="0"/>
                  </a:lnTo>
                  <a:lnTo>
                    <a:pt x="8" y="1"/>
                  </a:lnTo>
                  <a:lnTo>
                    <a:pt x="10" y="2"/>
                  </a:lnTo>
                  <a:lnTo>
                    <a:pt x="11" y="24"/>
                  </a:lnTo>
                  <a:lnTo>
                    <a:pt x="11" y="24"/>
                  </a:lnTo>
                  <a:lnTo>
                    <a:pt x="11" y="26"/>
                  </a:lnTo>
                  <a:lnTo>
                    <a:pt x="10" y="28"/>
                  </a:lnTo>
                  <a:lnTo>
                    <a:pt x="5" y="29"/>
                  </a:lnTo>
                  <a:lnTo>
                    <a:pt x="5" y="29"/>
                  </a:lnTo>
                  <a:lnTo>
                    <a:pt x="1" y="28"/>
                  </a:lnTo>
                  <a:lnTo>
                    <a:pt x="0" y="26"/>
                  </a:lnTo>
                  <a:lnTo>
                    <a:pt x="0" y="24"/>
                  </a:lnTo>
                  <a:lnTo>
                    <a:pt x="2" y="2"/>
                  </a:lnTo>
                  <a:lnTo>
                    <a:pt x="2" y="2"/>
                  </a:lnTo>
                  <a:lnTo>
                    <a:pt x="3" y="1"/>
                  </a:lnTo>
                  <a:lnTo>
                    <a:pt x="5" y="0"/>
                  </a:lnTo>
                  <a:lnTo>
                    <a:pt x="5" y="0"/>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965">
              <a:extLst>
                <a:ext uri="{FF2B5EF4-FFF2-40B4-BE49-F238E27FC236}">
                  <a16:creationId xmlns:a16="http://schemas.microsoft.com/office/drawing/2014/main" id="{6C7CB608-FDA0-CCA3-5DCF-60CACC3EA2EC}"/>
                </a:ext>
              </a:extLst>
            </p:cNvPr>
            <p:cNvSpPr>
              <a:spLocks/>
            </p:cNvSpPr>
            <p:nvPr/>
          </p:nvSpPr>
          <p:spPr bwMode="auto">
            <a:xfrm>
              <a:off x="785812" y="2593975"/>
              <a:ext cx="14288" cy="9525"/>
            </a:xfrm>
            <a:custGeom>
              <a:avLst/>
              <a:gdLst>
                <a:gd name="T0" fmla="*/ 1 w 27"/>
                <a:gd name="T1" fmla="*/ 2 h 20"/>
                <a:gd name="T2" fmla="*/ 1 w 27"/>
                <a:gd name="T3" fmla="*/ 2 h 20"/>
                <a:gd name="T4" fmla="*/ 3 w 27"/>
                <a:gd name="T5" fmla="*/ 0 h 20"/>
                <a:gd name="T6" fmla="*/ 4 w 27"/>
                <a:gd name="T7" fmla="*/ 0 h 20"/>
                <a:gd name="T8" fmla="*/ 24 w 27"/>
                <a:gd name="T9" fmla="*/ 9 h 20"/>
                <a:gd name="T10" fmla="*/ 24 w 27"/>
                <a:gd name="T11" fmla="*/ 9 h 20"/>
                <a:gd name="T12" fmla="*/ 25 w 27"/>
                <a:gd name="T13" fmla="*/ 11 h 20"/>
                <a:gd name="T14" fmla="*/ 27 w 27"/>
                <a:gd name="T15" fmla="*/ 12 h 20"/>
                <a:gd name="T16" fmla="*/ 25 w 27"/>
                <a:gd name="T17" fmla="*/ 17 h 20"/>
                <a:gd name="T18" fmla="*/ 25 w 27"/>
                <a:gd name="T19" fmla="*/ 17 h 20"/>
                <a:gd name="T20" fmla="*/ 22 w 27"/>
                <a:gd name="T21" fmla="*/ 19 h 20"/>
                <a:gd name="T22" fmla="*/ 21 w 27"/>
                <a:gd name="T23" fmla="*/ 20 h 20"/>
                <a:gd name="T24" fmla="*/ 19 w 27"/>
                <a:gd name="T25" fmla="*/ 19 h 20"/>
                <a:gd name="T26" fmla="*/ 1 w 27"/>
                <a:gd name="T27" fmla="*/ 6 h 20"/>
                <a:gd name="T28" fmla="*/ 1 w 27"/>
                <a:gd name="T29" fmla="*/ 6 h 20"/>
                <a:gd name="T30" fmla="*/ 0 w 27"/>
                <a:gd name="T31" fmla="*/ 4 h 20"/>
                <a:gd name="T32" fmla="*/ 1 w 27"/>
                <a:gd name="T33" fmla="*/ 2 h 20"/>
                <a:gd name="T34" fmla="*/ 1 w 27"/>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0">
                  <a:moveTo>
                    <a:pt x="1" y="2"/>
                  </a:moveTo>
                  <a:lnTo>
                    <a:pt x="1" y="2"/>
                  </a:lnTo>
                  <a:lnTo>
                    <a:pt x="3" y="0"/>
                  </a:lnTo>
                  <a:lnTo>
                    <a:pt x="4" y="0"/>
                  </a:lnTo>
                  <a:lnTo>
                    <a:pt x="24" y="9"/>
                  </a:lnTo>
                  <a:lnTo>
                    <a:pt x="24" y="9"/>
                  </a:lnTo>
                  <a:lnTo>
                    <a:pt x="25" y="11"/>
                  </a:lnTo>
                  <a:lnTo>
                    <a:pt x="27" y="12"/>
                  </a:lnTo>
                  <a:lnTo>
                    <a:pt x="25" y="17"/>
                  </a:lnTo>
                  <a:lnTo>
                    <a:pt x="25" y="17"/>
                  </a:lnTo>
                  <a:lnTo>
                    <a:pt x="22" y="19"/>
                  </a:lnTo>
                  <a:lnTo>
                    <a:pt x="21" y="20"/>
                  </a:lnTo>
                  <a:lnTo>
                    <a:pt x="19" y="19"/>
                  </a:lnTo>
                  <a:lnTo>
                    <a:pt x="1" y="6"/>
                  </a:lnTo>
                  <a:lnTo>
                    <a:pt x="1" y="6"/>
                  </a:lnTo>
                  <a:lnTo>
                    <a:pt x="0" y="4"/>
                  </a:lnTo>
                  <a:lnTo>
                    <a:pt x="1" y="2"/>
                  </a:lnTo>
                  <a:lnTo>
                    <a:pt x="1" y="2"/>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967">
              <a:extLst>
                <a:ext uri="{FF2B5EF4-FFF2-40B4-BE49-F238E27FC236}">
                  <a16:creationId xmlns:a16="http://schemas.microsoft.com/office/drawing/2014/main" id="{0B9BDAE4-0DA3-D433-2813-BAE2CA10B6F5}"/>
                </a:ext>
              </a:extLst>
            </p:cNvPr>
            <p:cNvSpPr>
              <a:spLocks/>
            </p:cNvSpPr>
            <p:nvPr/>
          </p:nvSpPr>
          <p:spPr bwMode="auto">
            <a:xfrm>
              <a:off x="760412" y="2593975"/>
              <a:ext cx="14288" cy="9525"/>
            </a:xfrm>
            <a:custGeom>
              <a:avLst/>
              <a:gdLst>
                <a:gd name="T0" fmla="*/ 26 w 27"/>
                <a:gd name="T1" fmla="*/ 2 h 20"/>
                <a:gd name="T2" fmla="*/ 26 w 27"/>
                <a:gd name="T3" fmla="*/ 2 h 20"/>
                <a:gd name="T4" fmla="*/ 27 w 27"/>
                <a:gd name="T5" fmla="*/ 4 h 20"/>
                <a:gd name="T6" fmla="*/ 26 w 27"/>
                <a:gd name="T7" fmla="*/ 6 h 20"/>
                <a:gd name="T8" fmla="*/ 8 w 27"/>
                <a:gd name="T9" fmla="*/ 19 h 20"/>
                <a:gd name="T10" fmla="*/ 8 w 27"/>
                <a:gd name="T11" fmla="*/ 19 h 20"/>
                <a:gd name="T12" fmla="*/ 7 w 27"/>
                <a:gd name="T13" fmla="*/ 20 h 20"/>
                <a:gd name="T14" fmla="*/ 5 w 27"/>
                <a:gd name="T15" fmla="*/ 19 h 20"/>
                <a:gd name="T16" fmla="*/ 1 w 27"/>
                <a:gd name="T17" fmla="*/ 17 h 20"/>
                <a:gd name="T18" fmla="*/ 1 w 27"/>
                <a:gd name="T19" fmla="*/ 17 h 20"/>
                <a:gd name="T20" fmla="*/ 0 w 27"/>
                <a:gd name="T21" fmla="*/ 12 h 20"/>
                <a:gd name="T22" fmla="*/ 1 w 27"/>
                <a:gd name="T23" fmla="*/ 11 h 20"/>
                <a:gd name="T24" fmla="*/ 2 w 27"/>
                <a:gd name="T25" fmla="*/ 9 h 20"/>
                <a:gd name="T26" fmla="*/ 23 w 27"/>
                <a:gd name="T27" fmla="*/ 0 h 20"/>
                <a:gd name="T28" fmla="*/ 23 w 27"/>
                <a:gd name="T29" fmla="*/ 0 h 20"/>
                <a:gd name="T30" fmla="*/ 25 w 27"/>
                <a:gd name="T31" fmla="*/ 0 h 20"/>
                <a:gd name="T32" fmla="*/ 26 w 27"/>
                <a:gd name="T33" fmla="*/ 2 h 20"/>
                <a:gd name="T34" fmla="*/ 26 w 27"/>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0">
                  <a:moveTo>
                    <a:pt x="26" y="2"/>
                  </a:moveTo>
                  <a:lnTo>
                    <a:pt x="26" y="2"/>
                  </a:lnTo>
                  <a:lnTo>
                    <a:pt x="27" y="4"/>
                  </a:lnTo>
                  <a:lnTo>
                    <a:pt x="26" y="6"/>
                  </a:lnTo>
                  <a:lnTo>
                    <a:pt x="8" y="19"/>
                  </a:lnTo>
                  <a:lnTo>
                    <a:pt x="8" y="19"/>
                  </a:lnTo>
                  <a:lnTo>
                    <a:pt x="7" y="20"/>
                  </a:lnTo>
                  <a:lnTo>
                    <a:pt x="5" y="19"/>
                  </a:lnTo>
                  <a:lnTo>
                    <a:pt x="1" y="17"/>
                  </a:lnTo>
                  <a:lnTo>
                    <a:pt x="1" y="17"/>
                  </a:lnTo>
                  <a:lnTo>
                    <a:pt x="0" y="12"/>
                  </a:lnTo>
                  <a:lnTo>
                    <a:pt x="1" y="11"/>
                  </a:lnTo>
                  <a:lnTo>
                    <a:pt x="2" y="9"/>
                  </a:lnTo>
                  <a:lnTo>
                    <a:pt x="23" y="0"/>
                  </a:lnTo>
                  <a:lnTo>
                    <a:pt x="23" y="0"/>
                  </a:lnTo>
                  <a:lnTo>
                    <a:pt x="25" y="0"/>
                  </a:lnTo>
                  <a:lnTo>
                    <a:pt x="26" y="2"/>
                  </a:lnTo>
                  <a:lnTo>
                    <a:pt x="26" y="2"/>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969">
              <a:extLst>
                <a:ext uri="{FF2B5EF4-FFF2-40B4-BE49-F238E27FC236}">
                  <a16:creationId xmlns:a16="http://schemas.microsoft.com/office/drawing/2014/main" id="{46AF6AE4-DB0E-EC12-04D7-1ACBAA249172}"/>
                </a:ext>
              </a:extLst>
            </p:cNvPr>
            <p:cNvSpPr>
              <a:spLocks/>
            </p:cNvSpPr>
            <p:nvPr/>
          </p:nvSpPr>
          <p:spPr bwMode="auto">
            <a:xfrm>
              <a:off x="596900" y="2155825"/>
              <a:ext cx="220663" cy="190500"/>
            </a:xfrm>
            <a:custGeom>
              <a:avLst/>
              <a:gdLst>
                <a:gd name="T0" fmla="*/ 243 w 419"/>
                <a:gd name="T1" fmla="*/ 323 h 361"/>
                <a:gd name="T2" fmla="*/ 229 w 419"/>
                <a:gd name="T3" fmla="*/ 324 h 361"/>
                <a:gd name="T4" fmla="*/ 209 w 419"/>
                <a:gd name="T5" fmla="*/ 325 h 361"/>
                <a:gd name="T6" fmla="*/ 167 w 419"/>
                <a:gd name="T7" fmla="*/ 322 h 361"/>
                <a:gd name="T8" fmla="*/ 128 w 419"/>
                <a:gd name="T9" fmla="*/ 313 h 361"/>
                <a:gd name="T10" fmla="*/ 92 w 419"/>
                <a:gd name="T11" fmla="*/ 297 h 361"/>
                <a:gd name="T12" fmla="*/ 61 w 419"/>
                <a:gd name="T13" fmla="*/ 278 h 361"/>
                <a:gd name="T14" fmla="*/ 35 w 419"/>
                <a:gd name="T15" fmla="*/ 253 h 361"/>
                <a:gd name="T16" fmla="*/ 16 w 419"/>
                <a:gd name="T17" fmla="*/ 226 h 361"/>
                <a:gd name="T18" fmla="*/ 3 w 419"/>
                <a:gd name="T19" fmla="*/ 196 h 361"/>
                <a:gd name="T20" fmla="*/ 0 w 419"/>
                <a:gd name="T21" fmla="*/ 163 h 361"/>
                <a:gd name="T22" fmla="*/ 1 w 419"/>
                <a:gd name="T23" fmla="*/ 147 h 361"/>
                <a:gd name="T24" fmla="*/ 9 w 419"/>
                <a:gd name="T25" fmla="*/ 115 h 361"/>
                <a:gd name="T26" fmla="*/ 25 w 419"/>
                <a:gd name="T27" fmla="*/ 86 h 361"/>
                <a:gd name="T28" fmla="*/ 47 w 419"/>
                <a:gd name="T29" fmla="*/ 60 h 361"/>
                <a:gd name="T30" fmla="*/ 76 w 419"/>
                <a:gd name="T31" fmla="*/ 37 h 361"/>
                <a:gd name="T32" fmla="*/ 109 w 419"/>
                <a:gd name="T33" fmla="*/ 20 h 361"/>
                <a:gd name="T34" fmla="*/ 147 w 419"/>
                <a:gd name="T35" fmla="*/ 7 h 361"/>
                <a:gd name="T36" fmla="*/ 188 w 419"/>
                <a:gd name="T37" fmla="*/ 2 h 361"/>
                <a:gd name="T38" fmla="*/ 209 w 419"/>
                <a:gd name="T39" fmla="*/ 0 h 361"/>
                <a:gd name="T40" fmla="*/ 257 w 419"/>
                <a:gd name="T41" fmla="*/ 5 h 361"/>
                <a:gd name="T42" fmla="*/ 301 w 419"/>
                <a:gd name="T43" fmla="*/ 17 h 361"/>
                <a:gd name="T44" fmla="*/ 342 w 419"/>
                <a:gd name="T45" fmla="*/ 36 h 361"/>
                <a:gd name="T46" fmla="*/ 375 w 419"/>
                <a:gd name="T47" fmla="*/ 63 h 361"/>
                <a:gd name="T48" fmla="*/ 386 w 419"/>
                <a:gd name="T49" fmla="*/ 75 h 361"/>
                <a:gd name="T50" fmla="*/ 401 w 419"/>
                <a:gd name="T51" fmla="*/ 98 h 361"/>
                <a:gd name="T52" fmla="*/ 413 w 419"/>
                <a:gd name="T53" fmla="*/ 123 h 361"/>
                <a:gd name="T54" fmla="*/ 418 w 419"/>
                <a:gd name="T55" fmla="*/ 150 h 361"/>
                <a:gd name="T56" fmla="*/ 419 w 419"/>
                <a:gd name="T57" fmla="*/ 163 h 361"/>
                <a:gd name="T58" fmla="*/ 414 w 419"/>
                <a:gd name="T59" fmla="*/ 199 h 361"/>
                <a:gd name="T60" fmla="*/ 401 w 419"/>
                <a:gd name="T61" fmla="*/ 230 h 361"/>
                <a:gd name="T62" fmla="*/ 382 w 419"/>
                <a:gd name="T63" fmla="*/ 254 h 361"/>
                <a:gd name="T64" fmla="*/ 361 w 419"/>
                <a:gd name="T65" fmla="*/ 275 h 361"/>
                <a:gd name="T66" fmla="*/ 339 w 419"/>
                <a:gd name="T67" fmla="*/ 289 h 361"/>
                <a:gd name="T68" fmla="*/ 308 w 419"/>
                <a:gd name="T69" fmla="*/ 306 h 361"/>
                <a:gd name="T70" fmla="*/ 300 w 419"/>
                <a:gd name="T71" fmla="*/ 310 h 361"/>
                <a:gd name="T72" fmla="*/ 243 w 419"/>
                <a:gd name="T73" fmla="*/ 32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361">
                  <a:moveTo>
                    <a:pt x="243" y="323"/>
                  </a:moveTo>
                  <a:lnTo>
                    <a:pt x="243" y="323"/>
                  </a:lnTo>
                  <a:lnTo>
                    <a:pt x="243" y="323"/>
                  </a:lnTo>
                  <a:lnTo>
                    <a:pt x="229" y="324"/>
                  </a:lnTo>
                  <a:lnTo>
                    <a:pt x="209" y="325"/>
                  </a:lnTo>
                  <a:lnTo>
                    <a:pt x="209" y="325"/>
                  </a:lnTo>
                  <a:lnTo>
                    <a:pt x="188" y="324"/>
                  </a:lnTo>
                  <a:lnTo>
                    <a:pt x="167" y="322"/>
                  </a:lnTo>
                  <a:lnTo>
                    <a:pt x="147" y="319"/>
                  </a:lnTo>
                  <a:lnTo>
                    <a:pt x="128" y="313"/>
                  </a:lnTo>
                  <a:lnTo>
                    <a:pt x="109" y="306"/>
                  </a:lnTo>
                  <a:lnTo>
                    <a:pt x="92" y="297"/>
                  </a:lnTo>
                  <a:lnTo>
                    <a:pt x="76" y="288"/>
                  </a:lnTo>
                  <a:lnTo>
                    <a:pt x="61" y="278"/>
                  </a:lnTo>
                  <a:lnTo>
                    <a:pt x="47" y="266"/>
                  </a:lnTo>
                  <a:lnTo>
                    <a:pt x="35" y="253"/>
                  </a:lnTo>
                  <a:lnTo>
                    <a:pt x="25" y="240"/>
                  </a:lnTo>
                  <a:lnTo>
                    <a:pt x="16" y="226"/>
                  </a:lnTo>
                  <a:lnTo>
                    <a:pt x="9" y="211"/>
                  </a:lnTo>
                  <a:lnTo>
                    <a:pt x="3" y="196"/>
                  </a:lnTo>
                  <a:lnTo>
                    <a:pt x="1" y="179"/>
                  </a:lnTo>
                  <a:lnTo>
                    <a:pt x="0" y="163"/>
                  </a:lnTo>
                  <a:lnTo>
                    <a:pt x="0" y="163"/>
                  </a:lnTo>
                  <a:lnTo>
                    <a:pt x="1" y="147"/>
                  </a:lnTo>
                  <a:lnTo>
                    <a:pt x="3" y="130"/>
                  </a:lnTo>
                  <a:lnTo>
                    <a:pt x="9" y="115"/>
                  </a:lnTo>
                  <a:lnTo>
                    <a:pt x="16" y="99"/>
                  </a:lnTo>
                  <a:lnTo>
                    <a:pt x="25" y="86"/>
                  </a:lnTo>
                  <a:lnTo>
                    <a:pt x="35" y="72"/>
                  </a:lnTo>
                  <a:lnTo>
                    <a:pt x="47" y="60"/>
                  </a:lnTo>
                  <a:lnTo>
                    <a:pt x="61" y="48"/>
                  </a:lnTo>
                  <a:lnTo>
                    <a:pt x="76" y="37"/>
                  </a:lnTo>
                  <a:lnTo>
                    <a:pt x="92" y="29"/>
                  </a:lnTo>
                  <a:lnTo>
                    <a:pt x="109" y="20"/>
                  </a:lnTo>
                  <a:lnTo>
                    <a:pt x="128" y="13"/>
                  </a:lnTo>
                  <a:lnTo>
                    <a:pt x="147" y="7"/>
                  </a:lnTo>
                  <a:lnTo>
                    <a:pt x="167" y="4"/>
                  </a:lnTo>
                  <a:lnTo>
                    <a:pt x="188" y="2"/>
                  </a:lnTo>
                  <a:lnTo>
                    <a:pt x="209" y="0"/>
                  </a:lnTo>
                  <a:lnTo>
                    <a:pt x="209" y="0"/>
                  </a:lnTo>
                  <a:lnTo>
                    <a:pt x="234" y="2"/>
                  </a:lnTo>
                  <a:lnTo>
                    <a:pt x="257" y="5"/>
                  </a:lnTo>
                  <a:lnTo>
                    <a:pt x="280" y="9"/>
                  </a:lnTo>
                  <a:lnTo>
                    <a:pt x="301" y="17"/>
                  </a:lnTo>
                  <a:lnTo>
                    <a:pt x="323" y="26"/>
                  </a:lnTo>
                  <a:lnTo>
                    <a:pt x="342" y="36"/>
                  </a:lnTo>
                  <a:lnTo>
                    <a:pt x="360" y="50"/>
                  </a:lnTo>
                  <a:lnTo>
                    <a:pt x="375" y="63"/>
                  </a:lnTo>
                  <a:lnTo>
                    <a:pt x="375" y="63"/>
                  </a:lnTo>
                  <a:lnTo>
                    <a:pt x="386" y="75"/>
                  </a:lnTo>
                  <a:lnTo>
                    <a:pt x="395" y="86"/>
                  </a:lnTo>
                  <a:lnTo>
                    <a:pt x="401" y="98"/>
                  </a:lnTo>
                  <a:lnTo>
                    <a:pt x="408" y="111"/>
                  </a:lnTo>
                  <a:lnTo>
                    <a:pt x="413" y="123"/>
                  </a:lnTo>
                  <a:lnTo>
                    <a:pt x="416" y="136"/>
                  </a:lnTo>
                  <a:lnTo>
                    <a:pt x="418" y="150"/>
                  </a:lnTo>
                  <a:lnTo>
                    <a:pt x="419" y="163"/>
                  </a:lnTo>
                  <a:lnTo>
                    <a:pt x="419" y="163"/>
                  </a:lnTo>
                  <a:lnTo>
                    <a:pt x="417" y="181"/>
                  </a:lnTo>
                  <a:lnTo>
                    <a:pt x="414" y="199"/>
                  </a:lnTo>
                  <a:lnTo>
                    <a:pt x="408" y="215"/>
                  </a:lnTo>
                  <a:lnTo>
                    <a:pt x="401" y="230"/>
                  </a:lnTo>
                  <a:lnTo>
                    <a:pt x="392" y="242"/>
                  </a:lnTo>
                  <a:lnTo>
                    <a:pt x="382" y="254"/>
                  </a:lnTo>
                  <a:lnTo>
                    <a:pt x="372" y="265"/>
                  </a:lnTo>
                  <a:lnTo>
                    <a:pt x="361" y="275"/>
                  </a:lnTo>
                  <a:lnTo>
                    <a:pt x="351" y="283"/>
                  </a:lnTo>
                  <a:lnTo>
                    <a:pt x="339" y="289"/>
                  </a:lnTo>
                  <a:lnTo>
                    <a:pt x="321" y="301"/>
                  </a:lnTo>
                  <a:lnTo>
                    <a:pt x="308" y="306"/>
                  </a:lnTo>
                  <a:lnTo>
                    <a:pt x="302" y="308"/>
                  </a:lnTo>
                  <a:lnTo>
                    <a:pt x="300" y="310"/>
                  </a:lnTo>
                  <a:lnTo>
                    <a:pt x="320" y="361"/>
                  </a:lnTo>
                  <a:lnTo>
                    <a:pt x="243" y="3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970">
              <a:extLst>
                <a:ext uri="{FF2B5EF4-FFF2-40B4-BE49-F238E27FC236}">
                  <a16:creationId xmlns:a16="http://schemas.microsoft.com/office/drawing/2014/main" id="{B85FA3E5-2FBA-CB6E-6B15-51DE832A922C}"/>
                </a:ext>
              </a:extLst>
            </p:cNvPr>
            <p:cNvSpPr>
              <a:spLocks noEditPoints="1"/>
            </p:cNvSpPr>
            <p:nvPr/>
          </p:nvSpPr>
          <p:spPr bwMode="auto">
            <a:xfrm>
              <a:off x="595312" y="2154237"/>
              <a:ext cx="223838" cy="195263"/>
            </a:xfrm>
            <a:custGeom>
              <a:avLst/>
              <a:gdLst>
                <a:gd name="T0" fmla="*/ 236 w 424"/>
                <a:gd name="T1" fmla="*/ 6 h 369"/>
                <a:gd name="T2" fmla="*/ 303 w 424"/>
                <a:gd name="T3" fmla="*/ 22 h 369"/>
                <a:gd name="T4" fmla="*/ 359 w 424"/>
                <a:gd name="T5" fmla="*/ 53 h 369"/>
                <a:gd name="T6" fmla="*/ 385 w 424"/>
                <a:gd name="T7" fmla="*/ 78 h 369"/>
                <a:gd name="T8" fmla="*/ 408 w 424"/>
                <a:gd name="T9" fmla="*/ 114 h 369"/>
                <a:gd name="T10" fmla="*/ 418 w 424"/>
                <a:gd name="T11" fmla="*/ 152 h 369"/>
                <a:gd name="T12" fmla="*/ 417 w 424"/>
                <a:gd name="T13" fmla="*/ 183 h 369"/>
                <a:gd name="T14" fmla="*/ 401 w 424"/>
                <a:gd name="T15" fmla="*/ 231 h 369"/>
                <a:gd name="T16" fmla="*/ 372 w 424"/>
                <a:gd name="T17" fmla="*/ 265 h 369"/>
                <a:gd name="T18" fmla="*/ 340 w 424"/>
                <a:gd name="T19" fmla="*/ 290 h 369"/>
                <a:gd name="T20" fmla="*/ 304 w 424"/>
                <a:gd name="T21" fmla="*/ 308 h 369"/>
                <a:gd name="T22" fmla="*/ 319 w 424"/>
                <a:gd name="T23" fmla="*/ 359 h 369"/>
                <a:gd name="T24" fmla="*/ 244 w 424"/>
                <a:gd name="T25" fmla="*/ 323 h 369"/>
                <a:gd name="T26" fmla="*/ 211 w 424"/>
                <a:gd name="T27" fmla="*/ 325 h 369"/>
                <a:gd name="T28" fmla="*/ 169 w 424"/>
                <a:gd name="T29" fmla="*/ 322 h 369"/>
                <a:gd name="T30" fmla="*/ 112 w 424"/>
                <a:gd name="T31" fmla="*/ 306 h 369"/>
                <a:gd name="T32" fmla="*/ 65 w 424"/>
                <a:gd name="T33" fmla="*/ 278 h 369"/>
                <a:gd name="T34" fmla="*/ 29 w 424"/>
                <a:gd name="T35" fmla="*/ 241 h 369"/>
                <a:gd name="T36" fmla="*/ 7 w 424"/>
                <a:gd name="T37" fmla="*/ 197 h 369"/>
                <a:gd name="T38" fmla="*/ 4 w 424"/>
                <a:gd name="T39" fmla="*/ 165 h 369"/>
                <a:gd name="T40" fmla="*/ 13 w 424"/>
                <a:gd name="T41" fmla="*/ 117 h 369"/>
                <a:gd name="T42" fmla="*/ 39 w 424"/>
                <a:gd name="T43" fmla="*/ 75 h 369"/>
                <a:gd name="T44" fmla="*/ 79 w 424"/>
                <a:gd name="T45" fmla="*/ 42 h 369"/>
                <a:gd name="T46" fmla="*/ 130 w 424"/>
                <a:gd name="T47" fmla="*/ 17 h 369"/>
                <a:gd name="T48" fmla="*/ 190 w 424"/>
                <a:gd name="T49" fmla="*/ 6 h 369"/>
                <a:gd name="T50" fmla="*/ 211 w 424"/>
                <a:gd name="T51" fmla="*/ 0 h 369"/>
                <a:gd name="T52" fmla="*/ 148 w 424"/>
                <a:gd name="T53" fmla="*/ 8 h 369"/>
                <a:gd name="T54" fmla="*/ 93 w 424"/>
                <a:gd name="T55" fmla="*/ 28 h 369"/>
                <a:gd name="T56" fmla="*/ 48 w 424"/>
                <a:gd name="T57" fmla="*/ 60 h 369"/>
                <a:gd name="T58" fmla="*/ 15 w 424"/>
                <a:gd name="T59" fmla="*/ 100 h 369"/>
                <a:gd name="T60" fmla="*/ 1 w 424"/>
                <a:gd name="T61" fmla="*/ 149 h 369"/>
                <a:gd name="T62" fmla="*/ 1 w 424"/>
                <a:gd name="T63" fmla="*/ 181 h 369"/>
                <a:gd name="T64" fmla="*/ 15 w 424"/>
                <a:gd name="T65" fmla="*/ 229 h 369"/>
                <a:gd name="T66" fmla="*/ 48 w 424"/>
                <a:gd name="T67" fmla="*/ 270 h 369"/>
                <a:gd name="T68" fmla="*/ 93 w 424"/>
                <a:gd name="T69" fmla="*/ 301 h 369"/>
                <a:gd name="T70" fmla="*/ 148 w 424"/>
                <a:gd name="T71" fmla="*/ 322 h 369"/>
                <a:gd name="T72" fmla="*/ 211 w 424"/>
                <a:gd name="T73" fmla="*/ 330 h 369"/>
                <a:gd name="T74" fmla="*/ 245 w 424"/>
                <a:gd name="T75" fmla="*/ 327 h 369"/>
                <a:gd name="T76" fmla="*/ 305 w 424"/>
                <a:gd name="T77" fmla="*/ 313 h 369"/>
                <a:gd name="T78" fmla="*/ 343 w 424"/>
                <a:gd name="T79" fmla="*/ 294 h 369"/>
                <a:gd name="T80" fmla="*/ 375 w 424"/>
                <a:gd name="T81" fmla="*/ 269 h 369"/>
                <a:gd name="T82" fmla="*/ 404 w 424"/>
                <a:gd name="T83" fmla="*/ 233 h 369"/>
                <a:gd name="T84" fmla="*/ 421 w 424"/>
                <a:gd name="T85" fmla="*/ 185 h 369"/>
                <a:gd name="T86" fmla="*/ 424 w 424"/>
                <a:gd name="T87" fmla="*/ 165 h 369"/>
                <a:gd name="T88" fmla="*/ 413 w 424"/>
                <a:gd name="T89" fmla="*/ 116 h 369"/>
                <a:gd name="T90" fmla="*/ 388 w 424"/>
                <a:gd name="T91" fmla="*/ 73 h 369"/>
                <a:gd name="T92" fmla="*/ 346 w 424"/>
                <a:gd name="T93" fmla="*/ 37 h 369"/>
                <a:gd name="T94" fmla="*/ 294 w 424"/>
                <a:gd name="T95" fmla="*/ 13 h 369"/>
                <a:gd name="T96" fmla="*/ 232 w 424"/>
                <a:gd name="T97" fmla="*/ 1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4" h="369">
                  <a:moveTo>
                    <a:pt x="211" y="5"/>
                  </a:moveTo>
                  <a:lnTo>
                    <a:pt x="211" y="5"/>
                  </a:lnTo>
                  <a:lnTo>
                    <a:pt x="236" y="6"/>
                  </a:lnTo>
                  <a:lnTo>
                    <a:pt x="258" y="9"/>
                  </a:lnTo>
                  <a:lnTo>
                    <a:pt x="281" y="14"/>
                  </a:lnTo>
                  <a:lnTo>
                    <a:pt x="303" y="22"/>
                  </a:lnTo>
                  <a:lnTo>
                    <a:pt x="323" y="29"/>
                  </a:lnTo>
                  <a:lnTo>
                    <a:pt x="343" y="41"/>
                  </a:lnTo>
                  <a:lnTo>
                    <a:pt x="359" y="53"/>
                  </a:lnTo>
                  <a:lnTo>
                    <a:pt x="375" y="68"/>
                  </a:lnTo>
                  <a:lnTo>
                    <a:pt x="375" y="68"/>
                  </a:lnTo>
                  <a:lnTo>
                    <a:pt x="385" y="78"/>
                  </a:lnTo>
                  <a:lnTo>
                    <a:pt x="394" y="89"/>
                  </a:lnTo>
                  <a:lnTo>
                    <a:pt x="402" y="101"/>
                  </a:lnTo>
                  <a:lnTo>
                    <a:pt x="408" y="114"/>
                  </a:lnTo>
                  <a:lnTo>
                    <a:pt x="412" y="126"/>
                  </a:lnTo>
                  <a:lnTo>
                    <a:pt x="416" y="138"/>
                  </a:lnTo>
                  <a:lnTo>
                    <a:pt x="418" y="152"/>
                  </a:lnTo>
                  <a:lnTo>
                    <a:pt x="419" y="164"/>
                  </a:lnTo>
                  <a:lnTo>
                    <a:pt x="419" y="164"/>
                  </a:lnTo>
                  <a:lnTo>
                    <a:pt x="417" y="183"/>
                  </a:lnTo>
                  <a:lnTo>
                    <a:pt x="413" y="200"/>
                  </a:lnTo>
                  <a:lnTo>
                    <a:pt x="408" y="216"/>
                  </a:lnTo>
                  <a:lnTo>
                    <a:pt x="401" y="231"/>
                  </a:lnTo>
                  <a:lnTo>
                    <a:pt x="392" y="243"/>
                  </a:lnTo>
                  <a:lnTo>
                    <a:pt x="382" y="255"/>
                  </a:lnTo>
                  <a:lnTo>
                    <a:pt x="372" y="265"/>
                  </a:lnTo>
                  <a:lnTo>
                    <a:pt x="362" y="274"/>
                  </a:lnTo>
                  <a:lnTo>
                    <a:pt x="350" y="282"/>
                  </a:lnTo>
                  <a:lnTo>
                    <a:pt x="340" y="290"/>
                  </a:lnTo>
                  <a:lnTo>
                    <a:pt x="322" y="300"/>
                  </a:lnTo>
                  <a:lnTo>
                    <a:pt x="309" y="306"/>
                  </a:lnTo>
                  <a:lnTo>
                    <a:pt x="304" y="308"/>
                  </a:lnTo>
                  <a:lnTo>
                    <a:pt x="300" y="309"/>
                  </a:lnTo>
                  <a:lnTo>
                    <a:pt x="301" y="314"/>
                  </a:lnTo>
                  <a:lnTo>
                    <a:pt x="319" y="359"/>
                  </a:lnTo>
                  <a:lnTo>
                    <a:pt x="246" y="324"/>
                  </a:lnTo>
                  <a:lnTo>
                    <a:pt x="245" y="323"/>
                  </a:lnTo>
                  <a:lnTo>
                    <a:pt x="244" y="323"/>
                  </a:lnTo>
                  <a:lnTo>
                    <a:pt x="244" y="323"/>
                  </a:lnTo>
                  <a:lnTo>
                    <a:pt x="231" y="324"/>
                  </a:lnTo>
                  <a:lnTo>
                    <a:pt x="211" y="325"/>
                  </a:lnTo>
                  <a:lnTo>
                    <a:pt x="211" y="325"/>
                  </a:lnTo>
                  <a:lnTo>
                    <a:pt x="190" y="324"/>
                  </a:lnTo>
                  <a:lnTo>
                    <a:pt x="169" y="322"/>
                  </a:lnTo>
                  <a:lnTo>
                    <a:pt x="149" y="318"/>
                  </a:lnTo>
                  <a:lnTo>
                    <a:pt x="130" y="313"/>
                  </a:lnTo>
                  <a:lnTo>
                    <a:pt x="112" y="306"/>
                  </a:lnTo>
                  <a:lnTo>
                    <a:pt x="95" y="298"/>
                  </a:lnTo>
                  <a:lnTo>
                    <a:pt x="79" y="288"/>
                  </a:lnTo>
                  <a:lnTo>
                    <a:pt x="65" y="278"/>
                  </a:lnTo>
                  <a:lnTo>
                    <a:pt x="51" y="267"/>
                  </a:lnTo>
                  <a:lnTo>
                    <a:pt x="39" y="254"/>
                  </a:lnTo>
                  <a:lnTo>
                    <a:pt x="29" y="241"/>
                  </a:lnTo>
                  <a:lnTo>
                    <a:pt x="20" y="227"/>
                  </a:lnTo>
                  <a:lnTo>
                    <a:pt x="13" y="213"/>
                  </a:lnTo>
                  <a:lnTo>
                    <a:pt x="7" y="197"/>
                  </a:lnTo>
                  <a:lnTo>
                    <a:pt x="5" y="181"/>
                  </a:lnTo>
                  <a:lnTo>
                    <a:pt x="4" y="165"/>
                  </a:lnTo>
                  <a:lnTo>
                    <a:pt x="4" y="165"/>
                  </a:lnTo>
                  <a:lnTo>
                    <a:pt x="5" y="149"/>
                  </a:lnTo>
                  <a:lnTo>
                    <a:pt x="7" y="133"/>
                  </a:lnTo>
                  <a:lnTo>
                    <a:pt x="13" y="117"/>
                  </a:lnTo>
                  <a:lnTo>
                    <a:pt x="20" y="102"/>
                  </a:lnTo>
                  <a:lnTo>
                    <a:pt x="29" y="89"/>
                  </a:lnTo>
                  <a:lnTo>
                    <a:pt x="39" y="75"/>
                  </a:lnTo>
                  <a:lnTo>
                    <a:pt x="51" y="63"/>
                  </a:lnTo>
                  <a:lnTo>
                    <a:pt x="65" y="52"/>
                  </a:lnTo>
                  <a:lnTo>
                    <a:pt x="79" y="42"/>
                  </a:lnTo>
                  <a:lnTo>
                    <a:pt x="95" y="32"/>
                  </a:lnTo>
                  <a:lnTo>
                    <a:pt x="112" y="24"/>
                  </a:lnTo>
                  <a:lnTo>
                    <a:pt x="130" y="17"/>
                  </a:lnTo>
                  <a:lnTo>
                    <a:pt x="149" y="11"/>
                  </a:lnTo>
                  <a:lnTo>
                    <a:pt x="169" y="8"/>
                  </a:lnTo>
                  <a:lnTo>
                    <a:pt x="190" y="6"/>
                  </a:lnTo>
                  <a:lnTo>
                    <a:pt x="211" y="5"/>
                  </a:lnTo>
                  <a:close/>
                  <a:moveTo>
                    <a:pt x="211" y="0"/>
                  </a:moveTo>
                  <a:lnTo>
                    <a:pt x="211" y="0"/>
                  </a:lnTo>
                  <a:lnTo>
                    <a:pt x="190" y="1"/>
                  </a:lnTo>
                  <a:lnTo>
                    <a:pt x="168" y="4"/>
                  </a:lnTo>
                  <a:lnTo>
                    <a:pt x="148" y="8"/>
                  </a:lnTo>
                  <a:lnTo>
                    <a:pt x="129" y="13"/>
                  </a:lnTo>
                  <a:lnTo>
                    <a:pt x="110" y="20"/>
                  </a:lnTo>
                  <a:lnTo>
                    <a:pt x="93" y="28"/>
                  </a:lnTo>
                  <a:lnTo>
                    <a:pt x="76" y="37"/>
                  </a:lnTo>
                  <a:lnTo>
                    <a:pt x="61" y="48"/>
                  </a:lnTo>
                  <a:lnTo>
                    <a:pt x="48" y="60"/>
                  </a:lnTo>
                  <a:lnTo>
                    <a:pt x="36" y="73"/>
                  </a:lnTo>
                  <a:lnTo>
                    <a:pt x="24" y="87"/>
                  </a:lnTo>
                  <a:lnTo>
                    <a:pt x="15" y="100"/>
                  </a:lnTo>
                  <a:lnTo>
                    <a:pt x="9" y="116"/>
                  </a:lnTo>
                  <a:lnTo>
                    <a:pt x="3" y="132"/>
                  </a:lnTo>
                  <a:lnTo>
                    <a:pt x="1" y="149"/>
                  </a:lnTo>
                  <a:lnTo>
                    <a:pt x="0" y="165"/>
                  </a:lnTo>
                  <a:lnTo>
                    <a:pt x="0" y="165"/>
                  </a:lnTo>
                  <a:lnTo>
                    <a:pt x="1" y="181"/>
                  </a:lnTo>
                  <a:lnTo>
                    <a:pt x="3" y="198"/>
                  </a:lnTo>
                  <a:lnTo>
                    <a:pt x="9" y="214"/>
                  </a:lnTo>
                  <a:lnTo>
                    <a:pt x="15" y="229"/>
                  </a:lnTo>
                  <a:lnTo>
                    <a:pt x="24" y="243"/>
                  </a:lnTo>
                  <a:lnTo>
                    <a:pt x="36" y="256"/>
                  </a:lnTo>
                  <a:lnTo>
                    <a:pt x="48" y="270"/>
                  </a:lnTo>
                  <a:lnTo>
                    <a:pt x="61" y="281"/>
                  </a:lnTo>
                  <a:lnTo>
                    <a:pt x="76" y="292"/>
                  </a:lnTo>
                  <a:lnTo>
                    <a:pt x="93" y="301"/>
                  </a:lnTo>
                  <a:lnTo>
                    <a:pt x="110" y="309"/>
                  </a:lnTo>
                  <a:lnTo>
                    <a:pt x="129" y="317"/>
                  </a:lnTo>
                  <a:lnTo>
                    <a:pt x="148" y="322"/>
                  </a:lnTo>
                  <a:lnTo>
                    <a:pt x="168" y="326"/>
                  </a:lnTo>
                  <a:lnTo>
                    <a:pt x="190" y="328"/>
                  </a:lnTo>
                  <a:lnTo>
                    <a:pt x="211" y="330"/>
                  </a:lnTo>
                  <a:lnTo>
                    <a:pt x="211" y="330"/>
                  </a:lnTo>
                  <a:lnTo>
                    <a:pt x="232" y="328"/>
                  </a:lnTo>
                  <a:lnTo>
                    <a:pt x="245" y="327"/>
                  </a:lnTo>
                  <a:lnTo>
                    <a:pt x="327" y="369"/>
                  </a:lnTo>
                  <a:lnTo>
                    <a:pt x="305" y="313"/>
                  </a:lnTo>
                  <a:lnTo>
                    <a:pt x="305" y="313"/>
                  </a:lnTo>
                  <a:lnTo>
                    <a:pt x="310" y="310"/>
                  </a:lnTo>
                  <a:lnTo>
                    <a:pt x="323" y="305"/>
                  </a:lnTo>
                  <a:lnTo>
                    <a:pt x="343" y="294"/>
                  </a:lnTo>
                  <a:lnTo>
                    <a:pt x="353" y="287"/>
                  </a:lnTo>
                  <a:lnTo>
                    <a:pt x="364" y="279"/>
                  </a:lnTo>
                  <a:lnTo>
                    <a:pt x="375" y="269"/>
                  </a:lnTo>
                  <a:lnTo>
                    <a:pt x="385" y="259"/>
                  </a:lnTo>
                  <a:lnTo>
                    <a:pt x="395" y="246"/>
                  </a:lnTo>
                  <a:lnTo>
                    <a:pt x="404" y="233"/>
                  </a:lnTo>
                  <a:lnTo>
                    <a:pt x="412" y="218"/>
                  </a:lnTo>
                  <a:lnTo>
                    <a:pt x="418" y="201"/>
                  </a:lnTo>
                  <a:lnTo>
                    <a:pt x="421" y="185"/>
                  </a:lnTo>
                  <a:lnTo>
                    <a:pt x="422" y="174"/>
                  </a:lnTo>
                  <a:lnTo>
                    <a:pt x="424" y="165"/>
                  </a:lnTo>
                  <a:lnTo>
                    <a:pt x="424" y="165"/>
                  </a:lnTo>
                  <a:lnTo>
                    <a:pt x="422" y="149"/>
                  </a:lnTo>
                  <a:lnTo>
                    <a:pt x="419" y="132"/>
                  </a:lnTo>
                  <a:lnTo>
                    <a:pt x="413" y="116"/>
                  </a:lnTo>
                  <a:lnTo>
                    <a:pt x="407" y="100"/>
                  </a:lnTo>
                  <a:lnTo>
                    <a:pt x="398" y="87"/>
                  </a:lnTo>
                  <a:lnTo>
                    <a:pt x="388" y="73"/>
                  </a:lnTo>
                  <a:lnTo>
                    <a:pt x="375" y="60"/>
                  </a:lnTo>
                  <a:lnTo>
                    <a:pt x="361" y="48"/>
                  </a:lnTo>
                  <a:lnTo>
                    <a:pt x="346" y="37"/>
                  </a:lnTo>
                  <a:lnTo>
                    <a:pt x="330" y="28"/>
                  </a:lnTo>
                  <a:lnTo>
                    <a:pt x="312" y="20"/>
                  </a:lnTo>
                  <a:lnTo>
                    <a:pt x="294" y="13"/>
                  </a:lnTo>
                  <a:lnTo>
                    <a:pt x="274" y="8"/>
                  </a:lnTo>
                  <a:lnTo>
                    <a:pt x="254" y="4"/>
                  </a:lnTo>
                  <a:lnTo>
                    <a:pt x="232" y="1"/>
                  </a:lnTo>
                  <a:lnTo>
                    <a:pt x="211" y="0"/>
                  </a:lnTo>
                  <a:lnTo>
                    <a:pt x="211" y="0"/>
                  </a:lnTo>
                  <a:close/>
                </a:path>
              </a:pathLst>
            </a:custGeom>
            <a:solidFill>
              <a:srgbClr val="0B1F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971">
              <a:extLst>
                <a:ext uri="{FF2B5EF4-FFF2-40B4-BE49-F238E27FC236}">
                  <a16:creationId xmlns:a16="http://schemas.microsoft.com/office/drawing/2014/main" id="{E0B82BB3-AA02-8349-D386-8BEB54708793}"/>
                </a:ext>
              </a:extLst>
            </p:cNvPr>
            <p:cNvSpPr>
              <a:spLocks/>
            </p:cNvSpPr>
            <p:nvPr/>
          </p:nvSpPr>
          <p:spPr bwMode="auto">
            <a:xfrm>
              <a:off x="596900" y="2157412"/>
              <a:ext cx="220663" cy="187325"/>
            </a:xfrm>
            <a:custGeom>
              <a:avLst/>
              <a:gdLst>
                <a:gd name="T0" fmla="*/ 207 w 415"/>
                <a:gd name="T1" fmla="*/ 0 h 354"/>
                <a:gd name="T2" fmla="*/ 254 w 415"/>
                <a:gd name="T3" fmla="*/ 4 h 354"/>
                <a:gd name="T4" fmla="*/ 299 w 415"/>
                <a:gd name="T5" fmla="*/ 17 h 354"/>
                <a:gd name="T6" fmla="*/ 339 w 415"/>
                <a:gd name="T7" fmla="*/ 36 h 354"/>
                <a:gd name="T8" fmla="*/ 371 w 415"/>
                <a:gd name="T9" fmla="*/ 63 h 354"/>
                <a:gd name="T10" fmla="*/ 381 w 415"/>
                <a:gd name="T11" fmla="*/ 73 h 354"/>
                <a:gd name="T12" fmla="*/ 398 w 415"/>
                <a:gd name="T13" fmla="*/ 96 h 354"/>
                <a:gd name="T14" fmla="*/ 408 w 415"/>
                <a:gd name="T15" fmla="*/ 121 h 354"/>
                <a:gd name="T16" fmla="*/ 414 w 415"/>
                <a:gd name="T17" fmla="*/ 147 h 354"/>
                <a:gd name="T18" fmla="*/ 415 w 415"/>
                <a:gd name="T19" fmla="*/ 159 h 354"/>
                <a:gd name="T20" fmla="*/ 409 w 415"/>
                <a:gd name="T21" fmla="*/ 195 h 354"/>
                <a:gd name="T22" fmla="*/ 397 w 415"/>
                <a:gd name="T23" fmla="*/ 226 h 354"/>
                <a:gd name="T24" fmla="*/ 378 w 415"/>
                <a:gd name="T25" fmla="*/ 250 h 354"/>
                <a:gd name="T26" fmla="*/ 358 w 415"/>
                <a:gd name="T27" fmla="*/ 269 h 354"/>
                <a:gd name="T28" fmla="*/ 336 w 415"/>
                <a:gd name="T29" fmla="*/ 285 h 354"/>
                <a:gd name="T30" fmla="*/ 305 w 415"/>
                <a:gd name="T31" fmla="*/ 301 h 354"/>
                <a:gd name="T32" fmla="*/ 296 w 415"/>
                <a:gd name="T33" fmla="*/ 304 h 354"/>
                <a:gd name="T34" fmla="*/ 315 w 415"/>
                <a:gd name="T35" fmla="*/ 354 h 354"/>
                <a:gd name="T36" fmla="*/ 241 w 415"/>
                <a:gd name="T37" fmla="*/ 318 h 354"/>
                <a:gd name="T38" fmla="*/ 240 w 415"/>
                <a:gd name="T39" fmla="*/ 318 h 354"/>
                <a:gd name="T40" fmla="*/ 207 w 415"/>
                <a:gd name="T41" fmla="*/ 320 h 354"/>
                <a:gd name="T42" fmla="*/ 186 w 415"/>
                <a:gd name="T43" fmla="*/ 319 h 354"/>
                <a:gd name="T44" fmla="*/ 145 w 415"/>
                <a:gd name="T45" fmla="*/ 313 h 354"/>
                <a:gd name="T46" fmla="*/ 108 w 415"/>
                <a:gd name="T47" fmla="*/ 301 h 354"/>
                <a:gd name="T48" fmla="*/ 75 w 415"/>
                <a:gd name="T49" fmla="*/ 283 h 354"/>
                <a:gd name="T50" fmla="*/ 47 w 415"/>
                <a:gd name="T51" fmla="*/ 262 h 354"/>
                <a:gd name="T52" fmla="*/ 25 w 415"/>
                <a:gd name="T53" fmla="*/ 236 h 354"/>
                <a:gd name="T54" fmla="*/ 9 w 415"/>
                <a:gd name="T55" fmla="*/ 208 h 354"/>
                <a:gd name="T56" fmla="*/ 1 w 415"/>
                <a:gd name="T57" fmla="*/ 176 h 354"/>
                <a:gd name="T58" fmla="*/ 0 w 415"/>
                <a:gd name="T59" fmla="*/ 160 h 354"/>
                <a:gd name="T60" fmla="*/ 3 w 415"/>
                <a:gd name="T61" fmla="*/ 128 h 354"/>
                <a:gd name="T62" fmla="*/ 16 w 415"/>
                <a:gd name="T63" fmla="*/ 97 h 354"/>
                <a:gd name="T64" fmla="*/ 35 w 415"/>
                <a:gd name="T65" fmla="*/ 70 h 354"/>
                <a:gd name="T66" fmla="*/ 61 w 415"/>
                <a:gd name="T67" fmla="*/ 47 h 354"/>
                <a:gd name="T68" fmla="*/ 91 w 415"/>
                <a:gd name="T69" fmla="*/ 27 h 354"/>
                <a:gd name="T70" fmla="*/ 126 w 415"/>
                <a:gd name="T71" fmla="*/ 12 h 354"/>
                <a:gd name="T72" fmla="*/ 165 w 415"/>
                <a:gd name="T73" fmla="*/ 3 h 354"/>
                <a:gd name="T74" fmla="*/ 207 w 415"/>
                <a:gd name="T75"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5" h="354">
                  <a:moveTo>
                    <a:pt x="207" y="0"/>
                  </a:moveTo>
                  <a:lnTo>
                    <a:pt x="207" y="0"/>
                  </a:lnTo>
                  <a:lnTo>
                    <a:pt x="232" y="1"/>
                  </a:lnTo>
                  <a:lnTo>
                    <a:pt x="254" y="4"/>
                  </a:lnTo>
                  <a:lnTo>
                    <a:pt x="277" y="9"/>
                  </a:lnTo>
                  <a:lnTo>
                    <a:pt x="299" y="17"/>
                  </a:lnTo>
                  <a:lnTo>
                    <a:pt x="319" y="24"/>
                  </a:lnTo>
                  <a:lnTo>
                    <a:pt x="339" y="36"/>
                  </a:lnTo>
                  <a:lnTo>
                    <a:pt x="355" y="48"/>
                  </a:lnTo>
                  <a:lnTo>
                    <a:pt x="371" y="63"/>
                  </a:lnTo>
                  <a:lnTo>
                    <a:pt x="371" y="63"/>
                  </a:lnTo>
                  <a:lnTo>
                    <a:pt x="381" y="73"/>
                  </a:lnTo>
                  <a:lnTo>
                    <a:pt x="390" y="84"/>
                  </a:lnTo>
                  <a:lnTo>
                    <a:pt x="398" y="96"/>
                  </a:lnTo>
                  <a:lnTo>
                    <a:pt x="404" y="109"/>
                  </a:lnTo>
                  <a:lnTo>
                    <a:pt x="408" y="121"/>
                  </a:lnTo>
                  <a:lnTo>
                    <a:pt x="412" y="133"/>
                  </a:lnTo>
                  <a:lnTo>
                    <a:pt x="414" y="147"/>
                  </a:lnTo>
                  <a:lnTo>
                    <a:pt x="415" y="159"/>
                  </a:lnTo>
                  <a:lnTo>
                    <a:pt x="415" y="159"/>
                  </a:lnTo>
                  <a:lnTo>
                    <a:pt x="413" y="178"/>
                  </a:lnTo>
                  <a:lnTo>
                    <a:pt x="409" y="195"/>
                  </a:lnTo>
                  <a:lnTo>
                    <a:pt x="404" y="211"/>
                  </a:lnTo>
                  <a:lnTo>
                    <a:pt x="397" y="226"/>
                  </a:lnTo>
                  <a:lnTo>
                    <a:pt x="388" y="238"/>
                  </a:lnTo>
                  <a:lnTo>
                    <a:pt x="378" y="250"/>
                  </a:lnTo>
                  <a:lnTo>
                    <a:pt x="368" y="260"/>
                  </a:lnTo>
                  <a:lnTo>
                    <a:pt x="358" y="269"/>
                  </a:lnTo>
                  <a:lnTo>
                    <a:pt x="346" y="277"/>
                  </a:lnTo>
                  <a:lnTo>
                    <a:pt x="336" y="285"/>
                  </a:lnTo>
                  <a:lnTo>
                    <a:pt x="318" y="295"/>
                  </a:lnTo>
                  <a:lnTo>
                    <a:pt x="305" y="301"/>
                  </a:lnTo>
                  <a:lnTo>
                    <a:pt x="300" y="303"/>
                  </a:lnTo>
                  <a:lnTo>
                    <a:pt x="296" y="304"/>
                  </a:lnTo>
                  <a:lnTo>
                    <a:pt x="297" y="309"/>
                  </a:lnTo>
                  <a:lnTo>
                    <a:pt x="315" y="354"/>
                  </a:lnTo>
                  <a:lnTo>
                    <a:pt x="242" y="319"/>
                  </a:lnTo>
                  <a:lnTo>
                    <a:pt x="241" y="318"/>
                  </a:lnTo>
                  <a:lnTo>
                    <a:pt x="240" y="318"/>
                  </a:lnTo>
                  <a:lnTo>
                    <a:pt x="240" y="318"/>
                  </a:lnTo>
                  <a:lnTo>
                    <a:pt x="227" y="319"/>
                  </a:lnTo>
                  <a:lnTo>
                    <a:pt x="207" y="320"/>
                  </a:lnTo>
                  <a:lnTo>
                    <a:pt x="207" y="320"/>
                  </a:lnTo>
                  <a:lnTo>
                    <a:pt x="186" y="319"/>
                  </a:lnTo>
                  <a:lnTo>
                    <a:pt x="165" y="317"/>
                  </a:lnTo>
                  <a:lnTo>
                    <a:pt x="145" y="313"/>
                  </a:lnTo>
                  <a:lnTo>
                    <a:pt x="126" y="308"/>
                  </a:lnTo>
                  <a:lnTo>
                    <a:pt x="108" y="301"/>
                  </a:lnTo>
                  <a:lnTo>
                    <a:pt x="91" y="293"/>
                  </a:lnTo>
                  <a:lnTo>
                    <a:pt x="75" y="283"/>
                  </a:lnTo>
                  <a:lnTo>
                    <a:pt x="61" y="273"/>
                  </a:lnTo>
                  <a:lnTo>
                    <a:pt x="47" y="262"/>
                  </a:lnTo>
                  <a:lnTo>
                    <a:pt x="35" y="249"/>
                  </a:lnTo>
                  <a:lnTo>
                    <a:pt x="25" y="236"/>
                  </a:lnTo>
                  <a:lnTo>
                    <a:pt x="16" y="222"/>
                  </a:lnTo>
                  <a:lnTo>
                    <a:pt x="9" y="208"/>
                  </a:lnTo>
                  <a:lnTo>
                    <a:pt x="3" y="192"/>
                  </a:lnTo>
                  <a:lnTo>
                    <a:pt x="1" y="176"/>
                  </a:lnTo>
                  <a:lnTo>
                    <a:pt x="0" y="160"/>
                  </a:lnTo>
                  <a:lnTo>
                    <a:pt x="0" y="160"/>
                  </a:lnTo>
                  <a:lnTo>
                    <a:pt x="1" y="144"/>
                  </a:lnTo>
                  <a:lnTo>
                    <a:pt x="3" y="128"/>
                  </a:lnTo>
                  <a:lnTo>
                    <a:pt x="9" y="112"/>
                  </a:lnTo>
                  <a:lnTo>
                    <a:pt x="16" y="97"/>
                  </a:lnTo>
                  <a:lnTo>
                    <a:pt x="25" y="84"/>
                  </a:lnTo>
                  <a:lnTo>
                    <a:pt x="35" y="70"/>
                  </a:lnTo>
                  <a:lnTo>
                    <a:pt x="47" y="58"/>
                  </a:lnTo>
                  <a:lnTo>
                    <a:pt x="61" y="47"/>
                  </a:lnTo>
                  <a:lnTo>
                    <a:pt x="75" y="37"/>
                  </a:lnTo>
                  <a:lnTo>
                    <a:pt x="91" y="27"/>
                  </a:lnTo>
                  <a:lnTo>
                    <a:pt x="108" y="19"/>
                  </a:lnTo>
                  <a:lnTo>
                    <a:pt x="126" y="12"/>
                  </a:lnTo>
                  <a:lnTo>
                    <a:pt x="145" y="6"/>
                  </a:lnTo>
                  <a:lnTo>
                    <a:pt x="165" y="3"/>
                  </a:lnTo>
                  <a:lnTo>
                    <a:pt x="186" y="1"/>
                  </a:lnTo>
                  <a:lnTo>
                    <a:pt x="2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972">
              <a:extLst>
                <a:ext uri="{FF2B5EF4-FFF2-40B4-BE49-F238E27FC236}">
                  <a16:creationId xmlns:a16="http://schemas.microsoft.com/office/drawing/2014/main" id="{C9BC854A-921E-F9BE-C67D-444EE10F9BA7}"/>
                </a:ext>
              </a:extLst>
            </p:cNvPr>
            <p:cNvSpPr>
              <a:spLocks/>
            </p:cNvSpPr>
            <p:nvPr/>
          </p:nvSpPr>
          <p:spPr bwMode="auto">
            <a:xfrm>
              <a:off x="595312" y="2154237"/>
              <a:ext cx="223838" cy="195263"/>
            </a:xfrm>
            <a:custGeom>
              <a:avLst/>
              <a:gdLst>
                <a:gd name="T0" fmla="*/ 211 w 424"/>
                <a:gd name="T1" fmla="*/ 0 h 369"/>
                <a:gd name="T2" fmla="*/ 168 w 424"/>
                <a:gd name="T3" fmla="*/ 4 h 369"/>
                <a:gd name="T4" fmla="*/ 129 w 424"/>
                <a:gd name="T5" fmla="*/ 13 h 369"/>
                <a:gd name="T6" fmla="*/ 93 w 424"/>
                <a:gd name="T7" fmla="*/ 28 h 369"/>
                <a:gd name="T8" fmla="*/ 61 w 424"/>
                <a:gd name="T9" fmla="*/ 48 h 369"/>
                <a:gd name="T10" fmla="*/ 36 w 424"/>
                <a:gd name="T11" fmla="*/ 73 h 369"/>
                <a:gd name="T12" fmla="*/ 15 w 424"/>
                <a:gd name="T13" fmla="*/ 100 h 369"/>
                <a:gd name="T14" fmla="*/ 3 w 424"/>
                <a:gd name="T15" fmla="*/ 132 h 369"/>
                <a:gd name="T16" fmla="*/ 0 w 424"/>
                <a:gd name="T17" fmla="*/ 165 h 369"/>
                <a:gd name="T18" fmla="*/ 1 w 424"/>
                <a:gd name="T19" fmla="*/ 181 h 369"/>
                <a:gd name="T20" fmla="*/ 9 w 424"/>
                <a:gd name="T21" fmla="*/ 214 h 369"/>
                <a:gd name="T22" fmla="*/ 24 w 424"/>
                <a:gd name="T23" fmla="*/ 243 h 369"/>
                <a:gd name="T24" fmla="*/ 48 w 424"/>
                <a:gd name="T25" fmla="*/ 270 h 369"/>
                <a:gd name="T26" fmla="*/ 76 w 424"/>
                <a:gd name="T27" fmla="*/ 292 h 369"/>
                <a:gd name="T28" fmla="*/ 110 w 424"/>
                <a:gd name="T29" fmla="*/ 309 h 369"/>
                <a:gd name="T30" fmla="*/ 148 w 424"/>
                <a:gd name="T31" fmla="*/ 322 h 369"/>
                <a:gd name="T32" fmla="*/ 190 w 424"/>
                <a:gd name="T33" fmla="*/ 328 h 369"/>
                <a:gd name="T34" fmla="*/ 211 w 424"/>
                <a:gd name="T35" fmla="*/ 330 h 369"/>
                <a:gd name="T36" fmla="*/ 245 w 424"/>
                <a:gd name="T37" fmla="*/ 327 h 369"/>
                <a:gd name="T38" fmla="*/ 305 w 424"/>
                <a:gd name="T39" fmla="*/ 313 h 369"/>
                <a:gd name="T40" fmla="*/ 310 w 424"/>
                <a:gd name="T41" fmla="*/ 310 h 369"/>
                <a:gd name="T42" fmla="*/ 343 w 424"/>
                <a:gd name="T43" fmla="*/ 294 h 369"/>
                <a:gd name="T44" fmla="*/ 364 w 424"/>
                <a:gd name="T45" fmla="*/ 279 h 369"/>
                <a:gd name="T46" fmla="*/ 385 w 424"/>
                <a:gd name="T47" fmla="*/ 259 h 369"/>
                <a:gd name="T48" fmla="*/ 404 w 424"/>
                <a:gd name="T49" fmla="*/ 233 h 369"/>
                <a:gd name="T50" fmla="*/ 418 w 424"/>
                <a:gd name="T51" fmla="*/ 201 h 369"/>
                <a:gd name="T52" fmla="*/ 422 w 424"/>
                <a:gd name="T53" fmla="*/ 174 h 369"/>
                <a:gd name="T54" fmla="*/ 424 w 424"/>
                <a:gd name="T55" fmla="*/ 165 h 369"/>
                <a:gd name="T56" fmla="*/ 419 w 424"/>
                <a:gd name="T57" fmla="*/ 132 h 369"/>
                <a:gd name="T58" fmla="*/ 407 w 424"/>
                <a:gd name="T59" fmla="*/ 100 h 369"/>
                <a:gd name="T60" fmla="*/ 388 w 424"/>
                <a:gd name="T61" fmla="*/ 73 h 369"/>
                <a:gd name="T62" fmla="*/ 361 w 424"/>
                <a:gd name="T63" fmla="*/ 48 h 369"/>
                <a:gd name="T64" fmla="*/ 330 w 424"/>
                <a:gd name="T65" fmla="*/ 28 h 369"/>
                <a:gd name="T66" fmla="*/ 294 w 424"/>
                <a:gd name="T67" fmla="*/ 13 h 369"/>
                <a:gd name="T68" fmla="*/ 254 w 424"/>
                <a:gd name="T69" fmla="*/ 4 h 369"/>
                <a:gd name="T70" fmla="*/ 211 w 424"/>
                <a:gd name="T71"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369">
                  <a:moveTo>
                    <a:pt x="211" y="0"/>
                  </a:moveTo>
                  <a:lnTo>
                    <a:pt x="211" y="0"/>
                  </a:lnTo>
                  <a:lnTo>
                    <a:pt x="190" y="1"/>
                  </a:lnTo>
                  <a:lnTo>
                    <a:pt x="168" y="4"/>
                  </a:lnTo>
                  <a:lnTo>
                    <a:pt x="148" y="8"/>
                  </a:lnTo>
                  <a:lnTo>
                    <a:pt x="129" y="13"/>
                  </a:lnTo>
                  <a:lnTo>
                    <a:pt x="110" y="20"/>
                  </a:lnTo>
                  <a:lnTo>
                    <a:pt x="93" y="28"/>
                  </a:lnTo>
                  <a:lnTo>
                    <a:pt x="76" y="37"/>
                  </a:lnTo>
                  <a:lnTo>
                    <a:pt x="61" y="48"/>
                  </a:lnTo>
                  <a:lnTo>
                    <a:pt x="48" y="60"/>
                  </a:lnTo>
                  <a:lnTo>
                    <a:pt x="36" y="73"/>
                  </a:lnTo>
                  <a:lnTo>
                    <a:pt x="24" y="87"/>
                  </a:lnTo>
                  <a:lnTo>
                    <a:pt x="15" y="100"/>
                  </a:lnTo>
                  <a:lnTo>
                    <a:pt x="9" y="116"/>
                  </a:lnTo>
                  <a:lnTo>
                    <a:pt x="3" y="132"/>
                  </a:lnTo>
                  <a:lnTo>
                    <a:pt x="1" y="149"/>
                  </a:lnTo>
                  <a:lnTo>
                    <a:pt x="0" y="165"/>
                  </a:lnTo>
                  <a:lnTo>
                    <a:pt x="0" y="165"/>
                  </a:lnTo>
                  <a:lnTo>
                    <a:pt x="1" y="181"/>
                  </a:lnTo>
                  <a:lnTo>
                    <a:pt x="3" y="198"/>
                  </a:lnTo>
                  <a:lnTo>
                    <a:pt x="9" y="214"/>
                  </a:lnTo>
                  <a:lnTo>
                    <a:pt x="15" y="229"/>
                  </a:lnTo>
                  <a:lnTo>
                    <a:pt x="24" y="243"/>
                  </a:lnTo>
                  <a:lnTo>
                    <a:pt x="36" y="256"/>
                  </a:lnTo>
                  <a:lnTo>
                    <a:pt x="48" y="270"/>
                  </a:lnTo>
                  <a:lnTo>
                    <a:pt x="61" y="281"/>
                  </a:lnTo>
                  <a:lnTo>
                    <a:pt x="76" y="292"/>
                  </a:lnTo>
                  <a:lnTo>
                    <a:pt x="93" y="301"/>
                  </a:lnTo>
                  <a:lnTo>
                    <a:pt x="110" y="309"/>
                  </a:lnTo>
                  <a:lnTo>
                    <a:pt x="129" y="317"/>
                  </a:lnTo>
                  <a:lnTo>
                    <a:pt x="148" y="322"/>
                  </a:lnTo>
                  <a:lnTo>
                    <a:pt x="168" y="326"/>
                  </a:lnTo>
                  <a:lnTo>
                    <a:pt x="190" y="328"/>
                  </a:lnTo>
                  <a:lnTo>
                    <a:pt x="211" y="330"/>
                  </a:lnTo>
                  <a:lnTo>
                    <a:pt x="211" y="330"/>
                  </a:lnTo>
                  <a:lnTo>
                    <a:pt x="232" y="328"/>
                  </a:lnTo>
                  <a:lnTo>
                    <a:pt x="245" y="327"/>
                  </a:lnTo>
                  <a:lnTo>
                    <a:pt x="327" y="369"/>
                  </a:lnTo>
                  <a:lnTo>
                    <a:pt x="305" y="313"/>
                  </a:lnTo>
                  <a:lnTo>
                    <a:pt x="305" y="313"/>
                  </a:lnTo>
                  <a:lnTo>
                    <a:pt x="310" y="310"/>
                  </a:lnTo>
                  <a:lnTo>
                    <a:pt x="323" y="305"/>
                  </a:lnTo>
                  <a:lnTo>
                    <a:pt x="343" y="294"/>
                  </a:lnTo>
                  <a:lnTo>
                    <a:pt x="353" y="287"/>
                  </a:lnTo>
                  <a:lnTo>
                    <a:pt x="364" y="279"/>
                  </a:lnTo>
                  <a:lnTo>
                    <a:pt x="375" y="269"/>
                  </a:lnTo>
                  <a:lnTo>
                    <a:pt x="385" y="259"/>
                  </a:lnTo>
                  <a:lnTo>
                    <a:pt x="395" y="246"/>
                  </a:lnTo>
                  <a:lnTo>
                    <a:pt x="404" y="233"/>
                  </a:lnTo>
                  <a:lnTo>
                    <a:pt x="412" y="218"/>
                  </a:lnTo>
                  <a:lnTo>
                    <a:pt x="418" y="201"/>
                  </a:lnTo>
                  <a:lnTo>
                    <a:pt x="421" y="185"/>
                  </a:lnTo>
                  <a:lnTo>
                    <a:pt x="422" y="174"/>
                  </a:lnTo>
                  <a:lnTo>
                    <a:pt x="424" y="165"/>
                  </a:lnTo>
                  <a:lnTo>
                    <a:pt x="424" y="165"/>
                  </a:lnTo>
                  <a:lnTo>
                    <a:pt x="422" y="149"/>
                  </a:lnTo>
                  <a:lnTo>
                    <a:pt x="419" y="132"/>
                  </a:lnTo>
                  <a:lnTo>
                    <a:pt x="413" y="116"/>
                  </a:lnTo>
                  <a:lnTo>
                    <a:pt x="407" y="100"/>
                  </a:lnTo>
                  <a:lnTo>
                    <a:pt x="398" y="87"/>
                  </a:lnTo>
                  <a:lnTo>
                    <a:pt x="388" y="73"/>
                  </a:lnTo>
                  <a:lnTo>
                    <a:pt x="375" y="60"/>
                  </a:lnTo>
                  <a:lnTo>
                    <a:pt x="361" y="48"/>
                  </a:lnTo>
                  <a:lnTo>
                    <a:pt x="346" y="37"/>
                  </a:lnTo>
                  <a:lnTo>
                    <a:pt x="330" y="28"/>
                  </a:lnTo>
                  <a:lnTo>
                    <a:pt x="312" y="20"/>
                  </a:lnTo>
                  <a:lnTo>
                    <a:pt x="294" y="13"/>
                  </a:lnTo>
                  <a:lnTo>
                    <a:pt x="274" y="8"/>
                  </a:lnTo>
                  <a:lnTo>
                    <a:pt x="254" y="4"/>
                  </a:lnTo>
                  <a:lnTo>
                    <a:pt x="232" y="1"/>
                  </a:lnTo>
                  <a:lnTo>
                    <a:pt x="211" y="0"/>
                  </a:lnTo>
                  <a:lnTo>
                    <a:pt x="2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973">
              <a:extLst>
                <a:ext uri="{FF2B5EF4-FFF2-40B4-BE49-F238E27FC236}">
                  <a16:creationId xmlns:a16="http://schemas.microsoft.com/office/drawing/2014/main" id="{5F35BEE7-B2D8-0C49-E3D7-1E9374177F2D}"/>
                </a:ext>
              </a:extLst>
            </p:cNvPr>
            <p:cNvSpPr>
              <a:spLocks/>
            </p:cNvSpPr>
            <p:nvPr/>
          </p:nvSpPr>
          <p:spPr bwMode="auto">
            <a:xfrm>
              <a:off x="722312" y="2255837"/>
              <a:ext cx="14288" cy="14288"/>
            </a:xfrm>
            <a:custGeom>
              <a:avLst/>
              <a:gdLst>
                <a:gd name="T0" fmla="*/ 0 w 29"/>
                <a:gd name="T1" fmla="*/ 15 h 29"/>
                <a:gd name="T2" fmla="*/ 0 w 29"/>
                <a:gd name="T3" fmla="*/ 15 h 29"/>
                <a:gd name="T4" fmla="*/ 1 w 29"/>
                <a:gd name="T5" fmla="*/ 20 h 29"/>
                <a:gd name="T6" fmla="*/ 5 w 29"/>
                <a:gd name="T7" fmla="*/ 25 h 29"/>
                <a:gd name="T8" fmla="*/ 9 w 29"/>
                <a:gd name="T9" fmla="*/ 28 h 29"/>
                <a:gd name="T10" fmla="*/ 15 w 29"/>
                <a:gd name="T11" fmla="*/ 29 h 29"/>
                <a:gd name="T12" fmla="*/ 15 w 29"/>
                <a:gd name="T13" fmla="*/ 29 h 29"/>
                <a:gd name="T14" fmla="*/ 20 w 29"/>
                <a:gd name="T15" fmla="*/ 28 h 29"/>
                <a:gd name="T16" fmla="*/ 26 w 29"/>
                <a:gd name="T17" fmla="*/ 25 h 29"/>
                <a:gd name="T18" fmla="*/ 28 w 29"/>
                <a:gd name="T19" fmla="*/ 20 h 29"/>
                <a:gd name="T20" fmla="*/ 29 w 29"/>
                <a:gd name="T21" fmla="*/ 15 h 29"/>
                <a:gd name="T22" fmla="*/ 29 w 29"/>
                <a:gd name="T23" fmla="*/ 15 h 29"/>
                <a:gd name="T24" fmla="*/ 28 w 29"/>
                <a:gd name="T25" fmla="*/ 9 h 29"/>
                <a:gd name="T26" fmla="*/ 26 w 29"/>
                <a:gd name="T27" fmla="*/ 5 h 29"/>
                <a:gd name="T28" fmla="*/ 20 w 29"/>
                <a:gd name="T29" fmla="*/ 1 h 29"/>
                <a:gd name="T30" fmla="*/ 15 w 29"/>
                <a:gd name="T31" fmla="*/ 0 h 29"/>
                <a:gd name="T32" fmla="*/ 15 w 29"/>
                <a:gd name="T33" fmla="*/ 0 h 29"/>
                <a:gd name="T34" fmla="*/ 9 w 29"/>
                <a:gd name="T35" fmla="*/ 1 h 29"/>
                <a:gd name="T36" fmla="*/ 5 w 29"/>
                <a:gd name="T37" fmla="*/ 5 h 29"/>
                <a:gd name="T38" fmla="*/ 1 w 29"/>
                <a:gd name="T39" fmla="*/ 9 h 29"/>
                <a:gd name="T40" fmla="*/ 0 w 29"/>
                <a:gd name="T41" fmla="*/ 15 h 29"/>
                <a:gd name="T42" fmla="*/ 0 w 29"/>
                <a:gd name="T43"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29">
                  <a:moveTo>
                    <a:pt x="0" y="15"/>
                  </a:moveTo>
                  <a:lnTo>
                    <a:pt x="0" y="15"/>
                  </a:lnTo>
                  <a:lnTo>
                    <a:pt x="1" y="20"/>
                  </a:lnTo>
                  <a:lnTo>
                    <a:pt x="5" y="25"/>
                  </a:lnTo>
                  <a:lnTo>
                    <a:pt x="9" y="28"/>
                  </a:lnTo>
                  <a:lnTo>
                    <a:pt x="15" y="29"/>
                  </a:lnTo>
                  <a:lnTo>
                    <a:pt x="15" y="29"/>
                  </a:lnTo>
                  <a:lnTo>
                    <a:pt x="20" y="28"/>
                  </a:lnTo>
                  <a:lnTo>
                    <a:pt x="26" y="25"/>
                  </a:lnTo>
                  <a:lnTo>
                    <a:pt x="28" y="20"/>
                  </a:lnTo>
                  <a:lnTo>
                    <a:pt x="29" y="15"/>
                  </a:lnTo>
                  <a:lnTo>
                    <a:pt x="29" y="15"/>
                  </a:lnTo>
                  <a:lnTo>
                    <a:pt x="28" y="9"/>
                  </a:lnTo>
                  <a:lnTo>
                    <a:pt x="26" y="5"/>
                  </a:lnTo>
                  <a:lnTo>
                    <a:pt x="20" y="1"/>
                  </a:lnTo>
                  <a:lnTo>
                    <a:pt x="15" y="0"/>
                  </a:lnTo>
                  <a:lnTo>
                    <a:pt x="15" y="0"/>
                  </a:lnTo>
                  <a:lnTo>
                    <a:pt x="9" y="1"/>
                  </a:lnTo>
                  <a:lnTo>
                    <a:pt x="5" y="5"/>
                  </a:lnTo>
                  <a:lnTo>
                    <a:pt x="1" y="9"/>
                  </a:lnTo>
                  <a:lnTo>
                    <a:pt x="0" y="15"/>
                  </a:lnTo>
                  <a:lnTo>
                    <a:pt x="0" y="15"/>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974">
              <a:extLst>
                <a:ext uri="{FF2B5EF4-FFF2-40B4-BE49-F238E27FC236}">
                  <a16:creationId xmlns:a16="http://schemas.microsoft.com/office/drawing/2014/main" id="{A47B2435-0FF9-FF70-9412-70EF50922DA7}"/>
                </a:ext>
              </a:extLst>
            </p:cNvPr>
            <p:cNvSpPr>
              <a:spLocks/>
            </p:cNvSpPr>
            <p:nvPr/>
          </p:nvSpPr>
          <p:spPr bwMode="auto">
            <a:xfrm>
              <a:off x="696912" y="2255837"/>
              <a:ext cx="15875" cy="14288"/>
            </a:xfrm>
            <a:custGeom>
              <a:avLst/>
              <a:gdLst>
                <a:gd name="T0" fmla="*/ 0 w 29"/>
                <a:gd name="T1" fmla="*/ 15 h 29"/>
                <a:gd name="T2" fmla="*/ 0 w 29"/>
                <a:gd name="T3" fmla="*/ 15 h 29"/>
                <a:gd name="T4" fmla="*/ 1 w 29"/>
                <a:gd name="T5" fmla="*/ 20 h 29"/>
                <a:gd name="T6" fmla="*/ 5 w 29"/>
                <a:gd name="T7" fmla="*/ 25 h 29"/>
                <a:gd name="T8" fmla="*/ 9 w 29"/>
                <a:gd name="T9" fmla="*/ 28 h 29"/>
                <a:gd name="T10" fmla="*/ 15 w 29"/>
                <a:gd name="T11" fmla="*/ 29 h 29"/>
                <a:gd name="T12" fmla="*/ 15 w 29"/>
                <a:gd name="T13" fmla="*/ 29 h 29"/>
                <a:gd name="T14" fmla="*/ 20 w 29"/>
                <a:gd name="T15" fmla="*/ 28 h 29"/>
                <a:gd name="T16" fmla="*/ 25 w 29"/>
                <a:gd name="T17" fmla="*/ 25 h 29"/>
                <a:gd name="T18" fmla="*/ 28 w 29"/>
                <a:gd name="T19" fmla="*/ 20 h 29"/>
                <a:gd name="T20" fmla="*/ 29 w 29"/>
                <a:gd name="T21" fmla="*/ 15 h 29"/>
                <a:gd name="T22" fmla="*/ 29 w 29"/>
                <a:gd name="T23" fmla="*/ 15 h 29"/>
                <a:gd name="T24" fmla="*/ 28 w 29"/>
                <a:gd name="T25" fmla="*/ 9 h 29"/>
                <a:gd name="T26" fmla="*/ 25 w 29"/>
                <a:gd name="T27" fmla="*/ 5 h 29"/>
                <a:gd name="T28" fmla="*/ 20 w 29"/>
                <a:gd name="T29" fmla="*/ 1 h 29"/>
                <a:gd name="T30" fmla="*/ 15 w 29"/>
                <a:gd name="T31" fmla="*/ 0 h 29"/>
                <a:gd name="T32" fmla="*/ 15 w 29"/>
                <a:gd name="T33" fmla="*/ 0 h 29"/>
                <a:gd name="T34" fmla="*/ 9 w 29"/>
                <a:gd name="T35" fmla="*/ 1 h 29"/>
                <a:gd name="T36" fmla="*/ 5 w 29"/>
                <a:gd name="T37" fmla="*/ 5 h 29"/>
                <a:gd name="T38" fmla="*/ 1 w 29"/>
                <a:gd name="T39" fmla="*/ 9 h 29"/>
                <a:gd name="T40" fmla="*/ 0 w 29"/>
                <a:gd name="T41" fmla="*/ 15 h 29"/>
                <a:gd name="T42" fmla="*/ 0 w 29"/>
                <a:gd name="T43"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29">
                  <a:moveTo>
                    <a:pt x="0" y="15"/>
                  </a:moveTo>
                  <a:lnTo>
                    <a:pt x="0" y="15"/>
                  </a:lnTo>
                  <a:lnTo>
                    <a:pt x="1" y="20"/>
                  </a:lnTo>
                  <a:lnTo>
                    <a:pt x="5" y="25"/>
                  </a:lnTo>
                  <a:lnTo>
                    <a:pt x="9" y="28"/>
                  </a:lnTo>
                  <a:lnTo>
                    <a:pt x="15" y="29"/>
                  </a:lnTo>
                  <a:lnTo>
                    <a:pt x="15" y="29"/>
                  </a:lnTo>
                  <a:lnTo>
                    <a:pt x="20" y="28"/>
                  </a:lnTo>
                  <a:lnTo>
                    <a:pt x="25" y="25"/>
                  </a:lnTo>
                  <a:lnTo>
                    <a:pt x="28" y="20"/>
                  </a:lnTo>
                  <a:lnTo>
                    <a:pt x="29" y="15"/>
                  </a:lnTo>
                  <a:lnTo>
                    <a:pt x="29" y="15"/>
                  </a:lnTo>
                  <a:lnTo>
                    <a:pt x="28" y="9"/>
                  </a:lnTo>
                  <a:lnTo>
                    <a:pt x="25" y="5"/>
                  </a:lnTo>
                  <a:lnTo>
                    <a:pt x="20" y="1"/>
                  </a:lnTo>
                  <a:lnTo>
                    <a:pt x="15" y="0"/>
                  </a:lnTo>
                  <a:lnTo>
                    <a:pt x="15" y="0"/>
                  </a:lnTo>
                  <a:lnTo>
                    <a:pt x="9" y="1"/>
                  </a:lnTo>
                  <a:lnTo>
                    <a:pt x="5" y="5"/>
                  </a:lnTo>
                  <a:lnTo>
                    <a:pt x="1" y="9"/>
                  </a:lnTo>
                  <a:lnTo>
                    <a:pt x="0" y="15"/>
                  </a:lnTo>
                  <a:lnTo>
                    <a:pt x="0" y="15"/>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975">
              <a:extLst>
                <a:ext uri="{FF2B5EF4-FFF2-40B4-BE49-F238E27FC236}">
                  <a16:creationId xmlns:a16="http://schemas.microsoft.com/office/drawing/2014/main" id="{B5431EF1-C3B9-CAE6-73EE-EBEA22C3BFC4}"/>
                </a:ext>
              </a:extLst>
            </p:cNvPr>
            <p:cNvSpPr>
              <a:spLocks/>
            </p:cNvSpPr>
            <p:nvPr/>
          </p:nvSpPr>
          <p:spPr bwMode="auto">
            <a:xfrm>
              <a:off x="673100" y="2255837"/>
              <a:ext cx="14288" cy="14288"/>
            </a:xfrm>
            <a:custGeom>
              <a:avLst/>
              <a:gdLst>
                <a:gd name="T0" fmla="*/ 0 w 29"/>
                <a:gd name="T1" fmla="*/ 15 h 29"/>
                <a:gd name="T2" fmla="*/ 0 w 29"/>
                <a:gd name="T3" fmla="*/ 15 h 29"/>
                <a:gd name="T4" fmla="*/ 1 w 29"/>
                <a:gd name="T5" fmla="*/ 20 h 29"/>
                <a:gd name="T6" fmla="*/ 4 w 29"/>
                <a:gd name="T7" fmla="*/ 25 h 29"/>
                <a:gd name="T8" fmla="*/ 9 w 29"/>
                <a:gd name="T9" fmla="*/ 28 h 29"/>
                <a:gd name="T10" fmla="*/ 14 w 29"/>
                <a:gd name="T11" fmla="*/ 29 h 29"/>
                <a:gd name="T12" fmla="*/ 14 w 29"/>
                <a:gd name="T13" fmla="*/ 29 h 29"/>
                <a:gd name="T14" fmla="*/ 20 w 29"/>
                <a:gd name="T15" fmla="*/ 28 h 29"/>
                <a:gd name="T16" fmla="*/ 25 w 29"/>
                <a:gd name="T17" fmla="*/ 25 h 29"/>
                <a:gd name="T18" fmla="*/ 28 w 29"/>
                <a:gd name="T19" fmla="*/ 20 h 29"/>
                <a:gd name="T20" fmla="*/ 29 w 29"/>
                <a:gd name="T21" fmla="*/ 15 h 29"/>
                <a:gd name="T22" fmla="*/ 29 w 29"/>
                <a:gd name="T23" fmla="*/ 15 h 29"/>
                <a:gd name="T24" fmla="*/ 28 w 29"/>
                <a:gd name="T25" fmla="*/ 9 h 29"/>
                <a:gd name="T26" fmla="*/ 25 w 29"/>
                <a:gd name="T27" fmla="*/ 5 h 29"/>
                <a:gd name="T28" fmla="*/ 20 w 29"/>
                <a:gd name="T29" fmla="*/ 1 h 29"/>
                <a:gd name="T30" fmla="*/ 14 w 29"/>
                <a:gd name="T31" fmla="*/ 0 h 29"/>
                <a:gd name="T32" fmla="*/ 14 w 29"/>
                <a:gd name="T33" fmla="*/ 0 h 29"/>
                <a:gd name="T34" fmla="*/ 9 w 29"/>
                <a:gd name="T35" fmla="*/ 1 h 29"/>
                <a:gd name="T36" fmla="*/ 4 w 29"/>
                <a:gd name="T37" fmla="*/ 5 h 29"/>
                <a:gd name="T38" fmla="*/ 1 w 29"/>
                <a:gd name="T39" fmla="*/ 9 h 29"/>
                <a:gd name="T40" fmla="*/ 0 w 29"/>
                <a:gd name="T41" fmla="*/ 15 h 29"/>
                <a:gd name="T42" fmla="*/ 0 w 29"/>
                <a:gd name="T43"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29">
                  <a:moveTo>
                    <a:pt x="0" y="15"/>
                  </a:moveTo>
                  <a:lnTo>
                    <a:pt x="0" y="15"/>
                  </a:lnTo>
                  <a:lnTo>
                    <a:pt x="1" y="20"/>
                  </a:lnTo>
                  <a:lnTo>
                    <a:pt x="4" y="25"/>
                  </a:lnTo>
                  <a:lnTo>
                    <a:pt x="9" y="28"/>
                  </a:lnTo>
                  <a:lnTo>
                    <a:pt x="14" y="29"/>
                  </a:lnTo>
                  <a:lnTo>
                    <a:pt x="14" y="29"/>
                  </a:lnTo>
                  <a:lnTo>
                    <a:pt x="20" y="28"/>
                  </a:lnTo>
                  <a:lnTo>
                    <a:pt x="25" y="25"/>
                  </a:lnTo>
                  <a:lnTo>
                    <a:pt x="28" y="20"/>
                  </a:lnTo>
                  <a:lnTo>
                    <a:pt x="29" y="15"/>
                  </a:lnTo>
                  <a:lnTo>
                    <a:pt x="29" y="15"/>
                  </a:lnTo>
                  <a:lnTo>
                    <a:pt x="28" y="9"/>
                  </a:lnTo>
                  <a:lnTo>
                    <a:pt x="25" y="5"/>
                  </a:lnTo>
                  <a:lnTo>
                    <a:pt x="20" y="1"/>
                  </a:lnTo>
                  <a:lnTo>
                    <a:pt x="14" y="0"/>
                  </a:lnTo>
                  <a:lnTo>
                    <a:pt x="14" y="0"/>
                  </a:lnTo>
                  <a:lnTo>
                    <a:pt x="9" y="1"/>
                  </a:lnTo>
                  <a:lnTo>
                    <a:pt x="4" y="5"/>
                  </a:lnTo>
                  <a:lnTo>
                    <a:pt x="1" y="9"/>
                  </a:lnTo>
                  <a:lnTo>
                    <a:pt x="0" y="15"/>
                  </a:lnTo>
                  <a:lnTo>
                    <a:pt x="0" y="15"/>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976">
              <a:extLst>
                <a:ext uri="{FF2B5EF4-FFF2-40B4-BE49-F238E27FC236}">
                  <a16:creationId xmlns:a16="http://schemas.microsoft.com/office/drawing/2014/main" id="{5AA01399-3BD1-B085-3685-B3D53DFD08AF}"/>
                </a:ext>
              </a:extLst>
            </p:cNvPr>
            <p:cNvSpPr>
              <a:spLocks/>
            </p:cNvSpPr>
            <p:nvPr/>
          </p:nvSpPr>
          <p:spPr bwMode="auto">
            <a:xfrm>
              <a:off x="1033462" y="2306637"/>
              <a:ext cx="138113" cy="182563"/>
            </a:xfrm>
            <a:custGeom>
              <a:avLst/>
              <a:gdLst>
                <a:gd name="T0" fmla="*/ 167 w 262"/>
                <a:gd name="T1" fmla="*/ 344 h 346"/>
                <a:gd name="T2" fmla="*/ 146 w 262"/>
                <a:gd name="T3" fmla="*/ 346 h 346"/>
                <a:gd name="T4" fmla="*/ 123 w 262"/>
                <a:gd name="T5" fmla="*/ 341 h 346"/>
                <a:gd name="T6" fmla="*/ 87 w 262"/>
                <a:gd name="T7" fmla="*/ 336 h 346"/>
                <a:gd name="T8" fmla="*/ 78 w 262"/>
                <a:gd name="T9" fmla="*/ 335 h 346"/>
                <a:gd name="T10" fmla="*/ 62 w 262"/>
                <a:gd name="T11" fmla="*/ 326 h 346"/>
                <a:gd name="T12" fmla="*/ 49 w 262"/>
                <a:gd name="T13" fmla="*/ 311 h 346"/>
                <a:gd name="T14" fmla="*/ 33 w 262"/>
                <a:gd name="T15" fmla="*/ 301 h 346"/>
                <a:gd name="T16" fmla="*/ 24 w 262"/>
                <a:gd name="T17" fmla="*/ 300 h 346"/>
                <a:gd name="T18" fmla="*/ 8 w 262"/>
                <a:gd name="T19" fmla="*/ 293 h 346"/>
                <a:gd name="T20" fmla="*/ 10 w 262"/>
                <a:gd name="T21" fmla="*/ 270 h 346"/>
                <a:gd name="T22" fmla="*/ 25 w 262"/>
                <a:gd name="T23" fmla="*/ 248 h 346"/>
                <a:gd name="T24" fmla="*/ 30 w 262"/>
                <a:gd name="T25" fmla="*/ 237 h 346"/>
                <a:gd name="T26" fmla="*/ 23 w 262"/>
                <a:gd name="T27" fmla="*/ 229 h 346"/>
                <a:gd name="T28" fmla="*/ 6 w 262"/>
                <a:gd name="T29" fmla="*/ 213 h 346"/>
                <a:gd name="T30" fmla="*/ 3 w 262"/>
                <a:gd name="T31" fmla="*/ 200 h 346"/>
                <a:gd name="T32" fmla="*/ 7 w 262"/>
                <a:gd name="T33" fmla="*/ 189 h 346"/>
                <a:gd name="T34" fmla="*/ 13 w 262"/>
                <a:gd name="T35" fmla="*/ 167 h 346"/>
                <a:gd name="T36" fmla="*/ 3 w 262"/>
                <a:gd name="T37" fmla="*/ 145 h 346"/>
                <a:gd name="T38" fmla="*/ 0 w 262"/>
                <a:gd name="T39" fmla="*/ 126 h 346"/>
                <a:gd name="T40" fmla="*/ 5 w 262"/>
                <a:gd name="T41" fmla="*/ 104 h 346"/>
                <a:gd name="T42" fmla="*/ 70 w 262"/>
                <a:gd name="T43" fmla="*/ 0 h 346"/>
                <a:gd name="T44" fmla="*/ 143 w 262"/>
                <a:gd name="T45" fmla="*/ 14 h 346"/>
                <a:gd name="T46" fmla="*/ 214 w 262"/>
                <a:gd name="T47" fmla="*/ 32 h 346"/>
                <a:gd name="T48" fmla="*/ 223 w 262"/>
                <a:gd name="T49" fmla="*/ 38 h 346"/>
                <a:gd name="T50" fmla="*/ 235 w 262"/>
                <a:gd name="T51" fmla="*/ 74 h 346"/>
                <a:gd name="T52" fmla="*/ 251 w 262"/>
                <a:gd name="T53" fmla="*/ 108 h 346"/>
                <a:gd name="T54" fmla="*/ 259 w 262"/>
                <a:gd name="T55" fmla="*/ 116 h 346"/>
                <a:gd name="T56" fmla="*/ 262 w 262"/>
                <a:gd name="T57" fmla="*/ 126 h 346"/>
                <a:gd name="T58" fmla="*/ 252 w 262"/>
                <a:gd name="T59" fmla="*/ 149 h 346"/>
                <a:gd name="T60" fmla="*/ 243 w 262"/>
                <a:gd name="T61" fmla="*/ 174 h 346"/>
                <a:gd name="T62" fmla="*/ 248 w 262"/>
                <a:gd name="T63" fmla="*/ 185 h 346"/>
                <a:gd name="T64" fmla="*/ 254 w 262"/>
                <a:gd name="T65" fmla="*/ 194 h 346"/>
                <a:gd name="T66" fmla="*/ 253 w 262"/>
                <a:gd name="T67" fmla="*/ 208 h 346"/>
                <a:gd name="T68" fmla="*/ 241 w 262"/>
                <a:gd name="T69" fmla="*/ 230 h 346"/>
                <a:gd name="T70" fmla="*/ 234 w 262"/>
                <a:gd name="T71" fmla="*/ 245 h 346"/>
                <a:gd name="T72" fmla="*/ 236 w 262"/>
                <a:gd name="T73" fmla="*/ 250 h 346"/>
                <a:gd name="T74" fmla="*/ 252 w 262"/>
                <a:gd name="T75" fmla="*/ 276 h 346"/>
                <a:gd name="T76" fmla="*/ 250 w 262"/>
                <a:gd name="T77" fmla="*/ 290 h 346"/>
                <a:gd name="T78" fmla="*/ 241 w 262"/>
                <a:gd name="T79" fmla="*/ 297 h 346"/>
                <a:gd name="T80" fmla="*/ 229 w 262"/>
                <a:gd name="T81" fmla="*/ 298 h 346"/>
                <a:gd name="T82" fmla="*/ 220 w 262"/>
                <a:gd name="T83" fmla="*/ 298 h 346"/>
                <a:gd name="T84" fmla="*/ 209 w 262"/>
                <a:gd name="T85" fmla="*/ 306 h 346"/>
                <a:gd name="T86" fmla="*/ 195 w 262"/>
                <a:gd name="T87" fmla="*/ 328 h 346"/>
                <a:gd name="T88" fmla="*/ 181 w 262"/>
                <a:gd name="T89" fmla="*/ 3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2" h="346">
                  <a:moveTo>
                    <a:pt x="175" y="341"/>
                  </a:moveTo>
                  <a:lnTo>
                    <a:pt x="175" y="341"/>
                  </a:lnTo>
                  <a:lnTo>
                    <a:pt x="167" y="344"/>
                  </a:lnTo>
                  <a:lnTo>
                    <a:pt x="160" y="346"/>
                  </a:lnTo>
                  <a:lnTo>
                    <a:pt x="153" y="346"/>
                  </a:lnTo>
                  <a:lnTo>
                    <a:pt x="146" y="346"/>
                  </a:lnTo>
                  <a:lnTo>
                    <a:pt x="134" y="344"/>
                  </a:lnTo>
                  <a:lnTo>
                    <a:pt x="123" y="341"/>
                  </a:lnTo>
                  <a:lnTo>
                    <a:pt x="123" y="341"/>
                  </a:lnTo>
                  <a:lnTo>
                    <a:pt x="106" y="337"/>
                  </a:lnTo>
                  <a:lnTo>
                    <a:pt x="97" y="336"/>
                  </a:lnTo>
                  <a:lnTo>
                    <a:pt x="87" y="336"/>
                  </a:lnTo>
                  <a:lnTo>
                    <a:pt x="87" y="336"/>
                  </a:lnTo>
                  <a:lnTo>
                    <a:pt x="82" y="336"/>
                  </a:lnTo>
                  <a:lnTo>
                    <a:pt x="78" y="335"/>
                  </a:lnTo>
                  <a:lnTo>
                    <a:pt x="73" y="334"/>
                  </a:lnTo>
                  <a:lnTo>
                    <a:pt x="69" y="331"/>
                  </a:lnTo>
                  <a:lnTo>
                    <a:pt x="62" y="326"/>
                  </a:lnTo>
                  <a:lnTo>
                    <a:pt x="55" y="318"/>
                  </a:lnTo>
                  <a:lnTo>
                    <a:pt x="55" y="318"/>
                  </a:lnTo>
                  <a:lnTo>
                    <a:pt x="49" y="311"/>
                  </a:lnTo>
                  <a:lnTo>
                    <a:pt x="42" y="306"/>
                  </a:lnTo>
                  <a:lnTo>
                    <a:pt x="37" y="303"/>
                  </a:lnTo>
                  <a:lnTo>
                    <a:pt x="33" y="301"/>
                  </a:lnTo>
                  <a:lnTo>
                    <a:pt x="28" y="300"/>
                  </a:lnTo>
                  <a:lnTo>
                    <a:pt x="24" y="300"/>
                  </a:lnTo>
                  <a:lnTo>
                    <a:pt x="24" y="300"/>
                  </a:lnTo>
                  <a:lnTo>
                    <a:pt x="17" y="300"/>
                  </a:lnTo>
                  <a:lnTo>
                    <a:pt x="12" y="298"/>
                  </a:lnTo>
                  <a:lnTo>
                    <a:pt x="8" y="293"/>
                  </a:lnTo>
                  <a:lnTo>
                    <a:pt x="7" y="286"/>
                  </a:lnTo>
                  <a:lnTo>
                    <a:pt x="8" y="279"/>
                  </a:lnTo>
                  <a:lnTo>
                    <a:pt x="10" y="270"/>
                  </a:lnTo>
                  <a:lnTo>
                    <a:pt x="16" y="259"/>
                  </a:lnTo>
                  <a:lnTo>
                    <a:pt x="25" y="248"/>
                  </a:lnTo>
                  <a:lnTo>
                    <a:pt x="25" y="248"/>
                  </a:lnTo>
                  <a:lnTo>
                    <a:pt x="27" y="245"/>
                  </a:lnTo>
                  <a:lnTo>
                    <a:pt x="30" y="240"/>
                  </a:lnTo>
                  <a:lnTo>
                    <a:pt x="30" y="237"/>
                  </a:lnTo>
                  <a:lnTo>
                    <a:pt x="27" y="235"/>
                  </a:lnTo>
                  <a:lnTo>
                    <a:pt x="26" y="231"/>
                  </a:lnTo>
                  <a:lnTo>
                    <a:pt x="23" y="229"/>
                  </a:lnTo>
                  <a:lnTo>
                    <a:pt x="16" y="223"/>
                  </a:lnTo>
                  <a:lnTo>
                    <a:pt x="9" y="217"/>
                  </a:lnTo>
                  <a:lnTo>
                    <a:pt x="6" y="213"/>
                  </a:lnTo>
                  <a:lnTo>
                    <a:pt x="5" y="210"/>
                  </a:lnTo>
                  <a:lnTo>
                    <a:pt x="3" y="205"/>
                  </a:lnTo>
                  <a:lnTo>
                    <a:pt x="3" y="200"/>
                  </a:lnTo>
                  <a:lnTo>
                    <a:pt x="5" y="194"/>
                  </a:lnTo>
                  <a:lnTo>
                    <a:pt x="7" y="189"/>
                  </a:lnTo>
                  <a:lnTo>
                    <a:pt x="7" y="189"/>
                  </a:lnTo>
                  <a:lnTo>
                    <a:pt x="12" y="180"/>
                  </a:lnTo>
                  <a:lnTo>
                    <a:pt x="13" y="173"/>
                  </a:lnTo>
                  <a:lnTo>
                    <a:pt x="13" y="167"/>
                  </a:lnTo>
                  <a:lnTo>
                    <a:pt x="12" y="163"/>
                  </a:lnTo>
                  <a:lnTo>
                    <a:pt x="6" y="151"/>
                  </a:lnTo>
                  <a:lnTo>
                    <a:pt x="3" y="145"/>
                  </a:lnTo>
                  <a:lnTo>
                    <a:pt x="1" y="135"/>
                  </a:lnTo>
                  <a:lnTo>
                    <a:pt x="1" y="135"/>
                  </a:lnTo>
                  <a:lnTo>
                    <a:pt x="0" y="126"/>
                  </a:lnTo>
                  <a:lnTo>
                    <a:pt x="0" y="118"/>
                  </a:lnTo>
                  <a:lnTo>
                    <a:pt x="3" y="110"/>
                  </a:lnTo>
                  <a:lnTo>
                    <a:pt x="5" y="104"/>
                  </a:lnTo>
                  <a:lnTo>
                    <a:pt x="9" y="98"/>
                  </a:lnTo>
                  <a:lnTo>
                    <a:pt x="12" y="95"/>
                  </a:lnTo>
                  <a:lnTo>
                    <a:pt x="70" y="0"/>
                  </a:lnTo>
                  <a:lnTo>
                    <a:pt x="70" y="0"/>
                  </a:lnTo>
                  <a:lnTo>
                    <a:pt x="92" y="4"/>
                  </a:lnTo>
                  <a:lnTo>
                    <a:pt x="143" y="14"/>
                  </a:lnTo>
                  <a:lnTo>
                    <a:pt x="171" y="20"/>
                  </a:lnTo>
                  <a:lnTo>
                    <a:pt x="196" y="27"/>
                  </a:lnTo>
                  <a:lnTo>
                    <a:pt x="214" y="32"/>
                  </a:lnTo>
                  <a:lnTo>
                    <a:pt x="220" y="35"/>
                  </a:lnTo>
                  <a:lnTo>
                    <a:pt x="223" y="38"/>
                  </a:lnTo>
                  <a:lnTo>
                    <a:pt x="223" y="38"/>
                  </a:lnTo>
                  <a:lnTo>
                    <a:pt x="225" y="44"/>
                  </a:lnTo>
                  <a:lnTo>
                    <a:pt x="229" y="51"/>
                  </a:lnTo>
                  <a:lnTo>
                    <a:pt x="235" y="74"/>
                  </a:lnTo>
                  <a:lnTo>
                    <a:pt x="240" y="85"/>
                  </a:lnTo>
                  <a:lnTo>
                    <a:pt x="245" y="98"/>
                  </a:lnTo>
                  <a:lnTo>
                    <a:pt x="251" y="108"/>
                  </a:lnTo>
                  <a:lnTo>
                    <a:pt x="256" y="112"/>
                  </a:lnTo>
                  <a:lnTo>
                    <a:pt x="259" y="116"/>
                  </a:lnTo>
                  <a:lnTo>
                    <a:pt x="259" y="116"/>
                  </a:lnTo>
                  <a:lnTo>
                    <a:pt x="261" y="119"/>
                  </a:lnTo>
                  <a:lnTo>
                    <a:pt x="262" y="122"/>
                  </a:lnTo>
                  <a:lnTo>
                    <a:pt x="262" y="126"/>
                  </a:lnTo>
                  <a:lnTo>
                    <a:pt x="262" y="130"/>
                  </a:lnTo>
                  <a:lnTo>
                    <a:pt x="258" y="139"/>
                  </a:lnTo>
                  <a:lnTo>
                    <a:pt x="252" y="149"/>
                  </a:lnTo>
                  <a:lnTo>
                    <a:pt x="247" y="159"/>
                  </a:lnTo>
                  <a:lnTo>
                    <a:pt x="243" y="169"/>
                  </a:lnTo>
                  <a:lnTo>
                    <a:pt x="243" y="174"/>
                  </a:lnTo>
                  <a:lnTo>
                    <a:pt x="243" y="177"/>
                  </a:lnTo>
                  <a:lnTo>
                    <a:pt x="244" y="182"/>
                  </a:lnTo>
                  <a:lnTo>
                    <a:pt x="248" y="185"/>
                  </a:lnTo>
                  <a:lnTo>
                    <a:pt x="248" y="185"/>
                  </a:lnTo>
                  <a:lnTo>
                    <a:pt x="252" y="190"/>
                  </a:lnTo>
                  <a:lnTo>
                    <a:pt x="254" y="194"/>
                  </a:lnTo>
                  <a:lnTo>
                    <a:pt x="256" y="199"/>
                  </a:lnTo>
                  <a:lnTo>
                    <a:pt x="254" y="203"/>
                  </a:lnTo>
                  <a:lnTo>
                    <a:pt x="253" y="208"/>
                  </a:lnTo>
                  <a:lnTo>
                    <a:pt x="252" y="212"/>
                  </a:lnTo>
                  <a:lnTo>
                    <a:pt x="247" y="221"/>
                  </a:lnTo>
                  <a:lnTo>
                    <a:pt x="241" y="230"/>
                  </a:lnTo>
                  <a:lnTo>
                    <a:pt x="236" y="238"/>
                  </a:lnTo>
                  <a:lnTo>
                    <a:pt x="234" y="241"/>
                  </a:lnTo>
                  <a:lnTo>
                    <a:pt x="234" y="245"/>
                  </a:lnTo>
                  <a:lnTo>
                    <a:pt x="235" y="247"/>
                  </a:lnTo>
                  <a:lnTo>
                    <a:pt x="236" y="250"/>
                  </a:lnTo>
                  <a:lnTo>
                    <a:pt x="236" y="250"/>
                  </a:lnTo>
                  <a:lnTo>
                    <a:pt x="244" y="258"/>
                  </a:lnTo>
                  <a:lnTo>
                    <a:pt x="250" y="267"/>
                  </a:lnTo>
                  <a:lnTo>
                    <a:pt x="252" y="276"/>
                  </a:lnTo>
                  <a:lnTo>
                    <a:pt x="252" y="283"/>
                  </a:lnTo>
                  <a:lnTo>
                    <a:pt x="251" y="286"/>
                  </a:lnTo>
                  <a:lnTo>
                    <a:pt x="250" y="290"/>
                  </a:lnTo>
                  <a:lnTo>
                    <a:pt x="248" y="292"/>
                  </a:lnTo>
                  <a:lnTo>
                    <a:pt x="244" y="294"/>
                  </a:lnTo>
                  <a:lnTo>
                    <a:pt x="241" y="297"/>
                  </a:lnTo>
                  <a:lnTo>
                    <a:pt x="238" y="298"/>
                  </a:lnTo>
                  <a:lnTo>
                    <a:pt x="233" y="298"/>
                  </a:lnTo>
                  <a:lnTo>
                    <a:pt x="229" y="298"/>
                  </a:lnTo>
                  <a:lnTo>
                    <a:pt x="229" y="298"/>
                  </a:lnTo>
                  <a:lnTo>
                    <a:pt x="224" y="298"/>
                  </a:lnTo>
                  <a:lnTo>
                    <a:pt x="220" y="298"/>
                  </a:lnTo>
                  <a:lnTo>
                    <a:pt x="217" y="299"/>
                  </a:lnTo>
                  <a:lnTo>
                    <a:pt x="214" y="301"/>
                  </a:lnTo>
                  <a:lnTo>
                    <a:pt x="209" y="306"/>
                  </a:lnTo>
                  <a:lnTo>
                    <a:pt x="206" y="312"/>
                  </a:lnTo>
                  <a:lnTo>
                    <a:pt x="202" y="320"/>
                  </a:lnTo>
                  <a:lnTo>
                    <a:pt x="195" y="328"/>
                  </a:lnTo>
                  <a:lnTo>
                    <a:pt x="191" y="331"/>
                  </a:lnTo>
                  <a:lnTo>
                    <a:pt x="187" y="335"/>
                  </a:lnTo>
                  <a:lnTo>
                    <a:pt x="181" y="338"/>
                  </a:lnTo>
                  <a:lnTo>
                    <a:pt x="175" y="3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977">
              <a:extLst>
                <a:ext uri="{FF2B5EF4-FFF2-40B4-BE49-F238E27FC236}">
                  <a16:creationId xmlns:a16="http://schemas.microsoft.com/office/drawing/2014/main" id="{F6C144AA-34D0-D22C-7113-DE4A4AC544BA}"/>
                </a:ext>
              </a:extLst>
            </p:cNvPr>
            <p:cNvSpPr>
              <a:spLocks/>
            </p:cNvSpPr>
            <p:nvPr/>
          </p:nvSpPr>
          <p:spPr bwMode="auto">
            <a:xfrm>
              <a:off x="1033462" y="2306637"/>
              <a:ext cx="138113" cy="182563"/>
            </a:xfrm>
            <a:custGeom>
              <a:avLst/>
              <a:gdLst>
                <a:gd name="T0" fmla="*/ 167 w 262"/>
                <a:gd name="T1" fmla="*/ 344 h 346"/>
                <a:gd name="T2" fmla="*/ 146 w 262"/>
                <a:gd name="T3" fmla="*/ 346 h 346"/>
                <a:gd name="T4" fmla="*/ 123 w 262"/>
                <a:gd name="T5" fmla="*/ 341 h 346"/>
                <a:gd name="T6" fmla="*/ 87 w 262"/>
                <a:gd name="T7" fmla="*/ 336 h 346"/>
                <a:gd name="T8" fmla="*/ 78 w 262"/>
                <a:gd name="T9" fmla="*/ 335 h 346"/>
                <a:gd name="T10" fmla="*/ 62 w 262"/>
                <a:gd name="T11" fmla="*/ 326 h 346"/>
                <a:gd name="T12" fmla="*/ 49 w 262"/>
                <a:gd name="T13" fmla="*/ 311 h 346"/>
                <a:gd name="T14" fmla="*/ 33 w 262"/>
                <a:gd name="T15" fmla="*/ 301 h 346"/>
                <a:gd name="T16" fmla="*/ 24 w 262"/>
                <a:gd name="T17" fmla="*/ 300 h 346"/>
                <a:gd name="T18" fmla="*/ 8 w 262"/>
                <a:gd name="T19" fmla="*/ 293 h 346"/>
                <a:gd name="T20" fmla="*/ 10 w 262"/>
                <a:gd name="T21" fmla="*/ 270 h 346"/>
                <a:gd name="T22" fmla="*/ 25 w 262"/>
                <a:gd name="T23" fmla="*/ 248 h 346"/>
                <a:gd name="T24" fmla="*/ 30 w 262"/>
                <a:gd name="T25" fmla="*/ 237 h 346"/>
                <a:gd name="T26" fmla="*/ 23 w 262"/>
                <a:gd name="T27" fmla="*/ 229 h 346"/>
                <a:gd name="T28" fmla="*/ 6 w 262"/>
                <a:gd name="T29" fmla="*/ 213 h 346"/>
                <a:gd name="T30" fmla="*/ 3 w 262"/>
                <a:gd name="T31" fmla="*/ 200 h 346"/>
                <a:gd name="T32" fmla="*/ 7 w 262"/>
                <a:gd name="T33" fmla="*/ 189 h 346"/>
                <a:gd name="T34" fmla="*/ 13 w 262"/>
                <a:gd name="T35" fmla="*/ 167 h 346"/>
                <a:gd name="T36" fmla="*/ 3 w 262"/>
                <a:gd name="T37" fmla="*/ 145 h 346"/>
                <a:gd name="T38" fmla="*/ 0 w 262"/>
                <a:gd name="T39" fmla="*/ 126 h 346"/>
                <a:gd name="T40" fmla="*/ 5 w 262"/>
                <a:gd name="T41" fmla="*/ 104 h 346"/>
                <a:gd name="T42" fmla="*/ 70 w 262"/>
                <a:gd name="T43" fmla="*/ 0 h 346"/>
                <a:gd name="T44" fmla="*/ 143 w 262"/>
                <a:gd name="T45" fmla="*/ 14 h 346"/>
                <a:gd name="T46" fmla="*/ 214 w 262"/>
                <a:gd name="T47" fmla="*/ 32 h 346"/>
                <a:gd name="T48" fmla="*/ 223 w 262"/>
                <a:gd name="T49" fmla="*/ 38 h 346"/>
                <a:gd name="T50" fmla="*/ 235 w 262"/>
                <a:gd name="T51" fmla="*/ 74 h 346"/>
                <a:gd name="T52" fmla="*/ 251 w 262"/>
                <a:gd name="T53" fmla="*/ 108 h 346"/>
                <a:gd name="T54" fmla="*/ 259 w 262"/>
                <a:gd name="T55" fmla="*/ 116 h 346"/>
                <a:gd name="T56" fmla="*/ 262 w 262"/>
                <a:gd name="T57" fmla="*/ 126 h 346"/>
                <a:gd name="T58" fmla="*/ 252 w 262"/>
                <a:gd name="T59" fmla="*/ 149 h 346"/>
                <a:gd name="T60" fmla="*/ 243 w 262"/>
                <a:gd name="T61" fmla="*/ 174 h 346"/>
                <a:gd name="T62" fmla="*/ 248 w 262"/>
                <a:gd name="T63" fmla="*/ 185 h 346"/>
                <a:gd name="T64" fmla="*/ 254 w 262"/>
                <a:gd name="T65" fmla="*/ 194 h 346"/>
                <a:gd name="T66" fmla="*/ 253 w 262"/>
                <a:gd name="T67" fmla="*/ 208 h 346"/>
                <a:gd name="T68" fmla="*/ 241 w 262"/>
                <a:gd name="T69" fmla="*/ 230 h 346"/>
                <a:gd name="T70" fmla="*/ 234 w 262"/>
                <a:gd name="T71" fmla="*/ 245 h 346"/>
                <a:gd name="T72" fmla="*/ 236 w 262"/>
                <a:gd name="T73" fmla="*/ 250 h 346"/>
                <a:gd name="T74" fmla="*/ 252 w 262"/>
                <a:gd name="T75" fmla="*/ 276 h 346"/>
                <a:gd name="T76" fmla="*/ 250 w 262"/>
                <a:gd name="T77" fmla="*/ 290 h 346"/>
                <a:gd name="T78" fmla="*/ 241 w 262"/>
                <a:gd name="T79" fmla="*/ 297 h 346"/>
                <a:gd name="T80" fmla="*/ 229 w 262"/>
                <a:gd name="T81" fmla="*/ 298 h 346"/>
                <a:gd name="T82" fmla="*/ 220 w 262"/>
                <a:gd name="T83" fmla="*/ 298 h 346"/>
                <a:gd name="T84" fmla="*/ 209 w 262"/>
                <a:gd name="T85" fmla="*/ 306 h 346"/>
                <a:gd name="T86" fmla="*/ 195 w 262"/>
                <a:gd name="T87" fmla="*/ 328 h 346"/>
                <a:gd name="T88" fmla="*/ 181 w 262"/>
                <a:gd name="T89" fmla="*/ 3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2" h="346">
                  <a:moveTo>
                    <a:pt x="175" y="341"/>
                  </a:moveTo>
                  <a:lnTo>
                    <a:pt x="175" y="341"/>
                  </a:lnTo>
                  <a:lnTo>
                    <a:pt x="167" y="344"/>
                  </a:lnTo>
                  <a:lnTo>
                    <a:pt x="160" y="346"/>
                  </a:lnTo>
                  <a:lnTo>
                    <a:pt x="153" y="346"/>
                  </a:lnTo>
                  <a:lnTo>
                    <a:pt x="146" y="346"/>
                  </a:lnTo>
                  <a:lnTo>
                    <a:pt x="134" y="344"/>
                  </a:lnTo>
                  <a:lnTo>
                    <a:pt x="123" y="341"/>
                  </a:lnTo>
                  <a:lnTo>
                    <a:pt x="123" y="341"/>
                  </a:lnTo>
                  <a:lnTo>
                    <a:pt x="106" y="337"/>
                  </a:lnTo>
                  <a:lnTo>
                    <a:pt x="97" y="336"/>
                  </a:lnTo>
                  <a:lnTo>
                    <a:pt x="87" y="336"/>
                  </a:lnTo>
                  <a:lnTo>
                    <a:pt x="87" y="336"/>
                  </a:lnTo>
                  <a:lnTo>
                    <a:pt x="82" y="336"/>
                  </a:lnTo>
                  <a:lnTo>
                    <a:pt x="78" y="335"/>
                  </a:lnTo>
                  <a:lnTo>
                    <a:pt x="73" y="334"/>
                  </a:lnTo>
                  <a:lnTo>
                    <a:pt x="69" y="331"/>
                  </a:lnTo>
                  <a:lnTo>
                    <a:pt x="62" y="326"/>
                  </a:lnTo>
                  <a:lnTo>
                    <a:pt x="55" y="318"/>
                  </a:lnTo>
                  <a:lnTo>
                    <a:pt x="55" y="318"/>
                  </a:lnTo>
                  <a:lnTo>
                    <a:pt x="49" y="311"/>
                  </a:lnTo>
                  <a:lnTo>
                    <a:pt x="42" y="306"/>
                  </a:lnTo>
                  <a:lnTo>
                    <a:pt x="37" y="303"/>
                  </a:lnTo>
                  <a:lnTo>
                    <a:pt x="33" y="301"/>
                  </a:lnTo>
                  <a:lnTo>
                    <a:pt x="28" y="300"/>
                  </a:lnTo>
                  <a:lnTo>
                    <a:pt x="24" y="300"/>
                  </a:lnTo>
                  <a:lnTo>
                    <a:pt x="24" y="300"/>
                  </a:lnTo>
                  <a:lnTo>
                    <a:pt x="17" y="300"/>
                  </a:lnTo>
                  <a:lnTo>
                    <a:pt x="12" y="298"/>
                  </a:lnTo>
                  <a:lnTo>
                    <a:pt x="8" y="293"/>
                  </a:lnTo>
                  <a:lnTo>
                    <a:pt x="7" y="286"/>
                  </a:lnTo>
                  <a:lnTo>
                    <a:pt x="8" y="279"/>
                  </a:lnTo>
                  <a:lnTo>
                    <a:pt x="10" y="270"/>
                  </a:lnTo>
                  <a:lnTo>
                    <a:pt x="16" y="259"/>
                  </a:lnTo>
                  <a:lnTo>
                    <a:pt x="25" y="248"/>
                  </a:lnTo>
                  <a:lnTo>
                    <a:pt x="25" y="248"/>
                  </a:lnTo>
                  <a:lnTo>
                    <a:pt x="27" y="245"/>
                  </a:lnTo>
                  <a:lnTo>
                    <a:pt x="30" y="240"/>
                  </a:lnTo>
                  <a:lnTo>
                    <a:pt x="30" y="237"/>
                  </a:lnTo>
                  <a:lnTo>
                    <a:pt x="27" y="235"/>
                  </a:lnTo>
                  <a:lnTo>
                    <a:pt x="26" y="231"/>
                  </a:lnTo>
                  <a:lnTo>
                    <a:pt x="23" y="229"/>
                  </a:lnTo>
                  <a:lnTo>
                    <a:pt x="16" y="223"/>
                  </a:lnTo>
                  <a:lnTo>
                    <a:pt x="9" y="217"/>
                  </a:lnTo>
                  <a:lnTo>
                    <a:pt x="6" y="213"/>
                  </a:lnTo>
                  <a:lnTo>
                    <a:pt x="5" y="210"/>
                  </a:lnTo>
                  <a:lnTo>
                    <a:pt x="3" y="205"/>
                  </a:lnTo>
                  <a:lnTo>
                    <a:pt x="3" y="200"/>
                  </a:lnTo>
                  <a:lnTo>
                    <a:pt x="5" y="194"/>
                  </a:lnTo>
                  <a:lnTo>
                    <a:pt x="7" y="189"/>
                  </a:lnTo>
                  <a:lnTo>
                    <a:pt x="7" y="189"/>
                  </a:lnTo>
                  <a:lnTo>
                    <a:pt x="12" y="180"/>
                  </a:lnTo>
                  <a:lnTo>
                    <a:pt x="13" y="173"/>
                  </a:lnTo>
                  <a:lnTo>
                    <a:pt x="13" y="167"/>
                  </a:lnTo>
                  <a:lnTo>
                    <a:pt x="12" y="163"/>
                  </a:lnTo>
                  <a:lnTo>
                    <a:pt x="6" y="151"/>
                  </a:lnTo>
                  <a:lnTo>
                    <a:pt x="3" y="145"/>
                  </a:lnTo>
                  <a:lnTo>
                    <a:pt x="1" y="135"/>
                  </a:lnTo>
                  <a:lnTo>
                    <a:pt x="1" y="135"/>
                  </a:lnTo>
                  <a:lnTo>
                    <a:pt x="0" y="126"/>
                  </a:lnTo>
                  <a:lnTo>
                    <a:pt x="0" y="118"/>
                  </a:lnTo>
                  <a:lnTo>
                    <a:pt x="3" y="110"/>
                  </a:lnTo>
                  <a:lnTo>
                    <a:pt x="5" y="104"/>
                  </a:lnTo>
                  <a:lnTo>
                    <a:pt x="9" y="98"/>
                  </a:lnTo>
                  <a:lnTo>
                    <a:pt x="12" y="95"/>
                  </a:lnTo>
                  <a:lnTo>
                    <a:pt x="70" y="0"/>
                  </a:lnTo>
                  <a:lnTo>
                    <a:pt x="70" y="0"/>
                  </a:lnTo>
                  <a:lnTo>
                    <a:pt x="92" y="4"/>
                  </a:lnTo>
                  <a:lnTo>
                    <a:pt x="143" y="14"/>
                  </a:lnTo>
                  <a:lnTo>
                    <a:pt x="171" y="20"/>
                  </a:lnTo>
                  <a:lnTo>
                    <a:pt x="196" y="27"/>
                  </a:lnTo>
                  <a:lnTo>
                    <a:pt x="214" y="32"/>
                  </a:lnTo>
                  <a:lnTo>
                    <a:pt x="220" y="35"/>
                  </a:lnTo>
                  <a:lnTo>
                    <a:pt x="223" y="38"/>
                  </a:lnTo>
                  <a:lnTo>
                    <a:pt x="223" y="38"/>
                  </a:lnTo>
                  <a:lnTo>
                    <a:pt x="225" y="44"/>
                  </a:lnTo>
                  <a:lnTo>
                    <a:pt x="229" y="51"/>
                  </a:lnTo>
                  <a:lnTo>
                    <a:pt x="235" y="74"/>
                  </a:lnTo>
                  <a:lnTo>
                    <a:pt x="240" y="85"/>
                  </a:lnTo>
                  <a:lnTo>
                    <a:pt x="245" y="98"/>
                  </a:lnTo>
                  <a:lnTo>
                    <a:pt x="251" y="108"/>
                  </a:lnTo>
                  <a:lnTo>
                    <a:pt x="256" y="112"/>
                  </a:lnTo>
                  <a:lnTo>
                    <a:pt x="259" y="116"/>
                  </a:lnTo>
                  <a:lnTo>
                    <a:pt x="259" y="116"/>
                  </a:lnTo>
                  <a:lnTo>
                    <a:pt x="261" y="119"/>
                  </a:lnTo>
                  <a:lnTo>
                    <a:pt x="262" y="122"/>
                  </a:lnTo>
                  <a:lnTo>
                    <a:pt x="262" y="126"/>
                  </a:lnTo>
                  <a:lnTo>
                    <a:pt x="262" y="130"/>
                  </a:lnTo>
                  <a:lnTo>
                    <a:pt x="258" y="139"/>
                  </a:lnTo>
                  <a:lnTo>
                    <a:pt x="252" y="149"/>
                  </a:lnTo>
                  <a:lnTo>
                    <a:pt x="247" y="159"/>
                  </a:lnTo>
                  <a:lnTo>
                    <a:pt x="243" y="169"/>
                  </a:lnTo>
                  <a:lnTo>
                    <a:pt x="243" y="174"/>
                  </a:lnTo>
                  <a:lnTo>
                    <a:pt x="243" y="177"/>
                  </a:lnTo>
                  <a:lnTo>
                    <a:pt x="244" y="182"/>
                  </a:lnTo>
                  <a:lnTo>
                    <a:pt x="248" y="185"/>
                  </a:lnTo>
                  <a:lnTo>
                    <a:pt x="248" y="185"/>
                  </a:lnTo>
                  <a:lnTo>
                    <a:pt x="252" y="190"/>
                  </a:lnTo>
                  <a:lnTo>
                    <a:pt x="254" y="194"/>
                  </a:lnTo>
                  <a:lnTo>
                    <a:pt x="256" y="199"/>
                  </a:lnTo>
                  <a:lnTo>
                    <a:pt x="254" y="203"/>
                  </a:lnTo>
                  <a:lnTo>
                    <a:pt x="253" y="208"/>
                  </a:lnTo>
                  <a:lnTo>
                    <a:pt x="252" y="212"/>
                  </a:lnTo>
                  <a:lnTo>
                    <a:pt x="247" y="221"/>
                  </a:lnTo>
                  <a:lnTo>
                    <a:pt x="241" y="230"/>
                  </a:lnTo>
                  <a:lnTo>
                    <a:pt x="236" y="238"/>
                  </a:lnTo>
                  <a:lnTo>
                    <a:pt x="234" y="241"/>
                  </a:lnTo>
                  <a:lnTo>
                    <a:pt x="234" y="245"/>
                  </a:lnTo>
                  <a:lnTo>
                    <a:pt x="235" y="247"/>
                  </a:lnTo>
                  <a:lnTo>
                    <a:pt x="236" y="250"/>
                  </a:lnTo>
                  <a:lnTo>
                    <a:pt x="236" y="250"/>
                  </a:lnTo>
                  <a:lnTo>
                    <a:pt x="244" y="258"/>
                  </a:lnTo>
                  <a:lnTo>
                    <a:pt x="250" y="267"/>
                  </a:lnTo>
                  <a:lnTo>
                    <a:pt x="252" y="276"/>
                  </a:lnTo>
                  <a:lnTo>
                    <a:pt x="252" y="283"/>
                  </a:lnTo>
                  <a:lnTo>
                    <a:pt x="251" y="286"/>
                  </a:lnTo>
                  <a:lnTo>
                    <a:pt x="250" y="290"/>
                  </a:lnTo>
                  <a:lnTo>
                    <a:pt x="248" y="292"/>
                  </a:lnTo>
                  <a:lnTo>
                    <a:pt x="244" y="294"/>
                  </a:lnTo>
                  <a:lnTo>
                    <a:pt x="241" y="297"/>
                  </a:lnTo>
                  <a:lnTo>
                    <a:pt x="238" y="298"/>
                  </a:lnTo>
                  <a:lnTo>
                    <a:pt x="233" y="298"/>
                  </a:lnTo>
                  <a:lnTo>
                    <a:pt x="229" y="298"/>
                  </a:lnTo>
                  <a:lnTo>
                    <a:pt x="229" y="298"/>
                  </a:lnTo>
                  <a:lnTo>
                    <a:pt x="224" y="298"/>
                  </a:lnTo>
                  <a:lnTo>
                    <a:pt x="220" y="298"/>
                  </a:lnTo>
                  <a:lnTo>
                    <a:pt x="217" y="299"/>
                  </a:lnTo>
                  <a:lnTo>
                    <a:pt x="214" y="301"/>
                  </a:lnTo>
                  <a:lnTo>
                    <a:pt x="209" y="306"/>
                  </a:lnTo>
                  <a:lnTo>
                    <a:pt x="206" y="312"/>
                  </a:lnTo>
                  <a:lnTo>
                    <a:pt x="202" y="320"/>
                  </a:lnTo>
                  <a:lnTo>
                    <a:pt x="195" y="328"/>
                  </a:lnTo>
                  <a:lnTo>
                    <a:pt x="191" y="331"/>
                  </a:lnTo>
                  <a:lnTo>
                    <a:pt x="187" y="335"/>
                  </a:lnTo>
                  <a:lnTo>
                    <a:pt x="181" y="338"/>
                  </a:lnTo>
                  <a:lnTo>
                    <a:pt x="175" y="3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978">
              <a:extLst>
                <a:ext uri="{FF2B5EF4-FFF2-40B4-BE49-F238E27FC236}">
                  <a16:creationId xmlns:a16="http://schemas.microsoft.com/office/drawing/2014/main" id="{BA5997DE-9570-878E-5924-47B866346735}"/>
                </a:ext>
              </a:extLst>
            </p:cNvPr>
            <p:cNvSpPr>
              <a:spLocks/>
            </p:cNvSpPr>
            <p:nvPr/>
          </p:nvSpPr>
          <p:spPr bwMode="auto">
            <a:xfrm>
              <a:off x="995362" y="2462212"/>
              <a:ext cx="211138" cy="88900"/>
            </a:xfrm>
            <a:custGeom>
              <a:avLst/>
              <a:gdLst>
                <a:gd name="T0" fmla="*/ 298 w 397"/>
                <a:gd name="T1" fmla="*/ 0 h 168"/>
                <a:gd name="T2" fmla="*/ 259 w 397"/>
                <a:gd name="T3" fmla="*/ 0 h 168"/>
                <a:gd name="T4" fmla="*/ 259 w 397"/>
                <a:gd name="T5" fmla="*/ 0 h 168"/>
                <a:gd name="T6" fmla="*/ 257 w 397"/>
                <a:gd name="T7" fmla="*/ 6 h 168"/>
                <a:gd name="T8" fmla="*/ 252 w 397"/>
                <a:gd name="T9" fmla="*/ 10 h 168"/>
                <a:gd name="T10" fmla="*/ 247 w 397"/>
                <a:gd name="T11" fmla="*/ 14 h 168"/>
                <a:gd name="T12" fmla="*/ 239 w 397"/>
                <a:gd name="T13" fmla="*/ 17 h 168"/>
                <a:gd name="T14" fmla="*/ 230 w 397"/>
                <a:gd name="T15" fmla="*/ 19 h 168"/>
                <a:gd name="T16" fmla="*/ 220 w 397"/>
                <a:gd name="T17" fmla="*/ 22 h 168"/>
                <a:gd name="T18" fmla="*/ 210 w 397"/>
                <a:gd name="T19" fmla="*/ 23 h 168"/>
                <a:gd name="T20" fmla="*/ 198 w 397"/>
                <a:gd name="T21" fmla="*/ 23 h 168"/>
                <a:gd name="T22" fmla="*/ 188 w 397"/>
                <a:gd name="T23" fmla="*/ 23 h 168"/>
                <a:gd name="T24" fmla="*/ 177 w 397"/>
                <a:gd name="T25" fmla="*/ 22 h 168"/>
                <a:gd name="T26" fmla="*/ 168 w 397"/>
                <a:gd name="T27" fmla="*/ 19 h 168"/>
                <a:gd name="T28" fmla="*/ 159 w 397"/>
                <a:gd name="T29" fmla="*/ 17 h 168"/>
                <a:gd name="T30" fmla="*/ 151 w 397"/>
                <a:gd name="T31" fmla="*/ 14 h 168"/>
                <a:gd name="T32" fmla="*/ 144 w 397"/>
                <a:gd name="T33" fmla="*/ 10 h 168"/>
                <a:gd name="T34" fmla="*/ 141 w 397"/>
                <a:gd name="T35" fmla="*/ 6 h 168"/>
                <a:gd name="T36" fmla="*/ 139 w 397"/>
                <a:gd name="T37" fmla="*/ 0 h 168"/>
                <a:gd name="T38" fmla="*/ 101 w 397"/>
                <a:gd name="T39" fmla="*/ 0 h 168"/>
                <a:gd name="T40" fmla="*/ 101 w 397"/>
                <a:gd name="T41" fmla="*/ 0 h 168"/>
                <a:gd name="T42" fmla="*/ 90 w 397"/>
                <a:gd name="T43" fmla="*/ 1 h 168"/>
                <a:gd name="T44" fmla="*/ 80 w 397"/>
                <a:gd name="T45" fmla="*/ 3 h 168"/>
                <a:gd name="T46" fmla="*/ 71 w 397"/>
                <a:gd name="T47" fmla="*/ 5 h 168"/>
                <a:gd name="T48" fmla="*/ 61 w 397"/>
                <a:gd name="T49" fmla="*/ 8 h 168"/>
                <a:gd name="T50" fmla="*/ 53 w 397"/>
                <a:gd name="T51" fmla="*/ 13 h 168"/>
                <a:gd name="T52" fmla="*/ 44 w 397"/>
                <a:gd name="T53" fmla="*/ 18 h 168"/>
                <a:gd name="T54" fmla="*/ 38 w 397"/>
                <a:gd name="T55" fmla="*/ 24 h 168"/>
                <a:gd name="T56" fmla="*/ 30 w 397"/>
                <a:gd name="T57" fmla="*/ 30 h 168"/>
                <a:gd name="T58" fmla="*/ 24 w 397"/>
                <a:gd name="T59" fmla="*/ 37 h 168"/>
                <a:gd name="T60" fmla="*/ 17 w 397"/>
                <a:gd name="T61" fmla="*/ 45 h 168"/>
                <a:gd name="T62" fmla="*/ 13 w 397"/>
                <a:gd name="T63" fmla="*/ 53 h 168"/>
                <a:gd name="T64" fmla="*/ 8 w 397"/>
                <a:gd name="T65" fmla="*/ 62 h 168"/>
                <a:gd name="T66" fmla="*/ 5 w 397"/>
                <a:gd name="T67" fmla="*/ 71 h 168"/>
                <a:gd name="T68" fmla="*/ 3 w 397"/>
                <a:gd name="T69" fmla="*/ 80 h 168"/>
                <a:gd name="T70" fmla="*/ 2 w 397"/>
                <a:gd name="T71" fmla="*/ 90 h 168"/>
                <a:gd name="T72" fmla="*/ 0 w 397"/>
                <a:gd name="T73" fmla="*/ 100 h 168"/>
                <a:gd name="T74" fmla="*/ 0 w 397"/>
                <a:gd name="T75" fmla="*/ 167 h 168"/>
                <a:gd name="T76" fmla="*/ 0 w 397"/>
                <a:gd name="T77" fmla="*/ 167 h 168"/>
                <a:gd name="T78" fmla="*/ 62 w 397"/>
                <a:gd name="T79" fmla="*/ 168 h 168"/>
                <a:gd name="T80" fmla="*/ 199 w 397"/>
                <a:gd name="T81" fmla="*/ 168 h 168"/>
                <a:gd name="T82" fmla="*/ 336 w 397"/>
                <a:gd name="T83" fmla="*/ 167 h 168"/>
                <a:gd name="T84" fmla="*/ 380 w 397"/>
                <a:gd name="T85" fmla="*/ 167 h 168"/>
                <a:gd name="T86" fmla="*/ 397 w 397"/>
                <a:gd name="T87" fmla="*/ 166 h 168"/>
                <a:gd name="T88" fmla="*/ 397 w 397"/>
                <a:gd name="T89" fmla="*/ 100 h 168"/>
                <a:gd name="T90" fmla="*/ 397 w 397"/>
                <a:gd name="T91" fmla="*/ 100 h 168"/>
                <a:gd name="T92" fmla="*/ 397 w 397"/>
                <a:gd name="T93" fmla="*/ 90 h 168"/>
                <a:gd name="T94" fmla="*/ 396 w 397"/>
                <a:gd name="T95" fmla="*/ 80 h 168"/>
                <a:gd name="T96" fmla="*/ 393 w 397"/>
                <a:gd name="T97" fmla="*/ 70 h 168"/>
                <a:gd name="T98" fmla="*/ 391 w 397"/>
                <a:gd name="T99" fmla="*/ 61 h 168"/>
                <a:gd name="T100" fmla="*/ 386 w 397"/>
                <a:gd name="T101" fmla="*/ 53 h 168"/>
                <a:gd name="T102" fmla="*/ 380 w 397"/>
                <a:gd name="T103" fmla="*/ 44 h 168"/>
                <a:gd name="T104" fmla="*/ 375 w 397"/>
                <a:gd name="T105" fmla="*/ 37 h 168"/>
                <a:gd name="T106" fmla="*/ 369 w 397"/>
                <a:gd name="T107" fmla="*/ 30 h 168"/>
                <a:gd name="T108" fmla="*/ 361 w 397"/>
                <a:gd name="T109" fmla="*/ 24 h 168"/>
                <a:gd name="T110" fmla="*/ 355 w 397"/>
                <a:gd name="T111" fmla="*/ 18 h 168"/>
                <a:gd name="T112" fmla="*/ 346 w 397"/>
                <a:gd name="T113" fmla="*/ 13 h 168"/>
                <a:gd name="T114" fmla="*/ 338 w 397"/>
                <a:gd name="T115" fmla="*/ 8 h 168"/>
                <a:gd name="T116" fmla="*/ 328 w 397"/>
                <a:gd name="T117" fmla="*/ 5 h 168"/>
                <a:gd name="T118" fmla="*/ 319 w 397"/>
                <a:gd name="T119" fmla="*/ 3 h 168"/>
                <a:gd name="T120" fmla="*/ 309 w 397"/>
                <a:gd name="T121" fmla="*/ 1 h 168"/>
                <a:gd name="T122" fmla="*/ 298 w 397"/>
                <a:gd name="T12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7" h="168">
                  <a:moveTo>
                    <a:pt x="298" y="0"/>
                  </a:moveTo>
                  <a:lnTo>
                    <a:pt x="259" y="0"/>
                  </a:lnTo>
                  <a:lnTo>
                    <a:pt x="259" y="0"/>
                  </a:lnTo>
                  <a:lnTo>
                    <a:pt x="257" y="6"/>
                  </a:lnTo>
                  <a:lnTo>
                    <a:pt x="252" y="10"/>
                  </a:lnTo>
                  <a:lnTo>
                    <a:pt x="247" y="14"/>
                  </a:lnTo>
                  <a:lnTo>
                    <a:pt x="239" y="17"/>
                  </a:lnTo>
                  <a:lnTo>
                    <a:pt x="230" y="19"/>
                  </a:lnTo>
                  <a:lnTo>
                    <a:pt x="220" y="22"/>
                  </a:lnTo>
                  <a:lnTo>
                    <a:pt x="210" y="23"/>
                  </a:lnTo>
                  <a:lnTo>
                    <a:pt x="198" y="23"/>
                  </a:lnTo>
                  <a:lnTo>
                    <a:pt x="188" y="23"/>
                  </a:lnTo>
                  <a:lnTo>
                    <a:pt x="177" y="22"/>
                  </a:lnTo>
                  <a:lnTo>
                    <a:pt x="168" y="19"/>
                  </a:lnTo>
                  <a:lnTo>
                    <a:pt x="159" y="17"/>
                  </a:lnTo>
                  <a:lnTo>
                    <a:pt x="151" y="14"/>
                  </a:lnTo>
                  <a:lnTo>
                    <a:pt x="144" y="10"/>
                  </a:lnTo>
                  <a:lnTo>
                    <a:pt x="141" y="6"/>
                  </a:lnTo>
                  <a:lnTo>
                    <a:pt x="139" y="0"/>
                  </a:lnTo>
                  <a:lnTo>
                    <a:pt x="101" y="0"/>
                  </a:lnTo>
                  <a:lnTo>
                    <a:pt x="101" y="0"/>
                  </a:lnTo>
                  <a:lnTo>
                    <a:pt x="90" y="1"/>
                  </a:lnTo>
                  <a:lnTo>
                    <a:pt x="80" y="3"/>
                  </a:lnTo>
                  <a:lnTo>
                    <a:pt x="71" y="5"/>
                  </a:lnTo>
                  <a:lnTo>
                    <a:pt x="61" y="8"/>
                  </a:lnTo>
                  <a:lnTo>
                    <a:pt x="53" y="13"/>
                  </a:lnTo>
                  <a:lnTo>
                    <a:pt x="44" y="18"/>
                  </a:lnTo>
                  <a:lnTo>
                    <a:pt x="38" y="24"/>
                  </a:lnTo>
                  <a:lnTo>
                    <a:pt x="30" y="30"/>
                  </a:lnTo>
                  <a:lnTo>
                    <a:pt x="24" y="37"/>
                  </a:lnTo>
                  <a:lnTo>
                    <a:pt x="17" y="45"/>
                  </a:lnTo>
                  <a:lnTo>
                    <a:pt x="13" y="53"/>
                  </a:lnTo>
                  <a:lnTo>
                    <a:pt x="8" y="62"/>
                  </a:lnTo>
                  <a:lnTo>
                    <a:pt x="5" y="71"/>
                  </a:lnTo>
                  <a:lnTo>
                    <a:pt x="3" y="80"/>
                  </a:lnTo>
                  <a:lnTo>
                    <a:pt x="2" y="90"/>
                  </a:lnTo>
                  <a:lnTo>
                    <a:pt x="0" y="100"/>
                  </a:lnTo>
                  <a:lnTo>
                    <a:pt x="0" y="167"/>
                  </a:lnTo>
                  <a:lnTo>
                    <a:pt x="0" y="167"/>
                  </a:lnTo>
                  <a:lnTo>
                    <a:pt x="62" y="168"/>
                  </a:lnTo>
                  <a:lnTo>
                    <a:pt x="199" y="168"/>
                  </a:lnTo>
                  <a:lnTo>
                    <a:pt x="336" y="167"/>
                  </a:lnTo>
                  <a:lnTo>
                    <a:pt x="380" y="167"/>
                  </a:lnTo>
                  <a:lnTo>
                    <a:pt x="397" y="166"/>
                  </a:lnTo>
                  <a:lnTo>
                    <a:pt x="397" y="100"/>
                  </a:lnTo>
                  <a:lnTo>
                    <a:pt x="397" y="100"/>
                  </a:lnTo>
                  <a:lnTo>
                    <a:pt x="397" y="90"/>
                  </a:lnTo>
                  <a:lnTo>
                    <a:pt x="396" y="80"/>
                  </a:lnTo>
                  <a:lnTo>
                    <a:pt x="393" y="70"/>
                  </a:lnTo>
                  <a:lnTo>
                    <a:pt x="391" y="61"/>
                  </a:lnTo>
                  <a:lnTo>
                    <a:pt x="386" y="53"/>
                  </a:lnTo>
                  <a:lnTo>
                    <a:pt x="380" y="44"/>
                  </a:lnTo>
                  <a:lnTo>
                    <a:pt x="375" y="37"/>
                  </a:lnTo>
                  <a:lnTo>
                    <a:pt x="369" y="30"/>
                  </a:lnTo>
                  <a:lnTo>
                    <a:pt x="361" y="24"/>
                  </a:lnTo>
                  <a:lnTo>
                    <a:pt x="355" y="18"/>
                  </a:lnTo>
                  <a:lnTo>
                    <a:pt x="346" y="13"/>
                  </a:lnTo>
                  <a:lnTo>
                    <a:pt x="338" y="8"/>
                  </a:lnTo>
                  <a:lnTo>
                    <a:pt x="328" y="5"/>
                  </a:lnTo>
                  <a:lnTo>
                    <a:pt x="319" y="3"/>
                  </a:lnTo>
                  <a:lnTo>
                    <a:pt x="309" y="1"/>
                  </a:lnTo>
                  <a:lnTo>
                    <a:pt x="298" y="0"/>
                  </a:lnTo>
                  <a:close/>
                </a:path>
              </a:pathLst>
            </a:custGeom>
            <a:solidFill>
              <a:srgbClr val="2B70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979">
              <a:extLst>
                <a:ext uri="{FF2B5EF4-FFF2-40B4-BE49-F238E27FC236}">
                  <a16:creationId xmlns:a16="http://schemas.microsoft.com/office/drawing/2014/main" id="{CC935538-8F50-031B-8953-64BAC4F01CF0}"/>
                </a:ext>
              </a:extLst>
            </p:cNvPr>
            <p:cNvSpPr>
              <a:spLocks/>
            </p:cNvSpPr>
            <p:nvPr/>
          </p:nvSpPr>
          <p:spPr bwMode="auto">
            <a:xfrm>
              <a:off x="995362" y="2462212"/>
              <a:ext cx="211138" cy="88900"/>
            </a:xfrm>
            <a:custGeom>
              <a:avLst/>
              <a:gdLst>
                <a:gd name="T0" fmla="*/ 298 w 397"/>
                <a:gd name="T1" fmla="*/ 0 h 168"/>
                <a:gd name="T2" fmla="*/ 259 w 397"/>
                <a:gd name="T3" fmla="*/ 0 h 168"/>
                <a:gd name="T4" fmla="*/ 259 w 397"/>
                <a:gd name="T5" fmla="*/ 0 h 168"/>
                <a:gd name="T6" fmla="*/ 257 w 397"/>
                <a:gd name="T7" fmla="*/ 6 h 168"/>
                <a:gd name="T8" fmla="*/ 252 w 397"/>
                <a:gd name="T9" fmla="*/ 10 h 168"/>
                <a:gd name="T10" fmla="*/ 247 w 397"/>
                <a:gd name="T11" fmla="*/ 14 h 168"/>
                <a:gd name="T12" fmla="*/ 239 w 397"/>
                <a:gd name="T13" fmla="*/ 17 h 168"/>
                <a:gd name="T14" fmla="*/ 230 w 397"/>
                <a:gd name="T15" fmla="*/ 19 h 168"/>
                <a:gd name="T16" fmla="*/ 220 w 397"/>
                <a:gd name="T17" fmla="*/ 22 h 168"/>
                <a:gd name="T18" fmla="*/ 210 w 397"/>
                <a:gd name="T19" fmla="*/ 23 h 168"/>
                <a:gd name="T20" fmla="*/ 198 w 397"/>
                <a:gd name="T21" fmla="*/ 23 h 168"/>
                <a:gd name="T22" fmla="*/ 188 w 397"/>
                <a:gd name="T23" fmla="*/ 23 h 168"/>
                <a:gd name="T24" fmla="*/ 177 w 397"/>
                <a:gd name="T25" fmla="*/ 22 h 168"/>
                <a:gd name="T26" fmla="*/ 168 w 397"/>
                <a:gd name="T27" fmla="*/ 19 h 168"/>
                <a:gd name="T28" fmla="*/ 159 w 397"/>
                <a:gd name="T29" fmla="*/ 17 h 168"/>
                <a:gd name="T30" fmla="*/ 151 w 397"/>
                <a:gd name="T31" fmla="*/ 14 h 168"/>
                <a:gd name="T32" fmla="*/ 144 w 397"/>
                <a:gd name="T33" fmla="*/ 10 h 168"/>
                <a:gd name="T34" fmla="*/ 141 w 397"/>
                <a:gd name="T35" fmla="*/ 6 h 168"/>
                <a:gd name="T36" fmla="*/ 139 w 397"/>
                <a:gd name="T37" fmla="*/ 0 h 168"/>
                <a:gd name="T38" fmla="*/ 101 w 397"/>
                <a:gd name="T39" fmla="*/ 0 h 168"/>
                <a:gd name="T40" fmla="*/ 101 w 397"/>
                <a:gd name="T41" fmla="*/ 0 h 168"/>
                <a:gd name="T42" fmla="*/ 90 w 397"/>
                <a:gd name="T43" fmla="*/ 1 h 168"/>
                <a:gd name="T44" fmla="*/ 80 w 397"/>
                <a:gd name="T45" fmla="*/ 3 h 168"/>
                <a:gd name="T46" fmla="*/ 71 w 397"/>
                <a:gd name="T47" fmla="*/ 5 h 168"/>
                <a:gd name="T48" fmla="*/ 61 w 397"/>
                <a:gd name="T49" fmla="*/ 8 h 168"/>
                <a:gd name="T50" fmla="*/ 53 w 397"/>
                <a:gd name="T51" fmla="*/ 13 h 168"/>
                <a:gd name="T52" fmla="*/ 44 w 397"/>
                <a:gd name="T53" fmla="*/ 18 h 168"/>
                <a:gd name="T54" fmla="*/ 38 w 397"/>
                <a:gd name="T55" fmla="*/ 24 h 168"/>
                <a:gd name="T56" fmla="*/ 30 w 397"/>
                <a:gd name="T57" fmla="*/ 30 h 168"/>
                <a:gd name="T58" fmla="*/ 24 w 397"/>
                <a:gd name="T59" fmla="*/ 37 h 168"/>
                <a:gd name="T60" fmla="*/ 17 w 397"/>
                <a:gd name="T61" fmla="*/ 45 h 168"/>
                <a:gd name="T62" fmla="*/ 13 w 397"/>
                <a:gd name="T63" fmla="*/ 53 h 168"/>
                <a:gd name="T64" fmla="*/ 8 w 397"/>
                <a:gd name="T65" fmla="*/ 62 h 168"/>
                <a:gd name="T66" fmla="*/ 5 w 397"/>
                <a:gd name="T67" fmla="*/ 71 h 168"/>
                <a:gd name="T68" fmla="*/ 3 w 397"/>
                <a:gd name="T69" fmla="*/ 80 h 168"/>
                <a:gd name="T70" fmla="*/ 2 w 397"/>
                <a:gd name="T71" fmla="*/ 90 h 168"/>
                <a:gd name="T72" fmla="*/ 0 w 397"/>
                <a:gd name="T73" fmla="*/ 100 h 168"/>
                <a:gd name="T74" fmla="*/ 0 w 397"/>
                <a:gd name="T75" fmla="*/ 167 h 168"/>
                <a:gd name="T76" fmla="*/ 0 w 397"/>
                <a:gd name="T77" fmla="*/ 167 h 168"/>
                <a:gd name="T78" fmla="*/ 62 w 397"/>
                <a:gd name="T79" fmla="*/ 168 h 168"/>
                <a:gd name="T80" fmla="*/ 199 w 397"/>
                <a:gd name="T81" fmla="*/ 168 h 168"/>
                <a:gd name="T82" fmla="*/ 336 w 397"/>
                <a:gd name="T83" fmla="*/ 167 h 168"/>
                <a:gd name="T84" fmla="*/ 380 w 397"/>
                <a:gd name="T85" fmla="*/ 167 h 168"/>
                <a:gd name="T86" fmla="*/ 397 w 397"/>
                <a:gd name="T87" fmla="*/ 166 h 168"/>
                <a:gd name="T88" fmla="*/ 397 w 397"/>
                <a:gd name="T89" fmla="*/ 100 h 168"/>
                <a:gd name="T90" fmla="*/ 397 w 397"/>
                <a:gd name="T91" fmla="*/ 100 h 168"/>
                <a:gd name="T92" fmla="*/ 397 w 397"/>
                <a:gd name="T93" fmla="*/ 90 h 168"/>
                <a:gd name="T94" fmla="*/ 396 w 397"/>
                <a:gd name="T95" fmla="*/ 80 h 168"/>
                <a:gd name="T96" fmla="*/ 393 w 397"/>
                <a:gd name="T97" fmla="*/ 70 h 168"/>
                <a:gd name="T98" fmla="*/ 391 w 397"/>
                <a:gd name="T99" fmla="*/ 61 h 168"/>
                <a:gd name="T100" fmla="*/ 386 w 397"/>
                <a:gd name="T101" fmla="*/ 53 h 168"/>
                <a:gd name="T102" fmla="*/ 380 w 397"/>
                <a:gd name="T103" fmla="*/ 44 h 168"/>
                <a:gd name="T104" fmla="*/ 375 w 397"/>
                <a:gd name="T105" fmla="*/ 37 h 168"/>
                <a:gd name="T106" fmla="*/ 369 w 397"/>
                <a:gd name="T107" fmla="*/ 30 h 168"/>
                <a:gd name="T108" fmla="*/ 361 w 397"/>
                <a:gd name="T109" fmla="*/ 24 h 168"/>
                <a:gd name="T110" fmla="*/ 355 w 397"/>
                <a:gd name="T111" fmla="*/ 18 h 168"/>
                <a:gd name="T112" fmla="*/ 346 w 397"/>
                <a:gd name="T113" fmla="*/ 13 h 168"/>
                <a:gd name="T114" fmla="*/ 338 w 397"/>
                <a:gd name="T115" fmla="*/ 8 h 168"/>
                <a:gd name="T116" fmla="*/ 328 w 397"/>
                <a:gd name="T117" fmla="*/ 5 h 168"/>
                <a:gd name="T118" fmla="*/ 319 w 397"/>
                <a:gd name="T119" fmla="*/ 3 h 168"/>
                <a:gd name="T120" fmla="*/ 309 w 397"/>
                <a:gd name="T121" fmla="*/ 1 h 168"/>
                <a:gd name="T122" fmla="*/ 298 w 397"/>
                <a:gd name="T12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7" h="168">
                  <a:moveTo>
                    <a:pt x="298" y="0"/>
                  </a:moveTo>
                  <a:lnTo>
                    <a:pt x="259" y="0"/>
                  </a:lnTo>
                  <a:lnTo>
                    <a:pt x="259" y="0"/>
                  </a:lnTo>
                  <a:lnTo>
                    <a:pt x="257" y="6"/>
                  </a:lnTo>
                  <a:lnTo>
                    <a:pt x="252" y="10"/>
                  </a:lnTo>
                  <a:lnTo>
                    <a:pt x="247" y="14"/>
                  </a:lnTo>
                  <a:lnTo>
                    <a:pt x="239" y="17"/>
                  </a:lnTo>
                  <a:lnTo>
                    <a:pt x="230" y="19"/>
                  </a:lnTo>
                  <a:lnTo>
                    <a:pt x="220" y="22"/>
                  </a:lnTo>
                  <a:lnTo>
                    <a:pt x="210" y="23"/>
                  </a:lnTo>
                  <a:lnTo>
                    <a:pt x="198" y="23"/>
                  </a:lnTo>
                  <a:lnTo>
                    <a:pt x="188" y="23"/>
                  </a:lnTo>
                  <a:lnTo>
                    <a:pt x="177" y="22"/>
                  </a:lnTo>
                  <a:lnTo>
                    <a:pt x="168" y="19"/>
                  </a:lnTo>
                  <a:lnTo>
                    <a:pt x="159" y="17"/>
                  </a:lnTo>
                  <a:lnTo>
                    <a:pt x="151" y="14"/>
                  </a:lnTo>
                  <a:lnTo>
                    <a:pt x="144" y="10"/>
                  </a:lnTo>
                  <a:lnTo>
                    <a:pt x="141" y="6"/>
                  </a:lnTo>
                  <a:lnTo>
                    <a:pt x="139" y="0"/>
                  </a:lnTo>
                  <a:lnTo>
                    <a:pt x="101" y="0"/>
                  </a:lnTo>
                  <a:lnTo>
                    <a:pt x="101" y="0"/>
                  </a:lnTo>
                  <a:lnTo>
                    <a:pt x="90" y="1"/>
                  </a:lnTo>
                  <a:lnTo>
                    <a:pt x="80" y="3"/>
                  </a:lnTo>
                  <a:lnTo>
                    <a:pt x="71" y="5"/>
                  </a:lnTo>
                  <a:lnTo>
                    <a:pt x="61" y="8"/>
                  </a:lnTo>
                  <a:lnTo>
                    <a:pt x="53" y="13"/>
                  </a:lnTo>
                  <a:lnTo>
                    <a:pt x="44" y="18"/>
                  </a:lnTo>
                  <a:lnTo>
                    <a:pt x="38" y="24"/>
                  </a:lnTo>
                  <a:lnTo>
                    <a:pt x="30" y="30"/>
                  </a:lnTo>
                  <a:lnTo>
                    <a:pt x="24" y="37"/>
                  </a:lnTo>
                  <a:lnTo>
                    <a:pt x="17" y="45"/>
                  </a:lnTo>
                  <a:lnTo>
                    <a:pt x="13" y="53"/>
                  </a:lnTo>
                  <a:lnTo>
                    <a:pt x="8" y="62"/>
                  </a:lnTo>
                  <a:lnTo>
                    <a:pt x="5" y="71"/>
                  </a:lnTo>
                  <a:lnTo>
                    <a:pt x="3" y="80"/>
                  </a:lnTo>
                  <a:lnTo>
                    <a:pt x="2" y="90"/>
                  </a:lnTo>
                  <a:lnTo>
                    <a:pt x="0" y="100"/>
                  </a:lnTo>
                  <a:lnTo>
                    <a:pt x="0" y="167"/>
                  </a:lnTo>
                  <a:lnTo>
                    <a:pt x="0" y="167"/>
                  </a:lnTo>
                  <a:lnTo>
                    <a:pt x="62" y="168"/>
                  </a:lnTo>
                  <a:lnTo>
                    <a:pt x="199" y="168"/>
                  </a:lnTo>
                  <a:lnTo>
                    <a:pt x="336" y="167"/>
                  </a:lnTo>
                  <a:lnTo>
                    <a:pt x="380" y="167"/>
                  </a:lnTo>
                  <a:lnTo>
                    <a:pt x="397" y="166"/>
                  </a:lnTo>
                  <a:lnTo>
                    <a:pt x="397" y="100"/>
                  </a:lnTo>
                  <a:lnTo>
                    <a:pt x="397" y="100"/>
                  </a:lnTo>
                  <a:lnTo>
                    <a:pt x="397" y="90"/>
                  </a:lnTo>
                  <a:lnTo>
                    <a:pt x="396" y="80"/>
                  </a:lnTo>
                  <a:lnTo>
                    <a:pt x="393" y="70"/>
                  </a:lnTo>
                  <a:lnTo>
                    <a:pt x="391" y="61"/>
                  </a:lnTo>
                  <a:lnTo>
                    <a:pt x="386" y="53"/>
                  </a:lnTo>
                  <a:lnTo>
                    <a:pt x="380" y="44"/>
                  </a:lnTo>
                  <a:lnTo>
                    <a:pt x="375" y="37"/>
                  </a:lnTo>
                  <a:lnTo>
                    <a:pt x="369" y="30"/>
                  </a:lnTo>
                  <a:lnTo>
                    <a:pt x="361" y="24"/>
                  </a:lnTo>
                  <a:lnTo>
                    <a:pt x="355" y="18"/>
                  </a:lnTo>
                  <a:lnTo>
                    <a:pt x="346" y="13"/>
                  </a:lnTo>
                  <a:lnTo>
                    <a:pt x="338" y="8"/>
                  </a:lnTo>
                  <a:lnTo>
                    <a:pt x="328" y="5"/>
                  </a:lnTo>
                  <a:lnTo>
                    <a:pt x="319" y="3"/>
                  </a:lnTo>
                  <a:lnTo>
                    <a:pt x="309" y="1"/>
                  </a:lnTo>
                  <a:lnTo>
                    <a:pt x="2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980">
              <a:extLst>
                <a:ext uri="{FF2B5EF4-FFF2-40B4-BE49-F238E27FC236}">
                  <a16:creationId xmlns:a16="http://schemas.microsoft.com/office/drawing/2014/main" id="{CC2DFAED-206C-7AA8-5122-249C1D425B2C}"/>
                </a:ext>
              </a:extLst>
            </p:cNvPr>
            <p:cNvSpPr>
              <a:spLocks/>
            </p:cNvSpPr>
            <p:nvPr/>
          </p:nvSpPr>
          <p:spPr bwMode="auto">
            <a:xfrm>
              <a:off x="1039812" y="2301875"/>
              <a:ext cx="120650" cy="187325"/>
            </a:xfrm>
            <a:custGeom>
              <a:avLst/>
              <a:gdLst>
                <a:gd name="T0" fmla="*/ 226 w 226"/>
                <a:gd name="T1" fmla="*/ 143 h 354"/>
                <a:gd name="T2" fmla="*/ 223 w 226"/>
                <a:gd name="T3" fmla="*/ 115 h 354"/>
                <a:gd name="T4" fmla="*/ 217 w 226"/>
                <a:gd name="T5" fmla="*/ 88 h 354"/>
                <a:gd name="T6" fmla="*/ 207 w 226"/>
                <a:gd name="T7" fmla="*/ 63 h 354"/>
                <a:gd name="T8" fmla="*/ 192 w 226"/>
                <a:gd name="T9" fmla="*/ 43 h 354"/>
                <a:gd name="T10" fmla="*/ 175 w 226"/>
                <a:gd name="T11" fmla="*/ 25 h 354"/>
                <a:gd name="T12" fmla="*/ 156 w 226"/>
                <a:gd name="T13" fmla="*/ 11 h 354"/>
                <a:gd name="T14" fmla="*/ 136 w 226"/>
                <a:gd name="T15" fmla="*/ 3 h 354"/>
                <a:gd name="T16" fmla="*/ 112 w 226"/>
                <a:gd name="T17" fmla="*/ 0 h 354"/>
                <a:gd name="T18" fmla="*/ 101 w 226"/>
                <a:gd name="T19" fmla="*/ 1 h 354"/>
                <a:gd name="T20" fmla="*/ 79 w 226"/>
                <a:gd name="T21" fmla="*/ 7 h 354"/>
                <a:gd name="T22" fmla="*/ 59 w 226"/>
                <a:gd name="T23" fmla="*/ 18 h 354"/>
                <a:gd name="T24" fmla="*/ 41 w 226"/>
                <a:gd name="T25" fmla="*/ 32 h 354"/>
                <a:gd name="T26" fmla="*/ 26 w 226"/>
                <a:gd name="T27" fmla="*/ 53 h 354"/>
                <a:gd name="T28" fmla="*/ 13 w 226"/>
                <a:gd name="T29" fmla="*/ 75 h 354"/>
                <a:gd name="T30" fmla="*/ 5 w 226"/>
                <a:gd name="T31" fmla="*/ 101 h 354"/>
                <a:gd name="T32" fmla="*/ 1 w 226"/>
                <a:gd name="T33" fmla="*/ 128 h 354"/>
                <a:gd name="T34" fmla="*/ 0 w 226"/>
                <a:gd name="T35" fmla="*/ 143 h 354"/>
                <a:gd name="T36" fmla="*/ 4 w 226"/>
                <a:gd name="T37" fmla="*/ 181 h 354"/>
                <a:gd name="T38" fmla="*/ 15 w 226"/>
                <a:gd name="T39" fmla="*/ 215 h 354"/>
                <a:gd name="T40" fmla="*/ 32 w 226"/>
                <a:gd name="T41" fmla="*/ 243 h 354"/>
                <a:gd name="T42" fmla="*/ 55 w 226"/>
                <a:gd name="T43" fmla="*/ 265 h 354"/>
                <a:gd name="T44" fmla="*/ 55 w 226"/>
                <a:gd name="T45" fmla="*/ 293 h 354"/>
                <a:gd name="T46" fmla="*/ 59 w 226"/>
                <a:gd name="T47" fmla="*/ 315 h 354"/>
                <a:gd name="T48" fmla="*/ 70 w 226"/>
                <a:gd name="T49" fmla="*/ 334 h 354"/>
                <a:gd name="T50" fmla="*/ 88 w 226"/>
                <a:gd name="T51" fmla="*/ 347 h 354"/>
                <a:gd name="T52" fmla="*/ 110 w 226"/>
                <a:gd name="T53" fmla="*/ 354 h 354"/>
                <a:gd name="T54" fmla="*/ 117 w 226"/>
                <a:gd name="T55" fmla="*/ 354 h 354"/>
                <a:gd name="T56" fmla="*/ 129 w 226"/>
                <a:gd name="T57" fmla="*/ 353 h 354"/>
                <a:gd name="T58" fmla="*/ 146 w 226"/>
                <a:gd name="T59" fmla="*/ 346 h 354"/>
                <a:gd name="T60" fmla="*/ 164 w 226"/>
                <a:gd name="T61" fmla="*/ 329 h 354"/>
                <a:gd name="T62" fmla="*/ 174 w 226"/>
                <a:gd name="T63" fmla="*/ 307 h 354"/>
                <a:gd name="T64" fmla="*/ 176 w 226"/>
                <a:gd name="T65" fmla="*/ 294 h 354"/>
                <a:gd name="T66" fmla="*/ 176 w 226"/>
                <a:gd name="T67" fmla="*/ 261 h 354"/>
                <a:gd name="T68" fmla="*/ 196 w 226"/>
                <a:gd name="T69" fmla="*/ 239 h 354"/>
                <a:gd name="T70" fmla="*/ 212 w 226"/>
                <a:gd name="T71" fmla="*/ 211 h 354"/>
                <a:gd name="T72" fmla="*/ 222 w 226"/>
                <a:gd name="T73" fmla="*/ 179 h 354"/>
                <a:gd name="T74" fmla="*/ 226 w 226"/>
                <a:gd name="T75" fmla="*/ 14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6" h="354">
                  <a:moveTo>
                    <a:pt x="226" y="143"/>
                  </a:moveTo>
                  <a:lnTo>
                    <a:pt x="226" y="143"/>
                  </a:lnTo>
                  <a:lnTo>
                    <a:pt x="225" y="128"/>
                  </a:lnTo>
                  <a:lnTo>
                    <a:pt x="223" y="115"/>
                  </a:lnTo>
                  <a:lnTo>
                    <a:pt x="220" y="101"/>
                  </a:lnTo>
                  <a:lnTo>
                    <a:pt x="217" y="88"/>
                  </a:lnTo>
                  <a:lnTo>
                    <a:pt x="212" y="75"/>
                  </a:lnTo>
                  <a:lnTo>
                    <a:pt x="207" y="63"/>
                  </a:lnTo>
                  <a:lnTo>
                    <a:pt x="200" y="53"/>
                  </a:lnTo>
                  <a:lnTo>
                    <a:pt x="192" y="43"/>
                  </a:lnTo>
                  <a:lnTo>
                    <a:pt x="184" y="32"/>
                  </a:lnTo>
                  <a:lnTo>
                    <a:pt x="175" y="25"/>
                  </a:lnTo>
                  <a:lnTo>
                    <a:pt x="166" y="18"/>
                  </a:lnTo>
                  <a:lnTo>
                    <a:pt x="156" y="11"/>
                  </a:lnTo>
                  <a:lnTo>
                    <a:pt x="146" y="7"/>
                  </a:lnTo>
                  <a:lnTo>
                    <a:pt x="136" y="3"/>
                  </a:lnTo>
                  <a:lnTo>
                    <a:pt x="124" y="1"/>
                  </a:lnTo>
                  <a:lnTo>
                    <a:pt x="112" y="0"/>
                  </a:lnTo>
                  <a:lnTo>
                    <a:pt x="112" y="0"/>
                  </a:lnTo>
                  <a:lnTo>
                    <a:pt x="101" y="1"/>
                  </a:lnTo>
                  <a:lnTo>
                    <a:pt x="90" y="3"/>
                  </a:lnTo>
                  <a:lnTo>
                    <a:pt x="79" y="7"/>
                  </a:lnTo>
                  <a:lnTo>
                    <a:pt x="68" y="11"/>
                  </a:lnTo>
                  <a:lnTo>
                    <a:pt x="59" y="18"/>
                  </a:lnTo>
                  <a:lnTo>
                    <a:pt x="49" y="25"/>
                  </a:lnTo>
                  <a:lnTo>
                    <a:pt x="41" y="32"/>
                  </a:lnTo>
                  <a:lnTo>
                    <a:pt x="33" y="43"/>
                  </a:lnTo>
                  <a:lnTo>
                    <a:pt x="26" y="53"/>
                  </a:lnTo>
                  <a:lnTo>
                    <a:pt x="19" y="63"/>
                  </a:lnTo>
                  <a:lnTo>
                    <a:pt x="13" y="75"/>
                  </a:lnTo>
                  <a:lnTo>
                    <a:pt x="9" y="88"/>
                  </a:lnTo>
                  <a:lnTo>
                    <a:pt x="5" y="101"/>
                  </a:lnTo>
                  <a:lnTo>
                    <a:pt x="2" y="115"/>
                  </a:lnTo>
                  <a:lnTo>
                    <a:pt x="1" y="128"/>
                  </a:lnTo>
                  <a:lnTo>
                    <a:pt x="0" y="143"/>
                  </a:lnTo>
                  <a:lnTo>
                    <a:pt x="0" y="143"/>
                  </a:lnTo>
                  <a:lnTo>
                    <a:pt x="1" y="162"/>
                  </a:lnTo>
                  <a:lnTo>
                    <a:pt x="4" y="181"/>
                  </a:lnTo>
                  <a:lnTo>
                    <a:pt x="9" y="198"/>
                  </a:lnTo>
                  <a:lnTo>
                    <a:pt x="15" y="215"/>
                  </a:lnTo>
                  <a:lnTo>
                    <a:pt x="23" y="229"/>
                  </a:lnTo>
                  <a:lnTo>
                    <a:pt x="32" y="243"/>
                  </a:lnTo>
                  <a:lnTo>
                    <a:pt x="42" y="255"/>
                  </a:lnTo>
                  <a:lnTo>
                    <a:pt x="55" y="265"/>
                  </a:lnTo>
                  <a:lnTo>
                    <a:pt x="55" y="293"/>
                  </a:lnTo>
                  <a:lnTo>
                    <a:pt x="55" y="293"/>
                  </a:lnTo>
                  <a:lnTo>
                    <a:pt x="56" y="305"/>
                  </a:lnTo>
                  <a:lnTo>
                    <a:pt x="59" y="315"/>
                  </a:lnTo>
                  <a:lnTo>
                    <a:pt x="64" y="325"/>
                  </a:lnTo>
                  <a:lnTo>
                    <a:pt x="70" y="334"/>
                  </a:lnTo>
                  <a:lnTo>
                    <a:pt x="78" y="342"/>
                  </a:lnTo>
                  <a:lnTo>
                    <a:pt x="88" y="347"/>
                  </a:lnTo>
                  <a:lnTo>
                    <a:pt x="99" y="352"/>
                  </a:lnTo>
                  <a:lnTo>
                    <a:pt x="110" y="354"/>
                  </a:lnTo>
                  <a:lnTo>
                    <a:pt x="110" y="354"/>
                  </a:lnTo>
                  <a:lnTo>
                    <a:pt x="117" y="354"/>
                  </a:lnTo>
                  <a:lnTo>
                    <a:pt x="122" y="354"/>
                  </a:lnTo>
                  <a:lnTo>
                    <a:pt x="129" y="353"/>
                  </a:lnTo>
                  <a:lnTo>
                    <a:pt x="135" y="352"/>
                  </a:lnTo>
                  <a:lnTo>
                    <a:pt x="146" y="346"/>
                  </a:lnTo>
                  <a:lnTo>
                    <a:pt x="156" y="338"/>
                  </a:lnTo>
                  <a:lnTo>
                    <a:pt x="164" y="329"/>
                  </a:lnTo>
                  <a:lnTo>
                    <a:pt x="171" y="319"/>
                  </a:lnTo>
                  <a:lnTo>
                    <a:pt x="174" y="307"/>
                  </a:lnTo>
                  <a:lnTo>
                    <a:pt x="175" y="301"/>
                  </a:lnTo>
                  <a:lnTo>
                    <a:pt x="176" y="294"/>
                  </a:lnTo>
                  <a:lnTo>
                    <a:pt x="176" y="261"/>
                  </a:lnTo>
                  <a:lnTo>
                    <a:pt x="176" y="261"/>
                  </a:lnTo>
                  <a:lnTo>
                    <a:pt x="186" y="251"/>
                  </a:lnTo>
                  <a:lnTo>
                    <a:pt x="196" y="239"/>
                  </a:lnTo>
                  <a:lnTo>
                    <a:pt x="204" y="226"/>
                  </a:lnTo>
                  <a:lnTo>
                    <a:pt x="212" y="211"/>
                  </a:lnTo>
                  <a:lnTo>
                    <a:pt x="218" y="195"/>
                  </a:lnTo>
                  <a:lnTo>
                    <a:pt x="222" y="179"/>
                  </a:lnTo>
                  <a:lnTo>
                    <a:pt x="225" y="162"/>
                  </a:lnTo>
                  <a:lnTo>
                    <a:pt x="226" y="143"/>
                  </a:lnTo>
                  <a:close/>
                </a:path>
              </a:pathLst>
            </a:custGeom>
            <a:solidFill>
              <a:srgbClr val="5633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981">
              <a:extLst>
                <a:ext uri="{FF2B5EF4-FFF2-40B4-BE49-F238E27FC236}">
                  <a16:creationId xmlns:a16="http://schemas.microsoft.com/office/drawing/2014/main" id="{53D87526-F4AC-9C90-9458-82BE5063DB1D}"/>
                </a:ext>
              </a:extLst>
            </p:cNvPr>
            <p:cNvSpPr>
              <a:spLocks/>
            </p:cNvSpPr>
            <p:nvPr/>
          </p:nvSpPr>
          <p:spPr bwMode="auto">
            <a:xfrm>
              <a:off x="1039812" y="2301875"/>
              <a:ext cx="120650" cy="187325"/>
            </a:xfrm>
            <a:custGeom>
              <a:avLst/>
              <a:gdLst>
                <a:gd name="T0" fmla="*/ 226 w 226"/>
                <a:gd name="T1" fmla="*/ 143 h 354"/>
                <a:gd name="T2" fmla="*/ 223 w 226"/>
                <a:gd name="T3" fmla="*/ 115 h 354"/>
                <a:gd name="T4" fmla="*/ 217 w 226"/>
                <a:gd name="T5" fmla="*/ 88 h 354"/>
                <a:gd name="T6" fmla="*/ 207 w 226"/>
                <a:gd name="T7" fmla="*/ 63 h 354"/>
                <a:gd name="T8" fmla="*/ 192 w 226"/>
                <a:gd name="T9" fmla="*/ 43 h 354"/>
                <a:gd name="T10" fmla="*/ 175 w 226"/>
                <a:gd name="T11" fmla="*/ 25 h 354"/>
                <a:gd name="T12" fmla="*/ 156 w 226"/>
                <a:gd name="T13" fmla="*/ 11 h 354"/>
                <a:gd name="T14" fmla="*/ 136 w 226"/>
                <a:gd name="T15" fmla="*/ 3 h 354"/>
                <a:gd name="T16" fmla="*/ 112 w 226"/>
                <a:gd name="T17" fmla="*/ 0 h 354"/>
                <a:gd name="T18" fmla="*/ 101 w 226"/>
                <a:gd name="T19" fmla="*/ 1 h 354"/>
                <a:gd name="T20" fmla="*/ 79 w 226"/>
                <a:gd name="T21" fmla="*/ 7 h 354"/>
                <a:gd name="T22" fmla="*/ 59 w 226"/>
                <a:gd name="T23" fmla="*/ 18 h 354"/>
                <a:gd name="T24" fmla="*/ 41 w 226"/>
                <a:gd name="T25" fmla="*/ 32 h 354"/>
                <a:gd name="T26" fmla="*/ 26 w 226"/>
                <a:gd name="T27" fmla="*/ 53 h 354"/>
                <a:gd name="T28" fmla="*/ 13 w 226"/>
                <a:gd name="T29" fmla="*/ 75 h 354"/>
                <a:gd name="T30" fmla="*/ 5 w 226"/>
                <a:gd name="T31" fmla="*/ 101 h 354"/>
                <a:gd name="T32" fmla="*/ 1 w 226"/>
                <a:gd name="T33" fmla="*/ 128 h 354"/>
                <a:gd name="T34" fmla="*/ 0 w 226"/>
                <a:gd name="T35" fmla="*/ 143 h 354"/>
                <a:gd name="T36" fmla="*/ 4 w 226"/>
                <a:gd name="T37" fmla="*/ 181 h 354"/>
                <a:gd name="T38" fmla="*/ 15 w 226"/>
                <a:gd name="T39" fmla="*/ 215 h 354"/>
                <a:gd name="T40" fmla="*/ 32 w 226"/>
                <a:gd name="T41" fmla="*/ 243 h 354"/>
                <a:gd name="T42" fmla="*/ 55 w 226"/>
                <a:gd name="T43" fmla="*/ 265 h 354"/>
                <a:gd name="T44" fmla="*/ 55 w 226"/>
                <a:gd name="T45" fmla="*/ 293 h 354"/>
                <a:gd name="T46" fmla="*/ 59 w 226"/>
                <a:gd name="T47" fmla="*/ 315 h 354"/>
                <a:gd name="T48" fmla="*/ 70 w 226"/>
                <a:gd name="T49" fmla="*/ 334 h 354"/>
                <a:gd name="T50" fmla="*/ 88 w 226"/>
                <a:gd name="T51" fmla="*/ 347 h 354"/>
                <a:gd name="T52" fmla="*/ 110 w 226"/>
                <a:gd name="T53" fmla="*/ 354 h 354"/>
                <a:gd name="T54" fmla="*/ 117 w 226"/>
                <a:gd name="T55" fmla="*/ 354 h 354"/>
                <a:gd name="T56" fmla="*/ 129 w 226"/>
                <a:gd name="T57" fmla="*/ 353 h 354"/>
                <a:gd name="T58" fmla="*/ 146 w 226"/>
                <a:gd name="T59" fmla="*/ 346 h 354"/>
                <a:gd name="T60" fmla="*/ 164 w 226"/>
                <a:gd name="T61" fmla="*/ 329 h 354"/>
                <a:gd name="T62" fmla="*/ 174 w 226"/>
                <a:gd name="T63" fmla="*/ 307 h 354"/>
                <a:gd name="T64" fmla="*/ 176 w 226"/>
                <a:gd name="T65" fmla="*/ 294 h 354"/>
                <a:gd name="T66" fmla="*/ 176 w 226"/>
                <a:gd name="T67" fmla="*/ 261 h 354"/>
                <a:gd name="T68" fmla="*/ 196 w 226"/>
                <a:gd name="T69" fmla="*/ 239 h 354"/>
                <a:gd name="T70" fmla="*/ 212 w 226"/>
                <a:gd name="T71" fmla="*/ 211 h 354"/>
                <a:gd name="T72" fmla="*/ 222 w 226"/>
                <a:gd name="T73" fmla="*/ 179 h 354"/>
                <a:gd name="T74" fmla="*/ 226 w 226"/>
                <a:gd name="T75" fmla="*/ 14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6" h="354">
                  <a:moveTo>
                    <a:pt x="226" y="143"/>
                  </a:moveTo>
                  <a:lnTo>
                    <a:pt x="226" y="143"/>
                  </a:lnTo>
                  <a:lnTo>
                    <a:pt x="225" y="128"/>
                  </a:lnTo>
                  <a:lnTo>
                    <a:pt x="223" y="115"/>
                  </a:lnTo>
                  <a:lnTo>
                    <a:pt x="220" y="101"/>
                  </a:lnTo>
                  <a:lnTo>
                    <a:pt x="217" y="88"/>
                  </a:lnTo>
                  <a:lnTo>
                    <a:pt x="212" y="75"/>
                  </a:lnTo>
                  <a:lnTo>
                    <a:pt x="207" y="63"/>
                  </a:lnTo>
                  <a:lnTo>
                    <a:pt x="200" y="53"/>
                  </a:lnTo>
                  <a:lnTo>
                    <a:pt x="192" y="43"/>
                  </a:lnTo>
                  <a:lnTo>
                    <a:pt x="184" y="32"/>
                  </a:lnTo>
                  <a:lnTo>
                    <a:pt x="175" y="25"/>
                  </a:lnTo>
                  <a:lnTo>
                    <a:pt x="166" y="18"/>
                  </a:lnTo>
                  <a:lnTo>
                    <a:pt x="156" y="11"/>
                  </a:lnTo>
                  <a:lnTo>
                    <a:pt x="146" y="7"/>
                  </a:lnTo>
                  <a:lnTo>
                    <a:pt x="136" y="3"/>
                  </a:lnTo>
                  <a:lnTo>
                    <a:pt x="124" y="1"/>
                  </a:lnTo>
                  <a:lnTo>
                    <a:pt x="112" y="0"/>
                  </a:lnTo>
                  <a:lnTo>
                    <a:pt x="112" y="0"/>
                  </a:lnTo>
                  <a:lnTo>
                    <a:pt x="101" y="1"/>
                  </a:lnTo>
                  <a:lnTo>
                    <a:pt x="90" y="3"/>
                  </a:lnTo>
                  <a:lnTo>
                    <a:pt x="79" y="7"/>
                  </a:lnTo>
                  <a:lnTo>
                    <a:pt x="68" y="11"/>
                  </a:lnTo>
                  <a:lnTo>
                    <a:pt x="59" y="18"/>
                  </a:lnTo>
                  <a:lnTo>
                    <a:pt x="49" y="25"/>
                  </a:lnTo>
                  <a:lnTo>
                    <a:pt x="41" y="32"/>
                  </a:lnTo>
                  <a:lnTo>
                    <a:pt x="33" y="43"/>
                  </a:lnTo>
                  <a:lnTo>
                    <a:pt x="26" y="53"/>
                  </a:lnTo>
                  <a:lnTo>
                    <a:pt x="19" y="63"/>
                  </a:lnTo>
                  <a:lnTo>
                    <a:pt x="13" y="75"/>
                  </a:lnTo>
                  <a:lnTo>
                    <a:pt x="9" y="88"/>
                  </a:lnTo>
                  <a:lnTo>
                    <a:pt x="5" y="101"/>
                  </a:lnTo>
                  <a:lnTo>
                    <a:pt x="2" y="115"/>
                  </a:lnTo>
                  <a:lnTo>
                    <a:pt x="1" y="128"/>
                  </a:lnTo>
                  <a:lnTo>
                    <a:pt x="0" y="143"/>
                  </a:lnTo>
                  <a:lnTo>
                    <a:pt x="0" y="143"/>
                  </a:lnTo>
                  <a:lnTo>
                    <a:pt x="1" y="162"/>
                  </a:lnTo>
                  <a:lnTo>
                    <a:pt x="4" y="181"/>
                  </a:lnTo>
                  <a:lnTo>
                    <a:pt x="9" y="198"/>
                  </a:lnTo>
                  <a:lnTo>
                    <a:pt x="15" y="215"/>
                  </a:lnTo>
                  <a:lnTo>
                    <a:pt x="23" y="229"/>
                  </a:lnTo>
                  <a:lnTo>
                    <a:pt x="32" y="243"/>
                  </a:lnTo>
                  <a:lnTo>
                    <a:pt x="42" y="255"/>
                  </a:lnTo>
                  <a:lnTo>
                    <a:pt x="55" y="265"/>
                  </a:lnTo>
                  <a:lnTo>
                    <a:pt x="55" y="293"/>
                  </a:lnTo>
                  <a:lnTo>
                    <a:pt x="55" y="293"/>
                  </a:lnTo>
                  <a:lnTo>
                    <a:pt x="56" y="305"/>
                  </a:lnTo>
                  <a:lnTo>
                    <a:pt x="59" y="315"/>
                  </a:lnTo>
                  <a:lnTo>
                    <a:pt x="64" y="325"/>
                  </a:lnTo>
                  <a:lnTo>
                    <a:pt x="70" y="334"/>
                  </a:lnTo>
                  <a:lnTo>
                    <a:pt x="78" y="342"/>
                  </a:lnTo>
                  <a:lnTo>
                    <a:pt x="88" y="347"/>
                  </a:lnTo>
                  <a:lnTo>
                    <a:pt x="99" y="352"/>
                  </a:lnTo>
                  <a:lnTo>
                    <a:pt x="110" y="354"/>
                  </a:lnTo>
                  <a:lnTo>
                    <a:pt x="110" y="354"/>
                  </a:lnTo>
                  <a:lnTo>
                    <a:pt x="117" y="354"/>
                  </a:lnTo>
                  <a:lnTo>
                    <a:pt x="122" y="354"/>
                  </a:lnTo>
                  <a:lnTo>
                    <a:pt x="129" y="353"/>
                  </a:lnTo>
                  <a:lnTo>
                    <a:pt x="135" y="352"/>
                  </a:lnTo>
                  <a:lnTo>
                    <a:pt x="146" y="346"/>
                  </a:lnTo>
                  <a:lnTo>
                    <a:pt x="156" y="338"/>
                  </a:lnTo>
                  <a:lnTo>
                    <a:pt x="164" y="329"/>
                  </a:lnTo>
                  <a:lnTo>
                    <a:pt x="171" y="319"/>
                  </a:lnTo>
                  <a:lnTo>
                    <a:pt x="174" y="307"/>
                  </a:lnTo>
                  <a:lnTo>
                    <a:pt x="175" y="301"/>
                  </a:lnTo>
                  <a:lnTo>
                    <a:pt x="176" y="294"/>
                  </a:lnTo>
                  <a:lnTo>
                    <a:pt x="176" y="261"/>
                  </a:lnTo>
                  <a:lnTo>
                    <a:pt x="176" y="261"/>
                  </a:lnTo>
                  <a:lnTo>
                    <a:pt x="186" y="251"/>
                  </a:lnTo>
                  <a:lnTo>
                    <a:pt x="196" y="239"/>
                  </a:lnTo>
                  <a:lnTo>
                    <a:pt x="204" y="226"/>
                  </a:lnTo>
                  <a:lnTo>
                    <a:pt x="212" y="211"/>
                  </a:lnTo>
                  <a:lnTo>
                    <a:pt x="218" y="195"/>
                  </a:lnTo>
                  <a:lnTo>
                    <a:pt x="222" y="179"/>
                  </a:lnTo>
                  <a:lnTo>
                    <a:pt x="225" y="162"/>
                  </a:lnTo>
                  <a:lnTo>
                    <a:pt x="226" y="1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982">
              <a:extLst>
                <a:ext uri="{FF2B5EF4-FFF2-40B4-BE49-F238E27FC236}">
                  <a16:creationId xmlns:a16="http://schemas.microsoft.com/office/drawing/2014/main" id="{441982D2-E7B5-7CF2-02DE-45E1E7478E18}"/>
                </a:ext>
              </a:extLst>
            </p:cNvPr>
            <p:cNvSpPr>
              <a:spLocks/>
            </p:cNvSpPr>
            <p:nvPr/>
          </p:nvSpPr>
          <p:spPr bwMode="auto">
            <a:xfrm>
              <a:off x="1069975" y="2441575"/>
              <a:ext cx="0" cy="9525"/>
            </a:xfrm>
            <a:custGeom>
              <a:avLst/>
              <a:gdLst>
                <a:gd name="T0" fmla="*/ 0 h 18"/>
                <a:gd name="T1" fmla="*/ 13 h 18"/>
                <a:gd name="T2" fmla="*/ 13 h 18"/>
                <a:gd name="T3" fmla="*/ 18 h 18"/>
                <a:gd name="T4" fmla="*/ 0 h 18"/>
                <a:gd name="T5" fmla="*/ 0 h 18"/>
                <a:gd name="T6" fmla="*/ 0 h 18"/>
              </a:gdLst>
              <a:ahLst/>
              <a:cxnLst>
                <a:cxn ang="0">
                  <a:pos x="0" y="T0"/>
                </a:cxn>
                <a:cxn ang="0">
                  <a:pos x="0" y="T1"/>
                </a:cxn>
                <a:cxn ang="0">
                  <a:pos x="0" y="T2"/>
                </a:cxn>
                <a:cxn ang="0">
                  <a:pos x="0" y="T3"/>
                </a:cxn>
                <a:cxn ang="0">
                  <a:pos x="0" y="T4"/>
                </a:cxn>
                <a:cxn ang="0">
                  <a:pos x="0" y="T5"/>
                </a:cxn>
                <a:cxn ang="0">
                  <a:pos x="0" y="T6"/>
                </a:cxn>
              </a:cxnLst>
              <a:rect l="0" t="0" r="r" b="b"/>
              <a:pathLst>
                <a:path h="18">
                  <a:moveTo>
                    <a:pt x="0" y="0"/>
                  </a:moveTo>
                  <a:lnTo>
                    <a:pt x="0" y="13"/>
                  </a:lnTo>
                  <a:lnTo>
                    <a:pt x="0" y="13"/>
                  </a:lnTo>
                  <a:lnTo>
                    <a:pt x="0" y="18"/>
                  </a:lnTo>
                  <a:lnTo>
                    <a:pt x="0" y="0"/>
                  </a:lnTo>
                  <a:lnTo>
                    <a:pt x="0" y="0"/>
                  </a:lnTo>
                  <a:lnTo>
                    <a:pt x="0" y="0"/>
                  </a:lnTo>
                  <a:close/>
                </a:path>
              </a:pathLst>
            </a:custGeom>
            <a:solidFill>
              <a:srgbClr val="3A2B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983">
              <a:extLst>
                <a:ext uri="{FF2B5EF4-FFF2-40B4-BE49-F238E27FC236}">
                  <a16:creationId xmlns:a16="http://schemas.microsoft.com/office/drawing/2014/main" id="{91417480-77D6-0F52-8568-D1CB2E5DB11D}"/>
                </a:ext>
              </a:extLst>
            </p:cNvPr>
            <p:cNvSpPr>
              <a:spLocks/>
            </p:cNvSpPr>
            <p:nvPr/>
          </p:nvSpPr>
          <p:spPr bwMode="auto">
            <a:xfrm>
              <a:off x="1069975" y="2441575"/>
              <a:ext cx="0" cy="9525"/>
            </a:xfrm>
            <a:custGeom>
              <a:avLst/>
              <a:gdLst>
                <a:gd name="T0" fmla="*/ 0 h 18"/>
                <a:gd name="T1" fmla="*/ 13 h 18"/>
                <a:gd name="T2" fmla="*/ 13 h 18"/>
                <a:gd name="T3" fmla="*/ 18 h 18"/>
                <a:gd name="T4" fmla="*/ 0 h 18"/>
                <a:gd name="T5" fmla="*/ 0 h 18"/>
                <a:gd name="T6" fmla="*/ 0 h 18"/>
              </a:gdLst>
              <a:ahLst/>
              <a:cxnLst>
                <a:cxn ang="0">
                  <a:pos x="0" y="T0"/>
                </a:cxn>
                <a:cxn ang="0">
                  <a:pos x="0" y="T1"/>
                </a:cxn>
                <a:cxn ang="0">
                  <a:pos x="0" y="T2"/>
                </a:cxn>
                <a:cxn ang="0">
                  <a:pos x="0" y="T3"/>
                </a:cxn>
                <a:cxn ang="0">
                  <a:pos x="0" y="T4"/>
                </a:cxn>
                <a:cxn ang="0">
                  <a:pos x="0" y="T5"/>
                </a:cxn>
                <a:cxn ang="0">
                  <a:pos x="0" y="T6"/>
                </a:cxn>
              </a:cxnLst>
              <a:rect l="0" t="0" r="r" b="b"/>
              <a:pathLst>
                <a:path h="18">
                  <a:moveTo>
                    <a:pt x="0" y="0"/>
                  </a:moveTo>
                  <a:lnTo>
                    <a:pt x="0" y="13"/>
                  </a:lnTo>
                  <a:lnTo>
                    <a:pt x="0" y="13"/>
                  </a:lnTo>
                  <a:lnTo>
                    <a:pt x="0" y="18"/>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984">
              <a:extLst>
                <a:ext uri="{FF2B5EF4-FFF2-40B4-BE49-F238E27FC236}">
                  <a16:creationId xmlns:a16="http://schemas.microsoft.com/office/drawing/2014/main" id="{4625EB1D-4B1E-0752-DE32-7B7F888A4540}"/>
                </a:ext>
              </a:extLst>
            </p:cNvPr>
            <p:cNvSpPr>
              <a:spLocks/>
            </p:cNvSpPr>
            <p:nvPr/>
          </p:nvSpPr>
          <p:spPr bwMode="auto">
            <a:xfrm>
              <a:off x="1069975" y="2441575"/>
              <a:ext cx="30163" cy="31750"/>
            </a:xfrm>
            <a:custGeom>
              <a:avLst/>
              <a:gdLst>
                <a:gd name="T0" fmla="*/ 0 w 58"/>
                <a:gd name="T1" fmla="*/ 0 h 60"/>
                <a:gd name="T2" fmla="*/ 0 w 58"/>
                <a:gd name="T3" fmla="*/ 18 h 60"/>
                <a:gd name="T4" fmla="*/ 0 w 58"/>
                <a:gd name="T5" fmla="*/ 18 h 60"/>
                <a:gd name="T6" fmla="*/ 2 w 58"/>
                <a:gd name="T7" fmla="*/ 28 h 60"/>
                <a:gd name="T8" fmla="*/ 5 w 58"/>
                <a:gd name="T9" fmla="*/ 36 h 60"/>
                <a:gd name="T10" fmla="*/ 10 w 58"/>
                <a:gd name="T11" fmla="*/ 44 h 60"/>
                <a:gd name="T12" fmla="*/ 15 w 58"/>
                <a:gd name="T13" fmla="*/ 50 h 60"/>
                <a:gd name="T14" fmla="*/ 22 w 58"/>
                <a:gd name="T15" fmla="*/ 54 h 60"/>
                <a:gd name="T16" fmla="*/ 30 w 58"/>
                <a:gd name="T17" fmla="*/ 58 h 60"/>
                <a:gd name="T18" fmla="*/ 38 w 58"/>
                <a:gd name="T19" fmla="*/ 59 h 60"/>
                <a:gd name="T20" fmla="*/ 47 w 58"/>
                <a:gd name="T21" fmla="*/ 60 h 60"/>
                <a:gd name="T22" fmla="*/ 47 w 58"/>
                <a:gd name="T23" fmla="*/ 60 h 60"/>
                <a:gd name="T24" fmla="*/ 48 w 58"/>
                <a:gd name="T25" fmla="*/ 60 h 60"/>
                <a:gd name="T26" fmla="*/ 48 w 58"/>
                <a:gd name="T27" fmla="*/ 60 h 60"/>
                <a:gd name="T28" fmla="*/ 58 w 58"/>
                <a:gd name="T29" fmla="*/ 59 h 60"/>
                <a:gd name="T30" fmla="*/ 58 w 58"/>
                <a:gd name="T31" fmla="*/ 20 h 60"/>
                <a:gd name="T32" fmla="*/ 58 w 58"/>
                <a:gd name="T33" fmla="*/ 20 h 60"/>
                <a:gd name="T34" fmla="*/ 57 w 58"/>
                <a:gd name="T35" fmla="*/ 20 h 60"/>
                <a:gd name="T36" fmla="*/ 57 w 58"/>
                <a:gd name="T37" fmla="*/ 20 h 60"/>
                <a:gd name="T38" fmla="*/ 49 w 58"/>
                <a:gd name="T39" fmla="*/ 20 h 60"/>
                <a:gd name="T40" fmla="*/ 41 w 58"/>
                <a:gd name="T41" fmla="*/ 19 h 60"/>
                <a:gd name="T42" fmla="*/ 27 w 58"/>
                <a:gd name="T43" fmla="*/ 16 h 60"/>
                <a:gd name="T44" fmla="*/ 12 w 58"/>
                <a:gd name="T45" fmla="*/ 9 h 60"/>
                <a:gd name="T46" fmla="*/ 0 w 58"/>
                <a:gd name="T4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60">
                  <a:moveTo>
                    <a:pt x="0" y="0"/>
                  </a:moveTo>
                  <a:lnTo>
                    <a:pt x="0" y="18"/>
                  </a:lnTo>
                  <a:lnTo>
                    <a:pt x="0" y="18"/>
                  </a:lnTo>
                  <a:lnTo>
                    <a:pt x="2" y="28"/>
                  </a:lnTo>
                  <a:lnTo>
                    <a:pt x="5" y="36"/>
                  </a:lnTo>
                  <a:lnTo>
                    <a:pt x="10" y="44"/>
                  </a:lnTo>
                  <a:lnTo>
                    <a:pt x="15" y="50"/>
                  </a:lnTo>
                  <a:lnTo>
                    <a:pt x="22" y="54"/>
                  </a:lnTo>
                  <a:lnTo>
                    <a:pt x="30" y="58"/>
                  </a:lnTo>
                  <a:lnTo>
                    <a:pt x="38" y="59"/>
                  </a:lnTo>
                  <a:lnTo>
                    <a:pt x="47" y="60"/>
                  </a:lnTo>
                  <a:lnTo>
                    <a:pt x="47" y="60"/>
                  </a:lnTo>
                  <a:lnTo>
                    <a:pt x="48" y="60"/>
                  </a:lnTo>
                  <a:lnTo>
                    <a:pt x="48" y="60"/>
                  </a:lnTo>
                  <a:lnTo>
                    <a:pt x="58" y="59"/>
                  </a:lnTo>
                  <a:lnTo>
                    <a:pt x="58" y="20"/>
                  </a:lnTo>
                  <a:lnTo>
                    <a:pt x="58" y="20"/>
                  </a:lnTo>
                  <a:lnTo>
                    <a:pt x="57" y="20"/>
                  </a:lnTo>
                  <a:lnTo>
                    <a:pt x="57" y="20"/>
                  </a:lnTo>
                  <a:lnTo>
                    <a:pt x="49" y="20"/>
                  </a:lnTo>
                  <a:lnTo>
                    <a:pt x="41" y="19"/>
                  </a:lnTo>
                  <a:lnTo>
                    <a:pt x="27" y="16"/>
                  </a:lnTo>
                  <a:lnTo>
                    <a:pt x="12" y="9"/>
                  </a:lnTo>
                  <a:lnTo>
                    <a:pt x="0" y="0"/>
                  </a:lnTo>
                  <a:close/>
                </a:path>
              </a:pathLst>
            </a:custGeom>
            <a:solidFill>
              <a:srgbClr val="4429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985">
              <a:extLst>
                <a:ext uri="{FF2B5EF4-FFF2-40B4-BE49-F238E27FC236}">
                  <a16:creationId xmlns:a16="http://schemas.microsoft.com/office/drawing/2014/main" id="{E3D2DB05-D8FF-8B5D-92BE-9A782F2FF5E7}"/>
                </a:ext>
              </a:extLst>
            </p:cNvPr>
            <p:cNvSpPr>
              <a:spLocks/>
            </p:cNvSpPr>
            <p:nvPr/>
          </p:nvSpPr>
          <p:spPr bwMode="auto">
            <a:xfrm>
              <a:off x="1069975" y="2441575"/>
              <a:ext cx="30163" cy="31750"/>
            </a:xfrm>
            <a:custGeom>
              <a:avLst/>
              <a:gdLst>
                <a:gd name="T0" fmla="*/ 0 w 58"/>
                <a:gd name="T1" fmla="*/ 0 h 60"/>
                <a:gd name="T2" fmla="*/ 0 w 58"/>
                <a:gd name="T3" fmla="*/ 18 h 60"/>
                <a:gd name="T4" fmla="*/ 0 w 58"/>
                <a:gd name="T5" fmla="*/ 18 h 60"/>
                <a:gd name="T6" fmla="*/ 2 w 58"/>
                <a:gd name="T7" fmla="*/ 28 h 60"/>
                <a:gd name="T8" fmla="*/ 5 w 58"/>
                <a:gd name="T9" fmla="*/ 36 h 60"/>
                <a:gd name="T10" fmla="*/ 10 w 58"/>
                <a:gd name="T11" fmla="*/ 44 h 60"/>
                <a:gd name="T12" fmla="*/ 15 w 58"/>
                <a:gd name="T13" fmla="*/ 50 h 60"/>
                <a:gd name="T14" fmla="*/ 22 w 58"/>
                <a:gd name="T15" fmla="*/ 54 h 60"/>
                <a:gd name="T16" fmla="*/ 30 w 58"/>
                <a:gd name="T17" fmla="*/ 58 h 60"/>
                <a:gd name="T18" fmla="*/ 38 w 58"/>
                <a:gd name="T19" fmla="*/ 59 h 60"/>
                <a:gd name="T20" fmla="*/ 47 w 58"/>
                <a:gd name="T21" fmla="*/ 60 h 60"/>
                <a:gd name="T22" fmla="*/ 47 w 58"/>
                <a:gd name="T23" fmla="*/ 60 h 60"/>
                <a:gd name="T24" fmla="*/ 48 w 58"/>
                <a:gd name="T25" fmla="*/ 60 h 60"/>
                <a:gd name="T26" fmla="*/ 48 w 58"/>
                <a:gd name="T27" fmla="*/ 60 h 60"/>
                <a:gd name="T28" fmla="*/ 58 w 58"/>
                <a:gd name="T29" fmla="*/ 59 h 60"/>
                <a:gd name="T30" fmla="*/ 58 w 58"/>
                <a:gd name="T31" fmla="*/ 20 h 60"/>
                <a:gd name="T32" fmla="*/ 58 w 58"/>
                <a:gd name="T33" fmla="*/ 20 h 60"/>
                <a:gd name="T34" fmla="*/ 57 w 58"/>
                <a:gd name="T35" fmla="*/ 20 h 60"/>
                <a:gd name="T36" fmla="*/ 57 w 58"/>
                <a:gd name="T37" fmla="*/ 20 h 60"/>
                <a:gd name="T38" fmla="*/ 49 w 58"/>
                <a:gd name="T39" fmla="*/ 20 h 60"/>
                <a:gd name="T40" fmla="*/ 41 w 58"/>
                <a:gd name="T41" fmla="*/ 19 h 60"/>
                <a:gd name="T42" fmla="*/ 27 w 58"/>
                <a:gd name="T43" fmla="*/ 16 h 60"/>
                <a:gd name="T44" fmla="*/ 12 w 58"/>
                <a:gd name="T45" fmla="*/ 9 h 60"/>
                <a:gd name="T46" fmla="*/ 0 w 58"/>
                <a:gd name="T4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60">
                  <a:moveTo>
                    <a:pt x="0" y="0"/>
                  </a:moveTo>
                  <a:lnTo>
                    <a:pt x="0" y="18"/>
                  </a:lnTo>
                  <a:lnTo>
                    <a:pt x="0" y="18"/>
                  </a:lnTo>
                  <a:lnTo>
                    <a:pt x="2" y="28"/>
                  </a:lnTo>
                  <a:lnTo>
                    <a:pt x="5" y="36"/>
                  </a:lnTo>
                  <a:lnTo>
                    <a:pt x="10" y="44"/>
                  </a:lnTo>
                  <a:lnTo>
                    <a:pt x="15" y="50"/>
                  </a:lnTo>
                  <a:lnTo>
                    <a:pt x="22" y="54"/>
                  </a:lnTo>
                  <a:lnTo>
                    <a:pt x="30" y="58"/>
                  </a:lnTo>
                  <a:lnTo>
                    <a:pt x="38" y="59"/>
                  </a:lnTo>
                  <a:lnTo>
                    <a:pt x="47" y="60"/>
                  </a:lnTo>
                  <a:lnTo>
                    <a:pt x="47" y="60"/>
                  </a:lnTo>
                  <a:lnTo>
                    <a:pt x="48" y="60"/>
                  </a:lnTo>
                  <a:lnTo>
                    <a:pt x="48" y="60"/>
                  </a:lnTo>
                  <a:lnTo>
                    <a:pt x="58" y="59"/>
                  </a:lnTo>
                  <a:lnTo>
                    <a:pt x="58" y="20"/>
                  </a:lnTo>
                  <a:lnTo>
                    <a:pt x="58" y="20"/>
                  </a:lnTo>
                  <a:lnTo>
                    <a:pt x="57" y="20"/>
                  </a:lnTo>
                  <a:lnTo>
                    <a:pt x="57" y="20"/>
                  </a:lnTo>
                  <a:lnTo>
                    <a:pt x="49" y="20"/>
                  </a:lnTo>
                  <a:lnTo>
                    <a:pt x="41" y="19"/>
                  </a:lnTo>
                  <a:lnTo>
                    <a:pt x="27" y="16"/>
                  </a:lnTo>
                  <a:lnTo>
                    <a:pt x="12" y="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986">
              <a:extLst>
                <a:ext uri="{FF2B5EF4-FFF2-40B4-BE49-F238E27FC236}">
                  <a16:creationId xmlns:a16="http://schemas.microsoft.com/office/drawing/2014/main" id="{578FEFDF-D2CA-006D-8CCA-44E2A2C99652}"/>
                </a:ext>
              </a:extLst>
            </p:cNvPr>
            <p:cNvSpPr>
              <a:spLocks noEditPoints="1"/>
            </p:cNvSpPr>
            <p:nvPr/>
          </p:nvSpPr>
          <p:spPr bwMode="auto">
            <a:xfrm>
              <a:off x="1133475" y="2365375"/>
              <a:ext cx="26988" cy="96838"/>
            </a:xfrm>
            <a:custGeom>
              <a:avLst/>
              <a:gdLst>
                <a:gd name="T0" fmla="*/ 45 w 51"/>
                <a:gd name="T1" fmla="*/ 67 h 181"/>
                <a:gd name="T2" fmla="*/ 45 w 51"/>
                <a:gd name="T3" fmla="*/ 67 h 181"/>
                <a:gd name="T4" fmla="*/ 42 w 51"/>
                <a:gd name="T5" fmla="*/ 78 h 181"/>
                <a:gd name="T6" fmla="*/ 37 w 51"/>
                <a:gd name="T7" fmla="*/ 89 h 181"/>
                <a:gd name="T8" fmla="*/ 33 w 51"/>
                <a:gd name="T9" fmla="*/ 99 h 181"/>
                <a:gd name="T10" fmla="*/ 27 w 51"/>
                <a:gd name="T11" fmla="*/ 108 h 181"/>
                <a:gd name="T12" fmla="*/ 21 w 51"/>
                <a:gd name="T13" fmla="*/ 117 h 181"/>
                <a:gd name="T14" fmla="*/ 15 w 51"/>
                <a:gd name="T15" fmla="*/ 125 h 181"/>
                <a:gd name="T16" fmla="*/ 8 w 51"/>
                <a:gd name="T17" fmla="*/ 133 h 181"/>
                <a:gd name="T18" fmla="*/ 1 w 51"/>
                <a:gd name="T19" fmla="*/ 140 h 181"/>
                <a:gd name="T20" fmla="*/ 1 w 51"/>
                <a:gd name="T21" fmla="*/ 173 h 181"/>
                <a:gd name="T22" fmla="*/ 1 w 51"/>
                <a:gd name="T23" fmla="*/ 173 h 181"/>
                <a:gd name="T24" fmla="*/ 0 w 51"/>
                <a:gd name="T25" fmla="*/ 181 h 181"/>
                <a:gd name="T26" fmla="*/ 0 w 51"/>
                <a:gd name="T27" fmla="*/ 181 h 181"/>
                <a:gd name="T28" fmla="*/ 0 w 51"/>
                <a:gd name="T29" fmla="*/ 181 h 181"/>
                <a:gd name="T30" fmla="*/ 1 w 51"/>
                <a:gd name="T31" fmla="*/ 173 h 181"/>
                <a:gd name="T32" fmla="*/ 1 w 51"/>
                <a:gd name="T33" fmla="*/ 140 h 181"/>
                <a:gd name="T34" fmla="*/ 1 w 51"/>
                <a:gd name="T35" fmla="*/ 140 h 181"/>
                <a:gd name="T36" fmla="*/ 8 w 51"/>
                <a:gd name="T37" fmla="*/ 133 h 181"/>
                <a:gd name="T38" fmla="*/ 16 w 51"/>
                <a:gd name="T39" fmla="*/ 125 h 181"/>
                <a:gd name="T40" fmla="*/ 21 w 51"/>
                <a:gd name="T41" fmla="*/ 117 h 181"/>
                <a:gd name="T42" fmla="*/ 27 w 51"/>
                <a:gd name="T43" fmla="*/ 108 h 181"/>
                <a:gd name="T44" fmla="*/ 33 w 51"/>
                <a:gd name="T45" fmla="*/ 99 h 181"/>
                <a:gd name="T46" fmla="*/ 37 w 51"/>
                <a:gd name="T47" fmla="*/ 89 h 181"/>
                <a:gd name="T48" fmla="*/ 42 w 51"/>
                <a:gd name="T49" fmla="*/ 78 h 181"/>
                <a:gd name="T50" fmla="*/ 45 w 51"/>
                <a:gd name="T51" fmla="*/ 67 h 181"/>
                <a:gd name="T52" fmla="*/ 50 w 51"/>
                <a:gd name="T53" fmla="*/ 0 h 181"/>
                <a:gd name="T54" fmla="*/ 50 w 51"/>
                <a:gd name="T55" fmla="*/ 0 h 181"/>
                <a:gd name="T56" fmla="*/ 51 w 51"/>
                <a:gd name="T57" fmla="*/ 22 h 181"/>
                <a:gd name="T58" fmla="*/ 51 w 51"/>
                <a:gd name="T59" fmla="*/ 22 h 181"/>
                <a:gd name="T60" fmla="*/ 51 w 51"/>
                <a:gd name="T61" fmla="*/ 22 h 181"/>
                <a:gd name="T62" fmla="*/ 51 w 51"/>
                <a:gd name="T63" fmla="*/ 22 h 181"/>
                <a:gd name="T64" fmla="*/ 50 w 51"/>
                <a:gd name="T65" fmla="*/ 0 h 181"/>
                <a:gd name="T66" fmla="*/ 50 w 51"/>
                <a:gd name="T67" fmla="*/ 0 h 181"/>
                <a:gd name="T68" fmla="*/ 50 w 51"/>
                <a:gd name="T6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181">
                  <a:moveTo>
                    <a:pt x="45" y="67"/>
                  </a:moveTo>
                  <a:lnTo>
                    <a:pt x="45" y="67"/>
                  </a:lnTo>
                  <a:lnTo>
                    <a:pt x="42" y="78"/>
                  </a:lnTo>
                  <a:lnTo>
                    <a:pt x="37" y="89"/>
                  </a:lnTo>
                  <a:lnTo>
                    <a:pt x="33" y="99"/>
                  </a:lnTo>
                  <a:lnTo>
                    <a:pt x="27" y="108"/>
                  </a:lnTo>
                  <a:lnTo>
                    <a:pt x="21" y="117"/>
                  </a:lnTo>
                  <a:lnTo>
                    <a:pt x="15" y="125"/>
                  </a:lnTo>
                  <a:lnTo>
                    <a:pt x="8" y="133"/>
                  </a:lnTo>
                  <a:lnTo>
                    <a:pt x="1" y="140"/>
                  </a:lnTo>
                  <a:lnTo>
                    <a:pt x="1" y="173"/>
                  </a:lnTo>
                  <a:lnTo>
                    <a:pt x="1" y="173"/>
                  </a:lnTo>
                  <a:lnTo>
                    <a:pt x="0" y="181"/>
                  </a:lnTo>
                  <a:lnTo>
                    <a:pt x="0" y="181"/>
                  </a:lnTo>
                  <a:lnTo>
                    <a:pt x="0" y="181"/>
                  </a:lnTo>
                  <a:lnTo>
                    <a:pt x="1" y="173"/>
                  </a:lnTo>
                  <a:lnTo>
                    <a:pt x="1" y="140"/>
                  </a:lnTo>
                  <a:lnTo>
                    <a:pt x="1" y="140"/>
                  </a:lnTo>
                  <a:lnTo>
                    <a:pt x="8" y="133"/>
                  </a:lnTo>
                  <a:lnTo>
                    <a:pt x="16" y="125"/>
                  </a:lnTo>
                  <a:lnTo>
                    <a:pt x="21" y="117"/>
                  </a:lnTo>
                  <a:lnTo>
                    <a:pt x="27" y="108"/>
                  </a:lnTo>
                  <a:lnTo>
                    <a:pt x="33" y="99"/>
                  </a:lnTo>
                  <a:lnTo>
                    <a:pt x="37" y="89"/>
                  </a:lnTo>
                  <a:lnTo>
                    <a:pt x="42" y="78"/>
                  </a:lnTo>
                  <a:lnTo>
                    <a:pt x="45" y="67"/>
                  </a:lnTo>
                  <a:close/>
                  <a:moveTo>
                    <a:pt x="50" y="0"/>
                  </a:moveTo>
                  <a:lnTo>
                    <a:pt x="50" y="0"/>
                  </a:lnTo>
                  <a:lnTo>
                    <a:pt x="51" y="22"/>
                  </a:lnTo>
                  <a:lnTo>
                    <a:pt x="51" y="22"/>
                  </a:lnTo>
                  <a:lnTo>
                    <a:pt x="51" y="22"/>
                  </a:lnTo>
                  <a:lnTo>
                    <a:pt x="51" y="22"/>
                  </a:lnTo>
                  <a:lnTo>
                    <a:pt x="50" y="0"/>
                  </a:lnTo>
                  <a:lnTo>
                    <a:pt x="50" y="0"/>
                  </a:lnTo>
                  <a:lnTo>
                    <a:pt x="50" y="0"/>
                  </a:lnTo>
                  <a:close/>
                </a:path>
              </a:pathLst>
            </a:custGeom>
            <a:solidFill>
              <a:srgbClr val="201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987">
              <a:extLst>
                <a:ext uri="{FF2B5EF4-FFF2-40B4-BE49-F238E27FC236}">
                  <a16:creationId xmlns:a16="http://schemas.microsoft.com/office/drawing/2014/main" id="{6284E7BD-2E9E-4038-B3AC-A68AE98103DA}"/>
                </a:ext>
              </a:extLst>
            </p:cNvPr>
            <p:cNvSpPr>
              <a:spLocks/>
            </p:cNvSpPr>
            <p:nvPr/>
          </p:nvSpPr>
          <p:spPr bwMode="auto">
            <a:xfrm>
              <a:off x="1133475" y="2401887"/>
              <a:ext cx="23813" cy="60325"/>
            </a:xfrm>
            <a:custGeom>
              <a:avLst/>
              <a:gdLst>
                <a:gd name="T0" fmla="*/ 45 w 45"/>
                <a:gd name="T1" fmla="*/ 0 h 114"/>
                <a:gd name="T2" fmla="*/ 45 w 45"/>
                <a:gd name="T3" fmla="*/ 0 h 114"/>
                <a:gd name="T4" fmla="*/ 42 w 45"/>
                <a:gd name="T5" fmla="*/ 11 h 114"/>
                <a:gd name="T6" fmla="*/ 37 w 45"/>
                <a:gd name="T7" fmla="*/ 22 h 114"/>
                <a:gd name="T8" fmla="*/ 33 w 45"/>
                <a:gd name="T9" fmla="*/ 32 h 114"/>
                <a:gd name="T10" fmla="*/ 27 w 45"/>
                <a:gd name="T11" fmla="*/ 41 h 114"/>
                <a:gd name="T12" fmla="*/ 21 w 45"/>
                <a:gd name="T13" fmla="*/ 50 h 114"/>
                <a:gd name="T14" fmla="*/ 15 w 45"/>
                <a:gd name="T15" fmla="*/ 58 h 114"/>
                <a:gd name="T16" fmla="*/ 8 w 45"/>
                <a:gd name="T17" fmla="*/ 66 h 114"/>
                <a:gd name="T18" fmla="*/ 1 w 45"/>
                <a:gd name="T19" fmla="*/ 73 h 114"/>
                <a:gd name="T20" fmla="*/ 1 w 45"/>
                <a:gd name="T21" fmla="*/ 106 h 114"/>
                <a:gd name="T22" fmla="*/ 1 w 45"/>
                <a:gd name="T23" fmla="*/ 106 h 114"/>
                <a:gd name="T24" fmla="*/ 0 w 45"/>
                <a:gd name="T25" fmla="*/ 114 h 114"/>
                <a:gd name="T26" fmla="*/ 0 w 45"/>
                <a:gd name="T27" fmla="*/ 114 h 114"/>
                <a:gd name="T28" fmla="*/ 0 w 45"/>
                <a:gd name="T29" fmla="*/ 114 h 114"/>
                <a:gd name="T30" fmla="*/ 1 w 45"/>
                <a:gd name="T31" fmla="*/ 106 h 114"/>
                <a:gd name="T32" fmla="*/ 1 w 45"/>
                <a:gd name="T33" fmla="*/ 73 h 114"/>
                <a:gd name="T34" fmla="*/ 1 w 45"/>
                <a:gd name="T35" fmla="*/ 73 h 114"/>
                <a:gd name="T36" fmla="*/ 8 w 45"/>
                <a:gd name="T37" fmla="*/ 66 h 114"/>
                <a:gd name="T38" fmla="*/ 16 w 45"/>
                <a:gd name="T39" fmla="*/ 58 h 114"/>
                <a:gd name="T40" fmla="*/ 21 w 45"/>
                <a:gd name="T41" fmla="*/ 50 h 114"/>
                <a:gd name="T42" fmla="*/ 27 w 45"/>
                <a:gd name="T43" fmla="*/ 41 h 114"/>
                <a:gd name="T44" fmla="*/ 33 w 45"/>
                <a:gd name="T45" fmla="*/ 32 h 114"/>
                <a:gd name="T46" fmla="*/ 37 w 45"/>
                <a:gd name="T47" fmla="*/ 22 h 114"/>
                <a:gd name="T48" fmla="*/ 42 w 45"/>
                <a:gd name="T49" fmla="*/ 11 h 114"/>
                <a:gd name="T50" fmla="*/ 45 w 45"/>
                <a:gd name="T5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114">
                  <a:moveTo>
                    <a:pt x="45" y="0"/>
                  </a:moveTo>
                  <a:lnTo>
                    <a:pt x="45" y="0"/>
                  </a:lnTo>
                  <a:lnTo>
                    <a:pt x="42" y="11"/>
                  </a:lnTo>
                  <a:lnTo>
                    <a:pt x="37" y="22"/>
                  </a:lnTo>
                  <a:lnTo>
                    <a:pt x="33" y="32"/>
                  </a:lnTo>
                  <a:lnTo>
                    <a:pt x="27" y="41"/>
                  </a:lnTo>
                  <a:lnTo>
                    <a:pt x="21" y="50"/>
                  </a:lnTo>
                  <a:lnTo>
                    <a:pt x="15" y="58"/>
                  </a:lnTo>
                  <a:lnTo>
                    <a:pt x="8" y="66"/>
                  </a:lnTo>
                  <a:lnTo>
                    <a:pt x="1" y="73"/>
                  </a:lnTo>
                  <a:lnTo>
                    <a:pt x="1" y="106"/>
                  </a:lnTo>
                  <a:lnTo>
                    <a:pt x="1" y="106"/>
                  </a:lnTo>
                  <a:lnTo>
                    <a:pt x="0" y="114"/>
                  </a:lnTo>
                  <a:lnTo>
                    <a:pt x="0" y="114"/>
                  </a:lnTo>
                  <a:lnTo>
                    <a:pt x="0" y="114"/>
                  </a:lnTo>
                  <a:lnTo>
                    <a:pt x="1" y="106"/>
                  </a:lnTo>
                  <a:lnTo>
                    <a:pt x="1" y="73"/>
                  </a:lnTo>
                  <a:lnTo>
                    <a:pt x="1" y="73"/>
                  </a:lnTo>
                  <a:lnTo>
                    <a:pt x="8" y="66"/>
                  </a:lnTo>
                  <a:lnTo>
                    <a:pt x="16" y="58"/>
                  </a:lnTo>
                  <a:lnTo>
                    <a:pt x="21" y="50"/>
                  </a:lnTo>
                  <a:lnTo>
                    <a:pt x="27" y="41"/>
                  </a:lnTo>
                  <a:lnTo>
                    <a:pt x="33" y="32"/>
                  </a:lnTo>
                  <a:lnTo>
                    <a:pt x="37" y="22"/>
                  </a:lnTo>
                  <a:lnTo>
                    <a:pt x="42" y="11"/>
                  </a:lnTo>
                  <a:lnTo>
                    <a:pt x="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988">
              <a:extLst>
                <a:ext uri="{FF2B5EF4-FFF2-40B4-BE49-F238E27FC236}">
                  <a16:creationId xmlns:a16="http://schemas.microsoft.com/office/drawing/2014/main" id="{867DE551-5B85-8747-4DE6-9E1FA9A24D3F}"/>
                </a:ext>
              </a:extLst>
            </p:cNvPr>
            <p:cNvSpPr>
              <a:spLocks/>
            </p:cNvSpPr>
            <p:nvPr/>
          </p:nvSpPr>
          <p:spPr bwMode="auto">
            <a:xfrm>
              <a:off x="1158875" y="2365375"/>
              <a:ext cx="1588" cy="12700"/>
            </a:xfrm>
            <a:custGeom>
              <a:avLst/>
              <a:gdLst>
                <a:gd name="T0" fmla="*/ 0 w 1"/>
                <a:gd name="T1" fmla="*/ 0 h 22"/>
                <a:gd name="T2" fmla="*/ 0 w 1"/>
                <a:gd name="T3" fmla="*/ 0 h 22"/>
                <a:gd name="T4" fmla="*/ 1 w 1"/>
                <a:gd name="T5" fmla="*/ 22 h 22"/>
                <a:gd name="T6" fmla="*/ 1 w 1"/>
                <a:gd name="T7" fmla="*/ 22 h 22"/>
                <a:gd name="T8" fmla="*/ 1 w 1"/>
                <a:gd name="T9" fmla="*/ 22 h 22"/>
                <a:gd name="T10" fmla="*/ 1 w 1"/>
                <a:gd name="T11" fmla="*/ 22 h 22"/>
                <a:gd name="T12" fmla="*/ 0 w 1"/>
                <a:gd name="T13" fmla="*/ 0 h 22"/>
                <a:gd name="T14" fmla="*/ 0 w 1"/>
                <a:gd name="T15" fmla="*/ 0 h 22"/>
                <a:gd name="T16" fmla="*/ 0 w 1"/>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2">
                  <a:moveTo>
                    <a:pt x="0" y="0"/>
                  </a:moveTo>
                  <a:lnTo>
                    <a:pt x="0" y="0"/>
                  </a:lnTo>
                  <a:lnTo>
                    <a:pt x="1" y="22"/>
                  </a:lnTo>
                  <a:lnTo>
                    <a:pt x="1" y="22"/>
                  </a:lnTo>
                  <a:lnTo>
                    <a:pt x="1" y="22"/>
                  </a:lnTo>
                  <a:lnTo>
                    <a:pt x="1" y="22"/>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989">
              <a:extLst>
                <a:ext uri="{FF2B5EF4-FFF2-40B4-BE49-F238E27FC236}">
                  <a16:creationId xmlns:a16="http://schemas.microsoft.com/office/drawing/2014/main" id="{D400CBE7-A186-7A59-FFD0-4203C22965AA}"/>
                </a:ext>
              </a:extLst>
            </p:cNvPr>
            <p:cNvSpPr>
              <a:spLocks/>
            </p:cNvSpPr>
            <p:nvPr/>
          </p:nvSpPr>
          <p:spPr bwMode="auto">
            <a:xfrm>
              <a:off x="1101725" y="2462212"/>
              <a:ext cx="31750" cy="26988"/>
            </a:xfrm>
            <a:custGeom>
              <a:avLst/>
              <a:gdLst>
                <a:gd name="T0" fmla="*/ 60 w 60"/>
                <a:gd name="T1" fmla="*/ 0 h 52"/>
                <a:gd name="T2" fmla="*/ 60 w 60"/>
                <a:gd name="T3" fmla="*/ 0 h 52"/>
                <a:gd name="T4" fmla="*/ 60 w 60"/>
                <a:gd name="T5" fmla="*/ 0 h 52"/>
                <a:gd name="T6" fmla="*/ 58 w 60"/>
                <a:gd name="T7" fmla="*/ 12 h 52"/>
                <a:gd name="T8" fmla="*/ 53 w 60"/>
                <a:gd name="T9" fmla="*/ 22 h 52"/>
                <a:gd name="T10" fmla="*/ 48 w 60"/>
                <a:gd name="T11" fmla="*/ 30 h 52"/>
                <a:gd name="T12" fmla="*/ 40 w 60"/>
                <a:gd name="T13" fmla="*/ 37 h 52"/>
                <a:gd name="T14" fmla="*/ 32 w 60"/>
                <a:gd name="T15" fmla="*/ 44 h 52"/>
                <a:gd name="T16" fmla="*/ 22 w 60"/>
                <a:gd name="T17" fmla="*/ 49 h 52"/>
                <a:gd name="T18" fmla="*/ 12 w 60"/>
                <a:gd name="T19" fmla="*/ 51 h 52"/>
                <a:gd name="T20" fmla="*/ 0 w 60"/>
                <a:gd name="T21" fmla="*/ 52 h 52"/>
                <a:gd name="T22" fmla="*/ 0 w 60"/>
                <a:gd name="T23" fmla="*/ 52 h 52"/>
                <a:gd name="T24" fmla="*/ 0 w 60"/>
                <a:gd name="T25" fmla="*/ 52 h 52"/>
                <a:gd name="T26" fmla="*/ 0 w 60"/>
                <a:gd name="T27" fmla="*/ 52 h 52"/>
                <a:gd name="T28" fmla="*/ 12 w 60"/>
                <a:gd name="T29" fmla="*/ 52 h 52"/>
                <a:gd name="T30" fmla="*/ 22 w 60"/>
                <a:gd name="T31" fmla="*/ 49 h 52"/>
                <a:gd name="T32" fmla="*/ 32 w 60"/>
                <a:gd name="T33" fmla="*/ 44 h 52"/>
                <a:gd name="T34" fmla="*/ 41 w 60"/>
                <a:gd name="T35" fmla="*/ 37 h 52"/>
                <a:gd name="T36" fmla="*/ 48 w 60"/>
                <a:gd name="T37" fmla="*/ 30 h 52"/>
                <a:gd name="T38" fmla="*/ 53 w 60"/>
                <a:gd name="T39" fmla="*/ 22 h 52"/>
                <a:gd name="T40" fmla="*/ 58 w 60"/>
                <a:gd name="T41" fmla="*/ 12 h 52"/>
                <a:gd name="T42" fmla="*/ 60 w 60"/>
                <a:gd name="T4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52">
                  <a:moveTo>
                    <a:pt x="60" y="0"/>
                  </a:moveTo>
                  <a:lnTo>
                    <a:pt x="60" y="0"/>
                  </a:lnTo>
                  <a:lnTo>
                    <a:pt x="60" y="0"/>
                  </a:lnTo>
                  <a:lnTo>
                    <a:pt x="58" y="12"/>
                  </a:lnTo>
                  <a:lnTo>
                    <a:pt x="53" y="22"/>
                  </a:lnTo>
                  <a:lnTo>
                    <a:pt x="48" y="30"/>
                  </a:lnTo>
                  <a:lnTo>
                    <a:pt x="40" y="37"/>
                  </a:lnTo>
                  <a:lnTo>
                    <a:pt x="32" y="44"/>
                  </a:lnTo>
                  <a:lnTo>
                    <a:pt x="22" y="49"/>
                  </a:lnTo>
                  <a:lnTo>
                    <a:pt x="12" y="51"/>
                  </a:lnTo>
                  <a:lnTo>
                    <a:pt x="0" y="52"/>
                  </a:lnTo>
                  <a:lnTo>
                    <a:pt x="0" y="52"/>
                  </a:lnTo>
                  <a:lnTo>
                    <a:pt x="0" y="52"/>
                  </a:lnTo>
                  <a:lnTo>
                    <a:pt x="0" y="52"/>
                  </a:lnTo>
                  <a:lnTo>
                    <a:pt x="12" y="52"/>
                  </a:lnTo>
                  <a:lnTo>
                    <a:pt x="22" y="49"/>
                  </a:lnTo>
                  <a:lnTo>
                    <a:pt x="32" y="44"/>
                  </a:lnTo>
                  <a:lnTo>
                    <a:pt x="41" y="37"/>
                  </a:lnTo>
                  <a:lnTo>
                    <a:pt x="48" y="30"/>
                  </a:lnTo>
                  <a:lnTo>
                    <a:pt x="53" y="22"/>
                  </a:lnTo>
                  <a:lnTo>
                    <a:pt x="58" y="12"/>
                  </a:lnTo>
                  <a:lnTo>
                    <a:pt x="60" y="0"/>
                  </a:lnTo>
                  <a:close/>
                </a:path>
              </a:pathLst>
            </a:custGeom>
            <a:solidFill>
              <a:srgbClr val="3560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990">
              <a:extLst>
                <a:ext uri="{FF2B5EF4-FFF2-40B4-BE49-F238E27FC236}">
                  <a16:creationId xmlns:a16="http://schemas.microsoft.com/office/drawing/2014/main" id="{1FD592E2-36DF-25CA-A27B-CBB3BFB5DE44}"/>
                </a:ext>
              </a:extLst>
            </p:cNvPr>
            <p:cNvSpPr>
              <a:spLocks/>
            </p:cNvSpPr>
            <p:nvPr/>
          </p:nvSpPr>
          <p:spPr bwMode="auto">
            <a:xfrm>
              <a:off x="1101725" y="2462212"/>
              <a:ext cx="31750" cy="26988"/>
            </a:xfrm>
            <a:custGeom>
              <a:avLst/>
              <a:gdLst>
                <a:gd name="T0" fmla="*/ 60 w 60"/>
                <a:gd name="T1" fmla="*/ 0 h 52"/>
                <a:gd name="T2" fmla="*/ 60 w 60"/>
                <a:gd name="T3" fmla="*/ 0 h 52"/>
                <a:gd name="T4" fmla="*/ 60 w 60"/>
                <a:gd name="T5" fmla="*/ 0 h 52"/>
                <a:gd name="T6" fmla="*/ 58 w 60"/>
                <a:gd name="T7" fmla="*/ 12 h 52"/>
                <a:gd name="T8" fmla="*/ 53 w 60"/>
                <a:gd name="T9" fmla="*/ 22 h 52"/>
                <a:gd name="T10" fmla="*/ 48 w 60"/>
                <a:gd name="T11" fmla="*/ 30 h 52"/>
                <a:gd name="T12" fmla="*/ 40 w 60"/>
                <a:gd name="T13" fmla="*/ 37 h 52"/>
                <a:gd name="T14" fmla="*/ 32 w 60"/>
                <a:gd name="T15" fmla="*/ 44 h 52"/>
                <a:gd name="T16" fmla="*/ 22 w 60"/>
                <a:gd name="T17" fmla="*/ 49 h 52"/>
                <a:gd name="T18" fmla="*/ 12 w 60"/>
                <a:gd name="T19" fmla="*/ 51 h 52"/>
                <a:gd name="T20" fmla="*/ 0 w 60"/>
                <a:gd name="T21" fmla="*/ 52 h 52"/>
                <a:gd name="T22" fmla="*/ 0 w 60"/>
                <a:gd name="T23" fmla="*/ 52 h 52"/>
                <a:gd name="T24" fmla="*/ 0 w 60"/>
                <a:gd name="T25" fmla="*/ 52 h 52"/>
                <a:gd name="T26" fmla="*/ 0 w 60"/>
                <a:gd name="T27" fmla="*/ 52 h 52"/>
                <a:gd name="T28" fmla="*/ 12 w 60"/>
                <a:gd name="T29" fmla="*/ 52 h 52"/>
                <a:gd name="T30" fmla="*/ 22 w 60"/>
                <a:gd name="T31" fmla="*/ 49 h 52"/>
                <a:gd name="T32" fmla="*/ 32 w 60"/>
                <a:gd name="T33" fmla="*/ 44 h 52"/>
                <a:gd name="T34" fmla="*/ 41 w 60"/>
                <a:gd name="T35" fmla="*/ 37 h 52"/>
                <a:gd name="T36" fmla="*/ 48 w 60"/>
                <a:gd name="T37" fmla="*/ 30 h 52"/>
                <a:gd name="T38" fmla="*/ 53 w 60"/>
                <a:gd name="T39" fmla="*/ 22 h 52"/>
                <a:gd name="T40" fmla="*/ 58 w 60"/>
                <a:gd name="T41" fmla="*/ 12 h 52"/>
                <a:gd name="T42" fmla="*/ 60 w 60"/>
                <a:gd name="T4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52">
                  <a:moveTo>
                    <a:pt x="60" y="0"/>
                  </a:moveTo>
                  <a:lnTo>
                    <a:pt x="60" y="0"/>
                  </a:lnTo>
                  <a:lnTo>
                    <a:pt x="60" y="0"/>
                  </a:lnTo>
                  <a:lnTo>
                    <a:pt x="58" y="12"/>
                  </a:lnTo>
                  <a:lnTo>
                    <a:pt x="53" y="22"/>
                  </a:lnTo>
                  <a:lnTo>
                    <a:pt x="48" y="30"/>
                  </a:lnTo>
                  <a:lnTo>
                    <a:pt x="40" y="37"/>
                  </a:lnTo>
                  <a:lnTo>
                    <a:pt x="32" y="44"/>
                  </a:lnTo>
                  <a:lnTo>
                    <a:pt x="22" y="49"/>
                  </a:lnTo>
                  <a:lnTo>
                    <a:pt x="12" y="51"/>
                  </a:lnTo>
                  <a:lnTo>
                    <a:pt x="0" y="52"/>
                  </a:lnTo>
                  <a:lnTo>
                    <a:pt x="0" y="52"/>
                  </a:lnTo>
                  <a:lnTo>
                    <a:pt x="0" y="52"/>
                  </a:lnTo>
                  <a:lnTo>
                    <a:pt x="0" y="52"/>
                  </a:lnTo>
                  <a:lnTo>
                    <a:pt x="12" y="52"/>
                  </a:lnTo>
                  <a:lnTo>
                    <a:pt x="22" y="49"/>
                  </a:lnTo>
                  <a:lnTo>
                    <a:pt x="32" y="44"/>
                  </a:lnTo>
                  <a:lnTo>
                    <a:pt x="41" y="37"/>
                  </a:lnTo>
                  <a:lnTo>
                    <a:pt x="48" y="30"/>
                  </a:lnTo>
                  <a:lnTo>
                    <a:pt x="53" y="22"/>
                  </a:lnTo>
                  <a:lnTo>
                    <a:pt x="58" y="12"/>
                  </a:ln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991">
              <a:extLst>
                <a:ext uri="{FF2B5EF4-FFF2-40B4-BE49-F238E27FC236}">
                  <a16:creationId xmlns:a16="http://schemas.microsoft.com/office/drawing/2014/main" id="{3DB9D064-A256-92DE-8302-D24A07458F2E}"/>
                </a:ext>
              </a:extLst>
            </p:cNvPr>
            <p:cNvSpPr>
              <a:spLocks/>
            </p:cNvSpPr>
            <p:nvPr/>
          </p:nvSpPr>
          <p:spPr bwMode="auto">
            <a:xfrm>
              <a:off x="1100137" y="2317750"/>
              <a:ext cx="60325" cy="171450"/>
            </a:xfrm>
            <a:custGeom>
              <a:avLst/>
              <a:gdLst>
                <a:gd name="T0" fmla="*/ 0 w 113"/>
                <a:gd name="T1" fmla="*/ 222 h 323"/>
                <a:gd name="T2" fmla="*/ 19 w 113"/>
                <a:gd name="T3" fmla="*/ 221 h 323"/>
                <a:gd name="T4" fmla="*/ 23 w 113"/>
                <a:gd name="T5" fmla="*/ 223 h 323"/>
                <a:gd name="T6" fmla="*/ 25 w 113"/>
                <a:gd name="T7" fmla="*/ 230 h 323"/>
                <a:gd name="T8" fmla="*/ 25 w 113"/>
                <a:gd name="T9" fmla="*/ 230 h 323"/>
                <a:gd name="T10" fmla="*/ 25 w 113"/>
                <a:gd name="T11" fmla="*/ 230 h 323"/>
                <a:gd name="T12" fmla="*/ 23 w 113"/>
                <a:gd name="T13" fmla="*/ 235 h 323"/>
                <a:gd name="T14" fmla="*/ 19 w 113"/>
                <a:gd name="T15" fmla="*/ 239 h 323"/>
                <a:gd name="T16" fmla="*/ 0 w 113"/>
                <a:gd name="T17" fmla="*/ 254 h 323"/>
                <a:gd name="T18" fmla="*/ 8 w 113"/>
                <a:gd name="T19" fmla="*/ 254 h 323"/>
                <a:gd name="T20" fmla="*/ 25 w 113"/>
                <a:gd name="T21" fmla="*/ 251 h 323"/>
                <a:gd name="T22" fmla="*/ 40 w 113"/>
                <a:gd name="T23" fmla="*/ 244 h 323"/>
                <a:gd name="T24" fmla="*/ 61 w 113"/>
                <a:gd name="T25" fmla="*/ 231 h 323"/>
                <a:gd name="T26" fmla="*/ 61 w 113"/>
                <a:gd name="T27" fmla="*/ 231 h 323"/>
                <a:gd name="T28" fmla="*/ 54 w 113"/>
                <a:gd name="T29" fmla="*/ 243 h 323"/>
                <a:gd name="T30" fmla="*/ 40 w 113"/>
                <a:gd name="T31" fmla="*/ 265 h 323"/>
                <a:gd name="T32" fmla="*/ 24 w 113"/>
                <a:gd name="T33" fmla="*/ 279 h 323"/>
                <a:gd name="T34" fmla="*/ 8 w 113"/>
                <a:gd name="T35" fmla="*/ 289 h 323"/>
                <a:gd name="T36" fmla="*/ 0 w 113"/>
                <a:gd name="T37" fmla="*/ 323 h 323"/>
                <a:gd name="T38" fmla="*/ 2 w 113"/>
                <a:gd name="T39" fmla="*/ 323 h 323"/>
                <a:gd name="T40" fmla="*/ 14 w 113"/>
                <a:gd name="T41" fmla="*/ 322 h 323"/>
                <a:gd name="T42" fmla="*/ 34 w 113"/>
                <a:gd name="T43" fmla="*/ 315 h 323"/>
                <a:gd name="T44" fmla="*/ 50 w 113"/>
                <a:gd name="T45" fmla="*/ 301 h 323"/>
                <a:gd name="T46" fmla="*/ 60 w 113"/>
                <a:gd name="T47" fmla="*/ 283 h 323"/>
                <a:gd name="T48" fmla="*/ 62 w 113"/>
                <a:gd name="T49" fmla="*/ 271 h 323"/>
                <a:gd name="T50" fmla="*/ 63 w 113"/>
                <a:gd name="T51" fmla="*/ 230 h 323"/>
                <a:gd name="T52" fmla="*/ 70 w 113"/>
                <a:gd name="T53" fmla="*/ 223 h 323"/>
                <a:gd name="T54" fmla="*/ 83 w 113"/>
                <a:gd name="T55" fmla="*/ 207 h 323"/>
                <a:gd name="T56" fmla="*/ 95 w 113"/>
                <a:gd name="T57" fmla="*/ 189 h 323"/>
                <a:gd name="T58" fmla="*/ 104 w 113"/>
                <a:gd name="T59" fmla="*/ 168 h 323"/>
                <a:gd name="T60" fmla="*/ 107 w 113"/>
                <a:gd name="T61" fmla="*/ 157 h 323"/>
                <a:gd name="T62" fmla="*/ 110 w 113"/>
                <a:gd name="T63" fmla="*/ 135 h 323"/>
                <a:gd name="T64" fmla="*/ 113 w 113"/>
                <a:gd name="T65" fmla="*/ 112 h 323"/>
                <a:gd name="T66" fmla="*/ 112 w 113"/>
                <a:gd name="T67" fmla="*/ 90 h 323"/>
                <a:gd name="T68" fmla="*/ 105 w 113"/>
                <a:gd name="T69" fmla="*/ 84 h 323"/>
                <a:gd name="T70" fmla="*/ 95 w 113"/>
                <a:gd name="T71" fmla="*/ 66 h 323"/>
                <a:gd name="T72" fmla="*/ 90 w 113"/>
                <a:gd name="T73" fmla="*/ 51 h 323"/>
                <a:gd name="T74" fmla="*/ 90 w 113"/>
                <a:gd name="T75" fmla="*/ 43 h 323"/>
                <a:gd name="T76" fmla="*/ 87 w 113"/>
                <a:gd name="T77" fmla="*/ 37 h 323"/>
                <a:gd name="T78" fmla="*/ 78 w 113"/>
                <a:gd name="T79" fmla="*/ 33 h 323"/>
                <a:gd name="T80" fmla="*/ 52 w 113"/>
                <a:gd name="T81" fmla="*/ 28 h 323"/>
                <a:gd name="T82" fmla="*/ 25 w 113"/>
                <a:gd name="T83" fmla="*/ 24 h 323"/>
                <a:gd name="T84" fmla="*/ 17 w 113"/>
                <a:gd name="T85" fmla="*/ 21 h 323"/>
                <a:gd name="T86" fmla="*/ 14 w 113"/>
                <a:gd name="T87" fmla="*/ 14 h 323"/>
                <a:gd name="T88" fmla="*/ 13 w 113"/>
                <a:gd name="T89" fmla="*/ 8 h 323"/>
                <a:gd name="T90" fmla="*/ 6 w 113"/>
                <a:gd name="T91" fmla="*/ 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3" h="323">
                  <a:moveTo>
                    <a:pt x="0" y="0"/>
                  </a:moveTo>
                  <a:lnTo>
                    <a:pt x="0" y="222"/>
                  </a:lnTo>
                  <a:lnTo>
                    <a:pt x="19" y="221"/>
                  </a:lnTo>
                  <a:lnTo>
                    <a:pt x="19" y="221"/>
                  </a:lnTo>
                  <a:lnTo>
                    <a:pt x="22" y="221"/>
                  </a:lnTo>
                  <a:lnTo>
                    <a:pt x="23" y="223"/>
                  </a:lnTo>
                  <a:lnTo>
                    <a:pt x="25" y="226"/>
                  </a:lnTo>
                  <a:lnTo>
                    <a:pt x="25" y="230"/>
                  </a:lnTo>
                  <a:lnTo>
                    <a:pt x="25" y="230"/>
                  </a:lnTo>
                  <a:lnTo>
                    <a:pt x="25" y="230"/>
                  </a:lnTo>
                  <a:lnTo>
                    <a:pt x="25" y="230"/>
                  </a:lnTo>
                  <a:lnTo>
                    <a:pt x="25" y="230"/>
                  </a:lnTo>
                  <a:lnTo>
                    <a:pt x="25" y="233"/>
                  </a:lnTo>
                  <a:lnTo>
                    <a:pt x="23" y="235"/>
                  </a:lnTo>
                  <a:lnTo>
                    <a:pt x="22" y="238"/>
                  </a:lnTo>
                  <a:lnTo>
                    <a:pt x="19" y="239"/>
                  </a:lnTo>
                  <a:lnTo>
                    <a:pt x="0" y="236"/>
                  </a:lnTo>
                  <a:lnTo>
                    <a:pt x="0" y="254"/>
                  </a:lnTo>
                  <a:lnTo>
                    <a:pt x="0" y="254"/>
                  </a:lnTo>
                  <a:lnTo>
                    <a:pt x="8" y="254"/>
                  </a:lnTo>
                  <a:lnTo>
                    <a:pt x="17" y="253"/>
                  </a:lnTo>
                  <a:lnTo>
                    <a:pt x="25" y="251"/>
                  </a:lnTo>
                  <a:lnTo>
                    <a:pt x="33" y="248"/>
                  </a:lnTo>
                  <a:lnTo>
                    <a:pt x="40" y="244"/>
                  </a:lnTo>
                  <a:lnTo>
                    <a:pt x="47" y="241"/>
                  </a:lnTo>
                  <a:lnTo>
                    <a:pt x="61" y="231"/>
                  </a:lnTo>
                  <a:lnTo>
                    <a:pt x="61" y="231"/>
                  </a:lnTo>
                  <a:lnTo>
                    <a:pt x="61" y="231"/>
                  </a:lnTo>
                  <a:lnTo>
                    <a:pt x="61" y="231"/>
                  </a:lnTo>
                  <a:lnTo>
                    <a:pt x="54" y="243"/>
                  </a:lnTo>
                  <a:lnTo>
                    <a:pt x="46" y="254"/>
                  </a:lnTo>
                  <a:lnTo>
                    <a:pt x="40" y="265"/>
                  </a:lnTo>
                  <a:lnTo>
                    <a:pt x="32" y="272"/>
                  </a:lnTo>
                  <a:lnTo>
                    <a:pt x="24" y="279"/>
                  </a:lnTo>
                  <a:lnTo>
                    <a:pt x="16" y="286"/>
                  </a:lnTo>
                  <a:lnTo>
                    <a:pt x="8" y="289"/>
                  </a:lnTo>
                  <a:lnTo>
                    <a:pt x="0" y="293"/>
                  </a:lnTo>
                  <a:lnTo>
                    <a:pt x="0" y="323"/>
                  </a:lnTo>
                  <a:lnTo>
                    <a:pt x="0" y="323"/>
                  </a:lnTo>
                  <a:lnTo>
                    <a:pt x="2" y="323"/>
                  </a:lnTo>
                  <a:lnTo>
                    <a:pt x="2" y="323"/>
                  </a:lnTo>
                  <a:lnTo>
                    <a:pt x="14" y="322"/>
                  </a:lnTo>
                  <a:lnTo>
                    <a:pt x="24" y="320"/>
                  </a:lnTo>
                  <a:lnTo>
                    <a:pt x="34" y="315"/>
                  </a:lnTo>
                  <a:lnTo>
                    <a:pt x="42" y="308"/>
                  </a:lnTo>
                  <a:lnTo>
                    <a:pt x="50" y="301"/>
                  </a:lnTo>
                  <a:lnTo>
                    <a:pt x="55" y="293"/>
                  </a:lnTo>
                  <a:lnTo>
                    <a:pt x="60" y="283"/>
                  </a:lnTo>
                  <a:lnTo>
                    <a:pt x="62" y="271"/>
                  </a:lnTo>
                  <a:lnTo>
                    <a:pt x="62" y="271"/>
                  </a:lnTo>
                  <a:lnTo>
                    <a:pt x="63" y="263"/>
                  </a:lnTo>
                  <a:lnTo>
                    <a:pt x="63" y="230"/>
                  </a:lnTo>
                  <a:lnTo>
                    <a:pt x="63" y="230"/>
                  </a:lnTo>
                  <a:lnTo>
                    <a:pt x="70" y="223"/>
                  </a:lnTo>
                  <a:lnTo>
                    <a:pt x="77" y="215"/>
                  </a:lnTo>
                  <a:lnTo>
                    <a:pt x="83" y="207"/>
                  </a:lnTo>
                  <a:lnTo>
                    <a:pt x="89" y="198"/>
                  </a:lnTo>
                  <a:lnTo>
                    <a:pt x="95" y="189"/>
                  </a:lnTo>
                  <a:lnTo>
                    <a:pt x="99" y="179"/>
                  </a:lnTo>
                  <a:lnTo>
                    <a:pt x="104" y="168"/>
                  </a:lnTo>
                  <a:lnTo>
                    <a:pt x="107" y="157"/>
                  </a:lnTo>
                  <a:lnTo>
                    <a:pt x="107" y="157"/>
                  </a:lnTo>
                  <a:lnTo>
                    <a:pt x="109" y="146"/>
                  </a:lnTo>
                  <a:lnTo>
                    <a:pt x="110" y="135"/>
                  </a:lnTo>
                  <a:lnTo>
                    <a:pt x="112" y="124"/>
                  </a:lnTo>
                  <a:lnTo>
                    <a:pt x="113" y="112"/>
                  </a:lnTo>
                  <a:lnTo>
                    <a:pt x="113" y="112"/>
                  </a:lnTo>
                  <a:lnTo>
                    <a:pt x="112" y="90"/>
                  </a:lnTo>
                  <a:lnTo>
                    <a:pt x="112" y="90"/>
                  </a:lnTo>
                  <a:lnTo>
                    <a:pt x="105" y="84"/>
                  </a:lnTo>
                  <a:lnTo>
                    <a:pt x="98" y="72"/>
                  </a:lnTo>
                  <a:lnTo>
                    <a:pt x="95" y="66"/>
                  </a:lnTo>
                  <a:lnTo>
                    <a:pt x="92" y="59"/>
                  </a:lnTo>
                  <a:lnTo>
                    <a:pt x="90" y="51"/>
                  </a:lnTo>
                  <a:lnTo>
                    <a:pt x="90" y="43"/>
                  </a:lnTo>
                  <a:lnTo>
                    <a:pt x="90" y="43"/>
                  </a:lnTo>
                  <a:lnTo>
                    <a:pt x="89" y="40"/>
                  </a:lnTo>
                  <a:lnTo>
                    <a:pt x="87" y="37"/>
                  </a:lnTo>
                  <a:lnTo>
                    <a:pt x="82" y="35"/>
                  </a:lnTo>
                  <a:lnTo>
                    <a:pt x="78" y="33"/>
                  </a:lnTo>
                  <a:lnTo>
                    <a:pt x="65" y="31"/>
                  </a:lnTo>
                  <a:lnTo>
                    <a:pt x="52" y="28"/>
                  </a:lnTo>
                  <a:lnTo>
                    <a:pt x="37" y="26"/>
                  </a:lnTo>
                  <a:lnTo>
                    <a:pt x="25" y="24"/>
                  </a:lnTo>
                  <a:lnTo>
                    <a:pt x="20" y="22"/>
                  </a:lnTo>
                  <a:lnTo>
                    <a:pt x="17" y="21"/>
                  </a:lnTo>
                  <a:lnTo>
                    <a:pt x="14" y="17"/>
                  </a:lnTo>
                  <a:lnTo>
                    <a:pt x="14" y="14"/>
                  </a:lnTo>
                  <a:lnTo>
                    <a:pt x="14" y="14"/>
                  </a:lnTo>
                  <a:lnTo>
                    <a:pt x="13" y="8"/>
                  </a:lnTo>
                  <a:lnTo>
                    <a:pt x="10" y="5"/>
                  </a:lnTo>
                  <a:lnTo>
                    <a:pt x="6" y="3"/>
                  </a:lnTo>
                  <a:lnTo>
                    <a:pt x="0" y="0"/>
                  </a:lnTo>
                  <a:close/>
                </a:path>
              </a:pathLst>
            </a:custGeom>
            <a:solidFill>
              <a:srgbClr val="5130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992">
              <a:extLst>
                <a:ext uri="{FF2B5EF4-FFF2-40B4-BE49-F238E27FC236}">
                  <a16:creationId xmlns:a16="http://schemas.microsoft.com/office/drawing/2014/main" id="{AB3F4C39-7674-FC91-F617-F592EC5629B8}"/>
                </a:ext>
              </a:extLst>
            </p:cNvPr>
            <p:cNvSpPr>
              <a:spLocks/>
            </p:cNvSpPr>
            <p:nvPr/>
          </p:nvSpPr>
          <p:spPr bwMode="auto">
            <a:xfrm>
              <a:off x="1100137" y="2317750"/>
              <a:ext cx="60325" cy="171450"/>
            </a:xfrm>
            <a:custGeom>
              <a:avLst/>
              <a:gdLst>
                <a:gd name="T0" fmla="*/ 0 w 113"/>
                <a:gd name="T1" fmla="*/ 222 h 323"/>
                <a:gd name="T2" fmla="*/ 19 w 113"/>
                <a:gd name="T3" fmla="*/ 221 h 323"/>
                <a:gd name="T4" fmla="*/ 23 w 113"/>
                <a:gd name="T5" fmla="*/ 223 h 323"/>
                <a:gd name="T6" fmla="*/ 25 w 113"/>
                <a:gd name="T7" fmla="*/ 230 h 323"/>
                <a:gd name="T8" fmla="*/ 25 w 113"/>
                <a:gd name="T9" fmla="*/ 230 h 323"/>
                <a:gd name="T10" fmla="*/ 25 w 113"/>
                <a:gd name="T11" fmla="*/ 230 h 323"/>
                <a:gd name="T12" fmla="*/ 23 w 113"/>
                <a:gd name="T13" fmla="*/ 235 h 323"/>
                <a:gd name="T14" fmla="*/ 19 w 113"/>
                <a:gd name="T15" fmla="*/ 239 h 323"/>
                <a:gd name="T16" fmla="*/ 0 w 113"/>
                <a:gd name="T17" fmla="*/ 254 h 323"/>
                <a:gd name="T18" fmla="*/ 8 w 113"/>
                <a:gd name="T19" fmla="*/ 254 h 323"/>
                <a:gd name="T20" fmla="*/ 25 w 113"/>
                <a:gd name="T21" fmla="*/ 251 h 323"/>
                <a:gd name="T22" fmla="*/ 40 w 113"/>
                <a:gd name="T23" fmla="*/ 244 h 323"/>
                <a:gd name="T24" fmla="*/ 61 w 113"/>
                <a:gd name="T25" fmla="*/ 231 h 323"/>
                <a:gd name="T26" fmla="*/ 61 w 113"/>
                <a:gd name="T27" fmla="*/ 231 h 323"/>
                <a:gd name="T28" fmla="*/ 54 w 113"/>
                <a:gd name="T29" fmla="*/ 243 h 323"/>
                <a:gd name="T30" fmla="*/ 40 w 113"/>
                <a:gd name="T31" fmla="*/ 265 h 323"/>
                <a:gd name="T32" fmla="*/ 24 w 113"/>
                <a:gd name="T33" fmla="*/ 279 h 323"/>
                <a:gd name="T34" fmla="*/ 8 w 113"/>
                <a:gd name="T35" fmla="*/ 289 h 323"/>
                <a:gd name="T36" fmla="*/ 0 w 113"/>
                <a:gd name="T37" fmla="*/ 323 h 323"/>
                <a:gd name="T38" fmla="*/ 2 w 113"/>
                <a:gd name="T39" fmla="*/ 323 h 323"/>
                <a:gd name="T40" fmla="*/ 14 w 113"/>
                <a:gd name="T41" fmla="*/ 322 h 323"/>
                <a:gd name="T42" fmla="*/ 34 w 113"/>
                <a:gd name="T43" fmla="*/ 315 h 323"/>
                <a:gd name="T44" fmla="*/ 50 w 113"/>
                <a:gd name="T45" fmla="*/ 301 h 323"/>
                <a:gd name="T46" fmla="*/ 60 w 113"/>
                <a:gd name="T47" fmla="*/ 283 h 323"/>
                <a:gd name="T48" fmla="*/ 62 w 113"/>
                <a:gd name="T49" fmla="*/ 271 h 323"/>
                <a:gd name="T50" fmla="*/ 63 w 113"/>
                <a:gd name="T51" fmla="*/ 230 h 323"/>
                <a:gd name="T52" fmla="*/ 70 w 113"/>
                <a:gd name="T53" fmla="*/ 223 h 323"/>
                <a:gd name="T54" fmla="*/ 83 w 113"/>
                <a:gd name="T55" fmla="*/ 207 h 323"/>
                <a:gd name="T56" fmla="*/ 95 w 113"/>
                <a:gd name="T57" fmla="*/ 189 h 323"/>
                <a:gd name="T58" fmla="*/ 104 w 113"/>
                <a:gd name="T59" fmla="*/ 168 h 323"/>
                <a:gd name="T60" fmla="*/ 107 w 113"/>
                <a:gd name="T61" fmla="*/ 157 h 323"/>
                <a:gd name="T62" fmla="*/ 110 w 113"/>
                <a:gd name="T63" fmla="*/ 135 h 323"/>
                <a:gd name="T64" fmla="*/ 113 w 113"/>
                <a:gd name="T65" fmla="*/ 112 h 323"/>
                <a:gd name="T66" fmla="*/ 112 w 113"/>
                <a:gd name="T67" fmla="*/ 90 h 323"/>
                <a:gd name="T68" fmla="*/ 105 w 113"/>
                <a:gd name="T69" fmla="*/ 84 h 323"/>
                <a:gd name="T70" fmla="*/ 95 w 113"/>
                <a:gd name="T71" fmla="*/ 66 h 323"/>
                <a:gd name="T72" fmla="*/ 90 w 113"/>
                <a:gd name="T73" fmla="*/ 51 h 323"/>
                <a:gd name="T74" fmla="*/ 90 w 113"/>
                <a:gd name="T75" fmla="*/ 43 h 323"/>
                <a:gd name="T76" fmla="*/ 87 w 113"/>
                <a:gd name="T77" fmla="*/ 37 h 323"/>
                <a:gd name="T78" fmla="*/ 78 w 113"/>
                <a:gd name="T79" fmla="*/ 33 h 323"/>
                <a:gd name="T80" fmla="*/ 52 w 113"/>
                <a:gd name="T81" fmla="*/ 28 h 323"/>
                <a:gd name="T82" fmla="*/ 25 w 113"/>
                <a:gd name="T83" fmla="*/ 24 h 323"/>
                <a:gd name="T84" fmla="*/ 17 w 113"/>
                <a:gd name="T85" fmla="*/ 21 h 323"/>
                <a:gd name="T86" fmla="*/ 14 w 113"/>
                <a:gd name="T87" fmla="*/ 14 h 323"/>
                <a:gd name="T88" fmla="*/ 13 w 113"/>
                <a:gd name="T89" fmla="*/ 8 h 323"/>
                <a:gd name="T90" fmla="*/ 6 w 113"/>
                <a:gd name="T91" fmla="*/ 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3" h="323">
                  <a:moveTo>
                    <a:pt x="0" y="0"/>
                  </a:moveTo>
                  <a:lnTo>
                    <a:pt x="0" y="222"/>
                  </a:lnTo>
                  <a:lnTo>
                    <a:pt x="19" y="221"/>
                  </a:lnTo>
                  <a:lnTo>
                    <a:pt x="19" y="221"/>
                  </a:lnTo>
                  <a:lnTo>
                    <a:pt x="22" y="221"/>
                  </a:lnTo>
                  <a:lnTo>
                    <a:pt x="23" y="223"/>
                  </a:lnTo>
                  <a:lnTo>
                    <a:pt x="25" y="226"/>
                  </a:lnTo>
                  <a:lnTo>
                    <a:pt x="25" y="230"/>
                  </a:lnTo>
                  <a:lnTo>
                    <a:pt x="25" y="230"/>
                  </a:lnTo>
                  <a:lnTo>
                    <a:pt x="25" y="230"/>
                  </a:lnTo>
                  <a:lnTo>
                    <a:pt x="25" y="230"/>
                  </a:lnTo>
                  <a:lnTo>
                    <a:pt x="25" y="230"/>
                  </a:lnTo>
                  <a:lnTo>
                    <a:pt x="25" y="233"/>
                  </a:lnTo>
                  <a:lnTo>
                    <a:pt x="23" y="235"/>
                  </a:lnTo>
                  <a:lnTo>
                    <a:pt x="22" y="238"/>
                  </a:lnTo>
                  <a:lnTo>
                    <a:pt x="19" y="239"/>
                  </a:lnTo>
                  <a:lnTo>
                    <a:pt x="0" y="236"/>
                  </a:lnTo>
                  <a:lnTo>
                    <a:pt x="0" y="254"/>
                  </a:lnTo>
                  <a:lnTo>
                    <a:pt x="0" y="254"/>
                  </a:lnTo>
                  <a:lnTo>
                    <a:pt x="8" y="254"/>
                  </a:lnTo>
                  <a:lnTo>
                    <a:pt x="17" y="253"/>
                  </a:lnTo>
                  <a:lnTo>
                    <a:pt x="25" y="251"/>
                  </a:lnTo>
                  <a:lnTo>
                    <a:pt x="33" y="248"/>
                  </a:lnTo>
                  <a:lnTo>
                    <a:pt x="40" y="244"/>
                  </a:lnTo>
                  <a:lnTo>
                    <a:pt x="47" y="241"/>
                  </a:lnTo>
                  <a:lnTo>
                    <a:pt x="61" y="231"/>
                  </a:lnTo>
                  <a:lnTo>
                    <a:pt x="61" y="231"/>
                  </a:lnTo>
                  <a:lnTo>
                    <a:pt x="61" y="231"/>
                  </a:lnTo>
                  <a:lnTo>
                    <a:pt x="61" y="231"/>
                  </a:lnTo>
                  <a:lnTo>
                    <a:pt x="54" y="243"/>
                  </a:lnTo>
                  <a:lnTo>
                    <a:pt x="46" y="254"/>
                  </a:lnTo>
                  <a:lnTo>
                    <a:pt x="40" y="265"/>
                  </a:lnTo>
                  <a:lnTo>
                    <a:pt x="32" y="272"/>
                  </a:lnTo>
                  <a:lnTo>
                    <a:pt x="24" y="279"/>
                  </a:lnTo>
                  <a:lnTo>
                    <a:pt x="16" y="286"/>
                  </a:lnTo>
                  <a:lnTo>
                    <a:pt x="8" y="289"/>
                  </a:lnTo>
                  <a:lnTo>
                    <a:pt x="0" y="293"/>
                  </a:lnTo>
                  <a:lnTo>
                    <a:pt x="0" y="323"/>
                  </a:lnTo>
                  <a:lnTo>
                    <a:pt x="0" y="323"/>
                  </a:lnTo>
                  <a:lnTo>
                    <a:pt x="2" y="323"/>
                  </a:lnTo>
                  <a:lnTo>
                    <a:pt x="2" y="323"/>
                  </a:lnTo>
                  <a:lnTo>
                    <a:pt x="14" y="322"/>
                  </a:lnTo>
                  <a:lnTo>
                    <a:pt x="24" y="320"/>
                  </a:lnTo>
                  <a:lnTo>
                    <a:pt x="34" y="315"/>
                  </a:lnTo>
                  <a:lnTo>
                    <a:pt x="42" y="308"/>
                  </a:lnTo>
                  <a:lnTo>
                    <a:pt x="50" y="301"/>
                  </a:lnTo>
                  <a:lnTo>
                    <a:pt x="55" y="293"/>
                  </a:lnTo>
                  <a:lnTo>
                    <a:pt x="60" y="283"/>
                  </a:lnTo>
                  <a:lnTo>
                    <a:pt x="62" y="271"/>
                  </a:lnTo>
                  <a:lnTo>
                    <a:pt x="62" y="271"/>
                  </a:lnTo>
                  <a:lnTo>
                    <a:pt x="63" y="263"/>
                  </a:lnTo>
                  <a:lnTo>
                    <a:pt x="63" y="230"/>
                  </a:lnTo>
                  <a:lnTo>
                    <a:pt x="63" y="230"/>
                  </a:lnTo>
                  <a:lnTo>
                    <a:pt x="70" y="223"/>
                  </a:lnTo>
                  <a:lnTo>
                    <a:pt x="77" y="215"/>
                  </a:lnTo>
                  <a:lnTo>
                    <a:pt x="83" y="207"/>
                  </a:lnTo>
                  <a:lnTo>
                    <a:pt x="89" y="198"/>
                  </a:lnTo>
                  <a:lnTo>
                    <a:pt x="95" y="189"/>
                  </a:lnTo>
                  <a:lnTo>
                    <a:pt x="99" y="179"/>
                  </a:lnTo>
                  <a:lnTo>
                    <a:pt x="104" y="168"/>
                  </a:lnTo>
                  <a:lnTo>
                    <a:pt x="107" y="157"/>
                  </a:lnTo>
                  <a:lnTo>
                    <a:pt x="107" y="157"/>
                  </a:lnTo>
                  <a:lnTo>
                    <a:pt x="109" y="146"/>
                  </a:lnTo>
                  <a:lnTo>
                    <a:pt x="110" y="135"/>
                  </a:lnTo>
                  <a:lnTo>
                    <a:pt x="112" y="124"/>
                  </a:lnTo>
                  <a:lnTo>
                    <a:pt x="113" y="112"/>
                  </a:lnTo>
                  <a:lnTo>
                    <a:pt x="113" y="112"/>
                  </a:lnTo>
                  <a:lnTo>
                    <a:pt x="112" y="90"/>
                  </a:lnTo>
                  <a:lnTo>
                    <a:pt x="112" y="90"/>
                  </a:lnTo>
                  <a:lnTo>
                    <a:pt x="105" y="84"/>
                  </a:lnTo>
                  <a:lnTo>
                    <a:pt x="98" y="72"/>
                  </a:lnTo>
                  <a:lnTo>
                    <a:pt x="95" y="66"/>
                  </a:lnTo>
                  <a:lnTo>
                    <a:pt x="92" y="59"/>
                  </a:lnTo>
                  <a:lnTo>
                    <a:pt x="90" y="51"/>
                  </a:lnTo>
                  <a:lnTo>
                    <a:pt x="90" y="43"/>
                  </a:lnTo>
                  <a:lnTo>
                    <a:pt x="90" y="43"/>
                  </a:lnTo>
                  <a:lnTo>
                    <a:pt x="89" y="40"/>
                  </a:lnTo>
                  <a:lnTo>
                    <a:pt x="87" y="37"/>
                  </a:lnTo>
                  <a:lnTo>
                    <a:pt x="82" y="35"/>
                  </a:lnTo>
                  <a:lnTo>
                    <a:pt x="78" y="33"/>
                  </a:lnTo>
                  <a:lnTo>
                    <a:pt x="65" y="31"/>
                  </a:lnTo>
                  <a:lnTo>
                    <a:pt x="52" y="28"/>
                  </a:lnTo>
                  <a:lnTo>
                    <a:pt x="37" y="26"/>
                  </a:lnTo>
                  <a:lnTo>
                    <a:pt x="25" y="24"/>
                  </a:lnTo>
                  <a:lnTo>
                    <a:pt x="20" y="22"/>
                  </a:lnTo>
                  <a:lnTo>
                    <a:pt x="17" y="21"/>
                  </a:lnTo>
                  <a:lnTo>
                    <a:pt x="14" y="17"/>
                  </a:lnTo>
                  <a:lnTo>
                    <a:pt x="14" y="14"/>
                  </a:lnTo>
                  <a:lnTo>
                    <a:pt x="14" y="14"/>
                  </a:lnTo>
                  <a:lnTo>
                    <a:pt x="13" y="8"/>
                  </a:lnTo>
                  <a:lnTo>
                    <a:pt x="10" y="5"/>
                  </a:lnTo>
                  <a:lnTo>
                    <a:pt x="6"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993">
              <a:extLst>
                <a:ext uri="{FF2B5EF4-FFF2-40B4-BE49-F238E27FC236}">
                  <a16:creationId xmlns:a16="http://schemas.microsoft.com/office/drawing/2014/main" id="{EFC69BF2-7EB6-B4EB-3232-5BD9BFF4A697}"/>
                </a:ext>
              </a:extLst>
            </p:cNvPr>
            <p:cNvSpPr>
              <a:spLocks/>
            </p:cNvSpPr>
            <p:nvPr/>
          </p:nvSpPr>
          <p:spPr bwMode="auto">
            <a:xfrm>
              <a:off x="1100137" y="2439987"/>
              <a:ext cx="31750" cy="33338"/>
            </a:xfrm>
            <a:custGeom>
              <a:avLst/>
              <a:gdLst>
                <a:gd name="T0" fmla="*/ 61 w 61"/>
                <a:gd name="T1" fmla="*/ 0 h 62"/>
                <a:gd name="T2" fmla="*/ 61 w 61"/>
                <a:gd name="T3" fmla="*/ 0 h 62"/>
                <a:gd name="T4" fmla="*/ 47 w 61"/>
                <a:gd name="T5" fmla="*/ 10 h 62"/>
                <a:gd name="T6" fmla="*/ 40 w 61"/>
                <a:gd name="T7" fmla="*/ 13 h 62"/>
                <a:gd name="T8" fmla="*/ 33 w 61"/>
                <a:gd name="T9" fmla="*/ 17 h 62"/>
                <a:gd name="T10" fmla="*/ 25 w 61"/>
                <a:gd name="T11" fmla="*/ 20 h 62"/>
                <a:gd name="T12" fmla="*/ 17 w 61"/>
                <a:gd name="T13" fmla="*/ 22 h 62"/>
                <a:gd name="T14" fmla="*/ 8 w 61"/>
                <a:gd name="T15" fmla="*/ 23 h 62"/>
                <a:gd name="T16" fmla="*/ 0 w 61"/>
                <a:gd name="T17" fmla="*/ 23 h 62"/>
                <a:gd name="T18" fmla="*/ 0 w 61"/>
                <a:gd name="T19" fmla="*/ 62 h 62"/>
                <a:gd name="T20" fmla="*/ 0 w 61"/>
                <a:gd name="T21" fmla="*/ 62 h 62"/>
                <a:gd name="T22" fmla="*/ 8 w 61"/>
                <a:gd name="T23" fmla="*/ 58 h 62"/>
                <a:gd name="T24" fmla="*/ 16 w 61"/>
                <a:gd name="T25" fmla="*/ 55 h 62"/>
                <a:gd name="T26" fmla="*/ 24 w 61"/>
                <a:gd name="T27" fmla="*/ 48 h 62"/>
                <a:gd name="T28" fmla="*/ 32 w 61"/>
                <a:gd name="T29" fmla="*/ 41 h 62"/>
                <a:gd name="T30" fmla="*/ 40 w 61"/>
                <a:gd name="T31" fmla="*/ 34 h 62"/>
                <a:gd name="T32" fmla="*/ 46 w 61"/>
                <a:gd name="T33" fmla="*/ 23 h 62"/>
                <a:gd name="T34" fmla="*/ 54 w 61"/>
                <a:gd name="T35" fmla="*/ 12 h 62"/>
                <a:gd name="T36" fmla="*/ 61 w 61"/>
                <a:gd name="T3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62">
                  <a:moveTo>
                    <a:pt x="61" y="0"/>
                  </a:moveTo>
                  <a:lnTo>
                    <a:pt x="61" y="0"/>
                  </a:lnTo>
                  <a:lnTo>
                    <a:pt x="47" y="10"/>
                  </a:lnTo>
                  <a:lnTo>
                    <a:pt x="40" y="13"/>
                  </a:lnTo>
                  <a:lnTo>
                    <a:pt x="33" y="17"/>
                  </a:lnTo>
                  <a:lnTo>
                    <a:pt x="25" y="20"/>
                  </a:lnTo>
                  <a:lnTo>
                    <a:pt x="17" y="22"/>
                  </a:lnTo>
                  <a:lnTo>
                    <a:pt x="8" y="23"/>
                  </a:lnTo>
                  <a:lnTo>
                    <a:pt x="0" y="23"/>
                  </a:lnTo>
                  <a:lnTo>
                    <a:pt x="0" y="62"/>
                  </a:lnTo>
                  <a:lnTo>
                    <a:pt x="0" y="62"/>
                  </a:lnTo>
                  <a:lnTo>
                    <a:pt x="8" y="58"/>
                  </a:lnTo>
                  <a:lnTo>
                    <a:pt x="16" y="55"/>
                  </a:lnTo>
                  <a:lnTo>
                    <a:pt x="24" y="48"/>
                  </a:lnTo>
                  <a:lnTo>
                    <a:pt x="32" y="41"/>
                  </a:lnTo>
                  <a:lnTo>
                    <a:pt x="40" y="34"/>
                  </a:lnTo>
                  <a:lnTo>
                    <a:pt x="46" y="23"/>
                  </a:lnTo>
                  <a:lnTo>
                    <a:pt x="54" y="12"/>
                  </a:lnTo>
                  <a:lnTo>
                    <a:pt x="61" y="0"/>
                  </a:lnTo>
                  <a:close/>
                </a:path>
              </a:pathLst>
            </a:custGeom>
            <a:solidFill>
              <a:srgbClr val="4328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994">
              <a:extLst>
                <a:ext uri="{FF2B5EF4-FFF2-40B4-BE49-F238E27FC236}">
                  <a16:creationId xmlns:a16="http://schemas.microsoft.com/office/drawing/2014/main" id="{107C546B-B1E2-A9F8-08E6-059915DEBA6A}"/>
                </a:ext>
              </a:extLst>
            </p:cNvPr>
            <p:cNvSpPr>
              <a:spLocks/>
            </p:cNvSpPr>
            <p:nvPr/>
          </p:nvSpPr>
          <p:spPr bwMode="auto">
            <a:xfrm>
              <a:off x="1100137" y="2439987"/>
              <a:ext cx="31750" cy="33338"/>
            </a:xfrm>
            <a:custGeom>
              <a:avLst/>
              <a:gdLst>
                <a:gd name="T0" fmla="*/ 61 w 61"/>
                <a:gd name="T1" fmla="*/ 0 h 62"/>
                <a:gd name="T2" fmla="*/ 61 w 61"/>
                <a:gd name="T3" fmla="*/ 0 h 62"/>
                <a:gd name="T4" fmla="*/ 47 w 61"/>
                <a:gd name="T5" fmla="*/ 10 h 62"/>
                <a:gd name="T6" fmla="*/ 40 w 61"/>
                <a:gd name="T7" fmla="*/ 13 h 62"/>
                <a:gd name="T8" fmla="*/ 33 w 61"/>
                <a:gd name="T9" fmla="*/ 17 h 62"/>
                <a:gd name="T10" fmla="*/ 25 w 61"/>
                <a:gd name="T11" fmla="*/ 20 h 62"/>
                <a:gd name="T12" fmla="*/ 17 w 61"/>
                <a:gd name="T13" fmla="*/ 22 h 62"/>
                <a:gd name="T14" fmla="*/ 8 w 61"/>
                <a:gd name="T15" fmla="*/ 23 h 62"/>
                <a:gd name="T16" fmla="*/ 0 w 61"/>
                <a:gd name="T17" fmla="*/ 23 h 62"/>
                <a:gd name="T18" fmla="*/ 0 w 61"/>
                <a:gd name="T19" fmla="*/ 62 h 62"/>
                <a:gd name="T20" fmla="*/ 0 w 61"/>
                <a:gd name="T21" fmla="*/ 62 h 62"/>
                <a:gd name="T22" fmla="*/ 8 w 61"/>
                <a:gd name="T23" fmla="*/ 58 h 62"/>
                <a:gd name="T24" fmla="*/ 16 w 61"/>
                <a:gd name="T25" fmla="*/ 55 h 62"/>
                <a:gd name="T26" fmla="*/ 24 w 61"/>
                <a:gd name="T27" fmla="*/ 48 h 62"/>
                <a:gd name="T28" fmla="*/ 32 w 61"/>
                <a:gd name="T29" fmla="*/ 41 h 62"/>
                <a:gd name="T30" fmla="*/ 40 w 61"/>
                <a:gd name="T31" fmla="*/ 34 h 62"/>
                <a:gd name="T32" fmla="*/ 46 w 61"/>
                <a:gd name="T33" fmla="*/ 23 h 62"/>
                <a:gd name="T34" fmla="*/ 54 w 61"/>
                <a:gd name="T35" fmla="*/ 12 h 62"/>
                <a:gd name="T36" fmla="*/ 61 w 61"/>
                <a:gd name="T3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62">
                  <a:moveTo>
                    <a:pt x="61" y="0"/>
                  </a:moveTo>
                  <a:lnTo>
                    <a:pt x="61" y="0"/>
                  </a:lnTo>
                  <a:lnTo>
                    <a:pt x="47" y="10"/>
                  </a:lnTo>
                  <a:lnTo>
                    <a:pt x="40" y="13"/>
                  </a:lnTo>
                  <a:lnTo>
                    <a:pt x="33" y="17"/>
                  </a:lnTo>
                  <a:lnTo>
                    <a:pt x="25" y="20"/>
                  </a:lnTo>
                  <a:lnTo>
                    <a:pt x="17" y="22"/>
                  </a:lnTo>
                  <a:lnTo>
                    <a:pt x="8" y="23"/>
                  </a:lnTo>
                  <a:lnTo>
                    <a:pt x="0" y="23"/>
                  </a:lnTo>
                  <a:lnTo>
                    <a:pt x="0" y="62"/>
                  </a:lnTo>
                  <a:lnTo>
                    <a:pt x="0" y="62"/>
                  </a:lnTo>
                  <a:lnTo>
                    <a:pt x="8" y="58"/>
                  </a:lnTo>
                  <a:lnTo>
                    <a:pt x="16" y="55"/>
                  </a:lnTo>
                  <a:lnTo>
                    <a:pt x="24" y="48"/>
                  </a:lnTo>
                  <a:lnTo>
                    <a:pt x="32" y="41"/>
                  </a:lnTo>
                  <a:lnTo>
                    <a:pt x="40" y="34"/>
                  </a:lnTo>
                  <a:lnTo>
                    <a:pt x="46" y="23"/>
                  </a:lnTo>
                  <a:lnTo>
                    <a:pt x="54" y="12"/>
                  </a:lnTo>
                  <a:lnTo>
                    <a:pt x="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95">
              <a:extLst>
                <a:ext uri="{FF2B5EF4-FFF2-40B4-BE49-F238E27FC236}">
                  <a16:creationId xmlns:a16="http://schemas.microsoft.com/office/drawing/2014/main" id="{CE29CF98-59C4-283F-5210-30654D273072}"/>
                </a:ext>
              </a:extLst>
            </p:cNvPr>
            <p:cNvSpPr>
              <a:spLocks/>
            </p:cNvSpPr>
            <p:nvPr/>
          </p:nvSpPr>
          <p:spPr bwMode="auto">
            <a:xfrm>
              <a:off x="1031875" y="2274887"/>
              <a:ext cx="142875" cy="96838"/>
            </a:xfrm>
            <a:custGeom>
              <a:avLst/>
              <a:gdLst>
                <a:gd name="T0" fmla="*/ 199 w 269"/>
                <a:gd name="T1" fmla="*/ 17 h 181"/>
                <a:gd name="T2" fmla="*/ 179 w 269"/>
                <a:gd name="T3" fmla="*/ 16 h 181"/>
                <a:gd name="T4" fmla="*/ 163 w 269"/>
                <a:gd name="T5" fmla="*/ 17 h 181"/>
                <a:gd name="T6" fmla="*/ 146 w 269"/>
                <a:gd name="T7" fmla="*/ 14 h 181"/>
                <a:gd name="T8" fmla="*/ 109 w 269"/>
                <a:gd name="T9" fmla="*/ 0 h 181"/>
                <a:gd name="T10" fmla="*/ 94 w 269"/>
                <a:gd name="T11" fmla="*/ 1 h 181"/>
                <a:gd name="T12" fmla="*/ 80 w 269"/>
                <a:gd name="T13" fmla="*/ 7 h 181"/>
                <a:gd name="T14" fmla="*/ 69 w 269"/>
                <a:gd name="T15" fmla="*/ 23 h 181"/>
                <a:gd name="T16" fmla="*/ 65 w 269"/>
                <a:gd name="T17" fmla="*/ 35 h 181"/>
                <a:gd name="T18" fmla="*/ 45 w 269"/>
                <a:gd name="T19" fmla="*/ 32 h 181"/>
                <a:gd name="T20" fmla="*/ 42 w 269"/>
                <a:gd name="T21" fmla="*/ 34 h 181"/>
                <a:gd name="T22" fmla="*/ 35 w 269"/>
                <a:gd name="T23" fmla="*/ 62 h 181"/>
                <a:gd name="T24" fmla="*/ 28 w 269"/>
                <a:gd name="T25" fmla="*/ 72 h 181"/>
                <a:gd name="T26" fmla="*/ 16 w 269"/>
                <a:gd name="T27" fmla="*/ 75 h 181"/>
                <a:gd name="T28" fmla="*/ 6 w 269"/>
                <a:gd name="T29" fmla="*/ 79 h 181"/>
                <a:gd name="T30" fmla="*/ 0 w 269"/>
                <a:gd name="T31" fmla="*/ 98 h 181"/>
                <a:gd name="T32" fmla="*/ 3 w 269"/>
                <a:gd name="T33" fmla="*/ 127 h 181"/>
                <a:gd name="T34" fmla="*/ 12 w 269"/>
                <a:gd name="T35" fmla="*/ 158 h 181"/>
                <a:gd name="T36" fmla="*/ 25 w 269"/>
                <a:gd name="T37" fmla="*/ 177 h 181"/>
                <a:gd name="T38" fmla="*/ 33 w 269"/>
                <a:gd name="T39" fmla="*/ 177 h 181"/>
                <a:gd name="T40" fmla="*/ 28 w 269"/>
                <a:gd name="T41" fmla="*/ 166 h 181"/>
                <a:gd name="T42" fmla="*/ 27 w 269"/>
                <a:gd name="T43" fmla="*/ 147 h 181"/>
                <a:gd name="T44" fmla="*/ 35 w 269"/>
                <a:gd name="T45" fmla="*/ 135 h 181"/>
                <a:gd name="T46" fmla="*/ 44 w 269"/>
                <a:gd name="T47" fmla="*/ 130 h 181"/>
                <a:gd name="T48" fmla="*/ 59 w 269"/>
                <a:gd name="T49" fmla="*/ 112 h 181"/>
                <a:gd name="T50" fmla="*/ 70 w 269"/>
                <a:gd name="T51" fmla="*/ 77 h 181"/>
                <a:gd name="T52" fmla="*/ 76 w 269"/>
                <a:gd name="T53" fmla="*/ 71 h 181"/>
                <a:gd name="T54" fmla="*/ 90 w 269"/>
                <a:gd name="T55" fmla="*/ 78 h 181"/>
                <a:gd name="T56" fmla="*/ 124 w 269"/>
                <a:gd name="T57" fmla="*/ 81 h 181"/>
                <a:gd name="T58" fmla="*/ 139 w 269"/>
                <a:gd name="T59" fmla="*/ 87 h 181"/>
                <a:gd name="T60" fmla="*/ 142 w 269"/>
                <a:gd name="T61" fmla="*/ 95 h 181"/>
                <a:gd name="T62" fmla="*/ 148 w 269"/>
                <a:gd name="T63" fmla="*/ 103 h 181"/>
                <a:gd name="T64" fmla="*/ 180 w 269"/>
                <a:gd name="T65" fmla="*/ 109 h 181"/>
                <a:gd name="T66" fmla="*/ 210 w 269"/>
                <a:gd name="T67" fmla="*/ 116 h 181"/>
                <a:gd name="T68" fmla="*/ 218 w 269"/>
                <a:gd name="T69" fmla="*/ 124 h 181"/>
                <a:gd name="T70" fmla="*/ 222 w 269"/>
                <a:gd name="T71" fmla="*/ 145 h 181"/>
                <a:gd name="T72" fmla="*/ 240 w 269"/>
                <a:gd name="T73" fmla="*/ 172 h 181"/>
                <a:gd name="T74" fmla="*/ 246 w 269"/>
                <a:gd name="T75" fmla="*/ 179 h 181"/>
                <a:gd name="T76" fmla="*/ 254 w 269"/>
                <a:gd name="T77" fmla="*/ 180 h 181"/>
                <a:gd name="T78" fmla="*/ 265 w 269"/>
                <a:gd name="T79" fmla="*/ 167 h 181"/>
                <a:gd name="T80" fmla="*/ 269 w 269"/>
                <a:gd name="T81" fmla="*/ 147 h 181"/>
                <a:gd name="T82" fmla="*/ 264 w 269"/>
                <a:gd name="T83" fmla="*/ 134 h 181"/>
                <a:gd name="T84" fmla="*/ 255 w 269"/>
                <a:gd name="T85" fmla="*/ 129 h 181"/>
                <a:gd name="T86" fmla="*/ 249 w 269"/>
                <a:gd name="T87" fmla="*/ 114 h 181"/>
                <a:gd name="T88" fmla="*/ 251 w 269"/>
                <a:gd name="T89" fmla="*/ 90 h 181"/>
                <a:gd name="T90" fmla="*/ 252 w 269"/>
                <a:gd name="T91" fmla="*/ 67 h 181"/>
                <a:gd name="T92" fmla="*/ 244 w 269"/>
                <a:gd name="T93" fmla="*/ 63 h 181"/>
                <a:gd name="T94" fmla="*/ 237 w 269"/>
                <a:gd name="T95" fmla="*/ 62 h 181"/>
                <a:gd name="T96" fmla="*/ 220 w 269"/>
                <a:gd name="T97" fmla="*/ 45 h 181"/>
                <a:gd name="T98" fmla="*/ 205 w 269"/>
                <a:gd name="T99" fmla="*/ 1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9" h="181">
                  <a:moveTo>
                    <a:pt x="205" y="19"/>
                  </a:moveTo>
                  <a:lnTo>
                    <a:pt x="205" y="19"/>
                  </a:lnTo>
                  <a:lnTo>
                    <a:pt x="199" y="17"/>
                  </a:lnTo>
                  <a:lnTo>
                    <a:pt x="192" y="16"/>
                  </a:lnTo>
                  <a:lnTo>
                    <a:pt x="186" y="16"/>
                  </a:lnTo>
                  <a:lnTo>
                    <a:pt x="179" y="16"/>
                  </a:lnTo>
                  <a:lnTo>
                    <a:pt x="179" y="16"/>
                  </a:lnTo>
                  <a:lnTo>
                    <a:pt x="171" y="17"/>
                  </a:lnTo>
                  <a:lnTo>
                    <a:pt x="163" y="17"/>
                  </a:lnTo>
                  <a:lnTo>
                    <a:pt x="154" y="16"/>
                  </a:lnTo>
                  <a:lnTo>
                    <a:pt x="146" y="14"/>
                  </a:lnTo>
                  <a:lnTo>
                    <a:pt x="146" y="14"/>
                  </a:lnTo>
                  <a:lnTo>
                    <a:pt x="123" y="4"/>
                  </a:lnTo>
                  <a:lnTo>
                    <a:pt x="115" y="1"/>
                  </a:lnTo>
                  <a:lnTo>
                    <a:pt x="109" y="0"/>
                  </a:lnTo>
                  <a:lnTo>
                    <a:pt x="109" y="0"/>
                  </a:lnTo>
                  <a:lnTo>
                    <a:pt x="101" y="0"/>
                  </a:lnTo>
                  <a:lnTo>
                    <a:pt x="94" y="1"/>
                  </a:lnTo>
                  <a:lnTo>
                    <a:pt x="89" y="3"/>
                  </a:lnTo>
                  <a:lnTo>
                    <a:pt x="84" y="5"/>
                  </a:lnTo>
                  <a:lnTo>
                    <a:pt x="80" y="7"/>
                  </a:lnTo>
                  <a:lnTo>
                    <a:pt x="76" y="10"/>
                  </a:lnTo>
                  <a:lnTo>
                    <a:pt x="72" y="16"/>
                  </a:lnTo>
                  <a:lnTo>
                    <a:pt x="69" y="23"/>
                  </a:lnTo>
                  <a:lnTo>
                    <a:pt x="66" y="28"/>
                  </a:lnTo>
                  <a:lnTo>
                    <a:pt x="65" y="35"/>
                  </a:lnTo>
                  <a:lnTo>
                    <a:pt x="65" y="35"/>
                  </a:lnTo>
                  <a:lnTo>
                    <a:pt x="64" y="33"/>
                  </a:lnTo>
                  <a:lnTo>
                    <a:pt x="63" y="32"/>
                  </a:lnTo>
                  <a:lnTo>
                    <a:pt x="45" y="32"/>
                  </a:lnTo>
                  <a:lnTo>
                    <a:pt x="45" y="32"/>
                  </a:lnTo>
                  <a:lnTo>
                    <a:pt x="43" y="33"/>
                  </a:lnTo>
                  <a:lnTo>
                    <a:pt x="42" y="34"/>
                  </a:lnTo>
                  <a:lnTo>
                    <a:pt x="39" y="40"/>
                  </a:lnTo>
                  <a:lnTo>
                    <a:pt x="37" y="54"/>
                  </a:lnTo>
                  <a:lnTo>
                    <a:pt x="35" y="62"/>
                  </a:lnTo>
                  <a:lnTo>
                    <a:pt x="33" y="66"/>
                  </a:lnTo>
                  <a:lnTo>
                    <a:pt x="30" y="69"/>
                  </a:lnTo>
                  <a:lnTo>
                    <a:pt x="28" y="72"/>
                  </a:lnTo>
                  <a:lnTo>
                    <a:pt x="25" y="73"/>
                  </a:lnTo>
                  <a:lnTo>
                    <a:pt x="20" y="75"/>
                  </a:lnTo>
                  <a:lnTo>
                    <a:pt x="16" y="75"/>
                  </a:lnTo>
                  <a:lnTo>
                    <a:pt x="16" y="75"/>
                  </a:lnTo>
                  <a:lnTo>
                    <a:pt x="10" y="76"/>
                  </a:lnTo>
                  <a:lnTo>
                    <a:pt x="6" y="79"/>
                  </a:lnTo>
                  <a:lnTo>
                    <a:pt x="3" y="84"/>
                  </a:lnTo>
                  <a:lnTo>
                    <a:pt x="1" y="90"/>
                  </a:lnTo>
                  <a:lnTo>
                    <a:pt x="0" y="98"/>
                  </a:lnTo>
                  <a:lnTo>
                    <a:pt x="0" y="107"/>
                  </a:lnTo>
                  <a:lnTo>
                    <a:pt x="3" y="127"/>
                  </a:lnTo>
                  <a:lnTo>
                    <a:pt x="3" y="127"/>
                  </a:lnTo>
                  <a:lnTo>
                    <a:pt x="6" y="138"/>
                  </a:lnTo>
                  <a:lnTo>
                    <a:pt x="9" y="149"/>
                  </a:lnTo>
                  <a:lnTo>
                    <a:pt x="12" y="158"/>
                  </a:lnTo>
                  <a:lnTo>
                    <a:pt x="17" y="167"/>
                  </a:lnTo>
                  <a:lnTo>
                    <a:pt x="20" y="172"/>
                  </a:lnTo>
                  <a:lnTo>
                    <a:pt x="25" y="177"/>
                  </a:lnTo>
                  <a:lnTo>
                    <a:pt x="28" y="179"/>
                  </a:lnTo>
                  <a:lnTo>
                    <a:pt x="30" y="178"/>
                  </a:lnTo>
                  <a:lnTo>
                    <a:pt x="33" y="177"/>
                  </a:lnTo>
                  <a:lnTo>
                    <a:pt x="33" y="177"/>
                  </a:lnTo>
                  <a:lnTo>
                    <a:pt x="29" y="171"/>
                  </a:lnTo>
                  <a:lnTo>
                    <a:pt x="28" y="166"/>
                  </a:lnTo>
                  <a:lnTo>
                    <a:pt x="26" y="159"/>
                  </a:lnTo>
                  <a:lnTo>
                    <a:pt x="27" y="151"/>
                  </a:lnTo>
                  <a:lnTo>
                    <a:pt x="27" y="147"/>
                  </a:lnTo>
                  <a:lnTo>
                    <a:pt x="29" y="143"/>
                  </a:lnTo>
                  <a:lnTo>
                    <a:pt x="32" y="139"/>
                  </a:lnTo>
                  <a:lnTo>
                    <a:pt x="35" y="135"/>
                  </a:lnTo>
                  <a:lnTo>
                    <a:pt x="38" y="132"/>
                  </a:lnTo>
                  <a:lnTo>
                    <a:pt x="44" y="130"/>
                  </a:lnTo>
                  <a:lnTo>
                    <a:pt x="44" y="130"/>
                  </a:lnTo>
                  <a:lnTo>
                    <a:pt x="51" y="125"/>
                  </a:lnTo>
                  <a:lnTo>
                    <a:pt x="55" y="118"/>
                  </a:lnTo>
                  <a:lnTo>
                    <a:pt x="59" y="112"/>
                  </a:lnTo>
                  <a:lnTo>
                    <a:pt x="62" y="104"/>
                  </a:lnTo>
                  <a:lnTo>
                    <a:pt x="66" y="86"/>
                  </a:lnTo>
                  <a:lnTo>
                    <a:pt x="70" y="77"/>
                  </a:lnTo>
                  <a:lnTo>
                    <a:pt x="74" y="68"/>
                  </a:lnTo>
                  <a:lnTo>
                    <a:pt x="74" y="68"/>
                  </a:lnTo>
                  <a:lnTo>
                    <a:pt x="76" y="71"/>
                  </a:lnTo>
                  <a:lnTo>
                    <a:pt x="80" y="75"/>
                  </a:lnTo>
                  <a:lnTo>
                    <a:pt x="84" y="77"/>
                  </a:lnTo>
                  <a:lnTo>
                    <a:pt x="90" y="78"/>
                  </a:lnTo>
                  <a:lnTo>
                    <a:pt x="101" y="80"/>
                  </a:lnTo>
                  <a:lnTo>
                    <a:pt x="112" y="80"/>
                  </a:lnTo>
                  <a:lnTo>
                    <a:pt x="124" y="81"/>
                  </a:lnTo>
                  <a:lnTo>
                    <a:pt x="133" y="84"/>
                  </a:lnTo>
                  <a:lnTo>
                    <a:pt x="136" y="85"/>
                  </a:lnTo>
                  <a:lnTo>
                    <a:pt x="139" y="87"/>
                  </a:lnTo>
                  <a:lnTo>
                    <a:pt x="141" y="90"/>
                  </a:lnTo>
                  <a:lnTo>
                    <a:pt x="142" y="95"/>
                  </a:lnTo>
                  <a:lnTo>
                    <a:pt x="142" y="95"/>
                  </a:lnTo>
                  <a:lnTo>
                    <a:pt x="142" y="98"/>
                  </a:lnTo>
                  <a:lnTo>
                    <a:pt x="145" y="102"/>
                  </a:lnTo>
                  <a:lnTo>
                    <a:pt x="148" y="103"/>
                  </a:lnTo>
                  <a:lnTo>
                    <a:pt x="153" y="105"/>
                  </a:lnTo>
                  <a:lnTo>
                    <a:pt x="165" y="107"/>
                  </a:lnTo>
                  <a:lnTo>
                    <a:pt x="180" y="109"/>
                  </a:lnTo>
                  <a:lnTo>
                    <a:pt x="193" y="112"/>
                  </a:lnTo>
                  <a:lnTo>
                    <a:pt x="206" y="114"/>
                  </a:lnTo>
                  <a:lnTo>
                    <a:pt x="210" y="116"/>
                  </a:lnTo>
                  <a:lnTo>
                    <a:pt x="215" y="118"/>
                  </a:lnTo>
                  <a:lnTo>
                    <a:pt x="217" y="121"/>
                  </a:lnTo>
                  <a:lnTo>
                    <a:pt x="218" y="124"/>
                  </a:lnTo>
                  <a:lnTo>
                    <a:pt x="218" y="124"/>
                  </a:lnTo>
                  <a:lnTo>
                    <a:pt x="219" y="135"/>
                  </a:lnTo>
                  <a:lnTo>
                    <a:pt x="222" y="145"/>
                  </a:lnTo>
                  <a:lnTo>
                    <a:pt x="226" y="154"/>
                  </a:lnTo>
                  <a:lnTo>
                    <a:pt x="231" y="161"/>
                  </a:lnTo>
                  <a:lnTo>
                    <a:pt x="240" y="172"/>
                  </a:lnTo>
                  <a:lnTo>
                    <a:pt x="243" y="176"/>
                  </a:lnTo>
                  <a:lnTo>
                    <a:pt x="243" y="176"/>
                  </a:lnTo>
                  <a:lnTo>
                    <a:pt x="246" y="179"/>
                  </a:lnTo>
                  <a:lnTo>
                    <a:pt x="249" y="181"/>
                  </a:lnTo>
                  <a:lnTo>
                    <a:pt x="252" y="181"/>
                  </a:lnTo>
                  <a:lnTo>
                    <a:pt x="254" y="180"/>
                  </a:lnTo>
                  <a:lnTo>
                    <a:pt x="258" y="178"/>
                  </a:lnTo>
                  <a:lnTo>
                    <a:pt x="260" y="176"/>
                  </a:lnTo>
                  <a:lnTo>
                    <a:pt x="265" y="167"/>
                  </a:lnTo>
                  <a:lnTo>
                    <a:pt x="269" y="157"/>
                  </a:lnTo>
                  <a:lnTo>
                    <a:pt x="269" y="152"/>
                  </a:lnTo>
                  <a:lnTo>
                    <a:pt x="269" y="147"/>
                  </a:lnTo>
                  <a:lnTo>
                    <a:pt x="269" y="142"/>
                  </a:lnTo>
                  <a:lnTo>
                    <a:pt x="267" y="138"/>
                  </a:lnTo>
                  <a:lnTo>
                    <a:pt x="264" y="134"/>
                  </a:lnTo>
                  <a:lnTo>
                    <a:pt x="261" y="132"/>
                  </a:lnTo>
                  <a:lnTo>
                    <a:pt x="261" y="132"/>
                  </a:lnTo>
                  <a:lnTo>
                    <a:pt x="255" y="129"/>
                  </a:lnTo>
                  <a:lnTo>
                    <a:pt x="252" y="124"/>
                  </a:lnTo>
                  <a:lnTo>
                    <a:pt x="250" y="118"/>
                  </a:lnTo>
                  <a:lnTo>
                    <a:pt x="249" y="114"/>
                  </a:lnTo>
                  <a:lnTo>
                    <a:pt x="249" y="107"/>
                  </a:lnTo>
                  <a:lnTo>
                    <a:pt x="249" y="102"/>
                  </a:lnTo>
                  <a:lnTo>
                    <a:pt x="251" y="90"/>
                  </a:lnTo>
                  <a:lnTo>
                    <a:pt x="252" y="79"/>
                  </a:lnTo>
                  <a:lnTo>
                    <a:pt x="253" y="70"/>
                  </a:lnTo>
                  <a:lnTo>
                    <a:pt x="252" y="67"/>
                  </a:lnTo>
                  <a:lnTo>
                    <a:pt x="251" y="64"/>
                  </a:lnTo>
                  <a:lnTo>
                    <a:pt x="247" y="63"/>
                  </a:lnTo>
                  <a:lnTo>
                    <a:pt x="244" y="63"/>
                  </a:lnTo>
                  <a:lnTo>
                    <a:pt x="244" y="63"/>
                  </a:lnTo>
                  <a:lnTo>
                    <a:pt x="241" y="63"/>
                  </a:lnTo>
                  <a:lnTo>
                    <a:pt x="237" y="62"/>
                  </a:lnTo>
                  <a:lnTo>
                    <a:pt x="231" y="59"/>
                  </a:lnTo>
                  <a:lnTo>
                    <a:pt x="225" y="52"/>
                  </a:lnTo>
                  <a:lnTo>
                    <a:pt x="220" y="45"/>
                  </a:lnTo>
                  <a:lnTo>
                    <a:pt x="211" y="30"/>
                  </a:lnTo>
                  <a:lnTo>
                    <a:pt x="208" y="24"/>
                  </a:lnTo>
                  <a:lnTo>
                    <a:pt x="205"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996">
              <a:extLst>
                <a:ext uri="{FF2B5EF4-FFF2-40B4-BE49-F238E27FC236}">
                  <a16:creationId xmlns:a16="http://schemas.microsoft.com/office/drawing/2014/main" id="{03B72D98-C49F-06DA-C2E8-92141735E94B}"/>
                </a:ext>
              </a:extLst>
            </p:cNvPr>
            <p:cNvSpPr>
              <a:spLocks/>
            </p:cNvSpPr>
            <p:nvPr/>
          </p:nvSpPr>
          <p:spPr bwMode="auto">
            <a:xfrm>
              <a:off x="1031875" y="2274887"/>
              <a:ext cx="142875" cy="96838"/>
            </a:xfrm>
            <a:custGeom>
              <a:avLst/>
              <a:gdLst>
                <a:gd name="T0" fmla="*/ 199 w 269"/>
                <a:gd name="T1" fmla="*/ 17 h 181"/>
                <a:gd name="T2" fmla="*/ 179 w 269"/>
                <a:gd name="T3" fmla="*/ 16 h 181"/>
                <a:gd name="T4" fmla="*/ 163 w 269"/>
                <a:gd name="T5" fmla="*/ 17 h 181"/>
                <a:gd name="T6" fmla="*/ 146 w 269"/>
                <a:gd name="T7" fmla="*/ 14 h 181"/>
                <a:gd name="T8" fmla="*/ 109 w 269"/>
                <a:gd name="T9" fmla="*/ 0 h 181"/>
                <a:gd name="T10" fmla="*/ 94 w 269"/>
                <a:gd name="T11" fmla="*/ 1 h 181"/>
                <a:gd name="T12" fmla="*/ 80 w 269"/>
                <a:gd name="T13" fmla="*/ 7 h 181"/>
                <a:gd name="T14" fmla="*/ 69 w 269"/>
                <a:gd name="T15" fmla="*/ 23 h 181"/>
                <a:gd name="T16" fmla="*/ 65 w 269"/>
                <a:gd name="T17" fmla="*/ 35 h 181"/>
                <a:gd name="T18" fmla="*/ 45 w 269"/>
                <a:gd name="T19" fmla="*/ 32 h 181"/>
                <a:gd name="T20" fmla="*/ 42 w 269"/>
                <a:gd name="T21" fmla="*/ 34 h 181"/>
                <a:gd name="T22" fmla="*/ 35 w 269"/>
                <a:gd name="T23" fmla="*/ 62 h 181"/>
                <a:gd name="T24" fmla="*/ 28 w 269"/>
                <a:gd name="T25" fmla="*/ 72 h 181"/>
                <a:gd name="T26" fmla="*/ 16 w 269"/>
                <a:gd name="T27" fmla="*/ 75 h 181"/>
                <a:gd name="T28" fmla="*/ 6 w 269"/>
                <a:gd name="T29" fmla="*/ 79 h 181"/>
                <a:gd name="T30" fmla="*/ 0 w 269"/>
                <a:gd name="T31" fmla="*/ 98 h 181"/>
                <a:gd name="T32" fmla="*/ 3 w 269"/>
                <a:gd name="T33" fmla="*/ 127 h 181"/>
                <a:gd name="T34" fmla="*/ 12 w 269"/>
                <a:gd name="T35" fmla="*/ 158 h 181"/>
                <a:gd name="T36" fmla="*/ 25 w 269"/>
                <a:gd name="T37" fmla="*/ 177 h 181"/>
                <a:gd name="T38" fmla="*/ 33 w 269"/>
                <a:gd name="T39" fmla="*/ 177 h 181"/>
                <a:gd name="T40" fmla="*/ 28 w 269"/>
                <a:gd name="T41" fmla="*/ 166 h 181"/>
                <a:gd name="T42" fmla="*/ 27 w 269"/>
                <a:gd name="T43" fmla="*/ 147 h 181"/>
                <a:gd name="T44" fmla="*/ 35 w 269"/>
                <a:gd name="T45" fmla="*/ 135 h 181"/>
                <a:gd name="T46" fmla="*/ 44 w 269"/>
                <a:gd name="T47" fmla="*/ 130 h 181"/>
                <a:gd name="T48" fmla="*/ 59 w 269"/>
                <a:gd name="T49" fmla="*/ 112 h 181"/>
                <a:gd name="T50" fmla="*/ 70 w 269"/>
                <a:gd name="T51" fmla="*/ 77 h 181"/>
                <a:gd name="T52" fmla="*/ 76 w 269"/>
                <a:gd name="T53" fmla="*/ 71 h 181"/>
                <a:gd name="T54" fmla="*/ 90 w 269"/>
                <a:gd name="T55" fmla="*/ 78 h 181"/>
                <a:gd name="T56" fmla="*/ 124 w 269"/>
                <a:gd name="T57" fmla="*/ 81 h 181"/>
                <a:gd name="T58" fmla="*/ 139 w 269"/>
                <a:gd name="T59" fmla="*/ 87 h 181"/>
                <a:gd name="T60" fmla="*/ 142 w 269"/>
                <a:gd name="T61" fmla="*/ 95 h 181"/>
                <a:gd name="T62" fmla="*/ 148 w 269"/>
                <a:gd name="T63" fmla="*/ 103 h 181"/>
                <a:gd name="T64" fmla="*/ 180 w 269"/>
                <a:gd name="T65" fmla="*/ 109 h 181"/>
                <a:gd name="T66" fmla="*/ 210 w 269"/>
                <a:gd name="T67" fmla="*/ 116 h 181"/>
                <a:gd name="T68" fmla="*/ 218 w 269"/>
                <a:gd name="T69" fmla="*/ 124 h 181"/>
                <a:gd name="T70" fmla="*/ 222 w 269"/>
                <a:gd name="T71" fmla="*/ 145 h 181"/>
                <a:gd name="T72" fmla="*/ 240 w 269"/>
                <a:gd name="T73" fmla="*/ 172 h 181"/>
                <a:gd name="T74" fmla="*/ 246 w 269"/>
                <a:gd name="T75" fmla="*/ 179 h 181"/>
                <a:gd name="T76" fmla="*/ 254 w 269"/>
                <a:gd name="T77" fmla="*/ 180 h 181"/>
                <a:gd name="T78" fmla="*/ 265 w 269"/>
                <a:gd name="T79" fmla="*/ 167 h 181"/>
                <a:gd name="T80" fmla="*/ 269 w 269"/>
                <a:gd name="T81" fmla="*/ 147 h 181"/>
                <a:gd name="T82" fmla="*/ 264 w 269"/>
                <a:gd name="T83" fmla="*/ 134 h 181"/>
                <a:gd name="T84" fmla="*/ 255 w 269"/>
                <a:gd name="T85" fmla="*/ 129 h 181"/>
                <a:gd name="T86" fmla="*/ 249 w 269"/>
                <a:gd name="T87" fmla="*/ 114 h 181"/>
                <a:gd name="T88" fmla="*/ 251 w 269"/>
                <a:gd name="T89" fmla="*/ 90 h 181"/>
                <a:gd name="T90" fmla="*/ 252 w 269"/>
                <a:gd name="T91" fmla="*/ 67 h 181"/>
                <a:gd name="T92" fmla="*/ 244 w 269"/>
                <a:gd name="T93" fmla="*/ 63 h 181"/>
                <a:gd name="T94" fmla="*/ 237 w 269"/>
                <a:gd name="T95" fmla="*/ 62 h 181"/>
                <a:gd name="T96" fmla="*/ 220 w 269"/>
                <a:gd name="T97" fmla="*/ 45 h 181"/>
                <a:gd name="T98" fmla="*/ 205 w 269"/>
                <a:gd name="T99" fmla="*/ 1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9" h="181">
                  <a:moveTo>
                    <a:pt x="205" y="19"/>
                  </a:moveTo>
                  <a:lnTo>
                    <a:pt x="205" y="19"/>
                  </a:lnTo>
                  <a:lnTo>
                    <a:pt x="199" y="17"/>
                  </a:lnTo>
                  <a:lnTo>
                    <a:pt x="192" y="16"/>
                  </a:lnTo>
                  <a:lnTo>
                    <a:pt x="186" y="16"/>
                  </a:lnTo>
                  <a:lnTo>
                    <a:pt x="179" y="16"/>
                  </a:lnTo>
                  <a:lnTo>
                    <a:pt x="179" y="16"/>
                  </a:lnTo>
                  <a:lnTo>
                    <a:pt x="171" y="17"/>
                  </a:lnTo>
                  <a:lnTo>
                    <a:pt x="163" y="17"/>
                  </a:lnTo>
                  <a:lnTo>
                    <a:pt x="154" y="16"/>
                  </a:lnTo>
                  <a:lnTo>
                    <a:pt x="146" y="14"/>
                  </a:lnTo>
                  <a:lnTo>
                    <a:pt x="146" y="14"/>
                  </a:lnTo>
                  <a:lnTo>
                    <a:pt x="123" y="4"/>
                  </a:lnTo>
                  <a:lnTo>
                    <a:pt x="115" y="1"/>
                  </a:lnTo>
                  <a:lnTo>
                    <a:pt x="109" y="0"/>
                  </a:lnTo>
                  <a:lnTo>
                    <a:pt x="109" y="0"/>
                  </a:lnTo>
                  <a:lnTo>
                    <a:pt x="101" y="0"/>
                  </a:lnTo>
                  <a:lnTo>
                    <a:pt x="94" y="1"/>
                  </a:lnTo>
                  <a:lnTo>
                    <a:pt x="89" y="3"/>
                  </a:lnTo>
                  <a:lnTo>
                    <a:pt x="84" y="5"/>
                  </a:lnTo>
                  <a:lnTo>
                    <a:pt x="80" y="7"/>
                  </a:lnTo>
                  <a:lnTo>
                    <a:pt x="76" y="10"/>
                  </a:lnTo>
                  <a:lnTo>
                    <a:pt x="72" y="16"/>
                  </a:lnTo>
                  <a:lnTo>
                    <a:pt x="69" y="23"/>
                  </a:lnTo>
                  <a:lnTo>
                    <a:pt x="66" y="28"/>
                  </a:lnTo>
                  <a:lnTo>
                    <a:pt x="65" y="35"/>
                  </a:lnTo>
                  <a:lnTo>
                    <a:pt x="65" y="35"/>
                  </a:lnTo>
                  <a:lnTo>
                    <a:pt x="64" y="33"/>
                  </a:lnTo>
                  <a:lnTo>
                    <a:pt x="63" y="32"/>
                  </a:lnTo>
                  <a:lnTo>
                    <a:pt x="45" y="32"/>
                  </a:lnTo>
                  <a:lnTo>
                    <a:pt x="45" y="32"/>
                  </a:lnTo>
                  <a:lnTo>
                    <a:pt x="43" y="33"/>
                  </a:lnTo>
                  <a:lnTo>
                    <a:pt x="42" y="34"/>
                  </a:lnTo>
                  <a:lnTo>
                    <a:pt x="39" y="40"/>
                  </a:lnTo>
                  <a:lnTo>
                    <a:pt x="37" y="54"/>
                  </a:lnTo>
                  <a:lnTo>
                    <a:pt x="35" y="62"/>
                  </a:lnTo>
                  <a:lnTo>
                    <a:pt x="33" y="66"/>
                  </a:lnTo>
                  <a:lnTo>
                    <a:pt x="30" y="69"/>
                  </a:lnTo>
                  <a:lnTo>
                    <a:pt x="28" y="72"/>
                  </a:lnTo>
                  <a:lnTo>
                    <a:pt x="25" y="73"/>
                  </a:lnTo>
                  <a:lnTo>
                    <a:pt x="20" y="75"/>
                  </a:lnTo>
                  <a:lnTo>
                    <a:pt x="16" y="75"/>
                  </a:lnTo>
                  <a:lnTo>
                    <a:pt x="16" y="75"/>
                  </a:lnTo>
                  <a:lnTo>
                    <a:pt x="10" y="76"/>
                  </a:lnTo>
                  <a:lnTo>
                    <a:pt x="6" y="79"/>
                  </a:lnTo>
                  <a:lnTo>
                    <a:pt x="3" y="84"/>
                  </a:lnTo>
                  <a:lnTo>
                    <a:pt x="1" y="90"/>
                  </a:lnTo>
                  <a:lnTo>
                    <a:pt x="0" y="98"/>
                  </a:lnTo>
                  <a:lnTo>
                    <a:pt x="0" y="107"/>
                  </a:lnTo>
                  <a:lnTo>
                    <a:pt x="3" y="127"/>
                  </a:lnTo>
                  <a:lnTo>
                    <a:pt x="3" y="127"/>
                  </a:lnTo>
                  <a:lnTo>
                    <a:pt x="6" y="138"/>
                  </a:lnTo>
                  <a:lnTo>
                    <a:pt x="9" y="149"/>
                  </a:lnTo>
                  <a:lnTo>
                    <a:pt x="12" y="158"/>
                  </a:lnTo>
                  <a:lnTo>
                    <a:pt x="17" y="167"/>
                  </a:lnTo>
                  <a:lnTo>
                    <a:pt x="20" y="172"/>
                  </a:lnTo>
                  <a:lnTo>
                    <a:pt x="25" y="177"/>
                  </a:lnTo>
                  <a:lnTo>
                    <a:pt x="28" y="179"/>
                  </a:lnTo>
                  <a:lnTo>
                    <a:pt x="30" y="178"/>
                  </a:lnTo>
                  <a:lnTo>
                    <a:pt x="33" y="177"/>
                  </a:lnTo>
                  <a:lnTo>
                    <a:pt x="33" y="177"/>
                  </a:lnTo>
                  <a:lnTo>
                    <a:pt x="29" y="171"/>
                  </a:lnTo>
                  <a:lnTo>
                    <a:pt x="28" y="166"/>
                  </a:lnTo>
                  <a:lnTo>
                    <a:pt x="26" y="159"/>
                  </a:lnTo>
                  <a:lnTo>
                    <a:pt x="27" y="151"/>
                  </a:lnTo>
                  <a:lnTo>
                    <a:pt x="27" y="147"/>
                  </a:lnTo>
                  <a:lnTo>
                    <a:pt x="29" y="143"/>
                  </a:lnTo>
                  <a:lnTo>
                    <a:pt x="32" y="139"/>
                  </a:lnTo>
                  <a:lnTo>
                    <a:pt x="35" y="135"/>
                  </a:lnTo>
                  <a:lnTo>
                    <a:pt x="38" y="132"/>
                  </a:lnTo>
                  <a:lnTo>
                    <a:pt x="44" y="130"/>
                  </a:lnTo>
                  <a:lnTo>
                    <a:pt x="44" y="130"/>
                  </a:lnTo>
                  <a:lnTo>
                    <a:pt x="51" y="125"/>
                  </a:lnTo>
                  <a:lnTo>
                    <a:pt x="55" y="118"/>
                  </a:lnTo>
                  <a:lnTo>
                    <a:pt x="59" y="112"/>
                  </a:lnTo>
                  <a:lnTo>
                    <a:pt x="62" y="104"/>
                  </a:lnTo>
                  <a:lnTo>
                    <a:pt x="66" y="86"/>
                  </a:lnTo>
                  <a:lnTo>
                    <a:pt x="70" y="77"/>
                  </a:lnTo>
                  <a:lnTo>
                    <a:pt x="74" y="68"/>
                  </a:lnTo>
                  <a:lnTo>
                    <a:pt x="74" y="68"/>
                  </a:lnTo>
                  <a:lnTo>
                    <a:pt x="76" y="71"/>
                  </a:lnTo>
                  <a:lnTo>
                    <a:pt x="80" y="75"/>
                  </a:lnTo>
                  <a:lnTo>
                    <a:pt x="84" y="77"/>
                  </a:lnTo>
                  <a:lnTo>
                    <a:pt x="90" y="78"/>
                  </a:lnTo>
                  <a:lnTo>
                    <a:pt x="101" y="80"/>
                  </a:lnTo>
                  <a:lnTo>
                    <a:pt x="112" y="80"/>
                  </a:lnTo>
                  <a:lnTo>
                    <a:pt x="124" y="81"/>
                  </a:lnTo>
                  <a:lnTo>
                    <a:pt x="133" y="84"/>
                  </a:lnTo>
                  <a:lnTo>
                    <a:pt x="136" y="85"/>
                  </a:lnTo>
                  <a:lnTo>
                    <a:pt x="139" y="87"/>
                  </a:lnTo>
                  <a:lnTo>
                    <a:pt x="141" y="90"/>
                  </a:lnTo>
                  <a:lnTo>
                    <a:pt x="142" y="95"/>
                  </a:lnTo>
                  <a:lnTo>
                    <a:pt x="142" y="95"/>
                  </a:lnTo>
                  <a:lnTo>
                    <a:pt x="142" y="98"/>
                  </a:lnTo>
                  <a:lnTo>
                    <a:pt x="145" y="102"/>
                  </a:lnTo>
                  <a:lnTo>
                    <a:pt x="148" y="103"/>
                  </a:lnTo>
                  <a:lnTo>
                    <a:pt x="153" y="105"/>
                  </a:lnTo>
                  <a:lnTo>
                    <a:pt x="165" y="107"/>
                  </a:lnTo>
                  <a:lnTo>
                    <a:pt x="180" y="109"/>
                  </a:lnTo>
                  <a:lnTo>
                    <a:pt x="193" y="112"/>
                  </a:lnTo>
                  <a:lnTo>
                    <a:pt x="206" y="114"/>
                  </a:lnTo>
                  <a:lnTo>
                    <a:pt x="210" y="116"/>
                  </a:lnTo>
                  <a:lnTo>
                    <a:pt x="215" y="118"/>
                  </a:lnTo>
                  <a:lnTo>
                    <a:pt x="217" y="121"/>
                  </a:lnTo>
                  <a:lnTo>
                    <a:pt x="218" y="124"/>
                  </a:lnTo>
                  <a:lnTo>
                    <a:pt x="218" y="124"/>
                  </a:lnTo>
                  <a:lnTo>
                    <a:pt x="219" y="135"/>
                  </a:lnTo>
                  <a:lnTo>
                    <a:pt x="222" y="145"/>
                  </a:lnTo>
                  <a:lnTo>
                    <a:pt x="226" y="154"/>
                  </a:lnTo>
                  <a:lnTo>
                    <a:pt x="231" y="161"/>
                  </a:lnTo>
                  <a:lnTo>
                    <a:pt x="240" y="172"/>
                  </a:lnTo>
                  <a:lnTo>
                    <a:pt x="243" y="176"/>
                  </a:lnTo>
                  <a:lnTo>
                    <a:pt x="243" y="176"/>
                  </a:lnTo>
                  <a:lnTo>
                    <a:pt x="246" y="179"/>
                  </a:lnTo>
                  <a:lnTo>
                    <a:pt x="249" y="181"/>
                  </a:lnTo>
                  <a:lnTo>
                    <a:pt x="252" y="181"/>
                  </a:lnTo>
                  <a:lnTo>
                    <a:pt x="254" y="180"/>
                  </a:lnTo>
                  <a:lnTo>
                    <a:pt x="258" y="178"/>
                  </a:lnTo>
                  <a:lnTo>
                    <a:pt x="260" y="176"/>
                  </a:lnTo>
                  <a:lnTo>
                    <a:pt x="265" y="167"/>
                  </a:lnTo>
                  <a:lnTo>
                    <a:pt x="269" y="157"/>
                  </a:lnTo>
                  <a:lnTo>
                    <a:pt x="269" y="152"/>
                  </a:lnTo>
                  <a:lnTo>
                    <a:pt x="269" y="147"/>
                  </a:lnTo>
                  <a:lnTo>
                    <a:pt x="269" y="142"/>
                  </a:lnTo>
                  <a:lnTo>
                    <a:pt x="267" y="138"/>
                  </a:lnTo>
                  <a:lnTo>
                    <a:pt x="264" y="134"/>
                  </a:lnTo>
                  <a:lnTo>
                    <a:pt x="261" y="132"/>
                  </a:lnTo>
                  <a:lnTo>
                    <a:pt x="261" y="132"/>
                  </a:lnTo>
                  <a:lnTo>
                    <a:pt x="255" y="129"/>
                  </a:lnTo>
                  <a:lnTo>
                    <a:pt x="252" y="124"/>
                  </a:lnTo>
                  <a:lnTo>
                    <a:pt x="250" y="118"/>
                  </a:lnTo>
                  <a:lnTo>
                    <a:pt x="249" y="114"/>
                  </a:lnTo>
                  <a:lnTo>
                    <a:pt x="249" y="107"/>
                  </a:lnTo>
                  <a:lnTo>
                    <a:pt x="249" y="102"/>
                  </a:lnTo>
                  <a:lnTo>
                    <a:pt x="251" y="90"/>
                  </a:lnTo>
                  <a:lnTo>
                    <a:pt x="252" y="79"/>
                  </a:lnTo>
                  <a:lnTo>
                    <a:pt x="253" y="70"/>
                  </a:lnTo>
                  <a:lnTo>
                    <a:pt x="252" y="67"/>
                  </a:lnTo>
                  <a:lnTo>
                    <a:pt x="251" y="64"/>
                  </a:lnTo>
                  <a:lnTo>
                    <a:pt x="247" y="63"/>
                  </a:lnTo>
                  <a:lnTo>
                    <a:pt x="244" y="63"/>
                  </a:lnTo>
                  <a:lnTo>
                    <a:pt x="244" y="63"/>
                  </a:lnTo>
                  <a:lnTo>
                    <a:pt x="241" y="63"/>
                  </a:lnTo>
                  <a:lnTo>
                    <a:pt x="237" y="62"/>
                  </a:lnTo>
                  <a:lnTo>
                    <a:pt x="231" y="59"/>
                  </a:lnTo>
                  <a:lnTo>
                    <a:pt x="225" y="52"/>
                  </a:lnTo>
                  <a:lnTo>
                    <a:pt x="220" y="45"/>
                  </a:lnTo>
                  <a:lnTo>
                    <a:pt x="211" y="30"/>
                  </a:lnTo>
                  <a:lnTo>
                    <a:pt x="208" y="24"/>
                  </a:lnTo>
                  <a:lnTo>
                    <a:pt x="205"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997">
              <a:extLst>
                <a:ext uri="{FF2B5EF4-FFF2-40B4-BE49-F238E27FC236}">
                  <a16:creationId xmlns:a16="http://schemas.microsoft.com/office/drawing/2014/main" id="{A28ECA33-DE0C-46F9-6C57-7BD2C650CAEB}"/>
                </a:ext>
              </a:extLst>
            </p:cNvPr>
            <p:cNvSpPr>
              <a:spLocks/>
            </p:cNvSpPr>
            <p:nvPr/>
          </p:nvSpPr>
          <p:spPr bwMode="auto">
            <a:xfrm>
              <a:off x="1033462" y="2295525"/>
              <a:ext cx="130175" cy="92075"/>
            </a:xfrm>
            <a:custGeom>
              <a:avLst/>
              <a:gdLst>
                <a:gd name="T0" fmla="*/ 123 w 246"/>
                <a:gd name="T1" fmla="*/ 4 h 175"/>
                <a:gd name="T2" fmla="*/ 147 w 246"/>
                <a:gd name="T3" fmla="*/ 6 h 175"/>
                <a:gd name="T4" fmla="*/ 169 w 246"/>
                <a:gd name="T5" fmla="*/ 13 h 175"/>
                <a:gd name="T6" fmla="*/ 188 w 246"/>
                <a:gd name="T7" fmla="*/ 23 h 175"/>
                <a:gd name="T8" fmla="*/ 206 w 246"/>
                <a:gd name="T9" fmla="*/ 38 h 175"/>
                <a:gd name="T10" fmla="*/ 221 w 246"/>
                <a:gd name="T11" fmla="*/ 54 h 175"/>
                <a:gd name="T12" fmla="*/ 232 w 246"/>
                <a:gd name="T13" fmla="*/ 74 h 175"/>
                <a:gd name="T14" fmla="*/ 239 w 246"/>
                <a:gd name="T15" fmla="*/ 95 h 175"/>
                <a:gd name="T16" fmla="*/ 241 w 246"/>
                <a:gd name="T17" fmla="*/ 117 h 175"/>
                <a:gd name="T18" fmla="*/ 242 w 246"/>
                <a:gd name="T19" fmla="*/ 119 h 175"/>
                <a:gd name="T20" fmla="*/ 243 w 246"/>
                <a:gd name="T21" fmla="*/ 120 h 175"/>
                <a:gd name="T22" fmla="*/ 246 w 246"/>
                <a:gd name="T23" fmla="*/ 117 h 175"/>
                <a:gd name="T24" fmla="*/ 244 w 246"/>
                <a:gd name="T25" fmla="*/ 105 h 175"/>
                <a:gd name="T26" fmla="*/ 240 w 246"/>
                <a:gd name="T27" fmla="*/ 83 h 175"/>
                <a:gd name="T28" fmla="*/ 230 w 246"/>
                <a:gd name="T29" fmla="*/ 61 h 175"/>
                <a:gd name="T30" fmla="*/ 216 w 246"/>
                <a:gd name="T31" fmla="*/ 43 h 175"/>
                <a:gd name="T32" fmla="*/ 201 w 246"/>
                <a:gd name="T33" fmla="*/ 27 h 175"/>
                <a:gd name="T34" fmla="*/ 180 w 246"/>
                <a:gd name="T35" fmla="*/ 14 h 175"/>
                <a:gd name="T36" fmla="*/ 159 w 246"/>
                <a:gd name="T37" fmla="*/ 5 h 175"/>
                <a:gd name="T38" fmla="*/ 135 w 246"/>
                <a:gd name="T39" fmla="*/ 0 h 175"/>
                <a:gd name="T40" fmla="*/ 123 w 246"/>
                <a:gd name="T41" fmla="*/ 0 h 175"/>
                <a:gd name="T42" fmla="*/ 98 w 246"/>
                <a:gd name="T43" fmla="*/ 3 h 175"/>
                <a:gd name="T44" fmla="*/ 76 w 246"/>
                <a:gd name="T45" fmla="*/ 9 h 175"/>
                <a:gd name="T46" fmla="*/ 56 w 246"/>
                <a:gd name="T47" fmla="*/ 20 h 175"/>
                <a:gd name="T48" fmla="*/ 38 w 246"/>
                <a:gd name="T49" fmla="*/ 34 h 175"/>
                <a:gd name="T50" fmla="*/ 23 w 246"/>
                <a:gd name="T51" fmla="*/ 51 h 175"/>
                <a:gd name="T52" fmla="*/ 11 w 246"/>
                <a:gd name="T53" fmla="*/ 70 h 175"/>
                <a:gd name="T54" fmla="*/ 4 w 246"/>
                <a:gd name="T55" fmla="*/ 92 h 175"/>
                <a:gd name="T56" fmla="*/ 0 w 246"/>
                <a:gd name="T57" fmla="*/ 115 h 175"/>
                <a:gd name="T58" fmla="*/ 0 w 246"/>
                <a:gd name="T59" fmla="*/ 172 h 175"/>
                <a:gd name="T60" fmla="*/ 0 w 246"/>
                <a:gd name="T61" fmla="*/ 175 h 175"/>
                <a:gd name="T62" fmla="*/ 3 w 246"/>
                <a:gd name="T63" fmla="*/ 175 h 175"/>
                <a:gd name="T64" fmla="*/ 4 w 246"/>
                <a:gd name="T65" fmla="*/ 172 h 175"/>
                <a:gd name="T66" fmla="*/ 4 w 246"/>
                <a:gd name="T67" fmla="*/ 114 h 175"/>
                <a:gd name="T68" fmla="*/ 5 w 246"/>
                <a:gd name="T69" fmla="*/ 103 h 175"/>
                <a:gd name="T70" fmla="*/ 11 w 246"/>
                <a:gd name="T71" fmla="*/ 81 h 175"/>
                <a:gd name="T72" fmla="*/ 20 w 246"/>
                <a:gd name="T73" fmla="*/ 61 h 175"/>
                <a:gd name="T74" fmla="*/ 33 w 246"/>
                <a:gd name="T75" fmla="*/ 44 h 175"/>
                <a:gd name="T76" fmla="*/ 49 w 246"/>
                <a:gd name="T77" fmla="*/ 29 h 175"/>
                <a:gd name="T78" fmla="*/ 68 w 246"/>
                <a:gd name="T79" fmla="*/ 17 h 175"/>
                <a:gd name="T80" fmla="*/ 88 w 246"/>
                <a:gd name="T81" fmla="*/ 9 h 175"/>
                <a:gd name="T82" fmla="*/ 111 w 246"/>
                <a:gd name="T83" fmla="*/ 5 h 175"/>
                <a:gd name="T84" fmla="*/ 123 w 246"/>
                <a:gd name="T85" fmla="*/ 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6" h="175">
                  <a:moveTo>
                    <a:pt x="123" y="4"/>
                  </a:moveTo>
                  <a:lnTo>
                    <a:pt x="123" y="4"/>
                  </a:lnTo>
                  <a:lnTo>
                    <a:pt x="135" y="5"/>
                  </a:lnTo>
                  <a:lnTo>
                    <a:pt x="147" y="6"/>
                  </a:lnTo>
                  <a:lnTo>
                    <a:pt x="158" y="9"/>
                  </a:lnTo>
                  <a:lnTo>
                    <a:pt x="169" y="13"/>
                  </a:lnTo>
                  <a:lnTo>
                    <a:pt x="179" y="17"/>
                  </a:lnTo>
                  <a:lnTo>
                    <a:pt x="188" y="23"/>
                  </a:lnTo>
                  <a:lnTo>
                    <a:pt x="197" y="30"/>
                  </a:lnTo>
                  <a:lnTo>
                    <a:pt x="206" y="38"/>
                  </a:lnTo>
                  <a:lnTo>
                    <a:pt x="214" y="45"/>
                  </a:lnTo>
                  <a:lnTo>
                    <a:pt x="221" y="54"/>
                  </a:lnTo>
                  <a:lnTo>
                    <a:pt x="226" y="63"/>
                  </a:lnTo>
                  <a:lnTo>
                    <a:pt x="232" y="74"/>
                  </a:lnTo>
                  <a:lnTo>
                    <a:pt x="235" y="84"/>
                  </a:lnTo>
                  <a:lnTo>
                    <a:pt x="239" y="95"/>
                  </a:lnTo>
                  <a:lnTo>
                    <a:pt x="241" y="106"/>
                  </a:lnTo>
                  <a:lnTo>
                    <a:pt x="241" y="117"/>
                  </a:lnTo>
                  <a:lnTo>
                    <a:pt x="241" y="117"/>
                  </a:lnTo>
                  <a:lnTo>
                    <a:pt x="242" y="119"/>
                  </a:lnTo>
                  <a:lnTo>
                    <a:pt x="243" y="120"/>
                  </a:lnTo>
                  <a:lnTo>
                    <a:pt x="243" y="120"/>
                  </a:lnTo>
                  <a:lnTo>
                    <a:pt x="244" y="119"/>
                  </a:lnTo>
                  <a:lnTo>
                    <a:pt x="246" y="117"/>
                  </a:lnTo>
                  <a:lnTo>
                    <a:pt x="246" y="117"/>
                  </a:lnTo>
                  <a:lnTo>
                    <a:pt x="244" y="105"/>
                  </a:lnTo>
                  <a:lnTo>
                    <a:pt x="242" y="94"/>
                  </a:lnTo>
                  <a:lnTo>
                    <a:pt x="240" y="83"/>
                  </a:lnTo>
                  <a:lnTo>
                    <a:pt x="235" y="71"/>
                  </a:lnTo>
                  <a:lnTo>
                    <a:pt x="230" y="61"/>
                  </a:lnTo>
                  <a:lnTo>
                    <a:pt x="224" y="52"/>
                  </a:lnTo>
                  <a:lnTo>
                    <a:pt x="216" y="43"/>
                  </a:lnTo>
                  <a:lnTo>
                    <a:pt x="208" y="34"/>
                  </a:lnTo>
                  <a:lnTo>
                    <a:pt x="201" y="27"/>
                  </a:lnTo>
                  <a:lnTo>
                    <a:pt x="190" y="21"/>
                  </a:lnTo>
                  <a:lnTo>
                    <a:pt x="180" y="14"/>
                  </a:lnTo>
                  <a:lnTo>
                    <a:pt x="170" y="9"/>
                  </a:lnTo>
                  <a:lnTo>
                    <a:pt x="159" y="5"/>
                  </a:lnTo>
                  <a:lnTo>
                    <a:pt x="148" y="3"/>
                  </a:lnTo>
                  <a:lnTo>
                    <a:pt x="135" y="0"/>
                  </a:lnTo>
                  <a:lnTo>
                    <a:pt x="123" y="0"/>
                  </a:lnTo>
                  <a:lnTo>
                    <a:pt x="123" y="0"/>
                  </a:lnTo>
                  <a:lnTo>
                    <a:pt x="111" y="0"/>
                  </a:lnTo>
                  <a:lnTo>
                    <a:pt x="98" y="3"/>
                  </a:lnTo>
                  <a:lnTo>
                    <a:pt x="87" y="5"/>
                  </a:lnTo>
                  <a:lnTo>
                    <a:pt x="76" y="9"/>
                  </a:lnTo>
                  <a:lnTo>
                    <a:pt x="66" y="14"/>
                  </a:lnTo>
                  <a:lnTo>
                    <a:pt x="56" y="20"/>
                  </a:lnTo>
                  <a:lnTo>
                    <a:pt x="47" y="26"/>
                  </a:lnTo>
                  <a:lnTo>
                    <a:pt x="38" y="34"/>
                  </a:lnTo>
                  <a:lnTo>
                    <a:pt x="30" y="42"/>
                  </a:lnTo>
                  <a:lnTo>
                    <a:pt x="23" y="51"/>
                  </a:lnTo>
                  <a:lnTo>
                    <a:pt x="16" y="60"/>
                  </a:lnTo>
                  <a:lnTo>
                    <a:pt x="11" y="70"/>
                  </a:lnTo>
                  <a:lnTo>
                    <a:pt x="7" y="80"/>
                  </a:lnTo>
                  <a:lnTo>
                    <a:pt x="4" y="92"/>
                  </a:lnTo>
                  <a:lnTo>
                    <a:pt x="2" y="103"/>
                  </a:lnTo>
                  <a:lnTo>
                    <a:pt x="0" y="115"/>
                  </a:lnTo>
                  <a:lnTo>
                    <a:pt x="0" y="115"/>
                  </a:lnTo>
                  <a:lnTo>
                    <a:pt x="0" y="172"/>
                  </a:lnTo>
                  <a:lnTo>
                    <a:pt x="0" y="172"/>
                  </a:lnTo>
                  <a:lnTo>
                    <a:pt x="0" y="175"/>
                  </a:lnTo>
                  <a:lnTo>
                    <a:pt x="3" y="175"/>
                  </a:lnTo>
                  <a:lnTo>
                    <a:pt x="3" y="175"/>
                  </a:lnTo>
                  <a:lnTo>
                    <a:pt x="4" y="175"/>
                  </a:lnTo>
                  <a:lnTo>
                    <a:pt x="4" y="172"/>
                  </a:lnTo>
                  <a:lnTo>
                    <a:pt x="4" y="172"/>
                  </a:lnTo>
                  <a:lnTo>
                    <a:pt x="4" y="114"/>
                  </a:lnTo>
                  <a:lnTo>
                    <a:pt x="4" y="114"/>
                  </a:lnTo>
                  <a:lnTo>
                    <a:pt x="5" y="103"/>
                  </a:lnTo>
                  <a:lnTo>
                    <a:pt x="7" y="93"/>
                  </a:lnTo>
                  <a:lnTo>
                    <a:pt x="11" y="81"/>
                  </a:lnTo>
                  <a:lnTo>
                    <a:pt x="15" y="71"/>
                  </a:lnTo>
                  <a:lnTo>
                    <a:pt x="20" y="61"/>
                  </a:lnTo>
                  <a:lnTo>
                    <a:pt x="26" y="52"/>
                  </a:lnTo>
                  <a:lnTo>
                    <a:pt x="33" y="44"/>
                  </a:lnTo>
                  <a:lnTo>
                    <a:pt x="41" y="36"/>
                  </a:lnTo>
                  <a:lnTo>
                    <a:pt x="49" y="29"/>
                  </a:lnTo>
                  <a:lnTo>
                    <a:pt x="58" y="23"/>
                  </a:lnTo>
                  <a:lnTo>
                    <a:pt x="68" y="17"/>
                  </a:lnTo>
                  <a:lnTo>
                    <a:pt x="78" y="13"/>
                  </a:lnTo>
                  <a:lnTo>
                    <a:pt x="88" y="9"/>
                  </a:lnTo>
                  <a:lnTo>
                    <a:pt x="99" y="6"/>
                  </a:lnTo>
                  <a:lnTo>
                    <a:pt x="111" y="5"/>
                  </a:lnTo>
                  <a:lnTo>
                    <a:pt x="123" y="4"/>
                  </a:lnTo>
                  <a:lnTo>
                    <a:pt x="123" y="4"/>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998">
              <a:extLst>
                <a:ext uri="{FF2B5EF4-FFF2-40B4-BE49-F238E27FC236}">
                  <a16:creationId xmlns:a16="http://schemas.microsoft.com/office/drawing/2014/main" id="{1A834D86-E3D4-7D14-1D78-35BEF3BBD8E6}"/>
                </a:ext>
              </a:extLst>
            </p:cNvPr>
            <p:cNvSpPr>
              <a:spLocks/>
            </p:cNvSpPr>
            <p:nvPr/>
          </p:nvSpPr>
          <p:spPr bwMode="auto">
            <a:xfrm>
              <a:off x="1160462" y="2349500"/>
              <a:ext cx="4763" cy="9525"/>
            </a:xfrm>
            <a:custGeom>
              <a:avLst/>
              <a:gdLst>
                <a:gd name="T0" fmla="*/ 3 w 8"/>
                <a:gd name="T1" fmla="*/ 0 h 19"/>
                <a:gd name="T2" fmla="*/ 3 w 8"/>
                <a:gd name="T3" fmla="*/ 0 h 19"/>
                <a:gd name="T4" fmla="*/ 5 w 8"/>
                <a:gd name="T5" fmla="*/ 1 h 19"/>
                <a:gd name="T6" fmla="*/ 7 w 8"/>
                <a:gd name="T7" fmla="*/ 2 h 19"/>
                <a:gd name="T8" fmla="*/ 8 w 8"/>
                <a:gd name="T9" fmla="*/ 16 h 19"/>
                <a:gd name="T10" fmla="*/ 8 w 8"/>
                <a:gd name="T11" fmla="*/ 16 h 19"/>
                <a:gd name="T12" fmla="*/ 7 w 8"/>
                <a:gd name="T13" fmla="*/ 18 h 19"/>
                <a:gd name="T14" fmla="*/ 4 w 8"/>
                <a:gd name="T15" fmla="*/ 19 h 19"/>
                <a:gd name="T16" fmla="*/ 4 w 8"/>
                <a:gd name="T17" fmla="*/ 19 h 19"/>
                <a:gd name="T18" fmla="*/ 1 w 8"/>
                <a:gd name="T19" fmla="*/ 18 h 19"/>
                <a:gd name="T20" fmla="*/ 0 w 8"/>
                <a:gd name="T21" fmla="*/ 16 h 19"/>
                <a:gd name="T22" fmla="*/ 1 w 8"/>
                <a:gd name="T23" fmla="*/ 2 h 19"/>
                <a:gd name="T24" fmla="*/ 1 w 8"/>
                <a:gd name="T25" fmla="*/ 2 h 19"/>
                <a:gd name="T26" fmla="*/ 2 w 8"/>
                <a:gd name="T27" fmla="*/ 1 h 19"/>
                <a:gd name="T28" fmla="*/ 3 w 8"/>
                <a:gd name="T29" fmla="*/ 0 h 19"/>
                <a:gd name="T30" fmla="*/ 3 w 8"/>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3" y="0"/>
                  </a:moveTo>
                  <a:lnTo>
                    <a:pt x="3" y="0"/>
                  </a:lnTo>
                  <a:lnTo>
                    <a:pt x="5" y="1"/>
                  </a:lnTo>
                  <a:lnTo>
                    <a:pt x="7" y="2"/>
                  </a:lnTo>
                  <a:lnTo>
                    <a:pt x="8" y="16"/>
                  </a:lnTo>
                  <a:lnTo>
                    <a:pt x="8" y="16"/>
                  </a:lnTo>
                  <a:lnTo>
                    <a:pt x="7" y="18"/>
                  </a:lnTo>
                  <a:lnTo>
                    <a:pt x="4" y="19"/>
                  </a:lnTo>
                  <a:lnTo>
                    <a:pt x="4" y="19"/>
                  </a:lnTo>
                  <a:lnTo>
                    <a:pt x="1" y="18"/>
                  </a:lnTo>
                  <a:lnTo>
                    <a:pt x="0" y="16"/>
                  </a:lnTo>
                  <a:lnTo>
                    <a:pt x="1" y="2"/>
                  </a:lnTo>
                  <a:lnTo>
                    <a:pt x="1" y="2"/>
                  </a:lnTo>
                  <a:lnTo>
                    <a:pt x="2" y="1"/>
                  </a:lnTo>
                  <a:lnTo>
                    <a:pt x="3" y="0"/>
                  </a:lnTo>
                  <a:lnTo>
                    <a:pt x="3" y="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999">
              <a:extLst>
                <a:ext uri="{FF2B5EF4-FFF2-40B4-BE49-F238E27FC236}">
                  <a16:creationId xmlns:a16="http://schemas.microsoft.com/office/drawing/2014/main" id="{2C2699BA-0C6F-B7D4-8F1D-53A81644229E}"/>
                </a:ext>
              </a:extLst>
            </p:cNvPr>
            <p:cNvSpPr>
              <a:spLocks/>
            </p:cNvSpPr>
            <p:nvPr/>
          </p:nvSpPr>
          <p:spPr bwMode="auto">
            <a:xfrm>
              <a:off x="1160462" y="2349500"/>
              <a:ext cx="4763" cy="9525"/>
            </a:xfrm>
            <a:custGeom>
              <a:avLst/>
              <a:gdLst>
                <a:gd name="T0" fmla="*/ 3 w 8"/>
                <a:gd name="T1" fmla="*/ 0 h 19"/>
                <a:gd name="T2" fmla="*/ 3 w 8"/>
                <a:gd name="T3" fmla="*/ 0 h 19"/>
                <a:gd name="T4" fmla="*/ 5 w 8"/>
                <a:gd name="T5" fmla="*/ 1 h 19"/>
                <a:gd name="T6" fmla="*/ 7 w 8"/>
                <a:gd name="T7" fmla="*/ 2 h 19"/>
                <a:gd name="T8" fmla="*/ 8 w 8"/>
                <a:gd name="T9" fmla="*/ 16 h 19"/>
                <a:gd name="T10" fmla="*/ 8 w 8"/>
                <a:gd name="T11" fmla="*/ 16 h 19"/>
                <a:gd name="T12" fmla="*/ 7 w 8"/>
                <a:gd name="T13" fmla="*/ 18 h 19"/>
                <a:gd name="T14" fmla="*/ 4 w 8"/>
                <a:gd name="T15" fmla="*/ 19 h 19"/>
                <a:gd name="T16" fmla="*/ 4 w 8"/>
                <a:gd name="T17" fmla="*/ 19 h 19"/>
                <a:gd name="T18" fmla="*/ 1 w 8"/>
                <a:gd name="T19" fmla="*/ 18 h 19"/>
                <a:gd name="T20" fmla="*/ 0 w 8"/>
                <a:gd name="T21" fmla="*/ 16 h 19"/>
                <a:gd name="T22" fmla="*/ 1 w 8"/>
                <a:gd name="T23" fmla="*/ 2 h 19"/>
                <a:gd name="T24" fmla="*/ 1 w 8"/>
                <a:gd name="T25" fmla="*/ 2 h 19"/>
                <a:gd name="T26" fmla="*/ 2 w 8"/>
                <a:gd name="T27" fmla="*/ 1 h 19"/>
                <a:gd name="T28" fmla="*/ 3 w 8"/>
                <a:gd name="T29" fmla="*/ 0 h 19"/>
                <a:gd name="T30" fmla="*/ 3 w 8"/>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3" y="0"/>
                  </a:moveTo>
                  <a:lnTo>
                    <a:pt x="3" y="0"/>
                  </a:lnTo>
                  <a:lnTo>
                    <a:pt x="5" y="1"/>
                  </a:lnTo>
                  <a:lnTo>
                    <a:pt x="7" y="2"/>
                  </a:lnTo>
                  <a:lnTo>
                    <a:pt x="8" y="16"/>
                  </a:lnTo>
                  <a:lnTo>
                    <a:pt x="8" y="16"/>
                  </a:lnTo>
                  <a:lnTo>
                    <a:pt x="7" y="18"/>
                  </a:lnTo>
                  <a:lnTo>
                    <a:pt x="4" y="19"/>
                  </a:lnTo>
                  <a:lnTo>
                    <a:pt x="4" y="19"/>
                  </a:lnTo>
                  <a:lnTo>
                    <a:pt x="1" y="18"/>
                  </a:lnTo>
                  <a:lnTo>
                    <a:pt x="0" y="16"/>
                  </a:lnTo>
                  <a:lnTo>
                    <a:pt x="1" y="2"/>
                  </a:lnTo>
                  <a:lnTo>
                    <a:pt x="1" y="2"/>
                  </a:lnTo>
                  <a:lnTo>
                    <a:pt x="2" y="1"/>
                  </a:lnTo>
                  <a:lnTo>
                    <a:pt x="3"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000">
              <a:extLst>
                <a:ext uri="{FF2B5EF4-FFF2-40B4-BE49-F238E27FC236}">
                  <a16:creationId xmlns:a16="http://schemas.microsoft.com/office/drawing/2014/main" id="{617B0651-130E-C596-4620-58E56CB9E125}"/>
                </a:ext>
              </a:extLst>
            </p:cNvPr>
            <p:cNvSpPr>
              <a:spLocks/>
            </p:cNvSpPr>
            <p:nvPr/>
          </p:nvSpPr>
          <p:spPr bwMode="auto">
            <a:xfrm>
              <a:off x="1157287" y="2349500"/>
              <a:ext cx="6350" cy="15875"/>
            </a:xfrm>
            <a:custGeom>
              <a:avLst/>
              <a:gdLst>
                <a:gd name="T0" fmla="*/ 6 w 11"/>
                <a:gd name="T1" fmla="*/ 29 h 29"/>
                <a:gd name="T2" fmla="*/ 6 w 11"/>
                <a:gd name="T3" fmla="*/ 29 h 29"/>
                <a:gd name="T4" fmla="*/ 4 w 11"/>
                <a:gd name="T5" fmla="*/ 28 h 29"/>
                <a:gd name="T6" fmla="*/ 1 w 11"/>
                <a:gd name="T7" fmla="*/ 27 h 29"/>
                <a:gd name="T8" fmla="*/ 0 w 11"/>
                <a:gd name="T9" fmla="*/ 3 h 29"/>
                <a:gd name="T10" fmla="*/ 0 w 11"/>
                <a:gd name="T11" fmla="*/ 3 h 29"/>
                <a:gd name="T12" fmla="*/ 0 w 11"/>
                <a:gd name="T13" fmla="*/ 2 h 29"/>
                <a:gd name="T14" fmla="*/ 1 w 11"/>
                <a:gd name="T15" fmla="*/ 1 h 29"/>
                <a:gd name="T16" fmla="*/ 4 w 11"/>
                <a:gd name="T17" fmla="*/ 0 h 29"/>
                <a:gd name="T18" fmla="*/ 6 w 11"/>
                <a:gd name="T19" fmla="*/ 0 h 29"/>
                <a:gd name="T20" fmla="*/ 6 w 11"/>
                <a:gd name="T21" fmla="*/ 0 h 29"/>
                <a:gd name="T22" fmla="*/ 8 w 11"/>
                <a:gd name="T23" fmla="*/ 0 h 29"/>
                <a:gd name="T24" fmla="*/ 10 w 11"/>
                <a:gd name="T25" fmla="*/ 1 h 29"/>
                <a:gd name="T26" fmla="*/ 11 w 11"/>
                <a:gd name="T27" fmla="*/ 2 h 29"/>
                <a:gd name="T28" fmla="*/ 11 w 11"/>
                <a:gd name="T29" fmla="*/ 3 h 29"/>
                <a:gd name="T30" fmla="*/ 9 w 11"/>
                <a:gd name="T31" fmla="*/ 27 h 29"/>
                <a:gd name="T32" fmla="*/ 9 w 11"/>
                <a:gd name="T33" fmla="*/ 27 h 29"/>
                <a:gd name="T34" fmla="*/ 8 w 11"/>
                <a:gd name="T35" fmla="*/ 28 h 29"/>
                <a:gd name="T36" fmla="*/ 6 w 11"/>
                <a:gd name="T37" fmla="*/ 29 h 29"/>
                <a:gd name="T38" fmla="*/ 6 w 11"/>
                <a:gd name="T3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29">
                  <a:moveTo>
                    <a:pt x="6" y="29"/>
                  </a:moveTo>
                  <a:lnTo>
                    <a:pt x="6" y="29"/>
                  </a:lnTo>
                  <a:lnTo>
                    <a:pt x="4" y="28"/>
                  </a:lnTo>
                  <a:lnTo>
                    <a:pt x="1" y="27"/>
                  </a:lnTo>
                  <a:lnTo>
                    <a:pt x="0" y="3"/>
                  </a:lnTo>
                  <a:lnTo>
                    <a:pt x="0" y="3"/>
                  </a:lnTo>
                  <a:lnTo>
                    <a:pt x="0" y="2"/>
                  </a:lnTo>
                  <a:lnTo>
                    <a:pt x="1" y="1"/>
                  </a:lnTo>
                  <a:lnTo>
                    <a:pt x="4" y="0"/>
                  </a:lnTo>
                  <a:lnTo>
                    <a:pt x="6" y="0"/>
                  </a:lnTo>
                  <a:lnTo>
                    <a:pt x="6" y="0"/>
                  </a:lnTo>
                  <a:lnTo>
                    <a:pt x="8" y="0"/>
                  </a:lnTo>
                  <a:lnTo>
                    <a:pt x="10" y="1"/>
                  </a:lnTo>
                  <a:lnTo>
                    <a:pt x="11" y="2"/>
                  </a:lnTo>
                  <a:lnTo>
                    <a:pt x="11" y="3"/>
                  </a:lnTo>
                  <a:lnTo>
                    <a:pt x="9" y="27"/>
                  </a:lnTo>
                  <a:lnTo>
                    <a:pt x="9" y="27"/>
                  </a:lnTo>
                  <a:lnTo>
                    <a:pt x="8" y="28"/>
                  </a:lnTo>
                  <a:lnTo>
                    <a:pt x="6" y="29"/>
                  </a:lnTo>
                  <a:lnTo>
                    <a:pt x="6"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001">
              <a:extLst>
                <a:ext uri="{FF2B5EF4-FFF2-40B4-BE49-F238E27FC236}">
                  <a16:creationId xmlns:a16="http://schemas.microsoft.com/office/drawing/2014/main" id="{736277E2-4878-68BF-0F2C-C563EC6D8AF8}"/>
                </a:ext>
              </a:extLst>
            </p:cNvPr>
            <p:cNvSpPr>
              <a:spLocks/>
            </p:cNvSpPr>
            <p:nvPr/>
          </p:nvSpPr>
          <p:spPr bwMode="auto">
            <a:xfrm>
              <a:off x="1157287" y="2349500"/>
              <a:ext cx="6350" cy="15875"/>
            </a:xfrm>
            <a:custGeom>
              <a:avLst/>
              <a:gdLst>
                <a:gd name="T0" fmla="*/ 6 w 11"/>
                <a:gd name="T1" fmla="*/ 29 h 29"/>
                <a:gd name="T2" fmla="*/ 6 w 11"/>
                <a:gd name="T3" fmla="*/ 29 h 29"/>
                <a:gd name="T4" fmla="*/ 4 w 11"/>
                <a:gd name="T5" fmla="*/ 28 h 29"/>
                <a:gd name="T6" fmla="*/ 1 w 11"/>
                <a:gd name="T7" fmla="*/ 27 h 29"/>
                <a:gd name="T8" fmla="*/ 0 w 11"/>
                <a:gd name="T9" fmla="*/ 3 h 29"/>
                <a:gd name="T10" fmla="*/ 0 w 11"/>
                <a:gd name="T11" fmla="*/ 3 h 29"/>
                <a:gd name="T12" fmla="*/ 0 w 11"/>
                <a:gd name="T13" fmla="*/ 2 h 29"/>
                <a:gd name="T14" fmla="*/ 1 w 11"/>
                <a:gd name="T15" fmla="*/ 1 h 29"/>
                <a:gd name="T16" fmla="*/ 4 w 11"/>
                <a:gd name="T17" fmla="*/ 0 h 29"/>
                <a:gd name="T18" fmla="*/ 6 w 11"/>
                <a:gd name="T19" fmla="*/ 0 h 29"/>
                <a:gd name="T20" fmla="*/ 6 w 11"/>
                <a:gd name="T21" fmla="*/ 0 h 29"/>
                <a:gd name="T22" fmla="*/ 8 w 11"/>
                <a:gd name="T23" fmla="*/ 0 h 29"/>
                <a:gd name="T24" fmla="*/ 10 w 11"/>
                <a:gd name="T25" fmla="*/ 1 h 29"/>
                <a:gd name="T26" fmla="*/ 11 w 11"/>
                <a:gd name="T27" fmla="*/ 2 h 29"/>
                <a:gd name="T28" fmla="*/ 11 w 11"/>
                <a:gd name="T29" fmla="*/ 3 h 29"/>
                <a:gd name="T30" fmla="*/ 9 w 11"/>
                <a:gd name="T31" fmla="*/ 27 h 29"/>
                <a:gd name="T32" fmla="*/ 9 w 11"/>
                <a:gd name="T33" fmla="*/ 27 h 29"/>
                <a:gd name="T34" fmla="*/ 8 w 11"/>
                <a:gd name="T35" fmla="*/ 28 h 29"/>
                <a:gd name="T36" fmla="*/ 6 w 11"/>
                <a:gd name="T37" fmla="*/ 29 h 29"/>
                <a:gd name="T38" fmla="*/ 6 w 11"/>
                <a:gd name="T3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29">
                  <a:moveTo>
                    <a:pt x="6" y="29"/>
                  </a:moveTo>
                  <a:lnTo>
                    <a:pt x="6" y="29"/>
                  </a:lnTo>
                  <a:lnTo>
                    <a:pt x="4" y="28"/>
                  </a:lnTo>
                  <a:lnTo>
                    <a:pt x="1" y="27"/>
                  </a:lnTo>
                  <a:lnTo>
                    <a:pt x="0" y="3"/>
                  </a:lnTo>
                  <a:lnTo>
                    <a:pt x="0" y="3"/>
                  </a:lnTo>
                  <a:lnTo>
                    <a:pt x="0" y="2"/>
                  </a:lnTo>
                  <a:lnTo>
                    <a:pt x="1" y="1"/>
                  </a:lnTo>
                  <a:lnTo>
                    <a:pt x="4" y="0"/>
                  </a:lnTo>
                  <a:lnTo>
                    <a:pt x="6" y="0"/>
                  </a:lnTo>
                  <a:lnTo>
                    <a:pt x="6" y="0"/>
                  </a:lnTo>
                  <a:lnTo>
                    <a:pt x="8" y="0"/>
                  </a:lnTo>
                  <a:lnTo>
                    <a:pt x="10" y="1"/>
                  </a:lnTo>
                  <a:lnTo>
                    <a:pt x="11" y="2"/>
                  </a:lnTo>
                  <a:lnTo>
                    <a:pt x="11" y="3"/>
                  </a:lnTo>
                  <a:lnTo>
                    <a:pt x="9" y="27"/>
                  </a:lnTo>
                  <a:lnTo>
                    <a:pt x="9" y="27"/>
                  </a:lnTo>
                  <a:lnTo>
                    <a:pt x="8" y="28"/>
                  </a:lnTo>
                  <a:lnTo>
                    <a:pt x="6" y="29"/>
                  </a:lnTo>
                  <a:lnTo>
                    <a:pt x="6"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002">
              <a:extLst>
                <a:ext uri="{FF2B5EF4-FFF2-40B4-BE49-F238E27FC236}">
                  <a16:creationId xmlns:a16="http://schemas.microsoft.com/office/drawing/2014/main" id="{672F54C7-45C8-2CAC-4EE7-F18107A8F890}"/>
                </a:ext>
              </a:extLst>
            </p:cNvPr>
            <p:cNvSpPr>
              <a:spLocks/>
            </p:cNvSpPr>
            <p:nvPr/>
          </p:nvSpPr>
          <p:spPr bwMode="auto">
            <a:xfrm>
              <a:off x="1028700" y="2382837"/>
              <a:ext cx="6350" cy="15875"/>
            </a:xfrm>
            <a:custGeom>
              <a:avLst/>
              <a:gdLst>
                <a:gd name="T0" fmla="*/ 6 w 13"/>
                <a:gd name="T1" fmla="*/ 29 h 29"/>
                <a:gd name="T2" fmla="*/ 6 w 13"/>
                <a:gd name="T3" fmla="*/ 29 h 29"/>
                <a:gd name="T4" fmla="*/ 4 w 13"/>
                <a:gd name="T5" fmla="*/ 29 h 29"/>
                <a:gd name="T6" fmla="*/ 3 w 13"/>
                <a:gd name="T7" fmla="*/ 27 h 29"/>
                <a:gd name="T8" fmla="*/ 0 w 13"/>
                <a:gd name="T9" fmla="*/ 4 h 29"/>
                <a:gd name="T10" fmla="*/ 0 w 13"/>
                <a:gd name="T11" fmla="*/ 4 h 29"/>
                <a:gd name="T12" fmla="*/ 0 w 13"/>
                <a:gd name="T13" fmla="*/ 2 h 29"/>
                <a:gd name="T14" fmla="*/ 3 w 13"/>
                <a:gd name="T15" fmla="*/ 1 h 29"/>
                <a:gd name="T16" fmla="*/ 4 w 13"/>
                <a:gd name="T17" fmla="*/ 0 h 29"/>
                <a:gd name="T18" fmla="*/ 6 w 13"/>
                <a:gd name="T19" fmla="*/ 0 h 29"/>
                <a:gd name="T20" fmla="*/ 6 w 13"/>
                <a:gd name="T21" fmla="*/ 0 h 29"/>
                <a:gd name="T22" fmla="*/ 8 w 13"/>
                <a:gd name="T23" fmla="*/ 0 h 29"/>
                <a:gd name="T24" fmla="*/ 10 w 13"/>
                <a:gd name="T25" fmla="*/ 1 h 29"/>
                <a:gd name="T26" fmla="*/ 12 w 13"/>
                <a:gd name="T27" fmla="*/ 2 h 29"/>
                <a:gd name="T28" fmla="*/ 13 w 13"/>
                <a:gd name="T29" fmla="*/ 4 h 29"/>
                <a:gd name="T30" fmla="*/ 10 w 13"/>
                <a:gd name="T31" fmla="*/ 27 h 29"/>
                <a:gd name="T32" fmla="*/ 10 w 13"/>
                <a:gd name="T33" fmla="*/ 27 h 29"/>
                <a:gd name="T34" fmla="*/ 9 w 13"/>
                <a:gd name="T35" fmla="*/ 29 h 29"/>
                <a:gd name="T36" fmla="*/ 6 w 13"/>
                <a:gd name="T37" fmla="*/ 29 h 29"/>
                <a:gd name="T38" fmla="*/ 6 w 13"/>
                <a:gd name="T3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29">
                  <a:moveTo>
                    <a:pt x="6" y="29"/>
                  </a:moveTo>
                  <a:lnTo>
                    <a:pt x="6" y="29"/>
                  </a:lnTo>
                  <a:lnTo>
                    <a:pt x="4" y="29"/>
                  </a:lnTo>
                  <a:lnTo>
                    <a:pt x="3" y="27"/>
                  </a:lnTo>
                  <a:lnTo>
                    <a:pt x="0" y="4"/>
                  </a:lnTo>
                  <a:lnTo>
                    <a:pt x="0" y="4"/>
                  </a:lnTo>
                  <a:lnTo>
                    <a:pt x="0" y="2"/>
                  </a:lnTo>
                  <a:lnTo>
                    <a:pt x="3" y="1"/>
                  </a:lnTo>
                  <a:lnTo>
                    <a:pt x="4" y="0"/>
                  </a:lnTo>
                  <a:lnTo>
                    <a:pt x="6" y="0"/>
                  </a:lnTo>
                  <a:lnTo>
                    <a:pt x="6" y="0"/>
                  </a:lnTo>
                  <a:lnTo>
                    <a:pt x="8" y="0"/>
                  </a:lnTo>
                  <a:lnTo>
                    <a:pt x="10" y="1"/>
                  </a:lnTo>
                  <a:lnTo>
                    <a:pt x="12" y="2"/>
                  </a:lnTo>
                  <a:lnTo>
                    <a:pt x="13" y="4"/>
                  </a:lnTo>
                  <a:lnTo>
                    <a:pt x="10" y="27"/>
                  </a:lnTo>
                  <a:lnTo>
                    <a:pt x="10" y="27"/>
                  </a:lnTo>
                  <a:lnTo>
                    <a:pt x="9" y="29"/>
                  </a:lnTo>
                  <a:lnTo>
                    <a:pt x="6" y="29"/>
                  </a:lnTo>
                  <a:lnTo>
                    <a:pt x="6"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003">
              <a:extLst>
                <a:ext uri="{FF2B5EF4-FFF2-40B4-BE49-F238E27FC236}">
                  <a16:creationId xmlns:a16="http://schemas.microsoft.com/office/drawing/2014/main" id="{DF854BB9-A10A-5977-CE4C-04FB62D47D90}"/>
                </a:ext>
              </a:extLst>
            </p:cNvPr>
            <p:cNvSpPr>
              <a:spLocks/>
            </p:cNvSpPr>
            <p:nvPr/>
          </p:nvSpPr>
          <p:spPr bwMode="auto">
            <a:xfrm>
              <a:off x="1028700" y="2382837"/>
              <a:ext cx="6350" cy="15875"/>
            </a:xfrm>
            <a:custGeom>
              <a:avLst/>
              <a:gdLst>
                <a:gd name="T0" fmla="*/ 6 w 13"/>
                <a:gd name="T1" fmla="*/ 29 h 29"/>
                <a:gd name="T2" fmla="*/ 6 w 13"/>
                <a:gd name="T3" fmla="*/ 29 h 29"/>
                <a:gd name="T4" fmla="*/ 4 w 13"/>
                <a:gd name="T5" fmla="*/ 29 h 29"/>
                <a:gd name="T6" fmla="*/ 3 w 13"/>
                <a:gd name="T7" fmla="*/ 27 h 29"/>
                <a:gd name="T8" fmla="*/ 0 w 13"/>
                <a:gd name="T9" fmla="*/ 4 h 29"/>
                <a:gd name="T10" fmla="*/ 0 w 13"/>
                <a:gd name="T11" fmla="*/ 4 h 29"/>
                <a:gd name="T12" fmla="*/ 0 w 13"/>
                <a:gd name="T13" fmla="*/ 2 h 29"/>
                <a:gd name="T14" fmla="*/ 3 w 13"/>
                <a:gd name="T15" fmla="*/ 1 h 29"/>
                <a:gd name="T16" fmla="*/ 4 w 13"/>
                <a:gd name="T17" fmla="*/ 0 h 29"/>
                <a:gd name="T18" fmla="*/ 6 w 13"/>
                <a:gd name="T19" fmla="*/ 0 h 29"/>
                <a:gd name="T20" fmla="*/ 6 w 13"/>
                <a:gd name="T21" fmla="*/ 0 h 29"/>
                <a:gd name="T22" fmla="*/ 8 w 13"/>
                <a:gd name="T23" fmla="*/ 0 h 29"/>
                <a:gd name="T24" fmla="*/ 10 w 13"/>
                <a:gd name="T25" fmla="*/ 1 h 29"/>
                <a:gd name="T26" fmla="*/ 12 w 13"/>
                <a:gd name="T27" fmla="*/ 2 h 29"/>
                <a:gd name="T28" fmla="*/ 13 w 13"/>
                <a:gd name="T29" fmla="*/ 4 h 29"/>
                <a:gd name="T30" fmla="*/ 10 w 13"/>
                <a:gd name="T31" fmla="*/ 27 h 29"/>
                <a:gd name="T32" fmla="*/ 10 w 13"/>
                <a:gd name="T33" fmla="*/ 27 h 29"/>
                <a:gd name="T34" fmla="*/ 9 w 13"/>
                <a:gd name="T35" fmla="*/ 29 h 29"/>
                <a:gd name="T36" fmla="*/ 6 w 13"/>
                <a:gd name="T37" fmla="*/ 29 h 29"/>
                <a:gd name="T38" fmla="*/ 6 w 13"/>
                <a:gd name="T3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29">
                  <a:moveTo>
                    <a:pt x="6" y="29"/>
                  </a:moveTo>
                  <a:lnTo>
                    <a:pt x="6" y="29"/>
                  </a:lnTo>
                  <a:lnTo>
                    <a:pt x="4" y="29"/>
                  </a:lnTo>
                  <a:lnTo>
                    <a:pt x="3" y="27"/>
                  </a:lnTo>
                  <a:lnTo>
                    <a:pt x="0" y="4"/>
                  </a:lnTo>
                  <a:lnTo>
                    <a:pt x="0" y="4"/>
                  </a:lnTo>
                  <a:lnTo>
                    <a:pt x="0" y="2"/>
                  </a:lnTo>
                  <a:lnTo>
                    <a:pt x="3" y="1"/>
                  </a:lnTo>
                  <a:lnTo>
                    <a:pt x="4" y="0"/>
                  </a:lnTo>
                  <a:lnTo>
                    <a:pt x="6" y="0"/>
                  </a:lnTo>
                  <a:lnTo>
                    <a:pt x="6" y="0"/>
                  </a:lnTo>
                  <a:lnTo>
                    <a:pt x="8" y="0"/>
                  </a:lnTo>
                  <a:lnTo>
                    <a:pt x="10" y="1"/>
                  </a:lnTo>
                  <a:lnTo>
                    <a:pt x="12" y="2"/>
                  </a:lnTo>
                  <a:lnTo>
                    <a:pt x="13" y="4"/>
                  </a:lnTo>
                  <a:lnTo>
                    <a:pt x="10" y="27"/>
                  </a:lnTo>
                  <a:lnTo>
                    <a:pt x="10" y="27"/>
                  </a:lnTo>
                  <a:lnTo>
                    <a:pt x="9" y="29"/>
                  </a:lnTo>
                  <a:lnTo>
                    <a:pt x="6" y="29"/>
                  </a:lnTo>
                  <a:lnTo>
                    <a:pt x="6"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004">
              <a:extLst>
                <a:ext uri="{FF2B5EF4-FFF2-40B4-BE49-F238E27FC236}">
                  <a16:creationId xmlns:a16="http://schemas.microsoft.com/office/drawing/2014/main" id="{466E8712-8C2B-F882-C33D-4E1475E4E971}"/>
                </a:ext>
              </a:extLst>
            </p:cNvPr>
            <p:cNvSpPr>
              <a:spLocks/>
            </p:cNvSpPr>
            <p:nvPr/>
          </p:nvSpPr>
          <p:spPr bwMode="auto">
            <a:xfrm>
              <a:off x="1031875" y="2370137"/>
              <a:ext cx="19050" cy="42863"/>
            </a:xfrm>
            <a:custGeom>
              <a:avLst/>
              <a:gdLst>
                <a:gd name="T0" fmla="*/ 17 w 34"/>
                <a:gd name="T1" fmla="*/ 0 h 82"/>
                <a:gd name="T2" fmla="*/ 17 w 34"/>
                <a:gd name="T3" fmla="*/ 0 h 82"/>
                <a:gd name="T4" fmla="*/ 20 w 34"/>
                <a:gd name="T5" fmla="*/ 1 h 82"/>
                <a:gd name="T6" fmla="*/ 24 w 34"/>
                <a:gd name="T7" fmla="*/ 2 h 82"/>
                <a:gd name="T8" fmla="*/ 27 w 34"/>
                <a:gd name="T9" fmla="*/ 5 h 82"/>
                <a:gd name="T10" fmla="*/ 28 w 34"/>
                <a:gd name="T11" fmla="*/ 7 h 82"/>
                <a:gd name="T12" fmla="*/ 34 w 34"/>
                <a:gd name="T13" fmla="*/ 71 h 82"/>
                <a:gd name="T14" fmla="*/ 34 w 34"/>
                <a:gd name="T15" fmla="*/ 71 h 82"/>
                <a:gd name="T16" fmla="*/ 32 w 34"/>
                <a:gd name="T17" fmla="*/ 75 h 82"/>
                <a:gd name="T18" fmla="*/ 28 w 34"/>
                <a:gd name="T19" fmla="*/ 79 h 82"/>
                <a:gd name="T20" fmla="*/ 24 w 34"/>
                <a:gd name="T21" fmla="*/ 82 h 82"/>
                <a:gd name="T22" fmla="*/ 17 w 34"/>
                <a:gd name="T23" fmla="*/ 82 h 82"/>
                <a:gd name="T24" fmla="*/ 17 w 34"/>
                <a:gd name="T25" fmla="*/ 82 h 82"/>
                <a:gd name="T26" fmla="*/ 10 w 34"/>
                <a:gd name="T27" fmla="*/ 82 h 82"/>
                <a:gd name="T28" fmla="*/ 5 w 34"/>
                <a:gd name="T29" fmla="*/ 79 h 82"/>
                <a:gd name="T30" fmla="*/ 1 w 34"/>
                <a:gd name="T31" fmla="*/ 75 h 82"/>
                <a:gd name="T32" fmla="*/ 0 w 34"/>
                <a:gd name="T33" fmla="*/ 71 h 82"/>
                <a:gd name="T34" fmla="*/ 6 w 34"/>
                <a:gd name="T35" fmla="*/ 7 h 82"/>
                <a:gd name="T36" fmla="*/ 6 w 34"/>
                <a:gd name="T37" fmla="*/ 7 h 82"/>
                <a:gd name="T38" fmla="*/ 7 w 34"/>
                <a:gd name="T39" fmla="*/ 5 h 82"/>
                <a:gd name="T40" fmla="*/ 9 w 34"/>
                <a:gd name="T41" fmla="*/ 2 h 82"/>
                <a:gd name="T42" fmla="*/ 12 w 34"/>
                <a:gd name="T43" fmla="*/ 1 h 82"/>
                <a:gd name="T44" fmla="*/ 17 w 34"/>
                <a:gd name="T45" fmla="*/ 0 h 82"/>
                <a:gd name="T46" fmla="*/ 17 w 34"/>
                <a:gd name="T4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82">
                  <a:moveTo>
                    <a:pt x="17" y="0"/>
                  </a:moveTo>
                  <a:lnTo>
                    <a:pt x="17" y="0"/>
                  </a:lnTo>
                  <a:lnTo>
                    <a:pt x="20" y="1"/>
                  </a:lnTo>
                  <a:lnTo>
                    <a:pt x="24" y="2"/>
                  </a:lnTo>
                  <a:lnTo>
                    <a:pt x="27" y="5"/>
                  </a:lnTo>
                  <a:lnTo>
                    <a:pt x="28" y="7"/>
                  </a:lnTo>
                  <a:lnTo>
                    <a:pt x="34" y="71"/>
                  </a:lnTo>
                  <a:lnTo>
                    <a:pt x="34" y="71"/>
                  </a:lnTo>
                  <a:lnTo>
                    <a:pt x="32" y="75"/>
                  </a:lnTo>
                  <a:lnTo>
                    <a:pt x="28" y="79"/>
                  </a:lnTo>
                  <a:lnTo>
                    <a:pt x="24" y="82"/>
                  </a:lnTo>
                  <a:lnTo>
                    <a:pt x="17" y="82"/>
                  </a:lnTo>
                  <a:lnTo>
                    <a:pt x="17" y="82"/>
                  </a:lnTo>
                  <a:lnTo>
                    <a:pt x="10" y="82"/>
                  </a:lnTo>
                  <a:lnTo>
                    <a:pt x="5" y="79"/>
                  </a:lnTo>
                  <a:lnTo>
                    <a:pt x="1" y="75"/>
                  </a:lnTo>
                  <a:lnTo>
                    <a:pt x="0" y="71"/>
                  </a:lnTo>
                  <a:lnTo>
                    <a:pt x="6" y="7"/>
                  </a:lnTo>
                  <a:lnTo>
                    <a:pt x="6" y="7"/>
                  </a:lnTo>
                  <a:lnTo>
                    <a:pt x="7" y="5"/>
                  </a:lnTo>
                  <a:lnTo>
                    <a:pt x="9" y="2"/>
                  </a:lnTo>
                  <a:lnTo>
                    <a:pt x="12" y="1"/>
                  </a:lnTo>
                  <a:lnTo>
                    <a:pt x="17" y="0"/>
                  </a:lnTo>
                  <a:lnTo>
                    <a:pt x="17" y="0"/>
                  </a:lnTo>
                  <a:close/>
                </a:path>
              </a:pathLst>
            </a:custGeom>
            <a:solidFill>
              <a:srgbClr val="2B70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005">
              <a:extLst>
                <a:ext uri="{FF2B5EF4-FFF2-40B4-BE49-F238E27FC236}">
                  <a16:creationId xmlns:a16="http://schemas.microsoft.com/office/drawing/2014/main" id="{7231D355-DE62-60FF-EC31-CF88D08DBF55}"/>
                </a:ext>
              </a:extLst>
            </p:cNvPr>
            <p:cNvSpPr>
              <a:spLocks/>
            </p:cNvSpPr>
            <p:nvPr/>
          </p:nvSpPr>
          <p:spPr bwMode="auto">
            <a:xfrm>
              <a:off x="1031875" y="2370137"/>
              <a:ext cx="19050" cy="42863"/>
            </a:xfrm>
            <a:custGeom>
              <a:avLst/>
              <a:gdLst>
                <a:gd name="T0" fmla="*/ 17 w 34"/>
                <a:gd name="T1" fmla="*/ 0 h 82"/>
                <a:gd name="T2" fmla="*/ 17 w 34"/>
                <a:gd name="T3" fmla="*/ 0 h 82"/>
                <a:gd name="T4" fmla="*/ 20 w 34"/>
                <a:gd name="T5" fmla="*/ 1 h 82"/>
                <a:gd name="T6" fmla="*/ 24 w 34"/>
                <a:gd name="T7" fmla="*/ 2 h 82"/>
                <a:gd name="T8" fmla="*/ 27 w 34"/>
                <a:gd name="T9" fmla="*/ 5 h 82"/>
                <a:gd name="T10" fmla="*/ 28 w 34"/>
                <a:gd name="T11" fmla="*/ 7 h 82"/>
                <a:gd name="T12" fmla="*/ 34 w 34"/>
                <a:gd name="T13" fmla="*/ 71 h 82"/>
                <a:gd name="T14" fmla="*/ 34 w 34"/>
                <a:gd name="T15" fmla="*/ 71 h 82"/>
                <a:gd name="T16" fmla="*/ 32 w 34"/>
                <a:gd name="T17" fmla="*/ 75 h 82"/>
                <a:gd name="T18" fmla="*/ 28 w 34"/>
                <a:gd name="T19" fmla="*/ 79 h 82"/>
                <a:gd name="T20" fmla="*/ 24 w 34"/>
                <a:gd name="T21" fmla="*/ 82 h 82"/>
                <a:gd name="T22" fmla="*/ 17 w 34"/>
                <a:gd name="T23" fmla="*/ 82 h 82"/>
                <a:gd name="T24" fmla="*/ 17 w 34"/>
                <a:gd name="T25" fmla="*/ 82 h 82"/>
                <a:gd name="T26" fmla="*/ 10 w 34"/>
                <a:gd name="T27" fmla="*/ 82 h 82"/>
                <a:gd name="T28" fmla="*/ 5 w 34"/>
                <a:gd name="T29" fmla="*/ 79 h 82"/>
                <a:gd name="T30" fmla="*/ 1 w 34"/>
                <a:gd name="T31" fmla="*/ 75 h 82"/>
                <a:gd name="T32" fmla="*/ 0 w 34"/>
                <a:gd name="T33" fmla="*/ 71 h 82"/>
                <a:gd name="T34" fmla="*/ 6 w 34"/>
                <a:gd name="T35" fmla="*/ 7 h 82"/>
                <a:gd name="T36" fmla="*/ 6 w 34"/>
                <a:gd name="T37" fmla="*/ 7 h 82"/>
                <a:gd name="T38" fmla="*/ 7 w 34"/>
                <a:gd name="T39" fmla="*/ 5 h 82"/>
                <a:gd name="T40" fmla="*/ 9 w 34"/>
                <a:gd name="T41" fmla="*/ 2 h 82"/>
                <a:gd name="T42" fmla="*/ 12 w 34"/>
                <a:gd name="T43" fmla="*/ 1 h 82"/>
                <a:gd name="T44" fmla="*/ 17 w 34"/>
                <a:gd name="T45" fmla="*/ 0 h 82"/>
                <a:gd name="T46" fmla="*/ 17 w 34"/>
                <a:gd name="T4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82">
                  <a:moveTo>
                    <a:pt x="17" y="0"/>
                  </a:moveTo>
                  <a:lnTo>
                    <a:pt x="17" y="0"/>
                  </a:lnTo>
                  <a:lnTo>
                    <a:pt x="20" y="1"/>
                  </a:lnTo>
                  <a:lnTo>
                    <a:pt x="24" y="2"/>
                  </a:lnTo>
                  <a:lnTo>
                    <a:pt x="27" y="5"/>
                  </a:lnTo>
                  <a:lnTo>
                    <a:pt x="28" y="7"/>
                  </a:lnTo>
                  <a:lnTo>
                    <a:pt x="34" y="71"/>
                  </a:lnTo>
                  <a:lnTo>
                    <a:pt x="34" y="71"/>
                  </a:lnTo>
                  <a:lnTo>
                    <a:pt x="32" y="75"/>
                  </a:lnTo>
                  <a:lnTo>
                    <a:pt x="28" y="79"/>
                  </a:lnTo>
                  <a:lnTo>
                    <a:pt x="24" y="82"/>
                  </a:lnTo>
                  <a:lnTo>
                    <a:pt x="17" y="82"/>
                  </a:lnTo>
                  <a:lnTo>
                    <a:pt x="17" y="82"/>
                  </a:lnTo>
                  <a:lnTo>
                    <a:pt x="10" y="82"/>
                  </a:lnTo>
                  <a:lnTo>
                    <a:pt x="5" y="79"/>
                  </a:lnTo>
                  <a:lnTo>
                    <a:pt x="1" y="75"/>
                  </a:lnTo>
                  <a:lnTo>
                    <a:pt x="0" y="71"/>
                  </a:lnTo>
                  <a:lnTo>
                    <a:pt x="6" y="7"/>
                  </a:lnTo>
                  <a:lnTo>
                    <a:pt x="6" y="7"/>
                  </a:lnTo>
                  <a:lnTo>
                    <a:pt x="7" y="5"/>
                  </a:lnTo>
                  <a:lnTo>
                    <a:pt x="9" y="2"/>
                  </a:lnTo>
                  <a:lnTo>
                    <a:pt x="12" y="1"/>
                  </a:lnTo>
                  <a:lnTo>
                    <a:pt x="17" y="0"/>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006">
              <a:extLst>
                <a:ext uri="{FF2B5EF4-FFF2-40B4-BE49-F238E27FC236}">
                  <a16:creationId xmlns:a16="http://schemas.microsoft.com/office/drawing/2014/main" id="{3C31026A-E938-6B45-2751-F8F79B62E588}"/>
                </a:ext>
              </a:extLst>
            </p:cNvPr>
            <p:cNvSpPr>
              <a:spLocks noEditPoints="1"/>
            </p:cNvSpPr>
            <p:nvPr/>
          </p:nvSpPr>
          <p:spPr bwMode="auto">
            <a:xfrm>
              <a:off x="1041400" y="24130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moveTo>
                    <a:pt x="0" y="0"/>
                  </a:moveTo>
                  <a:lnTo>
                    <a:pt x="0" y="0"/>
                  </a:lnTo>
                  <a:lnTo>
                    <a:pt x="0" y="0"/>
                  </a:lnTo>
                  <a:lnTo>
                    <a:pt x="0" y="0"/>
                  </a:lnTo>
                  <a:lnTo>
                    <a:pt x="0" y="0"/>
                  </a:lnTo>
                  <a:close/>
                </a:path>
              </a:pathLst>
            </a:custGeom>
            <a:solidFill>
              <a:srgbClr val="2E2D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007">
              <a:extLst>
                <a:ext uri="{FF2B5EF4-FFF2-40B4-BE49-F238E27FC236}">
                  <a16:creationId xmlns:a16="http://schemas.microsoft.com/office/drawing/2014/main" id="{9FA1DE16-EDDE-81FC-68AA-8C03F68B9BD2}"/>
                </a:ext>
              </a:extLst>
            </p:cNvPr>
            <p:cNvSpPr>
              <a:spLocks/>
            </p:cNvSpPr>
            <p:nvPr/>
          </p:nvSpPr>
          <p:spPr bwMode="auto">
            <a:xfrm>
              <a:off x="1041400" y="241300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1008">
              <a:extLst>
                <a:ext uri="{FF2B5EF4-FFF2-40B4-BE49-F238E27FC236}">
                  <a16:creationId xmlns:a16="http://schemas.microsoft.com/office/drawing/2014/main" id="{2153725E-A3BA-4CD3-3535-975BD4BB32F3}"/>
                </a:ext>
              </a:extLst>
            </p:cNvPr>
            <p:cNvSpPr>
              <a:spLocks noChangeArrowheads="1"/>
            </p:cNvSpPr>
            <p:nvPr/>
          </p:nvSpPr>
          <p:spPr bwMode="auto">
            <a:xfrm>
              <a:off x="1041400" y="241300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009">
              <a:extLst>
                <a:ext uri="{FF2B5EF4-FFF2-40B4-BE49-F238E27FC236}">
                  <a16:creationId xmlns:a16="http://schemas.microsoft.com/office/drawing/2014/main" id="{F374D4D2-F385-2D27-4E9F-D5657C5E7809}"/>
                </a:ext>
              </a:extLst>
            </p:cNvPr>
            <p:cNvSpPr>
              <a:spLocks/>
            </p:cNvSpPr>
            <p:nvPr/>
          </p:nvSpPr>
          <p:spPr bwMode="auto">
            <a:xfrm>
              <a:off x="1041400" y="2370137"/>
              <a:ext cx="9525" cy="42863"/>
            </a:xfrm>
            <a:custGeom>
              <a:avLst/>
              <a:gdLst>
                <a:gd name="T0" fmla="*/ 0 w 17"/>
                <a:gd name="T1" fmla="*/ 0 h 82"/>
                <a:gd name="T2" fmla="*/ 0 w 17"/>
                <a:gd name="T3" fmla="*/ 82 h 82"/>
                <a:gd name="T4" fmla="*/ 0 w 17"/>
                <a:gd name="T5" fmla="*/ 82 h 82"/>
                <a:gd name="T6" fmla="*/ 0 w 17"/>
                <a:gd name="T7" fmla="*/ 82 h 82"/>
                <a:gd name="T8" fmla="*/ 0 w 17"/>
                <a:gd name="T9" fmla="*/ 82 h 82"/>
                <a:gd name="T10" fmla="*/ 0 w 17"/>
                <a:gd name="T11" fmla="*/ 82 h 82"/>
                <a:gd name="T12" fmla="*/ 0 w 17"/>
                <a:gd name="T13" fmla="*/ 82 h 82"/>
                <a:gd name="T14" fmla="*/ 0 w 17"/>
                <a:gd name="T15" fmla="*/ 82 h 82"/>
                <a:gd name="T16" fmla="*/ 0 w 17"/>
                <a:gd name="T17" fmla="*/ 82 h 82"/>
                <a:gd name="T18" fmla="*/ 7 w 17"/>
                <a:gd name="T19" fmla="*/ 82 h 82"/>
                <a:gd name="T20" fmla="*/ 11 w 17"/>
                <a:gd name="T21" fmla="*/ 79 h 82"/>
                <a:gd name="T22" fmla="*/ 15 w 17"/>
                <a:gd name="T23" fmla="*/ 75 h 82"/>
                <a:gd name="T24" fmla="*/ 17 w 17"/>
                <a:gd name="T25" fmla="*/ 71 h 82"/>
                <a:gd name="T26" fmla="*/ 17 w 17"/>
                <a:gd name="T27" fmla="*/ 71 h 82"/>
                <a:gd name="T28" fmla="*/ 17 w 17"/>
                <a:gd name="T29" fmla="*/ 71 h 82"/>
                <a:gd name="T30" fmla="*/ 17 w 17"/>
                <a:gd name="T31" fmla="*/ 71 h 82"/>
                <a:gd name="T32" fmla="*/ 17 w 17"/>
                <a:gd name="T33" fmla="*/ 71 h 82"/>
                <a:gd name="T34" fmla="*/ 11 w 17"/>
                <a:gd name="T35" fmla="*/ 7 h 82"/>
                <a:gd name="T36" fmla="*/ 11 w 17"/>
                <a:gd name="T37" fmla="*/ 7 h 82"/>
                <a:gd name="T38" fmla="*/ 11 w 17"/>
                <a:gd name="T39" fmla="*/ 7 h 82"/>
                <a:gd name="T40" fmla="*/ 10 w 17"/>
                <a:gd name="T41" fmla="*/ 5 h 82"/>
                <a:gd name="T42" fmla="*/ 7 w 17"/>
                <a:gd name="T43" fmla="*/ 2 h 82"/>
                <a:gd name="T44" fmla="*/ 3 w 17"/>
                <a:gd name="T45" fmla="*/ 1 h 82"/>
                <a:gd name="T46" fmla="*/ 0 w 17"/>
                <a:gd name="T4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82">
                  <a:moveTo>
                    <a:pt x="0" y="0"/>
                  </a:moveTo>
                  <a:lnTo>
                    <a:pt x="0" y="82"/>
                  </a:lnTo>
                  <a:lnTo>
                    <a:pt x="0" y="82"/>
                  </a:lnTo>
                  <a:lnTo>
                    <a:pt x="0" y="82"/>
                  </a:lnTo>
                  <a:lnTo>
                    <a:pt x="0" y="82"/>
                  </a:lnTo>
                  <a:lnTo>
                    <a:pt x="0" y="82"/>
                  </a:lnTo>
                  <a:lnTo>
                    <a:pt x="0" y="82"/>
                  </a:lnTo>
                  <a:lnTo>
                    <a:pt x="0" y="82"/>
                  </a:lnTo>
                  <a:lnTo>
                    <a:pt x="0" y="82"/>
                  </a:lnTo>
                  <a:lnTo>
                    <a:pt x="7" y="82"/>
                  </a:lnTo>
                  <a:lnTo>
                    <a:pt x="11" y="79"/>
                  </a:lnTo>
                  <a:lnTo>
                    <a:pt x="15" y="75"/>
                  </a:lnTo>
                  <a:lnTo>
                    <a:pt x="17" y="71"/>
                  </a:lnTo>
                  <a:lnTo>
                    <a:pt x="17" y="71"/>
                  </a:lnTo>
                  <a:lnTo>
                    <a:pt x="17" y="71"/>
                  </a:lnTo>
                  <a:lnTo>
                    <a:pt x="17" y="71"/>
                  </a:lnTo>
                  <a:lnTo>
                    <a:pt x="17" y="71"/>
                  </a:lnTo>
                  <a:lnTo>
                    <a:pt x="11" y="7"/>
                  </a:lnTo>
                  <a:lnTo>
                    <a:pt x="11" y="7"/>
                  </a:lnTo>
                  <a:lnTo>
                    <a:pt x="11" y="7"/>
                  </a:lnTo>
                  <a:lnTo>
                    <a:pt x="10" y="5"/>
                  </a:lnTo>
                  <a:lnTo>
                    <a:pt x="7" y="2"/>
                  </a:lnTo>
                  <a:lnTo>
                    <a:pt x="3" y="1"/>
                  </a:lnTo>
                  <a:lnTo>
                    <a:pt x="0" y="0"/>
                  </a:lnTo>
                  <a:close/>
                </a:path>
              </a:pathLst>
            </a:custGeom>
            <a:solidFill>
              <a:srgbClr val="2C67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010">
              <a:extLst>
                <a:ext uri="{FF2B5EF4-FFF2-40B4-BE49-F238E27FC236}">
                  <a16:creationId xmlns:a16="http://schemas.microsoft.com/office/drawing/2014/main" id="{5FAB4947-F29D-A731-F07F-BF9CF2AB9B76}"/>
                </a:ext>
              </a:extLst>
            </p:cNvPr>
            <p:cNvSpPr>
              <a:spLocks/>
            </p:cNvSpPr>
            <p:nvPr/>
          </p:nvSpPr>
          <p:spPr bwMode="auto">
            <a:xfrm>
              <a:off x="1041400" y="2370137"/>
              <a:ext cx="9525" cy="42863"/>
            </a:xfrm>
            <a:custGeom>
              <a:avLst/>
              <a:gdLst>
                <a:gd name="T0" fmla="*/ 0 w 17"/>
                <a:gd name="T1" fmla="*/ 0 h 82"/>
                <a:gd name="T2" fmla="*/ 0 w 17"/>
                <a:gd name="T3" fmla="*/ 82 h 82"/>
                <a:gd name="T4" fmla="*/ 0 w 17"/>
                <a:gd name="T5" fmla="*/ 82 h 82"/>
                <a:gd name="T6" fmla="*/ 0 w 17"/>
                <a:gd name="T7" fmla="*/ 82 h 82"/>
                <a:gd name="T8" fmla="*/ 0 w 17"/>
                <a:gd name="T9" fmla="*/ 82 h 82"/>
                <a:gd name="T10" fmla="*/ 0 w 17"/>
                <a:gd name="T11" fmla="*/ 82 h 82"/>
                <a:gd name="T12" fmla="*/ 0 w 17"/>
                <a:gd name="T13" fmla="*/ 82 h 82"/>
                <a:gd name="T14" fmla="*/ 0 w 17"/>
                <a:gd name="T15" fmla="*/ 82 h 82"/>
                <a:gd name="T16" fmla="*/ 0 w 17"/>
                <a:gd name="T17" fmla="*/ 82 h 82"/>
                <a:gd name="T18" fmla="*/ 7 w 17"/>
                <a:gd name="T19" fmla="*/ 82 h 82"/>
                <a:gd name="T20" fmla="*/ 11 w 17"/>
                <a:gd name="T21" fmla="*/ 79 h 82"/>
                <a:gd name="T22" fmla="*/ 15 w 17"/>
                <a:gd name="T23" fmla="*/ 75 h 82"/>
                <a:gd name="T24" fmla="*/ 17 w 17"/>
                <a:gd name="T25" fmla="*/ 71 h 82"/>
                <a:gd name="T26" fmla="*/ 17 w 17"/>
                <a:gd name="T27" fmla="*/ 71 h 82"/>
                <a:gd name="T28" fmla="*/ 17 w 17"/>
                <a:gd name="T29" fmla="*/ 71 h 82"/>
                <a:gd name="T30" fmla="*/ 17 w 17"/>
                <a:gd name="T31" fmla="*/ 71 h 82"/>
                <a:gd name="T32" fmla="*/ 17 w 17"/>
                <a:gd name="T33" fmla="*/ 71 h 82"/>
                <a:gd name="T34" fmla="*/ 11 w 17"/>
                <a:gd name="T35" fmla="*/ 7 h 82"/>
                <a:gd name="T36" fmla="*/ 11 w 17"/>
                <a:gd name="T37" fmla="*/ 7 h 82"/>
                <a:gd name="T38" fmla="*/ 11 w 17"/>
                <a:gd name="T39" fmla="*/ 7 h 82"/>
                <a:gd name="T40" fmla="*/ 10 w 17"/>
                <a:gd name="T41" fmla="*/ 5 h 82"/>
                <a:gd name="T42" fmla="*/ 7 w 17"/>
                <a:gd name="T43" fmla="*/ 2 h 82"/>
                <a:gd name="T44" fmla="*/ 3 w 17"/>
                <a:gd name="T45" fmla="*/ 1 h 82"/>
                <a:gd name="T46" fmla="*/ 0 w 17"/>
                <a:gd name="T4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82">
                  <a:moveTo>
                    <a:pt x="0" y="0"/>
                  </a:moveTo>
                  <a:lnTo>
                    <a:pt x="0" y="82"/>
                  </a:lnTo>
                  <a:lnTo>
                    <a:pt x="0" y="82"/>
                  </a:lnTo>
                  <a:lnTo>
                    <a:pt x="0" y="82"/>
                  </a:lnTo>
                  <a:lnTo>
                    <a:pt x="0" y="82"/>
                  </a:lnTo>
                  <a:lnTo>
                    <a:pt x="0" y="82"/>
                  </a:lnTo>
                  <a:lnTo>
                    <a:pt x="0" y="82"/>
                  </a:lnTo>
                  <a:lnTo>
                    <a:pt x="0" y="82"/>
                  </a:lnTo>
                  <a:lnTo>
                    <a:pt x="0" y="82"/>
                  </a:lnTo>
                  <a:lnTo>
                    <a:pt x="7" y="82"/>
                  </a:lnTo>
                  <a:lnTo>
                    <a:pt x="11" y="79"/>
                  </a:lnTo>
                  <a:lnTo>
                    <a:pt x="15" y="75"/>
                  </a:lnTo>
                  <a:lnTo>
                    <a:pt x="17" y="71"/>
                  </a:lnTo>
                  <a:lnTo>
                    <a:pt x="17" y="71"/>
                  </a:lnTo>
                  <a:lnTo>
                    <a:pt x="17" y="71"/>
                  </a:lnTo>
                  <a:lnTo>
                    <a:pt x="17" y="71"/>
                  </a:lnTo>
                  <a:lnTo>
                    <a:pt x="17" y="71"/>
                  </a:lnTo>
                  <a:lnTo>
                    <a:pt x="11" y="7"/>
                  </a:lnTo>
                  <a:lnTo>
                    <a:pt x="11" y="7"/>
                  </a:lnTo>
                  <a:lnTo>
                    <a:pt x="11" y="7"/>
                  </a:lnTo>
                  <a:lnTo>
                    <a:pt x="10" y="5"/>
                  </a:lnTo>
                  <a:lnTo>
                    <a:pt x="7" y="2"/>
                  </a:lnTo>
                  <a:lnTo>
                    <a:pt x="3"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011">
              <a:extLst>
                <a:ext uri="{FF2B5EF4-FFF2-40B4-BE49-F238E27FC236}">
                  <a16:creationId xmlns:a16="http://schemas.microsoft.com/office/drawing/2014/main" id="{4CC1B651-8ADE-528A-1A4D-110B4CD69FE5}"/>
                </a:ext>
              </a:extLst>
            </p:cNvPr>
            <p:cNvSpPr>
              <a:spLocks/>
            </p:cNvSpPr>
            <p:nvPr/>
          </p:nvSpPr>
          <p:spPr bwMode="auto">
            <a:xfrm>
              <a:off x="1030287" y="2384425"/>
              <a:ext cx="65088" cy="55563"/>
            </a:xfrm>
            <a:custGeom>
              <a:avLst/>
              <a:gdLst>
                <a:gd name="T0" fmla="*/ 119 w 121"/>
                <a:gd name="T1" fmla="*/ 105 h 105"/>
                <a:gd name="T2" fmla="*/ 119 w 121"/>
                <a:gd name="T3" fmla="*/ 105 h 105"/>
                <a:gd name="T4" fmla="*/ 90 w 121"/>
                <a:gd name="T5" fmla="*/ 104 h 105"/>
                <a:gd name="T6" fmla="*/ 64 w 121"/>
                <a:gd name="T7" fmla="*/ 100 h 105"/>
                <a:gd name="T8" fmla="*/ 53 w 121"/>
                <a:gd name="T9" fmla="*/ 98 h 105"/>
                <a:gd name="T10" fmla="*/ 42 w 121"/>
                <a:gd name="T11" fmla="*/ 96 h 105"/>
                <a:gd name="T12" fmla="*/ 32 w 121"/>
                <a:gd name="T13" fmla="*/ 91 h 105"/>
                <a:gd name="T14" fmla="*/ 24 w 121"/>
                <a:gd name="T15" fmla="*/ 88 h 105"/>
                <a:gd name="T16" fmla="*/ 24 w 121"/>
                <a:gd name="T17" fmla="*/ 88 h 105"/>
                <a:gd name="T18" fmla="*/ 19 w 121"/>
                <a:gd name="T19" fmla="*/ 85 h 105"/>
                <a:gd name="T20" fmla="*/ 14 w 121"/>
                <a:gd name="T21" fmla="*/ 80 h 105"/>
                <a:gd name="T22" fmla="*/ 10 w 121"/>
                <a:gd name="T23" fmla="*/ 76 h 105"/>
                <a:gd name="T24" fmla="*/ 6 w 121"/>
                <a:gd name="T25" fmla="*/ 70 h 105"/>
                <a:gd name="T26" fmla="*/ 4 w 121"/>
                <a:gd name="T27" fmla="*/ 64 h 105"/>
                <a:gd name="T28" fmla="*/ 2 w 121"/>
                <a:gd name="T29" fmla="*/ 58 h 105"/>
                <a:gd name="T30" fmla="*/ 1 w 121"/>
                <a:gd name="T31" fmla="*/ 52 h 105"/>
                <a:gd name="T32" fmla="*/ 0 w 121"/>
                <a:gd name="T33" fmla="*/ 45 h 105"/>
                <a:gd name="T34" fmla="*/ 0 w 121"/>
                <a:gd name="T35" fmla="*/ 2 h 105"/>
                <a:gd name="T36" fmla="*/ 0 w 121"/>
                <a:gd name="T37" fmla="*/ 2 h 105"/>
                <a:gd name="T38" fmla="*/ 1 w 121"/>
                <a:gd name="T39" fmla="*/ 0 h 105"/>
                <a:gd name="T40" fmla="*/ 2 w 121"/>
                <a:gd name="T41" fmla="*/ 0 h 105"/>
                <a:gd name="T42" fmla="*/ 2 w 121"/>
                <a:gd name="T43" fmla="*/ 0 h 105"/>
                <a:gd name="T44" fmla="*/ 3 w 121"/>
                <a:gd name="T45" fmla="*/ 0 h 105"/>
                <a:gd name="T46" fmla="*/ 4 w 121"/>
                <a:gd name="T47" fmla="*/ 2 h 105"/>
                <a:gd name="T48" fmla="*/ 4 w 121"/>
                <a:gd name="T49" fmla="*/ 45 h 105"/>
                <a:gd name="T50" fmla="*/ 4 w 121"/>
                <a:gd name="T51" fmla="*/ 45 h 105"/>
                <a:gd name="T52" fmla="*/ 4 w 121"/>
                <a:gd name="T53" fmla="*/ 51 h 105"/>
                <a:gd name="T54" fmla="*/ 5 w 121"/>
                <a:gd name="T55" fmla="*/ 56 h 105"/>
                <a:gd name="T56" fmla="*/ 8 w 121"/>
                <a:gd name="T57" fmla="*/ 62 h 105"/>
                <a:gd name="T58" fmla="*/ 10 w 121"/>
                <a:gd name="T59" fmla="*/ 68 h 105"/>
                <a:gd name="T60" fmla="*/ 13 w 121"/>
                <a:gd name="T61" fmla="*/ 72 h 105"/>
                <a:gd name="T62" fmla="*/ 18 w 121"/>
                <a:gd name="T63" fmla="*/ 77 h 105"/>
                <a:gd name="T64" fmla="*/ 21 w 121"/>
                <a:gd name="T65" fmla="*/ 81 h 105"/>
                <a:gd name="T66" fmla="*/ 27 w 121"/>
                <a:gd name="T67" fmla="*/ 83 h 105"/>
                <a:gd name="T68" fmla="*/ 27 w 121"/>
                <a:gd name="T69" fmla="*/ 83 h 105"/>
                <a:gd name="T70" fmla="*/ 35 w 121"/>
                <a:gd name="T71" fmla="*/ 88 h 105"/>
                <a:gd name="T72" fmla="*/ 44 w 121"/>
                <a:gd name="T73" fmla="*/ 91 h 105"/>
                <a:gd name="T74" fmla="*/ 54 w 121"/>
                <a:gd name="T75" fmla="*/ 95 h 105"/>
                <a:gd name="T76" fmla="*/ 65 w 121"/>
                <a:gd name="T77" fmla="*/ 97 h 105"/>
                <a:gd name="T78" fmla="*/ 90 w 121"/>
                <a:gd name="T79" fmla="*/ 100 h 105"/>
                <a:gd name="T80" fmla="*/ 119 w 121"/>
                <a:gd name="T81" fmla="*/ 101 h 105"/>
                <a:gd name="T82" fmla="*/ 119 w 121"/>
                <a:gd name="T83" fmla="*/ 101 h 105"/>
                <a:gd name="T84" fmla="*/ 120 w 121"/>
                <a:gd name="T85" fmla="*/ 101 h 105"/>
                <a:gd name="T86" fmla="*/ 121 w 121"/>
                <a:gd name="T87" fmla="*/ 104 h 105"/>
                <a:gd name="T88" fmla="*/ 121 w 121"/>
                <a:gd name="T89" fmla="*/ 104 h 105"/>
                <a:gd name="T90" fmla="*/ 120 w 121"/>
                <a:gd name="T91" fmla="*/ 105 h 105"/>
                <a:gd name="T92" fmla="*/ 119 w 121"/>
                <a:gd name="T93"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1" h="105">
                  <a:moveTo>
                    <a:pt x="119" y="105"/>
                  </a:moveTo>
                  <a:lnTo>
                    <a:pt x="119" y="105"/>
                  </a:lnTo>
                  <a:lnTo>
                    <a:pt x="90" y="104"/>
                  </a:lnTo>
                  <a:lnTo>
                    <a:pt x="64" y="100"/>
                  </a:lnTo>
                  <a:lnTo>
                    <a:pt x="53" y="98"/>
                  </a:lnTo>
                  <a:lnTo>
                    <a:pt x="42" y="96"/>
                  </a:lnTo>
                  <a:lnTo>
                    <a:pt x="32" y="91"/>
                  </a:lnTo>
                  <a:lnTo>
                    <a:pt x="24" y="88"/>
                  </a:lnTo>
                  <a:lnTo>
                    <a:pt x="24" y="88"/>
                  </a:lnTo>
                  <a:lnTo>
                    <a:pt x="19" y="85"/>
                  </a:lnTo>
                  <a:lnTo>
                    <a:pt x="14" y="80"/>
                  </a:lnTo>
                  <a:lnTo>
                    <a:pt x="10" y="76"/>
                  </a:lnTo>
                  <a:lnTo>
                    <a:pt x="6" y="70"/>
                  </a:lnTo>
                  <a:lnTo>
                    <a:pt x="4" y="64"/>
                  </a:lnTo>
                  <a:lnTo>
                    <a:pt x="2" y="58"/>
                  </a:lnTo>
                  <a:lnTo>
                    <a:pt x="1" y="52"/>
                  </a:lnTo>
                  <a:lnTo>
                    <a:pt x="0" y="45"/>
                  </a:lnTo>
                  <a:lnTo>
                    <a:pt x="0" y="2"/>
                  </a:lnTo>
                  <a:lnTo>
                    <a:pt x="0" y="2"/>
                  </a:lnTo>
                  <a:lnTo>
                    <a:pt x="1" y="0"/>
                  </a:lnTo>
                  <a:lnTo>
                    <a:pt x="2" y="0"/>
                  </a:lnTo>
                  <a:lnTo>
                    <a:pt x="2" y="0"/>
                  </a:lnTo>
                  <a:lnTo>
                    <a:pt x="3" y="0"/>
                  </a:lnTo>
                  <a:lnTo>
                    <a:pt x="4" y="2"/>
                  </a:lnTo>
                  <a:lnTo>
                    <a:pt x="4" y="45"/>
                  </a:lnTo>
                  <a:lnTo>
                    <a:pt x="4" y="45"/>
                  </a:lnTo>
                  <a:lnTo>
                    <a:pt x="4" y="51"/>
                  </a:lnTo>
                  <a:lnTo>
                    <a:pt x="5" y="56"/>
                  </a:lnTo>
                  <a:lnTo>
                    <a:pt x="8" y="62"/>
                  </a:lnTo>
                  <a:lnTo>
                    <a:pt x="10" y="68"/>
                  </a:lnTo>
                  <a:lnTo>
                    <a:pt x="13" y="72"/>
                  </a:lnTo>
                  <a:lnTo>
                    <a:pt x="18" y="77"/>
                  </a:lnTo>
                  <a:lnTo>
                    <a:pt x="21" y="81"/>
                  </a:lnTo>
                  <a:lnTo>
                    <a:pt x="27" y="83"/>
                  </a:lnTo>
                  <a:lnTo>
                    <a:pt x="27" y="83"/>
                  </a:lnTo>
                  <a:lnTo>
                    <a:pt x="35" y="88"/>
                  </a:lnTo>
                  <a:lnTo>
                    <a:pt x="44" y="91"/>
                  </a:lnTo>
                  <a:lnTo>
                    <a:pt x="54" y="95"/>
                  </a:lnTo>
                  <a:lnTo>
                    <a:pt x="65" y="97"/>
                  </a:lnTo>
                  <a:lnTo>
                    <a:pt x="90" y="100"/>
                  </a:lnTo>
                  <a:lnTo>
                    <a:pt x="119" y="101"/>
                  </a:lnTo>
                  <a:lnTo>
                    <a:pt x="119" y="101"/>
                  </a:lnTo>
                  <a:lnTo>
                    <a:pt x="120" y="101"/>
                  </a:lnTo>
                  <a:lnTo>
                    <a:pt x="121" y="104"/>
                  </a:lnTo>
                  <a:lnTo>
                    <a:pt x="121" y="104"/>
                  </a:lnTo>
                  <a:lnTo>
                    <a:pt x="120" y="105"/>
                  </a:lnTo>
                  <a:lnTo>
                    <a:pt x="119"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012">
              <a:extLst>
                <a:ext uri="{FF2B5EF4-FFF2-40B4-BE49-F238E27FC236}">
                  <a16:creationId xmlns:a16="http://schemas.microsoft.com/office/drawing/2014/main" id="{EB9D0EA9-4B41-7EC0-BB60-A195BD59F1B2}"/>
                </a:ext>
              </a:extLst>
            </p:cNvPr>
            <p:cNvSpPr>
              <a:spLocks/>
            </p:cNvSpPr>
            <p:nvPr/>
          </p:nvSpPr>
          <p:spPr bwMode="auto">
            <a:xfrm>
              <a:off x="1030287" y="2384425"/>
              <a:ext cx="65088" cy="55563"/>
            </a:xfrm>
            <a:custGeom>
              <a:avLst/>
              <a:gdLst>
                <a:gd name="T0" fmla="*/ 119 w 121"/>
                <a:gd name="T1" fmla="*/ 105 h 105"/>
                <a:gd name="T2" fmla="*/ 119 w 121"/>
                <a:gd name="T3" fmla="*/ 105 h 105"/>
                <a:gd name="T4" fmla="*/ 90 w 121"/>
                <a:gd name="T5" fmla="*/ 104 h 105"/>
                <a:gd name="T6" fmla="*/ 64 w 121"/>
                <a:gd name="T7" fmla="*/ 100 h 105"/>
                <a:gd name="T8" fmla="*/ 53 w 121"/>
                <a:gd name="T9" fmla="*/ 98 h 105"/>
                <a:gd name="T10" fmla="*/ 42 w 121"/>
                <a:gd name="T11" fmla="*/ 96 h 105"/>
                <a:gd name="T12" fmla="*/ 32 w 121"/>
                <a:gd name="T13" fmla="*/ 91 h 105"/>
                <a:gd name="T14" fmla="*/ 24 w 121"/>
                <a:gd name="T15" fmla="*/ 88 h 105"/>
                <a:gd name="T16" fmla="*/ 24 w 121"/>
                <a:gd name="T17" fmla="*/ 88 h 105"/>
                <a:gd name="T18" fmla="*/ 19 w 121"/>
                <a:gd name="T19" fmla="*/ 85 h 105"/>
                <a:gd name="T20" fmla="*/ 14 w 121"/>
                <a:gd name="T21" fmla="*/ 80 h 105"/>
                <a:gd name="T22" fmla="*/ 10 w 121"/>
                <a:gd name="T23" fmla="*/ 76 h 105"/>
                <a:gd name="T24" fmla="*/ 6 w 121"/>
                <a:gd name="T25" fmla="*/ 70 h 105"/>
                <a:gd name="T26" fmla="*/ 4 w 121"/>
                <a:gd name="T27" fmla="*/ 64 h 105"/>
                <a:gd name="T28" fmla="*/ 2 w 121"/>
                <a:gd name="T29" fmla="*/ 58 h 105"/>
                <a:gd name="T30" fmla="*/ 1 w 121"/>
                <a:gd name="T31" fmla="*/ 52 h 105"/>
                <a:gd name="T32" fmla="*/ 0 w 121"/>
                <a:gd name="T33" fmla="*/ 45 h 105"/>
                <a:gd name="T34" fmla="*/ 0 w 121"/>
                <a:gd name="T35" fmla="*/ 2 h 105"/>
                <a:gd name="T36" fmla="*/ 0 w 121"/>
                <a:gd name="T37" fmla="*/ 2 h 105"/>
                <a:gd name="T38" fmla="*/ 1 w 121"/>
                <a:gd name="T39" fmla="*/ 0 h 105"/>
                <a:gd name="T40" fmla="*/ 2 w 121"/>
                <a:gd name="T41" fmla="*/ 0 h 105"/>
                <a:gd name="T42" fmla="*/ 2 w 121"/>
                <a:gd name="T43" fmla="*/ 0 h 105"/>
                <a:gd name="T44" fmla="*/ 3 w 121"/>
                <a:gd name="T45" fmla="*/ 0 h 105"/>
                <a:gd name="T46" fmla="*/ 4 w 121"/>
                <a:gd name="T47" fmla="*/ 2 h 105"/>
                <a:gd name="T48" fmla="*/ 4 w 121"/>
                <a:gd name="T49" fmla="*/ 45 h 105"/>
                <a:gd name="T50" fmla="*/ 4 w 121"/>
                <a:gd name="T51" fmla="*/ 45 h 105"/>
                <a:gd name="T52" fmla="*/ 4 w 121"/>
                <a:gd name="T53" fmla="*/ 51 h 105"/>
                <a:gd name="T54" fmla="*/ 5 w 121"/>
                <a:gd name="T55" fmla="*/ 56 h 105"/>
                <a:gd name="T56" fmla="*/ 8 w 121"/>
                <a:gd name="T57" fmla="*/ 62 h 105"/>
                <a:gd name="T58" fmla="*/ 10 w 121"/>
                <a:gd name="T59" fmla="*/ 68 h 105"/>
                <a:gd name="T60" fmla="*/ 13 w 121"/>
                <a:gd name="T61" fmla="*/ 72 h 105"/>
                <a:gd name="T62" fmla="*/ 18 w 121"/>
                <a:gd name="T63" fmla="*/ 77 h 105"/>
                <a:gd name="T64" fmla="*/ 21 w 121"/>
                <a:gd name="T65" fmla="*/ 81 h 105"/>
                <a:gd name="T66" fmla="*/ 27 w 121"/>
                <a:gd name="T67" fmla="*/ 83 h 105"/>
                <a:gd name="T68" fmla="*/ 27 w 121"/>
                <a:gd name="T69" fmla="*/ 83 h 105"/>
                <a:gd name="T70" fmla="*/ 35 w 121"/>
                <a:gd name="T71" fmla="*/ 88 h 105"/>
                <a:gd name="T72" fmla="*/ 44 w 121"/>
                <a:gd name="T73" fmla="*/ 91 h 105"/>
                <a:gd name="T74" fmla="*/ 54 w 121"/>
                <a:gd name="T75" fmla="*/ 95 h 105"/>
                <a:gd name="T76" fmla="*/ 65 w 121"/>
                <a:gd name="T77" fmla="*/ 97 h 105"/>
                <a:gd name="T78" fmla="*/ 90 w 121"/>
                <a:gd name="T79" fmla="*/ 100 h 105"/>
                <a:gd name="T80" fmla="*/ 119 w 121"/>
                <a:gd name="T81" fmla="*/ 101 h 105"/>
                <a:gd name="T82" fmla="*/ 119 w 121"/>
                <a:gd name="T83" fmla="*/ 101 h 105"/>
                <a:gd name="T84" fmla="*/ 120 w 121"/>
                <a:gd name="T85" fmla="*/ 101 h 105"/>
                <a:gd name="T86" fmla="*/ 121 w 121"/>
                <a:gd name="T87" fmla="*/ 104 h 105"/>
                <a:gd name="T88" fmla="*/ 121 w 121"/>
                <a:gd name="T89" fmla="*/ 104 h 105"/>
                <a:gd name="T90" fmla="*/ 120 w 121"/>
                <a:gd name="T91" fmla="*/ 105 h 105"/>
                <a:gd name="T92" fmla="*/ 119 w 121"/>
                <a:gd name="T93"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1" h="105">
                  <a:moveTo>
                    <a:pt x="119" y="105"/>
                  </a:moveTo>
                  <a:lnTo>
                    <a:pt x="119" y="105"/>
                  </a:lnTo>
                  <a:lnTo>
                    <a:pt x="90" y="104"/>
                  </a:lnTo>
                  <a:lnTo>
                    <a:pt x="64" y="100"/>
                  </a:lnTo>
                  <a:lnTo>
                    <a:pt x="53" y="98"/>
                  </a:lnTo>
                  <a:lnTo>
                    <a:pt x="42" y="96"/>
                  </a:lnTo>
                  <a:lnTo>
                    <a:pt x="32" y="91"/>
                  </a:lnTo>
                  <a:lnTo>
                    <a:pt x="24" y="88"/>
                  </a:lnTo>
                  <a:lnTo>
                    <a:pt x="24" y="88"/>
                  </a:lnTo>
                  <a:lnTo>
                    <a:pt x="19" y="85"/>
                  </a:lnTo>
                  <a:lnTo>
                    <a:pt x="14" y="80"/>
                  </a:lnTo>
                  <a:lnTo>
                    <a:pt x="10" y="76"/>
                  </a:lnTo>
                  <a:lnTo>
                    <a:pt x="6" y="70"/>
                  </a:lnTo>
                  <a:lnTo>
                    <a:pt x="4" y="64"/>
                  </a:lnTo>
                  <a:lnTo>
                    <a:pt x="2" y="58"/>
                  </a:lnTo>
                  <a:lnTo>
                    <a:pt x="1" y="52"/>
                  </a:lnTo>
                  <a:lnTo>
                    <a:pt x="0" y="45"/>
                  </a:lnTo>
                  <a:lnTo>
                    <a:pt x="0" y="2"/>
                  </a:lnTo>
                  <a:lnTo>
                    <a:pt x="0" y="2"/>
                  </a:lnTo>
                  <a:lnTo>
                    <a:pt x="1" y="0"/>
                  </a:lnTo>
                  <a:lnTo>
                    <a:pt x="2" y="0"/>
                  </a:lnTo>
                  <a:lnTo>
                    <a:pt x="2" y="0"/>
                  </a:lnTo>
                  <a:lnTo>
                    <a:pt x="3" y="0"/>
                  </a:lnTo>
                  <a:lnTo>
                    <a:pt x="4" y="2"/>
                  </a:lnTo>
                  <a:lnTo>
                    <a:pt x="4" y="45"/>
                  </a:lnTo>
                  <a:lnTo>
                    <a:pt x="4" y="45"/>
                  </a:lnTo>
                  <a:lnTo>
                    <a:pt x="4" y="51"/>
                  </a:lnTo>
                  <a:lnTo>
                    <a:pt x="5" y="56"/>
                  </a:lnTo>
                  <a:lnTo>
                    <a:pt x="8" y="62"/>
                  </a:lnTo>
                  <a:lnTo>
                    <a:pt x="10" y="68"/>
                  </a:lnTo>
                  <a:lnTo>
                    <a:pt x="13" y="72"/>
                  </a:lnTo>
                  <a:lnTo>
                    <a:pt x="18" y="77"/>
                  </a:lnTo>
                  <a:lnTo>
                    <a:pt x="21" y="81"/>
                  </a:lnTo>
                  <a:lnTo>
                    <a:pt x="27" y="83"/>
                  </a:lnTo>
                  <a:lnTo>
                    <a:pt x="27" y="83"/>
                  </a:lnTo>
                  <a:lnTo>
                    <a:pt x="35" y="88"/>
                  </a:lnTo>
                  <a:lnTo>
                    <a:pt x="44" y="91"/>
                  </a:lnTo>
                  <a:lnTo>
                    <a:pt x="54" y="95"/>
                  </a:lnTo>
                  <a:lnTo>
                    <a:pt x="65" y="97"/>
                  </a:lnTo>
                  <a:lnTo>
                    <a:pt x="90" y="100"/>
                  </a:lnTo>
                  <a:lnTo>
                    <a:pt x="119" y="101"/>
                  </a:lnTo>
                  <a:lnTo>
                    <a:pt x="119" y="101"/>
                  </a:lnTo>
                  <a:lnTo>
                    <a:pt x="120" y="101"/>
                  </a:lnTo>
                  <a:lnTo>
                    <a:pt x="121" y="104"/>
                  </a:lnTo>
                  <a:lnTo>
                    <a:pt x="121" y="104"/>
                  </a:lnTo>
                  <a:lnTo>
                    <a:pt x="120" y="105"/>
                  </a:lnTo>
                  <a:lnTo>
                    <a:pt x="119" y="10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013">
              <a:extLst>
                <a:ext uri="{FF2B5EF4-FFF2-40B4-BE49-F238E27FC236}">
                  <a16:creationId xmlns:a16="http://schemas.microsoft.com/office/drawing/2014/main" id="{A89448A6-B38B-B54B-FEE9-4851B099ECF5}"/>
                </a:ext>
              </a:extLst>
            </p:cNvPr>
            <p:cNvSpPr>
              <a:spLocks/>
            </p:cNvSpPr>
            <p:nvPr/>
          </p:nvSpPr>
          <p:spPr bwMode="auto">
            <a:xfrm>
              <a:off x="1090612" y="2435225"/>
              <a:ext cx="22225" cy="9525"/>
            </a:xfrm>
            <a:custGeom>
              <a:avLst/>
              <a:gdLst>
                <a:gd name="T0" fmla="*/ 0 w 44"/>
                <a:gd name="T1" fmla="*/ 9 h 18"/>
                <a:gd name="T2" fmla="*/ 0 w 44"/>
                <a:gd name="T3" fmla="*/ 9 h 18"/>
                <a:gd name="T4" fmla="*/ 1 w 44"/>
                <a:gd name="T5" fmla="*/ 4 h 18"/>
                <a:gd name="T6" fmla="*/ 2 w 44"/>
                <a:gd name="T7" fmla="*/ 3 h 18"/>
                <a:gd name="T8" fmla="*/ 3 w 44"/>
                <a:gd name="T9" fmla="*/ 3 h 18"/>
                <a:gd name="T10" fmla="*/ 38 w 44"/>
                <a:gd name="T11" fmla="*/ 0 h 18"/>
                <a:gd name="T12" fmla="*/ 38 w 44"/>
                <a:gd name="T13" fmla="*/ 0 h 18"/>
                <a:gd name="T14" fmla="*/ 41 w 44"/>
                <a:gd name="T15" fmla="*/ 0 h 18"/>
                <a:gd name="T16" fmla="*/ 42 w 44"/>
                <a:gd name="T17" fmla="*/ 2 h 18"/>
                <a:gd name="T18" fmla="*/ 44 w 44"/>
                <a:gd name="T19" fmla="*/ 5 h 18"/>
                <a:gd name="T20" fmla="*/ 44 w 44"/>
                <a:gd name="T21" fmla="*/ 9 h 18"/>
                <a:gd name="T22" fmla="*/ 44 w 44"/>
                <a:gd name="T23" fmla="*/ 9 h 18"/>
                <a:gd name="T24" fmla="*/ 44 w 44"/>
                <a:gd name="T25" fmla="*/ 12 h 18"/>
                <a:gd name="T26" fmla="*/ 42 w 44"/>
                <a:gd name="T27" fmla="*/ 14 h 18"/>
                <a:gd name="T28" fmla="*/ 41 w 44"/>
                <a:gd name="T29" fmla="*/ 17 h 18"/>
                <a:gd name="T30" fmla="*/ 38 w 44"/>
                <a:gd name="T31" fmla="*/ 18 h 18"/>
                <a:gd name="T32" fmla="*/ 3 w 44"/>
                <a:gd name="T33" fmla="*/ 14 h 18"/>
                <a:gd name="T34" fmla="*/ 3 w 44"/>
                <a:gd name="T35" fmla="*/ 14 h 18"/>
                <a:gd name="T36" fmla="*/ 2 w 44"/>
                <a:gd name="T37" fmla="*/ 13 h 18"/>
                <a:gd name="T38" fmla="*/ 1 w 44"/>
                <a:gd name="T39" fmla="*/ 12 h 18"/>
                <a:gd name="T40" fmla="*/ 0 w 44"/>
                <a:gd name="T41" fmla="*/ 9 h 18"/>
                <a:gd name="T42" fmla="*/ 0 w 44"/>
                <a:gd name="T43"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18">
                  <a:moveTo>
                    <a:pt x="0" y="9"/>
                  </a:moveTo>
                  <a:lnTo>
                    <a:pt x="0" y="9"/>
                  </a:lnTo>
                  <a:lnTo>
                    <a:pt x="1" y="4"/>
                  </a:lnTo>
                  <a:lnTo>
                    <a:pt x="2" y="3"/>
                  </a:lnTo>
                  <a:lnTo>
                    <a:pt x="3" y="3"/>
                  </a:lnTo>
                  <a:lnTo>
                    <a:pt x="38" y="0"/>
                  </a:lnTo>
                  <a:lnTo>
                    <a:pt x="38" y="0"/>
                  </a:lnTo>
                  <a:lnTo>
                    <a:pt x="41" y="0"/>
                  </a:lnTo>
                  <a:lnTo>
                    <a:pt x="42" y="2"/>
                  </a:lnTo>
                  <a:lnTo>
                    <a:pt x="44" y="5"/>
                  </a:lnTo>
                  <a:lnTo>
                    <a:pt x="44" y="9"/>
                  </a:lnTo>
                  <a:lnTo>
                    <a:pt x="44" y="9"/>
                  </a:lnTo>
                  <a:lnTo>
                    <a:pt x="44" y="12"/>
                  </a:lnTo>
                  <a:lnTo>
                    <a:pt x="42" y="14"/>
                  </a:lnTo>
                  <a:lnTo>
                    <a:pt x="41" y="17"/>
                  </a:lnTo>
                  <a:lnTo>
                    <a:pt x="38" y="18"/>
                  </a:lnTo>
                  <a:lnTo>
                    <a:pt x="3" y="14"/>
                  </a:lnTo>
                  <a:lnTo>
                    <a:pt x="3" y="14"/>
                  </a:lnTo>
                  <a:lnTo>
                    <a:pt x="2" y="13"/>
                  </a:lnTo>
                  <a:lnTo>
                    <a:pt x="1" y="12"/>
                  </a:lnTo>
                  <a:lnTo>
                    <a:pt x="0" y="9"/>
                  </a:lnTo>
                  <a:lnTo>
                    <a:pt x="0" y="9"/>
                  </a:lnTo>
                  <a:close/>
                </a:path>
              </a:pathLst>
            </a:custGeom>
            <a:solidFill>
              <a:srgbClr val="2B70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014">
              <a:extLst>
                <a:ext uri="{FF2B5EF4-FFF2-40B4-BE49-F238E27FC236}">
                  <a16:creationId xmlns:a16="http://schemas.microsoft.com/office/drawing/2014/main" id="{6A10B0A5-8EFA-DEE6-BDDF-D88154D70D2B}"/>
                </a:ext>
              </a:extLst>
            </p:cNvPr>
            <p:cNvSpPr>
              <a:spLocks/>
            </p:cNvSpPr>
            <p:nvPr/>
          </p:nvSpPr>
          <p:spPr bwMode="auto">
            <a:xfrm>
              <a:off x="1090612" y="2435225"/>
              <a:ext cx="22225" cy="9525"/>
            </a:xfrm>
            <a:custGeom>
              <a:avLst/>
              <a:gdLst>
                <a:gd name="T0" fmla="*/ 0 w 44"/>
                <a:gd name="T1" fmla="*/ 9 h 18"/>
                <a:gd name="T2" fmla="*/ 0 w 44"/>
                <a:gd name="T3" fmla="*/ 9 h 18"/>
                <a:gd name="T4" fmla="*/ 1 w 44"/>
                <a:gd name="T5" fmla="*/ 4 h 18"/>
                <a:gd name="T6" fmla="*/ 2 w 44"/>
                <a:gd name="T7" fmla="*/ 3 h 18"/>
                <a:gd name="T8" fmla="*/ 3 w 44"/>
                <a:gd name="T9" fmla="*/ 3 h 18"/>
                <a:gd name="T10" fmla="*/ 38 w 44"/>
                <a:gd name="T11" fmla="*/ 0 h 18"/>
                <a:gd name="T12" fmla="*/ 38 w 44"/>
                <a:gd name="T13" fmla="*/ 0 h 18"/>
                <a:gd name="T14" fmla="*/ 41 w 44"/>
                <a:gd name="T15" fmla="*/ 0 h 18"/>
                <a:gd name="T16" fmla="*/ 42 w 44"/>
                <a:gd name="T17" fmla="*/ 2 h 18"/>
                <a:gd name="T18" fmla="*/ 44 w 44"/>
                <a:gd name="T19" fmla="*/ 5 h 18"/>
                <a:gd name="T20" fmla="*/ 44 w 44"/>
                <a:gd name="T21" fmla="*/ 9 h 18"/>
                <a:gd name="T22" fmla="*/ 44 w 44"/>
                <a:gd name="T23" fmla="*/ 9 h 18"/>
                <a:gd name="T24" fmla="*/ 44 w 44"/>
                <a:gd name="T25" fmla="*/ 12 h 18"/>
                <a:gd name="T26" fmla="*/ 42 w 44"/>
                <a:gd name="T27" fmla="*/ 14 h 18"/>
                <a:gd name="T28" fmla="*/ 41 w 44"/>
                <a:gd name="T29" fmla="*/ 17 h 18"/>
                <a:gd name="T30" fmla="*/ 38 w 44"/>
                <a:gd name="T31" fmla="*/ 18 h 18"/>
                <a:gd name="T32" fmla="*/ 3 w 44"/>
                <a:gd name="T33" fmla="*/ 14 h 18"/>
                <a:gd name="T34" fmla="*/ 3 w 44"/>
                <a:gd name="T35" fmla="*/ 14 h 18"/>
                <a:gd name="T36" fmla="*/ 2 w 44"/>
                <a:gd name="T37" fmla="*/ 13 h 18"/>
                <a:gd name="T38" fmla="*/ 1 w 44"/>
                <a:gd name="T39" fmla="*/ 12 h 18"/>
                <a:gd name="T40" fmla="*/ 0 w 44"/>
                <a:gd name="T41" fmla="*/ 9 h 18"/>
                <a:gd name="T42" fmla="*/ 0 w 44"/>
                <a:gd name="T43"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18">
                  <a:moveTo>
                    <a:pt x="0" y="9"/>
                  </a:moveTo>
                  <a:lnTo>
                    <a:pt x="0" y="9"/>
                  </a:lnTo>
                  <a:lnTo>
                    <a:pt x="1" y="4"/>
                  </a:lnTo>
                  <a:lnTo>
                    <a:pt x="2" y="3"/>
                  </a:lnTo>
                  <a:lnTo>
                    <a:pt x="3" y="3"/>
                  </a:lnTo>
                  <a:lnTo>
                    <a:pt x="38" y="0"/>
                  </a:lnTo>
                  <a:lnTo>
                    <a:pt x="38" y="0"/>
                  </a:lnTo>
                  <a:lnTo>
                    <a:pt x="41" y="0"/>
                  </a:lnTo>
                  <a:lnTo>
                    <a:pt x="42" y="2"/>
                  </a:lnTo>
                  <a:lnTo>
                    <a:pt x="44" y="5"/>
                  </a:lnTo>
                  <a:lnTo>
                    <a:pt x="44" y="9"/>
                  </a:lnTo>
                  <a:lnTo>
                    <a:pt x="44" y="9"/>
                  </a:lnTo>
                  <a:lnTo>
                    <a:pt x="44" y="12"/>
                  </a:lnTo>
                  <a:lnTo>
                    <a:pt x="42" y="14"/>
                  </a:lnTo>
                  <a:lnTo>
                    <a:pt x="41" y="17"/>
                  </a:lnTo>
                  <a:lnTo>
                    <a:pt x="38" y="18"/>
                  </a:lnTo>
                  <a:lnTo>
                    <a:pt x="3" y="14"/>
                  </a:lnTo>
                  <a:lnTo>
                    <a:pt x="3" y="14"/>
                  </a:lnTo>
                  <a:lnTo>
                    <a:pt x="2" y="13"/>
                  </a:lnTo>
                  <a:lnTo>
                    <a:pt x="1" y="12"/>
                  </a:lnTo>
                  <a:lnTo>
                    <a:pt x="0" y="9"/>
                  </a:lnTo>
                  <a:lnTo>
                    <a:pt x="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015">
              <a:extLst>
                <a:ext uri="{FF2B5EF4-FFF2-40B4-BE49-F238E27FC236}">
                  <a16:creationId xmlns:a16="http://schemas.microsoft.com/office/drawing/2014/main" id="{E2B2B30B-3481-8D24-02AB-5639E5EBC93A}"/>
                </a:ext>
              </a:extLst>
            </p:cNvPr>
            <p:cNvSpPr>
              <a:spLocks noEditPoints="1"/>
            </p:cNvSpPr>
            <p:nvPr/>
          </p:nvSpPr>
          <p:spPr bwMode="auto">
            <a:xfrm>
              <a:off x="1090612" y="2439987"/>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moveTo>
                    <a:pt x="0" y="0"/>
                  </a:moveTo>
                  <a:lnTo>
                    <a:pt x="0" y="0"/>
                  </a:lnTo>
                  <a:lnTo>
                    <a:pt x="0" y="0"/>
                  </a:lnTo>
                  <a:lnTo>
                    <a:pt x="0" y="0"/>
                  </a:lnTo>
                  <a:lnTo>
                    <a:pt x="0" y="0"/>
                  </a:lnTo>
                  <a:lnTo>
                    <a:pt x="0" y="0"/>
                  </a:lnTo>
                  <a:close/>
                </a:path>
              </a:pathLst>
            </a:custGeom>
            <a:solidFill>
              <a:srgbClr val="2E2D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016">
              <a:extLst>
                <a:ext uri="{FF2B5EF4-FFF2-40B4-BE49-F238E27FC236}">
                  <a16:creationId xmlns:a16="http://schemas.microsoft.com/office/drawing/2014/main" id="{5BE68C8E-4CA2-E501-B3DC-E95A246D3B24}"/>
                </a:ext>
              </a:extLst>
            </p:cNvPr>
            <p:cNvSpPr>
              <a:spLocks/>
            </p:cNvSpPr>
            <p:nvPr/>
          </p:nvSpPr>
          <p:spPr bwMode="auto">
            <a:xfrm>
              <a:off x="1090612" y="2439987"/>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017">
              <a:extLst>
                <a:ext uri="{FF2B5EF4-FFF2-40B4-BE49-F238E27FC236}">
                  <a16:creationId xmlns:a16="http://schemas.microsoft.com/office/drawing/2014/main" id="{EFFA2B6A-30D2-CA3A-FA52-DAA0F8A48350}"/>
                </a:ext>
              </a:extLst>
            </p:cNvPr>
            <p:cNvSpPr>
              <a:spLocks/>
            </p:cNvSpPr>
            <p:nvPr/>
          </p:nvSpPr>
          <p:spPr bwMode="auto">
            <a:xfrm>
              <a:off x="1090612" y="2439987"/>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018">
              <a:extLst>
                <a:ext uri="{FF2B5EF4-FFF2-40B4-BE49-F238E27FC236}">
                  <a16:creationId xmlns:a16="http://schemas.microsoft.com/office/drawing/2014/main" id="{9F8CD7CB-0181-9D54-D392-A2F873B1ACBB}"/>
                </a:ext>
              </a:extLst>
            </p:cNvPr>
            <p:cNvSpPr>
              <a:spLocks noEditPoints="1"/>
            </p:cNvSpPr>
            <p:nvPr/>
          </p:nvSpPr>
          <p:spPr bwMode="auto">
            <a:xfrm>
              <a:off x="1090612" y="2439987"/>
              <a:ext cx="22225" cy="4763"/>
            </a:xfrm>
            <a:custGeom>
              <a:avLst/>
              <a:gdLst>
                <a:gd name="T0" fmla="*/ 0 w 44"/>
                <a:gd name="T1" fmla="*/ 0 h 9"/>
                <a:gd name="T2" fmla="*/ 0 w 44"/>
                <a:gd name="T3" fmla="*/ 0 h 9"/>
                <a:gd name="T4" fmla="*/ 0 w 44"/>
                <a:gd name="T5" fmla="*/ 0 h 9"/>
                <a:gd name="T6" fmla="*/ 0 w 44"/>
                <a:gd name="T7" fmla="*/ 0 h 9"/>
                <a:gd name="T8" fmla="*/ 0 w 44"/>
                <a:gd name="T9" fmla="*/ 0 h 9"/>
                <a:gd name="T10" fmla="*/ 0 w 44"/>
                <a:gd name="T11" fmla="*/ 0 h 9"/>
                <a:gd name="T12" fmla="*/ 0 w 44"/>
                <a:gd name="T13" fmla="*/ 0 h 9"/>
                <a:gd name="T14" fmla="*/ 44 w 44"/>
                <a:gd name="T15" fmla="*/ 0 h 9"/>
                <a:gd name="T16" fmla="*/ 0 w 44"/>
                <a:gd name="T17" fmla="*/ 0 h 9"/>
                <a:gd name="T18" fmla="*/ 0 w 44"/>
                <a:gd name="T19" fmla="*/ 0 h 9"/>
                <a:gd name="T20" fmla="*/ 0 w 44"/>
                <a:gd name="T21" fmla="*/ 0 h 9"/>
                <a:gd name="T22" fmla="*/ 0 w 44"/>
                <a:gd name="T23" fmla="*/ 0 h 9"/>
                <a:gd name="T24" fmla="*/ 0 w 44"/>
                <a:gd name="T25" fmla="*/ 0 h 9"/>
                <a:gd name="T26" fmla="*/ 0 w 44"/>
                <a:gd name="T27" fmla="*/ 0 h 9"/>
                <a:gd name="T28" fmla="*/ 1 w 44"/>
                <a:gd name="T29" fmla="*/ 3 h 9"/>
                <a:gd name="T30" fmla="*/ 2 w 44"/>
                <a:gd name="T31" fmla="*/ 4 h 9"/>
                <a:gd name="T32" fmla="*/ 3 w 44"/>
                <a:gd name="T33" fmla="*/ 5 h 9"/>
                <a:gd name="T34" fmla="*/ 38 w 44"/>
                <a:gd name="T35" fmla="*/ 9 h 9"/>
                <a:gd name="T36" fmla="*/ 38 w 44"/>
                <a:gd name="T37" fmla="*/ 9 h 9"/>
                <a:gd name="T38" fmla="*/ 41 w 44"/>
                <a:gd name="T39" fmla="*/ 8 h 9"/>
                <a:gd name="T40" fmla="*/ 42 w 44"/>
                <a:gd name="T41" fmla="*/ 5 h 9"/>
                <a:gd name="T42" fmla="*/ 44 w 44"/>
                <a:gd name="T43" fmla="*/ 3 h 9"/>
                <a:gd name="T44" fmla="*/ 44 w 44"/>
                <a:gd name="T45" fmla="*/ 0 h 9"/>
                <a:gd name="T46" fmla="*/ 44 w 44"/>
                <a:gd name="T4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 h="9">
                  <a:moveTo>
                    <a:pt x="0" y="0"/>
                  </a:moveTo>
                  <a:lnTo>
                    <a:pt x="0" y="0"/>
                  </a:lnTo>
                  <a:lnTo>
                    <a:pt x="0" y="0"/>
                  </a:lnTo>
                  <a:lnTo>
                    <a:pt x="0" y="0"/>
                  </a:lnTo>
                  <a:lnTo>
                    <a:pt x="0" y="0"/>
                  </a:lnTo>
                  <a:lnTo>
                    <a:pt x="0" y="0"/>
                  </a:lnTo>
                  <a:lnTo>
                    <a:pt x="0" y="0"/>
                  </a:lnTo>
                  <a:close/>
                  <a:moveTo>
                    <a:pt x="44" y="0"/>
                  </a:moveTo>
                  <a:lnTo>
                    <a:pt x="0" y="0"/>
                  </a:lnTo>
                  <a:lnTo>
                    <a:pt x="0" y="0"/>
                  </a:lnTo>
                  <a:lnTo>
                    <a:pt x="0" y="0"/>
                  </a:lnTo>
                  <a:lnTo>
                    <a:pt x="0" y="0"/>
                  </a:lnTo>
                  <a:lnTo>
                    <a:pt x="0" y="0"/>
                  </a:lnTo>
                  <a:lnTo>
                    <a:pt x="0" y="0"/>
                  </a:lnTo>
                  <a:lnTo>
                    <a:pt x="1" y="3"/>
                  </a:lnTo>
                  <a:lnTo>
                    <a:pt x="2" y="4"/>
                  </a:lnTo>
                  <a:lnTo>
                    <a:pt x="3" y="5"/>
                  </a:lnTo>
                  <a:lnTo>
                    <a:pt x="38" y="9"/>
                  </a:lnTo>
                  <a:lnTo>
                    <a:pt x="38" y="9"/>
                  </a:lnTo>
                  <a:lnTo>
                    <a:pt x="41" y="8"/>
                  </a:lnTo>
                  <a:lnTo>
                    <a:pt x="42" y="5"/>
                  </a:lnTo>
                  <a:lnTo>
                    <a:pt x="44" y="3"/>
                  </a:lnTo>
                  <a:lnTo>
                    <a:pt x="44" y="0"/>
                  </a:lnTo>
                  <a:lnTo>
                    <a:pt x="44" y="0"/>
                  </a:lnTo>
                  <a:close/>
                </a:path>
              </a:pathLst>
            </a:custGeom>
            <a:solidFill>
              <a:srgbClr val="2C67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019">
              <a:extLst>
                <a:ext uri="{FF2B5EF4-FFF2-40B4-BE49-F238E27FC236}">
                  <a16:creationId xmlns:a16="http://schemas.microsoft.com/office/drawing/2014/main" id="{4F6B645D-31BB-E23C-DA23-BC039710E35D}"/>
                </a:ext>
              </a:extLst>
            </p:cNvPr>
            <p:cNvSpPr>
              <a:spLocks/>
            </p:cNvSpPr>
            <p:nvPr/>
          </p:nvSpPr>
          <p:spPr bwMode="auto">
            <a:xfrm>
              <a:off x="1090612" y="2439987"/>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020">
              <a:extLst>
                <a:ext uri="{FF2B5EF4-FFF2-40B4-BE49-F238E27FC236}">
                  <a16:creationId xmlns:a16="http://schemas.microsoft.com/office/drawing/2014/main" id="{153185D2-F814-2F00-9925-261655C226EE}"/>
                </a:ext>
              </a:extLst>
            </p:cNvPr>
            <p:cNvSpPr>
              <a:spLocks/>
            </p:cNvSpPr>
            <p:nvPr/>
          </p:nvSpPr>
          <p:spPr bwMode="auto">
            <a:xfrm>
              <a:off x="1090612" y="2439987"/>
              <a:ext cx="22225" cy="4763"/>
            </a:xfrm>
            <a:custGeom>
              <a:avLst/>
              <a:gdLst>
                <a:gd name="T0" fmla="*/ 44 w 44"/>
                <a:gd name="T1" fmla="*/ 0 h 9"/>
                <a:gd name="T2" fmla="*/ 0 w 44"/>
                <a:gd name="T3" fmla="*/ 0 h 9"/>
                <a:gd name="T4" fmla="*/ 0 w 44"/>
                <a:gd name="T5" fmla="*/ 0 h 9"/>
                <a:gd name="T6" fmla="*/ 0 w 44"/>
                <a:gd name="T7" fmla="*/ 0 h 9"/>
                <a:gd name="T8" fmla="*/ 0 w 44"/>
                <a:gd name="T9" fmla="*/ 0 h 9"/>
                <a:gd name="T10" fmla="*/ 0 w 44"/>
                <a:gd name="T11" fmla="*/ 0 h 9"/>
                <a:gd name="T12" fmla="*/ 0 w 44"/>
                <a:gd name="T13" fmla="*/ 0 h 9"/>
                <a:gd name="T14" fmla="*/ 1 w 44"/>
                <a:gd name="T15" fmla="*/ 3 h 9"/>
                <a:gd name="T16" fmla="*/ 2 w 44"/>
                <a:gd name="T17" fmla="*/ 4 h 9"/>
                <a:gd name="T18" fmla="*/ 3 w 44"/>
                <a:gd name="T19" fmla="*/ 5 h 9"/>
                <a:gd name="T20" fmla="*/ 38 w 44"/>
                <a:gd name="T21" fmla="*/ 9 h 9"/>
                <a:gd name="T22" fmla="*/ 38 w 44"/>
                <a:gd name="T23" fmla="*/ 9 h 9"/>
                <a:gd name="T24" fmla="*/ 41 w 44"/>
                <a:gd name="T25" fmla="*/ 8 h 9"/>
                <a:gd name="T26" fmla="*/ 42 w 44"/>
                <a:gd name="T27" fmla="*/ 5 h 9"/>
                <a:gd name="T28" fmla="*/ 44 w 44"/>
                <a:gd name="T29" fmla="*/ 3 h 9"/>
                <a:gd name="T30" fmla="*/ 44 w 44"/>
                <a:gd name="T31" fmla="*/ 0 h 9"/>
                <a:gd name="T32" fmla="*/ 44 w 44"/>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9">
                  <a:moveTo>
                    <a:pt x="44" y="0"/>
                  </a:moveTo>
                  <a:lnTo>
                    <a:pt x="0" y="0"/>
                  </a:lnTo>
                  <a:lnTo>
                    <a:pt x="0" y="0"/>
                  </a:lnTo>
                  <a:lnTo>
                    <a:pt x="0" y="0"/>
                  </a:lnTo>
                  <a:lnTo>
                    <a:pt x="0" y="0"/>
                  </a:lnTo>
                  <a:lnTo>
                    <a:pt x="0" y="0"/>
                  </a:lnTo>
                  <a:lnTo>
                    <a:pt x="0" y="0"/>
                  </a:lnTo>
                  <a:lnTo>
                    <a:pt x="1" y="3"/>
                  </a:lnTo>
                  <a:lnTo>
                    <a:pt x="2" y="4"/>
                  </a:lnTo>
                  <a:lnTo>
                    <a:pt x="3" y="5"/>
                  </a:lnTo>
                  <a:lnTo>
                    <a:pt x="38" y="9"/>
                  </a:lnTo>
                  <a:lnTo>
                    <a:pt x="38" y="9"/>
                  </a:lnTo>
                  <a:lnTo>
                    <a:pt x="41" y="8"/>
                  </a:lnTo>
                  <a:lnTo>
                    <a:pt x="42" y="5"/>
                  </a:lnTo>
                  <a:lnTo>
                    <a:pt x="44" y="3"/>
                  </a:lnTo>
                  <a:lnTo>
                    <a:pt x="44" y="0"/>
                  </a:lnTo>
                  <a:lnTo>
                    <a:pt x="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021">
              <a:extLst>
                <a:ext uri="{FF2B5EF4-FFF2-40B4-BE49-F238E27FC236}">
                  <a16:creationId xmlns:a16="http://schemas.microsoft.com/office/drawing/2014/main" id="{A441AE90-1B9E-A0A3-5AD8-BFEA94AE1D1B}"/>
                </a:ext>
              </a:extLst>
            </p:cNvPr>
            <p:cNvSpPr>
              <a:spLocks/>
            </p:cNvSpPr>
            <p:nvPr/>
          </p:nvSpPr>
          <p:spPr bwMode="auto">
            <a:xfrm>
              <a:off x="966787" y="2498725"/>
              <a:ext cx="268288" cy="233363"/>
            </a:xfrm>
            <a:custGeom>
              <a:avLst/>
              <a:gdLst>
                <a:gd name="T0" fmla="*/ 494 w 506"/>
                <a:gd name="T1" fmla="*/ 0 h 440"/>
                <a:gd name="T2" fmla="*/ 13 w 506"/>
                <a:gd name="T3" fmla="*/ 0 h 440"/>
                <a:gd name="T4" fmla="*/ 13 w 506"/>
                <a:gd name="T5" fmla="*/ 0 h 440"/>
                <a:gd name="T6" fmla="*/ 8 w 506"/>
                <a:gd name="T7" fmla="*/ 1 h 440"/>
                <a:gd name="T8" fmla="*/ 4 w 506"/>
                <a:gd name="T9" fmla="*/ 3 h 440"/>
                <a:gd name="T10" fmla="*/ 2 w 506"/>
                <a:gd name="T11" fmla="*/ 8 h 440"/>
                <a:gd name="T12" fmla="*/ 0 w 506"/>
                <a:gd name="T13" fmla="*/ 12 h 440"/>
                <a:gd name="T14" fmla="*/ 0 w 506"/>
                <a:gd name="T15" fmla="*/ 334 h 440"/>
                <a:gd name="T16" fmla="*/ 0 w 506"/>
                <a:gd name="T17" fmla="*/ 334 h 440"/>
                <a:gd name="T18" fmla="*/ 2 w 506"/>
                <a:gd name="T19" fmla="*/ 338 h 440"/>
                <a:gd name="T20" fmla="*/ 4 w 506"/>
                <a:gd name="T21" fmla="*/ 343 h 440"/>
                <a:gd name="T22" fmla="*/ 8 w 506"/>
                <a:gd name="T23" fmla="*/ 345 h 440"/>
                <a:gd name="T24" fmla="*/ 13 w 506"/>
                <a:gd name="T25" fmla="*/ 346 h 440"/>
                <a:gd name="T26" fmla="*/ 220 w 506"/>
                <a:gd name="T27" fmla="*/ 346 h 440"/>
                <a:gd name="T28" fmla="*/ 220 w 506"/>
                <a:gd name="T29" fmla="*/ 415 h 440"/>
                <a:gd name="T30" fmla="*/ 123 w 506"/>
                <a:gd name="T31" fmla="*/ 415 h 440"/>
                <a:gd name="T32" fmla="*/ 123 w 506"/>
                <a:gd name="T33" fmla="*/ 415 h 440"/>
                <a:gd name="T34" fmla="*/ 119 w 506"/>
                <a:gd name="T35" fmla="*/ 416 h 440"/>
                <a:gd name="T36" fmla="*/ 115 w 506"/>
                <a:gd name="T37" fmla="*/ 418 h 440"/>
                <a:gd name="T38" fmla="*/ 112 w 506"/>
                <a:gd name="T39" fmla="*/ 423 h 440"/>
                <a:gd name="T40" fmla="*/ 111 w 506"/>
                <a:gd name="T41" fmla="*/ 427 h 440"/>
                <a:gd name="T42" fmla="*/ 111 w 506"/>
                <a:gd name="T43" fmla="*/ 427 h 440"/>
                <a:gd name="T44" fmla="*/ 112 w 506"/>
                <a:gd name="T45" fmla="*/ 432 h 440"/>
                <a:gd name="T46" fmla="*/ 115 w 506"/>
                <a:gd name="T47" fmla="*/ 436 h 440"/>
                <a:gd name="T48" fmla="*/ 119 w 506"/>
                <a:gd name="T49" fmla="*/ 438 h 440"/>
                <a:gd name="T50" fmla="*/ 123 w 506"/>
                <a:gd name="T51" fmla="*/ 440 h 440"/>
                <a:gd name="T52" fmla="*/ 384 w 506"/>
                <a:gd name="T53" fmla="*/ 440 h 440"/>
                <a:gd name="T54" fmla="*/ 384 w 506"/>
                <a:gd name="T55" fmla="*/ 440 h 440"/>
                <a:gd name="T56" fmla="*/ 388 w 506"/>
                <a:gd name="T57" fmla="*/ 438 h 440"/>
                <a:gd name="T58" fmla="*/ 392 w 506"/>
                <a:gd name="T59" fmla="*/ 436 h 440"/>
                <a:gd name="T60" fmla="*/ 395 w 506"/>
                <a:gd name="T61" fmla="*/ 432 h 440"/>
                <a:gd name="T62" fmla="*/ 395 w 506"/>
                <a:gd name="T63" fmla="*/ 427 h 440"/>
                <a:gd name="T64" fmla="*/ 395 w 506"/>
                <a:gd name="T65" fmla="*/ 427 h 440"/>
                <a:gd name="T66" fmla="*/ 395 w 506"/>
                <a:gd name="T67" fmla="*/ 423 h 440"/>
                <a:gd name="T68" fmla="*/ 392 w 506"/>
                <a:gd name="T69" fmla="*/ 418 h 440"/>
                <a:gd name="T70" fmla="*/ 388 w 506"/>
                <a:gd name="T71" fmla="*/ 416 h 440"/>
                <a:gd name="T72" fmla="*/ 384 w 506"/>
                <a:gd name="T73" fmla="*/ 415 h 440"/>
                <a:gd name="T74" fmla="*/ 287 w 506"/>
                <a:gd name="T75" fmla="*/ 415 h 440"/>
                <a:gd name="T76" fmla="*/ 287 w 506"/>
                <a:gd name="T77" fmla="*/ 346 h 440"/>
                <a:gd name="T78" fmla="*/ 494 w 506"/>
                <a:gd name="T79" fmla="*/ 346 h 440"/>
                <a:gd name="T80" fmla="*/ 494 w 506"/>
                <a:gd name="T81" fmla="*/ 346 h 440"/>
                <a:gd name="T82" fmla="*/ 499 w 506"/>
                <a:gd name="T83" fmla="*/ 345 h 440"/>
                <a:gd name="T84" fmla="*/ 502 w 506"/>
                <a:gd name="T85" fmla="*/ 343 h 440"/>
                <a:gd name="T86" fmla="*/ 505 w 506"/>
                <a:gd name="T87" fmla="*/ 338 h 440"/>
                <a:gd name="T88" fmla="*/ 506 w 506"/>
                <a:gd name="T89" fmla="*/ 334 h 440"/>
                <a:gd name="T90" fmla="*/ 506 w 506"/>
                <a:gd name="T91" fmla="*/ 12 h 440"/>
                <a:gd name="T92" fmla="*/ 506 w 506"/>
                <a:gd name="T93" fmla="*/ 12 h 440"/>
                <a:gd name="T94" fmla="*/ 505 w 506"/>
                <a:gd name="T95" fmla="*/ 8 h 440"/>
                <a:gd name="T96" fmla="*/ 502 w 506"/>
                <a:gd name="T97" fmla="*/ 3 h 440"/>
                <a:gd name="T98" fmla="*/ 499 w 506"/>
                <a:gd name="T99" fmla="*/ 1 h 440"/>
                <a:gd name="T100" fmla="*/ 494 w 506"/>
                <a:gd name="T101" fmla="*/ 0 h 440"/>
                <a:gd name="T102" fmla="*/ 494 w 506"/>
                <a:gd name="T103"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6" h="440">
                  <a:moveTo>
                    <a:pt x="494" y="0"/>
                  </a:moveTo>
                  <a:lnTo>
                    <a:pt x="13" y="0"/>
                  </a:lnTo>
                  <a:lnTo>
                    <a:pt x="13" y="0"/>
                  </a:lnTo>
                  <a:lnTo>
                    <a:pt x="8" y="1"/>
                  </a:lnTo>
                  <a:lnTo>
                    <a:pt x="4" y="3"/>
                  </a:lnTo>
                  <a:lnTo>
                    <a:pt x="2" y="8"/>
                  </a:lnTo>
                  <a:lnTo>
                    <a:pt x="0" y="12"/>
                  </a:lnTo>
                  <a:lnTo>
                    <a:pt x="0" y="334"/>
                  </a:lnTo>
                  <a:lnTo>
                    <a:pt x="0" y="334"/>
                  </a:lnTo>
                  <a:lnTo>
                    <a:pt x="2" y="338"/>
                  </a:lnTo>
                  <a:lnTo>
                    <a:pt x="4" y="343"/>
                  </a:lnTo>
                  <a:lnTo>
                    <a:pt x="8" y="345"/>
                  </a:lnTo>
                  <a:lnTo>
                    <a:pt x="13" y="346"/>
                  </a:lnTo>
                  <a:lnTo>
                    <a:pt x="220" y="346"/>
                  </a:lnTo>
                  <a:lnTo>
                    <a:pt x="220" y="415"/>
                  </a:lnTo>
                  <a:lnTo>
                    <a:pt x="123" y="415"/>
                  </a:lnTo>
                  <a:lnTo>
                    <a:pt x="123" y="415"/>
                  </a:lnTo>
                  <a:lnTo>
                    <a:pt x="119" y="416"/>
                  </a:lnTo>
                  <a:lnTo>
                    <a:pt x="115" y="418"/>
                  </a:lnTo>
                  <a:lnTo>
                    <a:pt x="112" y="423"/>
                  </a:lnTo>
                  <a:lnTo>
                    <a:pt x="111" y="427"/>
                  </a:lnTo>
                  <a:lnTo>
                    <a:pt x="111" y="427"/>
                  </a:lnTo>
                  <a:lnTo>
                    <a:pt x="112" y="432"/>
                  </a:lnTo>
                  <a:lnTo>
                    <a:pt x="115" y="436"/>
                  </a:lnTo>
                  <a:lnTo>
                    <a:pt x="119" y="438"/>
                  </a:lnTo>
                  <a:lnTo>
                    <a:pt x="123" y="440"/>
                  </a:lnTo>
                  <a:lnTo>
                    <a:pt x="384" y="440"/>
                  </a:lnTo>
                  <a:lnTo>
                    <a:pt x="384" y="440"/>
                  </a:lnTo>
                  <a:lnTo>
                    <a:pt x="388" y="438"/>
                  </a:lnTo>
                  <a:lnTo>
                    <a:pt x="392" y="436"/>
                  </a:lnTo>
                  <a:lnTo>
                    <a:pt x="395" y="432"/>
                  </a:lnTo>
                  <a:lnTo>
                    <a:pt x="395" y="427"/>
                  </a:lnTo>
                  <a:lnTo>
                    <a:pt x="395" y="427"/>
                  </a:lnTo>
                  <a:lnTo>
                    <a:pt x="395" y="423"/>
                  </a:lnTo>
                  <a:lnTo>
                    <a:pt x="392" y="418"/>
                  </a:lnTo>
                  <a:lnTo>
                    <a:pt x="388" y="416"/>
                  </a:lnTo>
                  <a:lnTo>
                    <a:pt x="384" y="415"/>
                  </a:lnTo>
                  <a:lnTo>
                    <a:pt x="287" y="415"/>
                  </a:lnTo>
                  <a:lnTo>
                    <a:pt x="287" y="346"/>
                  </a:lnTo>
                  <a:lnTo>
                    <a:pt x="494" y="346"/>
                  </a:lnTo>
                  <a:lnTo>
                    <a:pt x="494" y="346"/>
                  </a:lnTo>
                  <a:lnTo>
                    <a:pt x="499" y="345"/>
                  </a:lnTo>
                  <a:lnTo>
                    <a:pt x="502" y="343"/>
                  </a:lnTo>
                  <a:lnTo>
                    <a:pt x="505" y="338"/>
                  </a:lnTo>
                  <a:lnTo>
                    <a:pt x="506" y="334"/>
                  </a:lnTo>
                  <a:lnTo>
                    <a:pt x="506" y="12"/>
                  </a:lnTo>
                  <a:lnTo>
                    <a:pt x="506" y="12"/>
                  </a:lnTo>
                  <a:lnTo>
                    <a:pt x="505" y="8"/>
                  </a:lnTo>
                  <a:lnTo>
                    <a:pt x="502" y="3"/>
                  </a:lnTo>
                  <a:lnTo>
                    <a:pt x="499" y="1"/>
                  </a:lnTo>
                  <a:lnTo>
                    <a:pt x="494" y="0"/>
                  </a:lnTo>
                  <a:lnTo>
                    <a:pt x="4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022">
              <a:extLst>
                <a:ext uri="{FF2B5EF4-FFF2-40B4-BE49-F238E27FC236}">
                  <a16:creationId xmlns:a16="http://schemas.microsoft.com/office/drawing/2014/main" id="{EC1D039C-6D85-5232-C592-E3F67C901FDF}"/>
                </a:ext>
              </a:extLst>
            </p:cNvPr>
            <p:cNvSpPr>
              <a:spLocks/>
            </p:cNvSpPr>
            <p:nvPr/>
          </p:nvSpPr>
          <p:spPr bwMode="auto">
            <a:xfrm>
              <a:off x="1098550" y="2568575"/>
              <a:ext cx="6350" cy="14288"/>
            </a:xfrm>
            <a:custGeom>
              <a:avLst/>
              <a:gdLst>
                <a:gd name="T0" fmla="*/ 5 w 11"/>
                <a:gd name="T1" fmla="*/ 28 h 28"/>
                <a:gd name="T2" fmla="*/ 5 w 11"/>
                <a:gd name="T3" fmla="*/ 28 h 28"/>
                <a:gd name="T4" fmla="*/ 8 w 11"/>
                <a:gd name="T5" fmla="*/ 28 h 28"/>
                <a:gd name="T6" fmla="*/ 10 w 11"/>
                <a:gd name="T7" fmla="*/ 25 h 28"/>
                <a:gd name="T8" fmla="*/ 11 w 11"/>
                <a:gd name="T9" fmla="*/ 4 h 28"/>
                <a:gd name="T10" fmla="*/ 11 w 11"/>
                <a:gd name="T11" fmla="*/ 4 h 28"/>
                <a:gd name="T12" fmla="*/ 11 w 11"/>
                <a:gd name="T13" fmla="*/ 2 h 28"/>
                <a:gd name="T14" fmla="*/ 10 w 11"/>
                <a:gd name="T15" fmla="*/ 1 h 28"/>
                <a:gd name="T16" fmla="*/ 5 w 11"/>
                <a:gd name="T17" fmla="*/ 0 h 28"/>
                <a:gd name="T18" fmla="*/ 5 w 11"/>
                <a:gd name="T19" fmla="*/ 0 h 28"/>
                <a:gd name="T20" fmla="*/ 1 w 11"/>
                <a:gd name="T21" fmla="*/ 1 h 28"/>
                <a:gd name="T22" fmla="*/ 0 w 11"/>
                <a:gd name="T23" fmla="*/ 2 h 28"/>
                <a:gd name="T24" fmla="*/ 0 w 11"/>
                <a:gd name="T25" fmla="*/ 4 h 28"/>
                <a:gd name="T26" fmla="*/ 2 w 11"/>
                <a:gd name="T27" fmla="*/ 25 h 28"/>
                <a:gd name="T28" fmla="*/ 2 w 11"/>
                <a:gd name="T29" fmla="*/ 25 h 28"/>
                <a:gd name="T30" fmla="*/ 3 w 11"/>
                <a:gd name="T31" fmla="*/ 28 h 28"/>
                <a:gd name="T32" fmla="*/ 5 w 11"/>
                <a:gd name="T33" fmla="*/ 28 h 28"/>
                <a:gd name="T34" fmla="*/ 5 w 11"/>
                <a:gd name="T3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28">
                  <a:moveTo>
                    <a:pt x="5" y="28"/>
                  </a:moveTo>
                  <a:lnTo>
                    <a:pt x="5" y="28"/>
                  </a:lnTo>
                  <a:lnTo>
                    <a:pt x="8" y="28"/>
                  </a:lnTo>
                  <a:lnTo>
                    <a:pt x="10" y="25"/>
                  </a:lnTo>
                  <a:lnTo>
                    <a:pt x="11" y="4"/>
                  </a:lnTo>
                  <a:lnTo>
                    <a:pt x="11" y="4"/>
                  </a:lnTo>
                  <a:lnTo>
                    <a:pt x="11" y="2"/>
                  </a:lnTo>
                  <a:lnTo>
                    <a:pt x="10" y="1"/>
                  </a:lnTo>
                  <a:lnTo>
                    <a:pt x="5" y="0"/>
                  </a:lnTo>
                  <a:lnTo>
                    <a:pt x="5" y="0"/>
                  </a:lnTo>
                  <a:lnTo>
                    <a:pt x="1" y="1"/>
                  </a:lnTo>
                  <a:lnTo>
                    <a:pt x="0" y="2"/>
                  </a:lnTo>
                  <a:lnTo>
                    <a:pt x="0" y="4"/>
                  </a:lnTo>
                  <a:lnTo>
                    <a:pt x="2" y="25"/>
                  </a:lnTo>
                  <a:lnTo>
                    <a:pt x="2" y="25"/>
                  </a:lnTo>
                  <a:lnTo>
                    <a:pt x="3" y="28"/>
                  </a:lnTo>
                  <a:lnTo>
                    <a:pt x="5" y="28"/>
                  </a:lnTo>
                  <a:lnTo>
                    <a:pt x="5" y="28"/>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024">
              <a:extLst>
                <a:ext uri="{FF2B5EF4-FFF2-40B4-BE49-F238E27FC236}">
                  <a16:creationId xmlns:a16="http://schemas.microsoft.com/office/drawing/2014/main" id="{5D657705-ECC6-967D-C062-3985E82249D1}"/>
                </a:ext>
              </a:extLst>
            </p:cNvPr>
            <p:cNvSpPr>
              <a:spLocks/>
            </p:cNvSpPr>
            <p:nvPr/>
          </p:nvSpPr>
          <p:spPr bwMode="auto">
            <a:xfrm>
              <a:off x="1081087" y="2578100"/>
              <a:ext cx="14288" cy="11113"/>
            </a:xfrm>
            <a:custGeom>
              <a:avLst/>
              <a:gdLst>
                <a:gd name="T0" fmla="*/ 26 w 27"/>
                <a:gd name="T1" fmla="*/ 17 h 20"/>
                <a:gd name="T2" fmla="*/ 26 w 27"/>
                <a:gd name="T3" fmla="*/ 17 h 20"/>
                <a:gd name="T4" fmla="*/ 27 w 27"/>
                <a:gd name="T5" fmla="*/ 14 h 20"/>
                <a:gd name="T6" fmla="*/ 26 w 27"/>
                <a:gd name="T7" fmla="*/ 13 h 20"/>
                <a:gd name="T8" fmla="*/ 8 w 27"/>
                <a:gd name="T9" fmla="*/ 0 h 20"/>
                <a:gd name="T10" fmla="*/ 8 w 27"/>
                <a:gd name="T11" fmla="*/ 0 h 20"/>
                <a:gd name="T12" fmla="*/ 7 w 27"/>
                <a:gd name="T13" fmla="*/ 0 h 20"/>
                <a:gd name="T14" fmla="*/ 5 w 27"/>
                <a:gd name="T15" fmla="*/ 0 h 20"/>
                <a:gd name="T16" fmla="*/ 1 w 27"/>
                <a:gd name="T17" fmla="*/ 3 h 20"/>
                <a:gd name="T18" fmla="*/ 1 w 27"/>
                <a:gd name="T19" fmla="*/ 3 h 20"/>
                <a:gd name="T20" fmla="*/ 0 w 27"/>
                <a:gd name="T21" fmla="*/ 7 h 20"/>
                <a:gd name="T22" fmla="*/ 1 w 27"/>
                <a:gd name="T23" fmla="*/ 9 h 20"/>
                <a:gd name="T24" fmla="*/ 2 w 27"/>
                <a:gd name="T25" fmla="*/ 10 h 20"/>
                <a:gd name="T26" fmla="*/ 23 w 27"/>
                <a:gd name="T27" fmla="*/ 20 h 20"/>
                <a:gd name="T28" fmla="*/ 23 w 27"/>
                <a:gd name="T29" fmla="*/ 20 h 20"/>
                <a:gd name="T30" fmla="*/ 25 w 27"/>
                <a:gd name="T31" fmla="*/ 19 h 20"/>
                <a:gd name="T32" fmla="*/ 26 w 27"/>
                <a:gd name="T33" fmla="*/ 17 h 20"/>
                <a:gd name="T34" fmla="*/ 26 w 27"/>
                <a:gd name="T35"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0">
                  <a:moveTo>
                    <a:pt x="26" y="17"/>
                  </a:moveTo>
                  <a:lnTo>
                    <a:pt x="26" y="17"/>
                  </a:lnTo>
                  <a:lnTo>
                    <a:pt x="27" y="14"/>
                  </a:lnTo>
                  <a:lnTo>
                    <a:pt x="26" y="13"/>
                  </a:lnTo>
                  <a:lnTo>
                    <a:pt x="8" y="0"/>
                  </a:lnTo>
                  <a:lnTo>
                    <a:pt x="8" y="0"/>
                  </a:lnTo>
                  <a:lnTo>
                    <a:pt x="7" y="0"/>
                  </a:lnTo>
                  <a:lnTo>
                    <a:pt x="5" y="0"/>
                  </a:lnTo>
                  <a:lnTo>
                    <a:pt x="1" y="3"/>
                  </a:lnTo>
                  <a:lnTo>
                    <a:pt x="1" y="3"/>
                  </a:lnTo>
                  <a:lnTo>
                    <a:pt x="0" y="7"/>
                  </a:lnTo>
                  <a:lnTo>
                    <a:pt x="1" y="9"/>
                  </a:lnTo>
                  <a:lnTo>
                    <a:pt x="2" y="10"/>
                  </a:lnTo>
                  <a:lnTo>
                    <a:pt x="23" y="20"/>
                  </a:lnTo>
                  <a:lnTo>
                    <a:pt x="23" y="20"/>
                  </a:lnTo>
                  <a:lnTo>
                    <a:pt x="25" y="19"/>
                  </a:lnTo>
                  <a:lnTo>
                    <a:pt x="26" y="17"/>
                  </a:lnTo>
                  <a:lnTo>
                    <a:pt x="26" y="17"/>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026">
              <a:extLst>
                <a:ext uri="{FF2B5EF4-FFF2-40B4-BE49-F238E27FC236}">
                  <a16:creationId xmlns:a16="http://schemas.microsoft.com/office/drawing/2014/main" id="{FAE22026-9D1D-67F9-594C-0FCE5D61880F}"/>
                </a:ext>
              </a:extLst>
            </p:cNvPr>
            <p:cNvSpPr>
              <a:spLocks/>
            </p:cNvSpPr>
            <p:nvPr/>
          </p:nvSpPr>
          <p:spPr bwMode="auto">
            <a:xfrm>
              <a:off x="1108075" y="2578100"/>
              <a:ext cx="14288" cy="11113"/>
            </a:xfrm>
            <a:custGeom>
              <a:avLst/>
              <a:gdLst>
                <a:gd name="T0" fmla="*/ 1 w 27"/>
                <a:gd name="T1" fmla="*/ 17 h 20"/>
                <a:gd name="T2" fmla="*/ 1 w 27"/>
                <a:gd name="T3" fmla="*/ 17 h 20"/>
                <a:gd name="T4" fmla="*/ 3 w 27"/>
                <a:gd name="T5" fmla="*/ 19 h 20"/>
                <a:gd name="T6" fmla="*/ 4 w 27"/>
                <a:gd name="T7" fmla="*/ 20 h 20"/>
                <a:gd name="T8" fmla="*/ 24 w 27"/>
                <a:gd name="T9" fmla="*/ 10 h 20"/>
                <a:gd name="T10" fmla="*/ 24 w 27"/>
                <a:gd name="T11" fmla="*/ 10 h 20"/>
                <a:gd name="T12" fmla="*/ 26 w 27"/>
                <a:gd name="T13" fmla="*/ 9 h 20"/>
                <a:gd name="T14" fmla="*/ 27 w 27"/>
                <a:gd name="T15" fmla="*/ 7 h 20"/>
                <a:gd name="T16" fmla="*/ 26 w 27"/>
                <a:gd name="T17" fmla="*/ 3 h 20"/>
                <a:gd name="T18" fmla="*/ 26 w 27"/>
                <a:gd name="T19" fmla="*/ 3 h 20"/>
                <a:gd name="T20" fmla="*/ 22 w 27"/>
                <a:gd name="T21" fmla="*/ 0 h 20"/>
                <a:gd name="T22" fmla="*/ 21 w 27"/>
                <a:gd name="T23" fmla="*/ 0 h 20"/>
                <a:gd name="T24" fmla="*/ 19 w 27"/>
                <a:gd name="T25" fmla="*/ 0 h 20"/>
                <a:gd name="T26" fmla="*/ 1 w 27"/>
                <a:gd name="T27" fmla="*/ 13 h 20"/>
                <a:gd name="T28" fmla="*/ 1 w 27"/>
                <a:gd name="T29" fmla="*/ 13 h 20"/>
                <a:gd name="T30" fmla="*/ 0 w 27"/>
                <a:gd name="T31" fmla="*/ 14 h 20"/>
                <a:gd name="T32" fmla="*/ 1 w 27"/>
                <a:gd name="T33" fmla="*/ 17 h 20"/>
                <a:gd name="T34" fmla="*/ 1 w 27"/>
                <a:gd name="T35"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0">
                  <a:moveTo>
                    <a:pt x="1" y="17"/>
                  </a:moveTo>
                  <a:lnTo>
                    <a:pt x="1" y="17"/>
                  </a:lnTo>
                  <a:lnTo>
                    <a:pt x="3" y="19"/>
                  </a:lnTo>
                  <a:lnTo>
                    <a:pt x="4" y="20"/>
                  </a:lnTo>
                  <a:lnTo>
                    <a:pt x="24" y="10"/>
                  </a:lnTo>
                  <a:lnTo>
                    <a:pt x="24" y="10"/>
                  </a:lnTo>
                  <a:lnTo>
                    <a:pt x="26" y="9"/>
                  </a:lnTo>
                  <a:lnTo>
                    <a:pt x="27" y="7"/>
                  </a:lnTo>
                  <a:lnTo>
                    <a:pt x="26" y="3"/>
                  </a:lnTo>
                  <a:lnTo>
                    <a:pt x="26" y="3"/>
                  </a:lnTo>
                  <a:lnTo>
                    <a:pt x="22" y="0"/>
                  </a:lnTo>
                  <a:lnTo>
                    <a:pt x="21" y="0"/>
                  </a:lnTo>
                  <a:lnTo>
                    <a:pt x="19" y="0"/>
                  </a:lnTo>
                  <a:lnTo>
                    <a:pt x="1" y="13"/>
                  </a:lnTo>
                  <a:lnTo>
                    <a:pt x="1" y="13"/>
                  </a:lnTo>
                  <a:lnTo>
                    <a:pt x="0" y="14"/>
                  </a:lnTo>
                  <a:lnTo>
                    <a:pt x="1" y="17"/>
                  </a:lnTo>
                  <a:lnTo>
                    <a:pt x="1" y="17"/>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028">
              <a:extLst>
                <a:ext uri="{FF2B5EF4-FFF2-40B4-BE49-F238E27FC236}">
                  <a16:creationId xmlns:a16="http://schemas.microsoft.com/office/drawing/2014/main" id="{AC681DE5-04C7-F7B0-7A62-AE3B57FD850C}"/>
                </a:ext>
              </a:extLst>
            </p:cNvPr>
            <p:cNvSpPr>
              <a:spLocks/>
            </p:cNvSpPr>
            <p:nvPr/>
          </p:nvSpPr>
          <p:spPr bwMode="auto">
            <a:xfrm>
              <a:off x="1098550" y="2598737"/>
              <a:ext cx="6350" cy="14288"/>
            </a:xfrm>
            <a:custGeom>
              <a:avLst/>
              <a:gdLst>
                <a:gd name="T0" fmla="*/ 5 w 11"/>
                <a:gd name="T1" fmla="*/ 0 h 29"/>
                <a:gd name="T2" fmla="*/ 5 w 11"/>
                <a:gd name="T3" fmla="*/ 0 h 29"/>
                <a:gd name="T4" fmla="*/ 8 w 11"/>
                <a:gd name="T5" fmla="*/ 1 h 29"/>
                <a:gd name="T6" fmla="*/ 10 w 11"/>
                <a:gd name="T7" fmla="*/ 2 h 29"/>
                <a:gd name="T8" fmla="*/ 11 w 11"/>
                <a:gd name="T9" fmla="*/ 24 h 29"/>
                <a:gd name="T10" fmla="*/ 11 w 11"/>
                <a:gd name="T11" fmla="*/ 24 h 29"/>
                <a:gd name="T12" fmla="*/ 11 w 11"/>
                <a:gd name="T13" fmla="*/ 26 h 29"/>
                <a:gd name="T14" fmla="*/ 10 w 11"/>
                <a:gd name="T15" fmla="*/ 28 h 29"/>
                <a:gd name="T16" fmla="*/ 5 w 11"/>
                <a:gd name="T17" fmla="*/ 29 h 29"/>
                <a:gd name="T18" fmla="*/ 5 w 11"/>
                <a:gd name="T19" fmla="*/ 29 h 29"/>
                <a:gd name="T20" fmla="*/ 1 w 11"/>
                <a:gd name="T21" fmla="*/ 28 h 29"/>
                <a:gd name="T22" fmla="*/ 0 w 11"/>
                <a:gd name="T23" fmla="*/ 26 h 29"/>
                <a:gd name="T24" fmla="*/ 0 w 11"/>
                <a:gd name="T25" fmla="*/ 24 h 29"/>
                <a:gd name="T26" fmla="*/ 2 w 11"/>
                <a:gd name="T27" fmla="*/ 2 h 29"/>
                <a:gd name="T28" fmla="*/ 2 w 11"/>
                <a:gd name="T29" fmla="*/ 2 h 29"/>
                <a:gd name="T30" fmla="*/ 3 w 11"/>
                <a:gd name="T31" fmla="*/ 1 h 29"/>
                <a:gd name="T32" fmla="*/ 5 w 11"/>
                <a:gd name="T33" fmla="*/ 0 h 29"/>
                <a:gd name="T34" fmla="*/ 5 w 11"/>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29">
                  <a:moveTo>
                    <a:pt x="5" y="0"/>
                  </a:moveTo>
                  <a:lnTo>
                    <a:pt x="5" y="0"/>
                  </a:lnTo>
                  <a:lnTo>
                    <a:pt x="8" y="1"/>
                  </a:lnTo>
                  <a:lnTo>
                    <a:pt x="10" y="2"/>
                  </a:lnTo>
                  <a:lnTo>
                    <a:pt x="11" y="24"/>
                  </a:lnTo>
                  <a:lnTo>
                    <a:pt x="11" y="24"/>
                  </a:lnTo>
                  <a:lnTo>
                    <a:pt x="11" y="26"/>
                  </a:lnTo>
                  <a:lnTo>
                    <a:pt x="10" y="28"/>
                  </a:lnTo>
                  <a:lnTo>
                    <a:pt x="5" y="29"/>
                  </a:lnTo>
                  <a:lnTo>
                    <a:pt x="5" y="29"/>
                  </a:lnTo>
                  <a:lnTo>
                    <a:pt x="1" y="28"/>
                  </a:lnTo>
                  <a:lnTo>
                    <a:pt x="0" y="26"/>
                  </a:lnTo>
                  <a:lnTo>
                    <a:pt x="0" y="24"/>
                  </a:lnTo>
                  <a:lnTo>
                    <a:pt x="2" y="2"/>
                  </a:lnTo>
                  <a:lnTo>
                    <a:pt x="2" y="2"/>
                  </a:lnTo>
                  <a:lnTo>
                    <a:pt x="3" y="1"/>
                  </a:lnTo>
                  <a:lnTo>
                    <a:pt x="5" y="0"/>
                  </a:lnTo>
                  <a:lnTo>
                    <a:pt x="5" y="0"/>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030">
              <a:extLst>
                <a:ext uri="{FF2B5EF4-FFF2-40B4-BE49-F238E27FC236}">
                  <a16:creationId xmlns:a16="http://schemas.microsoft.com/office/drawing/2014/main" id="{3EEB6343-DC91-7A71-230A-270843447E71}"/>
                </a:ext>
              </a:extLst>
            </p:cNvPr>
            <p:cNvSpPr>
              <a:spLocks/>
            </p:cNvSpPr>
            <p:nvPr/>
          </p:nvSpPr>
          <p:spPr bwMode="auto">
            <a:xfrm>
              <a:off x="1108075" y="2593975"/>
              <a:ext cx="14288" cy="9525"/>
            </a:xfrm>
            <a:custGeom>
              <a:avLst/>
              <a:gdLst>
                <a:gd name="T0" fmla="*/ 1 w 27"/>
                <a:gd name="T1" fmla="*/ 2 h 20"/>
                <a:gd name="T2" fmla="*/ 1 w 27"/>
                <a:gd name="T3" fmla="*/ 2 h 20"/>
                <a:gd name="T4" fmla="*/ 3 w 27"/>
                <a:gd name="T5" fmla="*/ 0 h 20"/>
                <a:gd name="T6" fmla="*/ 4 w 27"/>
                <a:gd name="T7" fmla="*/ 0 h 20"/>
                <a:gd name="T8" fmla="*/ 24 w 27"/>
                <a:gd name="T9" fmla="*/ 9 h 20"/>
                <a:gd name="T10" fmla="*/ 24 w 27"/>
                <a:gd name="T11" fmla="*/ 9 h 20"/>
                <a:gd name="T12" fmla="*/ 26 w 27"/>
                <a:gd name="T13" fmla="*/ 11 h 20"/>
                <a:gd name="T14" fmla="*/ 27 w 27"/>
                <a:gd name="T15" fmla="*/ 12 h 20"/>
                <a:gd name="T16" fmla="*/ 26 w 27"/>
                <a:gd name="T17" fmla="*/ 17 h 20"/>
                <a:gd name="T18" fmla="*/ 26 w 27"/>
                <a:gd name="T19" fmla="*/ 17 h 20"/>
                <a:gd name="T20" fmla="*/ 22 w 27"/>
                <a:gd name="T21" fmla="*/ 19 h 20"/>
                <a:gd name="T22" fmla="*/ 21 w 27"/>
                <a:gd name="T23" fmla="*/ 20 h 20"/>
                <a:gd name="T24" fmla="*/ 19 w 27"/>
                <a:gd name="T25" fmla="*/ 19 h 20"/>
                <a:gd name="T26" fmla="*/ 1 w 27"/>
                <a:gd name="T27" fmla="*/ 6 h 20"/>
                <a:gd name="T28" fmla="*/ 1 w 27"/>
                <a:gd name="T29" fmla="*/ 6 h 20"/>
                <a:gd name="T30" fmla="*/ 0 w 27"/>
                <a:gd name="T31" fmla="*/ 4 h 20"/>
                <a:gd name="T32" fmla="*/ 1 w 27"/>
                <a:gd name="T33" fmla="*/ 2 h 20"/>
                <a:gd name="T34" fmla="*/ 1 w 27"/>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0">
                  <a:moveTo>
                    <a:pt x="1" y="2"/>
                  </a:moveTo>
                  <a:lnTo>
                    <a:pt x="1" y="2"/>
                  </a:lnTo>
                  <a:lnTo>
                    <a:pt x="3" y="0"/>
                  </a:lnTo>
                  <a:lnTo>
                    <a:pt x="4" y="0"/>
                  </a:lnTo>
                  <a:lnTo>
                    <a:pt x="24" y="9"/>
                  </a:lnTo>
                  <a:lnTo>
                    <a:pt x="24" y="9"/>
                  </a:lnTo>
                  <a:lnTo>
                    <a:pt x="26" y="11"/>
                  </a:lnTo>
                  <a:lnTo>
                    <a:pt x="27" y="12"/>
                  </a:lnTo>
                  <a:lnTo>
                    <a:pt x="26" y="17"/>
                  </a:lnTo>
                  <a:lnTo>
                    <a:pt x="26" y="17"/>
                  </a:lnTo>
                  <a:lnTo>
                    <a:pt x="22" y="19"/>
                  </a:lnTo>
                  <a:lnTo>
                    <a:pt x="21" y="20"/>
                  </a:lnTo>
                  <a:lnTo>
                    <a:pt x="19" y="19"/>
                  </a:lnTo>
                  <a:lnTo>
                    <a:pt x="1" y="6"/>
                  </a:lnTo>
                  <a:lnTo>
                    <a:pt x="1" y="6"/>
                  </a:lnTo>
                  <a:lnTo>
                    <a:pt x="0" y="4"/>
                  </a:lnTo>
                  <a:lnTo>
                    <a:pt x="1" y="2"/>
                  </a:lnTo>
                  <a:lnTo>
                    <a:pt x="1" y="2"/>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032">
              <a:extLst>
                <a:ext uri="{FF2B5EF4-FFF2-40B4-BE49-F238E27FC236}">
                  <a16:creationId xmlns:a16="http://schemas.microsoft.com/office/drawing/2014/main" id="{15566865-4FC1-6397-C19F-7DF7E7FFA1FD}"/>
                </a:ext>
              </a:extLst>
            </p:cNvPr>
            <p:cNvSpPr>
              <a:spLocks/>
            </p:cNvSpPr>
            <p:nvPr/>
          </p:nvSpPr>
          <p:spPr bwMode="auto">
            <a:xfrm>
              <a:off x="1081087" y="2593975"/>
              <a:ext cx="14288" cy="9525"/>
            </a:xfrm>
            <a:custGeom>
              <a:avLst/>
              <a:gdLst>
                <a:gd name="T0" fmla="*/ 26 w 27"/>
                <a:gd name="T1" fmla="*/ 2 h 20"/>
                <a:gd name="T2" fmla="*/ 26 w 27"/>
                <a:gd name="T3" fmla="*/ 2 h 20"/>
                <a:gd name="T4" fmla="*/ 27 w 27"/>
                <a:gd name="T5" fmla="*/ 4 h 20"/>
                <a:gd name="T6" fmla="*/ 26 w 27"/>
                <a:gd name="T7" fmla="*/ 6 h 20"/>
                <a:gd name="T8" fmla="*/ 8 w 27"/>
                <a:gd name="T9" fmla="*/ 19 h 20"/>
                <a:gd name="T10" fmla="*/ 8 w 27"/>
                <a:gd name="T11" fmla="*/ 19 h 20"/>
                <a:gd name="T12" fmla="*/ 7 w 27"/>
                <a:gd name="T13" fmla="*/ 20 h 20"/>
                <a:gd name="T14" fmla="*/ 5 w 27"/>
                <a:gd name="T15" fmla="*/ 19 h 20"/>
                <a:gd name="T16" fmla="*/ 1 w 27"/>
                <a:gd name="T17" fmla="*/ 17 h 20"/>
                <a:gd name="T18" fmla="*/ 1 w 27"/>
                <a:gd name="T19" fmla="*/ 17 h 20"/>
                <a:gd name="T20" fmla="*/ 0 w 27"/>
                <a:gd name="T21" fmla="*/ 12 h 20"/>
                <a:gd name="T22" fmla="*/ 1 w 27"/>
                <a:gd name="T23" fmla="*/ 11 h 20"/>
                <a:gd name="T24" fmla="*/ 2 w 27"/>
                <a:gd name="T25" fmla="*/ 9 h 20"/>
                <a:gd name="T26" fmla="*/ 23 w 27"/>
                <a:gd name="T27" fmla="*/ 0 h 20"/>
                <a:gd name="T28" fmla="*/ 23 w 27"/>
                <a:gd name="T29" fmla="*/ 0 h 20"/>
                <a:gd name="T30" fmla="*/ 25 w 27"/>
                <a:gd name="T31" fmla="*/ 0 h 20"/>
                <a:gd name="T32" fmla="*/ 26 w 27"/>
                <a:gd name="T33" fmla="*/ 2 h 20"/>
                <a:gd name="T34" fmla="*/ 26 w 27"/>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0">
                  <a:moveTo>
                    <a:pt x="26" y="2"/>
                  </a:moveTo>
                  <a:lnTo>
                    <a:pt x="26" y="2"/>
                  </a:lnTo>
                  <a:lnTo>
                    <a:pt x="27" y="4"/>
                  </a:lnTo>
                  <a:lnTo>
                    <a:pt x="26" y="6"/>
                  </a:lnTo>
                  <a:lnTo>
                    <a:pt x="8" y="19"/>
                  </a:lnTo>
                  <a:lnTo>
                    <a:pt x="8" y="19"/>
                  </a:lnTo>
                  <a:lnTo>
                    <a:pt x="7" y="20"/>
                  </a:lnTo>
                  <a:lnTo>
                    <a:pt x="5" y="19"/>
                  </a:lnTo>
                  <a:lnTo>
                    <a:pt x="1" y="17"/>
                  </a:lnTo>
                  <a:lnTo>
                    <a:pt x="1" y="17"/>
                  </a:lnTo>
                  <a:lnTo>
                    <a:pt x="0" y="12"/>
                  </a:lnTo>
                  <a:lnTo>
                    <a:pt x="1" y="11"/>
                  </a:lnTo>
                  <a:lnTo>
                    <a:pt x="2" y="9"/>
                  </a:lnTo>
                  <a:lnTo>
                    <a:pt x="23" y="0"/>
                  </a:lnTo>
                  <a:lnTo>
                    <a:pt x="23" y="0"/>
                  </a:lnTo>
                  <a:lnTo>
                    <a:pt x="25" y="0"/>
                  </a:lnTo>
                  <a:lnTo>
                    <a:pt x="26" y="2"/>
                  </a:lnTo>
                  <a:lnTo>
                    <a:pt x="26" y="2"/>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034">
              <a:extLst>
                <a:ext uri="{FF2B5EF4-FFF2-40B4-BE49-F238E27FC236}">
                  <a16:creationId xmlns:a16="http://schemas.microsoft.com/office/drawing/2014/main" id="{CCE40DD8-D750-BCC0-DFDE-527FECA1C10E}"/>
                </a:ext>
              </a:extLst>
            </p:cNvPr>
            <p:cNvSpPr>
              <a:spLocks/>
            </p:cNvSpPr>
            <p:nvPr/>
          </p:nvSpPr>
          <p:spPr bwMode="auto">
            <a:xfrm>
              <a:off x="1079500" y="2155825"/>
              <a:ext cx="222250" cy="190500"/>
            </a:xfrm>
            <a:custGeom>
              <a:avLst/>
              <a:gdLst>
                <a:gd name="T0" fmla="*/ 116 w 419"/>
                <a:gd name="T1" fmla="*/ 308 h 361"/>
                <a:gd name="T2" fmla="*/ 110 w 419"/>
                <a:gd name="T3" fmla="*/ 306 h 361"/>
                <a:gd name="T4" fmla="*/ 79 w 419"/>
                <a:gd name="T5" fmla="*/ 289 h 361"/>
                <a:gd name="T6" fmla="*/ 57 w 419"/>
                <a:gd name="T7" fmla="*/ 275 h 361"/>
                <a:gd name="T8" fmla="*/ 36 w 419"/>
                <a:gd name="T9" fmla="*/ 254 h 361"/>
                <a:gd name="T10" fmla="*/ 18 w 419"/>
                <a:gd name="T11" fmla="*/ 230 h 361"/>
                <a:gd name="T12" fmla="*/ 4 w 419"/>
                <a:gd name="T13" fmla="*/ 199 h 361"/>
                <a:gd name="T14" fmla="*/ 0 w 419"/>
                <a:gd name="T15" fmla="*/ 163 h 361"/>
                <a:gd name="T16" fmla="*/ 0 w 419"/>
                <a:gd name="T17" fmla="*/ 150 h 361"/>
                <a:gd name="T18" fmla="*/ 5 w 419"/>
                <a:gd name="T19" fmla="*/ 123 h 361"/>
                <a:gd name="T20" fmla="*/ 17 w 419"/>
                <a:gd name="T21" fmla="*/ 98 h 361"/>
                <a:gd name="T22" fmla="*/ 32 w 419"/>
                <a:gd name="T23" fmla="*/ 75 h 361"/>
                <a:gd name="T24" fmla="*/ 43 w 419"/>
                <a:gd name="T25" fmla="*/ 63 h 361"/>
                <a:gd name="T26" fmla="*/ 76 w 419"/>
                <a:gd name="T27" fmla="*/ 36 h 361"/>
                <a:gd name="T28" fmla="*/ 117 w 419"/>
                <a:gd name="T29" fmla="*/ 17 h 361"/>
                <a:gd name="T30" fmla="*/ 161 w 419"/>
                <a:gd name="T31" fmla="*/ 5 h 361"/>
                <a:gd name="T32" fmla="*/ 209 w 419"/>
                <a:gd name="T33" fmla="*/ 0 h 361"/>
                <a:gd name="T34" fmla="*/ 230 w 419"/>
                <a:gd name="T35" fmla="*/ 2 h 361"/>
                <a:gd name="T36" fmla="*/ 272 w 419"/>
                <a:gd name="T37" fmla="*/ 7 h 361"/>
                <a:gd name="T38" fmla="*/ 309 w 419"/>
                <a:gd name="T39" fmla="*/ 20 h 361"/>
                <a:gd name="T40" fmla="*/ 343 w 419"/>
                <a:gd name="T41" fmla="*/ 37 h 361"/>
                <a:gd name="T42" fmla="*/ 371 w 419"/>
                <a:gd name="T43" fmla="*/ 60 h 361"/>
                <a:gd name="T44" fmla="*/ 393 w 419"/>
                <a:gd name="T45" fmla="*/ 86 h 361"/>
                <a:gd name="T46" fmla="*/ 409 w 419"/>
                <a:gd name="T47" fmla="*/ 115 h 361"/>
                <a:gd name="T48" fmla="*/ 418 w 419"/>
                <a:gd name="T49" fmla="*/ 147 h 361"/>
                <a:gd name="T50" fmla="*/ 419 w 419"/>
                <a:gd name="T51" fmla="*/ 163 h 361"/>
                <a:gd name="T52" fmla="*/ 415 w 419"/>
                <a:gd name="T53" fmla="*/ 196 h 361"/>
                <a:gd name="T54" fmla="*/ 402 w 419"/>
                <a:gd name="T55" fmla="*/ 226 h 361"/>
                <a:gd name="T56" fmla="*/ 383 w 419"/>
                <a:gd name="T57" fmla="*/ 253 h 361"/>
                <a:gd name="T58" fmla="*/ 357 w 419"/>
                <a:gd name="T59" fmla="*/ 278 h 361"/>
                <a:gd name="T60" fmla="*/ 326 w 419"/>
                <a:gd name="T61" fmla="*/ 297 h 361"/>
                <a:gd name="T62" fmla="*/ 291 w 419"/>
                <a:gd name="T63" fmla="*/ 313 h 361"/>
                <a:gd name="T64" fmla="*/ 252 w 419"/>
                <a:gd name="T65" fmla="*/ 322 h 361"/>
                <a:gd name="T66" fmla="*/ 209 w 419"/>
                <a:gd name="T67" fmla="*/ 325 h 361"/>
                <a:gd name="T68" fmla="*/ 189 w 419"/>
                <a:gd name="T69" fmla="*/ 324 h 361"/>
                <a:gd name="T70" fmla="*/ 175 w 419"/>
                <a:gd name="T71" fmla="*/ 323 h 361"/>
                <a:gd name="T72" fmla="*/ 118 w 419"/>
                <a:gd name="T73" fmla="*/ 31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361">
                  <a:moveTo>
                    <a:pt x="118" y="310"/>
                  </a:moveTo>
                  <a:lnTo>
                    <a:pt x="116" y="308"/>
                  </a:lnTo>
                  <a:lnTo>
                    <a:pt x="116" y="308"/>
                  </a:lnTo>
                  <a:lnTo>
                    <a:pt x="110" y="306"/>
                  </a:lnTo>
                  <a:lnTo>
                    <a:pt x="97" y="301"/>
                  </a:lnTo>
                  <a:lnTo>
                    <a:pt x="79" y="289"/>
                  </a:lnTo>
                  <a:lnTo>
                    <a:pt x="68" y="283"/>
                  </a:lnTo>
                  <a:lnTo>
                    <a:pt x="57" y="275"/>
                  </a:lnTo>
                  <a:lnTo>
                    <a:pt x="46" y="265"/>
                  </a:lnTo>
                  <a:lnTo>
                    <a:pt x="36" y="254"/>
                  </a:lnTo>
                  <a:lnTo>
                    <a:pt x="26" y="242"/>
                  </a:lnTo>
                  <a:lnTo>
                    <a:pt x="18" y="230"/>
                  </a:lnTo>
                  <a:lnTo>
                    <a:pt x="10" y="215"/>
                  </a:lnTo>
                  <a:lnTo>
                    <a:pt x="4" y="199"/>
                  </a:lnTo>
                  <a:lnTo>
                    <a:pt x="1" y="181"/>
                  </a:lnTo>
                  <a:lnTo>
                    <a:pt x="0" y="163"/>
                  </a:lnTo>
                  <a:lnTo>
                    <a:pt x="0" y="163"/>
                  </a:lnTo>
                  <a:lnTo>
                    <a:pt x="0" y="150"/>
                  </a:lnTo>
                  <a:lnTo>
                    <a:pt x="2" y="136"/>
                  </a:lnTo>
                  <a:lnTo>
                    <a:pt x="5" y="123"/>
                  </a:lnTo>
                  <a:lnTo>
                    <a:pt x="10" y="111"/>
                  </a:lnTo>
                  <a:lnTo>
                    <a:pt x="17" y="98"/>
                  </a:lnTo>
                  <a:lnTo>
                    <a:pt x="25" y="86"/>
                  </a:lnTo>
                  <a:lnTo>
                    <a:pt x="32" y="75"/>
                  </a:lnTo>
                  <a:lnTo>
                    <a:pt x="43" y="63"/>
                  </a:lnTo>
                  <a:lnTo>
                    <a:pt x="43" y="63"/>
                  </a:lnTo>
                  <a:lnTo>
                    <a:pt x="59" y="50"/>
                  </a:lnTo>
                  <a:lnTo>
                    <a:pt x="76" y="36"/>
                  </a:lnTo>
                  <a:lnTo>
                    <a:pt x="95" y="26"/>
                  </a:lnTo>
                  <a:lnTo>
                    <a:pt x="117" y="17"/>
                  </a:lnTo>
                  <a:lnTo>
                    <a:pt x="138" y="9"/>
                  </a:lnTo>
                  <a:lnTo>
                    <a:pt x="161" y="5"/>
                  </a:lnTo>
                  <a:lnTo>
                    <a:pt x="184" y="2"/>
                  </a:lnTo>
                  <a:lnTo>
                    <a:pt x="209" y="0"/>
                  </a:lnTo>
                  <a:lnTo>
                    <a:pt x="209" y="0"/>
                  </a:lnTo>
                  <a:lnTo>
                    <a:pt x="230" y="2"/>
                  </a:lnTo>
                  <a:lnTo>
                    <a:pt x="252" y="4"/>
                  </a:lnTo>
                  <a:lnTo>
                    <a:pt x="272" y="7"/>
                  </a:lnTo>
                  <a:lnTo>
                    <a:pt x="291" y="13"/>
                  </a:lnTo>
                  <a:lnTo>
                    <a:pt x="309" y="20"/>
                  </a:lnTo>
                  <a:lnTo>
                    <a:pt x="326" y="29"/>
                  </a:lnTo>
                  <a:lnTo>
                    <a:pt x="343" y="37"/>
                  </a:lnTo>
                  <a:lnTo>
                    <a:pt x="357" y="48"/>
                  </a:lnTo>
                  <a:lnTo>
                    <a:pt x="371" y="60"/>
                  </a:lnTo>
                  <a:lnTo>
                    <a:pt x="383" y="72"/>
                  </a:lnTo>
                  <a:lnTo>
                    <a:pt x="393" y="86"/>
                  </a:lnTo>
                  <a:lnTo>
                    <a:pt x="402" y="99"/>
                  </a:lnTo>
                  <a:lnTo>
                    <a:pt x="409" y="115"/>
                  </a:lnTo>
                  <a:lnTo>
                    <a:pt x="415" y="130"/>
                  </a:lnTo>
                  <a:lnTo>
                    <a:pt x="418" y="147"/>
                  </a:lnTo>
                  <a:lnTo>
                    <a:pt x="419" y="163"/>
                  </a:lnTo>
                  <a:lnTo>
                    <a:pt x="419" y="163"/>
                  </a:lnTo>
                  <a:lnTo>
                    <a:pt x="418" y="179"/>
                  </a:lnTo>
                  <a:lnTo>
                    <a:pt x="415" y="196"/>
                  </a:lnTo>
                  <a:lnTo>
                    <a:pt x="409" y="211"/>
                  </a:lnTo>
                  <a:lnTo>
                    <a:pt x="402" y="226"/>
                  </a:lnTo>
                  <a:lnTo>
                    <a:pt x="393" y="240"/>
                  </a:lnTo>
                  <a:lnTo>
                    <a:pt x="383" y="253"/>
                  </a:lnTo>
                  <a:lnTo>
                    <a:pt x="371" y="266"/>
                  </a:lnTo>
                  <a:lnTo>
                    <a:pt x="357" y="278"/>
                  </a:lnTo>
                  <a:lnTo>
                    <a:pt x="343" y="288"/>
                  </a:lnTo>
                  <a:lnTo>
                    <a:pt x="326" y="297"/>
                  </a:lnTo>
                  <a:lnTo>
                    <a:pt x="309" y="306"/>
                  </a:lnTo>
                  <a:lnTo>
                    <a:pt x="291" y="313"/>
                  </a:lnTo>
                  <a:lnTo>
                    <a:pt x="272" y="319"/>
                  </a:lnTo>
                  <a:lnTo>
                    <a:pt x="252" y="322"/>
                  </a:lnTo>
                  <a:lnTo>
                    <a:pt x="230" y="324"/>
                  </a:lnTo>
                  <a:lnTo>
                    <a:pt x="209" y="325"/>
                  </a:lnTo>
                  <a:lnTo>
                    <a:pt x="209" y="325"/>
                  </a:lnTo>
                  <a:lnTo>
                    <a:pt x="189" y="324"/>
                  </a:lnTo>
                  <a:lnTo>
                    <a:pt x="176" y="323"/>
                  </a:lnTo>
                  <a:lnTo>
                    <a:pt x="175" y="323"/>
                  </a:lnTo>
                  <a:lnTo>
                    <a:pt x="98" y="361"/>
                  </a:lnTo>
                  <a:lnTo>
                    <a:pt x="118" y="3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035">
              <a:extLst>
                <a:ext uri="{FF2B5EF4-FFF2-40B4-BE49-F238E27FC236}">
                  <a16:creationId xmlns:a16="http://schemas.microsoft.com/office/drawing/2014/main" id="{A38AA5AC-1F28-4533-C7FB-B95512193B44}"/>
                </a:ext>
              </a:extLst>
            </p:cNvPr>
            <p:cNvSpPr>
              <a:spLocks noEditPoints="1"/>
            </p:cNvSpPr>
            <p:nvPr/>
          </p:nvSpPr>
          <p:spPr bwMode="auto">
            <a:xfrm>
              <a:off x="1077912" y="2154237"/>
              <a:ext cx="225425" cy="195263"/>
            </a:xfrm>
            <a:custGeom>
              <a:avLst/>
              <a:gdLst>
                <a:gd name="T0" fmla="*/ 232 w 424"/>
                <a:gd name="T1" fmla="*/ 6 h 369"/>
                <a:gd name="T2" fmla="*/ 292 w 424"/>
                <a:gd name="T3" fmla="*/ 17 h 369"/>
                <a:gd name="T4" fmla="*/ 343 w 424"/>
                <a:gd name="T5" fmla="*/ 42 h 369"/>
                <a:gd name="T6" fmla="*/ 383 w 424"/>
                <a:gd name="T7" fmla="*/ 75 h 369"/>
                <a:gd name="T8" fmla="*/ 409 w 424"/>
                <a:gd name="T9" fmla="*/ 117 h 369"/>
                <a:gd name="T10" fmla="*/ 419 w 424"/>
                <a:gd name="T11" fmla="*/ 165 h 369"/>
                <a:gd name="T12" fmla="*/ 415 w 424"/>
                <a:gd name="T13" fmla="*/ 197 h 369"/>
                <a:gd name="T14" fmla="*/ 393 w 424"/>
                <a:gd name="T15" fmla="*/ 241 h 369"/>
                <a:gd name="T16" fmla="*/ 358 w 424"/>
                <a:gd name="T17" fmla="*/ 278 h 369"/>
                <a:gd name="T18" fmla="*/ 310 w 424"/>
                <a:gd name="T19" fmla="*/ 306 h 369"/>
                <a:gd name="T20" fmla="*/ 253 w 424"/>
                <a:gd name="T21" fmla="*/ 322 h 369"/>
                <a:gd name="T22" fmla="*/ 211 w 424"/>
                <a:gd name="T23" fmla="*/ 325 h 369"/>
                <a:gd name="T24" fmla="*/ 177 w 424"/>
                <a:gd name="T25" fmla="*/ 323 h 369"/>
                <a:gd name="T26" fmla="*/ 121 w 424"/>
                <a:gd name="T27" fmla="*/ 314 h 369"/>
                <a:gd name="T28" fmla="*/ 119 w 424"/>
                <a:gd name="T29" fmla="*/ 308 h 369"/>
                <a:gd name="T30" fmla="*/ 82 w 424"/>
                <a:gd name="T31" fmla="*/ 290 h 369"/>
                <a:gd name="T32" fmla="*/ 50 w 424"/>
                <a:gd name="T33" fmla="*/ 265 h 369"/>
                <a:gd name="T34" fmla="*/ 21 w 424"/>
                <a:gd name="T35" fmla="*/ 231 h 369"/>
                <a:gd name="T36" fmla="*/ 5 w 424"/>
                <a:gd name="T37" fmla="*/ 183 h 369"/>
                <a:gd name="T38" fmla="*/ 4 w 424"/>
                <a:gd name="T39" fmla="*/ 152 h 369"/>
                <a:gd name="T40" fmla="*/ 14 w 424"/>
                <a:gd name="T41" fmla="*/ 114 h 369"/>
                <a:gd name="T42" fmla="*/ 37 w 424"/>
                <a:gd name="T43" fmla="*/ 78 h 369"/>
                <a:gd name="T44" fmla="*/ 63 w 424"/>
                <a:gd name="T45" fmla="*/ 53 h 369"/>
                <a:gd name="T46" fmla="*/ 119 w 424"/>
                <a:gd name="T47" fmla="*/ 22 h 369"/>
                <a:gd name="T48" fmla="*/ 187 w 424"/>
                <a:gd name="T49" fmla="*/ 6 h 369"/>
                <a:gd name="T50" fmla="*/ 211 w 424"/>
                <a:gd name="T51" fmla="*/ 0 h 369"/>
                <a:gd name="T52" fmla="*/ 148 w 424"/>
                <a:gd name="T53" fmla="*/ 8 h 369"/>
                <a:gd name="T54" fmla="*/ 93 w 424"/>
                <a:gd name="T55" fmla="*/ 28 h 369"/>
                <a:gd name="T56" fmla="*/ 48 w 424"/>
                <a:gd name="T57" fmla="*/ 60 h 369"/>
                <a:gd name="T58" fmla="*/ 15 w 424"/>
                <a:gd name="T59" fmla="*/ 100 h 369"/>
                <a:gd name="T60" fmla="*/ 1 w 424"/>
                <a:gd name="T61" fmla="*/ 149 h 369"/>
                <a:gd name="T62" fmla="*/ 0 w 424"/>
                <a:gd name="T63" fmla="*/ 174 h 369"/>
                <a:gd name="T64" fmla="*/ 10 w 424"/>
                <a:gd name="T65" fmla="*/ 218 h 369"/>
                <a:gd name="T66" fmla="*/ 37 w 424"/>
                <a:gd name="T67" fmla="*/ 259 h 369"/>
                <a:gd name="T68" fmla="*/ 69 w 424"/>
                <a:gd name="T69" fmla="*/ 287 h 369"/>
                <a:gd name="T70" fmla="*/ 112 w 424"/>
                <a:gd name="T71" fmla="*/ 310 h 369"/>
                <a:gd name="T72" fmla="*/ 178 w 424"/>
                <a:gd name="T73" fmla="*/ 327 h 369"/>
                <a:gd name="T74" fmla="*/ 211 w 424"/>
                <a:gd name="T75" fmla="*/ 330 h 369"/>
                <a:gd name="T76" fmla="*/ 254 w 424"/>
                <a:gd name="T77" fmla="*/ 326 h 369"/>
                <a:gd name="T78" fmla="*/ 312 w 424"/>
                <a:gd name="T79" fmla="*/ 309 h 369"/>
                <a:gd name="T80" fmla="*/ 361 w 424"/>
                <a:gd name="T81" fmla="*/ 281 h 369"/>
                <a:gd name="T82" fmla="*/ 398 w 424"/>
                <a:gd name="T83" fmla="*/ 243 h 369"/>
                <a:gd name="T84" fmla="*/ 419 w 424"/>
                <a:gd name="T85" fmla="*/ 198 h 369"/>
                <a:gd name="T86" fmla="*/ 424 w 424"/>
                <a:gd name="T87" fmla="*/ 165 h 369"/>
                <a:gd name="T88" fmla="*/ 413 w 424"/>
                <a:gd name="T89" fmla="*/ 116 h 369"/>
                <a:gd name="T90" fmla="*/ 386 w 424"/>
                <a:gd name="T91" fmla="*/ 73 h 369"/>
                <a:gd name="T92" fmla="*/ 346 w 424"/>
                <a:gd name="T93" fmla="*/ 37 h 369"/>
                <a:gd name="T94" fmla="*/ 293 w 424"/>
                <a:gd name="T95" fmla="*/ 13 h 369"/>
                <a:gd name="T96" fmla="*/ 232 w 424"/>
                <a:gd name="T97" fmla="*/ 1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4" h="369">
                  <a:moveTo>
                    <a:pt x="211" y="5"/>
                  </a:moveTo>
                  <a:lnTo>
                    <a:pt x="211" y="5"/>
                  </a:lnTo>
                  <a:lnTo>
                    <a:pt x="232" y="6"/>
                  </a:lnTo>
                  <a:lnTo>
                    <a:pt x="253" y="8"/>
                  </a:lnTo>
                  <a:lnTo>
                    <a:pt x="273" y="11"/>
                  </a:lnTo>
                  <a:lnTo>
                    <a:pt x="292" y="17"/>
                  </a:lnTo>
                  <a:lnTo>
                    <a:pt x="310" y="24"/>
                  </a:lnTo>
                  <a:lnTo>
                    <a:pt x="327" y="32"/>
                  </a:lnTo>
                  <a:lnTo>
                    <a:pt x="343" y="42"/>
                  </a:lnTo>
                  <a:lnTo>
                    <a:pt x="358" y="52"/>
                  </a:lnTo>
                  <a:lnTo>
                    <a:pt x="371" y="63"/>
                  </a:lnTo>
                  <a:lnTo>
                    <a:pt x="383" y="75"/>
                  </a:lnTo>
                  <a:lnTo>
                    <a:pt x="393" y="89"/>
                  </a:lnTo>
                  <a:lnTo>
                    <a:pt x="402" y="102"/>
                  </a:lnTo>
                  <a:lnTo>
                    <a:pt x="409" y="117"/>
                  </a:lnTo>
                  <a:lnTo>
                    <a:pt x="415" y="133"/>
                  </a:lnTo>
                  <a:lnTo>
                    <a:pt x="418" y="149"/>
                  </a:lnTo>
                  <a:lnTo>
                    <a:pt x="419" y="165"/>
                  </a:lnTo>
                  <a:lnTo>
                    <a:pt x="419" y="165"/>
                  </a:lnTo>
                  <a:lnTo>
                    <a:pt x="418" y="181"/>
                  </a:lnTo>
                  <a:lnTo>
                    <a:pt x="415" y="197"/>
                  </a:lnTo>
                  <a:lnTo>
                    <a:pt x="409" y="213"/>
                  </a:lnTo>
                  <a:lnTo>
                    <a:pt x="402" y="227"/>
                  </a:lnTo>
                  <a:lnTo>
                    <a:pt x="393" y="241"/>
                  </a:lnTo>
                  <a:lnTo>
                    <a:pt x="383" y="254"/>
                  </a:lnTo>
                  <a:lnTo>
                    <a:pt x="371" y="267"/>
                  </a:lnTo>
                  <a:lnTo>
                    <a:pt x="358" y="278"/>
                  </a:lnTo>
                  <a:lnTo>
                    <a:pt x="343" y="288"/>
                  </a:lnTo>
                  <a:lnTo>
                    <a:pt x="327" y="298"/>
                  </a:lnTo>
                  <a:lnTo>
                    <a:pt x="310" y="306"/>
                  </a:lnTo>
                  <a:lnTo>
                    <a:pt x="292" y="313"/>
                  </a:lnTo>
                  <a:lnTo>
                    <a:pt x="273" y="318"/>
                  </a:lnTo>
                  <a:lnTo>
                    <a:pt x="253" y="322"/>
                  </a:lnTo>
                  <a:lnTo>
                    <a:pt x="232" y="324"/>
                  </a:lnTo>
                  <a:lnTo>
                    <a:pt x="211" y="325"/>
                  </a:lnTo>
                  <a:lnTo>
                    <a:pt x="211" y="325"/>
                  </a:lnTo>
                  <a:lnTo>
                    <a:pt x="191" y="324"/>
                  </a:lnTo>
                  <a:lnTo>
                    <a:pt x="178" y="323"/>
                  </a:lnTo>
                  <a:lnTo>
                    <a:pt x="177" y="323"/>
                  </a:lnTo>
                  <a:lnTo>
                    <a:pt x="176" y="324"/>
                  </a:lnTo>
                  <a:lnTo>
                    <a:pt x="104" y="359"/>
                  </a:lnTo>
                  <a:lnTo>
                    <a:pt x="121" y="314"/>
                  </a:lnTo>
                  <a:lnTo>
                    <a:pt x="123" y="309"/>
                  </a:lnTo>
                  <a:lnTo>
                    <a:pt x="119" y="308"/>
                  </a:lnTo>
                  <a:lnTo>
                    <a:pt x="119" y="308"/>
                  </a:lnTo>
                  <a:lnTo>
                    <a:pt x="113" y="306"/>
                  </a:lnTo>
                  <a:lnTo>
                    <a:pt x="100" y="300"/>
                  </a:lnTo>
                  <a:lnTo>
                    <a:pt x="82" y="290"/>
                  </a:lnTo>
                  <a:lnTo>
                    <a:pt x="72" y="282"/>
                  </a:lnTo>
                  <a:lnTo>
                    <a:pt x="60" y="274"/>
                  </a:lnTo>
                  <a:lnTo>
                    <a:pt x="50" y="265"/>
                  </a:lnTo>
                  <a:lnTo>
                    <a:pt x="40" y="255"/>
                  </a:lnTo>
                  <a:lnTo>
                    <a:pt x="30" y="243"/>
                  </a:lnTo>
                  <a:lnTo>
                    <a:pt x="21" y="231"/>
                  </a:lnTo>
                  <a:lnTo>
                    <a:pt x="14" y="216"/>
                  </a:lnTo>
                  <a:lnTo>
                    <a:pt x="9" y="200"/>
                  </a:lnTo>
                  <a:lnTo>
                    <a:pt x="5" y="183"/>
                  </a:lnTo>
                  <a:lnTo>
                    <a:pt x="4" y="164"/>
                  </a:lnTo>
                  <a:lnTo>
                    <a:pt x="4" y="164"/>
                  </a:lnTo>
                  <a:lnTo>
                    <a:pt x="4" y="152"/>
                  </a:lnTo>
                  <a:lnTo>
                    <a:pt x="6" y="138"/>
                  </a:lnTo>
                  <a:lnTo>
                    <a:pt x="10" y="126"/>
                  </a:lnTo>
                  <a:lnTo>
                    <a:pt x="14" y="114"/>
                  </a:lnTo>
                  <a:lnTo>
                    <a:pt x="21" y="101"/>
                  </a:lnTo>
                  <a:lnTo>
                    <a:pt x="28" y="89"/>
                  </a:lnTo>
                  <a:lnTo>
                    <a:pt x="37" y="78"/>
                  </a:lnTo>
                  <a:lnTo>
                    <a:pt x="47" y="68"/>
                  </a:lnTo>
                  <a:lnTo>
                    <a:pt x="47" y="68"/>
                  </a:lnTo>
                  <a:lnTo>
                    <a:pt x="63" y="53"/>
                  </a:lnTo>
                  <a:lnTo>
                    <a:pt x="79" y="41"/>
                  </a:lnTo>
                  <a:lnTo>
                    <a:pt x="99" y="29"/>
                  </a:lnTo>
                  <a:lnTo>
                    <a:pt x="119" y="22"/>
                  </a:lnTo>
                  <a:lnTo>
                    <a:pt x="141" y="14"/>
                  </a:lnTo>
                  <a:lnTo>
                    <a:pt x="164" y="9"/>
                  </a:lnTo>
                  <a:lnTo>
                    <a:pt x="187" y="6"/>
                  </a:lnTo>
                  <a:lnTo>
                    <a:pt x="211" y="5"/>
                  </a:lnTo>
                  <a:close/>
                  <a:moveTo>
                    <a:pt x="211" y="0"/>
                  </a:moveTo>
                  <a:lnTo>
                    <a:pt x="211" y="0"/>
                  </a:lnTo>
                  <a:lnTo>
                    <a:pt x="190" y="1"/>
                  </a:lnTo>
                  <a:lnTo>
                    <a:pt x="168" y="4"/>
                  </a:lnTo>
                  <a:lnTo>
                    <a:pt x="148" y="8"/>
                  </a:lnTo>
                  <a:lnTo>
                    <a:pt x="129" y="13"/>
                  </a:lnTo>
                  <a:lnTo>
                    <a:pt x="110" y="20"/>
                  </a:lnTo>
                  <a:lnTo>
                    <a:pt x="93" y="28"/>
                  </a:lnTo>
                  <a:lnTo>
                    <a:pt x="76" y="37"/>
                  </a:lnTo>
                  <a:lnTo>
                    <a:pt x="61" y="48"/>
                  </a:lnTo>
                  <a:lnTo>
                    <a:pt x="48" y="60"/>
                  </a:lnTo>
                  <a:lnTo>
                    <a:pt x="36" y="73"/>
                  </a:lnTo>
                  <a:lnTo>
                    <a:pt x="24" y="87"/>
                  </a:lnTo>
                  <a:lnTo>
                    <a:pt x="15" y="100"/>
                  </a:lnTo>
                  <a:lnTo>
                    <a:pt x="9" y="116"/>
                  </a:lnTo>
                  <a:lnTo>
                    <a:pt x="3" y="132"/>
                  </a:lnTo>
                  <a:lnTo>
                    <a:pt x="1" y="149"/>
                  </a:lnTo>
                  <a:lnTo>
                    <a:pt x="0" y="165"/>
                  </a:lnTo>
                  <a:lnTo>
                    <a:pt x="0" y="165"/>
                  </a:lnTo>
                  <a:lnTo>
                    <a:pt x="0" y="174"/>
                  </a:lnTo>
                  <a:lnTo>
                    <a:pt x="1" y="185"/>
                  </a:lnTo>
                  <a:lnTo>
                    <a:pt x="4" y="201"/>
                  </a:lnTo>
                  <a:lnTo>
                    <a:pt x="10" y="218"/>
                  </a:lnTo>
                  <a:lnTo>
                    <a:pt x="18" y="233"/>
                  </a:lnTo>
                  <a:lnTo>
                    <a:pt x="27" y="246"/>
                  </a:lnTo>
                  <a:lnTo>
                    <a:pt x="37" y="259"/>
                  </a:lnTo>
                  <a:lnTo>
                    <a:pt x="47" y="269"/>
                  </a:lnTo>
                  <a:lnTo>
                    <a:pt x="58" y="279"/>
                  </a:lnTo>
                  <a:lnTo>
                    <a:pt x="69" y="287"/>
                  </a:lnTo>
                  <a:lnTo>
                    <a:pt x="79" y="294"/>
                  </a:lnTo>
                  <a:lnTo>
                    <a:pt x="99" y="305"/>
                  </a:lnTo>
                  <a:lnTo>
                    <a:pt x="112" y="310"/>
                  </a:lnTo>
                  <a:lnTo>
                    <a:pt x="117" y="313"/>
                  </a:lnTo>
                  <a:lnTo>
                    <a:pt x="95" y="369"/>
                  </a:lnTo>
                  <a:lnTo>
                    <a:pt x="178" y="327"/>
                  </a:lnTo>
                  <a:lnTo>
                    <a:pt x="178" y="327"/>
                  </a:lnTo>
                  <a:lnTo>
                    <a:pt x="191" y="328"/>
                  </a:lnTo>
                  <a:lnTo>
                    <a:pt x="211" y="330"/>
                  </a:lnTo>
                  <a:lnTo>
                    <a:pt x="211" y="330"/>
                  </a:lnTo>
                  <a:lnTo>
                    <a:pt x="232" y="328"/>
                  </a:lnTo>
                  <a:lnTo>
                    <a:pt x="254" y="326"/>
                  </a:lnTo>
                  <a:lnTo>
                    <a:pt x="274" y="322"/>
                  </a:lnTo>
                  <a:lnTo>
                    <a:pt x="293" y="317"/>
                  </a:lnTo>
                  <a:lnTo>
                    <a:pt x="312" y="309"/>
                  </a:lnTo>
                  <a:lnTo>
                    <a:pt x="330" y="301"/>
                  </a:lnTo>
                  <a:lnTo>
                    <a:pt x="346" y="292"/>
                  </a:lnTo>
                  <a:lnTo>
                    <a:pt x="361" y="281"/>
                  </a:lnTo>
                  <a:lnTo>
                    <a:pt x="375" y="270"/>
                  </a:lnTo>
                  <a:lnTo>
                    <a:pt x="386" y="256"/>
                  </a:lnTo>
                  <a:lnTo>
                    <a:pt x="398" y="243"/>
                  </a:lnTo>
                  <a:lnTo>
                    <a:pt x="407" y="229"/>
                  </a:lnTo>
                  <a:lnTo>
                    <a:pt x="413" y="214"/>
                  </a:lnTo>
                  <a:lnTo>
                    <a:pt x="419" y="198"/>
                  </a:lnTo>
                  <a:lnTo>
                    <a:pt x="422" y="181"/>
                  </a:lnTo>
                  <a:lnTo>
                    <a:pt x="424" y="165"/>
                  </a:lnTo>
                  <a:lnTo>
                    <a:pt x="424" y="165"/>
                  </a:lnTo>
                  <a:lnTo>
                    <a:pt x="422" y="149"/>
                  </a:lnTo>
                  <a:lnTo>
                    <a:pt x="419" y="132"/>
                  </a:lnTo>
                  <a:lnTo>
                    <a:pt x="413" y="116"/>
                  </a:lnTo>
                  <a:lnTo>
                    <a:pt x="407" y="100"/>
                  </a:lnTo>
                  <a:lnTo>
                    <a:pt x="398" y="87"/>
                  </a:lnTo>
                  <a:lnTo>
                    <a:pt x="386" y="73"/>
                  </a:lnTo>
                  <a:lnTo>
                    <a:pt x="375" y="60"/>
                  </a:lnTo>
                  <a:lnTo>
                    <a:pt x="361" y="48"/>
                  </a:lnTo>
                  <a:lnTo>
                    <a:pt x="346" y="37"/>
                  </a:lnTo>
                  <a:lnTo>
                    <a:pt x="330" y="28"/>
                  </a:lnTo>
                  <a:lnTo>
                    <a:pt x="312" y="20"/>
                  </a:lnTo>
                  <a:lnTo>
                    <a:pt x="293" y="13"/>
                  </a:lnTo>
                  <a:lnTo>
                    <a:pt x="274" y="8"/>
                  </a:lnTo>
                  <a:lnTo>
                    <a:pt x="254" y="4"/>
                  </a:lnTo>
                  <a:lnTo>
                    <a:pt x="232" y="1"/>
                  </a:lnTo>
                  <a:lnTo>
                    <a:pt x="211" y="0"/>
                  </a:lnTo>
                  <a:lnTo>
                    <a:pt x="2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036">
              <a:extLst>
                <a:ext uri="{FF2B5EF4-FFF2-40B4-BE49-F238E27FC236}">
                  <a16:creationId xmlns:a16="http://schemas.microsoft.com/office/drawing/2014/main" id="{7555078D-A2F4-64A9-5F59-D76C34891F71}"/>
                </a:ext>
              </a:extLst>
            </p:cNvPr>
            <p:cNvSpPr>
              <a:spLocks/>
            </p:cNvSpPr>
            <p:nvPr/>
          </p:nvSpPr>
          <p:spPr bwMode="auto">
            <a:xfrm>
              <a:off x="1081087" y="2157412"/>
              <a:ext cx="219075" cy="187325"/>
            </a:xfrm>
            <a:custGeom>
              <a:avLst/>
              <a:gdLst>
                <a:gd name="T0" fmla="*/ 207 w 415"/>
                <a:gd name="T1" fmla="*/ 0 h 354"/>
                <a:gd name="T2" fmla="*/ 249 w 415"/>
                <a:gd name="T3" fmla="*/ 3 h 354"/>
                <a:gd name="T4" fmla="*/ 288 w 415"/>
                <a:gd name="T5" fmla="*/ 12 h 354"/>
                <a:gd name="T6" fmla="*/ 323 w 415"/>
                <a:gd name="T7" fmla="*/ 27 h 354"/>
                <a:gd name="T8" fmla="*/ 354 w 415"/>
                <a:gd name="T9" fmla="*/ 47 h 354"/>
                <a:gd name="T10" fmla="*/ 379 w 415"/>
                <a:gd name="T11" fmla="*/ 70 h 354"/>
                <a:gd name="T12" fmla="*/ 398 w 415"/>
                <a:gd name="T13" fmla="*/ 97 h 354"/>
                <a:gd name="T14" fmla="*/ 411 w 415"/>
                <a:gd name="T15" fmla="*/ 128 h 354"/>
                <a:gd name="T16" fmla="*/ 415 w 415"/>
                <a:gd name="T17" fmla="*/ 160 h 354"/>
                <a:gd name="T18" fmla="*/ 414 w 415"/>
                <a:gd name="T19" fmla="*/ 176 h 354"/>
                <a:gd name="T20" fmla="*/ 405 w 415"/>
                <a:gd name="T21" fmla="*/ 208 h 354"/>
                <a:gd name="T22" fmla="*/ 389 w 415"/>
                <a:gd name="T23" fmla="*/ 236 h 354"/>
                <a:gd name="T24" fmla="*/ 367 w 415"/>
                <a:gd name="T25" fmla="*/ 262 h 354"/>
                <a:gd name="T26" fmla="*/ 339 w 415"/>
                <a:gd name="T27" fmla="*/ 283 h 354"/>
                <a:gd name="T28" fmla="*/ 306 w 415"/>
                <a:gd name="T29" fmla="*/ 301 h 354"/>
                <a:gd name="T30" fmla="*/ 269 w 415"/>
                <a:gd name="T31" fmla="*/ 313 h 354"/>
                <a:gd name="T32" fmla="*/ 228 w 415"/>
                <a:gd name="T33" fmla="*/ 319 h 354"/>
                <a:gd name="T34" fmla="*/ 207 w 415"/>
                <a:gd name="T35" fmla="*/ 320 h 354"/>
                <a:gd name="T36" fmla="*/ 174 w 415"/>
                <a:gd name="T37" fmla="*/ 318 h 354"/>
                <a:gd name="T38" fmla="*/ 172 w 415"/>
                <a:gd name="T39" fmla="*/ 319 h 354"/>
                <a:gd name="T40" fmla="*/ 117 w 415"/>
                <a:gd name="T41" fmla="*/ 309 h 354"/>
                <a:gd name="T42" fmla="*/ 115 w 415"/>
                <a:gd name="T43" fmla="*/ 303 h 354"/>
                <a:gd name="T44" fmla="*/ 109 w 415"/>
                <a:gd name="T45" fmla="*/ 301 h 354"/>
                <a:gd name="T46" fmla="*/ 78 w 415"/>
                <a:gd name="T47" fmla="*/ 285 h 354"/>
                <a:gd name="T48" fmla="*/ 56 w 415"/>
                <a:gd name="T49" fmla="*/ 269 h 354"/>
                <a:gd name="T50" fmla="*/ 36 w 415"/>
                <a:gd name="T51" fmla="*/ 250 h 354"/>
                <a:gd name="T52" fmla="*/ 17 w 415"/>
                <a:gd name="T53" fmla="*/ 226 h 354"/>
                <a:gd name="T54" fmla="*/ 5 w 415"/>
                <a:gd name="T55" fmla="*/ 195 h 354"/>
                <a:gd name="T56" fmla="*/ 0 w 415"/>
                <a:gd name="T57" fmla="*/ 159 h 354"/>
                <a:gd name="T58" fmla="*/ 0 w 415"/>
                <a:gd name="T59" fmla="*/ 147 h 354"/>
                <a:gd name="T60" fmla="*/ 6 w 415"/>
                <a:gd name="T61" fmla="*/ 121 h 354"/>
                <a:gd name="T62" fmla="*/ 17 w 415"/>
                <a:gd name="T63" fmla="*/ 96 h 354"/>
                <a:gd name="T64" fmla="*/ 33 w 415"/>
                <a:gd name="T65" fmla="*/ 73 h 354"/>
                <a:gd name="T66" fmla="*/ 43 w 415"/>
                <a:gd name="T67" fmla="*/ 63 h 354"/>
                <a:gd name="T68" fmla="*/ 75 w 415"/>
                <a:gd name="T69" fmla="*/ 36 h 354"/>
                <a:gd name="T70" fmla="*/ 115 w 415"/>
                <a:gd name="T71" fmla="*/ 17 h 354"/>
                <a:gd name="T72" fmla="*/ 160 w 415"/>
                <a:gd name="T73" fmla="*/ 4 h 354"/>
                <a:gd name="T74" fmla="*/ 207 w 415"/>
                <a:gd name="T75"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5" h="354">
                  <a:moveTo>
                    <a:pt x="207" y="0"/>
                  </a:moveTo>
                  <a:lnTo>
                    <a:pt x="207" y="0"/>
                  </a:lnTo>
                  <a:lnTo>
                    <a:pt x="228" y="1"/>
                  </a:lnTo>
                  <a:lnTo>
                    <a:pt x="249" y="3"/>
                  </a:lnTo>
                  <a:lnTo>
                    <a:pt x="269" y="6"/>
                  </a:lnTo>
                  <a:lnTo>
                    <a:pt x="288" y="12"/>
                  </a:lnTo>
                  <a:lnTo>
                    <a:pt x="306" y="19"/>
                  </a:lnTo>
                  <a:lnTo>
                    <a:pt x="323" y="27"/>
                  </a:lnTo>
                  <a:lnTo>
                    <a:pt x="339" y="37"/>
                  </a:lnTo>
                  <a:lnTo>
                    <a:pt x="354" y="47"/>
                  </a:lnTo>
                  <a:lnTo>
                    <a:pt x="367" y="58"/>
                  </a:lnTo>
                  <a:lnTo>
                    <a:pt x="379" y="70"/>
                  </a:lnTo>
                  <a:lnTo>
                    <a:pt x="389" y="84"/>
                  </a:lnTo>
                  <a:lnTo>
                    <a:pt x="398" y="97"/>
                  </a:lnTo>
                  <a:lnTo>
                    <a:pt x="405" y="112"/>
                  </a:lnTo>
                  <a:lnTo>
                    <a:pt x="411" y="128"/>
                  </a:lnTo>
                  <a:lnTo>
                    <a:pt x="414" y="144"/>
                  </a:lnTo>
                  <a:lnTo>
                    <a:pt x="415" y="160"/>
                  </a:lnTo>
                  <a:lnTo>
                    <a:pt x="415" y="160"/>
                  </a:lnTo>
                  <a:lnTo>
                    <a:pt x="414" y="176"/>
                  </a:lnTo>
                  <a:lnTo>
                    <a:pt x="411" y="192"/>
                  </a:lnTo>
                  <a:lnTo>
                    <a:pt x="405" y="208"/>
                  </a:lnTo>
                  <a:lnTo>
                    <a:pt x="398" y="222"/>
                  </a:lnTo>
                  <a:lnTo>
                    <a:pt x="389" y="236"/>
                  </a:lnTo>
                  <a:lnTo>
                    <a:pt x="379" y="249"/>
                  </a:lnTo>
                  <a:lnTo>
                    <a:pt x="367" y="262"/>
                  </a:lnTo>
                  <a:lnTo>
                    <a:pt x="354" y="273"/>
                  </a:lnTo>
                  <a:lnTo>
                    <a:pt x="339" y="283"/>
                  </a:lnTo>
                  <a:lnTo>
                    <a:pt x="323" y="293"/>
                  </a:lnTo>
                  <a:lnTo>
                    <a:pt x="306" y="301"/>
                  </a:lnTo>
                  <a:lnTo>
                    <a:pt x="288" y="308"/>
                  </a:lnTo>
                  <a:lnTo>
                    <a:pt x="269" y="313"/>
                  </a:lnTo>
                  <a:lnTo>
                    <a:pt x="249" y="317"/>
                  </a:lnTo>
                  <a:lnTo>
                    <a:pt x="228" y="319"/>
                  </a:lnTo>
                  <a:lnTo>
                    <a:pt x="207" y="320"/>
                  </a:lnTo>
                  <a:lnTo>
                    <a:pt x="207" y="320"/>
                  </a:lnTo>
                  <a:lnTo>
                    <a:pt x="187" y="319"/>
                  </a:lnTo>
                  <a:lnTo>
                    <a:pt x="174" y="318"/>
                  </a:lnTo>
                  <a:lnTo>
                    <a:pt x="173" y="318"/>
                  </a:lnTo>
                  <a:lnTo>
                    <a:pt x="172" y="319"/>
                  </a:lnTo>
                  <a:lnTo>
                    <a:pt x="100" y="354"/>
                  </a:lnTo>
                  <a:lnTo>
                    <a:pt x="117" y="309"/>
                  </a:lnTo>
                  <a:lnTo>
                    <a:pt x="119" y="304"/>
                  </a:lnTo>
                  <a:lnTo>
                    <a:pt x="115" y="303"/>
                  </a:lnTo>
                  <a:lnTo>
                    <a:pt x="115" y="303"/>
                  </a:lnTo>
                  <a:lnTo>
                    <a:pt x="109" y="301"/>
                  </a:lnTo>
                  <a:lnTo>
                    <a:pt x="96" y="295"/>
                  </a:lnTo>
                  <a:lnTo>
                    <a:pt x="78" y="285"/>
                  </a:lnTo>
                  <a:lnTo>
                    <a:pt x="68" y="277"/>
                  </a:lnTo>
                  <a:lnTo>
                    <a:pt x="56" y="269"/>
                  </a:lnTo>
                  <a:lnTo>
                    <a:pt x="46" y="260"/>
                  </a:lnTo>
                  <a:lnTo>
                    <a:pt x="36" y="250"/>
                  </a:lnTo>
                  <a:lnTo>
                    <a:pt x="26" y="238"/>
                  </a:lnTo>
                  <a:lnTo>
                    <a:pt x="17" y="226"/>
                  </a:lnTo>
                  <a:lnTo>
                    <a:pt x="10" y="211"/>
                  </a:lnTo>
                  <a:lnTo>
                    <a:pt x="5" y="195"/>
                  </a:lnTo>
                  <a:lnTo>
                    <a:pt x="1" y="178"/>
                  </a:lnTo>
                  <a:lnTo>
                    <a:pt x="0" y="159"/>
                  </a:lnTo>
                  <a:lnTo>
                    <a:pt x="0" y="159"/>
                  </a:lnTo>
                  <a:lnTo>
                    <a:pt x="0" y="147"/>
                  </a:lnTo>
                  <a:lnTo>
                    <a:pt x="2" y="133"/>
                  </a:lnTo>
                  <a:lnTo>
                    <a:pt x="6" y="121"/>
                  </a:lnTo>
                  <a:lnTo>
                    <a:pt x="10" y="109"/>
                  </a:lnTo>
                  <a:lnTo>
                    <a:pt x="17" y="96"/>
                  </a:lnTo>
                  <a:lnTo>
                    <a:pt x="24" y="84"/>
                  </a:lnTo>
                  <a:lnTo>
                    <a:pt x="33" y="73"/>
                  </a:lnTo>
                  <a:lnTo>
                    <a:pt x="43" y="63"/>
                  </a:lnTo>
                  <a:lnTo>
                    <a:pt x="43" y="63"/>
                  </a:lnTo>
                  <a:lnTo>
                    <a:pt x="59" y="48"/>
                  </a:lnTo>
                  <a:lnTo>
                    <a:pt x="75" y="36"/>
                  </a:lnTo>
                  <a:lnTo>
                    <a:pt x="95" y="24"/>
                  </a:lnTo>
                  <a:lnTo>
                    <a:pt x="115" y="17"/>
                  </a:lnTo>
                  <a:lnTo>
                    <a:pt x="137" y="9"/>
                  </a:lnTo>
                  <a:lnTo>
                    <a:pt x="160" y="4"/>
                  </a:lnTo>
                  <a:lnTo>
                    <a:pt x="183" y="1"/>
                  </a:lnTo>
                  <a:lnTo>
                    <a:pt x="2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037">
              <a:extLst>
                <a:ext uri="{FF2B5EF4-FFF2-40B4-BE49-F238E27FC236}">
                  <a16:creationId xmlns:a16="http://schemas.microsoft.com/office/drawing/2014/main" id="{DA793646-6814-28AA-2FF8-6DA237329AC1}"/>
                </a:ext>
              </a:extLst>
            </p:cNvPr>
            <p:cNvSpPr>
              <a:spLocks/>
            </p:cNvSpPr>
            <p:nvPr/>
          </p:nvSpPr>
          <p:spPr bwMode="auto">
            <a:xfrm>
              <a:off x="1077912" y="2154237"/>
              <a:ext cx="225425" cy="195263"/>
            </a:xfrm>
            <a:custGeom>
              <a:avLst/>
              <a:gdLst>
                <a:gd name="T0" fmla="*/ 211 w 424"/>
                <a:gd name="T1" fmla="*/ 0 h 369"/>
                <a:gd name="T2" fmla="*/ 168 w 424"/>
                <a:gd name="T3" fmla="*/ 4 h 369"/>
                <a:gd name="T4" fmla="*/ 129 w 424"/>
                <a:gd name="T5" fmla="*/ 13 h 369"/>
                <a:gd name="T6" fmla="*/ 93 w 424"/>
                <a:gd name="T7" fmla="*/ 28 h 369"/>
                <a:gd name="T8" fmla="*/ 61 w 424"/>
                <a:gd name="T9" fmla="*/ 48 h 369"/>
                <a:gd name="T10" fmla="*/ 36 w 424"/>
                <a:gd name="T11" fmla="*/ 73 h 369"/>
                <a:gd name="T12" fmla="*/ 15 w 424"/>
                <a:gd name="T13" fmla="*/ 100 h 369"/>
                <a:gd name="T14" fmla="*/ 3 w 424"/>
                <a:gd name="T15" fmla="*/ 132 h 369"/>
                <a:gd name="T16" fmla="*/ 0 w 424"/>
                <a:gd name="T17" fmla="*/ 165 h 369"/>
                <a:gd name="T18" fmla="*/ 0 w 424"/>
                <a:gd name="T19" fmla="*/ 174 h 369"/>
                <a:gd name="T20" fmla="*/ 4 w 424"/>
                <a:gd name="T21" fmla="*/ 201 h 369"/>
                <a:gd name="T22" fmla="*/ 18 w 424"/>
                <a:gd name="T23" fmla="*/ 233 h 369"/>
                <a:gd name="T24" fmla="*/ 37 w 424"/>
                <a:gd name="T25" fmla="*/ 259 h 369"/>
                <a:gd name="T26" fmla="*/ 58 w 424"/>
                <a:gd name="T27" fmla="*/ 279 h 369"/>
                <a:gd name="T28" fmla="*/ 79 w 424"/>
                <a:gd name="T29" fmla="*/ 294 h 369"/>
                <a:gd name="T30" fmla="*/ 112 w 424"/>
                <a:gd name="T31" fmla="*/ 310 h 369"/>
                <a:gd name="T32" fmla="*/ 95 w 424"/>
                <a:gd name="T33" fmla="*/ 369 h 369"/>
                <a:gd name="T34" fmla="*/ 178 w 424"/>
                <a:gd name="T35" fmla="*/ 327 h 369"/>
                <a:gd name="T36" fmla="*/ 211 w 424"/>
                <a:gd name="T37" fmla="*/ 330 h 369"/>
                <a:gd name="T38" fmla="*/ 232 w 424"/>
                <a:gd name="T39" fmla="*/ 328 h 369"/>
                <a:gd name="T40" fmla="*/ 274 w 424"/>
                <a:gd name="T41" fmla="*/ 322 h 369"/>
                <a:gd name="T42" fmla="*/ 312 w 424"/>
                <a:gd name="T43" fmla="*/ 309 h 369"/>
                <a:gd name="T44" fmla="*/ 346 w 424"/>
                <a:gd name="T45" fmla="*/ 292 h 369"/>
                <a:gd name="T46" fmla="*/ 375 w 424"/>
                <a:gd name="T47" fmla="*/ 270 h 369"/>
                <a:gd name="T48" fmla="*/ 398 w 424"/>
                <a:gd name="T49" fmla="*/ 243 h 369"/>
                <a:gd name="T50" fmla="*/ 413 w 424"/>
                <a:gd name="T51" fmla="*/ 214 h 369"/>
                <a:gd name="T52" fmla="*/ 422 w 424"/>
                <a:gd name="T53" fmla="*/ 181 h 369"/>
                <a:gd name="T54" fmla="*/ 424 w 424"/>
                <a:gd name="T55" fmla="*/ 165 h 369"/>
                <a:gd name="T56" fmla="*/ 419 w 424"/>
                <a:gd name="T57" fmla="*/ 132 h 369"/>
                <a:gd name="T58" fmla="*/ 407 w 424"/>
                <a:gd name="T59" fmla="*/ 100 h 369"/>
                <a:gd name="T60" fmla="*/ 386 w 424"/>
                <a:gd name="T61" fmla="*/ 73 h 369"/>
                <a:gd name="T62" fmla="*/ 361 w 424"/>
                <a:gd name="T63" fmla="*/ 48 h 369"/>
                <a:gd name="T64" fmla="*/ 330 w 424"/>
                <a:gd name="T65" fmla="*/ 28 h 369"/>
                <a:gd name="T66" fmla="*/ 293 w 424"/>
                <a:gd name="T67" fmla="*/ 13 h 369"/>
                <a:gd name="T68" fmla="*/ 254 w 424"/>
                <a:gd name="T69" fmla="*/ 4 h 369"/>
                <a:gd name="T70" fmla="*/ 211 w 424"/>
                <a:gd name="T71"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369">
                  <a:moveTo>
                    <a:pt x="211" y="0"/>
                  </a:moveTo>
                  <a:lnTo>
                    <a:pt x="211" y="0"/>
                  </a:lnTo>
                  <a:lnTo>
                    <a:pt x="190" y="1"/>
                  </a:lnTo>
                  <a:lnTo>
                    <a:pt x="168" y="4"/>
                  </a:lnTo>
                  <a:lnTo>
                    <a:pt x="148" y="8"/>
                  </a:lnTo>
                  <a:lnTo>
                    <a:pt x="129" y="13"/>
                  </a:lnTo>
                  <a:lnTo>
                    <a:pt x="110" y="20"/>
                  </a:lnTo>
                  <a:lnTo>
                    <a:pt x="93" y="28"/>
                  </a:lnTo>
                  <a:lnTo>
                    <a:pt x="76" y="37"/>
                  </a:lnTo>
                  <a:lnTo>
                    <a:pt x="61" y="48"/>
                  </a:lnTo>
                  <a:lnTo>
                    <a:pt x="48" y="60"/>
                  </a:lnTo>
                  <a:lnTo>
                    <a:pt x="36" y="73"/>
                  </a:lnTo>
                  <a:lnTo>
                    <a:pt x="24" y="87"/>
                  </a:lnTo>
                  <a:lnTo>
                    <a:pt x="15" y="100"/>
                  </a:lnTo>
                  <a:lnTo>
                    <a:pt x="9" y="116"/>
                  </a:lnTo>
                  <a:lnTo>
                    <a:pt x="3" y="132"/>
                  </a:lnTo>
                  <a:lnTo>
                    <a:pt x="1" y="149"/>
                  </a:lnTo>
                  <a:lnTo>
                    <a:pt x="0" y="165"/>
                  </a:lnTo>
                  <a:lnTo>
                    <a:pt x="0" y="165"/>
                  </a:lnTo>
                  <a:lnTo>
                    <a:pt x="0" y="174"/>
                  </a:lnTo>
                  <a:lnTo>
                    <a:pt x="1" y="185"/>
                  </a:lnTo>
                  <a:lnTo>
                    <a:pt x="4" y="201"/>
                  </a:lnTo>
                  <a:lnTo>
                    <a:pt x="10" y="218"/>
                  </a:lnTo>
                  <a:lnTo>
                    <a:pt x="18" y="233"/>
                  </a:lnTo>
                  <a:lnTo>
                    <a:pt x="27" y="246"/>
                  </a:lnTo>
                  <a:lnTo>
                    <a:pt x="37" y="259"/>
                  </a:lnTo>
                  <a:lnTo>
                    <a:pt x="47" y="269"/>
                  </a:lnTo>
                  <a:lnTo>
                    <a:pt x="58" y="279"/>
                  </a:lnTo>
                  <a:lnTo>
                    <a:pt x="69" y="287"/>
                  </a:lnTo>
                  <a:lnTo>
                    <a:pt x="79" y="294"/>
                  </a:lnTo>
                  <a:lnTo>
                    <a:pt x="99" y="305"/>
                  </a:lnTo>
                  <a:lnTo>
                    <a:pt x="112" y="310"/>
                  </a:lnTo>
                  <a:lnTo>
                    <a:pt x="117" y="313"/>
                  </a:lnTo>
                  <a:lnTo>
                    <a:pt x="95" y="369"/>
                  </a:lnTo>
                  <a:lnTo>
                    <a:pt x="178" y="327"/>
                  </a:lnTo>
                  <a:lnTo>
                    <a:pt x="178" y="327"/>
                  </a:lnTo>
                  <a:lnTo>
                    <a:pt x="191" y="328"/>
                  </a:lnTo>
                  <a:lnTo>
                    <a:pt x="211" y="330"/>
                  </a:lnTo>
                  <a:lnTo>
                    <a:pt x="211" y="330"/>
                  </a:lnTo>
                  <a:lnTo>
                    <a:pt x="232" y="328"/>
                  </a:lnTo>
                  <a:lnTo>
                    <a:pt x="254" y="326"/>
                  </a:lnTo>
                  <a:lnTo>
                    <a:pt x="274" y="322"/>
                  </a:lnTo>
                  <a:lnTo>
                    <a:pt x="293" y="317"/>
                  </a:lnTo>
                  <a:lnTo>
                    <a:pt x="312" y="309"/>
                  </a:lnTo>
                  <a:lnTo>
                    <a:pt x="330" y="301"/>
                  </a:lnTo>
                  <a:lnTo>
                    <a:pt x="346" y="292"/>
                  </a:lnTo>
                  <a:lnTo>
                    <a:pt x="361" y="281"/>
                  </a:lnTo>
                  <a:lnTo>
                    <a:pt x="375" y="270"/>
                  </a:lnTo>
                  <a:lnTo>
                    <a:pt x="386" y="256"/>
                  </a:lnTo>
                  <a:lnTo>
                    <a:pt x="398" y="243"/>
                  </a:lnTo>
                  <a:lnTo>
                    <a:pt x="407" y="229"/>
                  </a:lnTo>
                  <a:lnTo>
                    <a:pt x="413" y="214"/>
                  </a:lnTo>
                  <a:lnTo>
                    <a:pt x="419" y="198"/>
                  </a:lnTo>
                  <a:lnTo>
                    <a:pt x="422" y="181"/>
                  </a:lnTo>
                  <a:lnTo>
                    <a:pt x="424" y="165"/>
                  </a:lnTo>
                  <a:lnTo>
                    <a:pt x="424" y="165"/>
                  </a:lnTo>
                  <a:lnTo>
                    <a:pt x="422" y="149"/>
                  </a:lnTo>
                  <a:lnTo>
                    <a:pt x="419" y="132"/>
                  </a:lnTo>
                  <a:lnTo>
                    <a:pt x="413" y="116"/>
                  </a:lnTo>
                  <a:lnTo>
                    <a:pt x="407" y="100"/>
                  </a:lnTo>
                  <a:lnTo>
                    <a:pt x="398" y="87"/>
                  </a:lnTo>
                  <a:lnTo>
                    <a:pt x="386" y="73"/>
                  </a:lnTo>
                  <a:lnTo>
                    <a:pt x="375" y="60"/>
                  </a:lnTo>
                  <a:lnTo>
                    <a:pt x="361" y="48"/>
                  </a:lnTo>
                  <a:lnTo>
                    <a:pt x="346" y="37"/>
                  </a:lnTo>
                  <a:lnTo>
                    <a:pt x="330" y="28"/>
                  </a:lnTo>
                  <a:lnTo>
                    <a:pt x="312" y="20"/>
                  </a:lnTo>
                  <a:lnTo>
                    <a:pt x="293" y="13"/>
                  </a:lnTo>
                  <a:lnTo>
                    <a:pt x="274" y="8"/>
                  </a:lnTo>
                  <a:lnTo>
                    <a:pt x="254" y="4"/>
                  </a:lnTo>
                  <a:lnTo>
                    <a:pt x="232" y="1"/>
                  </a:lnTo>
                  <a:lnTo>
                    <a:pt x="211" y="0"/>
                  </a:lnTo>
                  <a:lnTo>
                    <a:pt x="2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038">
              <a:extLst>
                <a:ext uri="{FF2B5EF4-FFF2-40B4-BE49-F238E27FC236}">
                  <a16:creationId xmlns:a16="http://schemas.microsoft.com/office/drawing/2014/main" id="{712F9485-E6A7-E69C-6B3F-8CD8D4546A11}"/>
                </a:ext>
              </a:extLst>
            </p:cNvPr>
            <p:cNvSpPr>
              <a:spLocks/>
            </p:cNvSpPr>
            <p:nvPr/>
          </p:nvSpPr>
          <p:spPr bwMode="auto">
            <a:xfrm>
              <a:off x="1160462" y="2255837"/>
              <a:ext cx="14288" cy="14288"/>
            </a:xfrm>
            <a:custGeom>
              <a:avLst/>
              <a:gdLst>
                <a:gd name="T0" fmla="*/ 29 w 29"/>
                <a:gd name="T1" fmla="*/ 15 h 29"/>
                <a:gd name="T2" fmla="*/ 29 w 29"/>
                <a:gd name="T3" fmla="*/ 15 h 29"/>
                <a:gd name="T4" fmla="*/ 28 w 29"/>
                <a:gd name="T5" fmla="*/ 20 h 29"/>
                <a:gd name="T6" fmla="*/ 24 w 29"/>
                <a:gd name="T7" fmla="*/ 25 h 29"/>
                <a:gd name="T8" fmla="*/ 20 w 29"/>
                <a:gd name="T9" fmla="*/ 28 h 29"/>
                <a:gd name="T10" fmla="*/ 14 w 29"/>
                <a:gd name="T11" fmla="*/ 29 h 29"/>
                <a:gd name="T12" fmla="*/ 14 w 29"/>
                <a:gd name="T13" fmla="*/ 29 h 29"/>
                <a:gd name="T14" fmla="*/ 9 w 29"/>
                <a:gd name="T15" fmla="*/ 28 h 29"/>
                <a:gd name="T16" fmla="*/ 4 w 29"/>
                <a:gd name="T17" fmla="*/ 25 h 29"/>
                <a:gd name="T18" fmla="*/ 1 w 29"/>
                <a:gd name="T19" fmla="*/ 20 h 29"/>
                <a:gd name="T20" fmla="*/ 0 w 29"/>
                <a:gd name="T21" fmla="*/ 15 h 29"/>
                <a:gd name="T22" fmla="*/ 0 w 29"/>
                <a:gd name="T23" fmla="*/ 15 h 29"/>
                <a:gd name="T24" fmla="*/ 1 w 29"/>
                <a:gd name="T25" fmla="*/ 9 h 29"/>
                <a:gd name="T26" fmla="*/ 4 w 29"/>
                <a:gd name="T27" fmla="*/ 5 h 29"/>
                <a:gd name="T28" fmla="*/ 9 w 29"/>
                <a:gd name="T29" fmla="*/ 1 h 29"/>
                <a:gd name="T30" fmla="*/ 14 w 29"/>
                <a:gd name="T31" fmla="*/ 0 h 29"/>
                <a:gd name="T32" fmla="*/ 14 w 29"/>
                <a:gd name="T33" fmla="*/ 0 h 29"/>
                <a:gd name="T34" fmla="*/ 20 w 29"/>
                <a:gd name="T35" fmla="*/ 1 h 29"/>
                <a:gd name="T36" fmla="*/ 24 w 29"/>
                <a:gd name="T37" fmla="*/ 5 h 29"/>
                <a:gd name="T38" fmla="*/ 28 w 29"/>
                <a:gd name="T39" fmla="*/ 9 h 29"/>
                <a:gd name="T40" fmla="*/ 29 w 29"/>
                <a:gd name="T41" fmla="*/ 15 h 29"/>
                <a:gd name="T42" fmla="*/ 29 w 29"/>
                <a:gd name="T43"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29">
                  <a:moveTo>
                    <a:pt x="29" y="15"/>
                  </a:moveTo>
                  <a:lnTo>
                    <a:pt x="29" y="15"/>
                  </a:lnTo>
                  <a:lnTo>
                    <a:pt x="28" y="20"/>
                  </a:lnTo>
                  <a:lnTo>
                    <a:pt x="24" y="25"/>
                  </a:lnTo>
                  <a:lnTo>
                    <a:pt x="20" y="28"/>
                  </a:lnTo>
                  <a:lnTo>
                    <a:pt x="14" y="29"/>
                  </a:lnTo>
                  <a:lnTo>
                    <a:pt x="14" y="29"/>
                  </a:lnTo>
                  <a:lnTo>
                    <a:pt x="9" y="28"/>
                  </a:lnTo>
                  <a:lnTo>
                    <a:pt x="4" y="25"/>
                  </a:lnTo>
                  <a:lnTo>
                    <a:pt x="1" y="20"/>
                  </a:lnTo>
                  <a:lnTo>
                    <a:pt x="0" y="15"/>
                  </a:lnTo>
                  <a:lnTo>
                    <a:pt x="0" y="15"/>
                  </a:lnTo>
                  <a:lnTo>
                    <a:pt x="1" y="9"/>
                  </a:lnTo>
                  <a:lnTo>
                    <a:pt x="4" y="5"/>
                  </a:lnTo>
                  <a:lnTo>
                    <a:pt x="9" y="1"/>
                  </a:lnTo>
                  <a:lnTo>
                    <a:pt x="14" y="0"/>
                  </a:lnTo>
                  <a:lnTo>
                    <a:pt x="14" y="0"/>
                  </a:lnTo>
                  <a:lnTo>
                    <a:pt x="20" y="1"/>
                  </a:lnTo>
                  <a:lnTo>
                    <a:pt x="24" y="5"/>
                  </a:lnTo>
                  <a:lnTo>
                    <a:pt x="28" y="9"/>
                  </a:lnTo>
                  <a:lnTo>
                    <a:pt x="29" y="15"/>
                  </a:lnTo>
                  <a:lnTo>
                    <a:pt x="29" y="15"/>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039">
              <a:extLst>
                <a:ext uri="{FF2B5EF4-FFF2-40B4-BE49-F238E27FC236}">
                  <a16:creationId xmlns:a16="http://schemas.microsoft.com/office/drawing/2014/main" id="{E88308A2-1359-1344-7433-F56072DA6E64}"/>
                </a:ext>
              </a:extLst>
            </p:cNvPr>
            <p:cNvSpPr>
              <a:spLocks/>
            </p:cNvSpPr>
            <p:nvPr/>
          </p:nvSpPr>
          <p:spPr bwMode="auto">
            <a:xfrm>
              <a:off x="1184275" y="2255837"/>
              <a:ext cx="15875" cy="14288"/>
            </a:xfrm>
            <a:custGeom>
              <a:avLst/>
              <a:gdLst>
                <a:gd name="T0" fmla="*/ 29 w 29"/>
                <a:gd name="T1" fmla="*/ 15 h 29"/>
                <a:gd name="T2" fmla="*/ 29 w 29"/>
                <a:gd name="T3" fmla="*/ 15 h 29"/>
                <a:gd name="T4" fmla="*/ 28 w 29"/>
                <a:gd name="T5" fmla="*/ 20 h 29"/>
                <a:gd name="T6" fmla="*/ 26 w 29"/>
                <a:gd name="T7" fmla="*/ 25 h 29"/>
                <a:gd name="T8" fmla="*/ 21 w 29"/>
                <a:gd name="T9" fmla="*/ 28 h 29"/>
                <a:gd name="T10" fmla="*/ 14 w 29"/>
                <a:gd name="T11" fmla="*/ 29 h 29"/>
                <a:gd name="T12" fmla="*/ 14 w 29"/>
                <a:gd name="T13" fmla="*/ 29 h 29"/>
                <a:gd name="T14" fmla="*/ 9 w 29"/>
                <a:gd name="T15" fmla="*/ 28 h 29"/>
                <a:gd name="T16" fmla="*/ 4 w 29"/>
                <a:gd name="T17" fmla="*/ 25 h 29"/>
                <a:gd name="T18" fmla="*/ 2 w 29"/>
                <a:gd name="T19" fmla="*/ 20 h 29"/>
                <a:gd name="T20" fmla="*/ 0 w 29"/>
                <a:gd name="T21" fmla="*/ 15 h 29"/>
                <a:gd name="T22" fmla="*/ 0 w 29"/>
                <a:gd name="T23" fmla="*/ 15 h 29"/>
                <a:gd name="T24" fmla="*/ 2 w 29"/>
                <a:gd name="T25" fmla="*/ 9 h 29"/>
                <a:gd name="T26" fmla="*/ 4 w 29"/>
                <a:gd name="T27" fmla="*/ 5 h 29"/>
                <a:gd name="T28" fmla="*/ 9 w 29"/>
                <a:gd name="T29" fmla="*/ 1 h 29"/>
                <a:gd name="T30" fmla="*/ 14 w 29"/>
                <a:gd name="T31" fmla="*/ 0 h 29"/>
                <a:gd name="T32" fmla="*/ 14 w 29"/>
                <a:gd name="T33" fmla="*/ 0 h 29"/>
                <a:gd name="T34" fmla="*/ 21 w 29"/>
                <a:gd name="T35" fmla="*/ 1 h 29"/>
                <a:gd name="T36" fmla="*/ 26 w 29"/>
                <a:gd name="T37" fmla="*/ 5 h 29"/>
                <a:gd name="T38" fmla="*/ 28 w 29"/>
                <a:gd name="T39" fmla="*/ 9 h 29"/>
                <a:gd name="T40" fmla="*/ 29 w 29"/>
                <a:gd name="T41" fmla="*/ 15 h 29"/>
                <a:gd name="T42" fmla="*/ 29 w 29"/>
                <a:gd name="T43"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29">
                  <a:moveTo>
                    <a:pt x="29" y="15"/>
                  </a:moveTo>
                  <a:lnTo>
                    <a:pt x="29" y="15"/>
                  </a:lnTo>
                  <a:lnTo>
                    <a:pt x="28" y="20"/>
                  </a:lnTo>
                  <a:lnTo>
                    <a:pt x="26" y="25"/>
                  </a:lnTo>
                  <a:lnTo>
                    <a:pt x="21" y="28"/>
                  </a:lnTo>
                  <a:lnTo>
                    <a:pt x="14" y="29"/>
                  </a:lnTo>
                  <a:lnTo>
                    <a:pt x="14" y="29"/>
                  </a:lnTo>
                  <a:lnTo>
                    <a:pt x="9" y="28"/>
                  </a:lnTo>
                  <a:lnTo>
                    <a:pt x="4" y="25"/>
                  </a:lnTo>
                  <a:lnTo>
                    <a:pt x="2" y="20"/>
                  </a:lnTo>
                  <a:lnTo>
                    <a:pt x="0" y="15"/>
                  </a:lnTo>
                  <a:lnTo>
                    <a:pt x="0" y="15"/>
                  </a:lnTo>
                  <a:lnTo>
                    <a:pt x="2" y="9"/>
                  </a:lnTo>
                  <a:lnTo>
                    <a:pt x="4" y="5"/>
                  </a:lnTo>
                  <a:lnTo>
                    <a:pt x="9" y="1"/>
                  </a:lnTo>
                  <a:lnTo>
                    <a:pt x="14" y="0"/>
                  </a:lnTo>
                  <a:lnTo>
                    <a:pt x="14" y="0"/>
                  </a:lnTo>
                  <a:lnTo>
                    <a:pt x="21" y="1"/>
                  </a:lnTo>
                  <a:lnTo>
                    <a:pt x="26" y="5"/>
                  </a:lnTo>
                  <a:lnTo>
                    <a:pt x="28" y="9"/>
                  </a:lnTo>
                  <a:lnTo>
                    <a:pt x="29" y="15"/>
                  </a:lnTo>
                  <a:lnTo>
                    <a:pt x="29" y="15"/>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040">
              <a:extLst>
                <a:ext uri="{FF2B5EF4-FFF2-40B4-BE49-F238E27FC236}">
                  <a16:creationId xmlns:a16="http://schemas.microsoft.com/office/drawing/2014/main" id="{1D04F36F-3CAC-9649-DCA4-64E90727EE95}"/>
                </a:ext>
              </a:extLst>
            </p:cNvPr>
            <p:cNvSpPr>
              <a:spLocks/>
            </p:cNvSpPr>
            <p:nvPr/>
          </p:nvSpPr>
          <p:spPr bwMode="auto">
            <a:xfrm>
              <a:off x="1209675" y="2255837"/>
              <a:ext cx="14288" cy="14288"/>
            </a:xfrm>
            <a:custGeom>
              <a:avLst/>
              <a:gdLst>
                <a:gd name="T0" fmla="*/ 29 w 29"/>
                <a:gd name="T1" fmla="*/ 15 h 29"/>
                <a:gd name="T2" fmla="*/ 29 w 29"/>
                <a:gd name="T3" fmla="*/ 15 h 29"/>
                <a:gd name="T4" fmla="*/ 28 w 29"/>
                <a:gd name="T5" fmla="*/ 20 h 29"/>
                <a:gd name="T6" fmla="*/ 25 w 29"/>
                <a:gd name="T7" fmla="*/ 25 h 29"/>
                <a:gd name="T8" fmla="*/ 20 w 29"/>
                <a:gd name="T9" fmla="*/ 28 h 29"/>
                <a:gd name="T10" fmla="*/ 15 w 29"/>
                <a:gd name="T11" fmla="*/ 29 h 29"/>
                <a:gd name="T12" fmla="*/ 15 w 29"/>
                <a:gd name="T13" fmla="*/ 29 h 29"/>
                <a:gd name="T14" fmla="*/ 9 w 29"/>
                <a:gd name="T15" fmla="*/ 28 h 29"/>
                <a:gd name="T16" fmla="*/ 4 w 29"/>
                <a:gd name="T17" fmla="*/ 25 h 29"/>
                <a:gd name="T18" fmla="*/ 1 w 29"/>
                <a:gd name="T19" fmla="*/ 20 h 29"/>
                <a:gd name="T20" fmla="*/ 0 w 29"/>
                <a:gd name="T21" fmla="*/ 15 h 29"/>
                <a:gd name="T22" fmla="*/ 0 w 29"/>
                <a:gd name="T23" fmla="*/ 15 h 29"/>
                <a:gd name="T24" fmla="*/ 1 w 29"/>
                <a:gd name="T25" fmla="*/ 9 h 29"/>
                <a:gd name="T26" fmla="*/ 4 w 29"/>
                <a:gd name="T27" fmla="*/ 5 h 29"/>
                <a:gd name="T28" fmla="*/ 9 w 29"/>
                <a:gd name="T29" fmla="*/ 1 h 29"/>
                <a:gd name="T30" fmla="*/ 15 w 29"/>
                <a:gd name="T31" fmla="*/ 0 h 29"/>
                <a:gd name="T32" fmla="*/ 15 w 29"/>
                <a:gd name="T33" fmla="*/ 0 h 29"/>
                <a:gd name="T34" fmla="*/ 20 w 29"/>
                <a:gd name="T35" fmla="*/ 1 h 29"/>
                <a:gd name="T36" fmla="*/ 25 w 29"/>
                <a:gd name="T37" fmla="*/ 5 h 29"/>
                <a:gd name="T38" fmla="*/ 28 w 29"/>
                <a:gd name="T39" fmla="*/ 9 h 29"/>
                <a:gd name="T40" fmla="*/ 29 w 29"/>
                <a:gd name="T41" fmla="*/ 15 h 29"/>
                <a:gd name="T42" fmla="*/ 29 w 29"/>
                <a:gd name="T43"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29">
                  <a:moveTo>
                    <a:pt x="29" y="15"/>
                  </a:moveTo>
                  <a:lnTo>
                    <a:pt x="29" y="15"/>
                  </a:lnTo>
                  <a:lnTo>
                    <a:pt x="28" y="20"/>
                  </a:lnTo>
                  <a:lnTo>
                    <a:pt x="25" y="25"/>
                  </a:lnTo>
                  <a:lnTo>
                    <a:pt x="20" y="28"/>
                  </a:lnTo>
                  <a:lnTo>
                    <a:pt x="15" y="29"/>
                  </a:lnTo>
                  <a:lnTo>
                    <a:pt x="15" y="29"/>
                  </a:lnTo>
                  <a:lnTo>
                    <a:pt x="9" y="28"/>
                  </a:lnTo>
                  <a:lnTo>
                    <a:pt x="4" y="25"/>
                  </a:lnTo>
                  <a:lnTo>
                    <a:pt x="1" y="20"/>
                  </a:lnTo>
                  <a:lnTo>
                    <a:pt x="0" y="15"/>
                  </a:lnTo>
                  <a:lnTo>
                    <a:pt x="0" y="15"/>
                  </a:lnTo>
                  <a:lnTo>
                    <a:pt x="1" y="9"/>
                  </a:lnTo>
                  <a:lnTo>
                    <a:pt x="4" y="5"/>
                  </a:lnTo>
                  <a:lnTo>
                    <a:pt x="9" y="1"/>
                  </a:lnTo>
                  <a:lnTo>
                    <a:pt x="15" y="0"/>
                  </a:lnTo>
                  <a:lnTo>
                    <a:pt x="15" y="0"/>
                  </a:lnTo>
                  <a:lnTo>
                    <a:pt x="20" y="1"/>
                  </a:lnTo>
                  <a:lnTo>
                    <a:pt x="25" y="5"/>
                  </a:lnTo>
                  <a:lnTo>
                    <a:pt x="28" y="9"/>
                  </a:lnTo>
                  <a:lnTo>
                    <a:pt x="29" y="15"/>
                  </a:lnTo>
                  <a:lnTo>
                    <a:pt x="29" y="15"/>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3" name="Group 192">
            <a:extLst>
              <a:ext uri="{FF2B5EF4-FFF2-40B4-BE49-F238E27FC236}">
                <a16:creationId xmlns:a16="http://schemas.microsoft.com/office/drawing/2014/main" id="{34C97020-1A45-966B-1912-7298264635D6}"/>
              </a:ext>
            </a:extLst>
          </p:cNvPr>
          <p:cNvGrpSpPr/>
          <p:nvPr/>
        </p:nvGrpSpPr>
        <p:grpSpPr>
          <a:xfrm>
            <a:off x="1937075" y="2293661"/>
            <a:ext cx="2322576" cy="2148840"/>
            <a:chOff x="4175125" y="3249613"/>
            <a:chExt cx="641350" cy="641350"/>
          </a:xfrm>
        </p:grpSpPr>
        <p:sp>
          <p:nvSpPr>
            <p:cNvPr id="194" name="Freeform 697">
              <a:extLst>
                <a:ext uri="{FF2B5EF4-FFF2-40B4-BE49-F238E27FC236}">
                  <a16:creationId xmlns:a16="http://schemas.microsoft.com/office/drawing/2014/main" id="{FE5DBCDF-86D9-5094-487F-30891C69697D}"/>
                </a:ext>
              </a:extLst>
            </p:cNvPr>
            <p:cNvSpPr>
              <a:spLocks/>
            </p:cNvSpPr>
            <p:nvPr/>
          </p:nvSpPr>
          <p:spPr bwMode="auto">
            <a:xfrm>
              <a:off x="4175125" y="3249613"/>
              <a:ext cx="641350" cy="641350"/>
            </a:xfrm>
            <a:custGeom>
              <a:avLst/>
              <a:gdLst>
                <a:gd name="T0" fmla="*/ 1212 w 1213"/>
                <a:gd name="T1" fmla="*/ 575 h 1212"/>
                <a:gd name="T2" fmla="*/ 1201 w 1213"/>
                <a:gd name="T3" fmla="*/ 484 h 1212"/>
                <a:gd name="T4" fmla="*/ 1176 w 1213"/>
                <a:gd name="T5" fmla="*/ 397 h 1212"/>
                <a:gd name="T6" fmla="*/ 1140 w 1213"/>
                <a:gd name="T7" fmla="*/ 318 h 1212"/>
                <a:gd name="T8" fmla="*/ 1093 w 1213"/>
                <a:gd name="T9" fmla="*/ 244 h 1212"/>
                <a:gd name="T10" fmla="*/ 1036 w 1213"/>
                <a:gd name="T11" fmla="*/ 177 h 1212"/>
                <a:gd name="T12" fmla="*/ 969 w 1213"/>
                <a:gd name="T13" fmla="*/ 120 h 1212"/>
                <a:gd name="T14" fmla="*/ 896 w 1213"/>
                <a:gd name="T15" fmla="*/ 73 h 1212"/>
                <a:gd name="T16" fmla="*/ 815 w 1213"/>
                <a:gd name="T17" fmla="*/ 37 h 1212"/>
                <a:gd name="T18" fmla="*/ 729 w 1213"/>
                <a:gd name="T19" fmla="*/ 12 h 1212"/>
                <a:gd name="T20" fmla="*/ 637 w 1213"/>
                <a:gd name="T21" fmla="*/ 1 h 1212"/>
                <a:gd name="T22" fmla="*/ 576 w 1213"/>
                <a:gd name="T23" fmla="*/ 1 h 1212"/>
                <a:gd name="T24" fmla="*/ 485 w 1213"/>
                <a:gd name="T25" fmla="*/ 12 h 1212"/>
                <a:gd name="T26" fmla="*/ 398 w 1213"/>
                <a:gd name="T27" fmla="*/ 37 h 1212"/>
                <a:gd name="T28" fmla="*/ 317 w 1213"/>
                <a:gd name="T29" fmla="*/ 73 h 1212"/>
                <a:gd name="T30" fmla="*/ 244 w 1213"/>
                <a:gd name="T31" fmla="*/ 120 h 1212"/>
                <a:gd name="T32" fmla="*/ 178 w 1213"/>
                <a:gd name="T33" fmla="*/ 177 h 1212"/>
                <a:gd name="T34" fmla="*/ 120 w 1213"/>
                <a:gd name="T35" fmla="*/ 244 h 1212"/>
                <a:gd name="T36" fmla="*/ 73 w 1213"/>
                <a:gd name="T37" fmla="*/ 318 h 1212"/>
                <a:gd name="T38" fmla="*/ 37 w 1213"/>
                <a:gd name="T39" fmla="*/ 397 h 1212"/>
                <a:gd name="T40" fmla="*/ 12 w 1213"/>
                <a:gd name="T41" fmla="*/ 484 h 1212"/>
                <a:gd name="T42" fmla="*/ 1 w 1213"/>
                <a:gd name="T43" fmla="*/ 575 h 1212"/>
                <a:gd name="T44" fmla="*/ 1 w 1213"/>
                <a:gd name="T45" fmla="*/ 637 h 1212"/>
                <a:gd name="T46" fmla="*/ 12 w 1213"/>
                <a:gd name="T47" fmla="*/ 728 h 1212"/>
                <a:gd name="T48" fmla="*/ 37 w 1213"/>
                <a:gd name="T49" fmla="*/ 814 h 1212"/>
                <a:gd name="T50" fmla="*/ 73 w 1213"/>
                <a:gd name="T51" fmla="*/ 895 h 1212"/>
                <a:gd name="T52" fmla="*/ 120 w 1213"/>
                <a:gd name="T53" fmla="*/ 968 h 1212"/>
                <a:gd name="T54" fmla="*/ 178 w 1213"/>
                <a:gd name="T55" fmla="*/ 1035 h 1212"/>
                <a:gd name="T56" fmla="*/ 244 w 1213"/>
                <a:gd name="T57" fmla="*/ 1092 h 1212"/>
                <a:gd name="T58" fmla="*/ 317 w 1213"/>
                <a:gd name="T59" fmla="*/ 1139 h 1212"/>
                <a:gd name="T60" fmla="*/ 398 w 1213"/>
                <a:gd name="T61" fmla="*/ 1175 h 1212"/>
                <a:gd name="T62" fmla="*/ 485 w 1213"/>
                <a:gd name="T63" fmla="*/ 1200 h 1212"/>
                <a:gd name="T64" fmla="*/ 576 w 1213"/>
                <a:gd name="T65" fmla="*/ 1211 h 1212"/>
                <a:gd name="T66" fmla="*/ 637 w 1213"/>
                <a:gd name="T67" fmla="*/ 1211 h 1212"/>
                <a:gd name="T68" fmla="*/ 729 w 1213"/>
                <a:gd name="T69" fmla="*/ 1200 h 1212"/>
                <a:gd name="T70" fmla="*/ 815 w 1213"/>
                <a:gd name="T71" fmla="*/ 1175 h 1212"/>
                <a:gd name="T72" fmla="*/ 895 w 1213"/>
                <a:gd name="T73" fmla="*/ 1139 h 1212"/>
                <a:gd name="T74" fmla="*/ 969 w 1213"/>
                <a:gd name="T75" fmla="*/ 1092 h 1212"/>
                <a:gd name="T76" fmla="*/ 1036 w 1213"/>
                <a:gd name="T77" fmla="*/ 1035 h 1212"/>
                <a:gd name="T78" fmla="*/ 1093 w 1213"/>
                <a:gd name="T79" fmla="*/ 970 h 1212"/>
                <a:gd name="T80" fmla="*/ 1140 w 1213"/>
                <a:gd name="T81" fmla="*/ 895 h 1212"/>
                <a:gd name="T82" fmla="*/ 1176 w 1213"/>
                <a:gd name="T83" fmla="*/ 814 h 1212"/>
                <a:gd name="T84" fmla="*/ 1201 w 1213"/>
                <a:gd name="T85" fmla="*/ 728 h 1212"/>
                <a:gd name="T86" fmla="*/ 1212 w 1213"/>
                <a:gd name="T87" fmla="*/ 637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3" h="1212">
                  <a:moveTo>
                    <a:pt x="1213" y="607"/>
                  </a:moveTo>
                  <a:lnTo>
                    <a:pt x="1213" y="607"/>
                  </a:lnTo>
                  <a:lnTo>
                    <a:pt x="1212" y="575"/>
                  </a:lnTo>
                  <a:lnTo>
                    <a:pt x="1210" y="544"/>
                  </a:lnTo>
                  <a:lnTo>
                    <a:pt x="1206" y="513"/>
                  </a:lnTo>
                  <a:lnTo>
                    <a:pt x="1201" y="484"/>
                  </a:lnTo>
                  <a:lnTo>
                    <a:pt x="1194" y="455"/>
                  </a:lnTo>
                  <a:lnTo>
                    <a:pt x="1186" y="426"/>
                  </a:lnTo>
                  <a:lnTo>
                    <a:pt x="1176" y="397"/>
                  </a:lnTo>
                  <a:lnTo>
                    <a:pt x="1166" y="370"/>
                  </a:lnTo>
                  <a:lnTo>
                    <a:pt x="1154" y="344"/>
                  </a:lnTo>
                  <a:lnTo>
                    <a:pt x="1140" y="318"/>
                  </a:lnTo>
                  <a:lnTo>
                    <a:pt x="1125" y="292"/>
                  </a:lnTo>
                  <a:lnTo>
                    <a:pt x="1110" y="267"/>
                  </a:lnTo>
                  <a:lnTo>
                    <a:pt x="1093" y="244"/>
                  </a:lnTo>
                  <a:lnTo>
                    <a:pt x="1075" y="221"/>
                  </a:lnTo>
                  <a:lnTo>
                    <a:pt x="1056" y="199"/>
                  </a:lnTo>
                  <a:lnTo>
                    <a:pt x="1036" y="177"/>
                  </a:lnTo>
                  <a:lnTo>
                    <a:pt x="1014" y="157"/>
                  </a:lnTo>
                  <a:lnTo>
                    <a:pt x="993" y="138"/>
                  </a:lnTo>
                  <a:lnTo>
                    <a:pt x="969" y="120"/>
                  </a:lnTo>
                  <a:lnTo>
                    <a:pt x="946" y="103"/>
                  </a:lnTo>
                  <a:lnTo>
                    <a:pt x="921" y="87"/>
                  </a:lnTo>
                  <a:lnTo>
                    <a:pt x="896" y="73"/>
                  </a:lnTo>
                  <a:lnTo>
                    <a:pt x="869" y="59"/>
                  </a:lnTo>
                  <a:lnTo>
                    <a:pt x="842" y="48"/>
                  </a:lnTo>
                  <a:lnTo>
                    <a:pt x="815" y="37"/>
                  </a:lnTo>
                  <a:lnTo>
                    <a:pt x="787" y="28"/>
                  </a:lnTo>
                  <a:lnTo>
                    <a:pt x="758" y="19"/>
                  </a:lnTo>
                  <a:lnTo>
                    <a:pt x="729" y="12"/>
                  </a:lnTo>
                  <a:lnTo>
                    <a:pt x="699" y="6"/>
                  </a:lnTo>
                  <a:lnTo>
                    <a:pt x="669" y="3"/>
                  </a:lnTo>
                  <a:lnTo>
                    <a:pt x="637" y="1"/>
                  </a:lnTo>
                  <a:lnTo>
                    <a:pt x="607" y="0"/>
                  </a:lnTo>
                  <a:lnTo>
                    <a:pt x="607" y="0"/>
                  </a:lnTo>
                  <a:lnTo>
                    <a:pt x="576" y="1"/>
                  </a:lnTo>
                  <a:lnTo>
                    <a:pt x="544" y="3"/>
                  </a:lnTo>
                  <a:lnTo>
                    <a:pt x="514" y="6"/>
                  </a:lnTo>
                  <a:lnTo>
                    <a:pt x="485" y="12"/>
                  </a:lnTo>
                  <a:lnTo>
                    <a:pt x="455" y="19"/>
                  </a:lnTo>
                  <a:lnTo>
                    <a:pt x="426" y="28"/>
                  </a:lnTo>
                  <a:lnTo>
                    <a:pt x="398" y="37"/>
                  </a:lnTo>
                  <a:lnTo>
                    <a:pt x="371" y="48"/>
                  </a:lnTo>
                  <a:lnTo>
                    <a:pt x="344" y="59"/>
                  </a:lnTo>
                  <a:lnTo>
                    <a:pt x="317" y="73"/>
                  </a:lnTo>
                  <a:lnTo>
                    <a:pt x="292" y="87"/>
                  </a:lnTo>
                  <a:lnTo>
                    <a:pt x="268" y="103"/>
                  </a:lnTo>
                  <a:lnTo>
                    <a:pt x="244" y="120"/>
                  </a:lnTo>
                  <a:lnTo>
                    <a:pt x="220" y="138"/>
                  </a:lnTo>
                  <a:lnTo>
                    <a:pt x="199" y="157"/>
                  </a:lnTo>
                  <a:lnTo>
                    <a:pt x="178" y="177"/>
                  </a:lnTo>
                  <a:lnTo>
                    <a:pt x="157" y="199"/>
                  </a:lnTo>
                  <a:lnTo>
                    <a:pt x="138" y="221"/>
                  </a:lnTo>
                  <a:lnTo>
                    <a:pt x="120" y="244"/>
                  </a:lnTo>
                  <a:lnTo>
                    <a:pt x="103" y="267"/>
                  </a:lnTo>
                  <a:lnTo>
                    <a:pt x="88" y="292"/>
                  </a:lnTo>
                  <a:lnTo>
                    <a:pt x="73" y="318"/>
                  </a:lnTo>
                  <a:lnTo>
                    <a:pt x="60" y="344"/>
                  </a:lnTo>
                  <a:lnTo>
                    <a:pt x="48" y="370"/>
                  </a:lnTo>
                  <a:lnTo>
                    <a:pt x="37" y="397"/>
                  </a:lnTo>
                  <a:lnTo>
                    <a:pt x="27" y="426"/>
                  </a:lnTo>
                  <a:lnTo>
                    <a:pt x="19" y="455"/>
                  </a:lnTo>
                  <a:lnTo>
                    <a:pt x="12" y="484"/>
                  </a:lnTo>
                  <a:lnTo>
                    <a:pt x="7" y="513"/>
                  </a:lnTo>
                  <a:lnTo>
                    <a:pt x="3" y="544"/>
                  </a:lnTo>
                  <a:lnTo>
                    <a:pt x="1" y="575"/>
                  </a:lnTo>
                  <a:lnTo>
                    <a:pt x="0" y="607"/>
                  </a:lnTo>
                  <a:lnTo>
                    <a:pt x="0" y="607"/>
                  </a:lnTo>
                  <a:lnTo>
                    <a:pt x="1" y="637"/>
                  </a:lnTo>
                  <a:lnTo>
                    <a:pt x="3" y="668"/>
                  </a:lnTo>
                  <a:lnTo>
                    <a:pt x="7" y="699"/>
                  </a:lnTo>
                  <a:lnTo>
                    <a:pt x="12" y="728"/>
                  </a:lnTo>
                  <a:lnTo>
                    <a:pt x="19" y="757"/>
                  </a:lnTo>
                  <a:lnTo>
                    <a:pt x="27" y="786"/>
                  </a:lnTo>
                  <a:lnTo>
                    <a:pt x="37" y="814"/>
                  </a:lnTo>
                  <a:lnTo>
                    <a:pt x="48" y="841"/>
                  </a:lnTo>
                  <a:lnTo>
                    <a:pt x="60" y="868"/>
                  </a:lnTo>
                  <a:lnTo>
                    <a:pt x="73" y="895"/>
                  </a:lnTo>
                  <a:lnTo>
                    <a:pt x="88" y="920"/>
                  </a:lnTo>
                  <a:lnTo>
                    <a:pt x="103" y="945"/>
                  </a:lnTo>
                  <a:lnTo>
                    <a:pt x="120" y="968"/>
                  </a:lnTo>
                  <a:lnTo>
                    <a:pt x="138" y="992"/>
                  </a:lnTo>
                  <a:lnTo>
                    <a:pt x="157" y="1013"/>
                  </a:lnTo>
                  <a:lnTo>
                    <a:pt x="178" y="1035"/>
                  </a:lnTo>
                  <a:lnTo>
                    <a:pt x="199" y="1055"/>
                  </a:lnTo>
                  <a:lnTo>
                    <a:pt x="220" y="1074"/>
                  </a:lnTo>
                  <a:lnTo>
                    <a:pt x="244" y="1092"/>
                  </a:lnTo>
                  <a:lnTo>
                    <a:pt x="268" y="1109"/>
                  </a:lnTo>
                  <a:lnTo>
                    <a:pt x="292" y="1125"/>
                  </a:lnTo>
                  <a:lnTo>
                    <a:pt x="317" y="1139"/>
                  </a:lnTo>
                  <a:lnTo>
                    <a:pt x="344" y="1153"/>
                  </a:lnTo>
                  <a:lnTo>
                    <a:pt x="371" y="1164"/>
                  </a:lnTo>
                  <a:lnTo>
                    <a:pt x="398" y="1175"/>
                  </a:lnTo>
                  <a:lnTo>
                    <a:pt x="426" y="1185"/>
                  </a:lnTo>
                  <a:lnTo>
                    <a:pt x="455" y="1193"/>
                  </a:lnTo>
                  <a:lnTo>
                    <a:pt x="485" y="1200"/>
                  </a:lnTo>
                  <a:lnTo>
                    <a:pt x="514" y="1206"/>
                  </a:lnTo>
                  <a:lnTo>
                    <a:pt x="544" y="1209"/>
                  </a:lnTo>
                  <a:lnTo>
                    <a:pt x="576" y="1211"/>
                  </a:lnTo>
                  <a:lnTo>
                    <a:pt x="607" y="1212"/>
                  </a:lnTo>
                  <a:lnTo>
                    <a:pt x="607" y="1212"/>
                  </a:lnTo>
                  <a:lnTo>
                    <a:pt x="637" y="1211"/>
                  </a:lnTo>
                  <a:lnTo>
                    <a:pt x="669" y="1209"/>
                  </a:lnTo>
                  <a:lnTo>
                    <a:pt x="699" y="1206"/>
                  </a:lnTo>
                  <a:lnTo>
                    <a:pt x="729" y="1200"/>
                  </a:lnTo>
                  <a:lnTo>
                    <a:pt x="758" y="1193"/>
                  </a:lnTo>
                  <a:lnTo>
                    <a:pt x="787" y="1185"/>
                  </a:lnTo>
                  <a:lnTo>
                    <a:pt x="815" y="1175"/>
                  </a:lnTo>
                  <a:lnTo>
                    <a:pt x="842" y="1165"/>
                  </a:lnTo>
                  <a:lnTo>
                    <a:pt x="869" y="1153"/>
                  </a:lnTo>
                  <a:lnTo>
                    <a:pt x="895" y="1139"/>
                  </a:lnTo>
                  <a:lnTo>
                    <a:pt x="921" y="1125"/>
                  </a:lnTo>
                  <a:lnTo>
                    <a:pt x="946" y="1109"/>
                  </a:lnTo>
                  <a:lnTo>
                    <a:pt x="969" y="1092"/>
                  </a:lnTo>
                  <a:lnTo>
                    <a:pt x="992" y="1074"/>
                  </a:lnTo>
                  <a:lnTo>
                    <a:pt x="1014" y="1055"/>
                  </a:lnTo>
                  <a:lnTo>
                    <a:pt x="1036" y="1035"/>
                  </a:lnTo>
                  <a:lnTo>
                    <a:pt x="1056" y="1013"/>
                  </a:lnTo>
                  <a:lnTo>
                    <a:pt x="1074" y="992"/>
                  </a:lnTo>
                  <a:lnTo>
                    <a:pt x="1093" y="970"/>
                  </a:lnTo>
                  <a:lnTo>
                    <a:pt x="1110" y="945"/>
                  </a:lnTo>
                  <a:lnTo>
                    <a:pt x="1125" y="920"/>
                  </a:lnTo>
                  <a:lnTo>
                    <a:pt x="1140" y="895"/>
                  </a:lnTo>
                  <a:lnTo>
                    <a:pt x="1152" y="869"/>
                  </a:lnTo>
                  <a:lnTo>
                    <a:pt x="1165" y="843"/>
                  </a:lnTo>
                  <a:lnTo>
                    <a:pt x="1176" y="814"/>
                  </a:lnTo>
                  <a:lnTo>
                    <a:pt x="1185" y="786"/>
                  </a:lnTo>
                  <a:lnTo>
                    <a:pt x="1194" y="758"/>
                  </a:lnTo>
                  <a:lnTo>
                    <a:pt x="1201" y="728"/>
                  </a:lnTo>
                  <a:lnTo>
                    <a:pt x="1206" y="699"/>
                  </a:lnTo>
                  <a:lnTo>
                    <a:pt x="1210" y="668"/>
                  </a:lnTo>
                  <a:lnTo>
                    <a:pt x="1212" y="637"/>
                  </a:lnTo>
                  <a:lnTo>
                    <a:pt x="1213" y="607"/>
                  </a:lnTo>
                  <a:lnTo>
                    <a:pt x="1213" y="607"/>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698">
              <a:extLst>
                <a:ext uri="{FF2B5EF4-FFF2-40B4-BE49-F238E27FC236}">
                  <a16:creationId xmlns:a16="http://schemas.microsoft.com/office/drawing/2014/main" id="{70CB82F7-28FB-E33F-EF55-4A07E10100BE}"/>
                </a:ext>
              </a:extLst>
            </p:cNvPr>
            <p:cNvSpPr>
              <a:spLocks/>
            </p:cNvSpPr>
            <p:nvPr/>
          </p:nvSpPr>
          <p:spPr bwMode="auto">
            <a:xfrm>
              <a:off x="4337050" y="3708400"/>
              <a:ext cx="317500" cy="112713"/>
            </a:xfrm>
            <a:custGeom>
              <a:avLst/>
              <a:gdLst>
                <a:gd name="T0" fmla="*/ 574 w 600"/>
                <a:gd name="T1" fmla="*/ 163 h 215"/>
                <a:gd name="T2" fmla="*/ 372 w 600"/>
                <a:gd name="T3" fmla="*/ 163 h 215"/>
                <a:gd name="T4" fmla="*/ 372 w 600"/>
                <a:gd name="T5" fmla="*/ 0 h 215"/>
                <a:gd name="T6" fmla="*/ 229 w 600"/>
                <a:gd name="T7" fmla="*/ 0 h 215"/>
                <a:gd name="T8" fmla="*/ 229 w 600"/>
                <a:gd name="T9" fmla="*/ 163 h 215"/>
                <a:gd name="T10" fmla="*/ 26 w 600"/>
                <a:gd name="T11" fmla="*/ 163 h 215"/>
                <a:gd name="T12" fmla="*/ 26 w 600"/>
                <a:gd name="T13" fmla="*/ 163 h 215"/>
                <a:gd name="T14" fmla="*/ 20 w 600"/>
                <a:gd name="T15" fmla="*/ 164 h 215"/>
                <a:gd name="T16" fmla="*/ 15 w 600"/>
                <a:gd name="T17" fmla="*/ 165 h 215"/>
                <a:gd name="T18" fmla="*/ 11 w 600"/>
                <a:gd name="T19" fmla="*/ 168 h 215"/>
                <a:gd name="T20" fmla="*/ 8 w 600"/>
                <a:gd name="T21" fmla="*/ 171 h 215"/>
                <a:gd name="T22" fmla="*/ 4 w 600"/>
                <a:gd name="T23" fmla="*/ 174 h 215"/>
                <a:gd name="T24" fmla="*/ 2 w 600"/>
                <a:gd name="T25" fmla="*/ 179 h 215"/>
                <a:gd name="T26" fmla="*/ 1 w 600"/>
                <a:gd name="T27" fmla="*/ 183 h 215"/>
                <a:gd name="T28" fmla="*/ 0 w 600"/>
                <a:gd name="T29" fmla="*/ 189 h 215"/>
                <a:gd name="T30" fmla="*/ 0 w 600"/>
                <a:gd name="T31" fmla="*/ 189 h 215"/>
                <a:gd name="T32" fmla="*/ 1 w 600"/>
                <a:gd name="T33" fmla="*/ 195 h 215"/>
                <a:gd name="T34" fmla="*/ 2 w 600"/>
                <a:gd name="T35" fmla="*/ 199 h 215"/>
                <a:gd name="T36" fmla="*/ 4 w 600"/>
                <a:gd name="T37" fmla="*/ 204 h 215"/>
                <a:gd name="T38" fmla="*/ 8 w 600"/>
                <a:gd name="T39" fmla="*/ 207 h 215"/>
                <a:gd name="T40" fmla="*/ 11 w 600"/>
                <a:gd name="T41" fmla="*/ 210 h 215"/>
                <a:gd name="T42" fmla="*/ 15 w 600"/>
                <a:gd name="T43" fmla="*/ 213 h 215"/>
                <a:gd name="T44" fmla="*/ 20 w 600"/>
                <a:gd name="T45" fmla="*/ 214 h 215"/>
                <a:gd name="T46" fmla="*/ 26 w 600"/>
                <a:gd name="T47" fmla="*/ 215 h 215"/>
                <a:gd name="T48" fmla="*/ 574 w 600"/>
                <a:gd name="T49" fmla="*/ 215 h 215"/>
                <a:gd name="T50" fmla="*/ 574 w 600"/>
                <a:gd name="T51" fmla="*/ 215 h 215"/>
                <a:gd name="T52" fmla="*/ 580 w 600"/>
                <a:gd name="T53" fmla="*/ 214 h 215"/>
                <a:gd name="T54" fmla="*/ 584 w 600"/>
                <a:gd name="T55" fmla="*/ 213 h 215"/>
                <a:gd name="T56" fmla="*/ 589 w 600"/>
                <a:gd name="T57" fmla="*/ 210 h 215"/>
                <a:gd name="T58" fmla="*/ 593 w 600"/>
                <a:gd name="T59" fmla="*/ 207 h 215"/>
                <a:gd name="T60" fmla="*/ 596 w 600"/>
                <a:gd name="T61" fmla="*/ 204 h 215"/>
                <a:gd name="T62" fmla="*/ 598 w 600"/>
                <a:gd name="T63" fmla="*/ 199 h 215"/>
                <a:gd name="T64" fmla="*/ 600 w 600"/>
                <a:gd name="T65" fmla="*/ 195 h 215"/>
                <a:gd name="T66" fmla="*/ 600 w 600"/>
                <a:gd name="T67" fmla="*/ 189 h 215"/>
                <a:gd name="T68" fmla="*/ 600 w 600"/>
                <a:gd name="T69" fmla="*/ 189 h 215"/>
                <a:gd name="T70" fmla="*/ 600 w 600"/>
                <a:gd name="T71" fmla="*/ 183 h 215"/>
                <a:gd name="T72" fmla="*/ 598 w 600"/>
                <a:gd name="T73" fmla="*/ 179 h 215"/>
                <a:gd name="T74" fmla="*/ 596 w 600"/>
                <a:gd name="T75" fmla="*/ 174 h 215"/>
                <a:gd name="T76" fmla="*/ 593 w 600"/>
                <a:gd name="T77" fmla="*/ 171 h 215"/>
                <a:gd name="T78" fmla="*/ 589 w 600"/>
                <a:gd name="T79" fmla="*/ 168 h 215"/>
                <a:gd name="T80" fmla="*/ 584 w 600"/>
                <a:gd name="T81" fmla="*/ 165 h 215"/>
                <a:gd name="T82" fmla="*/ 580 w 600"/>
                <a:gd name="T83" fmla="*/ 164 h 215"/>
                <a:gd name="T84" fmla="*/ 574 w 600"/>
                <a:gd name="T85" fmla="*/ 163 h 215"/>
                <a:gd name="T86" fmla="*/ 574 w 600"/>
                <a:gd name="T87" fmla="*/ 16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0" h="215">
                  <a:moveTo>
                    <a:pt x="574" y="163"/>
                  </a:moveTo>
                  <a:lnTo>
                    <a:pt x="372" y="163"/>
                  </a:lnTo>
                  <a:lnTo>
                    <a:pt x="372" y="0"/>
                  </a:lnTo>
                  <a:lnTo>
                    <a:pt x="229" y="0"/>
                  </a:lnTo>
                  <a:lnTo>
                    <a:pt x="229" y="163"/>
                  </a:lnTo>
                  <a:lnTo>
                    <a:pt x="26" y="163"/>
                  </a:lnTo>
                  <a:lnTo>
                    <a:pt x="26" y="163"/>
                  </a:lnTo>
                  <a:lnTo>
                    <a:pt x="20" y="164"/>
                  </a:lnTo>
                  <a:lnTo>
                    <a:pt x="15" y="165"/>
                  </a:lnTo>
                  <a:lnTo>
                    <a:pt x="11" y="168"/>
                  </a:lnTo>
                  <a:lnTo>
                    <a:pt x="8" y="171"/>
                  </a:lnTo>
                  <a:lnTo>
                    <a:pt x="4" y="174"/>
                  </a:lnTo>
                  <a:lnTo>
                    <a:pt x="2" y="179"/>
                  </a:lnTo>
                  <a:lnTo>
                    <a:pt x="1" y="183"/>
                  </a:lnTo>
                  <a:lnTo>
                    <a:pt x="0" y="189"/>
                  </a:lnTo>
                  <a:lnTo>
                    <a:pt x="0" y="189"/>
                  </a:lnTo>
                  <a:lnTo>
                    <a:pt x="1" y="195"/>
                  </a:lnTo>
                  <a:lnTo>
                    <a:pt x="2" y="199"/>
                  </a:lnTo>
                  <a:lnTo>
                    <a:pt x="4" y="204"/>
                  </a:lnTo>
                  <a:lnTo>
                    <a:pt x="8" y="207"/>
                  </a:lnTo>
                  <a:lnTo>
                    <a:pt x="11" y="210"/>
                  </a:lnTo>
                  <a:lnTo>
                    <a:pt x="15" y="213"/>
                  </a:lnTo>
                  <a:lnTo>
                    <a:pt x="20" y="214"/>
                  </a:lnTo>
                  <a:lnTo>
                    <a:pt x="26" y="215"/>
                  </a:lnTo>
                  <a:lnTo>
                    <a:pt x="574" y="215"/>
                  </a:lnTo>
                  <a:lnTo>
                    <a:pt x="574" y="215"/>
                  </a:lnTo>
                  <a:lnTo>
                    <a:pt x="580" y="214"/>
                  </a:lnTo>
                  <a:lnTo>
                    <a:pt x="584" y="213"/>
                  </a:lnTo>
                  <a:lnTo>
                    <a:pt x="589" y="210"/>
                  </a:lnTo>
                  <a:lnTo>
                    <a:pt x="593" y="207"/>
                  </a:lnTo>
                  <a:lnTo>
                    <a:pt x="596" y="204"/>
                  </a:lnTo>
                  <a:lnTo>
                    <a:pt x="598" y="199"/>
                  </a:lnTo>
                  <a:lnTo>
                    <a:pt x="600" y="195"/>
                  </a:lnTo>
                  <a:lnTo>
                    <a:pt x="600" y="189"/>
                  </a:lnTo>
                  <a:lnTo>
                    <a:pt x="600" y="189"/>
                  </a:lnTo>
                  <a:lnTo>
                    <a:pt x="600" y="183"/>
                  </a:lnTo>
                  <a:lnTo>
                    <a:pt x="598" y="179"/>
                  </a:lnTo>
                  <a:lnTo>
                    <a:pt x="596" y="174"/>
                  </a:lnTo>
                  <a:lnTo>
                    <a:pt x="593" y="171"/>
                  </a:lnTo>
                  <a:lnTo>
                    <a:pt x="589" y="168"/>
                  </a:lnTo>
                  <a:lnTo>
                    <a:pt x="584" y="165"/>
                  </a:lnTo>
                  <a:lnTo>
                    <a:pt x="580" y="164"/>
                  </a:lnTo>
                  <a:lnTo>
                    <a:pt x="574" y="163"/>
                  </a:lnTo>
                  <a:lnTo>
                    <a:pt x="574" y="163"/>
                  </a:lnTo>
                  <a:close/>
                </a:path>
              </a:pathLst>
            </a:custGeom>
            <a:solidFill>
              <a:srgbClr val="2828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699">
              <a:extLst>
                <a:ext uri="{FF2B5EF4-FFF2-40B4-BE49-F238E27FC236}">
                  <a16:creationId xmlns:a16="http://schemas.microsoft.com/office/drawing/2014/main" id="{E4E93BDA-CB08-0687-D0D0-5B64C0DFB448}"/>
                </a:ext>
              </a:extLst>
            </p:cNvPr>
            <p:cNvSpPr>
              <a:spLocks noChangeArrowheads="1"/>
            </p:cNvSpPr>
            <p:nvPr/>
          </p:nvSpPr>
          <p:spPr bwMode="auto">
            <a:xfrm>
              <a:off x="4232275" y="3349625"/>
              <a:ext cx="523875" cy="347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700">
              <a:extLst>
                <a:ext uri="{FF2B5EF4-FFF2-40B4-BE49-F238E27FC236}">
                  <a16:creationId xmlns:a16="http://schemas.microsoft.com/office/drawing/2014/main" id="{223B5296-92A4-1C8B-6093-A8AA42433C3E}"/>
                </a:ext>
              </a:extLst>
            </p:cNvPr>
            <p:cNvSpPr>
              <a:spLocks noEditPoints="1"/>
            </p:cNvSpPr>
            <p:nvPr/>
          </p:nvSpPr>
          <p:spPr bwMode="auto">
            <a:xfrm>
              <a:off x="4213225" y="3330575"/>
              <a:ext cx="565150" cy="385763"/>
            </a:xfrm>
            <a:custGeom>
              <a:avLst/>
              <a:gdLst>
                <a:gd name="T0" fmla="*/ 1041 w 1067"/>
                <a:gd name="T1" fmla="*/ 729 h 729"/>
                <a:gd name="T2" fmla="*/ 25 w 1067"/>
                <a:gd name="T3" fmla="*/ 729 h 729"/>
                <a:gd name="T4" fmla="*/ 25 w 1067"/>
                <a:gd name="T5" fmla="*/ 729 h 729"/>
                <a:gd name="T6" fmla="*/ 20 w 1067"/>
                <a:gd name="T7" fmla="*/ 729 h 729"/>
                <a:gd name="T8" fmla="*/ 15 w 1067"/>
                <a:gd name="T9" fmla="*/ 727 h 729"/>
                <a:gd name="T10" fmla="*/ 11 w 1067"/>
                <a:gd name="T11" fmla="*/ 725 h 729"/>
                <a:gd name="T12" fmla="*/ 7 w 1067"/>
                <a:gd name="T13" fmla="*/ 721 h 729"/>
                <a:gd name="T14" fmla="*/ 3 w 1067"/>
                <a:gd name="T15" fmla="*/ 718 h 729"/>
                <a:gd name="T16" fmla="*/ 1 w 1067"/>
                <a:gd name="T17" fmla="*/ 713 h 729"/>
                <a:gd name="T18" fmla="*/ 0 w 1067"/>
                <a:gd name="T19" fmla="*/ 709 h 729"/>
                <a:gd name="T20" fmla="*/ 0 w 1067"/>
                <a:gd name="T21" fmla="*/ 703 h 729"/>
                <a:gd name="T22" fmla="*/ 0 w 1067"/>
                <a:gd name="T23" fmla="*/ 26 h 729"/>
                <a:gd name="T24" fmla="*/ 0 w 1067"/>
                <a:gd name="T25" fmla="*/ 26 h 729"/>
                <a:gd name="T26" fmla="*/ 0 w 1067"/>
                <a:gd name="T27" fmla="*/ 20 h 729"/>
                <a:gd name="T28" fmla="*/ 1 w 1067"/>
                <a:gd name="T29" fmla="*/ 15 h 729"/>
                <a:gd name="T30" fmla="*/ 3 w 1067"/>
                <a:gd name="T31" fmla="*/ 11 h 729"/>
                <a:gd name="T32" fmla="*/ 7 w 1067"/>
                <a:gd name="T33" fmla="*/ 8 h 729"/>
                <a:gd name="T34" fmla="*/ 11 w 1067"/>
                <a:gd name="T35" fmla="*/ 4 h 729"/>
                <a:gd name="T36" fmla="*/ 15 w 1067"/>
                <a:gd name="T37" fmla="*/ 2 h 729"/>
                <a:gd name="T38" fmla="*/ 20 w 1067"/>
                <a:gd name="T39" fmla="*/ 0 h 729"/>
                <a:gd name="T40" fmla="*/ 25 w 1067"/>
                <a:gd name="T41" fmla="*/ 0 h 729"/>
                <a:gd name="T42" fmla="*/ 1041 w 1067"/>
                <a:gd name="T43" fmla="*/ 0 h 729"/>
                <a:gd name="T44" fmla="*/ 1041 w 1067"/>
                <a:gd name="T45" fmla="*/ 0 h 729"/>
                <a:gd name="T46" fmla="*/ 1047 w 1067"/>
                <a:gd name="T47" fmla="*/ 0 h 729"/>
                <a:gd name="T48" fmla="*/ 1051 w 1067"/>
                <a:gd name="T49" fmla="*/ 2 h 729"/>
                <a:gd name="T50" fmla="*/ 1056 w 1067"/>
                <a:gd name="T51" fmla="*/ 4 h 729"/>
                <a:gd name="T52" fmla="*/ 1059 w 1067"/>
                <a:gd name="T53" fmla="*/ 8 h 729"/>
                <a:gd name="T54" fmla="*/ 1062 w 1067"/>
                <a:gd name="T55" fmla="*/ 11 h 729"/>
                <a:gd name="T56" fmla="*/ 1065 w 1067"/>
                <a:gd name="T57" fmla="*/ 15 h 729"/>
                <a:gd name="T58" fmla="*/ 1066 w 1067"/>
                <a:gd name="T59" fmla="*/ 20 h 729"/>
                <a:gd name="T60" fmla="*/ 1067 w 1067"/>
                <a:gd name="T61" fmla="*/ 26 h 729"/>
                <a:gd name="T62" fmla="*/ 1067 w 1067"/>
                <a:gd name="T63" fmla="*/ 703 h 729"/>
                <a:gd name="T64" fmla="*/ 1067 w 1067"/>
                <a:gd name="T65" fmla="*/ 703 h 729"/>
                <a:gd name="T66" fmla="*/ 1066 w 1067"/>
                <a:gd name="T67" fmla="*/ 709 h 729"/>
                <a:gd name="T68" fmla="*/ 1065 w 1067"/>
                <a:gd name="T69" fmla="*/ 713 h 729"/>
                <a:gd name="T70" fmla="*/ 1062 w 1067"/>
                <a:gd name="T71" fmla="*/ 718 h 729"/>
                <a:gd name="T72" fmla="*/ 1059 w 1067"/>
                <a:gd name="T73" fmla="*/ 721 h 729"/>
                <a:gd name="T74" fmla="*/ 1056 w 1067"/>
                <a:gd name="T75" fmla="*/ 725 h 729"/>
                <a:gd name="T76" fmla="*/ 1051 w 1067"/>
                <a:gd name="T77" fmla="*/ 727 h 729"/>
                <a:gd name="T78" fmla="*/ 1047 w 1067"/>
                <a:gd name="T79" fmla="*/ 729 h 729"/>
                <a:gd name="T80" fmla="*/ 1041 w 1067"/>
                <a:gd name="T81" fmla="*/ 729 h 729"/>
                <a:gd name="T82" fmla="*/ 1041 w 1067"/>
                <a:gd name="T83" fmla="*/ 729 h 729"/>
                <a:gd name="T84" fmla="*/ 51 w 1067"/>
                <a:gd name="T85" fmla="*/ 677 h 729"/>
                <a:gd name="T86" fmla="*/ 1015 w 1067"/>
                <a:gd name="T87" fmla="*/ 677 h 729"/>
                <a:gd name="T88" fmla="*/ 1015 w 1067"/>
                <a:gd name="T89" fmla="*/ 51 h 729"/>
                <a:gd name="T90" fmla="*/ 51 w 1067"/>
                <a:gd name="T91" fmla="*/ 51 h 729"/>
                <a:gd name="T92" fmla="*/ 51 w 1067"/>
                <a:gd name="T93" fmla="*/ 677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7" h="729">
                  <a:moveTo>
                    <a:pt x="1041" y="729"/>
                  </a:moveTo>
                  <a:lnTo>
                    <a:pt x="25" y="729"/>
                  </a:lnTo>
                  <a:lnTo>
                    <a:pt x="25" y="729"/>
                  </a:lnTo>
                  <a:lnTo>
                    <a:pt x="20" y="729"/>
                  </a:lnTo>
                  <a:lnTo>
                    <a:pt x="15" y="727"/>
                  </a:lnTo>
                  <a:lnTo>
                    <a:pt x="11" y="725"/>
                  </a:lnTo>
                  <a:lnTo>
                    <a:pt x="7" y="721"/>
                  </a:lnTo>
                  <a:lnTo>
                    <a:pt x="3" y="718"/>
                  </a:lnTo>
                  <a:lnTo>
                    <a:pt x="1" y="713"/>
                  </a:lnTo>
                  <a:lnTo>
                    <a:pt x="0" y="709"/>
                  </a:lnTo>
                  <a:lnTo>
                    <a:pt x="0" y="703"/>
                  </a:lnTo>
                  <a:lnTo>
                    <a:pt x="0" y="26"/>
                  </a:lnTo>
                  <a:lnTo>
                    <a:pt x="0" y="26"/>
                  </a:lnTo>
                  <a:lnTo>
                    <a:pt x="0" y="20"/>
                  </a:lnTo>
                  <a:lnTo>
                    <a:pt x="1" y="15"/>
                  </a:lnTo>
                  <a:lnTo>
                    <a:pt x="3" y="11"/>
                  </a:lnTo>
                  <a:lnTo>
                    <a:pt x="7" y="8"/>
                  </a:lnTo>
                  <a:lnTo>
                    <a:pt x="11" y="4"/>
                  </a:lnTo>
                  <a:lnTo>
                    <a:pt x="15" y="2"/>
                  </a:lnTo>
                  <a:lnTo>
                    <a:pt x="20" y="0"/>
                  </a:lnTo>
                  <a:lnTo>
                    <a:pt x="25" y="0"/>
                  </a:lnTo>
                  <a:lnTo>
                    <a:pt x="1041" y="0"/>
                  </a:lnTo>
                  <a:lnTo>
                    <a:pt x="1041" y="0"/>
                  </a:lnTo>
                  <a:lnTo>
                    <a:pt x="1047" y="0"/>
                  </a:lnTo>
                  <a:lnTo>
                    <a:pt x="1051" y="2"/>
                  </a:lnTo>
                  <a:lnTo>
                    <a:pt x="1056" y="4"/>
                  </a:lnTo>
                  <a:lnTo>
                    <a:pt x="1059" y="8"/>
                  </a:lnTo>
                  <a:lnTo>
                    <a:pt x="1062" y="11"/>
                  </a:lnTo>
                  <a:lnTo>
                    <a:pt x="1065" y="15"/>
                  </a:lnTo>
                  <a:lnTo>
                    <a:pt x="1066" y="20"/>
                  </a:lnTo>
                  <a:lnTo>
                    <a:pt x="1067" y="26"/>
                  </a:lnTo>
                  <a:lnTo>
                    <a:pt x="1067" y="703"/>
                  </a:lnTo>
                  <a:lnTo>
                    <a:pt x="1067" y="703"/>
                  </a:lnTo>
                  <a:lnTo>
                    <a:pt x="1066" y="709"/>
                  </a:lnTo>
                  <a:lnTo>
                    <a:pt x="1065" y="713"/>
                  </a:lnTo>
                  <a:lnTo>
                    <a:pt x="1062" y="718"/>
                  </a:lnTo>
                  <a:lnTo>
                    <a:pt x="1059" y="721"/>
                  </a:lnTo>
                  <a:lnTo>
                    <a:pt x="1056" y="725"/>
                  </a:lnTo>
                  <a:lnTo>
                    <a:pt x="1051" y="727"/>
                  </a:lnTo>
                  <a:lnTo>
                    <a:pt x="1047" y="729"/>
                  </a:lnTo>
                  <a:lnTo>
                    <a:pt x="1041" y="729"/>
                  </a:lnTo>
                  <a:lnTo>
                    <a:pt x="1041" y="729"/>
                  </a:lnTo>
                  <a:close/>
                  <a:moveTo>
                    <a:pt x="51" y="677"/>
                  </a:moveTo>
                  <a:lnTo>
                    <a:pt x="1015" y="677"/>
                  </a:lnTo>
                  <a:lnTo>
                    <a:pt x="1015" y="51"/>
                  </a:lnTo>
                  <a:lnTo>
                    <a:pt x="51" y="51"/>
                  </a:lnTo>
                  <a:lnTo>
                    <a:pt x="51" y="6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701">
              <a:extLst>
                <a:ext uri="{FF2B5EF4-FFF2-40B4-BE49-F238E27FC236}">
                  <a16:creationId xmlns:a16="http://schemas.microsoft.com/office/drawing/2014/main" id="{98080D77-0545-DF53-37DA-80B9B32C7B48}"/>
                </a:ext>
              </a:extLst>
            </p:cNvPr>
            <p:cNvSpPr>
              <a:spLocks/>
            </p:cNvSpPr>
            <p:nvPr/>
          </p:nvSpPr>
          <p:spPr bwMode="auto">
            <a:xfrm>
              <a:off x="4241800" y="3359150"/>
              <a:ext cx="508000" cy="328613"/>
            </a:xfrm>
            <a:custGeom>
              <a:avLst/>
              <a:gdLst>
                <a:gd name="T0" fmla="*/ 960 w 960"/>
                <a:gd name="T1" fmla="*/ 0 h 621"/>
                <a:gd name="T2" fmla="*/ 0 w 960"/>
                <a:gd name="T3" fmla="*/ 621 h 621"/>
                <a:gd name="T4" fmla="*/ 960 w 960"/>
                <a:gd name="T5" fmla="*/ 621 h 621"/>
                <a:gd name="T6" fmla="*/ 960 w 960"/>
                <a:gd name="T7" fmla="*/ 0 h 621"/>
              </a:gdLst>
              <a:ahLst/>
              <a:cxnLst>
                <a:cxn ang="0">
                  <a:pos x="T0" y="T1"/>
                </a:cxn>
                <a:cxn ang="0">
                  <a:pos x="T2" y="T3"/>
                </a:cxn>
                <a:cxn ang="0">
                  <a:pos x="T4" y="T5"/>
                </a:cxn>
                <a:cxn ang="0">
                  <a:pos x="T6" y="T7"/>
                </a:cxn>
              </a:cxnLst>
              <a:rect l="0" t="0" r="r" b="b"/>
              <a:pathLst>
                <a:path w="960" h="621">
                  <a:moveTo>
                    <a:pt x="960" y="0"/>
                  </a:moveTo>
                  <a:lnTo>
                    <a:pt x="0" y="621"/>
                  </a:lnTo>
                  <a:lnTo>
                    <a:pt x="960" y="621"/>
                  </a:lnTo>
                  <a:lnTo>
                    <a:pt x="960"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702">
              <a:extLst>
                <a:ext uri="{FF2B5EF4-FFF2-40B4-BE49-F238E27FC236}">
                  <a16:creationId xmlns:a16="http://schemas.microsoft.com/office/drawing/2014/main" id="{406EF7F6-5065-700E-ABCF-08453B82F60B}"/>
                </a:ext>
              </a:extLst>
            </p:cNvPr>
            <p:cNvSpPr>
              <a:spLocks/>
            </p:cNvSpPr>
            <p:nvPr/>
          </p:nvSpPr>
          <p:spPr bwMode="auto">
            <a:xfrm>
              <a:off x="4291013" y="3649663"/>
              <a:ext cx="349250" cy="7938"/>
            </a:xfrm>
            <a:custGeom>
              <a:avLst/>
              <a:gdLst>
                <a:gd name="T0" fmla="*/ 654 w 660"/>
                <a:gd name="T1" fmla="*/ 14 h 14"/>
                <a:gd name="T2" fmla="*/ 7 w 660"/>
                <a:gd name="T3" fmla="*/ 14 h 14"/>
                <a:gd name="T4" fmla="*/ 7 w 660"/>
                <a:gd name="T5" fmla="*/ 14 h 14"/>
                <a:gd name="T6" fmla="*/ 4 w 660"/>
                <a:gd name="T7" fmla="*/ 12 h 14"/>
                <a:gd name="T8" fmla="*/ 1 w 660"/>
                <a:gd name="T9" fmla="*/ 11 h 14"/>
                <a:gd name="T10" fmla="*/ 0 w 660"/>
                <a:gd name="T11" fmla="*/ 9 h 14"/>
                <a:gd name="T12" fmla="*/ 0 w 660"/>
                <a:gd name="T13" fmla="*/ 7 h 14"/>
                <a:gd name="T14" fmla="*/ 0 w 660"/>
                <a:gd name="T15" fmla="*/ 7 h 14"/>
                <a:gd name="T16" fmla="*/ 0 w 660"/>
                <a:gd name="T17" fmla="*/ 3 h 14"/>
                <a:gd name="T18" fmla="*/ 1 w 660"/>
                <a:gd name="T19" fmla="*/ 1 h 14"/>
                <a:gd name="T20" fmla="*/ 4 w 660"/>
                <a:gd name="T21" fmla="*/ 0 h 14"/>
                <a:gd name="T22" fmla="*/ 7 w 660"/>
                <a:gd name="T23" fmla="*/ 0 h 14"/>
                <a:gd name="T24" fmla="*/ 654 w 660"/>
                <a:gd name="T25" fmla="*/ 0 h 14"/>
                <a:gd name="T26" fmla="*/ 654 w 660"/>
                <a:gd name="T27" fmla="*/ 0 h 14"/>
                <a:gd name="T28" fmla="*/ 656 w 660"/>
                <a:gd name="T29" fmla="*/ 0 h 14"/>
                <a:gd name="T30" fmla="*/ 658 w 660"/>
                <a:gd name="T31" fmla="*/ 1 h 14"/>
                <a:gd name="T32" fmla="*/ 659 w 660"/>
                <a:gd name="T33" fmla="*/ 3 h 14"/>
                <a:gd name="T34" fmla="*/ 660 w 660"/>
                <a:gd name="T35" fmla="*/ 7 h 14"/>
                <a:gd name="T36" fmla="*/ 660 w 660"/>
                <a:gd name="T37" fmla="*/ 7 h 14"/>
                <a:gd name="T38" fmla="*/ 659 w 660"/>
                <a:gd name="T39" fmla="*/ 9 h 14"/>
                <a:gd name="T40" fmla="*/ 658 w 660"/>
                <a:gd name="T41" fmla="*/ 11 h 14"/>
                <a:gd name="T42" fmla="*/ 656 w 660"/>
                <a:gd name="T43" fmla="*/ 12 h 14"/>
                <a:gd name="T44" fmla="*/ 654 w 660"/>
                <a:gd name="T45" fmla="*/ 14 h 14"/>
                <a:gd name="T46" fmla="*/ 654 w 660"/>
                <a:gd name="T4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0" h="14">
                  <a:moveTo>
                    <a:pt x="654" y="14"/>
                  </a:moveTo>
                  <a:lnTo>
                    <a:pt x="7" y="14"/>
                  </a:lnTo>
                  <a:lnTo>
                    <a:pt x="7" y="14"/>
                  </a:lnTo>
                  <a:lnTo>
                    <a:pt x="4" y="12"/>
                  </a:lnTo>
                  <a:lnTo>
                    <a:pt x="1" y="11"/>
                  </a:lnTo>
                  <a:lnTo>
                    <a:pt x="0" y="9"/>
                  </a:lnTo>
                  <a:lnTo>
                    <a:pt x="0" y="7"/>
                  </a:lnTo>
                  <a:lnTo>
                    <a:pt x="0" y="7"/>
                  </a:lnTo>
                  <a:lnTo>
                    <a:pt x="0" y="3"/>
                  </a:lnTo>
                  <a:lnTo>
                    <a:pt x="1" y="1"/>
                  </a:lnTo>
                  <a:lnTo>
                    <a:pt x="4" y="0"/>
                  </a:lnTo>
                  <a:lnTo>
                    <a:pt x="7" y="0"/>
                  </a:lnTo>
                  <a:lnTo>
                    <a:pt x="654" y="0"/>
                  </a:lnTo>
                  <a:lnTo>
                    <a:pt x="654" y="0"/>
                  </a:lnTo>
                  <a:lnTo>
                    <a:pt x="656" y="0"/>
                  </a:lnTo>
                  <a:lnTo>
                    <a:pt x="658" y="1"/>
                  </a:lnTo>
                  <a:lnTo>
                    <a:pt x="659" y="3"/>
                  </a:lnTo>
                  <a:lnTo>
                    <a:pt x="660" y="7"/>
                  </a:lnTo>
                  <a:lnTo>
                    <a:pt x="660" y="7"/>
                  </a:lnTo>
                  <a:lnTo>
                    <a:pt x="659" y="9"/>
                  </a:lnTo>
                  <a:lnTo>
                    <a:pt x="658" y="11"/>
                  </a:lnTo>
                  <a:lnTo>
                    <a:pt x="656" y="12"/>
                  </a:lnTo>
                  <a:lnTo>
                    <a:pt x="654" y="14"/>
                  </a:lnTo>
                  <a:lnTo>
                    <a:pt x="654" y="1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703">
              <a:extLst>
                <a:ext uri="{FF2B5EF4-FFF2-40B4-BE49-F238E27FC236}">
                  <a16:creationId xmlns:a16="http://schemas.microsoft.com/office/drawing/2014/main" id="{BBEE07F3-2EB9-F87D-B092-8147F2E01F04}"/>
                </a:ext>
              </a:extLst>
            </p:cNvPr>
            <p:cNvSpPr>
              <a:spLocks/>
            </p:cNvSpPr>
            <p:nvPr/>
          </p:nvSpPr>
          <p:spPr bwMode="auto">
            <a:xfrm>
              <a:off x="4291013" y="3614738"/>
              <a:ext cx="415925" cy="6350"/>
            </a:xfrm>
            <a:custGeom>
              <a:avLst/>
              <a:gdLst>
                <a:gd name="T0" fmla="*/ 777 w 784"/>
                <a:gd name="T1" fmla="*/ 13 h 13"/>
                <a:gd name="T2" fmla="*/ 7 w 784"/>
                <a:gd name="T3" fmla="*/ 13 h 13"/>
                <a:gd name="T4" fmla="*/ 7 w 784"/>
                <a:gd name="T5" fmla="*/ 13 h 13"/>
                <a:gd name="T6" fmla="*/ 4 w 784"/>
                <a:gd name="T7" fmla="*/ 12 h 13"/>
                <a:gd name="T8" fmla="*/ 1 w 784"/>
                <a:gd name="T9" fmla="*/ 11 h 13"/>
                <a:gd name="T10" fmla="*/ 0 w 784"/>
                <a:gd name="T11" fmla="*/ 9 h 13"/>
                <a:gd name="T12" fmla="*/ 0 w 784"/>
                <a:gd name="T13" fmla="*/ 7 h 13"/>
                <a:gd name="T14" fmla="*/ 0 w 784"/>
                <a:gd name="T15" fmla="*/ 7 h 13"/>
                <a:gd name="T16" fmla="*/ 0 w 784"/>
                <a:gd name="T17" fmla="*/ 3 h 13"/>
                <a:gd name="T18" fmla="*/ 1 w 784"/>
                <a:gd name="T19" fmla="*/ 1 h 13"/>
                <a:gd name="T20" fmla="*/ 4 w 784"/>
                <a:gd name="T21" fmla="*/ 0 h 13"/>
                <a:gd name="T22" fmla="*/ 7 w 784"/>
                <a:gd name="T23" fmla="*/ 0 h 13"/>
                <a:gd name="T24" fmla="*/ 777 w 784"/>
                <a:gd name="T25" fmla="*/ 0 h 13"/>
                <a:gd name="T26" fmla="*/ 777 w 784"/>
                <a:gd name="T27" fmla="*/ 0 h 13"/>
                <a:gd name="T28" fmla="*/ 780 w 784"/>
                <a:gd name="T29" fmla="*/ 0 h 13"/>
                <a:gd name="T30" fmla="*/ 782 w 784"/>
                <a:gd name="T31" fmla="*/ 1 h 13"/>
                <a:gd name="T32" fmla="*/ 784 w 784"/>
                <a:gd name="T33" fmla="*/ 3 h 13"/>
                <a:gd name="T34" fmla="*/ 784 w 784"/>
                <a:gd name="T35" fmla="*/ 7 h 13"/>
                <a:gd name="T36" fmla="*/ 784 w 784"/>
                <a:gd name="T37" fmla="*/ 7 h 13"/>
                <a:gd name="T38" fmla="*/ 784 w 784"/>
                <a:gd name="T39" fmla="*/ 9 h 13"/>
                <a:gd name="T40" fmla="*/ 782 w 784"/>
                <a:gd name="T41" fmla="*/ 11 h 13"/>
                <a:gd name="T42" fmla="*/ 780 w 784"/>
                <a:gd name="T43" fmla="*/ 12 h 13"/>
                <a:gd name="T44" fmla="*/ 777 w 784"/>
                <a:gd name="T45" fmla="*/ 13 h 13"/>
                <a:gd name="T46" fmla="*/ 777 w 784"/>
                <a:gd name="T4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4" h="13">
                  <a:moveTo>
                    <a:pt x="777" y="13"/>
                  </a:moveTo>
                  <a:lnTo>
                    <a:pt x="7" y="13"/>
                  </a:lnTo>
                  <a:lnTo>
                    <a:pt x="7" y="13"/>
                  </a:lnTo>
                  <a:lnTo>
                    <a:pt x="4" y="12"/>
                  </a:lnTo>
                  <a:lnTo>
                    <a:pt x="1" y="11"/>
                  </a:lnTo>
                  <a:lnTo>
                    <a:pt x="0" y="9"/>
                  </a:lnTo>
                  <a:lnTo>
                    <a:pt x="0" y="7"/>
                  </a:lnTo>
                  <a:lnTo>
                    <a:pt x="0" y="7"/>
                  </a:lnTo>
                  <a:lnTo>
                    <a:pt x="0" y="3"/>
                  </a:lnTo>
                  <a:lnTo>
                    <a:pt x="1" y="1"/>
                  </a:lnTo>
                  <a:lnTo>
                    <a:pt x="4" y="0"/>
                  </a:lnTo>
                  <a:lnTo>
                    <a:pt x="7" y="0"/>
                  </a:lnTo>
                  <a:lnTo>
                    <a:pt x="777" y="0"/>
                  </a:lnTo>
                  <a:lnTo>
                    <a:pt x="777" y="0"/>
                  </a:lnTo>
                  <a:lnTo>
                    <a:pt x="780" y="0"/>
                  </a:lnTo>
                  <a:lnTo>
                    <a:pt x="782" y="1"/>
                  </a:lnTo>
                  <a:lnTo>
                    <a:pt x="784" y="3"/>
                  </a:lnTo>
                  <a:lnTo>
                    <a:pt x="784" y="7"/>
                  </a:lnTo>
                  <a:lnTo>
                    <a:pt x="784" y="7"/>
                  </a:lnTo>
                  <a:lnTo>
                    <a:pt x="784" y="9"/>
                  </a:lnTo>
                  <a:lnTo>
                    <a:pt x="782" y="11"/>
                  </a:lnTo>
                  <a:lnTo>
                    <a:pt x="780" y="12"/>
                  </a:lnTo>
                  <a:lnTo>
                    <a:pt x="777" y="13"/>
                  </a:lnTo>
                  <a:lnTo>
                    <a:pt x="777" y="13"/>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704">
              <a:extLst>
                <a:ext uri="{FF2B5EF4-FFF2-40B4-BE49-F238E27FC236}">
                  <a16:creationId xmlns:a16="http://schemas.microsoft.com/office/drawing/2014/main" id="{A7AB566C-884C-91F4-89E5-E42DC6C452C7}"/>
                </a:ext>
              </a:extLst>
            </p:cNvPr>
            <p:cNvSpPr>
              <a:spLocks noChangeArrowheads="1"/>
            </p:cNvSpPr>
            <p:nvPr/>
          </p:nvSpPr>
          <p:spPr bwMode="auto">
            <a:xfrm>
              <a:off x="4611688" y="3525838"/>
              <a:ext cx="82550" cy="5715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705">
              <a:extLst>
                <a:ext uri="{FF2B5EF4-FFF2-40B4-BE49-F238E27FC236}">
                  <a16:creationId xmlns:a16="http://schemas.microsoft.com/office/drawing/2014/main" id="{B5950646-C573-C962-1E22-FEB34CE6C79D}"/>
                </a:ext>
              </a:extLst>
            </p:cNvPr>
            <p:cNvSpPr>
              <a:spLocks noChangeArrowheads="1"/>
            </p:cNvSpPr>
            <p:nvPr/>
          </p:nvSpPr>
          <p:spPr bwMode="auto">
            <a:xfrm>
              <a:off x="4516438" y="3525838"/>
              <a:ext cx="82550" cy="5715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706">
              <a:extLst>
                <a:ext uri="{FF2B5EF4-FFF2-40B4-BE49-F238E27FC236}">
                  <a16:creationId xmlns:a16="http://schemas.microsoft.com/office/drawing/2014/main" id="{6F171E45-9CEB-07F7-511E-26F514B06625}"/>
                </a:ext>
              </a:extLst>
            </p:cNvPr>
            <p:cNvSpPr>
              <a:spLocks noChangeArrowheads="1"/>
            </p:cNvSpPr>
            <p:nvPr/>
          </p:nvSpPr>
          <p:spPr bwMode="auto">
            <a:xfrm>
              <a:off x="4611688" y="3455988"/>
              <a:ext cx="82550" cy="5715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707">
              <a:extLst>
                <a:ext uri="{FF2B5EF4-FFF2-40B4-BE49-F238E27FC236}">
                  <a16:creationId xmlns:a16="http://schemas.microsoft.com/office/drawing/2014/main" id="{1B4068F9-8DBC-C1F3-2328-DD08833424C5}"/>
                </a:ext>
              </a:extLst>
            </p:cNvPr>
            <p:cNvSpPr>
              <a:spLocks noChangeArrowheads="1"/>
            </p:cNvSpPr>
            <p:nvPr/>
          </p:nvSpPr>
          <p:spPr bwMode="auto">
            <a:xfrm>
              <a:off x="4516438" y="3455988"/>
              <a:ext cx="82550" cy="5715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Rectangle 708">
              <a:extLst>
                <a:ext uri="{FF2B5EF4-FFF2-40B4-BE49-F238E27FC236}">
                  <a16:creationId xmlns:a16="http://schemas.microsoft.com/office/drawing/2014/main" id="{26E1108A-B1F0-A046-6169-13F6551CA4B1}"/>
                </a:ext>
              </a:extLst>
            </p:cNvPr>
            <p:cNvSpPr>
              <a:spLocks noChangeArrowheads="1"/>
            </p:cNvSpPr>
            <p:nvPr/>
          </p:nvSpPr>
          <p:spPr bwMode="auto">
            <a:xfrm>
              <a:off x="4294188" y="3454400"/>
              <a:ext cx="184150" cy="127000"/>
            </a:xfrm>
            <a:prstGeom prst="rect">
              <a:avLst/>
            </a:prstGeom>
            <a:solidFill>
              <a:srgbClr val="0071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709">
              <a:extLst>
                <a:ext uri="{FF2B5EF4-FFF2-40B4-BE49-F238E27FC236}">
                  <a16:creationId xmlns:a16="http://schemas.microsoft.com/office/drawing/2014/main" id="{CF55405A-3C1C-7457-82CB-06456CE2D54C}"/>
                </a:ext>
              </a:extLst>
            </p:cNvPr>
            <p:cNvSpPr>
              <a:spLocks noChangeArrowheads="1"/>
            </p:cNvSpPr>
            <p:nvPr/>
          </p:nvSpPr>
          <p:spPr bwMode="auto">
            <a:xfrm>
              <a:off x="4256088" y="3371850"/>
              <a:ext cx="479425" cy="55563"/>
            </a:xfrm>
            <a:prstGeom prst="rect">
              <a:avLst/>
            </a:prstGeom>
            <a:solidFill>
              <a:srgbClr val="0071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710">
              <a:extLst>
                <a:ext uri="{FF2B5EF4-FFF2-40B4-BE49-F238E27FC236}">
                  <a16:creationId xmlns:a16="http://schemas.microsoft.com/office/drawing/2014/main" id="{AEA05960-30A9-C3DA-1F9D-E6EAFECC9A6F}"/>
                </a:ext>
              </a:extLst>
            </p:cNvPr>
            <p:cNvSpPr>
              <a:spLocks/>
            </p:cNvSpPr>
            <p:nvPr/>
          </p:nvSpPr>
          <p:spPr bwMode="auto">
            <a:xfrm>
              <a:off x="4378325" y="3471863"/>
              <a:ext cx="12700" cy="31750"/>
            </a:xfrm>
            <a:custGeom>
              <a:avLst/>
              <a:gdLst>
                <a:gd name="T0" fmla="*/ 13 w 24"/>
                <a:gd name="T1" fmla="*/ 59 h 59"/>
                <a:gd name="T2" fmla="*/ 13 w 24"/>
                <a:gd name="T3" fmla="*/ 59 h 59"/>
                <a:gd name="T4" fmla="*/ 15 w 24"/>
                <a:gd name="T5" fmla="*/ 58 h 59"/>
                <a:gd name="T6" fmla="*/ 18 w 24"/>
                <a:gd name="T7" fmla="*/ 58 h 59"/>
                <a:gd name="T8" fmla="*/ 20 w 24"/>
                <a:gd name="T9" fmla="*/ 55 h 59"/>
                <a:gd name="T10" fmla="*/ 21 w 24"/>
                <a:gd name="T11" fmla="*/ 53 h 59"/>
                <a:gd name="T12" fmla="*/ 24 w 24"/>
                <a:gd name="T13" fmla="*/ 8 h 59"/>
                <a:gd name="T14" fmla="*/ 24 w 24"/>
                <a:gd name="T15" fmla="*/ 8 h 59"/>
                <a:gd name="T16" fmla="*/ 24 w 24"/>
                <a:gd name="T17" fmla="*/ 5 h 59"/>
                <a:gd name="T18" fmla="*/ 21 w 24"/>
                <a:gd name="T19" fmla="*/ 2 h 59"/>
                <a:gd name="T20" fmla="*/ 17 w 24"/>
                <a:gd name="T21" fmla="*/ 0 h 59"/>
                <a:gd name="T22" fmla="*/ 13 w 24"/>
                <a:gd name="T23" fmla="*/ 0 h 59"/>
                <a:gd name="T24" fmla="*/ 13 w 24"/>
                <a:gd name="T25" fmla="*/ 0 h 59"/>
                <a:gd name="T26" fmla="*/ 8 w 24"/>
                <a:gd name="T27" fmla="*/ 0 h 59"/>
                <a:gd name="T28" fmla="*/ 4 w 24"/>
                <a:gd name="T29" fmla="*/ 2 h 59"/>
                <a:gd name="T30" fmla="*/ 2 w 24"/>
                <a:gd name="T31" fmla="*/ 5 h 59"/>
                <a:gd name="T32" fmla="*/ 0 w 24"/>
                <a:gd name="T33" fmla="*/ 8 h 59"/>
                <a:gd name="T34" fmla="*/ 5 w 24"/>
                <a:gd name="T35" fmla="*/ 53 h 59"/>
                <a:gd name="T36" fmla="*/ 5 w 24"/>
                <a:gd name="T37" fmla="*/ 53 h 59"/>
                <a:gd name="T38" fmla="*/ 6 w 24"/>
                <a:gd name="T39" fmla="*/ 55 h 59"/>
                <a:gd name="T40" fmla="*/ 7 w 24"/>
                <a:gd name="T41" fmla="*/ 58 h 59"/>
                <a:gd name="T42" fmla="*/ 9 w 24"/>
                <a:gd name="T43" fmla="*/ 58 h 59"/>
                <a:gd name="T44" fmla="*/ 13 w 24"/>
                <a:gd name="T45" fmla="*/ 59 h 59"/>
                <a:gd name="T46" fmla="*/ 13 w 24"/>
                <a:gd name="T4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59">
                  <a:moveTo>
                    <a:pt x="13" y="59"/>
                  </a:moveTo>
                  <a:lnTo>
                    <a:pt x="13" y="59"/>
                  </a:lnTo>
                  <a:lnTo>
                    <a:pt x="15" y="58"/>
                  </a:lnTo>
                  <a:lnTo>
                    <a:pt x="18" y="58"/>
                  </a:lnTo>
                  <a:lnTo>
                    <a:pt x="20" y="55"/>
                  </a:lnTo>
                  <a:lnTo>
                    <a:pt x="21" y="53"/>
                  </a:lnTo>
                  <a:lnTo>
                    <a:pt x="24" y="8"/>
                  </a:lnTo>
                  <a:lnTo>
                    <a:pt x="24" y="8"/>
                  </a:lnTo>
                  <a:lnTo>
                    <a:pt x="24" y="5"/>
                  </a:lnTo>
                  <a:lnTo>
                    <a:pt x="21" y="2"/>
                  </a:lnTo>
                  <a:lnTo>
                    <a:pt x="17" y="0"/>
                  </a:lnTo>
                  <a:lnTo>
                    <a:pt x="13" y="0"/>
                  </a:lnTo>
                  <a:lnTo>
                    <a:pt x="13" y="0"/>
                  </a:lnTo>
                  <a:lnTo>
                    <a:pt x="8" y="0"/>
                  </a:lnTo>
                  <a:lnTo>
                    <a:pt x="4" y="2"/>
                  </a:lnTo>
                  <a:lnTo>
                    <a:pt x="2" y="5"/>
                  </a:lnTo>
                  <a:lnTo>
                    <a:pt x="0" y="8"/>
                  </a:lnTo>
                  <a:lnTo>
                    <a:pt x="5" y="53"/>
                  </a:lnTo>
                  <a:lnTo>
                    <a:pt x="5" y="53"/>
                  </a:lnTo>
                  <a:lnTo>
                    <a:pt x="6" y="55"/>
                  </a:lnTo>
                  <a:lnTo>
                    <a:pt x="7" y="58"/>
                  </a:lnTo>
                  <a:lnTo>
                    <a:pt x="9" y="58"/>
                  </a:lnTo>
                  <a:lnTo>
                    <a:pt x="13" y="59"/>
                  </a:lnTo>
                  <a:lnTo>
                    <a:pt x="13" y="59"/>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712">
              <a:extLst>
                <a:ext uri="{FF2B5EF4-FFF2-40B4-BE49-F238E27FC236}">
                  <a16:creationId xmlns:a16="http://schemas.microsoft.com/office/drawing/2014/main" id="{3E595AAD-917B-1E00-1BCA-748E3A8D437A}"/>
                </a:ext>
              </a:extLst>
            </p:cNvPr>
            <p:cNvSpPr>
              <a:spLocks/>
            </p:cNvSpPr>
            <p:nvPr/>
          </p:nvSpPr>
          <p:spPr bwMode="auto">
            <a:xfrm>
              <a:off x="4343400" y="3490913"/>
              <a:ext cx="28575" cy="22225"/>
            </a:xfrm>
            <a:custGeom>
              <a:avLst/>
              <a:gdLst>
                <a:gd name="T0" fmla="*/ 53 w 54"/>
                <a:gd name="T1" fmla="*/ 36 h 42"/>
                <a:gd name="T2" fmla="*/ 53 w 54"/>
                <a:gd name="T3" fmla="*/ 36 h 42"/>
                <a:gd name="T4" fmla="*/ 54 w 54"/>
                <a:gd name="T5" fmla="*/ 34 h 42"/>
                <a:gd name="T6" fmla="*/ 54 w 54"/>
                <a:gd name="T7" fmla="*/ 32 h 42"/>
                <a:gd name="T8" fmla="*/ 54 w 54"/>
                <a:gd name="T9" fmla="*/ 29 h 42"/>
                <a:gd name="T10" fmla="*/ 53 w 54"/>
                <a:gd name="T11" fmla="*/ 27 h 42"/>
                <a:gd name="T12" fmla="*/ 15 w 54"/>
                <a:gd name="T13" fmla="*/ 1 h 42"/>
                <a:gd name="T14" fmla="*/ 15 w 54"/>
                <a:gd name="T15" fmla="*/ 1 h 42"/>
                <a:gd name="T16" fmla="*/ 12 w 54"/>
                <a:gd name="T17" fmla="*/ 0 h 42"/>
                <a:gd name="T18" fmla="*/ 8 w 54"/>
                <a:gd name="T19" fmla="*/ 1 h 42"/>
                <a:gd name="T20" fmla="*/ 5 w 54"/>
                <a:gd name="T21" fmla="*/ 4 h 42"/>
                <a:gd name="T22" fmla="*/ 3 w 54"/>
                <a:gd name="T23" fmla="*/ 7 h 42"/>
                <a:gd name="T24" fmla="*/ 3 w 54"/>
                <a:gd name="T25" fmla="*/ 7 h 42"/>
                <a:gd name="T26" fmla="*/ 0 w 54"/>
                <a:gd name="T27" fmla="*/ 11 h 42"/>
                <a:gd name="T28" fmla="*/ 0 w 54"/>
                <a:gd name="T29" fmla="*/ 16 h 42"/>
                <a:gd name="T30" fmla="*/ 1 w 54"/>
                <a:gd name="T31" fmla="*/ 19 h 42"/>
                <a:gd name="T32" fmla="*/ 4 w 54"/>
                <a:gd name="T33" fmla="*/ 22 h 42"/>
                <a:gd name="T34" fmla="*/ 45 w 54"/>
                <a:gd name="T35" fmla="*/ 41 h 42"/>
                <a:gd name="T36" fmla="*/ 45 w 54"/>
                <a:gd name="T37" fmla="*/ 41 h 42"/>
                <a:gd name="T38" fmla="*/ 48 w 54"/>
                <a:gd name="T39" fmla="*/ 42 h 42"/>
                <a:gd name="T40" fmla="*/ 49 w 54"/>
                <a:gd name="T41" fmla="*/ 41 h 42"/>
                <a:gd name="T42" fmla="*/ 51 w 54"/>
                <a:gd name="T43" fmla="*/ 38 h 42"/>
                <a:gd name="T44" fmla="*/ 53 w 54"/>
                <a:gd name="T45" fmla="*/ 36 h 42"/>
                <a:gd name="T46" fmla="*/ 53 w 54"/>
                <a:gd name="T47"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42">
                  <a:moveTo>
                    <a:pt x="53" y="36"/>
                  </a:moveTo>
                  <a:lnTo>
                    <a:pt x="53" y="36"/>
                  </a:lnTo>
                  <a:lnTo>
                    <a:pt x="54" y="34"/>
                  </a:lnTo>
                  <a:lnTo>
                    <a:pt x="54" y="32"/>
                  </a:lnTo>
                  <a:lnTo>
                    <a:pt x="54" y="29"/>
                  </a:lnTo>
                  <a:lnTo>
                    <a:pt x="53" y="27"/>
                  </a:lnTo>
                  <a:lnTo>
                    <a:pt x="15" y="1"/>
                  </a:lnTo>
                  <a:lnTo>
                    <a:pt x="15" y="1"/>
                  </a:lnTo>
                  <a:lnTo>
                    <a:pt x="12" y="0"/>
                  </a:lnTo>
                  <a:lnTo>
                    <a:pt x="8" y="1"/>
                  </a:lnTo>
                  <a:lnTo>
                    <a:pt x="5" y="4"/>
                  </a:lnTo>
                  <a:lnTo>
                    <a:pt x="3" y="7"/>
                  </a:lnTo>
                  <a:lnTo>
                    <a:pt x="3" y="7"/>
                  </a:lnTo>
                  <a:lnTo>
                    <a:pt x="0" y="11"/>
                  </a:lnTo>
                  <a:lnTo>
                    <a:pt x="0" y="16"/>
                  </a:lnTo>
                  <a:lnTo>
                    <a:pt x="1" y="19"/>
                  </a:lnTo>
                  <a:lnTo>
                    <a:pt x="4" y="22"/>
                  </a:lnTo>
                  <a:lnTo>
                    <a:pt x="45" y="41"/>
                  </a:lnTo>
                  <a:lnTo>
                    <a:pt x="45" y="41"/>
                  </a:lnTo>
                  <a:lnTo>
                    <a:pt x="48" y="42"/>
                  </a:lnTo>
                  <a:lnTo>
                    <a:pt x="49" y="41"/>
                  </a:lnTo>
                  <a:lnTo>
                    <a:pt x="51" y="38"/>
                  </a:lnTo>
                  <a:lnTo>
                    <a:pt x="53" y="36"/>
                  </a:lnTo>
                  <a:lnTo>
                    <a:pt x="53" y="36"/>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714">
              <a:extLst>
                <a:ext uri="{FF2B5EF4-FFF2-40B4-BE49-F238E27FC236}">
                  <a16:creationId xmlns:a16="http://schemas.microsoft.com/office/drawing/2014/main" id="{AA0B0C9A-EDAC-18F7-DBE5-11E73C987985}"/>
                </a:ext>
              </a:extLst>
            </p:cNvPr>
            <p:cNvSpPr>
              <a:spLocks/>
            </p:cNvSpPr>
            <p:nvPr/>
          </p:nvSpPr>
          <p:spPr bwMode="auto">
            <a:xfrm>
              <a:off x="4397375" y="3490913"/>
              <a:ext cx="28575" cy="22225"/>
            </a:xfrm>
            <a:custGeom>
              <a:avLst/>
              <a:gdLst>
                <a:gd name="T0" fmla="*/ 2 w 54"/>
                <a:gd name="T1" fmla="*/ 36 h 42"/>
                <a:gd name="T2" fmla="*/ 2 w 54"/>
                <a:gd name="T3" fmla="*/ 36 h 42"/>
                <a:gd name="T4" fmla="*/ 3 w 54"/>
                <a:gd name="T5" fmla="*/ 38 h 42"/>
                <a:gd name="T6" fmla="*/ 5 w 54"/>
                <a:gd name="T7" fmla="*/ 41 h 42"/>
                <a:gd name="T8" fmla="*/ 7 w 54"/>
                <a:gd name="T9" fmla="*/ 42 h 42"/>
                <a:gd name="T10" fmla="*/ 9 w 54"/>
                <a:gd name="T11" fmla="*/ 41 h 42"/>
                <a:gd name="T12" fmla="*/ 51 w 54"/>
                <a:gd name="T13" fmla="*/ 22 h 42"/>
                <a:gd name="T14" fmla="*/ 51 w 54"/>
                <a:gd name="T15" fmla="*/ 22 h 42"/>
                <a:gd name="T16" fmla="*/ 53 w 54"/>
                <a:gd name="T17" fmla="*/ 19 h 42"/>
                <a:gd name="T18" fmla="*/ 54 w 54"/>
                <a:gd name="T19" fmla="*/ 16 h 42"/>
                <a:gd name="T20" fmla="*/ 54 w 54"/>
                <a:gd name="T21" fmla="*/ 11 h 42"/>
                <a:gd name="T22" fmla="*/ 52 w 54"/>
                <a:gd name="T23" fmla="*/ 7 h 42"/>
                <a:gd name="T24" fmla="*/ 52 w 54"/>
                <a:gd name="T25" fmla="*/ 7 h 42"/>
                <a:gd name="T26" fmla="*/ 49 w 54"/>
                <a:gd name="T27" fmla="*/ 4 h 42"/>
                <a:gd name="T28" fmla="*/ 45 w 54"/>
                <a:gd name="T29" fmla="*/ 1 h 42"/>
                <a:gd name="T30" fmla="*/ 42 w 54"/>
                <a:gd name="T31" fmla="*/ 0 h 42"/>
                <a:gd name="T32" fmla="*/ 39 w 54"/>
                <a:gd name="T33" fmla="*/ 1 h 42"/>
                <a:gd name="T34" fmla="*/ 2 w 54"/>
                <a:gd name="T35" fmla="*/ 27 h 42"/>
                <a:gd name="T36" fmla="*/ 2 w 54"/>
                <a:gd name="T37" fmla="*/ 27 h 42"/>
                <a:gd name="T38" fmla="*/ 0 w 54"/>
                <a:gd name="T39" fmla="*/ 29 h 42"/>
                <a:gd name="T40" fmla="*/ 0 w 54"/>
                <a:gd name="T41" fmla="*/ 32 h 42"/>
                <a:gd name="T42" fmla="*/ 0 w 54"/>
                <a:gd name="T43" fmla="*/ 34 h 42"/>
                <a:gd name="T44" fmla="*/ 2 w 54"/>
                <a:gd name="T45" fmla="*/ 36 h 42"/>
                <a:gd name="T46" fmla="*/ 2 w 54"/>
                <a:gd name="T47"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42">
                  <a:moveTo>
                    <a:pt x="2" y="36"/>
                  </a:moveTo>
                  <a:lnTo>
                    <a:pt x="2" y="36"/>
                  </a:lnTo>
                  <a:lnTo>
                    <a:pt x="3" y="38"/>
                  </a:lnTo>
                  <a:lnTo>
                    <a:pt x="5" y="41"/>
                  </a:lnTo>
                  <a:lnTo>
                    <a:pt x="7" y="42"/>
                  </a:lnTo>
                  <a:lnTo>
                    <a:pt x="9" y="41"/>
                  </a:lnTo>
                  <a:lnTo>
                    <a:pt x="51" y="22"/>
                  </a:lnTo>
                  <a:lnTo>
                    <a:pt x="51" y="22"/>
                  </a:lnTo>
                  <a:lnTo>
                    <a:pt x="53" y="19"/>
                  </a:lnTo>
                  <a:lnTo>
                    <a:pt x="54" y="16"/>
                  </a:lnTo>
                  <a:lnTo>
                    <a:pt x="54" y="11"/>
                  </a:lnTo>
                  <a:lnTo>
                    <a:pt x="52" y="7"/>
                  </a:lnTo>
                  <a:lnTo>
                    <a:pt x="52" y="7"/>
                  </a:lnTo>
                  <a:lnTo>
                    <a:pt x="49" y="4"/>
                  </a:lnTo>
                  <a:lnTo>
                    <a:pt x="45" y="1"/>
                  </a:lnTo>
                  <a:lnTo>
                    <a:pt x="42" y="0"/>
                  </a:lnTo>
                  <a:lnTo>
                    <a:pt x="39" y="1"/>
                  </a:lnTo>
                  <a:lnTo>
                    <a:pt x="2" y="27"/>
                  </a:lnTo>
                  <a:lnTo>
                    <a:pt x="2" y="27"/>
                  </a:lnTo>
                  <a:lnTo>
                    <a:pt x="0" y="29"/>
                  </a:lnTo>
                  <a:lnTo>
                    <a:pt x="0" y="32"/>
                  </a:lnTo>
                  <a:lnTo>
                    <a:pt x="0" y="34"/>
                  </a:lnTo>
                  <a:lnTo>
                    <a:pt x="2" y="36"/>
                  </a:lnTo>
                  <a:lnTo>
                    <a:pt x="2" y="36"/>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716">
              <a:extLst>
                <a:ext uri="{FF2B5EF4-FFF2-40B4-BE49-F238E27FC236}">
                  <a16:creationId xmlns:a16="http://schemas.microsoft.com/office/drawing/2014/main" id="{0E2CCBA8-F277-E7D8-46BA-25A6BD364672}"/>
                </a:ext>
              </a:extLst>
            </p:cNvPr>
            <p:cNvSpPr>
              <a:spLocks/>
            </p:cNvSpPr>
            <p:nvPr/>
          </p:nvSpPr>
          <p:spPr bwMode="auto">
            <a:xfrm>
              <a:off x="4378325" y="3533775"/>
              <a:ext cx="12700" cy="30163"/>
            </a:xfrm>
            <a:custGeom>
              <a:avLst/>
              <a:gdLst>
                <a:gd name="T0" fmla="*/ 13 w 24"/>
                <a:gd name="T1" fmla="*/ 0 h 59"/>
                <a:gd name="T2" fmla="*/ 13 w 24"/>
                <a:gd name="T3" fmla="*/ 0 h 59"/>
                <a:gd name="T4" fmla="*/ 15 w 24"/>
                <a:gd name="T5" fmla="*/ 1 h 59"/>
                <a:gd name="T6" fmla="*/ 18 w 24"/>
                <a:gd name="T7" fmla="*/ 2 h 59"/>
                <a:gd name="T8" fmla="*/ 20 w 24"/>
                <a:gd name="T9" fmla="*/ 3 h 59"/>
                <a:gd name="T10" fmla="*/ 21 w 24"/>
                <a:gd name="T11" fmla="*/ 5 h 59"/>
                <a:gd name="T12" fmla="*/ 24 w 24"/>
                <a:gd name="T13" fmla="*/ 50 h 59"/>
                <a:gd name="T14" fmla="*/ 24 w 24"/>
                <a:gd name="T15" fmla="*/ 50 h 59"/>
                <a:gd name="T16" fmla="*/ 24 w 24"/>
                <a:gd name="T17" fmla="*/ 54 h 59"/>
                <a:gd name="T18" fmla="*/ 21 w 24"/>
                <a:gd name="T19" fmla="*/ 56 h 59"/>
                <a:gd name="T20" fmla="*/ 17 w 24"/>
                <a:gd name="T21" fmla="*/ 58 h 59"/>
                <a:gd name="T22" fmla="*/ 13 w 24"/>
                <a:gd name="T23" fmla="*/ 59 h 59"/>
                <a:gd name="T24" fmla="*/ 13 w 24"/>
                <a:gd name="T25" fmla="*/ 59 h 59"/>
                <a:gd name="T26" fmla="*/ 8 w 24"/>
                <a:gd name="T27" fmla="*/ 58 h 59"/>
                <a:gd name="T28" fmla="*/ 4 w 24"/>
                <a:gd name="T29" fmla="*/ 56 h 59"/>
                <a:gd name="T30" fmla="*/ 2 w 24"/>
                <a:gd name="T31" fmla="*/ 54 h 59"/>
                <a:gd name="T32" fmla="*/ 0 w 24"/>
                <a:gd name="T33" fmla="*/ 50 h 59"/>
                <a:gd name="T34" fmla="*/ 5 w 24"/>
                <a:gd name="T35" fmla="*/ 5 h 59"/>
                <a:gd name="T36" fmla="*/ 5 w 24"/>
                <a:gd name="T37" fmla="*/ 5 h 59"/>
                <a:gd name="T38" fmla="*/ 6 w 24"/>
                <a:gd name="T39" fmla="*/ 3 h 59"/>
                <a:gd name="T40" fmla="*/ 7 w 24"/>
                <a:gd name="T41" fmla="*/ 2 h 59"/>
                <a:gd name="T42" fmla="*/ 9 w 24"/>
                <a:gd name="T43" fmla="*/ 1 h 59"/>
                <a:gd name="T44" fmla="*/ 13 w 24"/>
                <a:gd name="T45" fmla="*/ 0 h 59"/>
                <a:gd name="T46" fmla="*/ 13 w 24"/>
                <a:gd name="T4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59">
                  <a:moveTo>
                    <a:pt x="13" y="0"/>
                  </a:moveTo>
                  <a:lnTo>
                    <a:pt x="13" y="0"/>
                  </a:lnTo>
                  <a:lnTo>
                    <a:pt x="15" y="1"/>
                  </a:lnTo>
                  <a:lnTo>
                    <a:pt x="18" y="2"/>
                  </a:lnTo>
                  <a:lnTo>
                    <a:pt x="20" y="3"/>
                  </a:lnTo>
                  <a:lnTo>
                    <a:pt x="21" y="5"/>
                  </a:lnTo>
                  <a:lnTo>
                    <a:pt x="24" y="50"/>
                  </a:lnTo>
                  <a:lnTo>
                    <a:pt x="24" y="50"/>
                  </a:lnTo>
                  <a:lnTo>
                    <a:pt x="24" y="54"/>
                  </a:lnTo>
                  <a:lnTo>
                    <a:pt x="21" y="56"/>
                  </a:lnTo>
                  <a:lnTo>
                    <a:pt x="17" y="58"/>
                  </a:lnTo>
                  <a:lnTo>
                    <a:pt x="13" y="59"/>
                  </a:lnTo>
                  <a:lnTo>
                    <a:pt x="13" y="59"/>
                  </a:lnTo>
                  <a:lnTo>
                    <a:pt x="8" y="58"/>
                  </a:lnTo>
                  <a:lnTo>
                    <a:pt x="4" y="56"/>
                  </a:lnTo>
                  <a:lnTo>
                    <a:pt x="2" y="54"/>
                  </a:lnTo>
                  <a:lnTo>
                    <a:pt x="0" y="50"/>
                  </a:lnTo>
                  <a:lnTo>
                    <a:pt x="5" y="5"/>
                  </a:lnTo>
                  <a:lnTo>
                    <a:pt x="5" y="5"/>
                  </a:lnTo>
                  <a:lnTo>
                    <a:pt x="6" y="3"/>
                  </a:lnTo>
                  <a:lnTo>
                    <a:pt x="7" y="2"/>
                  </a:lnTo>
                  <a:lnTo>
                    <a:pt x="9" y="1"/>
                  </a:lnTo>
                  <a:lnTo>
                    <a:pt x="13" y="0"/>
                  </a:lnTo>
                  <a:lnTo>
                    <a:pt x="13" y="0"/>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718">
              <a:extLst>
                <a:ext uri="{FF2B5EF4-FFF2-40B4-BE49-F238E27FC236}">
                  <a16:creationId xmlns:a16="http://schemas.microsoft.com/office/drawing/2014/main" id="{C77200D6-D395-3703-B090-241458B94E39}"/>
                </a:ext>
              </a:extLst>
            </p:cNvPr>
            <p:cNvSpPr>
              <a:spLocks/>
            </p:cNvSpPr>
            <p:nvPr/>
          </p:nvSpPr>
          <p:spPr bwMode="auto">
            <a:xfrm>
              <a:off x="4397375" y="3524250"/>
              <a:ext cx="28575" cy="20638"/>
            </a:xfrm>
            <a:custGeom>
              <a:avLst/>
              <a:gdLst>
                <a:gd name="T0" fmla="*/ 2 w 54"/>
                <a:gd name="T1" fmla="*/ 4 h 40"/>
                <a:gd name="T2" fmla="*/ 2 w 54"/>
                <a:gd name="T3" fmla="*/ 4 h 40"/>
                <a:gd name="T4" fmla="*/ 3 w 54"/>
                <a:gd name="T5" fmla="*/ 2 h 40"/>
                <a:gd name="T6" fmla="*/ 5 w 54"/>
                <a:gd name="T7" fmla="*/ 0 h 40"/>
                <a:gd name="T8" fmla="*/ 7 w 54"/>
                <a:gd name="T9" fmla="*/ 0 h 40"/>
                <a:gd name="T10" fmla="*/ 9 w 54"/>
                <a:gd name="T11" fmla="*/ 0 h 40"/>
                <a:gd name="T12" fmla="*/ 51 w 54"/>
                <a:gd name="T13" fmla="*/ 19 h 40"/>
                <a:gd name="T14" fmla="*/ 51 w 54"/>
                <a:gd name="T15" fmla="*/ 19 h 40"/>
                <a:gd name="T16" fmla="*/ 53 w 54"/>
                <a:gd name="T17" fmla="*/ 21 h 40"/>
                <a:gd name="T18" fmla="*/ 54 w 54"/>
                <a:gd name="T19" fmla="*/ 25 h 40"/>
                <a:gd name="T20" fmla="*/ 54 w 54"/>
                <a:gd name="T21" fmla="*/ 29 h 40"/>
                <a:gd name="T22" fmla="*/ 52 w 54"/>
                <a:gd name="T23" fmla="*/ 34 h 40"/>
                <a:gd name="T24" fmla="*/ 52 w 54"/>
                <a:gd name="T25" fmla="*/ 34 h 40"/>
                <a:gd name="T26" fmla="*/ 49 w 54"/>
                <a:gd name="T27" fmla="*/ 37 h 40"/>
                <a:gd name="T28" fmla="*/ 45 w 54"/>
                <a:gd name="T29" fmla="*/ 39 h 40"/>
                <a:gd name="T30" fmla="*/ 42 w 54"/>
                <a:gd name="T31" fmla="*/ 40 h 40"/>
                <a:gd name="T32" fmla="*/ 39 w 54"/>
                <a:gd name="T33" fmla="*/ 39 h 40"/>
                <a:gd name="T34" fmla="*/ 2 w 54"/>
                <a:gd name="T35" fmla="*/ 13 h 40"/>
                <a:gd name="T36" fmla="*/ 2 w 54"/>
                <a:gd name="T37" fmla="*/ 13 h 40"/>
                <a:gd name="T38" fmla="*/ 0 w 54"/>
                <a:gd name="T39" fmla="*/ 12 h 40"/>
                <a:gd name="T40" fmla="*/ 0 w 54"/>
                <a:gd name="T41" fmla="*/ 9 h 40"/>
                <a:gd name="T42" fmla="*/ 0 w 54"/>
                <a:gd name="T43" fmla="*/ 7 h 40"/>
                <a:gd name="T44" fmla="*/ 2 w 54"/>
                <a:gd name="T45" fmla="*/ 4 h 40"/>
                <a:gd name="T46" fmla="*/ 2 w 54"/>
                <a:gd name="T4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40">
                  <a:moveTo>
                    <a:pt x="2" y="4"/>
                  </a:moveTo>
                  <a:lnTo>
                    <a:pt x="2" y="4"/>
                  </a:lnTo>
                  <a:lnTo>
                    <a:pt x="3" y="2"/>
                  </a:lnTo>
                  <a:lnTo>
                    <a:pt x="5" y="0"/>
                  </a:lnTo>
                  <a:lnTo>
                    <a:pt x="7" y="0"/>
                  </a:lnTo>
                  <a:lnTo>
                    <a:pt x="9" y="0"/>
                  </a:lnTo>
                  <a:lnTo>
                    <a:pt x="51" y="19"/>
                  </a:lnTo>
                  <a:lnTo>
                    <a:pt x="51" y="19"/>
                  </a:lnTo>
                  <a:lnTo>
                    <a:pt x="53" y="21"/>
                  </a:lnTo>
                  <a:lnTo>
                    <a:pt x="54" y="25"/>
                  </a:lnTo>
                  <a:lnTo>
                    <a:pt x="54" y="29"/>
                  </a:lnTo>
                  <a:lnTo>
                    <a:pt x="52" y="34"/>
                  </a:lnTo>
                  <a:lnTo>
                    <a:pt x="52" y="34"/>
                  </a:lnTo>
                  <a:lnTo>
                    <a:pt x="49" y="37"/>
                  </a:lnTo>
                  <a:lnTo>
                    <a:pt x="45" y="39"/>
                  </a:lnTo>
                  <a:lnTo>
                    <a:pt x="42" y="40"/>
                  </a:lnTo>
                  <a:lnTo>
                    <a:pt x="39" y="39"/>
                  </a:lnTo>
                  <a:lnTo>
                    <a:pt x="2" y="13"/>
                  </a:lnTo>
                  <a:lnTo>
                    <a:pt x="2" y="13"/>
                  </a:lnTo>
                  <a:lnTo>
                    <a:pt x="0" y="12"/>
                  </a:lnTo>
                  <a:lnTo>
                    <a:pt x="0" y="9"/>
                  </a:lnTo>
                  <a:lnTo>
                    <a:pt x="0" y="7"/>
                  </a:lnTo>
                  <a:lnTo>
                    <a:pt x="2" y="4"/>
                  </a:lnTo>
                  <a:lnTo>
                    <a:pt x="2" y="4"/>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720">
              <a:extLst>
                <a:ext uri="{FF2B5EF4-FFF2-40B4-BE49-F238E27FC236}">
                  <a16:creationId xmlns:a16="http://schemas.microsoft.com/office/drawing/2014/main" id="{743B6030-00B9-1CB7-A89B-0843785697BD}"/>
                </a:ext>
              </a:extLst>
            </p:cNvPr>
            <p:cNvSpPr>
              <a:spLocks/>
            </p:cNvSpPr>
            <p:nvPr/>
          </p:nvSpPr>
          <p:spPr bwMode="auto">
            <a:xfrm>
              <a:off x="4343400" y="3524250"/>
              <a:ext cx="28575" cy="20638"/>
            </a:xfrm>
            <a:custGeom>
              <a:avLst/>
              <a:gdLst>
                <a:gd name="T0" fmla="*/ 53 w 54"/>
                <a:gd name="T1" fmla="*/ 4 h 40"/>
                <a:gd name="T2" fmla="*/ 53 w 54"/>
                <a:gd name="T3" fmla="*/ 4 h 40"/>
                <a:gd name="T4" fmla="*/ 54 w 54"/>
                <a:gd name="T5" fmla="*/ 7 h 40"/>
                <a:gd name="T6" fmla="*/ 54 w 54"/>
                <a:gd name="T7" fmla="*/ 9 h 40"/>
                <a:gd name="T8" fmla="*/ 54 w 54"/>
                <a:gd name="T9" fmla="*/ 12 h 40"/>
                <a:gd name="T10" fmla="*/ 53 w 54"/>
                <a:gd name="T11" fmla="*/ 13 h 40"/>
                <a:gd name="T12" fmla="*/ 15 w 54"/>
                <a:gd name="T13" fmla="*/ 39 h 40"/>
                <a:gd name="T14" fmla="*/ 15 w 54"/>
                <a:gd name="T15" fmla="*/ 39 h 40"/>
                <a:gd name="T16" fmla="*/ 12 w 54"/>
                <a:gd name="T17" fmla="*/ 40 h 40"/>
                <a:gd name="T18" fmla="*/ 8 w 54"/>
                <a:gd name="T19" fmla="*/ 39 h 40"/>
                <a:gd name="T20" fmla="*/ 5 w 54"/>
                <a:gd name="T21" fmla="*/ 37 h 40"/>
                <a:gd name="T22" fmla="*/ 3 w 54"/>
                <a:gd name="T23" fmla="*/ 34 h 40"/>
                <a:gd name="T24" fmla="*/ 3 w 54"/>
                <a:gd name="T25" fmla="*/ 34 h 40"/>
                <a:gd name="T26" fmla="*/ 0 w 54"/>
                <a:gd name="T27" fmla="*/ 29 h 40"/>
                <a:gd name="T28" fmla="*/ 0 w 54"/>
                <a:gd name="T29" fmla="*/ 25 h 40"/>
                <a:gd name="T30" fmla="*/ 1 w 54"/>
                <a:gd name="T31" fmla="*/ 21 h 40"/>
                <a:gd name="T32" fmla="*/ 4 w 54"/>
                <a:gd name="T33" fmla="*/ 19 h 40"/>
                <a:gd name="T34" fmla="*/ 45 w 54"/>
                <a:gd name="T35" fmla="*/ 0 h 40"/>
                <a:gd name="T36" fmla="*/ 45 w 54"/>
                <a:gd name="T37" fmla="*/ 0 h 40"/>
                <a:gd name="T38" fmla="*/ 48 w 54"/>
                <a:gd name="T39" fmla="*/ 0 h 40"/>
                <a:gd name="T40" fmla="*/ 49 w 54"/>
                <a:gd name="T41" fmla="*/ 0 h 40"/>
                <a:gd name="T42" fmla="*/ 51 w 54"/>
                <a:gd name="T43" fmla="*/ 2 h 40"/>
                <a:gd name="T44" fmla="*/ 53 w 54"/>
                <a:gd name="T45" fmla="*/ 4 h 40"/>
                <a:gd name="T46" fmla="*/ 53 w 54"/>
                <a:gd name="T4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40">
                  <a:moveTo>
                    <a:pt x="53" y="4"/>
                  </a:moveTo>
                  <a:lnTo>
                    <a:pt x="53" y="4"/>
                  </a:lnTo>
                  <a:lnTo>
                    <a:pt x="54" y="7"/>
                  </a:lnTo>
                  <a:lnTo>
                    <a:pt x="54" y="9"/>
                  </a:lnTo>
                  <a:lnTo>
                    <a:pt x="54" y="12"/>
                  </a:lnTo>
                  <a:lnTo>
                    <a:pt x="53" y="13"/>
                  </a:lnTo>
                  <a:lnTo>
                    <a:pt x="15" y="39"/>
                  </a:lnTo>
                  <a:lnTo>
                    <a:pt x="15" y="39"/>
                  </a:lnTo>
                  <a:lnTo>
                    <a:pt x="12" y="40"/>
                  </a:lnTo>
                  <a:lnTo>
                    <a:pt x="8" y="39"/>
                  </a:lnTo>
                  <a:lnTo>
                    <a:pt x="5" y="37"/>
                  </a:lnTo>
                  <a:lnTo>
                    <a:pt x="3" y="34"/>
                  </a:lnTo>
                  <a:lnTo>
                    <a:pt x="3" y="34"/>
                  </a:lnTo>
                  <a:lnTo>
                    <a:pt x="0" y="29"/>
                  </a:lnTo>
                  <a:lnTo>
                    <a:pt x="0" y="25"/>
                  </a:lnTo>
                  <a:lnTo>
                    <a:pt x="1" y="21"/>
                  </a:lnTo>
                  <a:lnTo>
                    <a:pt x="4" y="19"/>
                  </a:lnTo>
                  <a:lnTo>
                    <a:pt x="45" y="0"/>
                  </a:lnTo>
                  <a:lnTo>
                    <a:pt x="45" y="0"/>
                  </a:lnTo>
                  <a:lnTo>
                    <a:pt x="48" y="0"/>
                  </a:lnTo>
                  <a:lnTo>
                    <a:pt x="49" y="0"/>
                  </a:lnTo>
                  <a:lnTo>
                    <a:pt x="51" y="2"/>
                  </a:lnTo>
                  <a:lnTo>
                    <a:pt x="53" y="4"/>
                  </a:lnTo>
                  <a:lnTo>
                    <a:pt x="53" y="4"/>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3" name="Group 212">
            <a:extLst>
              <a:ext uri="{FF2B5EF4-FFF2-40B4-BE49-F238E27FC236}">
                <a16:creationId xmlns:a16="http://schemas.microsoft.com/office/drawing/2014/main" id="{17AF2428-545D-F8C6-D3FA-B0A08F0DF695}"/>
              </a:ext>
            </a:extLst>
          </p:cNvPr>
          <p:cNvGrpSpPr/>
          <p:nvPr/>
        </p:nvGrpSpPr>
        <p:grpSpPr>
          <a:xfrm>
            <a:off x="7516171" y="2284199"/>
            <a:ext cx="2322576" cy="2148840"/>
            <a:chOff x="7684936" y="54705"/>
            <a:chExt cx="1055523" cy="1097280"/>
          </a:xfrm>
        </p:grpSpPr>
        <p:sp>
          <p:nvSpPr>
            <p:cNvPr id="214" name="Freeform 363">
              <a:extLst>
                <a:ext uri="{FF2B5EF4-FFF2-40B4-BE49-F238E27FC236}">
                  <a16:creationId xmlns:a16="http://schemas.microsoft.com/office/drawing/2014/main" id="{C4F851A6-140C-B607-A8DE-14059C4B10C7}"/>
                </a:ext>
              </a:extLst>
            </p:cNvPr>
            <p:cNvSpPr>
              <a:spLocks/>
            </p:cNvSpPr>
            <p:nvPr/>
          </p:nvSpPr>
          <p:spPr bwMode="auto">
            <a:xfrm>
              <a:off x="7684936" y="54705"/>
              <a:ext cx="1055523" cy="1097280"/>
            </a:xfrm>
            <a:custGeom>
              <a:avLst/>
              <a:gdLst>
                <a:gd name="T0" fmla="*/ 1212 w 1213"/>
                <a:gd name="T1" fmla="*/ 576 h 1214"/>
                <a:gd name="T2" fmla="*/ 1201 w 1213"/>
                <a:gd name="T3" fmla="*/ 485 h 1214"/>
                <a:gd name="T4" fmla="*/ 1176 w 1213"/>
                <a:gd name="T5" fmla="*/ 398 h 1214"/>
                <a:gd name="T6" fmla="*/ 1140 w 1213"/>
                <a:gd name="T7" fmla="*/ 319 h 1214"/>
                <a:gd name="T8" fmla="*/ 1093 w 1213"/>
                <a:gd name="T9" fmla="*/ 244 h 1214"/>
                <a:gd name="T10" fmla="*/ 1036 w 1213"/>
                <a:gd name="T11" fmla="*/ 178 h 1214"/>
                <a:gd name="T12" fmla="*/ 969 w 1213"/>
                <a:gd name="T13" fmla="*/ 121 h 1214"/>
                <a:gd name="T14" fmla="*/ 896 w 1213"/>
                <a:gd name="T15" fmla="*/ 73 h 1214"/>
                <a:gd name="T16" fmla="*/ 815 w 1213"/>
                <a:gd name="T17" fmla="*/ 38 h 1214"/>
                <a:gd name="T18" fmla="*/ 729 w 1213"/>
                <a:gd name="T19" fmla="*/ 13 h 1214"/>
                <a:gd name="T20" fmla="*/ 637 w 1213"/>
                <a:gd name="T21" fmla="*/ 2 h 1214"/>
                <a:gd name="T22" fmla="*/ 576 w 1213"/>
                <a:gd name="T23" fmla="*/ 2 h 1214"/>
                <a:gd name="T24" fmla="*/ 485 w 1213"/>
                <a:gd name="T25" fmla="*/ 13 h 1214"/>
                <a:gd name="T26" fmla="*/ 398 w 1213"/>
                <a:gd name="T27" fmla="*/ 38 h 1214"/>
                <a:gd name="T28" fmla="*/ 317 w 1213"/>
                <a:gd name="T29" fmla="*/ 73 h 1214"/>
                <a:gd name="T30" fmla="*/ 244 w 1213"/>
                <a:gd name="T31" fmla="*/ 121 h 1214"/>
                <a:gd name="T32" fmla="*/ 178 w 1213"/>
                <a:gd name="T33" fmla="*/ 178 h 1214"/>
                <a:gd name="T34" fmla="*/ 120 w 1213"/>
                <a:gd name="T35" fmla="*/ 244 h 1214"/>
                <a:gd name="T36" fmla="*/ 73 w 1213"/>
                <a:gd name="T37" fmla="*/ 319 h 1214"/>
                <a:gd name="T38" fmla="*/ 37 w 1213"/>
                <a:gd name="T39" fmla="*/ 398 h 1214"/>
                <a:gd name="T40" fmla="*/ 12 w 1213"/>
                <a:gd name="T41" fmla="*/ 485 h 1214"/>
                <a:gd name="T42" fmla="*/ 1 w 1213"/>
                <a:gd name="T43" fmla="*/ 576 h 1214"/>
                <a:gd name="T44" fmla="*/ 1 w 1213"/>
                <a:gd name="T45" fmla="*/ 638 h 1214"/>
                <a:gd name="T46" fmla="*/ 12 w 1213"/>
                <a:gd name="T47" fmla="*/ 729 h 1214"/>
                <a:gd name="T48" fmla="*/ 37 w 1213"/>
                <a:gd name="T49" fmla="*/ 816 h 1214"/>
                <a:gd name="T50" fmla="*/ 73 w 1213"/>
                <a:gd name="T51" fmla="*/ 896 h 1214"/>
                <a:gd name="T52" fmla="*/ 120 w 1213"/>
                <a:gd name="T53" fmla="*/ 970 h 1214"/>
                <a:gd name="T54" fmla="*/ 178 w 1213"/>
                <a:gd name="T55" fmla="*/ 1036 h 1214"/>
                <a:gd name="T56" fmla="*/ 244 w 1213"/>
                <a:gd name="T57" fmla="*/ 1093 h 1214"/>
                <a:gd name="T58" fmla="*/ 317 w 1213"/>
                <a:gd name="T59" fmla="*/ 1140 h 1214"/>
                <a:gd name="T60" fmla="*/ 398 w 1213"/>
                <a:gd name="T61" fmla="*/ 1176 h 1214"/>
                <a:gd name="T62" fmla="*/ 485 w 1213"/>
                <a:gd name="T63" fmla="*/ 1201 h 1214"/>
                <a:gd name="T64" fmla="*/ 576 w 1213"/>
                <a:gd name="T65" fmla="*/ 1212 h 1214"/>
                <a:gd name="T66" fmla="*/ 637 w 1213"/>
                <a:gd name="T67" fmla="*/ 1212 h 1214"/>
                <a:gd name="T68" fmla="*/ 729 w 1213"/>
                <a:gd name="T69" fmla="*/ 1201 h 1214"/>
                <a:gd name="T70" fmla="*/ 815 w 1213"/>
                <a:gd name="T71" fmla="*/ 1176 h 1214"/>
                <a:gd name="T72" fmla="*/ 895 w 1213"/>
                <a:gd name="T73" fmla="*/ 1140 h 1214"/>
                <a:gd name="T74" fmla="*/ 969 w 1213"/>
                <a:gd name="T75" fmla="*/ 1093 h 1214"/>
                <a:gd name="T76" fmla="*/ 1036 w 1213"/>
                <a:gd name="T77" fmla="*/ 1036 h 1214"/>
                <a:gd name="T78" fmla="*/ 1093 w 1213"/>
                <a:gd name="T79" fmla="*/ 971 h 1214"/>
                <a:gd name="T80" fmla="*/ 1140 w 1213"/>
                <a:gd name="T81" fmla="*/ 896 h 1214"/>
                <a:gd name="T82" fmla="*/ 1176 w 1213"/>
                <a:gd name="T83" fmla="*/ 816 h 1214"/>
                <a:gd name="T84" fmla="*/ 1201 w 1213"/>
                <a:gd name="T85" fmla="*/ 729 h 1214"/>
                <a:gd name="T86" fmla="*/ 1212 w 1213"/>
                <a:gd name="T87" fmla="*/ 638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3" h="1214">
                  <a:moveTo>
                    <a:pt x="1213" y="608"/>
                  </a:moveTo>
                  <a:lnTo>
                    <a:pt x="1213" y="608"/>
                  </a:lnTo>
                  <a:lnTo>
                    <a:pt x="1212" y="576"/>
                  </a:lnTo>
                  <a:lnTo>
                    <a:pt x="1210" y="545"/>
                  </a:lnTo>
                  <a:lnTo>
                    <a:pt x="1206" y="514"/>
                  </a:lnTo>
                  <a:lnTo>
                    <a:pt x="1201" y="485"/>
                  </a:lnTo>
                  <a:lnTo>
                    <a:pt x="1194" y="456"/>
                  </a:lnTo>
                  <a:lnTo>
                    <a:pt x="1186" y="427"/>
                  </a:lnTo>
                  <a:lnTo>
                    <a:pt x="1176" y="398"/>
                  </a:lnTo>
                  <a:lnTo>
                    <a:pt x="1166" y="371"/>
                  </a:lnTo>
                  <a:lnTo>
                    <a:pt x="1154" y="344"/>
                  </a:lnTo>
                  <a:lnTo>
                    <a:pt x="1140" y="319"/>
                  </a:lnTo>
                  <a:lnTo>
                    <a:pt x="1125" y="293"/>
                  </a:lnTo>
                  <a:lnTo>
                    <a:pt x="1110" y="268"/>
                  </a:lnTo>
                  <a:lnTo>
                    <a:pt x="1093" y="244"/>
                  </a:lnTo>
                  <a:lnTo>
                    <a:pt x="1075" y="222"/>
                  </a:lnTo>
                  <a:lnTo>
                    <a:pt x="1056" y="199"/>
                  </a:lnTo>
                  <a:lnTo>
                    <a:pt x="1036" y="178"/>
                  </a:lnTo>
                  <a:lnTo>
                    <a:pt x="1014" y="158"/>
                  </a:lnTo>
                  <a:lnTo>
                    <a:pt x="993" y="139"/>
                  </a:lnTo>
                  <a:lnTo>
                    <a:pt x="969" y="121"/>
                  </a:lnTo>
                  <a:lnTo>
                    <a:pt x="946" y="104"/>
                  </a:lnTo>
                  <a:lnTo>
                    <a:pt x="921" y="88"/>
                  </a:lnTo>
                  <a:lnTo>
                    <a:pt x="896" y="73"/>
                  </a:lnTo>
                  <a:lnTo>
                    <a:pt x="869" y="60"/>
                  </a:lnTo>
                  <a:lnTo>
                    <a:pt x="842" y="49"/>
                  </a:lnTo>
                  <a:lnTo>
                    <a:pt x="815" y="38"/>
                  </a:lnTo>
                  <a:lnTo>
                    <a:pt x="787" y="29"/>
                  </a:lnTo>
                  <a:lnTo>
                    <a:pt x="758" y="20"/>
                  </a:lnTo>
                  <a:lnTo>
                    <a:pt x="729" y="13"/>
                  </a:lnTo>
                  <a:lnTo>
                    <a:pt x="699" y="7"/>
                  </a:lnTo>
                  <a:lnTo>
                    <a:pt x="669" y="4"/>
                  </a:lnTo>
                  <a:lnTo>
                    <a:pt x="637" y="2"/>
                  </a:lnTo>
                  <a:lnTo>
                    <a:pt x="607" y="0"/>
                  </a:lnTo>
                  <a:lnTo>
                    <a:pt x="607" y="0"/>
                  </a:lnTo>
                  <a:lnTo>
                    <a:pt x="576" y="2"/>
                  </a:lnTo>
                  <a:lnTo>
                    <a:pt x="544" y="4"/>
                  </a:lnTo>
                  <a:lnTo>
                    <a:pt x="514" y="7"/>
                  </a:lnTo>
                  <a:lnTo>
                    <a:pt x="485" y="13"/>
                  </a:lnTo>
                  <a:lnTo>
                    <a:pt x="455" y="20"/>
                  </a:lnTo>
                  <a:lnTo>
                    <a:pt x="426" y="29"/>
                  </a:lnTo>
                  <a:lnTo>
                    <a:pt x="398" y="38"/>
                  </a:lnTo>
                  <a:lnTo>
                    <a:pt x="371" y="49"/>
                  </a:lnTo>
                  <a:lnTo>
                    <a:pt x="344" y="60"/>
                  </a:lnTo>
                  <a:lnTo>
                    <a:pt x="317" y="73"/>
                  </a:lnTo>
                  <a:lnTo>
                    <a:pt x="292" y="88"/>
                  </a:lnTo>
                  <a:lnTo>
                    <a:pt x="268" y="104"/>
                  </a:lnTo>
                  <a:lnTo>
                    <a:pt x="244" y="121"/>
                  </a:lnTo>
                  <a:lnTo>
                    <a:pt x="220" y="139"/>
                  </a:lnTo>
                  <a:lnTo>
                    <a:pt x="199" y="158"/>
                  </a:lnTo>
                  <a:lnTo>
                    <a:pt x="178" y="178"/>
                  </a:lnTo>
                  <a:lnTo>
                    <a:pt x="157" y="199"/>
                  </a:lnTo>
                  <a:lnTo>
                    <a:pt x="138" y="222"/>
                  </a:lnTo>
                  <a:lnTo>
                    <a:pt x="120" y="244"/>
                  </a:lnTo>
                  <a:lnTo>
                    <a:pt x="103" y="268"/>
                  </a:lnTo>
                  <a:lnTo>
                    <a:pt x="88" y="293"/>
                  </a:lnTo>
                  <a:lnTo>
                    <a:pt x="73" y="319"/>
                  </a:lnTo>
                  <a:lnTo>
                    <a:pt x="60" y="344"/>
                  </a:lnTo>
                  <a:lnTo>
                    <a:pt x="48" y="371"/>
                  </a:lnTo>
                  <a:lnTo>
                    <a:pt x="37" y="398"/>
                  </a:lnTo>
                  <a:lnTo>
                    <a:pt x="27" y="427"/>
                  </a:lnTo>
                  <a:lnTo>
                    <a:pt x="19" y="456"/>
                  </a:lnTo>
                  <a:lnTo>
                    <a:pt x="12" y="485"/>
                  </a:lnTo>
                  <a:lnTo>
                    <a:pt x="7" y="514"/>
                  </a:lnTo>
                  <a:lnTo>
                    <a:pt x="3" y="545"/>
                  </a:lnTo>
                  <a:lnTo>
                    <a:pt x="1" y="576"/>
                  </a:lnTo>
                  <a:lnTo>
                    <a:pt x="0" y="608"/>
                  </a:lnTo>
                  <a:lnTo>
                    <a:pt x="0" y="608"/>
                  </a:lnTo>
                  <a:lnTo>
                    <a:pt x="1" y="638"/>
                  </a:lnTo>
                  <a:lnTo>
                    <a:pt x="3" y="669"/>
                  </a:lnTo>
                  <a:lnTo>
                    <a:pt x="7" y="700"/>
                  </a:lnTo>
                  <a:lnTo>
                    <a:pt x="12" y="729"/>
                  </a:lnTo>
                  <a:lnTo>
                    <a:pt x="19" y="758"/>
                  </a:lnTo>
                  <a:lnTo>
                    <a:pt x="27" y="787"/>
                  </a:lnTo>
                  <a:lnTo>
                    <a:pt x="37" y="816"/>
                  </a:lnTo>
                  <a:lnTo>
                    <a:pt x="48" y="842"/>
                  </a:lnTo>
                  <a:lnTo>
                    <a:pt x="60" y="869"/>
                  </a:lnTo>
                  <a:lnTo>
                    <a:pt x="73" y="896"/>
                  </a:lnTo>
                  <a:lnTo>
                    <a:pt x="88" y="921"/>
                  </a:lnTo>
                  <a:lnTo>
                    <a:pt x="103" y="946"/>
                  </a:lnTo>
                  <a:lnTo>
                    <a:pt x="120" y="970"/>
                  </a:lnTo>
                  <a:lnTo>
                    <a:pt x="138" y="993"/>
                  </a:lnTo>
                  <a:lnTo>
                    <a:pt x="157" y="1015"/>
                  </a:lnTo>
                  <a:lnTo>
                    <a:pt x="178" y="1036"/>
                  </a:lnTo>
                  <a:lnTo>
                    <a:pt x="199" y="1056"/>
                  </a:lnTo>
                  <a:lnTo>
                    <a:pt x="220" y="1075"/>
                  </a:lnTo>
                  <a:lnTo>
                    <a:pt x="244" y="1093"/>
                  </a:lnTo>
                  <a:lnTo>
                    <a:pt x="268" y="1110"/>
                  </a:lnTo>
                  <a:lnTo>
                    <a:pt x="292" y="1126"/>
                  </a:lnTo>
                  <a:lnTo>
                    <a:pt x="317" y="1140"/>
                  </a:lnTo>
                  <a:lnTo>
                    <a:pt x="344" y="1154"/>
                  </a:lnTo>
                  <a:lnTo>
                    <a:pt x="371" y="1165"/>
                  </a:lnTo>
                  <a:lnTo>
                    <a:pt x="398" y="1176"/>
                  </a:lnTo>
                  <a:lnTo>
                    <a:pt x="426" y="1187"/>
                  </a:lnTo>
                  <a:lnTo>
                    <a:pt x="455" y="1194"/>
                  </a:lnTo>
                  <a:lnTo>
                    <a:pt x="485" y="1201"/>
                  </a:lnTo>
                  <a:lnTo>
                    <a:pt x="514" y="1207"/>
                  </a:lnTo>
                  <a:lnTo>
                    <a:pt x="544" y="1210"/>
                  </a:lnTo>
                  <a:lnTo>
                    <a:pt x="576" y="1212"/>
                  </a:lnTo>
                  <a:lnTo>
                    <a:pt x="607" y="1214"/>
                  </a:lnTo>
                  <a:lnTo>
                    <a:pt x="607" y="1214"/>
                  </a:lnTo>
                  <a:lnTo>
                    <a:pt x="637" y="1212"/>
                  </a:lnTo>
                  <a:lnTo>
                    <a:pt x="669" y="1210"/>
                  </a:lnTo>
                  <a:lnTo>
                    <a:pt x="699" y="1207"/>
                  </a:lnTo>
                  <a:lnTo>
                    <a:pt x="729" y="1201"/>
                  </a:lnTo>
                  <a:lnTo>
                    <a:pt x="758" y="1194"/>
                  </a:lnTo>
                  <a:lnTo>
                    <a:pt x="787" y="1187"/>
                  </a:lnTo>
                  <a:lnTo>
                    <a:pt x="815" y="1176"/>
                  </a:lnTo>
                  <a:lnTo>
                    <a:pt x="842" y="1166"/>
                  </a:lnTo>
                  <a:lnTo>
                    <a:pt x="869" y="1154"/>
                  </a:lnTo>
                  <a:lnTo>
                    <a:pt x="895" y="1140"/>
                  </a:lnTo>
                  <a:lnTo>
                    <a:pt x="921" y="1126"/>
                  </a:lnTo>
                  <a:lnTo>
                    <a:pt x="946" y="1110"/>
                  </a:lnTo>
                  <a:lnTo>
                    <a:pt x="969" y="1093"/>
                  </a:lnTo>
                  <a:lnTo>
                    <a:pt x="992" y="1075"/>
                  </a:lnTo>
                  <a:lnTo>
                    <a:pt x="1014" y="1056"/>
                  </a:lnTo>
                  <a:lnTo>
                    <a:pt x="1036" y="1036"/>
                  </a:lnTo>
                  <a:lnTo>
                    <a:pt x="1056" y="1015"/>
                  </a:lnTo>
                  <a:lnTo>
                    <a:pt x="1074" y="993"/>
                  </a:lnTo>
                  <a:lnTo>
                    <a:pt x="1093" y="971"/>
                  </a:lnTo>
                  <a:lnTo>
                    <a:pt x="1110" y="946"/>
                  </a:lnTo>
                  <a:lnTo>
                    <a:pt x="1125" y="921"/>
                  </a:lnTo>
                  <a:lnTo>
                    <a:pt x="1140" y="896"/>
                  </a:lnTo>
                  <a:lnTo>
                    <a:pt x="1152" y="871"/>
                  </a:lnTo>
                  <a:lnTo>
                    <a:pt x="1165" y="844"/>
                  </a:lnTo>
                  <a:lnTo>
                    <a:pt x="1176" y="816"/>
                  </a:lnTo>
                  <a:lnTo>
                    <a:pt x="1185" y="787"/>
                  </a:lnTo>
                  <a:lnTo>
                    <a:pt x="1194" y="759"/>
                  </a:lnTo>
                  <a:lnTo>
                    <a:pt x="1201" y="729"/>
                  </a:lnTo>
                  <a:lnTo>
                    <a:pt x="1206" y="700"/>
                  </a:lnTo>
                  <a:lnTo>
                    <a:pt x="1210" y="669"/>
                  </a:lnTo>
                  <a:lnTo>
                    <a:pt x="1212" y="638"/>
                  </a:lnTo>
                  <a:lnTo>
                    <a:pt x="1213" y="608"/>
                  </a:lnTo>
                  <a:lnTo>
                    <a:pt x="1213" y="608"/>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Isosceles Triangle 214">
              <a:extLst>
                <a:ext uri="{FF2B5EF4-FFF2-40B4-BE49-F238E27FC236}">
                  <a16:creationId xmlns:a16="http://schemas.microsoft.com/office/drawing/2014/main" id="{1CB41D84-4234-B1D1-3172-1F2026536452}"/>
                </a:ext>
              </a:extLst>
            </p:cNvPr>
            <p:cNvSpPr/>
            <p:nvPr/>
          </p:nvSpPr>
          <p:spPr>
            <a:xfrm rot="10800000">
              <a:off x="8583276" y="927107"/>
              <a:ext cx="92477" cy="121922"/>
            </a:xfrm>
            <a:prstGeom prst="triangle">
              <a:avLst/>
            </a:prstGeom>
            <a:solidFill>
              <a:srgbClr val="D5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364">
              <a:extLst>
                <a:ext uri="{FF2B5EF4-FFF2-40B4-BE49-F238E27FC236}">
                  <a16:creationId xmlns:a16="http://schemas.microsoft.com/office/drawing/2014/main" id="{FAC38A75-0632-EC0A-E4BF-B1AEA0754B14}"/>
                </a:ext>
              </a:extLst>
            </p:cNvPr>
            <p:cNvSpPr>
              <a:spLocks/>
            </p:cNvSpPr>
            <p:nvPr/>
          </p:nvSpPr>
          <p:spPr bwMode="auto">
            <a:xfrm>
              <a:off x="7810345" y="173916"/>
              <a:ext cx="702812" cy="907627"/>
            </a:xfrm>
            <a:custGeom>
              <a:avLst/>
              <a:gdLst>
                <a:gd name="T0" fmla="*/ 806 w 806"/>
                <a:gd name="T1" fmla="*/ 975 h 1006"/>
                <a:gd name="T2" fmla="*/ 806 w 806"/>
                <a:gd name="T3" fmla="*/ 0 h 1006"/>
                <a:gd name="T4" fmla="*/ 564 w 806"/>
                <a:gd name="T5" fmla="*/ 0 h 1006"/>
                <a:gd name="T6" fmla="*/ 100 w 806"/>
                <a:gd name="T7" fmla="*/ 0 h 1006"/>
                <a:gd name="T8" fmla="*/ 100 w 806"/>
                <a:gd name="T9" fmla="*/ 0 h 1006"/>
                <a:gd name="T10" fmla="*/ 73 w 806"/>
                <a:gd name="T11" fmla="*/ 21 h 1006"/>
                <a:gd name="T12" fmla="*/ 47 w 806"/>
                <a:gd name="T13" fmla="*/ 45 h 1006"/>
                <a:gd name="T14" fmla="*/ 22 w 806"/>
                <a:gd name="T15" fmla="*/ 69 h 1006"/>
                <a:gd name="T16" fmla="*/ 0 w 806"/>
                <a:gd name="T17" fmla="*/ 94 h 1006"/>
                <a:gd name="T18" fmla="*/ 0 w 806"/>
                <a:gd name="T19" fmla="*/ 867 h 1006"/>
                <a:gd name="T20" fmla="*/ 0 w 806"/>
                <a:gd name="T21" fmla="*/ 867 h 1006"/>
                <a:gd name="T22" fmla="*/ 18 w 806"/>
                <a:gd name="T23" fmla="*/ 887 h 1006"/>
                <a:gd name="T24" fmla="*/ 37 w 806"/>
                <a:gd name="T25" fmla="*/ 907 h 1006"/>
                <a:gd name="T26" fmla="*/ 57 w 806"/>
                <a:gd name="T27" fmla="*/ 926 h 1006"/>
                <a:gd name="T28" fmla="*/ 79 w 806"/>
                <a:gd name="T29" fmla="*/ 944 h 1006"/>
                <a:gd name="T30" fmla="*/ 100 w 806"/>
                <a:gd name="T31" fmla="*/ 961 h 1006"/>
                <a:gd name="T32" fmla="*/ 122 w 806"/>
                <a:gd name="T33" fmla="*/ 977 h 1006"/>
                <a:gd name="T34" fmla="*/ 146 w 806"/>
                <a:gd name="T35" fmla="*/ 993 h 1006"/>
                <a:gd name="T36" fmla="*/ 170 w 806"/>
                <a:gd name="T37" fmla="*/ 1006 h 1006"/>
                <a:gd name="T38" fmla="*/ 755 w 806"/>
                <a:gd name="T39" fmla="*/ 1006 h 1006"/>
                <a:gd name="T40" fmla="*/ 755 w 806"/>
                <a:gd name="T41" fmla="*/ 1006 h 1006"/>
                <a:gd name="T42" fmla="*/ 781 w 806"/>
                <a:gd name="T43" fmla="*/ 992 h 1006"/>
                <a:gd name="T44" fmla="*/ 806 w 806"/>
                <a:gd name="T45" fmla="*/ 975 h 1006"/>
                <a:gd name="T46" fmla="*/ 806 w 806"/>
                <a:gd name="T47" fmla="*/ 975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6" h="1006">
                  <a:moveTo>
                    <a:pt x="806" y="975"/>
                  </a:moveTo>
                  <a:lnTo>
                    <a:pt x="806" y="0"/>
                  </a:lnTo>
                  <a:lnTo>
                    <a:pt x="564" y="0"/>
                  </a:lnTo>
                  <a:lnTo>
                    <a:pt x="100" y="0"/>
                  </a:lnTo>
                  <a:lnTo>
                    <a:pt x="100" y="0"/>
                  </a:lnTo>
                  <a:lnTo>
                    <a:pt x="73" y="21"/>
                  </a:lnTo>
                  <a:lnTo>
                    <a:pt x="47" y="45"/>
                  </a:lnTo>
                  <a:lnTo>
                    <a:pt x="22" y="69"/>
                  </a:lnTo>
                  <a:lnTo>
                    <a:pt x="0" y="94"/>
                  </a:lnTo>
                  <a:lnTo>
                    <a:pt x="0" y="867"/>
                  </a:lnTo>
                  <a:lnTo>
                    <a:pt x="0" y="867"/>
                  </a:lnTo>
                  <a:lnTo>
                    <a:pt x="18" y="887"/>
                  </a:lnTo>
                  <a:lnTo>
                    <a:pt x="37" y="907"/>
                  </a:lnTo>
                  <a:lnTo>
                    <a:pt x="57" y="926"/>
                  </a:lnTo>
                  <a:lnTo>
                    <a:pt x="79" y="944"/>
                  </a:lnTo>
                  <a:lnTo>
                    <a:pt x="100" y="961"/>
                  </a:lnTo>
                  <a:lnTo>
                    <a:pt x="122" y="977"/>
                  </a:lnTo>
                  <a:lnTo>
                    <a:pt x="146" y="993"/>
                  </a:lnTo>
                  <a:lnTo>
                    <a:pt x="170" y="1006"/>
                  </a:lnTo>
                  <a:lnTo>
                    <a:pt x="755" y="1006"/>
                  </a:lnTo>
                  <a:lnTo>
                    <a:pt x="755" y="1006"/>
                  </a:lnTo>
                  <a:lnTo>
                    <a:pt x="781" y="992"/>
                  </a:lnTo>
                  <a:lnTo>
                    <a:pt x="806" y="975"/>
                  </a:lnTo>
                  <a:lnTo>
                    <a:pt x="806" y="975"/>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365">
              <a:extLst>
                <a:ext uri="{FF2B5EF4-FFF2-40B4-BE49-F238E27FC236}">
                  <a16:creationId xmlns:a16="http://schemas.microsoft.com/office/drawing/2014/main" id="{016E4AB7-9B00-A8E9-7445-C44BB65BEC27}"/>
                </a:ext>
              </a:extLst>
            </p:cNvPr>
            <p:cNvSpPr>
              <a:spLocks/>
            </p:cNvSpPr>
            <p:nvPr/>
          </p:nvSpPr>
          <p:spPr bwMode="auto">
            <a:xfrm>
              <a:off x="7948816" y="1078832"/>
              <a:ext cx="527762" cy="8129"/>
            </a:xfrm>
            <a:custGeom>
              <a:avLst/>
              <a:gdLst>
                <a:gd name="T0" fmla="*/ 606 w 606"/>
                <a:gd name="T1" fmla="*/ 0 h 11"/>
                <a:gd name="T2" fmla="*/ 0 w 606"/>
                <a:gd name="T3" fmla="*/ 0 h 11"/>
                <a:gd name="T4" fmla="*/ 0 w 606"/>
                <a:gd name="T5" fmla="*/ 0 h 11"/>
                <a:gd name="T6" fmla="*/ 21 w 606"/>
                <a:gd name="T7" fmla="*/ 11 h 11"/>
                <a:gd name="T8" fmla="*/ 584 w 606"/>
                <a:gd name="T9" fmla="*/ 11 h 11"/>
                <a:gd name="T10" fmla="*/ 584 w 606"/>
                <a:gd name="T11" fmla="*/ 11 h 11"/>
                <a:gd name="T12" fmla="*/ 606 w 606"/>
                <a:gd name="T13" fmla="*/ 0 h 11"/>
                <a:gd name="T14" fmla="*/ 606 w 606"/>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6" h="11">
                  <a:moveTo>
                    <a:pt x="606" y="0"/>
                  </a:moveTo>
                  <a:lnTo>
                    <a:pt x="0" y="0"/>
                  </a:lnTo>
                  <a:lnTo>
                    <a:pt x="0" y="0"/>
                  </a:lnTo>
                  <a:lnTo>
                    <a:pt x="21" y="11"/>
                  </a:lnTo>
                  <a:lnTo>
                    <a:pt x="584" y="11"/>
                  </a:lnTo>
                  <a:lnTo>
                    <a:pt x="584" y="11"/>
                  </a:lnTo>
                  <a:lnTo>
                    <a:pt x="606" y="0"/>
                  </a:lnTo>
                  <a:lnTo>
                    <a:pt x="606" y="0"/>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366">
              <a:extLst>
                <a:ext uri="{FF2B5EF4-FFF2-40B4-BE49-F238E27FC236}">
                  <a16:creationId xmlns:a16="http://schemas.microsoft.com/office/drawing/2014/main" id="{10B7C55B-8D5E-BC4C-7653-9D5E71130E76}"/>
                </a:ext>
              </a:extLst>
            </p:cNvPr>
            <p:cNvSpPr>
              <a:spLocks/>
            </p:cNvSpPr>
            <p:nvPr/>
          </p:nvSpPr>
          <p:spPr bwMode="auto">
            <a:xfrm>
              <a:off x="7891337" y="168497"/>
              <a:ext cx="627043" cy="888661"/>
            </a:xfrm>
            <a:custGeom>
              <a:avLst/>
              <a:gdLst>
                <a:gd name="T0" fmla="*/ 721 w 721"/>
                <a:gd name="T1" fmla="*/ 976 h 985"/>
                <a:gd name="T2" fmla="*/ 721 w 721"/>
                <a:gd name="T3" fmla="*/ 6 h 985"/>
                <a:gd name="T4" fmla="*/ 721 w 721"/>
                <a:gd name="T5" fmla="*/ 6 h 985"/>
                <a:gd name="T6" fmla="*/ 720 w 721"/>
                <a:gd name="T7" fmla="*/ 4 h 985"/>
                <a:gd name="T8" fmla="*/ 719 w 721"/>
                <a:gd name="T9" fmla="*/ 1 h 985"/>
                <a:gd name="T10" fmla="*/ 717 w 721"/>
                <a:gd name="T11" fmla="*/ 0 h 985"/>
                <a:gd name="T12" fmla="*/ 714 w 721"/>
                <a:gd name="T13" fmla="*/ 0 h 985"/>
                <a:gd name="T14" fmla="*/ 16 w 721"/>
                <a:gd name="T15" fmla="*/ 0 h 985"/>
                <a:gd name="T16" fmla="*/ 16 w 721"/>
                <a:gd name="T17" fmla="*/ 0 h 985"/>
                <a:gd name="T18" fmla="*/ 0 w 721"/>
                <a:gd name="T19" fmla="*/ 12 h 985"/>
                <a:gd name="T20" fmla="*/ 708 w 721"/>
                <a:gd name="T21" fmla="*/ 12 h 985"/>
                <a:gd name="T22" fmla="*/ 708 w 721"/>
                <a:gd name="T23" fmla="*/ 985 h 985"/>
                <a:gd name="T24" fmla="*/ 708 w 721"/>
                <a:gd name="T25" fmla="*/ 985 h 985"/>
                <a:gd name="T26" fmla="*/ 721 w 721"/>
                <a:gd name="T27" fmla="*/ 976 h 985"/>
                <a:gd name="T28" fmla="*/ 721 w 721"/>
                <a:gd name="T29" fmla="*/ 976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1" h="985">
                  <a:moveTo>
                    <a:pt x="721" y="976"/>
                  </a:moveTo>
                  <a:lnTo>
                    <a:pt x="721" y="6"/>
                  </a:lnTo>
                  <a:lnTo>
                    <a:pt x="721" y="6"/>
                  </a:lnTo>
                  <a:lnTo>
                    <a:pt x="720" y="4"/>
                  </a:lnTo>
                  <a:lnTo>
                    <a:pt x="719" y="1"/>
                  </a:lnTo>
                  <a:lnTo>
                    <a:pt x="717" y="0"/>
                  </a:lnTo>
                  <a:lnTo>
                    <a:pt x="714" y="0"/>
                  </a:lnTo>
                  <a:lnTo>
                    <a:pt x="16" y="0"/>
                  </a:lnTo>
                  <a:lnTo>
                    <a:pt x="16" y="0"/>
                  </a:lnTo>
                  <a:lnTo>
                    <a:pt x="0" y="12"/>
                  </a:lnTo>
                  <a:lnTo>
                    <a:pt x="708" y="12"/>
                  </a:lnTo>
                  <a:lnTo>
                    <a:pt x="708" y="985"/>
                  </a:lnTo>
                  <a:lnTo>
                    <a:pt x="708" y="985"/>
                  </a:lnTo>
                  <a:lnTo>
                    <a:pt x="721" y="976"/>
                  </a:lnTo>
                  <a:lnTo>
                    <a:pt x="721" y="976"/>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367">
              <a:extLst>
                <a:ext uri="{FF2B5EF4-FFF2-40B4-BE49-F238E27FC236}">
                  <a16:creationId xmlns:a16="http://schemas.microsoft.com/office/drawing/2014/main" id="{15B76BAB-D21D-1EA1-9C01-BDCCDE59DC9D}"/>
                </a:ext>
              </a:extLst>
            </p:cNvPr>
            <p:cNvSpPr>
              <a:spLocks/>
            </p:cNvSpPr>
            <p:nvPr/>
          </p:nvSpPr>
          <p:spPr bwMode="auto">
            <a:xfrm>
              <a:off x="7792055" y="154949"/>
              <a:ext cx="702812" cy="907627"/>
            </a:xfrm>
            <a:custGeom>
              <a:avLst/>
              <a:gdLst>
                <a:gd name="T0" fmla="*/ 807 w 807"/>
                <a:gd name="T1" fmla="*/ 0 h 1006"/>
                <a:gd name="T2" fmla="*/ 565 w 807"/>
                <a:gd name="T3" fmla="*/ 0 h 1006"/>
                <a:gd name="T4" fmla="*/ 151 w 807"/>
                <a:gd name="T5" fmla="*/ 0 h 1006"/>
                <a:gd name="T6" fmla="*/ 151 w 807"/>
                <a:gd name="T7" fmla="*/ 0 h 1006"/>
                <a:gd name="T8" fmla="*/ 130 w 807"/>
                <a:gd name="T9" fmla="*/ 15 h 1006"/>
                <a:gd name="T10" fmla="*/ 109 w 807"/>
                <a:gd name="T11" fmla="*/ 31 h 1006"/>
                <a:gd name="T12" fmla="*/ 88 w 807"/>
                <a:gd name="T13" fmla="*/ 47 h 1006"/>
                <a:gd name="T14" fmla="*/ 69 w 807"/>
                <a:gd name="T15" fmla="*/ 65 h 1006"/>
                <a:gd name="T16" fmla="*/ 51 w 807"/>
                <a:gd name="T17" fmla="*/ 83 h 1006"/>
                <a:gd name="T18" fmla="*/ 33 w 807"/>
                <a:gd name="T19" fmla="*/ 102 h 1006"/>
                <a:gd name="T20" fmla="*/ 16 w 807"/>
                <a:gd name="T21" fmla="*/ 121 h 1006"/>
                <a:gd name="T22" fmla="*/ 0 w 807"/>
                <a:gd name="T23" fmla="*/ 141 h 1006"/>
                <a:gd name="T24" fmla="*/ 0 w 807"/>
                <a:gd name="T25" fmla="*/ 862 h 1006"/>
                <a:gd name="T26" fmla="*/ 0 w 807"/>
                <a:gd name="T27" fmla="*/ 862 h 1006"/>
                <a:gd name="T28" fmla="*/ 16 w 807"/>
                <a:gd name="T29" fmla="*/ 882 h 1006"/>
                <a:gd name="T30" fmla="*/ 33 w 807"/>
                <a:gd name="T31" fmla="*/ 902 h 1006"/>
                <a:gd name="T32" fmla="*/ 52 w 807"/>
                <a:gd name="T33" fmla="*/ 923 h 1006"/>
                <a:gd name="T34" fmla="*/ 71 w 807"/>
                <a:gd name="T35" fmla="*/ 941 h 1006"/>
                <a:gd name="T36" fmla="*/ 92 w 807"/>
                <a:gd name="T37" fmla="*/ 959 h 1006"/>
                <a:gd name="T38" fmla="*/ 112 w 807"/>
                <a:gd name="T39" fmla="*/ 975 h 1006"/>
                <a:gd name="T40" fmla="*/ 133 w 807"/>
                <a:gd name="T41" fmla="*/ 991 h 1006"/>
                <a:gd name="T42" fmla="*/ 156 w 807"/>
                <a:gd name="T43" fmla="*/ 1006 h 1006"/>
                <a:gd name="T44" fmla="*/ 807 w 807"/>
                <a:gd name="T45" fmla="*/ 1006 h 1006"/>
                <a:gd name="T46" fmla="*/ 807 w 807"/>
                <a:gd name="T47" fmla="*/ 0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7" h="1006">
                  <a:moveTo>
                    <a:pt x="807" y="0"/>
                  </a:moveTo>
                  <a:lnTo>
                    <a:pt x="565" y="0"/>
                  </a:lnTo>
                  <a:lnTo>
                    <a:pt x="151" y="0"/>
                  </a:lnTo>
                  <a:lnTo>
                    <a:pt x="151" y="0"/>
                  </a:lnTo>
                  <a:lnTo>
                    <a:pt x="130" y="15"/>
                  </a:lnTo>
                  <a:lnTo>
                    <a:pt x="109" y="31"/>
                  </a:lnTo>
                  <a:lnTo>
                    <a:pt x="88" y="47"/>
                  </a:lnTo>
                  <a:lnTo>
                    <a:pt x="69" y="65"/>
                  </a:lnTo>
                  <a:lnTo>
                    <a:pt x="51" y="83"/>
                  </a:lnTo>
                  <a:lnTo>
                    <a:pt x="33" y="102"/>
                  </a:lnTo>
                  <a:lnTo>
                    <a:pt x="16" y="121"/>
                  </a:lnTo>
                  <a:lnTo>
                    <a:pt x="0" y="141"/>
                  </a:lnTo>
                  <a:lnTo>
                    <a:pt x="0" y="862"/>
                  </a:lnTo>
                  <a:lnTo>
                    <a:pt x="0" y="862"/>
                  </a:lnTo>
                  <a:lnTo>
                    <a:pt x="16" y="882"/>
                  </a:lnTo>
                  <a:lnTo>
                    <a:pt x="33" y="902"/>
                  </a:lnTo>
                  <a:lnTo>
                    <a:pt x="52" y="923"/>
                  </a:lnTo>
                  <a:lnTo>
                    <a:pt x="71" y="941"/>
                  </a:lnTo>
                  <a:lnTo>
                    <a:pt x="92" y="959"/>
                  </a:lnTo>
                  <a:lnTo>
                    <a:pt x="112" y="975"/>
                  </a:lnTo>
                  <a:lnTo>
                    <a:pt x="133" y="991"/>
                  </a:lnTo>
                  <a:lnTo>
                    <a:pt x="156" y="1006"/>
                  </a:lnTo>
                  <a:lnTo>
                    <a:pt x="807" y="1006"/>
                  </a:lnTo>
                  <a:lnTo>
                    <a:pt x="807"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368">
              <a:extLst>
                <a:ext uri="{FF2B5EF4-FFF2-40B4-BE49-F238E27FC236}">
                  <a16:creationId xmlns:a16="http://schemas.microsoft.com/office/drawing/2014/main" id="{318B41A2-CC4E-80CA-97D5-3B37AF7BCE5D}"/>
                </a:ext>
              </a:extLst>
            </p:cNvPr>
            <p:cNvSpPr>
              <a:spLocks/>
            </p:cNvSpPr>
            <p:nvPr/>
          </p:nvSpPr>
          <p:spPr bwMode="auto">
            <a:xfrm>
              <a:off x="7914852" y="149531"/>
              <a:ext cx="585240" cy="921173"/>
            </a:xfrm>
            <a:custGeom>
              <a:avLst/>
              <a:gdLst>
                <a:gd name="T0" fmla="*/ 670 w 670"/>
                <a:gd name="T1" fmla="*/ 1012 h 1019"/>
                <a:gd name="T2" fmla="*/ 670 w 670"/>
                <a:gd name="T3" fmla="*/ 6 h 1019"/>
                <a:gd name="T4" fmla="*/ 670 w 670"/>
                <a:gd name="T5" fmla="*/ 6 h 1019"/>
                <a:gd name="T6" fmla="*/ 670 w 670"/>
                <a:gd name="T7" fmla="*/ 3 h 1019"/>
                <a:gd name="T8" fmla="*/ 669 w 670"/>
                <a:gd name="T9" fmla="*/ 1 h 1019"/>
                <a:gd name="T10" fmla="*/ 667 w 670"/>
                <a:gd name="T11" fmla="*/ 0 h 1019"/>
                <a:gd name="T12" fmla="*/ 665 w 670"/>
                <a:gd name="T13" fmla="*/ 0 h 1019"/>
                <a:gd name="T14" fmla="*/ 17 w 670"/>
                <a:gd name="T15" fmla="*/ 0 h 1019"/>
                <a:gd name="T16" fmla="*/ 17 w 670"/>
                <a:gd name="T17" fmla="*/ 0 h 1019"/>
                <a:gd name="T18" fmla="*/ 0 w 670"/>
                <a:gd name="T19" fmla="*/ 12 h 1019"/>
                <a:gd name="T20" fmla="*/ 658 w 670"/>
                <a:gd name="T21" fmla="*/ 12 h 1019"/>
                <a:gd name="T22" fmla="*/ 658 w 670"/>
                <a:gd name="T23" fmla="*/ 1006 h 1019"/>
                <a:gd name="T24" fmla="*/ 5 w 670"/>
                <a:gd name="T25" fmla="*/ 1006 h 1019"/>
                <a:gd name="T26" fmla="*/ 5 w 670"/>
                <a:gd name="T27" fmla="*/ 1006 h 1019"/>
                <a:gd name="T28" fmla="*/ 23 w 670"/>
                <a:gd name="T29" fmla="*/ 1019 h 1019"/>
                <a:gd name="T30" fmla="*/ 660 w 670"/>
                <a:gd name="T31" fmla="*/ 1019 h 1019"/>
                <a:gd name="T32" fmla="*/ 660 w 670"/>
                <a:gd name="T33" fmla="*/ 1019 h 1019"/>
                <a:gd name="T34" fmla="*/ 670 w 670"/>
                <a:gd name="T35" fmla="*/ 1012 h 1019"/>
                <a:gd name="T36" fmla="*/ 670 w 670"/>
                <a:gd name="T37" fmla="*/ 1012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0" h="1019">
                  <a:moveTo>
                    <a:pt x="670" y="1012"/>
                  </a:moveTo>
                  <a:lnTo>
                    <a:pt x="670" y="6"/>
                  </a:lnTo>
                  <a:lnTo>
                    <a:pt x="670" y="6"/>
                  </a:lnTo>
                  <a:lnTo>
                    <a:pt x="670" y="3"/>
                  </a:lnTo>
                  <a:lnTo>
                    <a:pt x="669" y="1"/>
                  </a:lnTo>
                  <a:lnTo>
                    <a:pt x="667" y="0"/>
                  </a:lnTo>
                  <a:lnTo>
                    <a:pt x="665" y="0"/>
                  </a:lnTo>
                  <a:lnTo>
                    <a:pt x="17" y="0"/>
                  </a:lnTo>
                  <a:lnTo>
                    <a:pt x="17" y="0"/>
                  </a:lnTo>
                  <a:lnTo>
                    <a:pt x="0" y="12"/>
                  </a:lnTo>
                  <a:lnTo>
                    <a:pt x="658" y="12"/>
                  </a:lnTo>
                  <a:lnTo>
                    <a:pt x="658" y="1006"/>
                  </a:lnTo>
                  <a:lnTo>
                    <a:pt x="5" y="1006"/>
                  </a:lnTo>
                  <a:lnTo>
                    <a:pt x="5" y="1006"/>
                  </a:lnTo>
                  <a:lnTo>
                    <a:pt x="23" y="1019"/>
                  </a:lnTo>
                  <a:lnTo>
                    <a:pt x="660" y="1019"/>
                  </a:lnTo>
                  <a:lnTo>
                    <a:pt x="660" y="1019"/>
                  </a:lnTo>
                  <a:lnTo>
                    <a:pt x="670" y="1012"/>
                  </a:lnTo>
                  <a:lnTo>
                    <a:pt x="670" y="1012"/>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369">
              <a:extLst>
                <a:ext uri="{FF2B5EF4-FFF2-40B4-BE49-F238E27FC236}">
                  <a16:creationId xmlns:a16="http://schemas.microsoft.com/office/drawing/2014/main" id="{15048BC4-FE95-73B7-5EF4-6E12316FA078}"/>
                </a:ext>
              </a:extLst>
            </p:cNvPr>
            <p:cNvSpPr>
              <a:spLocks/>
            </p:cNvSpPr>
            <p:nvPr/>
          </p:nvSpPr>
          <p:spPr bwMode="auto">
            <a:xfrm>
              <a:off x="7773767" y="135984"/>
              <a:ext cx="702812" cy="910335"/>
            </a:xfrm>
            <a:custGeom>
              <a:avLst/>
              <a:gdLst>
                <a:gd name="T0" fmla="*/ 807 w 807"/>
                <a:gd name="T1" fmla="*/ 245 h 1007"/>
                <a:gd name="T2" fmla="*/ 566 w 807"/>
                <a:gd name="T3" fmla="*/ 0 h 1007"/>
                <a:gd name="T4" fmla="*/ 1 w 807"/>
                <a:gd name="T5" fmla="*/ 0 h 1007"/>
                <a:gd name="T6" fmla="*/ 0 w 807"/>
                <a:gd name="T7" fmla="*/ 853 h 1007"/>
                <a:gd name="T8" fmla="*/ 0 w 807"/>
                <a:gd name="T9" fmla="*/ 853 h 1007"/>
                <a:gd name="T10" fmla="*/ 16 w 807"/>
                <a:gd name="T11" fmla="*/ 875 h 1007"/>
                <a:gd name="T12" fmla="*/ 32 w 807"/>
                <a:gd name="T13" fmla="*/ 896 h 1007"/>
                <a:gd name="T14" fmla="*/ 50 w 807"/>
                <a:gd name="T15" fmla="*/ 917 h 1007"/>
                <a:gd name="T16" fmla="*/ 68 w 807"/>
                <a:gd name="T17" fmla="*/ 936 h 1007"/>
                <a:gd name="T18" fmla="*/ 86 w 807"/>
                <a:gd name="T19" fmla="*/ 955 h 1007"/>
                <a:gd name="T20" fmla="*/ 106 w 807"/>
                <a:gd name="T21" fmla="*/ 973 h 1007"/>
                <a:gd name="T22" fmla="*/ 126 w 807"/>
                <a:gd name="T23" fmla="*/ 990 h 1007"/>
                <a:gd name="T24" fmla="*/ 147 w 807"/>
                <a:gd name="T25" fmla="*/ 1007 h 1007"/>
                <a:gd name="T26" fmla="*/ 807 w 807"/>
                <a:gd name="T27" fmla="*/ 1007 h 1007"/>
                <a:gd name="T28" fmla="*/ 807 w 807"/>
                <a:gd name="T29" fmla="*/ 245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7" h="1007">
                  <a:moveTo>
                    <a:pt x="807" y="245"/>
                  </a:moveTo>
                  <a:lnTo>
                    <a:pt x="566" y="0"/>
                  </a:lnTo>
                  <a:lnTo>
                    <a:pt x="1" y="0"/>
                  </a:lnTo>
                  <a:lnTo>
                    <a:pt x="0" y="853"/>
                  </a:lnTo>
                  <a:lnTo>
                    <a:pt x="0" y="853"/>
                  </a:lnTo>
                  <a:lnTo>
                    <a:pt x="16" y="875"/>
                  </a:lnTo>
                  <a:lnTo>
                    <a:pt x="32" y="896"/>
                  </a:lnTo>
                  <a:lnTo>
                    <a:pt x="50" y="917"/>
                  </a:lnTo>
                  <a:lnTo>
                    <a:pt x="68" y="936"/>
                  </a:lnTo>
                  <a:lnTo>
                    <a:pt x="86" y="955"/>
                  </a:lnTo>
                  <a:lnTo>
                    <a:pt x="106" y="973"/>
                  </a:lnTo>
                  <a:lnTo>
                    <a:pt x="126" y="990"/>
                  </a:lnTo>
                  <a:lnTo>
                    <a:pt x="147" y="1007"/>
                  </a:lnTo>
                  <a:lnTo>
                    <a:pt x="807" y="1007"/>
                  </a:lnTo>
                  <a:lnTo>
                    <a:pt x="807" y="245"/>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370">
              <a:extLst>
                <a:ext uri="{FF2B5EF4-FFF2-40B4-BE49-F238E27FC236}">
                  <a16:creationId xmlns:a16="http://schemas.microsoft.com/office/drawing/2014/main" id="{414C9C98-E2AE-E7DA-44EA-727CFC536D0C}"/>
                </a:ext>
              </a:extLst>
            </p:cNvPr>
            <p:cNvSpPr>
              <a:spLocks/>
            </p:cNvSpPr>
            <p:nvPr/>
          </p:nvSpPr>
          <p:spPr bwMode="auto">
            <a:xfrm>
              <a:off x="7768542" y="130566"/>
              <a:ext cx="713263" cy="918464"/>
            </a:xfrm>
            <a:custGeom>
              <a:avLst/>
              <a:gdLst>
                <a:gd name="T0" fmla="*/ 817 w 818"/>
                <a:gd name="T1" fmla="*/ 248 h 1018"/>
                <a:gd name="T2" fmla="*/ 575 w 818"/>
                <a:gd name="T3" fmla="*/ 2 h 1018"/>
                <a:gd name="T4" fmla="*/ 575 w 818"/>
                <a:gd name="T5" fmla="*/ 2 h 1018"/>
                <a:gd name="T6" fmla="*/ 573 w 818"/>
                <a:gd name="T7" fmla="*/ 1 h 1018"/>
                <a:gd name="T8" fmla="*/ 571 w 818"/>
                <a:gd name="T9" fmla="*/ 0 h 1018"/>
                <a:gd name="T10" fmla="*/ 0 w 818"/>
                <a:gd name="T11" fmla="*/ 0 h 1018"/>
                <a:gd name="T12" fmla="*/ 0 w 818"/>
                <a:gd name="T13" fmla="*/ 850 h 1018"/>
                <a:gd name="T14" fmla="*/ 0 w 818"/>
                <a:gd name="T15" fmla="*/ 850 h 1018"/>
                <a:gd name="T16" fmla="*/ 12 w 818"/>
                <a:gd name="T17" fmla="*/ 868 h 1018"/>
                <a:gd name="T18" fmla="*/ 12 w 818"/>
                <a:gd name="T19" fmla="*/ 12 h 1018"/>
                <a:gd name="T20" fmla="*/ 568 w 818"/>
                <a:gd name="T21" fmla="*/ 12 h 1018"/>
                <a:gd name="T22" fmla="*/ 807 w 818"/>
                <a:gd name="T23" fmla="*/ 255 h 1018"/>
                <a:gd name="T24" fmla="*/ 807 w 818"/>
                <a:gd name="T25" fmla="*/ 1006 h 1018"/>
                <a:gd name="T26" fmla="*/ 143 w 818"/>
                <a:gd name="T27" fmla="*/ 1006 h 1018"/>
                <a:gd name="T28" fmla="*/ 143 w 818"/>
                <a:gd name="T29" fmla="*/ 1006 h 1018"/>
                <a:gd name="T30" fmla="*/ 160 w 818"/>
                <a:gd name="T31" fmla="*/ 1018 h 1018"/>
                <a:gd name="T32" fmla="*/ 812 w 818"/>
                <a:gd name="T33" fmla="*/ 1018 h 1018"/>
                <a:gd name="T34" fmla="*/ 812 w 818"/>
                <a:gd name="T35" fmla="*/ 1018 h 1018"/>
                <a:gd name="T36" fmla="*/ 815 w 818"/>
                <a:gd name="T37" fmla="*/ 1018 h 1018"/>
                <a:gd name="T38" fmla="*/ 817 w 818"/>
                <a:gd name="T39" fmla="*/ 1016 h 1018"/>
                <a:gd name="T40" fmla="*/ 818 w 818"/>
                <a:gd name="T41" fmla="*/ 1015 h 1018"/>
                <a:gd name="T42" fmla="*/ 818 w 818"/>
                <a:gd name="T43" fmla="*/ 1013 h 1018"/>
                <a:gd name="T44" fmla="*/ 818 w 818"/>
                <a:gd name="T45" fmla="*/ 251 h 1018"/>
                <a:gd name="T46" fmla="*/ 818 w 818"/>
                <a:gd name="T47" fmla="*/ 251 h 1018"/>
                <a:gd name="T48" fmla="*/ 818 w 818"/>
                <a:gd name="T49" fmla="*/ 249 h 1018"/>
                <a:gd name="T50" fmla="*/ 817 w 818"/>
                <a:gd name="T51" fmla="*/ 248 h 1018"/>
                <a:gd name="T52" fmla="*/ 817 w 818"/>
                <a:gd name="T53" fmla="*/ 248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8" h="1018">
                  <a:moveTo>
                    <a:pt x="817" y="248"/>
                  </a:moveTo>
                  <a:lnTo>
                    <a:pt x="575" y="2"/>
                  </a:lnTo>
                  <a:lnTo>
                    <a:pt x="575" y="2"/>
                  </a:lnTo>
                  <a:lnTo>
                    <a:pt x="573" y="1"/>
                  </a:lnTo>
                  <a:lnTo>
                    <a:pt x="571" y="0"/>
                  </a:lnTo>
                  <a:lnTo>
                    <a:pt x="0" y="0"/>
                  </a:lnTo>
                  <a:lnTo>
                    <a:pt x="0" y="850"/>
                  </a:lnTo>
                  <a:lnTo>
                    <a:pt x="0" y="850"/>
                  </a:lnTo>
                  <a:lnTo>
                    <a:pt x="12" y="868"/>
                  </a:lnTo>
                  <a:lnTo>
                    <a:pt x="12" y="12"/>
                  </a:lnTo>
                  <a:lnTo>
                    <a:pt x="568" y="12"/>
                  </a:lnTo>
                  <a:lnTo>
                    <a:pt x="807" y="255"/>
                  </a:lnTo>
                  <a:lnTo>
                    <a:pt x="807" y="1006"/>
                  </a:lnTo>
                  <a:lnTo>
                    <a:pt x="143" y="1006"/>
                  </a:lnTo>
                  <a:lnTo>
                    <a:pt x="143" y="1006"/>
                  </a:lnTo>
                  <a:lnTo>
                    <a:pt x="160" y="1018"/>
                  </a:lnTo>
                  <a:lnTo>
                    <a:pt x="812" y="1018"/>
                  </a:lnTo>
                  <a:lnTo>
                    <a:pt x="812" y="1018"/>
                  </a:lnTo>
                  <a:lnTo>
                    <a:pt x="815" y="1018"/>
                  </a:lnTo>
                  <a:lnTo>
                    <a:pt x="817" y="1016"/>
                  </a:lnTo>
                  <a:lnTo>
                    <a:pt x="818" y="1015"/>
                  </a:lnTo>
                  <a:lnTo>
                    <a:pt x="818" y="1013"/>
                  </a:lnTo>
                  <a:lnTo>
                    <a:pt x="818" y="251"/>
                  </a:lnTo>
                  <a:lnTo>
                    <a:pt x="818" y="251"/>
                  </a:lnTo>
                  <a:lnTo>
                    <a:pt x="818" y="249"/>
                  </a:lnTo>
                  <a:lnTo>
                    <a:pt x="817" y="248"/>
                  </a:lnTo>
                  <a:lnTo>
                    <a:pt x="817" y="248"/>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371">
              <a:extLst>
                <a:ext uri="{FF2B5EF4-FFF2-40B4-BE49-F238E27FC236}">
                  <a16:creationId xmlns:a16="http://schemas.microsoft.com/office/drawing/2014/main" id="{20B17264-29D5-AE2C-D122-145B168C10C4}"/>
                </a:ext>
              </a:extLst>
            </p:cNvPr>
            <p:cNvSpPr>
              <a:spLocks/>
            </p:cNvSpPr>
            <p:nvPr/>
          </p:nvSpPr>
          <p:spPr bwMode="auto">
            <a:xfrm>
              <a:off x="8228374" y="141404"/>
              <a:ext cx="248205" cy="262806"/>
            </a:xfrm>
            <a:custGeom>
              <a:avLst/>
              <a:gdLst>
                <a:gd name="T0" fmla="*/ 0 w 283"/>
                <a:gd name="T1" fmla="*/ 290 h 290"/>
                <a:gd name="T2" fmla="*/ 283 w 283"/>
                <a:gd name="T3" fmla="*/ 248 h 290"/>
                <a:gd name="T4" fmla="*/ 44 w 283"/>
                <a:gd name="T5" fmla="*/ 0 h 290"/>
                <a:gd name="T6" fmla="*/ 15 w 283"/>
                <a:gd name="T7" fmla="*/ 0 h 290"/>
                <a:gd name="T8" fmla="*/ 0 w 283"/>
                <a:gd name="T9" fmla="*/ 290 h 290"/>
              </a:gdLst>
              <a:ahLst/>
              <a:cxnLst>
                <a:cxn ang="0">
                  <a:pos x="T0" y="T1"/>
                </a:cxn>
                <a:cxn ang="0">
                  <a:pos x="T2" y="T3"/>
                </a:cxn>
                <a:cxn ang="0">
                  <a:pos x="T4" y="T5"/>
                </a:cxn>
                <a:cxn ang="0">
                  <a:pos x="T6" y="T7"/>
                </a:cxn>
                <a:cxn ang="0">
                  <a:pos x="T8" y="T9"/>
                </a:cxn>
              </a:cxnLst>
              <a:rect l="0" t="0" r="r" b="b"/>
              <a:pathLst>
                <a:path w="283" h="290">
                  <a:moveTo>
                    <a:pt x="0" y="290"/>
                  </a:moveTo>
                  <a:lnTo>
                    <a:pt x="283" y="248"/>
                  </a:lnTo>
                  <a:lnTo>
                    <a:pt x="44" y="0"/>
                  </a:lnTo>
                  <a:lnTo>
                    <a:pt x="15" y="0"/>
                  </a:lnTo>
                  <a:lnTo>
                    <a:pt x="0" y="29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372">
              <a:extLst>
                <a:ext uri="{FF2B5EF4-FFF2-40B4-BE49-F238E27FC236}">
                  <a16:creationId xmlns:a16="http://schemas.microsoft.com/office/drawing/2014/main" id="{17DC3574-AD91-1653-A39E-5B1552F3742D}"/>
                </a:ext>
              </a:extLst>
            </p:cNvPr>
            <p:cNvSpPr>
              <a:spLocks/>
            </p:cNvSpPr>
            <p:nvPr/>
          </p:nvSpPr>
          <p:spPr bwMode="auto">
            <a:xfrm>
              <a:off x="8262338" y="135984"/>
              <a:ext cx="214240" cy="222165"/>
            </a:xfrm>
            <a:custGeom>
              <a:avLst/>
              <a:gdLst>
                <a:gd name="T0" fmla="*/ 0 w 246"/>
                <a:gd name="T1" fmla="*/ 245 h 245"/>
                <a:gd name="T2" fmla="*/ 246 w 246"/>
                <a:gd name="T3" fmla="*/ 245 h 245"/>
                <a:gd name="T4" fmla="*/ 0 w 246"/>
                <a:gd name="T5" fmla="*/ 0 h 245"/>
                <a:gd name="T6" fmla="*/ 0 w 246"/>
                <a:gd name="T7" fmla="*/ 245 h 245"/>
              </a:gdLst>
              <a:ahLst/>
              <a:cxnLst>
                <a:cxn ang="0">
                  <a:pos x="T0" y="T1"/>
                </a:cxn>
                <a:cxn ang="0">
                  <a:pos x="T2" y="T3"/>
                </a:cxn>
                <a:cxn ang="0">
                  <a:pos x="T4" y="T5"/>
                </a:cxn>
                <a:cxn ang="0">
                  <a:pos x="T6" y="T7"/>
                </a:cxn>
              </a:cxnLst>
              <a:rect l="0" t="0" r="r" b="b"/>
              <a:pathLst>
                <a:path w="246" h="245">
                  <a:moveTo>
                    <a:pt x="0" y="245"/>
                  </a:moveTo>
                  <a:lnTo>
                    <a:pt x="246" y="245"/>
                  </a:lnTo>
                  <a:lnTo>
                    <a:pt x="0" y="0"/>
                  </a:lnTo>
                  <a:lnTo>
                    <a:pt x="0" y="245"/>
                  </a:lnTo>
                  <a:close/>
                </a:path>
              </a:pathLst>
            </a:custGeom>
            <a:solidFill>
              <a:srgbClr val="FFFFFF"/>
            </a:solidFill>
            <a:ln w="1588">
              <a:solidFill>
                <a:srgbClr val="D1D3D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Freeform 378">
              <a:extLst>
                <a:ext uri="{FF2B5EF4-FFF2-40B4-BE49-F238E27FC236}">
                  <a16:creationId xmlns:a16="http://schemas.microsoft.com/office/drawing/2014/main" id="{D0506B46-E7D8-1723-DB54-0C175E2DC0B2}"/>
                </a:ext>
              </a:extLst>
            </p:cNvPr>
            <p:cNvSpPr>
              <a:spLocks/>
            </p:cNvSpPr>
            <p:nvPr/>
          </p:nvSpPr>
          <p:spPr bwMode="auto">
            <a:xfrm>
              <a:off x="7830952" y="536966"/>
              <a:ext cx="512085" cy="13547"/>
            </a:xfrm>
            <a:custGeom>
              <a:avLst/>
              <a:gdLst>
                <a:gd name="T0" fmla="*/ 582 w 588"/>
                <a:gd name="T1" fmla="*/ 14 h 14"/>
                <a:gd name="T2" fmla="*/ 7 w 588"/>
                <a:gd name="T3" fmla="*/ 14 h 14"/>
                <a:gd name="T4" fmla="*/ 7 w 588"/>
                <a:gd name="T5" fmla="*/ 14 h 14"/>
                <a:gd name="T6" fmla="*/ 5 w 588"/>
                <a:gd name="T7" fmla="*/ 14 h 14"/>
                <a:gd name="T8" fmla="*/ 3 w 588"/>
                <a:gd name="T9" fmla="*/ 12 h 14"/>
                <a:gd name="T10" fmla="*/ 1 w 588"/>
                <a:gd name="T11" fmla="*/ 9 h 14"/>
                <a:gd name="T12" fmla="*/ 0 w 588"/>
                <a:gd name="T13" fmla="*/ 7 h 14"/>
                <a:gd name="T14" fmla="*/ 0 w 588"/>
                <a:gd name="T15" fmla="*/ 7 h 14"/>
                <a:gd name="T16" fmla="*/ 1 w 588"/>
                <a:gd name="T17" fmla="*/ 5 h 14"/>
                <a:gd name="T18" fmla="*/ 3 w 588"/>
                <a:gd name="T19" fmla="*/ 3 h 14"/>
                <a:gd name="T20" fmla="*/ 5 w 588"/>
                <a:gd name="T21" fmla="*/ 2 h 14"/>
                <a:gd name="T22" fmla="*/ 7 w 588"/>
                <a:gd name="T23" fmla="*/ 0 h 14"/>
                <a:gd name="T24" fmla="*/ 582 w 588"/>
                <a:gd name="T25" fmla="*/ 0 h 14"/>
                <a:gd name="T26" fmla="*/ 582 w 588"/>
                <a:gd name="T27" fmla="*/ 0 h 14"/>
                <a:gd name="T28" fmla="*/ 585 w 588"/>
                <a:gd name="T29" fmla="*/ 2 h 14"/>
                <a:gd name="T30" fmla="*/ 586 w 588"/>
                <a:gd name="T31" fmla="*/ 3 h 14"/>
                <a:gd name="T32" fmla="*/ 588 w 588"/>
                <a:gd name="T33" fmla="*/ 5 h 14"/>
                <a:gd name="T34" fmla="*/ 588 w 588"/>
                <a:gd name="T35" fmla="*/ 7 h 14"/>
                <a:gd name="T36" fmla="*/ 588 w 588"/>
                <a:gd name="T37" fmla="*/ 7 h 14"/>
                <a:gd name="T38" fmla="*/ 588 w 588"/>
                <a:gd name="T39" fmla="*/ 9 h 14"/>
                <a:gd name="T40" fmla="*/ 586 w 588"/>
                <a:gd name="T41" fmla="*/ 12 h 14"/>
                <a:gd name="T42" fmla="*/ 585 w 588"/>
                <a:gd name="T43" fmla="*/ 14 h 14"/>
                <a:gd name="T44" fmla="*/ 582 w 588"/>
                <a:gd name="T45" fmla="*/ 14 h 14"/>
                <a:gd name="T46" fmla="*/ 582 w 588"/>
                <a:gd name="T4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8" h="14">
                  <a:moveTo>
                    <a:pt x="582" y="14"/>
                  </a:moveTo>
                  <a:lnTo>
                    <a:pt x="7" y="14"/>
                  </a:lnTo>
                  <a:lnTo>
                    <a:pt x="7" y="14"/>
                  </a:lnTo>
                  <a:lnTo>
                    <a:pt x="5" y="14"/>
                  </a:lnTo>
                  <a:lnTo>
                    <a:pt x="3" y="12"/>
                  </a:lnTo>
                  <a:lnTo>
                    <a:pt x="1" y="9"/>
                  </a:lnTo>
                  <a:lnTo>
                    <a:pt x="0" y="7"/>
                  </a:lnTo>
                  <a:lnTo>
                    <a:pt x="0" y="7"/>
                  </a:lnTo>
                  <a:lnTo>
                    <a:pt x="1" y="5"/>
                  </a:lnTo>
                  <a:lnTo>
                    <a:pt x="3" y="3"/>
                  </a:lnTo>
                  <a:lnTo>
                    <a:pt x="5" y="2"/>
                  </a:lnTo>
                  <a:lnTo>
                    <a:pt x="7" y="0"/>
                  </a:lnTo>
                  <a:lnTo>
                    <a:pt x="582" y="0"/>
                  </a:lnTo>
                  <a:lnTo>
                    <a:pt x="582" y="0"/>
                  </a:lnTo>
                  <a:lnTo>
                    <a:pt x="585" y="2"/>
                  </a:lnTo>
                  <a:lnTo>
                    <a:pt x="586" y="3"/>
                  </a:lnTo>
                  <a:lnTo>
                    <a:pt x="588" y="5"/>
                  </a:lnTo>
                  <a:lnTo>
                    <a:pt x="588" y="7"/>
                  </a:lnTo>
                  <a:lnTo>
                    <a:pt x="588" y="7"/>
                  </a:lnTo>
                  <a:lnTo>
                    <a:pt x="588" y="9"/>
                  </a:lnTo>
                  <a:lnTo>
                    <a:pt x="586" y="12"/>
                  </a:lnTo>
                  <a:lnTo>
                    <a:pt x="585" y="14"/>
                  </a:lnTo>
                  <a:lnTo>
                    <a:pt x="582" y="14"/>
                  </a:lnTo>
                  <a:lnTo>
                    <a:pt x="582" y="1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Rectangle 379">
              <a:extLst>
                <a:ext uri="{FF2B5EF4-FFF2-40B4-BE49-F238E27FC236}">
                  <a16:creationId xmlns:a16="http://schemas.microsoft.com/office/drawing/2014/main" id="{A2A63B7B-F2A6-2000-8B58-7F56B4F1AB58}"/>
                </a:ext>
              </a:extLst>
            </p:cNvPr>
            <p:cNvSpPr>
              <a:spLocks noChangeArrowheads="1"/>
            </p:cNvSpPr>
            <p:nvPr/>
          </p:nvSpPr>
          <p:spPr bwMode="auto">
            <a:xfrm>
              <a:off x="7844309" y="209136"/>
              <a:ext cx="305684" cy="260095"/>
            </a:xfrm>
            <a:prstGeom prst="rect">
              <a:avLst/>
            </a:prstGeom>
            <a:solidFill>
              <a:srgbClr val="2B70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380">
              <a:extLst>
                <a:ext uri="{FF2B5EF4-FFF2-40B4-BE49-F238E27FC236}">
                  <a16:creationId xmlns:a16="http://schemas.microsoft.com/office/drawing/2014/main" id="{FE56A047-8677-5485-6183-B1004D3BBE7C}"/>
                </a:ext>
              </a:extLst>
            </p:cNvPr>
            <p:cNvSpPr>
              <a:spLocks/>
            </p:cNvSpPr>
            <p:nvPr/>
          </p:nvSpPr>
          <p:spPr bwMode="auto">
            <a:xfrm>
              <a:off x="7985393" y="257904"/>
              <a:ext cx="20901" cy="56897"/>
            </a:xfrm>
            <a:custGeom>
              <a:avLst/>
              <a:gdLst>
                <a:gd name="T0" fmla="*/ 12 w 25"/>
                <a:gd name="T1" fmla="*/ 61 h 61"/>
                <a:gd name="T2" fmla="*/ 12 w 25"/>
                <a:gd name="T3" fmla="*/ 61 h 61"/>
                <a:gd name="T4" fmla="*/ 15 w 25"/>
                <a:gd name="T5" fmla="*/ 61 h 61"/>
                <a:gd name="T6" fmla="*/ 17 w 25"/>
                <a:gd name="T7" fmla="*/ 60 h 61"/>
                <a:gd name="T8" fmla="*/ 19 w 25"/>
                <a:gd name="T9" fmla="*/ 58 h 61"/>
                <a:gd name="T10" fmla="*/ 20 w 25"/>
                <a:gd name="T11" fmla="*/ 55 h 61"/>
                <a:gd name="T12" fmla="*/ 25 w 25"/>
                <a:gd name="T13" fmla="*/ 9 h 61"/>
                <a:gd name="T14" fmla="*/ 25 w 25"/>
                <a:gd name="T15" fmla="*/ 9 h 61"/>
                <a:gd name="T16" fmla="*/ 24 w 25"/>
                <a:gd name="T17" fmla="*/ 6 h 61"/>
                <a:gd name="T18" fmla="*/ 20 w 25"/>
                <a:gd name="T19" fmla="*/ 3 h 61"/>
                <a:gd name="T20" fmla="*/ 17 w 25"/>
                <a:gd name="T21" fmla="*/ 2 h 61"/>
                <a:gd name="T22" fmla="*/ 12 w 25"/>
                <a:gd name="T23" fmla="*/ 0 h 61"/>
                <a:gd name="T24" fmla="*/ 12 w 25"/>
                <a:gd name="T25" fmla="*/ 0 h 61"/>
                <a:gd name="T26" fmla="*/ 7 w 25"/>
                <a:gd name="T27" fmla="*/ 2 h 61"/>
                <a:gd name="T28" fmla="*/ 3 w 25"/>
                <a:gd name="T29" fmla="*/ 3 h 61"/>
                <a:gd name="T30" fmla="*/ 0 w 25"/>
                <a:gd name="T31" fmla="*/ 6 h 61"/>
                <a:gd name="T32" fmla="*/ 0 w 25"/>
                <a:gd name="T33" fmla="*/ 9 h 61"/>
                <a:gd name="T34" fmla="*/ 3 w 25"/>
                <a:gd name="T35" fmla="*/ 55 h 61"/>
                <a:gd name="T36" fmla="*/ 3 w 25"/>
                <a:gd name="T37" fmla="*/ 55 h 61"/>
                <a:gd name="T38" fmla="*/ 5 w 25"/>
                <a:gd name="T39" fmla="*/ 58 h 61"/>
                <a:gd name="T40" fmla="*/ 7 w 25"/>
                <a:gd name="T41" fmla="*/ 60 h 61"/>
                <a:gd name="T42" fmla="*/ 9 w 25"/>
                <a:gd name="T43" fmla="*/ 61 h 61"/>
                <a:gd name="T44" fmla="*/ 12 w 25"/>
                <a:gd name="T45" fmla="*/ 61 h 61"/>
                <a:gd name="T46" fmla="*/ 12 w 25"/>
                <a:gd name="T4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61">
                  <a:moveTo>
                    <a:pt x="12" y="61"/>
                  </a:moveTo>
                  <a:lnTo>
                    <a:pt x="12" y="61"/>
                  </a:lnTo>
                  <a:lnTo>
                    <a:pt x="15" y="61"/>
                  </a:lnTo>
                  <a:lnTo>
                    <a:pt x="17" y="60"/>
                  </a:lnTo>
                  <a:lnTo>
                    <a:pt x="19" y="58"/>
                  </a:lnTo>
                  <a:lnTo>
                    <a:pt x="20" y="55"/>
                  </a:lnTo>
                  <a:lnTo>
                    <a:pt x="25" y="9"/>
                  </a:lnTo>
                  <a:lnTo>
                    <a:pt x="25" y="9"/>
                  </a:lnTo>
                  <a:lnTo>
                    <a:pt x="24" y="6"/>
                  </a:lnTo>
                  <a:lnTo>
                    <a:pt x="20" y="3"/>
                  </a:lnTo>
                  <a:lnTo>
                    <a:pt x="17" y="2"/>
                  </a:lnTo>
                  <a:lnTo>
                    <a:pt x="12" y="0"/>
                  </a:lnTo>
                  <a:lnTo>
                    <a:pt x="12" y="0"/>
                  </a:lnTo>
                  <a:lnTo>
                    <a:pt x="7" y="2"/>
                  </a:lnTo>
                  <a:lnTo>
                    <a:pt x="3" y="3"/>
                  </a:lnTo>
                  <a:lnTo>
                    <a:pt x="0" y="6"/>
                  </a:lnTo>
                  <a:lnTo>
                    <a:pt x="0" y="9"/>
                  </a:lnTo>
                  <a:lnTo>
                    <a:pt x="3" y="55"/>
                  </a:lnTo>
                  <a:lnTo>
                    <a:pt x="3" y="55"/>
                  </a:lnTo>
                  <a:lnTo>
                    <a:pt x="5" y="58"/>
                  </a:lnTo>
                  <a:lnTo>
                    <a:pt x="7" y="60"/>
                  </a:lnTo>
                  <a:lnTo>
                    <a:pt x="9" y="61"/>
                  </a:lnTo>
                  <a:lnTo>
                    <a:pt x="12" y="61"/>
                  </a:lnTo>
                  <a:lnTo>
                    <a:pt x="12" y="61"/>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382">
              <a:extLst>
                <a:ext uri="{FF2B5EF4-FFF2-40B4-BE49-F238E27FC236}">
                  <a16:creationId xmlns:a16="http://schemas.microsoft.com/office/drawing/2014/main" id="{0ADC2316-259B-05A1-A4B5-83810E025BE2}"/>
                </a:ext>
              </a:extLst>
            </p:cNvPr>
            <p:cNvSpPr>
              <a:spLocks/>
            </p:cNvSpPr>
            <p:nvPr/>
          </p:nvSpPr>
          <p:spPr bwMode="auto">
            <a:xfrm>
              <a:off x="7925303" y="293126"/>
              <a:ext cx="49642" cy="37931"/>
            </a:xfrm>
            <a:custGeom>
              <a:avLst/>
              <a:gdLst>
                <a:gd name="T0" fmla="*/ 56 w 57"/>
                <a:gd name="T1" fmla="*/ 37 h 41"/>
                <a:gd name="T2" fmla="*/ 56 w 57"/>
                <a:gd name="T3" fmla="*/ 37 h 41"/>
                <a:gd name="T4" fmla="*/ 57 w 57"/>
                <a:gd name="T5" fmla="*/ 34 h 41"/>
                <a:gd name="T6" fmla="*/ 57 w 57"/>
                <a:gd name="T7" fmla="*/ 31 h 41"/>
                <a:gd name="T8" fmla="*/ 57 w 57"/>
                <a:gd name="T9" fmla="*/ 29 h 41"/>
                <a:gd name="T10" fmla="*/ 56 w 57"/>
                <a:gd name="T11" fmla="*/ 27 h 41"/>
                <a:gd name="T12" fmla="*/ 16 w 57"/>
                <a:gd name="T13" fmla="*/ 0 h 41"/>
                <a:gd name="T14" fmla="*/ 16 w 57"/>
                <a:gd name="T15" fmla="*/ 0 h 41"/>
                <a:gd name="T16" fmla="*/ 13 w 57"/>
                <a:gd name="T17" fmla="*/ 0 h 41"/>
                <a:gd name="T18" fmla="*/ 9 w 57"/>
                <a:gd name="T19" fmla="*/ 0 h 41"/>
                <a:gd name="T20" fmla="*/ 6 w 57"/>
                <a:gd name="T21" fmla="*/ 3 h 41"/>
                <a:gd name="T22" fmla="*/ 3 w 57"/>
                <a:gd name="T23" fmla="*/ 6 h 41"/>
                <a:gd name="T24" fmla="*/ 3 w 57"/>
                <a:gd name="T25" fmla="*/ 6 h 41"/>
                <a:gd name="T26" fmla="*/ 2 w 57"/>
                <a:gd name="T27" fmla="*/ 11 h 41"/>
                <a:gd name="T28" fmla="*/ 0 w 57"/>
                <a:gd name="T29" fmla="*/ 15 h 41"/>
                <a:gd name="T30" fmla="*/ 2 w 57"/>
                <a:gd name="T31" fmla="*/ 19 h 41"/>
                <a:gd name="T32" fmla="*/ 4 w 57"/>
                <a:gd name="T33" fmla="*/ 21 h 41"/>
                <a:gd name="T34" fmla="*/ 47 w 57"/>
                <a:gd name="T35" fmla="*/ 41 h 41"/>
                <a:gd name="T36" fmla="*/ 47 w 57"/>
                <a:gd name="T37" fmla="*/ 41 h 41"/>
                <a:gd name="T38" fmla="*/ 49 w 57"/>
                <a:gd name="T39" fmla="*/ 41 h 41"/>
                <a:gd name="T40" fmla="*/ 51 w 57"/>
                <a:gd name="T41" fmla="*/ 41 h 41"/>
                <a:gd name="T42" fmla="*/ 53 w 57"/>
                <a:gd name="T43" fmla="*/ 39 h 41"/>
                <a:gd name="T44" fmla="*/ 56 w 57"/>
                <a:gd name="T45" fmla="*/ 37 h 41"/>
                <a:gd name="T46" fmla="*/ 56 w 57"/>
                <a:gd name="T47" fmla="*/ 3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 h="41">
                  <a:moveTo>
                    <a:pt x="56" y="37"/>
                  </a:moveTo>
                  <a:lnTo>
                    <a:pt x="56" y="37"/>
                  </a:lnTo>
                  <a:lnTo>
                    <a:pt x="57" y="34"/>
                  </a:lnTo>
                  <a:lnTo>
                    <a:pt x="57" y="31"/>
                  </a:lnTo>
                  <a:lnTo>
                    <a:pt x="57" y="29"/>
                  </a:lnTo>
                  <a:lnTo>
                    <a:pt x="56" y="27"/>
                  </a:lnTo>
                  <a:lnTo>
                    <a:pt x="16" y="0"/>
                  </a:lnTo>
                  <a:lnTo>
                    <a:pt x="16" y="0"/>
                  </a:lnTo>
                  <a:lnTo>
                    <a:pt x="13" y="0"/>
                  </a:lnTo>
                  <a:lnTo>
                    <a:pt x="9" y="0"/>
                  </a:lnTo>
                  <a:lnTo>
                    <a:pt x="6" y="3"/>
                  </a:lnTo>
                  <a:lnTo>
                    <a:pt x="3" y="6"/>
                  </a:lnTo>
                  <a:lnTo>
                    <a:pt x="3" y="6"/>
                  </a:lnTo>
                  <a:lnTo>
                    <a:pt x="2" y="11"/>
                  </a:lnTo>
                  <a:lnTo>
                    <a:pt x="0" y="15"/>
                  </a:lnTo>
                  <a:lnTo>
                    <a:pt x="2" y="19"/>
                  </a:lnTo>
                  <a:lnTo>
                    <a:pt x="4" y="21"/>
                  </a:lnTo>
                  <a:lnTo>
                    <a:pt x="47" y="41"/>
                  </a:lnTo>
                  <a:lnTo>
                    <a:pt x="47" y="41"/>
                  </a:lnTo>
                  <a:lnTo>
                    <a:pt x="49" y="41"/>
                  </a:lnTo>
                  <a:lnTo>
                    <a:pt x="51" y="41"/>
                  </a:lnTo>
                  <a:lnTo>
                    <a:pt x="53" y="39"/>
                  </a:lnTo>
                  <a:lnTo>
                    <a:pt x="56" y="37"/>
                  </a:lnTo>
                  <a:lnTo>
                    <a:pt x="56" y="37"/>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384">
              <a:extLst>
                <a:ext uri="{FF2B5EF4-FFF2-40B4-BE49-F238E27FC236}">
                  <a16:creationId xmlns:a16="http://schemas.microsoft.com/office/drawing/2014/main" id="{2E14BAB2-F074-217D-5B8C-3C70A3ECCFA7}"/>
                </a:ext>
              </a:extLst>
            </p:cNvPr>
            <p:cNvSpPr>
              <a:spLocks/>
            </p:cNvSpPr>
            <p:nvPr/>
          </p:nvSpPr>
          <p:spPr bwMode="auto">
            <a:xfrm>
              <a:off x="8016746" y="293126"/>
              <a:ext cx="47028" cy="37931"/>
            </a:xfrm>
            <a:custGeom>
              <a:avLst/>
              <a:gdLst>
                <a:gd name="T0" fmla="*/ 1 w 56"/>
                <a:gd name="T1" fmla="*/ 37 h 41"/>
                <a:gd name="T2" fmla="*/ 1 w 56"/>
                <a:gd name="T3" fmla="*/ 37 h 41"/>
                <a:gd name="T4" fmla="*/ 3 w 56"/>
                <a:gd name="T5" fmla="*/ 39 h 41"/>
                <a:gd name="T6" fmla="*/ 6 w 56"/>
                <a:gd name="T7" fmla="*/ 41 h 41"/>
                <a:gd name="T8" fmla="*/ 8 w 56"/>
                <a:gd name="T9" fmla="*/ 41 h 41"/>
                <a:gd name="T10" fmla="*/ 10 w 56"/>
                <a:gd name="T11" fmla="*/ 41 h 41"/>
                <a:gd name="T12" fmla="*/ 53 w 56"/>
                <a:gd name="T13" fmla="*/ 21 h 41"/>
                <a:gd name="T14" fmla="*/ 53 w 56"/>
                <a:gd name="T15" fmla="*/ 21 h 41"/>
                <a:gd name="T16" fmla="*/ 55 w 56"/>
                <a:gd name="T17" fmla="*/ 19 h 41"/>
                <a:gd name="T18" fmla="*/ 56 w 56"/>
                <a:gd name="T19" fmla="*/ 15 h 41"/>
                <a:gd name="T20" fmla="*/ 56 w 56"/>
                <a:gd name="T21" fmla="*/ 11 h 41"/>
                <a:gd name="T22" fmla="*/ 54 w 56"/>
                <a:gd name="T23" fmla="*/ 6 h 41"/>
                <a:gd name="T24" fmla="*/ 54 w 56"/>
                <a:gd name="T25" fmla="*/ 6 h 41"/>
                <a:gd name="T26" fmla="*/ 51 w 56"/>
                <a:gd name="T27" fmla="*/ 3 h 41"/>
                <a:gd name="T28" fmla="*/ 47 w 56"/>
                <a:gd name="T29" fmla="*/ 0 h 41"/>
                <a:gd name="T30" fmla="*/ 44 w 56"/>
                <a:gd name="T31" fmla="*/ 0 h 41"/>
                <a:gd name="T32" fmla="*/ 40 w 56"/>
                <a:gd name="T33" fmla="*/ 0 h 41"/>
                <a:gd name="T34" fmla="*/ 1 w 56"/>
                <a:gd name="T35" fmla="*/ 27 h 41"/>
                <a:gd name="T36" fmla="*/ 1 w 56"/>
                <a:gd name="T37" fmla="*/ 27 h 41"/>
                <a:gd name="T38" fmla="*/ 0 w 56"/>
                <a:gd name="T39" fmla="*/ 29 h 41"/>
                <a:gd name="T40" fmla="*/ 0 w 56"/>
                <a:gd name="T41" fmla="*/ 31 h 41"/>
                <a:gd name="T42" fmla="*/ 0 w 56"/>
                <a:gd name="T43" fmla="*/ 34 h 41"/>
                <a:gd name="T44" fmla="*/ 1 w 56"/>
                <a:gd name="T45" fmla="*/ 37 h 41"/>
                <a:gd name="T46" fmla="*/ 1 w 56"/>
                <a:gd name="T47" fmla="*/ 3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 h="41">
                  <a:moveTo>
                    <a:pt x="1" y="37"/>
                  </a:moveTo>
                  <a:lnTo>
                    <a:pt x="1" y="37"/>
                  </a:lnTo>
                  <a:lnTo>
                    <a:pt x="3" y="39"/>
                  </a:lnTo>
                  <a:lnTo>
                    <a:pt x="6" y="41"/>
                  </a:lnTo>
                  <a:lnTo>
                    <a:pt x="8" y="41"/>
                  </a:lnTo>
                  <a:lnTo>
                    <a:pt x="10" y="41"/>
                  </a:lnTo>
                  <a:lnTo>
                    <a:pt x="53" y="21"/>
                  </a:lnTo>
                  <a:lnTo>
                    <a:pt x="53" y="21"/>
                  </a:lnTo>
                  <a:lnTo>
                    <a:pt x="55" y="19"/>
                  </a:lnTo>
                  <a:lnTo>
                    <a:pt x="56" y="15"/>
                  </a:lnTo>
                  <a:lnTo>
                    <a:pt x="56" y="11"/>
                  </a:lnTo>
                  <a:lnTo>
                    <a:pt x="54" y="6"/>
                  </a:lnTo>
                  <a:lnTo>
                    <a:pt x="54" y="6"/>
                  </a:lnTo>
                  <a:lnTo>
                    <a:pt x="51" y="3"/>
                  </a:lnTo>
                  <a:lnTo>
                    <a:pt x="47" y="0"/>
                  </a:lnTo>
                  <a:lnTo>
                    <a:pt x="44" y="0"/>
                  </a:lnTo>
                  <a:lnTo>
                    <a:pt x="40" y="0"/>
                  </a:lnTo>
                  <a:lnTo>
                    <a:pt x="1" y="27"/>
                  </a:lnTo>
                  <a:lnTo>
                    <a:pt x="1" y="27"/>
                  </a:lnTo>
                  <a:lnTo>
                    <a:pt x="0" y="29"/>
                  </a:lnTo>
                  <a:lnTo>
                    <a:pt x="0" y="31"/>
                  </a:lnTo>
                  <a:lnTo>
                    <a:pt x="0" y="34"/>
                  </a:lnTo>
                  <a:lnTo>
                    <a:pt x="1" y="37"/>
                  </a:lnTo>
                  <a:lnTo>
                    <a:pt x="1" y="37"/>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386">
              <a:extLst>
                <a:ext uri="{FF2B5EF4-FFF2-40B4-BE49-F238E27FC236}">
                  <a16:creationId xmlns:a16="http://schemas.microsoft.com/office/drawing/2014/main" id="{BA970457-BEF7-F46C-942A-EBB9314C3AEE}"/>
                </a:ext>
              </a:extLst>
            </p:cNvPr>
            <p:cNvSpPr>
              <a:spLocks/>
            </p:cNvSpPr>
            <p:nvPr/>
          </p:nvSpPr>
          <p:spPr bwMode="auto">
            <a:xfrm>
              <a:off x="7985393" y="366278"/>
              <a:ext cx="20901" cy="54187"/>
            </a:xfrm>
            <a:custGeom>
              <a:avLst/>
              <a:gdLst>
                <a:gd name="T0" fmla="*/ 12 w 25"/>
                <a:gd name="T1" fmla="*/ 0 h 60"/>
                <a:gd name="T2" fmla="*/ 12 w 25"/>
                <a:gd name="T3" fmla="*/ 0 h 60"/>
                <a:gd name="T4" fmla="*/ 15 w 25"/>
                <a:gd name="T5" fmla="*/ 1 h 60"/>
                <a:gd name="T6" fmla="*/ 17 w 25"/>
                <a:gd name="T7" fmla="*/ 2 h 60"/>
                <a:gd name="T8" fmla="*/ 19 w 25"/>
                <a:gd name="T9" fmla="*/ 3 h 60"/>
                <a:gd name="T10" fmla="*/ 20 w 25"/>
                <a:gd name="T11" fmla="*/ 5 h 60"/>
                <a:gd name="T12" fmla="*/ 25 w 25"/>
                <a:gd name="T13" fmla="*/ 52 h 60"/>
                <a:gd name="T14" fmla="*/ 25 w 25"/>
                <a:gd name="T15" fmla="*/ 52 h 60"/>
                <a:gd name="T16" fmla="*/ 24 w 25"/>
                <a:gd name="T17" fmla="*/ 56 h 60"/>
                <a:gd name="T18" fmla="*/ 20 w 25"/>
                <a:gd name="T19" fmla="*/ 58 h 60"/>
                <a:gd name="T20" fmla="*/ 17 w 25"/>
                <a:gd name="T21" fmla="*/ 60 h 60"/>
                <a:gd name="T22" fmla="*/ 12 w 25"/>
                <a:gd name="T23" fmla="*/ 60 h 60"/>
                <a:gd name="T24" fmla="*/ 12 w 25"/>
                <a:gd name="T25" fmla="*/ 60 h 60"/>
                <a:gd name="T26" fmla="*/ 7 w 25"/>
                <a:gd name="T27" fmla="*/ 60 h 60"/>
                <a:gd name="T28" fmla="*/ 3 w 25"/>
                <a:gd name="T29" fmla="*/ 58 h 60"/>
                <a:gd name="T30" fmla="*/ 0 w 25"/>
                <a:gd name="T31" fmla="*/ 56 h 60"/>
                <a:gd name="T32" fmla="*/ 0 w 25"/>
                <a:gd name="T33" fmla="*/ 52 h 60"/>
                <a:gd name="T34" fmla="*/ 3 w 25"/>
                <a:gd name="T35" fmla="*/ 5 h 60"/>
                <a:gd name="T36" fmla="*/ 3 w 25"/>
                <a:gd name="T37" fmla="*/ 5 h 60"/>
                <a:gd name="T38" fmla="*/ 5 w 25"/>
                <a:gd name="T39" fmla="*/ 3 h 60"/>
                <a:gd name="T40" fmla="*/ 7 w 25"/>
                <a:gd name="T41" fmla="*/ 2 h 60"/>
                <a:gd name="T42" fmla="*/ 9 w 25"/>
                <a:gd name="T43" fmla="*/ 1 h 60"/>
                <a:gd name="T44" fmla="*/ 12 w 25"/>
                <a:gd name="T45" fmla="*/ 0 h 60"/>
                <a:gd name="T46" fmla="*/ 12 w 25"/>
                <a:gd name="T4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60">
                  <a:moveTo>
                    <a:pt x="12" y="0"/>
                  </a:moveTo>
                  <a:lnTo>
                    <a:pt x="12" y="0"/>
                  </a:lnTo>
                  <a:lnTo>
                    <a:pt x="15" y="1"/>
                  </a:lnTo>
                  <a:lnTo>
                    <a:pt x="17" y="2"/>
                  </a:lnTo>
                  <a:lnTo>
                    <a:pt x="19" y="3"/>
                  </a:lnTo>
                  <a:lnTo>
                    <a:pt x="20" y="5"/>
                  </a:lnTo>
                  <a:lnTo>
                    <a:pt x="25" y="52"/>
                  </a:lnTo>
                  <a:lnTo>
                    <a:pt x="25" y="52"/>
                  </a:lnTo>
                  <a:lnTo>
                    <a:pt x="24" y="56"/>
                  </a:lnTo>
                  <a:lnTo>
                    <a:pt x="20" y="58"/>
                  </a:lnTo>
                  <a:lnTo>
                    <a:pt x="17" y="60"/>
                  </a:lnTo>
                  <a:lnTo>
                    <a:pt x="12" y="60"/>
                  </a:lnTo>
                  <a:lnTo>
                    <a:pt x="12" y="60"/>
                  </a:lnTo>
                  <a:lnTo>
                    <a:pt x="7" y="60"/>
                  </a:lnTo>
                  <a:lnTo>
                    <a:pt x="3" y="58"/>
                  </a:lnTo>
                  <a:lnTo>
                    <a:pt x="0" y="56"/>
                  </a:lnTo>
                  <a:lnTo>
                    <a:pt x="0" y="52"/>
                  </a:lnTo>
                  <a:lnTo>
                    <a:pt x="3" y="5"/>
                  </a:lnTo>
                  <a:lnTo>
                    <a:pt x="3" y="5"/>
                  </a:lnTo>
                  <a:lnTo>
                    <a:pt x="5" y="3"/>
                  </a:lnTo>
                  <a:lnTo>
                    <a:pt x="7" y="2"/>
                  </a:lnTo>
                  <a:lnTo>
                    <a:pt x="9" y="1"/>
                  </a:lnTo>
                  <a:lnTo>
                    <a:pt x="12" y="0"/>
                  </a:lnTo>
                  <a:lnTo>
                    <a:pt x="12" y="0"/>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388">
              <a:extLst>
                <a:ext uri="{FF2B5EF4-FFF2-40B4-BE49-F238E27FC236}">
                  <a16:creationId xmlns:a16="http://schemas.microsoft.com/office/drawing/2014/main" id="{FC6B52B9-3902-BA14-276E-90E3692E0DB5}"/>
                </a:ext>
              </a:extLst>
            </p:cNvPr>
            <p:cNvSpPr>
              <a:spLocks/>
            </p:cNvSpPr>
            <p:nvPr/>
          </p:nvSpPr>
          <p:spPr bwMode="auto">
            <a:xfrm>
              <a:off x="8016746" y="350022"/>
              <a:ext cx="47028" cy="37931"/>
            </a:xfrm>
            <a:custGeom>
              <a:avLst/>
              <a:gdLst>
                <a:gd name="T0" fmla="*/ 1 w 56"/>
                <a:gd name="T1" fmla="*/ 5 h 43"/>
                <a:gd name="T2" fmla="*/ 1 w 56"/>
                <a:gd name="T3" fmla="*/ 5 h 43"/>
                <a:gd name="T4" fmla="*/ 3 w 56"/>
                <a:gd name="T5" fmla="*/ 3 h 43"/>
                <a:gd name="T6" fmla="*/ 6 w 56"/>
                <a:gd name="T7" fmla="*/ 2 h 43"/>
                <a:gd name="T8" fmla="*/ 8 w 56"/>
                <a:gd name="T9" fmla="*/ 0 h 43"/>
                <a:gd name="T10" fmla="*/ 10 w 56"/>
                <a:gd name="T11" fmla="*/ 0 h 43"/>
                <a:gd name="T12" fmla="*/ 53 w 56"/>
                <a:gd name="T13" fmla="*/ 21 h 43"/>
                <a:gd name="T14" fmla="*/ 53 w 56"/>
                <a:gd name="T15" fmla="*/ 21 h 43"/>
                <a:gd name="T16" fmla="*/ 55 w 56"/>
                <a:gd name="T17" fmla="*/ 23 h 43"/>
                <a:gd name="T18" fmla="*/ 56 w 56"/>
                <a:gd name="T19" fmla="*/ 26 h 43"/>
                <a:gd name="T20" fmla="*/ 56 w 56"/>
                <a:gd name="T21" fmla="*/ 31 h 43"/>
                <a:gd name="T22" fmla="*/ 54 w 56"/>
                <a:gd name="T23" fmla="*/ 35 h 43"/>
                <a:gd name="T24" fmla="*/ 54 w 56"/>
                <a:gd name="T25" fmla="*/ 35 h 43"/>
                <a:gd name="T26" fmla="*/ 51 w 56"/>
                <a:gd name="T27" fmla="*/ 40 h 43"/>
                <a:gd name="T28" fmla="*/ 47 w 56"/>
                <a:gd name="T29" fmla="*/ 42 h 43"/>
                <a:gd name="T30" fmla="*/ 44 w 56"/>
                <a:gd name="T31" fmla="*/ 43 h 43"/>
                <a:gd name="T32" fmla="*/ 40 w 56"/>
                <a:gd name="T33" fmla="*/ 42 h 43"/>
                <a:gd name="T34" fmla="*/ 1 w 56"/>
                <a:gd name="T35" fmla="*/ 15 h 43"/>
                <a:gd name="T36" fmla="*/ 1 w 56"/>
                <a:gd name="T37" fmla="*/ 15 h 43"/>
                <a:gd name="T38" fmla="*/ 0 w 56"/>
                <a:gd name="T39" fmla="*/ 13 h 43"/>
                <a:gd name="T40" fmla="*/ 0 w 56"/>
                <a:gd name="T41" fmla="*/ 11 h 43"/>
                <a:gd name="T42" fmla="*/ 0 w 56"/>
                <a:gd name="T43" fmla="*/ 8 h 43"/>
                <a:gd name="T44" fmla="*/ 1 w 56"/>
                <a:gd name="T45" fmla="*/ 5 h 43"/>
                <a:gd name="T46" fmla="*/ 1 w 56"/>
                <a:gd name="T47"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 h="43">
                  <a:moveTo>
                    <a:pt x="1" y="5"/>
                  </a:moveTo>
                  <a:lnTo>
                    <a:pt x="1" y="5"/>
                  </a:lnTo>
                  <a:lnTo>
                    <a:pt x="3" y="3"/>
                  </a:lnTo>
                  <a:lnTo>
                    <a:pt x="6" y="2"/>
                  </a:lnTo>
                  <a:lnTo>
                    <a:pt x="8" y="0"/>
                  </a:lnTo>
                  <a:lnTo>
                    <a:pt x="10" y="0"/>
                  </a:lnTo>
                  <a:lnTo>
                    <a:pt x="53" y="21"/>
                  </a:lnTo>
                  <a:lnTo>
                    <a:pt x="53" y="21"/>
                  </a:lnTo>
                  <a:lnTo>
                    <a:pt x="55" y="23"/>
                  </a:lnTo>
                  <a:lnTo>
                    <a:pt x="56" y="26"/>
                  </a:lnTo>
                  <a:lnTo>
                    <a:pt x="56" y="31"/>
                  </a:lnTo>
                  <a:lnTo>
                    <a:pt x="54" y="35"/>
                  </a:lnTo>
                  <a:lnTo>
                    <a:pt x="54" y="35"/>
                  </a:lnTo>
                  <a:lnTo>
                    <a:pt x="51" y="40"/>
                  </a:lnTo>
                  <a:lnTo>
                    <a:pt x="47" y="42"/>
                  </a:lnTo>
                  <a:lnTo>
                    <a:pt x="44" y="43"/>
                  </a:lnTo>
                  <a:lnTo>
                    <a:pt x="40" y="42"/>
                  </a:lnTo>
                  <a:lnTo>
                    <a:pt x="1" y="15"/>
                  </a:lnTo>
                  <a:lnTo>
                    <a:pt x="1" y="15"/>
                  </a:lnTo>
                  <a:lnTo>
                    <a:pt x="0" y="13"/>
                  </a:lnTo>
                  <a:lnTo>
                    <a:pt x="0" y="11"/>
                  </a:lnTo>
                  <a:lnTo>
                    <a:pt x="0" y="8"/>
                  </a:lnTo>
                  <a:lnTo>
                    <a:pt x="1" y="5"/>
                  </a:lnTo>
                  <a:lnTo>
                    <a:pt x="1" y="5"/>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390">
              <a:extLst>
                <a:ext uri="{FF2B5EF4-FFF2-40B4-BE49-F238E27FC236}">
                  <a16:creationId xmlns:a16="http://schemas.microsoft.com/office/drawing/2014/main" id="{C606393F-C47A-52F9-D1EC-B90BC913AD03}"/>
                </a:ext>
              </a:extLst>
            </p:cNvPr>
            <p:cNvSpPr>
              <a:spLocks/>
            </p:cNvSpPr>
            <p:nvPr/>
          </p:nvSpPr>
          <p:spPr bwMode="auto">
            <a:xfrm>
              <a:off x="7925303" y="350022"/>
              <a:ext cx="49642" cy="37931"/>
            </a:xfrm>
            <a:custGeom>
              <a:avLst/>
              <a:gdLst>
                <a:gd name="T0" fmla="*/ 56 w 57"/>
                <a:gd name="T1" fmla="*/ 5 h 43"/>
                <a:gd name="T2" fmla="*/ 56 w 57"/>
                <a:gd name="T3" fmla="*/ 5 h 43"/>
                <a:gd name="T4" fmla="*/ 57 w 57"/>
                <a:gd name="T5" fmla="*/ 8 h 43"/>
                <a:gd name="T6" fmla="*/ 57 w 57"/>
                <a:gd name="T7" fmla="*/ 11 h 43"/>
                <a:gd name="T8" fmla="*/ 57 w 57"/>
                <a:gd name="T9" fmla="*/ 13 h 43"/>
                <a:gd name="T10" fmla="*/ 56 w 57"/>
                <a:gd name="T11" fmla="*/ 15 h 43"/>
                <a:gd name="T12" fmla="*/ 16 w 57"/>
                <a:gd name="T13" fmla="*/ 42 h 43"/>
                <a:gd name="T14" fmla="*/ 16 w 57"/>
                <a:gd name="T15" fmla="*/ 42 h 43"/>
                <a:gd name="T16" fmla="*/ 13 w 57"/>
                <a:gd name="T17" fmla="*/ 43 h 43"/>
                <a:gd name="T18" fmla="*/ 9 w 57"/>
                <a:gd name="T19" fmla="*/ 42 h 43"/>
                <a:gd name="T20" fmla="*/ 6 w 57"/>
                <a:gd name="T21" fmla="*/ 40 h 43"/>
                <a:gd name="T22" fmla="*/ 3 w 57"/>
                <a:gd name="T23" fmla="*/ 35 h 43"/>
                <a:gd name="T24" fmla="*/ 3 w 57"/>
                <a:gd name="T25" fmla="*/ 35 h 43"/>
                <a:gd name="T26" fmla="*/ 2 w 57"/>
                <a:gd name="T27" fmla="*/ 31 h 43"/>
                <a:gd name="T28" fmla="*/ 0 w 57"/>
                <a:gd name="T29" fmla="*/ 26 h 43"/>
                <a:gd name="T30" fmla="*/ 2 w 57"/>
                <a:gd name="T31" fmla="*/ 23 h 43"/>
                <a:gd name="T32" fmla="*/ 4 w 57"/>
                <a:gd name="T33" fmla="*/ 21 h 43"/>
                <a:gd name="T34" fmla="*/ 47 w 57"/>
                <a:gd name="T35" fmla="*/ 0 h 43"/>
                <a:gd name="T36" fmla="*/ 47 w 57"/>
                <a:gd name="T37" fmla="*/ 0 h 43"/>
                <a:gd name="T38" fmla="*/ 49 w 57"/>
                <a:gd name="T39" fmla="*/ 0 h 43"/>
                <a:gd name="T40" fmla="*/ 51 w 57"/>
                <a:gd name="T41" fmla="*/ 2 h 43"/>
                <a:gd name="T42" fmla="*/ 53 w 57"/>
                <a:gd name="T43" fmla="*/ 3 h 43"/>
                <a:gd name="T44" fmla="*/ 56 w 57"/>
                <a:gd name="T45" fmla="*/ 5 h 43"/>
                <a:gd name="T46" fmla="*/ 56 w 57"/>
                <a:gd name="T47"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 h="43">
                  <a:moveTo>
                    <a:pt x="56" y="5"/>
                  </a:moveTo>
                  <a:lnTo>
                    <a:pt x="56" y="5"/>
                  </a:lnTo>
                  <a:lnTo>
                    <a:pt x="57" y="8"/>
                  </a:lnTo>
                  <a:lnTo>
                    <a:pt x="57" y="11"/>
                  </a:lnTo>
                  <a:lnTo>
                    <a:pt x="57" y="13"/>
                  </a:lnTo>
                  <a:lnTo>
                    <a:pt x="56" y="15"/>
                  </a:lnTo>
                  <a:lnTo>
                    <a:pt x="16" y="42"/>
                  </a:lnTo>
                  <a:lnTo>
                    <a:pt x="16" y="42"/>
                  </a:lnTo>
                  <a:lnTo>
                    <a:pt x="13" y="43"/>
                  </a:lnTo>
                  <a:lnTo>
                    <a:pt x="9" y="42"/>
                  </a:lnTo>
                  <a:lnTo>
                    <a:pt x="6" y="40"/>
                  </a:lnTo>
                  <a:lnTo>
                    <a:pt x="3" y="35"/>
                  </a:lnTo>
                  <a:lnTo>
                    <a:pt x="3" y="35"/>
                  </a:lnTo>
                  <a:lnTo>
                    <a:pt x="2" y="31"/>
                  </a:lnTo>
                  <a:lnTo>
                    <a:pt x="0" y="26"/>
                  </a:lnTo>
                  <a:lnTo>
                    <a:pt x="2" y="23"/>
                  </a:lnTo>
                  <a:lnTo>
                    <a:pt x="4" y="21"/>
                  </a:lnTo>
                  <a:lnTo>
                    <a:pt x="47" y="0"/>
                  </a:lnTo>
                  <a:lnTo>
                    <a:pt x="47" y="0"/>
                  </a:lnTo>
                  <a:lnTo>
                    <a:pt x="49" y="0"/>
                  </a:lnTo>
                  <a:lnTo>
                    <a:pt x="51" y="2"/>
                  </a:lnTo>
                  <a:lnTo>
                    <a:pt x="53" y="3"/>
                  </a:lnTo>
                  <a:lnTo>
                    <a:pt x="56" y="5"/>
                  </a:lnTo>
                  <a:lnTo>
                    <a:pt x="56" y="5"/>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Rectangle 392">
              <a:extLst>
                <a:ext uri="{FF2B5EF4-FFF2-40B4-BE49-F238E27FC236}">
                  <a16:creationId xmlns:a16="http://schemas.microsoft.com/office/drawing/2014/main" id="{2D817681-0FA3-13FF-CF6D-7B7DBD7C3EC0}"/>
                </a:ext>
              </a:extLst>
            </p:cNvPr>
            <p:cNvSpPr>
              <a:spLocks noChangeArrowheads="1"/>
            </p:cNvSpPr>
            <p:nvPr/>
          </p:nvSpPr>
          <p:spPr bwMode="auto">
            <a:xfrm>
              <a:off x="8581085" y="179334"/>
              <a:ext cx="94057" cy="747775"/>
            </a:xfrm>
            <a:prstGeom prst="rect">
              <a:avLst/>
            </a:prstGeom>
            <a:solidFill>
              <a:srgbClr val="FEC2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Rectangle 393">
              <a:extLst>
                <a:ext uri="{FF2B5EF4-FFF2-40B4-BE49-F238E27FC236}">
                  <a16:creationId xmlns:a16="http://schemas.microsoft.com/office/drawing/2014/main" id="{111B76BC-7A2D-B26F-3753-B7FDE0F8FF54}"/>
                </a:ext>
              </a:extLst>
            </p:cNvPr>
            <p:cNvSpPr>
              <a:spLocks noChangeArrowheads="1"/>
            </p:cNvSpPr>
            <p:nvPr/>
          </p:nvSpPr>
          <p:spPr bwMode="auto">
            <a:xfrm>
              <a:off x="8628113" y="179334"/>
              <a:ext cx="47028" cy="747775"/>
            </a:xfrm>
            <a:prstGeom prst="rect">
              <a:avLst/>
            </a:prstGeom>
            <a:solidFill>
              <a:srgbClr val="FCD6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Rectangle 394">
              <a:extLst>
                <a:ext uri="{FF2B5EF4-FFF2-40B4-BE49-F238E27FC236}">
                  <a16:creationId xmlns:a16="http://schemas.microsoft.com/office/drawing/2014/main" id="{A42712E8-5016-CDDD-1C60-1E8177428F29}"/>
                </a:ext>
              </a:extLst>
            </p:cNvPr>
            <p:cNvSpPr>
              <a:spLocks noChangeArrowheads="1"/>
            </p:cNvSpPr>
            <p:nvPr/>
          </p:nvSpPr>
          <p:spPr bwMode="auto">
            <a:xfrm>
              <a:off x="8581085" y="179334"/>
              <a:ext cx="94057" cy="149014"/>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Rectangle 395">
              <a:extLst>
                <a:ext uri="{FF2B5EF4-FFF2-40B4-BE49-F238E27FC236}">
                  <a16:creationId xmlns:a16="http://schemas.microsoft.com/office/drawing/2014/main" id="{2BD7F81D-5D9A-AB3A-2E0C-819908EE56B1}"/>
                </a:ext>
              </a:extLst>
            </p:cNvPr>
            <p:cNvSpPr>
              <a:spLocks noChangeArrowheads="1"/>
            </p:cNvSpPr>
            <p:nvPr/>
          </p:nvSpPr>
          <p:spPr bwMode="auto">
            <a:xfrm>
              <a:off x="8581085" y="179334"/>
              <a:ext cx="94057" cy="59605"/>
            </a:xfrm>
            <a:prstGeom prst="rect">
              <a:avLst/>
            </a:prstGeom>
            <a:solidFill>
              <a:srgbClr val="DD1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96">
              <a:extLst>
                <a:ext uri="{FF2B5EF4-FFF2-40B4-BE49-F238E27FC236}">
                  <a16:creationId xmlns:a16="http://schemas.microsoft.com/office/drawing/2014/main" id="{0AF7CE29-B517-FC16-0580-94AA33FEAF4A}"/>
                </a:ext>
              </a:extLst>
            </p:cNvPr>
            <p:cNvSpPr>
              <a:spLocks/>
            </p:cNvSpPr>
            <p:nvPr/>
          </p:nvSpPr>
          <p:spPr bwMode="auto">
            <a:xfrm>
              <a:off x="8581085" y="927110"/>
              <a:ext cx="94057" cy="121921"/>
            </a:xfrm>
            <a:custGeom>
              <a:avLst/>
              <a:gdLst>
                <a:gd name="T0" fmla="*/ 54 w 108"/>
                <a:gd name="T1" fmla="*/ 134 h 134"/>
                <a:gd name="T2" fmla="*/ 108 w 108"/>
                <a:gd name="T3" fmla="*/ 0 h 134"/>
                <a:gd name="T4" fmla="*/ 0 w 108"/>
                <a:gd name="T5" fmla="*/ 0 h 134"/>
                <a:gd name="T6" fmla="*/ 54 w 108"/>
                <a:gd name="T7" fmla="*/ 134 h 134"/>
                <a:gd name="T8" fmla="*/ 108 w 108"/>
                <a:gd name="T9" fmla="*/ 0 h 134"/>
                <a:gd name="T10" fmla="*/ 0 w 108"/>
                <a:gd name="T11" fmla="*/ 0 h 134"/>
                <a:gd name="T12" fmla="*/ 54 w 108"/>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108" h="134">
                  <a:moveTo>
                    <a:pt x="54" y="134"/>
                  </a:moveTo>
                  <a:lnTo>
                    <a:pt x="108" y="0"/>
                  </a:lnTo>
                  <a:lnTo>
                    <a:pt x="0" y="0"/>
                  </a:lnTo>
                  <a:lnTo>
                    <a:pt x="54" y="134"/>
                  </a:lnTo>
                  <a:lnTo>
                    <a:pt x="108" y="0"/>
                  </a:lnTo>
                  <a:lnTo>
                    <a:pt x="0" y="0"/>
                  </a:lnTo>
                  <a:lnTo>
                    <a:pt x="54" y="134"/>
                  </a:lnTo>
                  <a:close/>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397">
              <a:extLst>
                <a:ext uri="{FF2B5EF4-FFF2-40B4-BE49-F238E27FC236}">
                  <a16:creationId xmlns:a16="http://schemas.microsoft.com/office/drawing/2014/main" id="{8444B175-ED38-7D6C-09E0-0F70FD603132}"/>
                </a:ext>
              </a:extLst>
            </p:cNvPr>
            <p:cNvSpPr>
              <a:spLocks/>
            </p:cNvSpPr>
            <p:nvPr/>
          </p:nvSpPr>
          <p:spPr bwMode="auto">
            <a:xfrm>
              <a:off x="8621676" y="1026370"/>
              <a:ext cx="15676" cy="29803"/>
            </a:xfrm>
            <a:custGeom>
              <a:avLst/>
              <a:gdLst>
                <a:gd name="T0" fmla="*/ 7 w 18"/>
                <a:gd name="T1" fmla="*/ 32 h 33"/>
                <a:gd name="T2" fmla="*/ 7 w 18"/>
                <a:gd name="T3" fmla="*/ 32 h 33"/>
                <a:gd name="T4" fmla="*/ 4 w 18"/>
                <a:gd name="T5" fmla="*/ 24 h 33"/>
                <a:gd name="T6" fmla="*/ 4 w 18"/>
                <a:gd name="T7" fmla="*/ 24 h 33"/>
                <a:gd name="T8" fmla="*/ 2 w 18"/>
                <a:gd name="T9" fmla="*/ 16 h 33"/>
                <a:gd name="T10" fmla="*/ 2 w 18"/>
                <a:gd name="T11" fmla="*/ 16 h 33"/>
                <a:gd name="T12" fmla="*/ 0 w 18"/>
                <a:gd name="T13" fmla="*/ 12 h 33"/>
                <a:gd name="T14" fmla="*/ 0 w 18"/>
                <a:gd name="T15" fmla="*/ 11 h 33"/>
                <a:gd name="T16" fmla="*/ 0 w 18"/>
                <a:gd name="T17" fmla="*/ 8 h 33"/>
                <a:gd name="T18" fmla="*/ 0 w 18"/>
                <a:gd name="T19" fmla="*/ 8 h 33"/>
                <a:gd name="T20" fmla="*/ 2 w 18"/>
                <a:gd name="T21" fmla="*/ 4 h 33"/>
                <a:gd name="T22" fmla="*/ 2 w 18"/>
                <a:gd name="T23" fmla="*/ 4 h 33"/>
                <a:gd name="T24" fmla="*/ 4 w 18"/>
                <a:gd name="T25" fmla="*/ 2 h 33"/>
                <a:gd name="T26" fmla="*/ 7 w 18"/>
                <a:gd name="T27" fmla="*/ 0 h 33"/>
                <a:gd name="T28" fmla="*/ 7 w 18"/>
                <a:gd name="T29" fmla="*/ 0 h 33"/>
                <a:gd name="T30" fmla="*/ 10 w 18"/>
                <a:gd name="T31" fmla="*/ 0 h 33"/>
                <a:gd name="T32" fmla="*/ 10 w 18"/>
                <a:gd name="T33" fmla="*/ 0 h 33"/>
                <a:gd name="T34" fmla="*/ 13 w 18"/>
                <a:gd name="T35" fmla="*/ 2 h 33"/>
                <a:gd name="T36" fmla="*/ 15 w 18"/>
                <a:gd name="T37" fmla="*/ 4 h 33"/>
                <a:gd name="T38" fmla="*/ 15 w 18"/>
                <a:gd name="T39" fmla="*/ 4 h 33"/>
                <a:gd name="T40" fmla="*/ 18 w 18"/>
                <a:gd name="T41" fmla="*/ 8 h 33"/>
                <a:gd name="T42" fmla="*/ 18 w 18"/>
                <a:gd name="T43" fmla="*/ 8 h 33"/>
                <a:gd name="T44" fmla="*/ 18 w 18"/>
                <a:gd name="T45" fmla="*/ 11 h 33"/>
                <a:gd name="T46" fmla="*/ 18 w 18"/>
                <a:gd name="T47" fmla="*/ 12 h 33"/>
                <a:gd name="T48" fmla="*/ 15 w 18"/>
                <a:gd name="T49" fmla="*/ 16 h 33"/>
                <a:gd name="T50" fmla="*/ 15 w 18"/>
                <a:gd name="T51" fmla="*/ 16 h 33"/>
                <a:gd name="T52" fmla="*/ 13 w 18"/>
                <a:gd name="T53" fmla="*/ 24 h 33"/>
                <a:gd name="T54" fmla="*/ 13 w 18"/>
                <a:gd name="T55" fmla="*/ 24 h 33"/>
                <a:gd name="T56" fmla="*/ 10 w 18"/>
                <a:gd name="T57" fmla="*/ 32 h 33"/>
                <a:gd name="T58" fmla="*/ 10 w 18"/>
                <a:gd name="T59" fmla="*/ 32 h 33"/>
                <a:gd name="T60" fmla="*/ 9 w 18"/>
                <a:gd name="T61" fmla="*/ 33 h 33"/>
                <a:gd name="T62" fmla="*/ 9 w 18"/>
                <a:gd name="T63" fmla="*/ 33 h 33"/>
                <a:gd name="T64" fmla="*/ 7 w 18"/>
                <a:gd name="T65" fmla="*/ 32 h 33"/>
                <a:gd name="T66" fmla="*/ 7 w 18"/>
                <a:gd name="T67"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33">
                  <a:moveTo>
                    <a:pt x="7" y="32"/>
                  </a:moveTo>
                  <a:lnTo>
                    <a:pt x="7" y="32"/>
                  </a:lnTo>
                  <a:lnTo>
                    <a:pt x="4" y="24"/>
                  </a:lnTo>
                  <a:lnTo>
                    <a:pt x="4" y="24"/>
                  </a:lnTo>
                  <a:lnTo>
                    <a:pt x="2" y="16"/>
                  </a:lnTo>
                  <a:lnTo>
                    <a:pt x="2" y="16"/>
                  </a:lnTo>
                  <a:lnTo>
                    <a:pt x="0" y="12"/>
                  </a:lnTo>
                  <a:lnTo>
                    <a:pt x="0" y="11"/>
                  </a:lnTo>
                  <a:lnTo>
                    <a:pt x="0" y="8"/>
                  </a:lnTo>
                  <a:lnTo>
                    <a:pt x="0" y="8"/>
                  </a:lnTo>
                  <a:lnTo>
                    <a:pt x="2" y="4"/>
                  </a:lnTo>
                  <a:lnTo>
                    <a:pt x="2" y="4"/>
                  </a:lnTo>
                  <a:lnTo>
                    <a:pt x="4" y="2"/>
                  </a:lnTo>
                  <a:lnTo>
                    <a:pt x="7" y="0"/>
                  </a:lnTo>
                  <a:lnTo>
                    <a:pt x="7" y="0"/>
                  </a:lnTo>
                  <a:lnTo>
                    <a:pt x="10" y="0"/>
                  </a:lnTo>
                  <a:lnTo>
                    <a:pt x="10" y="0"/>
                  </a:lnTo>
                  <a:lnTo>
                    <a:pt x="13" y="2"/>
                  </a:lnTo>
                  <a:lnTo>
                    <a:pt x="15" y="4"/>
                  </a:lnTo>
                  <a:lnTo>
                    <a:pt x="15" y="4"/>
                  </a:lnTo>
                  <a:lnTo>
                    <a:pt x="18" y="8"/>
                  </a:lnTo>
                  <a:lnTo>
                    <a:pt x="18" y="8"/>
                  </a:lnTo>
                  <a:lnTo>
                    <a:pt x="18" y="11"/>
                  </a:lnTo>
                  <a:lnTo>
                    <a:pt x="18" y="12"/>
                  </a:lnTo>
                  <a:lnTo>
                    <a:pt x="15" y="16"/>
                  </a:lnTo>
                  <a:lnTo>
                    <a:pt x="15" y="16"/>
                  </a:lnTo>
                  <a:lnTo>
                    <a:pt x="13" y="24"/>
                  </a:lnTo>
                  <a:lnTo>
                    <a:pt x="13" y="24"/>
                  </a:lnTo>
                  <a:lnTo>
                    <a:pt x="10" y="32"/>
                  </a:lnTo>
                  <a:lnTo>
                    <a:pt x="10" y="32"/>
                  </a:lnTo>
                  <a:lnTo>
                    <a:pt x="9" y="33"/>
                  </a:lnTo>
                  <a:lnTo>
                    <a:pt x="9" y="33"/>
                  </a:lnTo>
                  <a:lnTo>
                    <a:pt x="7" y="32"/>
                  </a:lnTo>
                  <a:lnTo>
                    <a:pt x="7" y="32"/>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378">
              <a:extLst>
                <a:ext uri="{FF2B5EF4-FFF2-40B4-BE49-F238E27FC236}">
                  <a16:creationId xmlns:a16="http://schemas.microsoft.com/office/drawing/2014/main" id="{5340D829-BF97-C023-2709-F6F4A640D628}"/>
                </a:ext>
              </a:extLst>
            </p:cNvPr>
            <p:cNvSpPr>
              <a:spLocks/>
            </p:cNvSpPr>
            <p:nvPr/>
          </p:nvSpPr>
          <p:spPr bwMode="auto">
            <a:xfrm>
              <a:off x="7830952" y="618483"/>
              <a:ext cx="594360" cy="13547"/>
            </a:xfrm>
            <a:custGeom>
              <a:avLst/>
              <a:gdLst>
                <a:gd name="T0" fmla="*/ 582 w 588"/>
                <a:gd name="T1" fmla="*/ 14 h 14"/>
                <a:gd name="T2" fmla="*/ 7 w 588"/>
                <a:gd name="T3" fmla="*/ 14 h 14"/>
                <a:gd name="T4" fmla="*/ 7 w 588"/>
                <a:gd name="T5" fmla="*/ 14 h 14"/>
                <a:gd name="T6" fmla="*/ 5 w 588"/>
                <a:gd name="T7" fmla="*/ 14 h 14"/>
                <a:gd name="T8" fmla="*/ 3 w 588"/>
                <a:gd name="T9" fmla="*/ 12 h 14"/>
                <a:gd name="T10" fmla="*/ 1 w 588"/>
                <a:gd name="T11" fmla="*/ 9 h 14"/>
                <a:gd name="T12" fmla="*/ 0 w 588"/>
                <a:gd name="T13" fmla="*/ 7 h 14"/>
                <a:gd name="T14" fmla="*/ 0 w 588"/>
                <a:gd name="T15" fmla="*/ 7 h 14"/>
                <a:gd name="T16" fmla="*/ 1 w 588"/>
                <a:gd name="T17" fmla="*/ 5 h 14"/>
                <a:gd name="T18" fmla="*/ 3 w 588"/>
                <a:gd name="T19" fmla="*/ 3 h 14"/>
                <a:gd name="T20" fmla="*/ 5 w 588"/>
                <a:gd name="T21" fmla="*/ 2 h 14"/>
                <a:gd name="T22" fmla="*/ 7 w 588"/>
                <a:gd name="T23" fmla="*/ 0 h 14"/>
                <a:gd name="T24" fmla="*/ 582 w 588"/>
                <a:gd name="T25" fmla="*/ 0 h 14"/>
                <a:gd name="T26" fmla="*/ 582 w 588"/>
                <a:gd name="T27" fmla="*/ 0 h 14"/>
                <a:gd name="T28" fmla="*/ 585 w 588"/>
                <a:gd name="T29" fmla="*/ 2 h 14"/>
                <a:gd name="T30" fmla="*/ 586 w 588"/>
                <a:gd name="T31" fmla="*/ 3 h 14"/>
                <a:gd name="T32" fmla="*/ 588 w 588"/>
                <a:gd name="T33" fmla="*/ 5 h 14"/>
                <a:gd name="T34" fmla="*/ 588 w 588"/>
                <a:gd name="T35" fmla="*/ 7 h 14"/>
                <a:gd name="T36" fmla="*/ 588 w 588"/>
                <a:gd name="T37" fmla="*/ 7 h 14"/>
                <a:gd name="T38" fmla="*/ 588 w 588"/>
                <a:gd name="T39" fmla="*/ 9 h 14"/>
                <a:gd name="T40" fmla="*/ 586 w 588"/>
                <a:gd name="T41" fmla="*/ 12 h 14"/>
                <a:gd name="T42" fmla="*/ 585 w 588"/>
                <a:gd name="T43" fmla="*/ 14 h 14"/>
                <a:gd name="T44" fmla="*/ 582 w 588"/>
                <a:gd name="T45" fmla="*/ 14 h 14"/>
                <a:gd name="T46" fmla="*/ 582 w 588"/>
                <a:gd name="T4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8" h="14">
                  <a:moveTo>
                    <a:pt x="582" y="14"/>
                  </a:moveTo>
                  <a:lnTo>
                    <a:pt x="7" y="14"/>
                  </a:lnTo>
                  <a:lnTo>
                    <a:pt x="7" y="14"/>
                  </a:lnTo>
                  <a:lnTo>
                    <a:pt x="5" y="14"/>
                  </a:lnTo>
                  <a:lnTo>
                    <a:pt x="3" y="12"/>
                  </a:lnTo>
                  <a:lnTo>
                    <a:pt x="1" y="9"/>
                  </a:lnTo>
                  <a:lnTo>
                    <a:pt x="0" y="7"/>
                  </a:lnTo>
                  <a:lnTo>
                    <a:pt x="0" y="7"/>
                  </a:lnTo>
                  <a:lnTo>
                    <a:pt x="1" y="5"/>
                  </a:lnTo>
                  <a:lnTo>
                    <a:pt x="3" y="3"/>
                  </a:lnTo>
                  <a:lnTo>
                    <a:pt x="5" y="2"/>
                  </a:lnTo>
                  <a:lnTo>
                    <a:pt x="7" y="0"/>
                  </a:lnTo>
                  <a:lnTo>
                    <a:pt x="582" y="0"/>
                  </a:lnTo>
                  <a:lnTo>
                    <a:pt x="582" y="0"/>
                  </a:lnTo>
                  <a:lnTo>
                    <a:pt x="585" y="2"/>
                  </a:lnTo>
                  <a:lnTo>
                    <a:pt x="586" y="3"/>
                  </a:lnTo>
                  <a:lnTo>
                    <a:pt x="588" y="5"/>
                  </a:lnTo>
                  <a:lnTo>
                    <a:pt x="588" y="7"/>
                  </a:lnTo>
                  <a:lnTo>
                    <a:pt x="588" y="7"/>
                  </a:lnTo>
                  <a:lnTo>
                    <a:pt x="588" y="9"/>
                  </a:lnTo>
                  <a:lnTo>
                    <a:pt x="586" y="12"/>
                  </a:lnTo>
                  <a:lnTo>
                    <a:pt x="585" y="14"/>
                  </a:lnTo>
                  <a:lnTo>
                    <a:pt x="582" y="14"/>
                  </a:lnTo>
                  <a:lnTo>
                    <a:pt x="582" y="1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378">
              <a:extLst>
                <a:ext uri="{FF2B5EF4-FFF2-40B4-BE49-F238E27FC236}">
                  <a16:creationId xmlns:a16="http://schemas.microsoft.com/office/drawing/2014/main" id="{670BCBB0-C078-6AF0-9898-EC6B9C50ADDC}"/>
                </a:ext>
              </a:extLst>
            </p:cNvPr>
            <p:cNvSpPr>
              <a:spLocks/>
            </p:cNvSpPr>
            <p:nvPr/>
          </p:nvSpPr>
          <p:spPr bwMode="auto">
            <a:xfrm>
              <a:off x="7830952" y="700000"/>
              <a:ext cx="512085" cy="13547"/>
            </a:xfrm>
            <a:custGeom>
              <a:avLst/>
              <a:gdLst>
                <a:gd name="T0" fmla="*/ 582 w 588"/>
                <a:gd name="T1" fmla="*/ 14 h 14"/>
                <a:gd name="T2" fmla="*/ 7 w 588"/>
                <a:gd name="T3" fmla="*/ 14 h 14"/>
                <a:gd name="T4" fmla="*/ 7 w 588"/>
                <a:gd name="T5" fmla="*/ 14 h 14"/>
                <a:gd name="T6" fmla="*/ 5 w 588"/>
                <a:gd name="T7" fmla="*/ 14 h 14"/>
                <a:gd name="T8" fmla="*/ 3 w 588"/>
                <a:gd name="T9" fmla="*/ 12 h 14"/>
                <a:gd name="T10" fmla="*/ 1 w 588"/>
                <a:gd name="T11" fmla="*/ 9 h 14"/>
                <a:gd name="T12" fmla="*/ 0 w 588"/>
                <a:gd name="T13" fmla="*/ 7 h 14"/>
                <a:gd name="T14" fmla="*/ 0 w 588"/>
                <a:gd name="T15" fmla="*/ 7 h 14"/>
                <a:gd name="T16" fmla="*/ 1 w 588"/>
                <a:gd name="T17" fmla="*/ 5 h 14"/>
                <a:gd name="T18" fmla="*/ 3 w 588"/>
                <a:gd name="T19" fmla="*/ 3 h 14"/>
                <a:gd name="T20" fmla="*/ 5 w 588"/>
                <a:gd name="T21" fmla="*/ 2 h 14"/>
                <a:gd name="T22" fmla="*/ 7 w 588"/>
                <a:gd name="T23" fmla="*/ 0 h 14"/>
                <a:gd name="T24" fmla="*/ 582 w 588"/>
                <a:gd name="T25" fmla="*/ 0 h 14"/>
                <a:gd name="T26" fmla="*/ 582 w 588"/>
                <a:gd name="T27" fmla="*/ 0 h 14"/>
                <a:gd name="T28" fmla="*/ 585 w 588"/>
                <a:gd name="T29" fmla="*/ 2 h 14"/>
                <a:gd name="T30" fmla="*/ 586 w 588"/>
                <a:gd name="T31" fmla="*/ 3 h 14"/>
                <a:gd name="T32" fmla="*/ 588 w 588"/>
                <a:gd name="T33" fmla="*/ 5 h 14"/>
                <a:gd name="T34" fmla="*/ 588 w 588"/>
                <a:gd name="T35" fmla="*/ 7 h 14"/>
                <a:gd name="T36" fmla="*/ 588 w 588"/>
                <a:gd name="T37" fmla="*/ 7 h 14"/>
                <a:gd name="T38" fmla="*/ 588 w 588"/>
                <a:gd name="T39" fmla="*/ 9 h 14"/>
                <a:gd name="T40" fmla="*/ 586 w 588"/>
                <a:gd name="T41" fmla="*/ 12 h 14"/>
                <a:gd name="T42" fmla="*/ 585 w 588"/>
                <a:gd name="T43" fmla="*/ 14 h 14"/>
                <a:gd name="T44" fmla="*/ 582 w 588"/>
                <a:gd name="T45" fmla="*/ 14 h 14"/>
                <a:gd name="T46" fmla="*/ 582 w 588"/>
                <a:gd name="T4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8" h="14">
                  <a:moveTo>
                    <a:pt x="582" y="14"/>
                  </a:moveTo>
                  <a:lnTo>
                    <a:pt x="7" y="14"/>
                  </a:lnTo>
                  <a:lnTo>
                    <a:pt x="7" y="14"/>
                  </a:lnTo>
                  <a:lnTo>
                    <a:pt x="5" y="14"/>
                  </a:lnTo>
                  <a:lnTo>
                    <a:pt x="3" y="12"/>
                  </a:lnTo>
                  <a:lnTo>
                    <a:pt x="1" y="9"/>
                  </a:lnTo>
                  <a:lnTo>
                    <a:pt x="0" y="7"/>
                  </a:lnTo>
                  <a:lnTo>
                    <a:pt x="0" y="7"/>
                  </a:lnTo>
                  <a:lnTo>
                    <a:pt x="1" y="5"/>
                  </a:lnTo>
                  <a:lnTo>
                    <a:pt x="3" y="3"/>
                  </a:lnTo>
                  <a:lnTo>
                    <a:pt x="5" y="2"/>
                  </a:lnTo>
                  <a:lnTo>
                    <a:pt x="7" y="0"/>
                  </a:lnTo>
                  <a:lnTo>
                    <a:pt x="582" y="0"/>
                  </a:lnTo>
                  <a:lnTo>
                    <a:pt x="582" y="0"/>
                  </a:lnTo>
                  <a:lnTo>
                    <a:pt x="585" y="2"/>
                  </a:lnTo>
                  <a:lnTo>
                    <a:pt x="586" y="3"/>
                  </a:lnTo>
                  <a:lnTo>
                    <a:pt x="588" y="5"/>
                  </a:lnTo>
                  <a:lnTo>
                    <a:pt x="588" y="7"/>
                  </a:lnTo>
                  <a:lnTo>
                    <a:pt x="588" y="7"/>
                  </a:lnTo>
                  <a:lnTo>
                    <a:pt x="588" y="9"/>
                  </a:lnTo>
                  <a:lnTo>
                    <a:pt x="586" y="12"/>
                  </a:lnTo>
                  <a:lnTo>
                    <a:pt x="585" y="14"/>
                  </a:lnTo>
                  <a:lnTo>
                    <a:pt x="582" y="14"/>
                  </a:lnTo>
                  <a:lnTo>
                    <a:pt x="582" y="1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378">
              <a:extLst>
                <a:ext uri="{FF2B5EF4-FFF2-40B4-BE49-F238E27FC236}">
                  <a16:creationId xmlns:a16="http://schemas.microsoft.com/office/drawing/2014/main" id="{490A3CC2-079A-0E20-EE94-CF7F647CC3C2}"/>
                </a:ext>
              </a:extLst>
            </p:cNvPr>
            <p:cNvSpPr>
              <a:spLocks/>
            </p:cNvSpPr>
            <p:nvPr/>
          </p:nvSpPr>
          <p:spPr bwMode="auto">
            <a:xfrm>
              <a:off x="7830952" y="781517"/>
              <a:ext cx="512085" cy="13547"/>
            </a:xfrm>
            <a:custGeom>
              <a:avLst/>
              <a:gdLst>
                <a:gd name="T0" fmla="*/ 582 w 588"/>
                <a:gd name="T1" fmla="*/ 14 h 14"/>
                <a:gd name="T2" fmla="*/ 7 w 588"/>
                <a:gd name="T3" fmla="*/ 14 h 14"/>
                <a:gd name="T4" fmla="*/ 7 w 588"/>
                <a:gd name="T5" fmla="*/ 14 h 14"/>
                <a:gd name="T6" fmla="*/ 5 w 588"/>
                <a:gd name="T7" fmla="*/ 14 h 14"/>
                <a:gd name="T8" fmla="*/ 3 w 588"/>
                <a:gd name="T9" fmla="*/ 12 h 14"/>
                <a:gd name="T10" fmla="*/ 1 w 588"/>
                <a:gd name="T11" fmla="*/ 9 h 14"/>
                <a:gd name="T12" fmla="*/ 0 w 588"/>
                <a:gd name="T13" fmla="*/ 7 h 14"/>
                <a:gd name="T14" fmla="*/ 0 w 588"/>
                <a:gd name="T15" fmla="*/ 7 h 14"/>
                <a:gd name="T16" fmla="*/ 1 w 588"/>
                <a:gd name="T17" fmla="*/ 5 h 14"/>
                <a:gd name="T18" fmla="*/ 3 w 588"/>
                <a:gd name="T19" fmla="*/ 3 h 14"/>
                <a:gd name="T20" fmla="*/ 5 w 588"/>
                <a:gd name="T21" fmla="*/ 2 h 14"/>
                <a:gd name="T22" fmla="*/ 7 w 588"/>
                <a:gd name="T23" fmla="*/ 0 h 14"/>
                <a:gd name="T24" fmla="*/ 582 w 588"/>
                <a:gd name="T25" fmla="*/ 0 h 14"/>
                <a:gd name="T26" fmla="*/ 582 w 588"/>
                <a:gd name="T27" fmla="*/ 0 h 14"/>
                <a:gd name="T28" fmla="*/ 585 w 588"/>
                <a:gd name="T29" fmla="*/ 2 h 14"/>
                <a:gd name="T30" fmla="*/ 586 w 588"/>
                <a:gd name="T31" fmla="*/ 3 h 14"/>
                <a:gd name="T32" fmla="*/ 588 w 588"/>
                <a:gd name="T33" fmla="*/ 5 h 14"/>
                <a:gd name="T34" fmla="*/ 588 w 588"/>
                <a:gd name="T35" fmla="*/ 7 h 14"/>
                <a:gd name="T36" fmla="*/ 588 w 588"/>
                <a:gd name="T37" fmla="*/ 7 h 14"/>
                <a:gd name="T38" fmla="*/ 588 w 588"/>
                <a:gd name="T39" fmla="*/ 9 h 14"/>
                <a:gd name="T40" fmla="*/ 586 w 588"/>
                <a:gd name="T41" fmla="*/ 12 h 14"/>
                <a:gd name="T42" fmla="*/ 585 w 588"/>
                <a:gd name="T43" fmla="*/ 14 h 14"/>
                <a:gd name="T44" fmla="*/ 582 w 588"/>
                <a:gd name="T45" fmla="*/ 14 h 14"/>
                <a:gd name="T46" fmla="*/ 582 w 588"/>
                <a:gd name="T4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8" h="14">
                  <a:moveTo>
                    <a:pt x="582" y="14"/>
                  </a:moveTo>
                  <a:lnTo>
                    <a:pt x="7" y="14"/>
                  </a:lnTo>
                  <a:lnTo>
                    <a:pt x="7" y="14"/>
                  </a:lnTo>
                  <a:lnTo>
                    <a:pt x="5" y="14"/>
                  </a:lnTo>
                  <a:lnTo>
                    <a:pt x="3" y="12"/>
                  </a:lnTo>
                  <a:lnTo>
                    <a:pt x="1" y="9"/>
                  </a:lnTo>
                  <a:lnTo>
                    <a:pt x="0" y="7"/>
                  </a:lnTo>
                  <a:lnTo>
                    <a:pt x="0" y="7"/>
                  </a:lnTo>
                  <a:lnTo>
                    <a:pt x="1" y="5"/>
                  </a:lnTo>
                  <a:lnTo>
                    <a:pt x="3" y="3"/>
                  </a:lnTo>
                  <a:lnTo>
                    <a:pt x="5" y="2"/>
                  </a:lnTo>
                  <a:lnTo>
                    <a:pt x="7" y="0"/>
                  </a:lnTo>
                  <a:lnTo>
                    <a:pt x="582" y="0"/>
                  </a:lnTo>
                  <a:lnTo>
                    <a:pt x="582" y="0"/>
                  </a:lnTo>
                  <a:lnTo>
                    <a:pt x="585" y="2"/>
                  </a:lnTo>
                  <a:lnTo>
                    <a:pt x="586" y="3"/>
                  </a:lnTo>
                  <a:lnTo>
                    <a:pt x="588" y="5"/>
                  </a:lnTo>
                  <a:lnTo>
                    <a:pt x="588" y="7"/>
                  </a:lnTo>
                  <a:lnTo>
                    <a:pt x="588" y="7"/>
                  </a:lnTo>
                  <a:lnTo>
                    <a:pt x="588" y="9"/>
                  </a:lnTo>
                  <a:lnTo>
                    <a:pt x="586" y="12"/>
                  </a:lnTo>
                  <a:lnTo>
                    <a:pt x="585" y="14"/>
                  </a:lnTo>
                  <a:lnTo>
                    <a:pt x="582" y="14"/>
                  </a:lnTo>
                  <a:lnTo>
                    <a:pt x="582" y="1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378">
              <a:extLst>
                <a:ext uri="{FF2B5EF4-FFF2-40B4-BE49-F238E27FC236}">
                  <a16:creationId xmlns:a16="http://schemas.microsoft.com/office/drawing/2014/main" id="{61788343-A3D5-BCF0-6C3C-5FE3588F4F08}"/>
                </a:ext>
              </a:extLst>
            </p:cNvPr>
            <p:cNvSpPr>
              <a:spLocks/>
            </p:cNvSpPr>
            <p:nvPr/>
          </p:nvSpPr>
          <p:spPr bwMode="auto">
            <a:xfrm>
              <a:off x="7830952" y="863034"/>
              <a:ext cx="594360" cy="13547"/>
            </a:xfrm>
            <a:custGeom>
              <a:avLst/>
              <a:gdLst>
                <a:gd name="T0" fmla="*/ 582 w 588"/>
                <a:gd name="T1" fmla="*/ 14 h 14"/>
                <a:gd name="T2" fmla="*/ 7 w 588"/>
                <a:gd name="T3" fmla="*/ 14 h 14"/>
                <a:gd name="T4" fmla="*/ 7 w 588"/>
                <a:gd name="T5" fmla="*/ 14 h 14"/>
                <a:gd name="T6" fmla="*/ 5 w 588"/>
                <a:gd name="T7" fmla="*/ 14 h 14"/>
                <a:gd name="T8" fmla="*/ 3 w 588"/>
                <a:gd name="T9" fmla="*/ 12 h 14"/>
                <a:gd name="T10" fmla="*/ 1 w 588"/>
                <a:gd name="T11" fmla="*/ 9 h 14"/>
                <a:gd name="T12" fmla="*/ 0 w 588"/>
                <a:gd name="T13" fmla="*/ 7 h 14"/>
                <a:gd name="T14" fmla="*/ 0 w 588"/>
                <a:gd name="T15" fmla="*/ 7 h 14"/>
                <a:gd name="T16" fmla="*/ 1 w 588"/>
                <a:gd name="T17" fmla="*/ 5 h 14"/>
                <a:gd name="T18" fmla="*/ 3 w 588"/>
                <a:gd name="T19" fmla="*/ 3 h 14"/>
                <a:gd name="T20" fmla="*/ 5 w 588"/>
                <a:gd name="T21" fmla="*/ 2 h 14"/>
                <a:gd name="T22" fmla="*/ 7 w 588"/>
                <a:gd name="T23" fmla="*/ 0 h 14"/>
                <a:gd name="T24" fmla="*/ 582 w 588"/>
                <a:gd name="T25" fmla="*/ 0 h 14"/>
                <a:gd name="T26" fmla="*/ 582 w 588"/>
                <a:gd name="T27" fmla="*/ 0 h 14"/>
                <a:gd name="T28" fmla="*/ 585 w 588"/>
                <a:gd name="T29" fmla="*/ 2 h 14"/>
                <a:gd name="T30" fmla="*/ 586 w 588"/>
                <a:gd name="T31" fmla="*/ 3 h 14"/>
                <a:gd name="T32" fmla="*/ 588 w 588"/>
                <a:gd name="T33" fmla="*/ 5 h 14"/>
                <a:gd name="T34" fmla="*/ 588 w 588"/>
                <a:gd name="T35" fmla="*/ 7 h 14"/>
                <a:gd name="T36" fmla="*/ 588 w 588"/>
                <a:gd name="T37" fmla="*/ 7 h 14"/>
                <a:gd name="T38" fmla="*/ 588 w 588"/>
                <a:gd name="T39" fmla="*/ 9 h 14"/>
                <a:gd name="T40" fmla="*/ 586 w 588"/>
                <a:gd name="T41" fmla="*/ 12 h 14"/>
                <a:gd name="T42" fmla="*/ 585 w 588"/>
                <a:gd name="T43" fmla="*/ 14 h 14"/>
                <a:gd name="T44" fmla="*/ 582 w 588"/>
                <a:gd name="T45" fmla="*/ 14 h 14"/>
                <a:gd name="T46" fmla="*/ 582 w 588"/>
                <a:gd name="T4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8" h="14">
                  <a:moveTo>
                    <a:pt x="582" y="14"/>
                  </a:moveTo>
                  <a:lnTo>
                    <a:pt x="7" y="14"/>
                  </a:lnTo>
                  <a:lnTo>
                    <a:pt x="7" y="14"/>
                  </a:lnTo>
                  <a:lnTo>
                    <a:pt x="5" y="14"/>
                  </a:lnTo>
                  <a:lnTo>
                    <a:pt x="3" y="12"/>
                  </a:lnTo>
                  <a:lnTo>
                    <a:pt x="1" y="9"/>
                  </a:lnTo>
                  <a:lnTo>
                    <a:pt x="0" y="7"/>
                  </a:lnTo>
                  <a:lnTo>
                    <a:pt x="0" y="7"/>
                  </a:lnTo>
                  <a:lnTo>
                    <a:pt x="1" y="5"/>
                  </a:lnTo>
                  <a:lnTo>
                    <a:pt x="3" y="3"/>
                  </a:lnTo>
                  <a:lnTo>
                    <a:pt x="5" y="2"/>
                  </a:lnTo>
                  <a:lnTo>
                    <a:pt x="7" y="0"/>
                  </a:lnTo>
                  <a:lnTo>
                    <a:pt x="582" y="0"/>
                  </a:lnTo>
                  <a:lnTo>
                    <a:pt x="582" y="0"/>
                  </a:lnTo>
                  <a:lnTo>
                    <a:pt x="585" y="2"/>
                  </a:lnTo>
                  <a:lnTo>
                    <a:pt x="586" y="3"/>
                  </a:lnTo>
                  <a:lnTo>
                    <a:pt x="588" y="5"/>
                  </a:lnTo>
                  <a:lnTo>
                    <a:pt x="588" y="7"/>
                  </a:lnTo>
                  <a:lnTo>
                    <a:pt x="588" y="7"/>
                  </a:lnTo>
                  <a:lnTo>
                    <a:pt x="588" y="9"/>
                  </a:lnTo>
                  <a:lnTo>
                    <a:pt x="586" y="12"/>
                  </a:lnTo>
                  <a:lnTo>
                    <a:pt x="585" y="14"/>
                  </a:lnTo>
                  <a:lnTo>
                    <a:pt x="582" y="14"/>
                  </a:lnTo>
                  <a:lnTo>
                    <a:pt x="582" y="1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378">
              <a:extLst>
                <a:ext uri="{FF2B5EF4-FFF2-40B4-BE49-F238E27FC236}">
                  <a16:creationId xmlns:a16="http://schemas.microsoft.com/office/drawing/2014/main" id="{A9BF614E-14F9-1BA8-5613-06B422067DA3}"/>
                </a:ext>
              </a:extLst>
            </p:cNvPr>
            <p:cNvSpPr>
              <a:spLocks/>
            </p:cNvSpPr>
            <p:nvPr/>
          </p:nvSpPr>
          <p:spPr bwMode="auto">
            <a:xfrm>
              <a:off x="7830952" y="944552"/>
              <a:ext cx="457200" cy="13547"/>
            </a:xfrm>
            <a:custGeom>
              <a:avLst/>
              <a:gdLst>
                <a:gd name="T0" fmla="*/ 582 w 588"/>
                <a:gd name="T1" fmla="*/ 14 h 14"/>
                <a:gd name="T2" fmla="*/ 7 w 588"/>
                <a:gd name="T3" fmla="*/ 14 h 14"/>
                <a:gd name="T4" fmla="*/ 7 w 588"/>
                <a:gd name="T5" fmla="*/ 14 h 14"/>
                <a:gd name="T6" fmla="*/ 5 w 588"/>
                <a:gd name="T7" fmla="*/ 14 h 14"/>
                <a:gd name="T8" fmla="*/ 3 w 588"/>
                <a:gd name="T9" fmla="*/ 12 h 14"/>
                <a:gd name="T10" fmla="*/ 1 w 588"/>
                <a:gd name="T11" fmla="*/ 9 h 14"/>
                <a:gd name="T12" fmla="*/ 0 w 588"/>
                <a:gd name="T13" fmla="*/ 7 h 14"/>
                <a:gd name="T14" fmla="*/ 0 w 588"/>
                <a:gd name="T15" fmla="*/ 7 h 14"/>
                <a:gd name="T16" fmla="*/ 1 w 588"/>
                <a:gd name="T17" fmla="*/ 5 h 14"/>
                <a:gd name="T18" fmla="*/ 3 w 588"/>
                <a:gd name="T19" fmla="*/ 3 h 14"/>
                <a:gd name="T20" fmla="*/ 5 w 588"/>
                <a:gd name="T21" fmla="*/ 2 h 14"/>
                <a:gd name="T22" fmla="*/ 7 w 588"/>
                <a:gd name="T23" fmla="*/ 0 h 14"/>
                <a:gd name="T24" fmla="*/ 582 w 588"/>
                <a:gd name="T25" fmla="*/ 0 h 14"/>
                <a:gd name="T26" fmla="*/ 582 w 588"/>
                <a:gd name="T27" fmla="*/ 0 h 14"/>
                <a:gd name="T28" fmla="*/ 585 w 588"/>
                <a:gd name="T29" fmla="*/ 2 h 14"/>
                <a:gd name="T30" fmla="*/ 586 w 588"/>
                <a:gd name="T31" fmla="*/ 3 h 14"/>
                <a:gd name="T32" fmla="*/ 588 w 588"/>
                <a:gd name="T33" fmla="*/ 5 h 14"/>
                <a:gd name="T34" fmla="*/ 588 w 588"/>
                <a:gd name="T35" fmla="*/ 7 h 14"/>
                <a:gd name="T36" fmla="*/ 588 w 588"/>
                <a:gd name="T37" fmla="*/ 7 h 14"/>
                <a:gd name="T38" fmla="*/ 588 w 588"/>
                <a:gd name="T39" fmla="*/ 9 h 14"/>
                <a:gd name="T40" fmla="*/ 586 w 588"/>
                <a:gd name="T41" fmla="*/ 12 h 14"/>
                <a:gd name="T42" fmla="*/ 585 w 588"/>
                <a:gd name="T43" fmla="*/ 14 h 14"/>
                <a:gd name="T44" fmla="*/ 582 w 588"/>
                <a:gd name="T45" fmla="*/ 14 h 14"/>
                <a:gd name="T46" fmla="*/ 582 w 588"/>
                <a:gd name="T4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8" h="14">
                  <a:moveTo>
                    <a:pt x="582" y="14"/>
                  </a:moveTo>
                  <a:lnTo>
                    <a:pt x="7" y="14"/>
                  </a:lnTo>
                  <a:lnTo>
                    <a:pt x="7" y="14"/>
                  </a:lnTo>
                  <a:lnTo>
                    <a:pt x="5" y="14"/>
                  </a:lnTo>
                  <a:lnTo>
                    <a:pt x="3" y="12"/>
                  </a:lnTo>
                  <a:lnTo>
                    <a:pt x="1" y="9"/>
                  </a:lnTo>
                  <a:lnTo>
                    <a:pt x="0" y="7"/>
                  </a:lnTo>
                  <a:lnTo>
                    <a:pt x="0" y="7"/>
                  </a:lnTo>
                  <a:lnTo>
                    <a:pt x="1" y="5"/>
                  </a:lnTo>
                  <a:lnTo>
                    <a:pt x="3" y="3"/>
                  </a:lnTo>
                  <a:lnTo>
                    <a:pt x="5" y="2"/>
                  </a:lnTo>
                  <a:lnTo>
                    <a:pt x="7" y="0"/>
                  </a:lnTo>
                  <a:lnTo>
                    <a:pt x="582" y="0"/>
                  </a:lnTo>
                  <a:lnTo>
                    <a:pt x="582" y="0"/>
                  </a:lnTo>
                  <a:lnTo>
                    <a:pt x="585" y="2"/>
                  </a:lnTo>
                  <a:lnTo>
                    <a:pt x="586" y="3"/>
                  </a:lnTo>
                  <a:lnTo>
                    <a:pt x="588" y="5"/>
                  </a:lnTo>
                  <a:lnTo>
                    <a:pt x="588" y="7"/>
                  </a:lnTo>
                  <a:lnTo>
                    <a:pt x="588" y="7"/>
                  </a:lnTo>
                  <a:lnTo>
                    <a:pt x="588" y="9"/>
                  </a:lnTo>
                  <a:lnTo>
                    <a:pt x="586" y="12"/>
                  </a:lnTo>
                  <a:lnTo>
                    <a:pt x="585" y="14"/>
                  </a:lnTo>
                  <a:lnTo>
                    <a:pt x="582" y="14"/>
                  </a:lnTo>
                  <a:lnTo>
                    <a:pt x="582" y="1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ustDataLst>
      <p:tags r:id="rId1"/>
    </p:custDataLst>
    <p:extLst>
      <p:ext uri="{BB962C8B-B14F-4D97-AF65-F5344CB8AC3E}">
        <p14:creationId xmlns:p14="http://schemas.microsoft.com/office/powerpoint/2010/main" val="1497549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F5AA59-580A-4BEE-A921-16B756682BE8}"/>
              </a:ext>
            </a:extLst>
          </p:cNvPr>
          <p:cNvSpPr/>
          <p:nvPr/>
        </p:nvSpPr>
        <p:spPr>
          <a:xfrm>
            <a:off x="1098377" y="1467943"/>
            <a:ext cx="4350981" cy="248791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solidFill>
                  <a:srgbClr val="FFC21D"/>
                </a:solidFill>
                <a:latin typeface="Bogle Black" panose="020B0A03020203060203" pitchFamily="34" charset="0"/>
              </a:rPr>
              <a:t>Be Happy</a:t>
            </a:r>
          </a:p>
          <a:p>
            <a:pPr algn="ctr"/>
            <a:endParaRPr lang="en-US" sz="800" b="1">
              <a:solidFill>
                <a:srgbClr val="FFC21D"/>
              </a:solidFill>
              <a:latin typeface="Bogle Black" panose="020B0A03020203060203" pitchFamily="34" charset="0"/>
            </a:endParaRPr>
          </a:p>
          <a:p>
            <a:pPr algn="ctr"/>
            <a:r>
              <a:rPr lang="en-US" sz="1200" b="0" i="0">
                <a:solidFill>
                  <a:srgbClr val="000000"/>
                </a:solidFill>
                <a:effectLst/>
                <a:latin typeface="Bogle" panose="020B0503020203060203" pitchFamily="34" charset="0"/>
              </a:rPr>
              <a:t>"[Customer Name], before we get started, I want to thank you for being a Walmart Business+ member. We value your membership and appreciate that you’re a part of the Walmart Business+ family!"</a:t>
            </a:r>
            <a:endParaRPr lang="en-US" sz="1200">
              <a:solidFill>
                <a:schemeClr val="tx1"/>
              </a:solidFill>
              <a:latin typeface="Bogle" panose="020B0503020203060203" pitchFamily="34" charset="0"/>
            </a:endParaRPr>
          </a:p>
          <a:p>
            <a:endParaRPr lang="en-US" sz="1200">
              <a:solidFill>
                <a:schemeClr val="tx1"/>
              </a:solidFill>
              <a:latin typeface="Bogle" panose="020B0503020203060203" pitchFamily="34" charset="0"/>
            </a:endParaRPr>
          </a:p>
          <a:p>
            <a:pPr marL="285750" indent="-285750">
              <a:buFont typeface="Wingdings" panose="05000000000000000000" pitchFamily="2" charset="2"/>
              <a:buChar char="ü"/>
            </a:pPr>
            <a:r>
              <a:rPr lang="en-US" sz="1200">
                <a:solidFill>
                  <a:schemeClr val="tx1"/>
                </a:solidFill>
                <a:latin typeface="Bogle" panose="020B0503020203060203" pitchFamily="34" charset="0"/>
              </a:rPr>
              <a:t>Can-do attitude</a:t>
            </a:r>
          </a:p>
          <a:p>
            <a:pPr marL="285750" indent="-285750">
              <a:buFont typeface="Wingdings" panose="05000000000000000000" pitchFamily="2" charset="2"/>
              <a:buChar char="ü"/>
            </a:pPr>
            <a:r>
              <a:rPr lang="en-US" sz="1200">
                <a:solidFill>
                  <a:schemeClr val="tx1"/>
                </a:solidFill>
                <a:latin typeface="Bogle" panose="020B0503020203060203" pitchFamily="34" charset="0"/>
              </a:rPr>
              <a:t>Engaged and responsive</a:t>
            </a:r>
          </a:p>
          <a:p>
            <a:pPr marL="285750" indent="-285750">
              <a:buFont typeface="Wingdings" panose="05000000000000000000" pitchFamily="2" charset="2"/>
              <a:buChar char="ü"/>
            </a:pPr>
            <a:r>
              <a:rPr lang="en-US" sz="1200">
                <a:solidFill>
                  <a:schemeClr val="tx1"/>
                </a:solidFill>
                <a:latin typeface="Bogle" panose="020B0503020203060203" pitchFamily="34" charset="0"/>
              </a:rPr>
              <a:t>Empathetic</a:t>
            </a:r>
          </a:p>
          <a:p>
            <a:pPr marL="285750" indent="-285750">
              <a:buFont typeface="Wingdings" panose="05000000000000000000" pitchFamily="2" charset="2"/>
              <a:buChar char="ü"/>
            </a:pPr>
            <a:r>
              <a:rPr lang="en-US" sz="1200">
                <a:solidFill>
                  <a:schemeClr val="tx1"/>
                </a:solidFill>
                <a:latin typeface="Bogle" panose="020B0503020203060203" pitchFamily="34" charset="0"/>
              </a:rPr>
              <a:t>Assurance that YOU are the right person to help</a:t>
            </a:r>
          </a:p>
        </p:txBody>
      </p:sp>
      <p:sp>
        <p:nvSpPr>
          <p:cNvPr id="13" name="Rectangle 12">
            <a:extLst>
              <a:ext uri="{FF2B5EF4-FFF2-40B4-BE49-F238E27FC236}">
                <a16:creationId xmlns:a16="http://schemas.microsoft.com/office/drawing/2014/main" id="{758BE2F2-2A92-4A91-A30A-D7DD5815CE68}"/>
              </a:ext>
            </a:extLst>
          </p:cNvPr>
          <p:cNvSpPr/>
          <p:nvPr/>
        </p:nvSpPr>
        <p:spPr>
          <a:xfrm>
            <a:off x="5781559" y="1467943"/>
            <a:ext cx="4350981" cy="2487909"/>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solidFill>
                  <a:srgbClr val="EB1583"/>
                </a:solidFill>
                <a:latin typeface="Bogle Black" panose="020B0A03020203060203" pitchFamily="34" charset="0"/>
              </a:rPr>
              <a:t>Own It</a:t>
            </a:r>
          </a:p>
          <a:p>
            <a:pPr algn="ctr"/>
            <a:endParaRPr lang="en-US" sz="800" b="1">
              <a:solidFill>
                <a:srgbClr val="EB1583"/>
              </a:solidFill>
              <a:latin typeface="Bogle Black" panose="020B0A03020203060203" pitchFamily="34" charset="0"/>
            </a:endParaRPr>
          </a:p>
          <a:p>
            <a:pPr algn="ctr"/>
            <a:r>
              <a:rPr lang="en-US" sz="1200">
                <a:solidFill>
                  <a:schemeClr val="tx1"/>
                </a:solidFill>
                <a:latin typeface="Bogle" panose="020B0503020203060203" pitchFamily="34" charset="0"/>
              </a:rPr>
              <a:t>“Can you provide us with more information about why you want to cancel? We would like the chance to provide you as a valued member with a better experience. What made you want to sign up for Walmart Business+?”</a:t>
            </a:r>
          </a:p>
          <a:p>
            <a:endParaRPr lang="en-US" sz="400">
              <a:solidFill>
                <a:schemeClr val="tx1"/>
              </a:solidFill>
              <a:latin typeface="Bogle" panose="020B0503020203060203" pitchFamily="34" charset="0"/>
            </a:endParaRPr>
          </a:p>
          <a:p>
            <a:endParaRPr lang="en-US" sz="400">
              <a:solidFill>
                <a:schemeClr val="tx1"/>
              </a:solidFill>
              <a:latin typeface="Bogle" panose="020B0503020203060203" pitchFamily="34" charset="0"/>
            </a:endParaRPr>
          </a:p>
          <a:p>
            <a:pPr marL="285750" indent="-285750">
              <a:buFont typeface="Wingdings" panose="05000000000000000000" pitchFamily="2" charset="2"/>
              <a:buChar char="ü"/>
            </a:pPr>
            <a:r>
              <a:rPr lang="en-US" sz="1200">
                <a:solidFill>
                  <a:schemeClr val="tx1"/>
                </a:solidFill>
                <a:latin typeface="Bogle" panose="020B0503020203060203" pitchFamily="34" charset="0"/>
              </a:rPr>
              <a:t>Take charge</a:t>
            </a:r>
          </a:p>
          <a:p>
            <a:pPr marL="285750" indent="-285750">
              <a:buFont typeface="Wingdings" panose="05000000000000000000" pitchFamily="2" charset="2"/>
              <a:buChar char="ü"/>
            </a:pPr>
            <a:r>
              <a:rPr lang="en-US" sz="1200">
                <a:solidFill>
                  <a:schemeClr val="tx1"/>
                </a:solidFill>
                <a:latin typeface="Bogle" panose="020B0503020203060203" pitchFamily="34" charset="0"/>
              </a:rPr>
              <a:t>Identify the core issue</a:t>
            </a:r>
          </a:p>
          <a:p>
            <a:pPr marL="285750" indent="-285750">
              <a:buFont typeface="Wingdings" panose="05000000000000000000" pitchFamily="2" charset="2"/>
              <a:buChar char="ü"/>
            </a:pPr>
            <a:r>
              <a:rPr lang="en-US" sz="1200">
                <a:solidFill>
                  <a:schemeClr val="tx1"/>
                </a:solidFill>
                <a:latin typeface="Bogle" panose="020B0503020203060203" pitchFamily="34" charset="0"/>
              </a:rPr>
              <a:t>Be confident and control the situation</a:t>
            </a:r>
          </a:p>
        </p:txBody>
      </p:sp>
      <p:sp>
        <p:nvSpPr>
          <p:cNvPr id="17" name="Rectangle 16">
            <a:extLst>
              <a:ext uri="{FF2B5EF4-FFF2-40B4-BE49-F238E27FC236}">
                <a16:creationId xmlns:a16="http://schemas.microsoft.com/office/drawing/2014/main" id="{F7E7E481-3C3D-4864-BFA5-C4B4C3D662E7}"/>
              </a:ext>
            </a:extLst>
          </p:cNvPr>
          <p:cNvSpPr/>
          <p:nvPr/>
        </p:nvSpPr>
        <p:spPr>
          <a:xfrm>
            <a:off x="5781557" y="1437330"/>
            <a:ext cx="4408490" cy="2516663"/>
          </a:xfrm>
          <a:prstGeom prst="rect">
            <a:avLst/>
          </a:prstGeom>
          <a:solidFill>
            <a:srgbClr val="EB1583"/>
          </a:solidFill>
          <a:ln>
            <a:solidFill>
              <a:srgbClr val="EB15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bg1"/>
                </a:solidFill>
                <a:latin typeface="Bogle Black" panose="020B0A03020203060203" pitchFamily="34" charset="0"/>
              </a:rPr>
              <a:t>Own It</a:t>
            </a:r>
          </a:p>
        </p:txBody>
      </p:sp>
      <p:sp>
        <p:nvSpPr>
          <p:cNvPr id="16" name="Rectangle 15">
            <a:extLst>
              <a:ext uri="{FF2B5EF4-FFF2-40B4-BE49-F238E27FC236}">
                <a16:creationId xmlns:a16="http://schemas.microsoft.com/office/drawing/2014/main" id="{B15466B7-3FC0-4931-A7B2-B97CB5AB7DDF}"/>
              </a:ext>
            </a:extLst>
          </p:cNvPr>
          <p:cNvSpPr/>
          <p:nvPr/>
        </p:nvSpPr>
        <p:spPr>
          <a:xfrm>
            <a:off x="1098377" y="1466085"/>
            <a:ext cx="4350981" cy="2487909"/>
          </a:xfrm>
          <a:prstGeom prst="rect">
            <a:avLst/>
          </a:prstGeom>
          <a:solidFill>
            <a:srgbClr val="FFD35E"/>
          </a:solidFill>
          <a:ln>
            <a:solidFill>
              <a:srgbClr val="FFD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bg1"/>
                </a:solidFill>
                <a:latin typeface="Bogle Black" panose="020B0A03020203060203" pitchFamily="34" charset="0"/>
              </a:rPr>
              <a:t>Be Happy</a:t>
            </a:r>
          </a:p>
        </p:txBody>
      </p:sp>
      <p:sp>
        <p:nvSpPr>
          <p:cNvPr id="15" name="Rectangle 14">
            <a:extLst>
              <a:ext uri="{FF2B5EF4-FFF2-40B4-BE49-F238E27FC236}">
                <a16:creationId xmlns:a16="http://schemas.microsoft.com/office/drawing/2014/main" id="{C9965623-80F9-43EA-A260-EE70D8856105}"/>
              </a:ext>
            </a:extLst>
          </p:cNvPr>
          <p:cNvSpPr/>
          <p:nvPr/>
        </p:nvSpPr>
        <p:spPr>
          <a:xfrm>
            <a:off x="5781559" y="4095770"/>
            <a:ext cx="4350981" cy="248791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solidFill>
                  <a:srgbClr val="74C042"/>
                </a:solidFill>
                <a:latin typeface="Bogle Black" panose="020B0A03020203060203" pitchFamily="34" charset="0"/>
              </a:rPr>
              <a:t>Resolve It</a:t>
            </a:r>
          </a:p>
          <a:p>
            <a:pPr algn="ctr"/>
            <a:endParaRPr lang="en-US" sz="800" b="1">
              <a:solidFill>
                <a:srgbClr val="74C042"/>
              </a:solidFill>
              <a:latin typeface="Bogle Black" panose="020B0A03020203060203" pitchFamily="34" charset="0"/>
            </a:endParaRPr>
          </a:p>
          <a:p>
            <a:pPr algn="ctr"/>
            <a:r>
              <a:rPr lang="en-US" sz="1200">
                <a:solidFill>
                  <a:schemeClr val="tx1"/>
                </a:solidFill>
                <a:latin typeface="Bogle" panose="020B0503020203060203" pitchFamily="34" charset="0"/>
              </a:rPr>
              <a:t>“</a:t>
            </a:r>
            <a:r>
              <a:rPr lang="en-US" sz="1200" b="0" i="0">
                <a:solidFill>
                  <a:srgbClr val="000000"/>
                </a:solidFill>
                <a:effectLst/>
                <a:latin typeface="Bogle" panose="020B0503020203060203" pitchFamily="34" charset="0"/>
              </a:rPr>
              <a:t>Thank you for continuing to be a Walmart Business+ member! I</a:t>
            </a:r>
            <a:r>
              <a:rPr lang="en-US" sz="1200">
                <a:solidFill>
                  <a:schemeClr val="tx1"/>
                </a:solidFill>
                <a:latin typeface="Bogle" panose="020B0503020203060203" pitchFamily="34" charset="0"/>
              </a:rPr>
              <a:t>s there anything else I can assist you with today?”</a:t>
            </a:r>
          </a:p>
          <a:p>
            <a:endParaRPr lang="en-US" sz="1200">
              <a:solidFill>
                <a:schemeClr val="tx1"/>
              </a:solidFill>
              <a:latin typeface="Bogle" panose="020B0503020203060203" pitchFamily="34" charset="0"/>
            </a:endParaRPr>
          </a:p>
          <a:p>
            <a:pPr marL="285750" indent="-285750">
              <a:buFont typeface="Wingdings" panose="05000000000000000000" pitchFamily="2" charset="2"/>
              <a:buChar char="ü"/>
            </a:pPr>
            <a:r>
              <a:rPr lang="en-US" sz="1200">
                <a:solidFill>
                  <a:schemeClr val="tx1"/>
                </a:solidFill>
                <a:latin typeface="Bogle" panose="020B0503020203060203" pitchFamily="34" charset="0"/>
              </a:rPr>
              <a:t>Ensure all issues are resolved</a:t>
            </a:r>
          </a:p>
          <a:p>
            <a:pPr marL="285750" indent="-285750">
              <a:buFont typeface="Wingdings" panose="05000000000000000000" pitchFamily="2" charset="2"/>
              <a:buChar char="ü"/>
            </a:pPr>
            <a:r>
              <a:rPr lang="en-US" sz="1200">
                <a:solidFill>
                  <a:schemeClr val="tx1"/>
                </a:solidFill>
                <a:latin typeface="Bogle" panose="020B0503020203060203" pitchFamily="34" charset="0"/>
              </a:rPr>
              <a:t>Provide clear and concise benefits information for the customers to make an informed decision to retain their membership</a:t>
            </a:r>
          </a:p>
          <a:p>
            <a:pPr marL="285750" indent="-285750">
              <a:buFont typeface="Wingdings" panose="05000000000000000000" pitchFamily="2" charset="2"/>
              <a:buChar char="ü"/>
            </a:pPr>
            <a:r>
              <a:rPr lang="en-US" sz="1200">
                <a:solidFill>
                  <a:schemeClr val="tx1"/>
                </a:solidFill>
                <a:latin typeface="Bogle" panose="020B0503020203060203" pitchFamily="34" charset="0"/>
              </a:rPr>
              <a:t>As a last resort, set appropriate expectations on the appeasement offers provided</a:t>
            </a:r>
          </a:p>
        </p:txBody>
      </p:sp>
      <p:sp>
        <p:nvSpPr>
          <p:cNvPr id="20" name="Rectangle 19">
            <a:extLst>
              <a:ext uri="{FF2B5EF4-FFF2-40B4-BE49-F238E27FC236}">
                <a16:creationId xmlns:a16="http://schemas.microsoft.com/office/drawing/2014/main" id="{02C8A05F-047B-4777-A00E-FD19D85A004B}"/>
              </a:ext>
            </a:extLst>
          </p:cNvPr>
          <p:cNvSpPr/>
          <p:nvPr/>
        </p:nvSpPr>
        <p:spPr>
          <a:xfrm>
            <a:off x="5781557" y="4093911"/>
            <a:ext cx="4350981" cy="2487909"/>
          </a:xfrm>
          <a:prstGeom prst="rect">
            <a:avLst/>
          </a:prstGeom>
          <a:solidFill>
            <a:srgbClr val="74C042"/>
          </a:solidFill>
          <a:ln>
            <a:solidFill>
              <a:srgbClr val="74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bg1"/>
                </a:solidFill>
                <a:latin typeface="Bogle Black" panose="020B0A03020203060203" pitchFamily="34" charset="0"/>
              </a:rPr>
              <a:t>Resolve It</a:t>
            </a:r>
          </a:p>
        </p:txBody>
      </p:sp>
      <p:sp>
        <p:nvSpPr>
          <p:cNvPr id="14" name="Rectangle 13">
            <a:extLst>
              <a:ext uri="{FF2B5EF4-FFF2-40B4-BE49-F238E27FC236}">
                <a16:creationId xmlns:a16="http://schemas.microsoft.com/office/drawing/2014/main" id="{65008B63-BCBC-4AD6-90AE-99AB89B9236F}"/>
              </a:ext>
            </a:extLst>
          </p:cNvPr>
          <p:cNvSpPr/>
          <p:nvPr/>
        </p:nvSpPr>
        <p:spPr>
          <a:xfrm>
            <a:off x="1098377" y="4095770"/>
            <a:ext cx="4350981" cy="248791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solidFill>
                  <a:srgbClr val="0171CE"/>
                </a:solidFill>
                <a:latin typeface="Bogle Black" panose="020B0A03020203060203" pitchFamily="34" charset="0"/>
              </a:rPr>
              <a:t>Reduce It</a:t>
            </a:r>
          </a:p>
          <a:p>
            <a:pPr algn="ctr"/>
            <a:endParaRPr lang="en-US" sz="1200">
              <a:solidFill>
                <a:schemeClr val="tx1"/>
              </a:solidFill>
              <a:latin typeface="Bogle" panose="020B0503020203060203" pitchFamily="34" charset="0"/>
            </a:endParaRPr>
          </a:p>
          <a:p>
            <a:pPr algn="ctr"/>
            <a:r>
              <a:rPr lang="en-US" sz="1200">
                <a:solidFill>
                  <a:schemeClr val="tx1"/>
                </a:solidFill>
                <a:latin typeface="Bogle" panose="020B0503020203060203" pitchFamily="34" charset="0"/>
              </a:rPr>
              <a:t>“As a Walmart Business+ member you’ve saved ($AMOUNT SAVED) and (TIME SAVED) with your membership.”</a:t>
            </a:r>
          </a:p>
          <a:p>
            <a:pPr algn="ctr"/>
            <a:endParaRPr lang="en-US" sz="1200">
              <a:solidFill>
                <a:schemeClr val="tx1"/>
              </a:solidFill>
              <a:latin typeface="Bogle" panose="020B0503020203060203" pitchFamily="34" charset="0"/>
            </a:endParaRPr>
          </a:p>
          <a:p>
            <a:pPr marL="285750" indent="-285750">
              <a:buFont typeface="Wingdings" panose="05000000000000000000" pitchFamily="2" charset="2"/>
              <a:buChar char="ü"/>
            </a:pPr>
            <a:r>
              <a:rPr lang="en-US" sz="1200">
                <a:solidFill>
                  <a:schemeClr val="tx1"/>
                </a:solidFill>
                <a:latin typeface="Bogle" panose="020B0503020203060203" pitchFamily="34" charset="0"/>
              </a:rPr>
              <a:t>Reduce the customer’s effort in everything that you do</a:t>
            </a:r>
          </a:p>
          <a:p>
            <a:pPr marL="285750" indent="-285750">
              <a:buFont typeface="Wingdings" panose="05000000000000000000" pitchFamily="2" charset="2"/>
              <a:buChar char="ü"/>
            </a:pPr>
            <a:r>
              <a:rPr lang="en-US" sz="1200">
                <a:solidFill>
                  <a:schemeClr val="tx1"/>
                </a:solidFill>
                <a:latin typeface="Bogle" panose="020B0503020203060203" pitchFamily="34" charset="0"/>
              </a:rPr>
              <a:t>Review the customer history and highlight the relevant benefits </a:t>
            </a:r>
          </a:p>
          <a:p>
            <a:pPr marL="285750" indent="-285750">
              <a:buFont typeface="Wingdings" panose="05000000000000000000" pitchFamily="2" charset="2"/>
              <a:buChar char="ü"/>
            </a:pPr>
            <a:r>
              <a:rPr lang="en-US" sz="1200">
                <a:solidFill>
                  <a:schemeClr val="tx1"/>
                </a:solidFill>
                <a:latin typeface="Bogle" panose="020B0503020203060203" pitchFamily="34" charset="0"/>
              </a:rPr>
              <a:t>Persuade the customer with a value statement</a:t>
            </a:r>
          </a:p>
          <a:p>
            <a:pPr marL="285750" indent="-285750">
              <a:buFont typeface="Wingdings" panose="05000000000000000000" pitchFamily="2" charset="2"/>
              <a:buChar char="ü"/>
            </a:pPr>
            <a:r>
              <a:rPr lang="en-US" sz="1200">
                <a:solidFill>
                  <a:schemeClr val="tx1"/>
                </a:solidFill>
                <a:latin typeface="Bogle" panose="020B0503020203060203" pitchFamily="34" charset="0"/>
              </a:rPr>
              <a:t>Document the contact reason for Walmart Business+</a:t>
            </a:r>
          </a:p>
          <a:p>
            <a:pPr marL="285750" indent="-285750">
              <a:buFont typeface="Wingdings" panose="05000000000000000000" pitchFamily="2" charset="2"/>
              <a:buChar char="ü"/>
            </a:pPr>
            <a:r>
              <a:rPr lang="en-US" sz="1200">
                <a:solidFill>
                  <a:schemeClr val="tx1"/>
                </a:solidFill>
                <a:latin typeface="Bogle" panose="020B0503020203060203" pitchFamily="34" charset="0"/>
              </a:rPr>
              <a:t>Avoid unnecessary holds and transfers</a:t>
            </a:r>
          </a:p>
        </p:txBody>
      </p:sp>
      <p:sp>
        <p:nvSpPr>
          <p:cNvPr id="18" name="Rectangle 17">
            <a:extLst>
              <a:ext uri="{FF2B5EF4-FFF2-40B4-BE49-F238E27FC236}">
                <a16:creationId xmlns:a16="http://schemas.microsoft.com/office/drawing/2014/main" id="{3AB7A73D-F434-435A-BB73-D8526032BFF8}"/>
              </a:ext>
            </a:extLst>
          </p:cNvPr>
          <p:cNvSpPr/>
          <p:nvPr/>
        </p:nvSpPr>
        <p:spPr>
          <a:xfrm>
            <a:off x="1098374" y="4095771"/>
            <a:ext cx="4350981" cy="2487909"/>
          </a:xfrm>
          <a:prstGeom prst="rect">
            <a:avLst/>
          </a:prstGeom>
          <a:solidFill>
            <a:srgbClr val="0171CE"/>
          </a:solidFill>
          <a:ln>
            <a:solidFill>
              <a:srgbClr val="0171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bg1"/>
                </a:solidFill>
                <a:latin typeface="Bogle Black" panose="020B0A03020203060203" pitchFamily="34" charset="0"/>
              </a:rPr>
              <a:t>Reduce It</a:t>
            </a:r>
          </a:p>
        </p:txBody>
      </p:sp>
      <p:sp>
        <p:nvSpPr>
          <p:cNvPr id="5" name="Title 4">
            <a:extLst>
              <a:ext uri="{FF2B5EF4-FFF2-40B4-BE49-F238E27FC236}">
                <a16:creationId xmlns:a16="http://schemas.microsoft.com/office/drawing/2014/main" id="{0236CDDE-DE6C-4642-BEA0-699AEA8CFF45}"/>
              </a:ext>
            </a:extLst>
          </p:cNvPr>
          <p:cNvSpPr>
            <a:spLocks noGrp="1"/>
          </p:cNvSpPr>
          <p:nvPr>
            <p:ph type="title"/>
          </p:nvPr>
        </p:nvSpPr>
        <p:spPr/>
        <p:txBody>
          <a:bodyPr/>
          <a:lstStyle/>
          <a:p>
            <a:r>
              <a:rPr lang="en-US" sz="2800"/>
              <a:t>Walmart Business</a:t>
            </a:r>
          </a:p>
        </p:txBody>
      </p:sp>
      <p:sp>
        <p:nvSpPr>
          <p:cNvPr id="6" name="Text Placeholder 5">
            <a:extLst>
              <a:ext uri="{FF2B5EF4-FFF2-40B4-BE49-F238E27FC236}">
                <a16:creationId xmlns:a16="http://schemas.microsoft.com/office/drawing/2014/main" id="{12F26D91-6461-44B6-962F-91A6F0EC11E5}"/>
              </a:ext>
            </a:extLst>
          </p:cNvPr>
          <p:cNvSpPr>
            <a:spLocks noGrp="1"/>
          </p:cNvSpPr>
          <p:nvPr>
            <p:ph type="body" sz="quarter" idx="18"/>
          </p:nvPr>
        </p:nvSpPr>
        <p:spPr>
          <a:xfrm>
            <a:off x="1052420" y="911832"/>
            <a:ext cx="5389323" cy="516244"/>
          </a:xfrm>
        </p:spPr>
        <p:txBody>
          <a:bodyPr/>
          <a:lstStyle/>
          <a:p>
            <a:r>
              <a:rPr lang="en-US">
                <a:solidFill>
                  <a:srgbClr val="0071CE"/>
                </a:solidFill>
              </a:rPr>
              <a:t>Recall: Contact Principles</a:t>
            </a:r>
          </a:p>
        </p:txBody>
      </p:sp>
      <p:sp>
        <p:nvSpPr>
          <p:cNvPr id="24" name="Rectangle: Rounded Corners 23">
            <a:extLst>
              <a:ext uri="{FF2B5EF4-FFF2-40B4-BE49-F238E27FC236}">
                <a16:creationId xmlns:a16="http://schemas.microsoft.com/office/drawing/2014/main" id="{9F286B08-0162-F495-24C6-AF544731DACF}"/>
              </a:ext>
            </a:extLst>
          </p:cNvPr>
          <p:cNvSpPr/>
          <p:nvPr/>
        </p:nvSpPr>
        <p:spPr>
          <a:xfrm>
            <a:off x="9789149" y="464605"/>
            <a:ext cx="1975104" cy="530352"/>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a:solidFill>
                  <a:srgbClr val="0971CE"/>
                </a:solidFill>
                <a:latin typeface="Bogle" panose="020B0503020203060203" pitchFamily="34" charset="0"/>
              </a:rPr>
              <a:t>KB Article:</a:t>
            </a:r>
          </a:p>
          <a:p>
            <a:pPr algn="ctr"/>
            <a:r>
              <a:rPr lang="en-US" sz="1100" i="1">
                <a:solidFill>
                  <a:srgbClr val="0971CE"/>
                </a:solidFill>
                <a:latin typeface="Bogle" panose="020B0503020203060203" pitchFamily="34" charset="0"/>
              </a:rPr>
              <a:t>Walmart Business+</a:t>
            </a:r>
          </a:p>
          <a:p>
            <a:pPr algn="ctr"/>
            <a:r>
              <a:rPr lang="en-US" sz="1100" i="1">
                <a:solidFill>
                  <a:srgbClr val="0971CE"/>
                </a:solidFill>
                <a:latin typeface="Bogle" panose="020B0503020203060203" pitchFamily="34" charset="0"/>
              </a:rPr>
              <a:t>Contact Principles</a:t>
            </a:r>
          </a:p>
        </p:txBody>
      </p:sp>
    </p:spTree>
    <p:custDataLst>
      <p:tags r:id="rId1"/>
    </p:custDataLst>
    <p:extLst>
      <p:ext uri="{BB962C8B-B14F-4D97-AF65-F5344CB8AC3E}">
        <p14:creationId xmlns:p14="http://schemas.microsoft.com/office/powerpoint/2010/main" val="190521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45" presetClass="exit" presetSubtype="0" fill="hold" grpId="0" nodeType="clickEffect">
                                  <p:stCondLst>
                                    <p:cond delay="0"/>
                                  </p:stCondLst>
                                  <p:childTnLst>
                                    <p:animEffect transition="out" filter="fade">
                                      <p:cBhvr>
                                        <p:cTn id="12" dur="1000"/>
                                        <p:tgtEl>
                                          <p:spTgt spid="16"/>
                                        </p:tgtEl>
                                      </p:cBhvr>
                                    </p:animEffect>
                                    <p:anim calcmode="lin" valueType="num">
                                      <p:cBhvr>
                                        <p:cTn id="13" dur="1000"/>
                                        <p:tgtEl>
                                          <p:spTgt spid="1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 dur="1000"/>
                                        <p:tgtEl>
                                          <p:spTgt spid="16"/>
                                        </p:tgtEl>
                                        <p:attrNameLst>
                                          <p:attrName>ppt_h</p:attrName>
                                        </p:attrNameLst>
                                      </p:cBhvr>
                                      <p:tavLst>
                                        <p:tav tm="0">
                                          <p:val>
                                            <p:strVal val="ppt_h"/>
                                          </p:val>
                                        </p:tav>
                                        <p:tav tm="100000">
                                          <p:val>
                                            <p:strVal val="ppt_h"/>
                                          </p:val>
                                        </p:tav>
                                      </p:tavLst>
                                    </p:anim>
                                    <p:set>
                                      <p:cBhvr>
                                        <p:cTn id="15"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6" restart="whenNotActive" fill="hold" evtFilter="cancelBubble" nodeType="interactiveSeq">
                <p:stCondLst>
                  <p:cond evt="onClick" delay="0">
                    <p:tgtEl>
                      <p:spTgt spid="17"/>
                    </p:tgtEl>
                  </p:cond>
                </p:stCondLst>
                <p:endSync evt="end" delay="0">
                  <p:rtn val="all"/>
                </p:endSync>
                <p:childTnLst>
                  <p:par>
                    <p:cTn id="17" fill="hold">
                      <p:stCondLst>
                        <p:cond delay="0"/>
                      </p:stCondLst>
                      <p:childTnLst>
                        <p:par>
                          <p:cTn id="18" fill="hold">
                            <p:stCondLst>
                              <p:cond delay="0"/>
                            </p:stCondLst>
                            <p:childTnLst>
                              <p:par>
                                <p:cTn id="19" presetID="45" presetClass="exit" presetSubtype="0" fill="hold" grpId="0" nodeType="clickEffect">
                                  <p:stCondLst>
                                    <p:cond delay="0"/>
                                  </p:stCondLst>
                                  <p:childTnLst>
                                    <p:animEffect transition="out" filter="fade">
                                      <p:cBhvr>
                                        <p:cTn id="20" dur="1000"/>
                                        <p:tgtEl>
                                          <p:spTgt spid="17"/>
                                        </p:tgtEl>
                                      </p:cBhvr>
                                    </p:animEffect>
                                    <p:anim calcmode="lin" valueType="num">
                                      <p:cBhvr>
                                        <p:cTn id="21" dur="100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2" dur="1000"/>
                                        <p:tgtEl>
                                          <p:spTgt spid="17"/>
                                        </p:tgtEl>
                                        <p:attrNameLst>
                                          <p:attrName>ppt_h</p:attrName>
                                        </p:attrNameLst>
                                      </p:cBhvr>
                                      <p:tavLst>
                                        <p:tav tm="0">
                                          <p:val>
                                            <p:strVal val="ppt_h"/>
                                          </p:val>
                                        </p:tav>
                                        <p:tav tm="100000">
                                          <p:val>
                                            <p:strVal val="ppt_h"/>
                                          </p:val>
                                        </p:tav>
                                      </p:tavLst>
                                    </p:anim>
                                    <p:set>
                                      <p:cBhvr>
                                        <p:cTn id="23"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45" presetClass="exit" presetSubtype="0" fill="hold" grpId="0" nodeType="clickEffect">
                                  <p:stCondLst>
                                    <p:cond delay="0"/>
                                  </p:stCondLst>
                                  <p:childTnLst>
                                    <p:animEffect transition="out" filter="fade">
                                      <p:cBhvr>
                                        <p:cTn id="28" dur="1000"/>
                                        <p:tgtEl>
                                          <p:spTgt spid="18"/>
                                        </p:tgtEl>
                                      </p:cBhvr>
                                    </p:animEffect>
                                    <p:anim calcmode="lin" valueType="num">
                                      <p:cBhvr>
                                        <p:cTn id="29" dur="1000"/>
                                        <p:tgtEl>
                                          <p:spTgt spid="1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0" dur="1000"/>
                                        <p:tgtEl>
                                          <p:spTgt spid="18"/>
                                        </p:tgtEl>
                                        <p:attrNameLst>
                                          <p:attrName>ppt_h</p:attrName>
                                        </p:attrNameLst>
                                      </p:cBhvr>
                                      <p:tavLst>
                                        <p:tav tm="0">
                                          <p:val>
                                            <p:strVal val="ppt_h"/>
                                          </p:val>
                                        </p:tav>
                                        <p:tav tm="100000">
                                          <p:val>
                                            <p:strVal val="ppt_h"/>
                                          </p:val>
                                        </p:tav>
                                      </p:tavLst>
                                    </p:anim>
                                    <p:set>
                                      <p:cBhvr>
                                        <p:cTn id="31"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2" restart="whenNotActive" fill="hold" evtFilter="cancelBubble" nodeType="interactiveSeq">
                <p:stCondLst>
                  <p:cond evt="onClick" delay="0">
                    <p:tgtEl>
                      <p:spTgt spid="20"/>
                    </p:tgtEl>
                  </p:cond>
                </p:stCondLst>
                <p:endSync evt="end" delay="0">
                  <p:rtn val="all"/>
                </p:endSync>
                <p:childTnLst>
                  <p:par>
                    <p:cTn id="33" fill="hold">
                      <p:stCondLst>
                        <p:cond delay="0"/>
                      </p:stCondLst>
                      <p:childTnLst>
                        <p:par>
                          <p:cTn id="34" fill="hold">
                            <p:stCondLst>
                              <p:cond delay="0"/>
                            </p:stCondLst>
                            <p:childTnLst>
                              <p:par>
                                <p:cTn id="35" presetID="45" presetClass="exit" presetSubtype="0" fill="hold" grpId="0" nodeType="clickEffect">
                                  <p:stCondLst>
                                    <p:cond delay="0"/>
                                  </p:stCondLst>
                                  <p:childTnLst>
                                    <p:animEffect transition="out" filter="fade">
                                      <p:cBhvr>
                                        <p:cTn id="36" dur="1000"/>
                                        <p:tgtEl>
                                          <p:spTgt spid="20"/>
                                        </p:tgtEl>
                                      </p:cBhvr>
                                    </p:animEffect>
                                    <p:anim calcmode="lin" valueType="num">
                                      <p:cBhvr>
                                        <p:cTn id="37" dur="100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8" dur="1000"/>
                                        <p:tgtEl>
                                          <p:spTgt spid="20"/>
                                        </p:tgtEl>
                                        <p:attrNameLst>
                                          <p:attrName>ppt_h</p:attrName>
                                        </p:attrNameLst>
                                      </p:cBhvr>
                                      <p:tavLst>
                                        <p:tav tm="0">
                                          <p:val>
                                            <p:strVal val="ppt_h"/>
                                          </p:val>
                                        </p:tav>
                                        <p:tav tm="100000">
                                          <p:val>
                                            <p:strVal val="ppt_h"/>
                                          </p:val>
                                        </p:tav>
                                      </p:tavLst>
                                    </p:anim>
                                    <p:set>
                                      <p:cBhvr>
                                        <p:cTn id="39"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7" grpId="0" animBg="1"/>
      <p:bldP spid="16" grpId="0" animBg="1"/>
      <p:bldP spid="20" grpId="0" animBg="1"/>
      <p:bldP spid="18" grpId="0" animBg="1"/>
      <p:bldP spid="24" grpId="0" animBg="1"/>
    </p:bldLst>
  </p:timing>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4BCCEC3-5C35-2E0F-E34E-44B82D52C2CE}"/>
              </a:ext>
            </a:extLst>
          </p:cNvPr>
          <p:cNvSpPr>
            <a:spLocks noGrp="1"/>
          </p:cNvSpPr>
          <p:nvPr>
            <p:ph type="title"/>
          </p:nvPr>
        </p:nvSpPr>
        <p:spPr>
          <a:xfrm>
            <a:off x="1010209" y="230413"/>
            <a:ext cx="10887169" cy="986768"/>
          </a:xfrm>
        </p:spPr>
        <p:txBody>
          <a:bodyPr anchor="t" wrap="square">
            <a:normAutofit/>
          </a:bodyPr>
          <a:lstStyle/>
          <a:p>
            <a:r>
              <a:rPr lang="en-US" sz="2800"/>
              <a:t>Walmart Business</a:t>
            </a:r>
            <a:br>
              <a:rPr lang="en-US" sz="3100"/>
            </a:br>
            <a:r>
              <a:rPr b="0" lang="en-US" sz="2400">
                <a:solidFill>
                  <a:srgbClr val="0071CE"/>
                </a:solidFill>
              </a:rPr>
              <a:t>Positioning</a:t>
            </a:r>
          </a:p>
        </p:txBody>
      </p:sp>
      <p:pic>
        <p:nvPicPr>
          <p:cNvPr descr="Diagram&#10;&#10;Description automatically generated" id="6" name="Picture 5">
            <a:extLst>
              <a:ext uri="{FF2B5EF4-FFF2-40B4-BE49-F238E27FC236}">
                <a16:creationId xmlns:a16="http://schemas.microsoft.com/office/drawing/2014/main" id="{53E5443E-5480-4FF0-F0D6-DCDE7241D941}"/>
              </a:ext>
            </a:extLst>
          </p:cNvPr>
          <p:cNvPicPr>
            <a:picLocks noChangeAspect="1"/>
          </p:cNvPicPr>
          <p:nvPr/>
        </p:nvPicPr>
        <p:blipFill rotWithShape="1">
          <a:blip r:embed="rId4"/>
          <a:srcRect b="-12" r="5"/>
          <a:stretch/>
        </p:blipFill>
        <p:spPr>
          <a:xfrm>
            <a:off x="1218704" y="2377782"/>
            <a:ext cx="4536195" cy="3183264"/>
          </a:xfrm>
          <a:prstGeom prst="rect">
            <a:avLst/>
          </a:prstGeom>
          <a:noFill/>
        </p:spPr>
      </p:pic>
      <p:sp>
        <p:nvSpPr>
          <p:cNvPr id="18" name="Text Placeholder 17">
            <a:extLst>
              <a:ext uri="{FF2B5EF4-FFF2-40B4-BE49-F238E27FC236}">
                <a16:creationId xmlns:a16="http://schemas.microsoft.com/office/drawing/2014/main" id="{8B2718D8-E989-B96F-095C-35888A61066D}"/>
              </a:ext>
            </a:extLst>
          </p:cNvPr>
          <p:cNvSpPr txBox="1">
            <a:spLocks noGrp="1"/>
          </p:cNvSpPr>
          <p:nvPr>
            <p:ph idx="19" sz="quarter" type="body"/>
          </p:nvPr>
        </p:nvSpPr>
        <p:spPr>
          <a:xfrm>
            <a:off x="7202488" y="2144583"/>
            <a:ext cx="4826000" cy="3242234"/>
          </a:xfrm>
          <a:prstGeom prst="rect">
            <a:avLst/>
          </a:prstGeom>
          <a:noFill/>
        </p:spPr>
        <p:txBody>
          <a:bodyPr wrap="square">
            <a:spAutoFit/>
          </a:bodyPr>
          <a:lstStyle/>
          <a:p>
            <a:pPr indent="-342900" marL="342900">
              <a:lnSpc>
                <a:spcPct val="90000"/>
              </a:lnSpc>
              <a:spcBef>
                <a:spcPts val="1000"/>
              </a:spcBef>
              <a:buFont charset="0" panose="020B0604020202020204" pitchFamily="34" typeface="Arial"/>
              <a:buChar char="•"/>
              <a:defRPr/>
            </a:pPr>
            <a:r>
              <a:rPr lang="en-US" sz="1200">
                <a:solidFill>
                  <a:srgbClr val="002060"/>
                </a:solidFill>
                <a:latin charset="0" panose="020B0503020203060203" pitchFamily="34" typeface="Bogle"/>
              </a:rPr>
              <a:t>Actively listen to customer’s concern</a:t>
            </a:r>
          </a:p>
          <a:p>
            <a:pPr indent="-342900" marL="342900">
              <a:lnSpc>
                <a:spcPct val="90000"/>
              </a:lnSpc>
              <a:spcBef>
                <a:spcPts val="1000"/>
              </a:spcBef>
              <a:buFont charset="0" panose="020B0604020202020204" pitchFamily="34" typeface="Arial"/>
              <a:buChar char="•"/>
              <a:defRPr/>
            </a:pPr>
            <a:r>
              <a:rPr lang="en-US" sz="1200">
                <a:solidFill>
                  <a:srgbClr val="002060"/>
                </a:solidFill>
                <a:latin charset="0" panose="020B0503020203060203" pitchFamily="34" typeface="Bogle"/>
              </a:rPr>
              <a:t>Thank them for their loyalty as one of our most valued customers</a:t>
            </a:r>
          </a:p>
          <a:p>
            <a:pPr indent="-342900" marL="342900">
              <a:lnSpc>
                <a:spcPct val="90000"/>
              </a:lnSpc>
              <a:spcBef>
                <a:spcPts val="1000"/>
              </a:spcBef>
              <a:buFont charset="0" panose="020B0604020202020204" pitchFamily="34" typeface="Arial"/>
              <a:buChar char="•"/>
              <a:defRPr/>
            </a:pPr>
            <a:r>
              <a:rPr lang="en-US" sz="1200">
                <a:solidFill>
                  <a:srgbClr val="002060"/>
                </a:solidFill>
                <a:latin charset="0" panose="020B0503020203060203" pitchFamily="34" typeface="Bogle"/>
              </a:rPr>
              <a:t>Acknowledge the customer’s concern and emotions</a:t>
            </a:r>
          </a:p>
          <a:p>
            <a:pPr algn="l" defTabSz="914400" eaLnBrk="1" fontAlgn="auto" hangingPunct="1" indent="-342900" latinLnBrk="0" lvl="0" marL="342900" marR="0" rtl="0">
              <a:lnSpc>
                <a:spcPct val="90000"/>
              </a:lnSpc>
              <a:spcBef>
                <a:spcPts val="1000"/>
              </a:spcBef>
              <a:spcAft>
                <a:spcPts val="0"/>
              </a:spcAft>
              <a:buClrTx/>
              <a:buSzTx/>
              <a:buFont charset="0" panose="020B0604020202020204" pitchFamily="34" typeface="Arial"/>
              <a:buChar char="•"/>
              <a:tabLst/>
              <a:defRPr/>
            </a:pPr>
            <a:r>
              <a:rPr b="0" baseline="0" cap="none" i="0" kern="1200" kumimoji="0" lang="en-US" noProof="0" normalizeH="0" spc="0" strike="noStrike" sz="1200" u="none">
                <a:ln>
                  <a:noFill/>
                </a:ln>
                <a:solidFill>
                  <a:srgbClr val="002060"/>
                </a:solidFill>
                <a:effectLst/>
                <a:uLnTx/>
                <a:uFillTx/>
                <a:latin charset="0" panose="020B0503020203060203" pitchFamily="34" typeface="Bogle"/>
                <a:ea typeface="+mn-ea"/>
                <a:cs typeface="+mn-cs"/>
              </a:rPr>
              <a:t>Use verbal cues and summarize what they’ve said so they know you’re listening</a:t>
            </a:r>
          </a:p>
          <a:p>
            <a:pPr algn="l" defTabSz="914400" eaLnBrk="1" fontAlgn="auto" hangingPunct="1" indent="-342900" latinLnBrk="0" lvl="0" marL="342900" marR="0" rtl="0">
              <a:lnSpc>
                <a:spcPct val="90000"/>
              </a:lnSpc>
              <a:spcBef>
                <a:spcPts val="1000"/>
              </a:spcBef>
              <a:spcAft>
                <a:spcPts val="0"/>
              </a:spcAft>
              <a:buClrTx/>
              <a:buSzTx/>
              <a:buFont charset="0" panose="020B0604020202020204" pitchFamily="34" typeface="Arial"/>
              <a:buChar char="•"/>
              <a:tabLst/>
              <a:defRPr/>
            </a:pPr>
            <a:r>
              <a:rPr b="0" baseline="0" cap="none" i="0" kern="1200" kumimoji="0" lang="en-US" noProof="0" normalizeH="0" spc="0" strike="noStrike" sz="1200" u="none">
                <a:ln>
                  <a:noFill/>
                </a:ln>
                <a:solidFill>
                  <a:srgbClr val="002060"/>
                </a:solidFill>
                <a:effectLst/>
                <a:uLnTx/>
                <a:uFillTx/>
                <a:latin charset="0" panose="020B0503020203060203" pitchFamily="34" typeface="Bogle"/>
                <a:ea typeface="+mn-ea"/>
                <a:cs typeface="+mn-cs"/>
              </a:rPr>
              <a:t>Ask open-ended questions to understand customer needs and their valued benefits</a:t>
            </a:r>
          </a:p>
          <a:p>
            <a:pPr algn="l" defTabSz="914400" eaLnBrk="1" fontAlgn="auto" hangingPunct="1" indent="-342900" latinLnBrk="0" lvl="0" marL="342900" marR="0" rtl="0">
              <a:lnSpc>
                <a:spcPct val="90000"/>
              </a:lnSpc>
              <a:spcBef>
                <a:spcPts val="1000"/>
              </a:spcBef>
              <a:spcAft>
                <a:spcPts val="0"/>
              </a:spcAft>
              <a:buClrTx/>
              <a:buSzTx/>
              <a:buFont charset="0" panose="020B0604020202020204" pitchFamily="34" typeface="Arial"/>
              <a:buChar char="•"/>
              <a:tabLst/>
              <a:defRPr/>
            </a:pPr>
            <a:r>
              <a:rPr baseline="0" cap="none" i="0" kern="1200" kumimoji="0" lang="en-US" noProof="0" normalizeH="0" spc="0" strike="noStrike" sz="1200" u="none">
                <a:ln>
                  <a:noFill/>
                </a:ln>
                <a:solidFill>
                  <a:srgbClr val="002060"/>
                </a:solidFill>
                <a:effectLst/>
                <a:uLnTx/>
                <a:uFillTx/>
                <a:latin charset="0" panose="020B0503020203060203" pitchFamily="34" typeface="Bogle"/>
                <a:ea typeface="+mn-ea"/>
                <a:cs typeface="+mn-cs"/>
              </a:rPr>
              <a:t>Review customer’s account </a:t>
            </a:r>
            <a:r>
              <a:rPr b="0" baseline="0" cap="none" i="0" kern="1200" kumimoji="0" lang="en-US" noProof="0" normalizeH="0" spc="0" strike="noStrike" sz="1200" u="none">
                <a:ln>
                  <a:noFill/>
                </a:ln>
                <a:solidFill>
                  <a:srgbClr val="002060"/>
                </a:solidFill>
                <a:effectLst/>
                <a:uLnTx/>
                <a:uFillTx/>
                <a:latin charset="0" panose="020B0503020203060203" pitchFamily="34" typeface="Bogle"/>
                <a:ea typeface="+mn-ea"/>
                <a:cs typeface="+mn-cs"/>
              </a:rPr>
              <a:t>information and identify the savings</a:t>
            </a:r>
          </a:p>
          <a:p>
            <a:pPr algn="l" defTabSz="914400" eaLnBrk="1" fontAlgn="auto" hangingPunct="1" indent="-342900" latinLnBrk="0" lvl="0" marL="342900" marR="0" rtl="0">
              <a:lnSpc>
                <a:spcPct val="90000"/>
              </a:lnSpc>
              <a:spcBef>
                <a:spcPts val="1000"/>
              </a:spcBef>
              <a:spcAft>
                <a:spcPts val="0"/>
              </a:spcAft>
              <a:buClrTx/>
              <a:buSzTx/>
              <a:buFont charset="0" panose="020B0604020202020204" pitchFamily="34" typeface="Arial"/>
              <a:buChar char="•"/>
              <a:tabLst/>
              <a:defRPr/>
            </a:pPr>
            <a:r>
              <a:rPr lang="en-US" sz="1200">
                <a:solidFill>
                  <a:srgbClr val="002060"/>
                </a:solidFill>
                <a:latin charset="0" panose="020B0503020203060203" pitchFamily="34" typeface="Bogle"/>
              </a:rPr>
              <a:t>Establish Your Credibility</a:t>
            </a:r>
          </a:p>
          <a:p>
            <a:pPr algn="l" defTabSz="914400" eaLnBrk="1" fontAlgn="auto" hangingPunct="1" indent="-342900" latinLnBrk="0" lvl="0" marL="342900" marR="0" rtl="0">
              <a:lnSpc>
                <a:spcPct val="90000"/>
              </a:lnSpc>
              <a:spcBef>
                <a:spcPts val="1000"/>
              </a:spcBef>
              <a:spcAft>
                <a:spcPts val="0"/>
              </a:spcAft>
              <a:buClrTx/>
              <a:buSzTx/>
              <a:buFont charset="0" panose="020B0604020202020204" pitchFamily="34" typeface="Arial"/>
              <a:buChar char="•"/>
              <a:tabLst/>
              <a:defRPr/>
            </a:pPr>
            <a:r>
              <a:rPr lang="en-US" sz="1200">
                <a:solidFill>
                  <a:srgbClr val="002060"/>
                </a:solidFill>
                <a:latin charset="0" panose="020B0503020203060203" pitchFamily="34" typeface="Bogle"/>
              </a:rPr>
              <a:t>Principle of Exchange</a:t>
            </a:r>
          </a:p>
          <a:p>
            <a:pPr algn="l" defTabSz="914400" eaLnBrk="1" fontAlgn="auto" hangingPunct="1" indent="-342900" latinLnBrk="0" lvl="0" marL="342900" marR="0" rtl="0">
              <a:lnSpc>
                <a:spcPct val="90000"/>
              </a:lnSpc>
              <a:spcBef>
                <a:spcPts val="1000"/>
              </a:spcBef>
              <a:spcAft>
                <a:spcPts val="0"/>
              </a:spcAft>
              <a:buClrTx/>
              <a:buSzTx/>
              <a:buFont charset="0" panose="020B0604020202020204" pitchFamily="34" typeface="Arial"/>
              <a:buChar char="•"/>
              <a:tabLst/>
              <a:defRPr/>
            </a:pPr>
            <a:r>
              <a:rPr lang="en-US" sz="1200">
                <a:solidFill>
                  <a:srgbClr val="002060"/>
                </a:solidFill>
                <a:latin charset="0" panose="020B0503020203060203" pitchFamily="34" typeface="Bogle"/>
              </a:rPr>
              <a:t>Appealing to Emotion</a:t>
            </a:r>
          </a:p>
          <a:p>
            <a:pPr algn="l" defTabSz="914400" eaLnBrk="1" fontAlgn="auto" hangingPunct="1" indent="-342900" latinLnBrk="0" lvl="0" marL="342900" marR="0" rtl="0">
              <a:lnSpc>
                <a:spcPct val="90000"/>
              </a:lnSpc>
              <a:spcBef>
                <a:spcPts val="1000"/>
              </a:spcBef>
              <a:spcAft>
                <a:spcPts val="0"/>
              </a:spcAft>
              <a:buClrTx/>
              <a:buSzTx/>
              <a:buFont charset="0" panose="020B0604020202020204" pitchFamily="34" typeface="Arial"/>
              <a:buChar char="•"/>
              <a:tabLst/>
              <a:defRPr/>
            </a:pPr>
            <a:r>
              <a:rPr lang="en-US" sz="1200">
                <a:solidFill>
                  <a:srgbClr val="002060"/>
                </a:solidFill>
                <a:latin charset="0" panose="020B0503020203060203" pitchFamily="34" typeface="Bogle"/>
              </a:rPr>
              <a:t>Making a Valid Argument</a:t>
            </a:r>
            <a:endParaRPr baseline="0" cap="none" i="0" kern="1200" kumimoji="0" lang="en-US" noProof="0" normalizeH="0" spc="0" strike="noStrike" sz="1200" u="none">
              <a:ln>
                <a:noFill/>
              </a:ln>
              <a:solidFill>
                <a:srgbClr val="002060"/>
              </a:solidFill>
              <a:effectLst/>
              <a:uLnTx/>
              <a:uFillTx/>
              <a:latin charset="0" panose="020B0503020203060203" pitchFamily="34" typeface="Bogle"/>
              <a:ea typeface="+mn-ea"/>
              <a:cs typeface="+mn-cs"/>
            </a:endParaRPr>
          </a:p>
        </p:txBody>
      </p:sp>
      <p:sp>
        <p:nvSpPr>
          <p:cNvPr id="23" name="Rectangle: Rounded Corners 22">
            <a:extLst>
              <a:ext uri="{FF2B5EF4-FFF2-40B4-BE49-F238E27FC236}">
                <a16:creationId xmlns:a16="http://schemas.microsoft.com/office/drawing/2014/main" id="{6C17D2D8-8C6C-6FA4-4F46-AAF1DC669A9A}"/>
              </a:ext>
            </a:extLst>
          </p:cNvPr>
          <p:cNvSpPr/>
          <p:nvPr/>
        </p:nvSpPr>
        <p:spPr>
          <a:xfrm>
            <a:off x="7449503" y="500283"/>
            <a:ext cx="4331970" cy="1250592"/>
          </a:xfrm>
          <a:prstGeom prst="roundRect">
            <a:avLst/>
          </a:prstGeom>
          <a:ln/>
        </p:spPr>
        <p:style>
          <a:lnRef idx="0">
            <a:schemeClr val="accent4"/>
          </a:lnRef>
          <a:fillRef idx="3">
            <a:schemeClr val="accent4"/>
          </a:fillRef>
          <a:effectRef idx="3">
            <a:schemeClr val="accent4"/>
          </a:effectRef>
          <a:fontRef idx="minor">
            <a:schemeClr val="lt1"/>
          </a:fontRef>
        </p:style>
        <p:txBody>
          <a:bodyPr anchor="ctr" rtlCol="0"/>
          <a:lstStyle/>
          <a:p>
            <a:pPr algn="ctr"/>
            <a:r>
              <a:rPr b="0" lang="en-US" sz="1300">
                <a:solidFill>
                  <a:srgbClr val="002060"/>
                </a:solidFill>
                <a:latin charset="0" panose="020B0503020203060203" pitchFamily="34" typeface="Bogle"/>
              </a:rPr>
              <a:t>“I have been a member of Walmart for a very long time. I have a small business and I need to be able to share my account payment methods with my team and download our Purchase History. </a:t>
            </a:r>
          </a:p>
          <a:p>
            <a:pPr algn="ctr"/>
            <a:r>
              <a:rPr lang="en-US" sz="1300">
                <a:solidFill>
                  <a:srgbClr val="002060"/>
                </a:solidFill>
                <a:latin charset="0" panose="020B0503020203060203" pitchFamily="34" typeface="Bogle"/>
              </a:rPr>
              <a:t>Do you have any recommendations on how I can do that?</a:t>
            </a:r>
            <a:endParaRPr lang="en-US">
              <a:solidFill>
                <a:srgbClr val="002060"/>
              </a:solidFill>
            </a:endParaRPr>
          </a:p>
        </p:txBody>
      </p:sp>
      <p:sp>
        <p:nvSpPr>
          <p:cNvPr id="26" name="Rectangle 25">
            <a:extLst>
              <a:ext uri="{FF2B5EF4-FFF2-40B4-BE49-F238E27FC236}">
                <a16:creationId xmlns:a16="http://schemas.microsoft.com/office/drawing/2014/main" id="{B45216E0-B556-2E67-3815-66671E7C6474}"/>
              </a:ext>
            </a:extLst>
          </p:cNvPr>
          <p:cNvSpPr/>
          <p:nvPr/>
        </p:nvSpPr>
        <p:spPr>
          <a:xfrm>
            <a:off x="10317704" y="5622393"/>
            <a:ext cx="1874293" cy="436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400">
                <a:latin charset="0" panose="020B0503020203060203" pitchFamily="34" typeface="Bogle"/>
              </a:rPr>
              <a:t>Positioning Activity</a:t>
            </a:r>
          </a:p>
        </p:txBody>
      </p:sp>
    </p:spTree>
    <p:custDataLst>
      <p:tags r:id="rId1"/>
    </p:custDataLst>
    <p:extLst>
      <p:ext uri="{BB962C8B-B14F-4D97-AF65-F5344CB8AC3E}">
        <p14:creationId xmlns:p14="http://schemas.microsoft.com/office/powerpoint/2010/main" val="3131784760"/>
      </p:ext>
    </p:extLst>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id="116" name="Group 115">
            <a:extLst>
              <a:ext uri="{FF2B5EF4-FFF2-40B4-BE49-F238E27FC236}">
                <a16:creationId xmlns:a16="http://schemas.microsoft.com/office/drawing/2014/main" id="{18667B2A-0E52-4016-9302-175F59B4215F}"/>
              </a:ext>
            </a:extLst>
          </p:cNvPr>
          <p:cNvGrpSpPr/>
          <p:nvPr/>
        </p:nvGrpSpPr>
        <p:grpSpPr>
          <a:xfrm>
            <a:off x="3116733" y="1677290"/>
            <a:ext cx="6092632" cy="4281302"/>
            <a:chOff x="840347" y="1068573"/>
            <a:chExt cx="7462494" cy="5243905"/>
          </a:xfrm>
        </p:grpSpPr>
        <p:grpSp>
          <p:nvGrpSpPr>
            <p:cNvPr id="117" name="Group 116">
              <a:extLst>
                <a:ext uri="{FF2B5EF4-FFF2-40B4-BE49-F238E27FC236}">
                  <a16:creationId xmlns:a16="http://schemas.microsoft.com/office/drawing/2014/main" id="{44D4F888-2AD2-4C59-9877-5F4ADB8BB126}"/>
                </a:ext>
              </a:extLst>
            </p:cNvPr>
            <p:cNvGrpSpPr/>
            <p:nvPr/>
          </p:nvGrpSpPr>
          <p:grpSpPr>
            <a:xfrm>
              <a:off x="993815" y="1228262"/>
              <a:ext cx="7284332" cy="326386"/>
              <a:chOff x="3343508" y="1697781"/>
              <a:chExt cx="4818469" cy="215898"/>
            </a:xfrm>
          </p:grpSpPr>
          <p:sp>
            <p:nvSpPr>
              <p:cNvPr id="175" name="Rectangle 174">
                <a:extLst>
                  <a:ext uri="{FF2B5EF4-FFF2-40B4-BE49-F238E27FC236}">
                    <a16:creationId xmlns:a16="http://schemas.microsoft.com/office/drawing/2014/main" id="{A4A56F3E-1DEF-4198-8482-3D9387650E0B}"/>
                  </a:ext>
                </a:extLst>
              </p:cNvPr>
              <p:cNvSpPr/>
              <p:nvPr/>
            </p:nvSpPr>
            <p:spPr>
              <a:xfrm>
                <a:off x="3343508" y="1697781"/>
                <a:ext cx="4818469" cy="2158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600">
                  <a:latin charset="77" panose="020B0503020203060203" pitchFamily="34" typeface="Bogle"/>
                </a:endParaRPr>
              </a:p>
            </p:txBody>
          </p:sp>
          <p:sp>
            <p:nvSpPr>
              <p:cNvPr id="176" name="Rectangle: Rounded Corners 175">
                <a:extLst>
                  <a:ext uri="{FF2B5EF4-FFF2-40B4-BE49-F238E27FC236}">
                    <a16:creationId xmlns:a16="http://schemas.microsoft.com/office/drawing/2014/main" id="{90AF0533-2710-4654-AFFB-67BF92B7097D}"/>
                  </a:ext>
                </a:extLst>
              </p:cNvPr>
              <p:cNvSpPr/>
              <p:nvPr/>
            </p:nvSpPr>
            <p:spPr>
              <a:xfrm>
                <a:off x="3997680" y="1748562"/>
                <a:ext cx="4019532" cy="107187"/>
              </a:xfrm>
              <a:prstGeom prst="roundRect">
                <a:avLst>
                  <a:gd fmla="val 35782"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600">
                  <a:latin charset="77" panose="020B0503020203060203" pitchFamily="34" typeface="Bogle"/>
                </a:endParaRPr>
              </a:p>
            </p:txBody>
          </p:sp>
          <p:sp>
            <p:nvSpPr>
              <p:cNvPr id="177" name="Oval 176">
                <a:extLst>
                  <a:ext uri="{FF2B5EF4-FFF2-40B4-BE49-F238E27FC236}">
                    <a16:creationId xmlns:a16="http://schemas.microsoft.com/office/drawing/2014/main" id="{8D4C4DFF-88B6-443F-B1C6-0A9CEB9711E7}"/>
                  </a:ext>
                </a:extLst>
              </p:cNvPr>
              <p:cNvSpPr/>
              <p:nvPr/>
            </p:nvSpPr>
            <p:spPr>
              <a:xfrm>
                <a:off x="3500911" y="1770891"/>
                <a:ext cx="64700" cy="64700"/>
              </a:xfrm>
              <a:prstGeom prst="ellipse">
                <a:avLst/>
              </a:prstGeom>
              <a:solidFill>
                <a:srgbClr val="DE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600">
                  <a:latin charset="77" panose="020B0503020203060203" pitchFamily="34" typeface="Bogle"/>
                </a:endParaRPr>
              </a:p>
            </p:txBody>
          </p:sp>
          <p:sp>
            <p:nvSpPr>
              <p:cNvPr id="178" name="Oval 177">
                <a:extLst>
                  <a:ext uri="{FF2B5EF4-FFF2-40B4-BE49-F238E27FC236}">
                    <a16:creationId xmlns:a16="http://schemas.microsoft.com/office/drawing/2014/main" id="{3D5487C3-D57F-4A88-8939-68BCE3FD4F1C}"/>
                  </a:ext>
                </a:extLst>
              </p:cNvPr>
              <p:cNvSpPr/>
              <p:nvPr/>
            </p:nvSpPr>
            <p:spPr>
              <a:xfrm>
                <a:off x="3634254" y="1770899"/>
                <a:ext cx="64700" cy="64700"/>
              </a:xfrm>
              <a:prstGeom prst="ellipse">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600">
                  <a:latin charset="77" panose="020B0503020203060203" pitchFamily="34" typeface="Bogle"/>
                </a:endParaRPr>
              </a:p>
            </p:txBody>
          </p:sp>
          <p:sp>
            <p:nvSpPr>
              <p:cNvPr id="179" name="Oval 178">
                <a:extLst>
                  <a:ext uri="{FF2B5EF4-FFF2-40B4-BE49-F238E27FC236}">
                    <a16:creationId xmlns:a16="http://schemas.microsoft.com/office/drawing/2014/main" id="{1032B9F6-829D-44F4-93BB-9F6CBC011BF3}"/>
                  </a:ext>
                </a:extLst>
              </p:cNvPr>
              <p:cNvSpPr/>
              <p:nvPr/>
            </p:nvSpPr>
            <p:spPr>
              <a:xfrm>
                <a:off x="3761548" y="1768278"/>
                <a:ext cx="64700" cy="64700"/>
              </a:xfrm>
              <a:prstGeom prst="ellipse">
                <a:avLst/>
              </a:prstGeom>
              <a:solidFill>
                <a:srgbClr val="5FB4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600">
                  <a:latin charset="77" panose="020B0503020203060203" pitchFamily="34" typeface="Bogle"/>
                </a:endParaRPr>
              </a:p>
            </p:txBody>
          </p:sp>
        </p:grpSp>
        <p:grpSp>
          <p:nvGrpSpPr>
            <p:cNvPr id="118" name="Group 117">
              <a:extLst>
                <a:ext uri="{FF2B5EF4-FFF2-40B4-BE49-F238E27FC236}">
                  <a16:creationId xmlns:a16="http://schemas.microsoft.com/office/drawing/2014/main" id="{6B8BF852-4C3F-4D65-8124-3ACE13272712}"/>
                </a:ext>
              </a:extLst>
            </p:cNvPr>
            <p:cNvGrpSpPr/>
            <p:nvPr/>
          </p:nvGrpSpPr>
          <p:grpSpPr>
            <a:xfrm>
              <a:off x="840347" y="1068573"/>
              <a:ext cx="7462494" cy="5243905"/>
              <a:chOff x="3219683" y="1583563"/>
              <a:chExt cx="5057775" cy="3554100"/>
            </a:xfrm>
          </p:grpSpPr>
          <p:grpSp>
            <p:nvGrpSpPr>
              <p:cNvPr id="170" name="Group 169">
                <a:extLst>
                  <a:ext uri="{FF2B5EF4-FFF2-40B4-BE49-F238E27FC236}">
                    <a16:creationId xmlns:a16="http://schemas.microsoft.com/office/drawing/2014/main" id="{9B60D972-8043-4CD0-A04E-531F536BD85E}"/>
                  </a:ext>
                </a:extLst>
              </p:cNvPr>
              <p:cNvGrpSpPr/>
              <p:nvPr/>
            </p:nvGrpSpPr>
            <p:grpSpPr>
              <a:xfrm>
                <a:off x="4376969" y="4853019"/>
                <a:ext cx="2743202" cy="284644"/>
                <a:chOff x="3408781" y="5558242"/>
                <a:chExt cx="2743202" cy="284644"/>
              </a:xfrm>
            </p:grpSpPr>
            <p:sp>
              <p:nvSpPr>
                <p:cNvPr id="173" name="Flowchart: Manual Operation 172">
                  <a:extLst>
                    <a:ext uri="{FF2B5EF4-FFF2-40B4-BE49-F238E27FC236}">
                      <a16:creationId xmlns:a16="http://schemas.microsoft.com/office/drawing/2014/main" id="{6383B37E-E806-417B-96AC-AD15512E8AC2}"/>
                    </a:ext>
                  </a:extLst>
                </p:cNvPr>
                <p:cNvSpPr/>
                <p:nvPr/>
              </p:nvSpPr>
              <p:spPr>
                <a:xfrm rot="10800000">
                  <a:off x="3408782" y="5558242"/>
                  <a:ext cx="2743201" cy="166687"/>
                </a:xfrm>
                <a:prstGeom prst="flowChartManualOperation">
                  <a:avLst/>
                </a:prstGeom>
                <a:gradFill flip="none" rotWithShape="1">
                  <a:gsLst>
                    <a:gs pos="68000">
                      <a:schemeClr val="tx1"/>
                    </a:gs>
                    <a:gs pos="100000">
                      <a:schemeClr val="tx1">
                        <a:lumMod val="50000"/>
                        <a:lumOff val="50000"/>
                      </a:schemeClr>
                    </a:gs>
                  </a:gsLst>
                  <a:lin ang="13500000" scaled="1"/>
                  <a:tileRect/>
                </a:gradFill>
                <a:ln>
                  <a:noFill/>
                </a:ln>
                <a:effectLst>
                  <a:outerShdw algn="t" blurRad="152400" dir="5400000" dist="190500" rotWithShape="0" sx="166000" sy="166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1600">
                    <a:solidFill>
                      <a:schemeClr val="tx1"/>
                    </a:solidFill>
                    <a:latin charset="77" panose="020B0503020203060203" pitchFamily="34" typeface="Bogle"/>
                  </a:endParaRPr>
                </a:p>
              </p:txBody>
            </p:sp>
            <p:sp>
              <p:nvSpPr>
                <p:cNvPr id="174" name="Rectangle: Rounded Corners 173">
                  <a:extLst>
                    <a:ext uri="{FF2B5EF4-FFF2-40B4-BE49-F238E27FC236}">
                      <a16:creationId xmlns:a16="http://schemas.microsoft.com/office/drawing/2014/main" id="{6AECF3A3-982F-49AB-A432-B75624C8F57D}"/>
                    </a:ext>
                  </a:extLst>
                </p:cNvPr>
                <p:cNvSpPr/>
                <p:nvPr/>
              </p:nvSpPr>
              <p:spPr>
                <a:xfrm>
                  <a:off x="3408781" y="5718962"/>
                  <a:ext cx="2743202" cy="123924"/>
                </a:xfrm>
                <a:prstGeom prst="roundRect">
                  <a:avLst>
                    <a:gd fmla="val 14783" name="adj"/>
                  </a:avLst>
                </a:prstGeom>
                <a:gradFill flip="none" rotWithShape="1">
                  <a:gsLst>
                    <a:gs pos="68000">
                      <a:schemeClr val="tx1"/>
                    </a:gs>
                    <a:gs pos="100000">
                      <a:schemeClr val="tx1">
                        <a:lumMod val="50000"/>
                        <a:lumOff val="50000"/>
                      </a:schemeClr>
                    </a:gs>
                  </a:gsLst>
                  <a:lin ang="13500000" scaled="1"/>
                  <a:tileRect/>
                </a:gradFill>
                <a:ln cap="rnd">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1600">
                    <a:solidFill>
                      <a:schemeClr val="tx1"/>
                    </a:solidFill>
                    <a:latin charset="77" panose="020B0503020203060203" pitchFamily="34" typeface="Bogle"/>
                  </a:endParaRPr>
                </a:p>
              </p:txBody>
            </p:sp>
          </p:grpSp>
          <p:sp>
            <p:nvSpPr>
              <p:cNvPr id="171" name="Rectangle: Rounded Corners 170">
                <a:extLst>
                  <a:ext uri="{FF2B5EF4-FFF2-40B4-BE49-F238E27FC236}">
                    <a16:creationId xmlns:a16="http://schemas.microsoft.com/office/drawing/2014/main" id="{01600ACA-B978-4D91-B793-52AEE278DD5E}"/>
                  </a:ext>
                </a:extLst>
              </p:cNvPr>
              <p:cNvSpPr/>
              <p:nvPr/>
            </p:nvSpPr>
            <p:spPr>
              <a:xfrm rot="16200000">
                <a:off x="5602417" y="4514161"/>
                <a:ext cx="292309" cy="561790"/>
              </a:xfrm>
              <a:prstGeom prst="roundRect">
                <a:avLst>
                  <a:gd fmla="val 7348" name="adj"/>
                </a:avLst>
              </a:prstGeom>
              <a:gradFill flip="none" rotWithShape="1">
                <a:gsLst>
                  <a:gs pos="90000">
                    <a:schemeClr val="tx1"/>
                  </a:gs>
                  <a:gs pos="100000">
                    <a:schemeClr val="tx1">
                      <a:lumMod val="50000"/>
                      <a:lumOff val="50000"/>
                    </a:schemeClr>
                  </a:gs>
                </a:gsLst>
                <a:lin ang="16200000" scaled="1"/>
                <a:tileRect/>
              </a:gradFill>
              <a:ln cap="rnd">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1600">
                  <a:solidFill>
                    <a:schemeClr val="tx1"/>
                  </a:solidFill>
                  <a:latin charset="77" panose="020B0503020203060203" pitchFamily="34" typeface="Bogle"/>
                </a:endParaRPr>
              </a:p>
            </p:txBody>
          </p:sp>
          <p:sp>
            <p:nvSpPr>
              <p:cNvPr id="172" name="Freeform: Shape 171">
                <a:extLst>
                  <a:ext uri="{FF2B5EF4-FFF2-40B4-BE49-F238E27FC236}">
                    <a16:creationId xmlns:a16="http://schemas.microsoft.com/office/drawing/2014/main" id="{6F64048E-20B4-434A-ACF2-E6C81638140D}"/>
                  </a:ext>
                </a:extLst>
              </p:cNvPr>
              <p:cNvSpPr/>
              <p:nvPr/>
            </p:nvSpPr>
            <p:spPr>
              <a:xfrm>
                <a:off x="3219683" y="1583563"/>
                <a:ext cx="5057775" cy="3108686"/>
              </a:xfrm>
              <a:custGeom>
                <a:avLst/>
                <a:gdLst>
                  <a:gd fmla="*/ 164241 w 5057775" name="connsiteX0"/>
                  <a:gd fmla="*/ 106754 h 3195639" name="connsiteY0"/>
                  <a:gd fmla="*/ 121442 w 5057775" name="connsiteX1"/>
                  <a:gd fmla="*/ 149553 h 3195639" name="connsiteY1"/>
                  <a:gd fmla="*/ 121442 w 5057775" name="connsiteX2"/>
                  <a:gd fmla="*/ 2983368 h 3195639" name="connsiteY2"/>
                  <a:gd fmla="*/ 164241 w 5057775" name="connsiteX3"/>
                  <a:gd fmla="*/ 3026167 h 3195639" name="connsiteY3"/>
                  <a:gd fmla="*/ 4903057 w 5057775" name="connsiteX4"/>
                  <a:gd fmla="*/ 3026167 h 3195639" name="connsiteY4"/>
                  <a:gd fmla="*/ 4945856 w 5057775" name="connsiteX5"/>
                  <a:gd fmla="*/ 2983368 h 3195639" name="connsiteY5"/>
                  <a:gd fmla="*/ 4945856 w 5057775" name="connsiteX6"/>
                  <a:gd fmla="*/ 149553 h 3195639" name="connsiteY6"/>
                  <a:gd fmla="*/ 4903057 w 5057775" name="connsiteX7"/>
                  <a:gd fmla="*/ 106754 h 3195639" name="connsiteY7"/>
                  <a:gd fmla="*/ 75417 w 5057775" name="connsiteX8"/>
                  <a:gd fmla="*/ 0 h 3195639" name="connsiteY8"/>
                  <a:gd fmla="*/ 4982358 w 5057775" name="connsiteX9"/>
                  <a:gd fmla="*/ 0 h 3195639" name="connsiteY9"/>
                  <a:gd fmla="*/ 5057775 w 5057775" name="connsiteX10"/>
                  <a:gd fmla="*/ 75417 h 3195639" name="connsiteY10"/>
                  <a:gd fmla="*/ 5057775 w 5057775" name="connsiteX11"/>
                  <a:gd fmla="*/ 3120222 h 3195639" name="connsiteY11"/>
                  <a:gd fmla="*/ 4982358 w 5057775" name="connsiteX12"/>
                  <a:gd fmla="*/ 3195639 h 3195639" name="connsiteY12"/>
                  <a:gd fmla="*/ 75417 w 5057775" name="connsiteX13"/>
                  <a:gd fmla="*/ 3195639 h 3195639" name="connsiteY13"/>
                  <a:gd fmla="*/ 0 w 5057775" name="connsiteX14"/>
                  <a:gd fmla="*/ 3120222 h 3195639" name="connsiteY14"/>
                  <a:gd fmla="*/ 0 w 5057775" name="connsiteX15"/>
                  <a:gd fmla="*/ 75417 h 3195639" name="connsiteY15"/>
                  <a:gd fmla="*/ 75417 w 5057775" name="connsiteX16"/>
                  <a:gd fmla="*/ 0 h 3195639" name="connsiteY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3195639" w="5057775">
                    <a:moveTo>
                      <a:pt x="164241" y="106754"/>
                    </a:moveTo>
                    <a:cubicBezTo>
                      <a:pt x="140604" y="106754"/>
                      <a:pt x="121442" y="125916"/>
                      <a:pt x="121442" y="149553"/>
                    </a:cubicBezTo>
                    <a:lnTo>
                      <a:pt x="121442" y="2983368"/>
                    </a:lnTo>
                    <a:cubicBezTo>
                      <a:pt x="121442" y="3007005"/>
                      <a:pt x="140604" y="3026167"/>
                      <a:pt x="164241" y="3026167"/>
                    </a:cubicBezTo>
                    <a:lnTo>
                      <a:pt x="4903057" y="3026167"/>
                    </a:lnTo>
                    <a:cubicBezTo>
                      <a:pt x="4926694" y="3026167"/>
                      <a:pt x="4945856" y="3007005"/>
                      <a:pt x="4945856" y="2983368"/>
                    </a:cubicBezTo>
                    <a:lnTo>
                      <a:pt x="4945856" y="149553"/>
                    </a:lnTo>
                    <a:cubicBezTo>
                      <a:pt x="4945856" y="125916"/>
                      <a:pt x="4926694" y="106754"/>
                      <a:pt x="4903057" y="106754"/>
                    </a:cubicBezTo>
                    <a:close/>
                    <a:moveTo>
                      <a:pt x="75417" y="0"/>
                    </a:moveTo>
                    <a:lnTo>
                      <a:pt x="4982358" y="0"/>
                    </a:lnTo>
                    <a:cubicBezTo>
                      <a:pt x="5024010" y="0"/>
                      <a:pt x="5057775" y="33765"/>
                      <a:pt x="5057775" y="75417"/>
                    </a:cubicBezTo>
                    <a:lnTo>
                      <a:pt x="5057775" y="3120222"/>
                    </a:lnTo>
                    <a:cubicBezTo>
                      <a:pt x="5057775" y="3161874"/>
                      <a:pt x="5024010" y="3195639"/>
                      <a:pt x="4982358" y="3195639"/>
                    </a:cubicBezTo>
                    <a:lnTo>
                      <a:pt x="75417" y="3195639"/>
                    </a:lnTo>
                    <a:cubicBezTo>
                      <a:pt x="33765" y="3195639"/>
                      <a:pt x="0" y="3161874"/>
                      <a:pt x="0" y="3120222"/>
                    </a:cubicBezTo>
                    <a:lnTo>
                      <a:pt x="0" y="75417"/>
                    </a:lnTo>
                    <a:cubicBezTo>
                      <a:pt x="0" y="33765"/>
                      <a:pt x="33765" y="0"/>
                      <a:pt x="75417" y="0"/>
                    </a:cubicBezTo>
                    <a:close/>
                  </a:path>
                </a:pathLst>
              </a:custGeom>
              <a:gradFill flip="none" rotWithShape="1">
                <a:gsLst>
                  <a:gs pos="68000">
                    <a:schemeClr val="tx1"/>
                  </a:gs>
                  <a:gs pos="100000">
                    <a:schemeClr val="tx1">
                      <a:lumMod val="50000"/>
                      <a:lumOff val="50000"/>
                    </a:schemeClr>
                  </a:gs>
                </a:gsLst>
                <a:lin ang="13500000" scaled="1"/>
                <a:tileRect/>
              </a:gradFill>
              <a:ln cap="rnd">
                <a:gradFill flip="none" rotWithShape="1">
                  <a:gsLst>
                    <a:gs pos="0">
                      <a:schemeClr val="tx1">
                        <a:lumMod val="50000"/>
                        <a:lumOff val="50000"/>
                      </a:schemeClr>
                    </a:gs>
                    <a:gs pos="100000">
                      <a:schemeClr val="tx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1600">
                  <a:solidFill>
                    <a:schemeClr val="tx1"/>
                  </a:solidFill>
                  <a:latin charset="77" panose="020B0503020203060203" pitchFamily="34" typeface="Bogle"/>
                </a:endParaRPr>
              </a:p>
            </p:txBody>
          </p:sp>
        </p:grpSp>
      </p:grpSp>
      <p:sp>
        <p:nvSpPr>
          <p:cNvPr id="70" name="Footer Placeholder 2">
            <a:extLst>
              <a:ext uri="{FF2B5EF4-FFF2-40B4-BE49-F238E27FC236}">
                <a16:creationId xmlns:a16="http://schemas.microsoft.com/office/drawing/2014/main" id="{756F4E5A-B668-47DA-8CB0-03D6065143AE}"/>
              </a:ext>
            </a:extLst>
          </p:cNvPr>
          <p:cNvSpPr>
            <a:spLocks noGrp="1"/>
          </p:cNvSpPr>
          <p:nvPr>
            <p:ph idx="4294967295" sz="quarter" type="ftr"/>
          </p:nvPr>
        </p:nvSpPr>
        <p:spPr>
          <a:xfrm>
            <a:off x="4552950" y="6624916"/>
            <a:ext cx="3086100" cy="233084"/>
          </a:xfrm>
        </p:spPr>
        <p:txBody>
          <a:bodyPr/>
          <a:lstStyle/>
          <a:p>
            <a:r>
              <a:rPr lang="en-US" sz="1100">
                <a:latin charset="77" panose="020B0503020203060203" pitchFamily="34" typeface="Bogle"/>
              </a:rPr>
              <a:t>Caring for Customers the Walmart Way</a:t>
            </a:r>
          </a:p>
        </p:txBody>
      </p:sp>
      <p:sp>
        <p:nvSpPr>
          <p:cNvPr id="141" name="Slide Number Placeholder 140">
            <a:extLst>
              <a:ext uri="{FF2B5EF4-FFF2-40B4-BE49-F238E27FC236}">
                <a16:creationId xmlns:a16="http://schemas.microsoft.com/office/drawing/2014/main" id="{4B25E2A7-6DA7-47E6-84B1-264AA0D37BD6}"/>
              </a:ext>
            </a:extLst>
          </p:cNvPr>
          <p:cNvSpPr>
            <a:spLocks noGrp="1"/>
          </p:cNvSpPr>
          <p:nvPr>
            <p:ph idx="4" sz="quarter" type="sldNum"/>
          </p:nvPr>
        </p:nvSpPr>
        <p:spPr/>
        <p:txBody>
          <a:bodyPr/>
          <a:lstStyle/>
          <a:p>
            <a:pPr defTabSz="457200">
              <a:defRPr/>
            </a:pPr>
            <a:fld id="{0B8CBD22-A75E-4824-8C03-E47F3FF9BFB9}" type="slidenum">
              <a:rPr lang="en-US" sz="1100">
                <a:solidFill>
                  <a:prstClr val="white"/>
                </a:solidFill>
                <a:latin charset="77" panose="020B0503020203060203" pitchFamily="34" typeface="Bogle"/>
              </a:rPr>
              <a:pPr defTabSz="457200">
                <a:defRPr/>
              </a:pPr>
              <a:t>14</a:t>
            </a:fld>
            <a:endParaRPr lang="en-US" sz="1100">
              <a:solidFill>
                <a:prstClr val="white"/>
              </a:solidFill>
              <a:latin charset="77" panose="020B0503020203060203" pitchFamily="34" typeface="Bogle"/>
            </a:endParaRPr>
          </a:p>
        </p:txBody>
      </p:sp>
      <p:grpSp>
        <p:nvGrpSpPr>
          <p:cNvPr id="74" name="Group 73">
            <a:extLst>
              <a:ext uri="{FF2B5EF4-FFF2-40B4-BE49-F238E27FC236}">
                <a16:creationId xmlns:a16="http://schemas.microsoft.com/office/drawing/2014/main" id="{08C9FF5F-E482-469D-AFB4-0DEB8FDD32A1}"/>
              </a:ext>
            </a:extLst>
          </p:cNvPr>
          <p:cNvGrpSpPr/>
          <p:nvPr/>
        </p:nvGrpSpPr>
        <p:grpSpPr>
          <a:xfrm>
            <a:off x="489860" y="4484888"/>
            <a:ext cx="1624510" cy="1673222"/>
            <a:chOff x="247833" y="4740366"/>
            <a:chExt cx="1624510" cy="1673222"/>
          </a:xfrm>
        </p:grpSpPr>
        <p:grpSp>
          <p:nvGrpSpPr>
            <p:cNvPr id="75" name="Group 74">
              <a:extLst>
                <a:ext uri="{FF2B5EF4-FFF2-40B4-BE49-F238E27FC236}">
                  <a16:creationId xmlns:a16="http://schemas.microsoft.com/office/drawing/2014/main" id="{D30E925E-7EA2-4B77-8506-E8B401FCE69D}"/>
                </a:ext>
              </a:extLst>
            </p:cNvPr>
            <p:cNvGrpSpPr/>
            <p:nvPr/>
          </p:nvGrpSpPr>
          <p:grpSpPr>
            <a:xfrm>
              <a:off x="435480" y="4740366"/>
              <a:ext cx="1245272" cy="1245272"/>
              <a:chOff x="334550" y="4392825"/>
              <a:chExt cx="1363201" cy="1363201"/>
            </a:xfrm>
          </p:grpSpPr>
          <p:sp>
            <p:nvSpPr>
              <p:cNvPr id="85" name="Oval 84">
                <a:extLst>
                  <a:ext uri="{FF2B5EF4-FFF2-40B4-BE49-F238E27FC236}">
                    <a16:creationId xmlns:a16="http://schemas.microsoft.com/office/drawing/2014/main" id="{4BAF8DBC-857F-4D8C-A3E7-8823C21141BC}"/>
                  </a:ext>
                </a:extLst>
              </p:cNvPr>
              <p:cNvSpPr/>
              <p:nvPr/>
            </p:nvSpPr>
            <p:spPr>
              <a:xfrm>
                <a:off x="373656" y="4411011"/>
                <a:ext cx="1278629" cy="1278630"/>
              </a:xfrm>
              <a:prstGeom prst="ellipse">
                <a:avLst/>
              </a:prstGeom>
              <a:solidFill>
                <a:srgbClr val="FA6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600">
                  <a:latin charset="77" panose="020B0503020203060203" pitchFamily="34" typeface="Bogle"/>
                </a:endParaRPr>
              </a:p>
            </p:txBody>
          </p:sp>
          <p:sp>
            <p:nvSpPr>
              <p:cNvPr id="86" name="Partial Circle 85">
                <a:extLst>
                  <a:ext uri="{FF2B5EF4-FFF2-40B4-BE49-F238E27FC236}">
                    <a16:creationId xmlns:a16="http://schemas.microsoft.com/office/drawing/2014/main" id="{61FE7B38-23E7-4936-8A1D-753671A58326}"/>
                  </a:ext>
                </a:extLst>
              </p:cNvPr>
              <p:cNvSpPr/>
              <p:nvPr/>
            </p:nvSpPr>
            <p:spPr>
              <a:xfrm>
                <a:off x="399338" y="4430825"/>
                <a:ext cx="1233626" cy="1287201"/>
              </a:xfrm>
              <a:prstGeom prst="pie">
                <a:avLst>
                  <a:gd fmla="val 16239831" name="adj1"/>
                  <a:gd fmla="val 16211138" name="adj2"/>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a:defRPr/>
                </a:pPr>
                <a:endParaRPr lang="en-US" sz="1600">
                  <a:solidFill>
                    <a:prstClr val="black"/>
                  </a:solidFill>
                  <a:latin charset="77" panose="020B0503020203060203" pitchFamily="34" typeface="Bogle"/>
                </a:endParaRPr>
              </a:p>
            </p:txBody>
          </p:sp>
          <p:grpSp>
            <p:nvGrpSpPr>
              <p:cNvPr id="87" name="Group 86">
                <a:extLst>
                  <a:ext uri="{FF2B5EF4-FFF2-40B4-BE49-F238E27FC236}">
                    <a16:creationId xmlns:a16="http://schemas.microsoft.com/office/drawing/2014/main" id="{3A9DE259-3343-4417-B228-D3DD7A8A2AA5}"/>
                  </a:ext>
                </a:extLst>
              </p:cNvPr>
              <p:cNvGrpSpPr/>
              <p:nvPr/>
            </p:nvGrpSpPr>
            <p:grpSpPr>
              <a:xfrm>
                <a:off x="334550" y="4392825"/>
                <a:ext cx="1363201" cy="1363201"/>
                <a:chOff x="1913098" y="2448981"/>
                <a:chExt cx="1363201" cy="1363201"/>
              </a:xfrm>
            </p:grpSpPr>
            <p:sp>
              <p:nvSpPr>
                <p:cNvPr id="88" name="Freeform: Shape 87">
                  <a:extLst>
                    <a:ext uri="{FF2B5EF4-FFF2-40B4-BE49-F238E27FC236}">
                      <a16:creationId xmlns:a16="http://schemas.microsoft.com/office/drawing/2014/main" id="{63C48FA3-D640-48B2-8BF9-75E0D02F8D54}"/>
                    </a:ext>
                  </a:extLst>
                </p:cNvPr>
                <p:cNvSpPr/>
                <p:nvPr/>
              </p:nvSpPr>
              <p:spPr>
                <a:xfrm>
                  <a:off x="2558825" y="2771845"/>
                  <a:ext cx="304927" cy="627790"/>
                </a:xfrm>
                <a:custGeom>
                  <a:avLst/>
                  <a:gdLst>
                    <a:gd fmla="*/ 71747 w 304926" name="connsiteX0"/>
                    <a:gd fmla="*/ 0 h 627789" name="connsiteY0"/>
                    <a:gd fmla="*/ 0 w 304926" name="connsiteX1"/>
                    <a:gd fmla="*/ 0 h 627789" name="connsiteY1"/>
                    <a:gd fmla="*/ 0 w 304926" name="connsiteX2"/>
                    <a:gd fmla="*/ 358737 h 627789" name="connsiteY2"/>
                    <a:gd fmla="*/ 10762 w 304926" name="connsiteX3"/>
                    <a:gd fmla="*/ 383849 h 627789" name="connsiteY3"/>
                    <a:gd fmla="*/ 263672 w 304926" name="connsiteX4"/>
                    <a:gd fmla="*/ 636758 h 627789" name="connsiteY4"/>
                    <a:gd fmla="*/ 313895 w 304926" name="connsiteX5"/>
                    <a:gd fmla="*/ 586535 h 627789" name="connsiteY5"/>
                    <a:gd fmla="*/ 71747 w 304926" name="connsiteX6"/>
                    <a:gd fmla="*/ 344388 h 627789" name="connsiteY6"/>
                    <a:gd fmla="*/ 71747 w 304926" name="connsiteX7"/>
                    <a:gd fmla="*/ 0 h 627789" name="connsiteY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27789" w="304926">
                      <a:moveTo>
                        <a:pt x="71747" y="0"/>
                      </a:moveTo>
                      <a:lnTo>
                        <a:pt x="0" y="0"/>
                      </a:lnTo>
                      <a:lnTo>
                        <a:pt x="0" y="358737"/>
                      </a:lnTo>
                      <a:cubicBezTo>
                        <a:pt x="0" y="369499"/>
                        <a:pt x="3587" y="378468"/>
                        <a:pt x="10762" y="383849"/>
                      </a:cubicBezTo>
                      <a:lnTo>
                        <a:pt x="263672" y="636758"/>
                      </a:lnTo>
                      <a:lnTo>
                        <a:pt x="313895" y="586535"/>
                      </a:lnTo>
                      <a:lnTo>
                        <a:pt x="71747" y="344388"/>
                      </a:lnTo>
                      <a:lnTo>
                        <a:pt x="71747" y="0"/>
                      </a:lnTo>
                      <a:close/>
                    </a:path>
                  </a:pathLst>
                </a:custGeom>
                <a:solidFill>
                  <a:schemeClr val="bg1"/>
                </a:solidFill>
                <a:ln cap="flat" w="17859">
                  <a:noFill/>
                  <a:prstDash val="solid"/>
                  <a:miter/>
                </a:ln>
              </p:spPr>
              <p:txBody>
                <a:bodyPr anchor="ctr" rtlCol="0"/>
                <a:lstStyle/>
                <a:p>
                  <a:endParaRPr lang="en-US" sz="1600">
                    <a:latin charset="77" panose="020B0503020203060203" pitchFamily="34" typeface="Bogle"/>
                  </a:endParaRPr>
                </a:p>
              </p:txBody>
            </p:sp>
            <p:sp>
              <p:nvSpPr>
                <p:cNvPr id="89" name="Freeform: Shape 88">
                  <a:extLst>
                    <a:ext uri="{FF2B5EF4-FFF2-40B4-BE49-F238E27FC236}">
                      <a16:creationId xmlns:a16="http://schemas.microsoft.com/office/drawing/2014/main" id="{7E025F31-405E-4B64-B195-916F2C8B1455}"/>
                    </a:ext>
                  </a:extLst>
                </p:cNvPr>
                <p:cNvSpPr/>
                <p:nvPr/>
              </p:nvSpPr>
              <p:spPr>
                <a:xfrm>
                  <a:off x="2558825" y="2628350"/>
                  <a:ext cx="71747" cy="71747"/>
                </a:xfrm>
                <a:custGeom>
                  <a:avLst/>
                  <a:gdLst>
                    <a:gd fmla="*/ 71747 w 71747" name="connsiteX0"/>
                    <a:gd fmla="*/ 35874 h 71747" name="connsiteY0"/>
                    <a:gd fmla="*/ 35874 w 71747" name="connsiteX1"/>
                    <a:gd fmla="*/ 71747 h 71747" name="connsiteY1"/>
                    <a:gd fmla="*/ 0 w 71747" name="connsiteX2"/>
                    <a:gd fmla="*/ 35874 h 71747" name="connsiteY2"/>
                    <a:gd fmla="*/ 35874 w 71747" name="connsiteX3"/>
                    <a:gd fmla="*/ 0 h 71747" name="connsiteY3"/>
                    <a:gd fmla="*/ 71747 w 71747" name="connsiteX4"/>
                    <a:gd fmla="*/ 35874 h 71747" name="connsiteY4"/>
                  </a:gdLst>
                  <a:ahLst/>
                  <a:cxnLst>
                    <a:cxn ang="0">
                      <a:pos x="connsiteX0" y="connsiteY0"/>
                    </a:cxn>
                    <a:cxn ang="0">
                      <a:pos x="connsiteX1" y="connsiteY1"/>
                    </a:cxn>
                    <a:cxn ang="0">
                      <a:pos x="connsiteX2" y="connsiteY2"/>
                    </a:cxn>
                    <a:cxn ang="0">
                      <a:pos x="connsiteX3" y="connsiteY3"/>
                    </a:cxn>
                    <a:cxn ang="0">
                      <a:pos x="connsiteX4" y="connsiteY4"/>
                    </a:cxn>
                  </a:cxnLst>
                  <a:rect b="b" l="l" r="r" t="t"/>
                  <a:pathLst>
                    <a:path h="71747" w="71747">
                      <a:moveTo>
                        <a:pt x="71747" y="35874"/>
                      </a:moveTo>
                      <a:cubicBezTo>
                        <a:pt x="71747" y="55686"/>
                        <a:pt x="55686" y="71747"/>
                        <a:pt x="35874" y="71747"/>
                      </a:cubicBezTo>
                      <a:cubicBezTo>
                        <a:pt x="16061" y="71747"/>
                        <a:pt x="0" y="55686"/>
                        <a:pt x="0" y="35874"/>
                      </a:cubicBezTo>
                      <a:cubicBezTo>
                        <a:pt x="0" y="16061"/>
                        <a:pt x="16061" y="0"/>
                        <a:pt x="35874" y="0"/>
                      </a:cubicBezTo>
                      <a:cubicBezTo>
                        <a:pt x="55686" y="0"/>
                        <a:pt x="71747" y="16061"/>
                        <a:pt x="71747" y="35874"/>
                      </a:cubicBezTo>
                      <a:close/>
                    </a:path>
                  </a:pathLst>
                </a:custGeom>
                <a:solidFill>
                  <a:schemeClr val="bg1"/>
                </a:solidFill>
                <a:ln cap="flat" w="17859">
                  <a:noFill/>
                  <a:prstDash val="solid"/>
                  <a:miter/>
                </a:ln>
              </p:spPr>
              <p:txBody>
                <a:bodyPr anchor="ctr" rtlCol="0"/>
                <a:lstStyle/>
                <a:p>
                  <a:endParaRPr lang="en-US" sz="1600">
                    <a:latin charset="77" panose="020B0503020203060203" pitchFamily="34" typeface="Bogle"/>
                  </a:endParaRPr>
                </a:p>
              </p:txBody>
            </p:sp>
            <p:sp>
              <p:nvSpPr>
                <p:cNvPr id="90" name="Freeform: Shape 89">
                  <a:extLst>
                    <a:ext uri="{FF2B5EF4-FFF2-40B4-BE49-F238E27FC236}">
                      <a16:creationId xmlns:a16="http://schemas.microsoft.com/office/drawing/2014/main" id="{02DF2B51-FB32-4B82-BCC7-47BA068587BF}"/>
                    </a:ext>
                  </a:extLst>
                </p:cNvPr>
                <p:cNvSpPr/>
                <p:nvPr/>
              </p:nvSpPr>
              <p:spPr>
                <a:xfrm>
                  <a:off x="2558825" y="3561067"/>
                  <a:ext cx="71747" cy="71747"/>
                </a:xfrm>
                <a:custGeom>
                  <a:avLst/>
                  <a:gdLst>
                    <a:gd fmla="*/ 71747 w 71747" name="connsiteX0"/>
                    <a:gd fmla="*/ 35874 h 71747" name="connsiteY0"/>
                    <a:gd fmla="*/ 35874 w 71747" name="connsiteX1"/>
                    <a:gd fmla="*/ 71747 h 71747" name="connsiteY1"/>
                    <a:gd fmla="*/ 0 w 71747" name="connsiteX2"/>
                    <a:gd fmla="*/ 35874 h 71747" name="connsiteY2"/>
                    <a:gd fmla="*/ 35874 w 71747" name="connsiteX3"/>
                    <a:gd fmla="*/ 0 h 71747" name="connsiteY3"/>
                    <a:gd fmla="*/ 71747 w 71747" name="connsiteX4"/>
                    <a:gd fmla="*/ 35874 h 71747" name="connsiteY4"/>
                  </a:gdLst>
                  <a:ahLst/>
                  <a:cxnLst>
                    <a:cxn ang="0">
                      <a:pos x="connsiteX0" y="connsiteY0"/>
                    </a:cxn>
                    <a:cxn ang="0">
                      <a:pos x="connsiteX1" y="connsiteY1"/>
                    </a:cxn>
                    <a:cxn ang="0">
                      <a:pos x="connsiteX2" y="connsiteY2"/>
                    </a:cxn>
                    <a:cxn ang="0">
                      <a:pos x="connsiteX3" y="connsiteY3"/>
                    </a:cxn>
                    <a:cxn ang="0">
                      <a:pos x="connsiteX4" y="connsiteY4"/>
                    </a:cxn>
                  </a:cxnLst>
                  <a:rect b="b" l="l" r="r" t="t"/>
                  <a:pathLst>
                    <a:path h="71747" w="71747">
                      <a:moveTo>
                        <a:pt x="71747" y="35874"/>
                      </a:moveTo>
                      <a:cubicBezTo>
                        <a:pt x="71747" y="55686"/>
                        <a:pt x="55686" y="71747"/>
                        <a:pt x="35874" y="71747"/>
                      </a:cubicBezTo>
                      <a:cubicBezTo>
                        <a:pt x="16061" y="71747"/>
                        <a:pt x="0" y="55686"/>
                        <a:pt x="0" y="35874"/>
                      </a:cubicBezTo>
                      <a:cubicBezTo>
                        <a:pt x="0" y="16061"/>
                        <a:pt x="16061" y="0"/>
                        <a:pt x="35874" y="0"/>
                      </a:cubicBezTo>
                      <a:cubicBezTo>
                        <a:pt x="55686" y="0"/>
                        <a:pt x="71747" y="16061"/>
                        <a:pt x="71747" y="35874"/>
                      </a:cubicBezTo>
                      <a:close/>
                    </a:path>
                  </a:pathLst>
                </a:custGeom>
                <a:solidFill>
                  <a:schemeClr val="bg1"/>
                </a:solidFill>
                <a:ln cap="flat" w="17859">
                  <a:noFill/>
                  <a:prstDash val="solid"/>
                  <a:miter/>
                </a:ln>
              </p:spPr>
              <p:txBody>
                <a:bodyPr anchor="ctr" rtlCol="0"/>
                <a:lstStyle/>
                <a:p>
                  <a:endParaRPr lang="en-US" sz="1600">
                    <a:latin charset="77" panose="020B0503020203060203" pitchFamily="34" typeface="Bogle"/>
                  </a:endParaRPr>
                </a:p>
              </p:txBody>
            </p:sp>
            <p:sp>
              <p:nvSpPr>
                <p:cNvPr id="91" name="Freeform: Shape 90">
                  <a:extLst>
                    <a:ext uri="{FF2B5EF4-FFF2-40B4-BE49-F238E27FC236}">
                      <a16:creationId xmlns:a16="http://schemas.microsoft.com/office/drawing/2014/main" id="{43CE82F1-A89D-432A-9C80-C5B32996A246}"/>
                    </a:ext>
                  </a:extLst>
                </p:cNvPr>
                <p:cNvSpPr/>
                <p:nvPr/>
              </p:nvSpPr>
              <p:spPr>
                <a:xfrm>
                  <a:off x="2092467" y="3094708"/>
                  <a:ext cx="71747" cy="71747"/>
                </a:xfrm>
                <a:custGeom>
                  <a:avLst/>
                  <a:gdLst>
                    <a:gd fmla="*/ 71747 w 71747" name="connsiteX0"/>
                    <a:gd fmla="*/ 35874 h 71747" name="connsiteY0"/>
                    <a:gd fmla="*/ 35874 w 71747" name="connsiteX1"/>
                    <a:gd fmla="*/ 71747 h 71747" name="connsiteY1"/>
                    <a:gd fmla="*/ 0 w 71747" name="connsiteX2"/>
                    <a:gd fmla="*/ 35874 h 71747" name="connsiteY2"/>
                    <a:gd fmla="*/ 35874 w 71747" name="connsiteX3"/>
                    <a:gd fmla="*/ 0 h 71747" name="connsiteY3"/>
                    <a:gd fmla="*/ 71747 w 71747" name="connsiteX4"/>
                    <a:gd fmla="*/ 35874 h 71747" name="connsiteY4"/>
                  </a:gdLst>
                  <a:ahLst/>
                  <a:cxnLst>
                    <a:cxn ang="0">
                      <a:pos x="connsiteX0" y="connsiteY0"/>
                    </a:cxn>
                    <a:cxn ang="0">
                      <a:pos x="connsiteX1" y="connsiteY1"/>
                    </a:cxn>
                    <a:cxn ang="0">
                      <a:pos x="connsiteX2" y="connsiteY2"/>
                    </a:cxn>
                    <a:cxn ang="0">
                      <a:pos x="connsiteX3" y="connsiteY3"/>
                    </a:cxn>
                    <a:cxn ang="0">
                      <a:pos x="connsiteX4" y="connsiteY4"/>
                    </a:cxn>
                  </a:cxnLst>
                  <a:rect b="b" l="l" r="r" t="t"/>
                  <a:pathLst>
                    <a:path h="71747" w="71747">
                      <a:moveTo>
                        <a:pt x="71747" y="35874"/>
                      </a:moveTo>
                      <a:cubicBezTo>
                        <a:pt x="71747" y="55686"/>
                        <a:pt x="55686" y="71747"/>
                        <a:pt x="35874" y="71747"/>
                      </a:cubicBezTo>
                      <a:cubicBezTo>
                        <a:pt x="16061" y="71747"/>
                        <a:pt x="0" y="55686"/>
                        <a:pt x="0" y="35874"/>
                      </a:cubicBezTo>
                      <a:cubicBezTo>
                        <a:pt x="0" y="16061"/>
                        <a:pt x="16061" y="0"/>
                        <a:pt x="35874" y="0"/>
                      </a:cubicBezTo>
                      <a:cubicBezTo>
                        <a:pt x="55686" y="0"/>
                        <a:pt x="71747" y="16061"/>
                        <a:pt x="71747" y="35874"/>
                      </a:cubicBezTo>
                      <a:close/>
                    </a:path>
                  </a:pathLst>
                </a:custGeom>
                <a:solidFill>
                  <a:schemeClr val="bg1"/>
                </a:solidFill>
                <a:ln cap="flat" w="17859">
                  <a:noFill/>
                  <a:prstDash val="solid"/>
                  <a:miter/>
                </a:ln>
              </p:spPr>
              <p:txBody>
                <a:bodyPr anchor="ctr" rtlCol="0"/>
                <a:lstStyle/>
                <a:p>
                  <a:endParaRPr lang="en-US" sz="1600">
                    <a:latin charset="77" panose="020B0503020203060203" pitchFamily="34" typeface="Bogle"/>
                  </a:endParaRPr>
                </a:p>
              </p:txBody>
            </p:sp>
            <p:sp>
              <p:nvSpPr>
                <p:cNvPr id="92" name="Freeform: Shape 91">
                  <a:extLst>
                    <a:ext uri="{FF2B5EF4-FFF2-40B4-BE49-F238E27FC236}">
                      <a16:creationId xmlns:a16="http://schemas.microsoft.com/office/drawing/2014/main" id="{2797AA35-6149-4C1B-8241-C70C848454F8}"/>
                    </a:ext>
                  </a:extLst>
                </p:cNvPr>
                <p:cNvSpPr/>
                <p:nvPr/>
              </p:nvSpPr>
              <p:spPr>
                <a:xfrm>
                  <a:off x="3025184" y="3094708"/>
                  <a:ext cx="71747" cy="71747"/>
                </a:xfrm>
                <a:custGeom>
                  <a:avLst/>
                  <a:gdLst>
                    <a:gd fmla="*/ 71747 w 71747" name="connsiteX0"/>
                    <a:gd fmla="*/ 35874 h 71747" name="connsiteY0"/>
                    <a:gd fmla="*/ 35874 w 71747" name="connsiteX1"/>
                    <a:gd fmla="*/ 71747 h 71747" name="connsiteY1"/>
                    <a:gd fmla="*/ 0 w 71747" name="connsiteX2"/>
                    <a:gd fmla="*/ 35874 h 71747" name="connsiteY2"/>
                    <a:gd fmla="*/ 35874 w 71747" name="connsiteX3"/>
                    <a:gd fmla="*/ 0 h 71747" name="connsiteY3"/>
                    <a:gd fmla="*/ 71747 w 71747" name="connsiteX4"/>
                    <a:gd fmla="*/ 35874 h 71747" name="connsiteY4"/>
                  </a:gdLst>
                  <a:ahLst/>
                  <a:cxnLst>
                    <a:cxn ang="0">
                      <a:pos x="connsiteX0" y="connsiteY0"/>
                    </a:cxn>
                    <a:cxn ang="0">
                      <a:pos x="connsiteX1" y="connsiteY1"/>
                    </a:cxn>
                    <a:cxn ang="0">
                      <a:pos x="connsiteX2" y="connsiteY2"/>
                    </a:cxn>
                    <a:cxn ang="0">
                      <a:pos x="connsiteX3" y="connsiteY3"/>
                    </a:cxn>
                    <a:cxn ang="0">
                      <a:pos x="connsiteX4" y="connsiteY4"/>
                    </a:cxn>
                  </a:cxnLst>
                  <a:rect b="b" l="l" r="r" t="t"/>
                  <a:pathLst>
                    <a:path h="71747" w="71747">
                      <a:moveTo>
                        <a:pt x="71747" y="35874"/>
                      </a:moveTo>
                      <a:cubicBezTo>
                        <a:pt x="71747" y="55686"/>
                        <a:pt x="55686" y="71747"/>
                        <a:pt x="35874" y="71747"/>
                      </a:cubicBezTo>
                      <a:cubicBezTo>
                        <a:pt x="16061" y="71747"/>
                        <a:pt x="0" y="55686"/>
                        <a:pt x="0" y="35874"/>
                      </a:cubicBezTo>
                      <a:cubicBezTo>
                        <a:pt x="0" y="16061"/>
                        <a:pt x="16061" y="0"/>
                        <a:pt x="35874" y="0"/>
                      </a:cubicBezTo>
                      <a:cubicBezTo>
                        <a:pt x="55686" y="0"/>
                        <a:pt x="71747" y="16061"/>
                        <a:pt x="71747" y="35874"/>
                      </a:cubicBezTo>
                      <a:close/>
                    </a:path>
                  </a:pathLst>
                </a:custGeom>
                <a:solidFill>
                  <a:schemeClr val="bg1"/>
                </a:solidFill>
                <a:ln cap="flat" w="17859">
                  <a:noFill/>
                  <a:prstDash val="solid"/>
                  <a:miter/>
                </a:ln>
              </p:spPr>
              <p:txBody>
                <a:bodyPr anchor="ctr" rtlCol="0"/>
                <a:lstStyle/>
                <a:p>
                  <a:endParaRPr lang="en-US" sz="1600">
                    <a:latin charset="77" panose="020B0503020203060203" pitchFamily="34" typeface="Bogle"/>
                  </a:endParaRPr>
                </a:p>
              </p:txBody>
            </p:sp>
            <p:sp>
              <p:nvSpPr>
                <p:cNvPr id="93" name="Freeform: Shape 92">
                  <a:extLst>
                    <a:ext uri="{FF2B5EF4-FFF2-40B4-BE49-F238E27FC236}">
                      <a16:creationId xmlns:a16="http://schemas.microsoft.com/office/drawing/2014/main" id="{64A0A32C-C716-408D-92E0-E1B2C74CA063}"/>
                    </a:ext>
                  </a:extLst>
                </p:cNvPr>
                <p:cNvSpPr/>
                <p:nvPr/>
              </p:nvSpPr>
              <p:spPr>
                <a:xfrm>
                  <a:off x="1913098" y="2448981"/>
                  <a:ext cx="1363201" cy="1363201"/>
                </a:xfrm>
                <a:custGeom>
                  <a:avLst/>
                  <a:gdLst>
                    <a:gd fmla="*/ 681600 w 1363200" name="connsiteX0"/>
                    <a:gd fmla="*/ 1255580 h 1363200" name="connsiteY0"/>
                    <a:gd fmla="*/ 107621 w 1363200" name="connsiteX1"/>
                    <a:gd fmla="*/ 681600 h 1363200" name="connsiteY1"/>
                    <a:gd fmla="*/ 681600 w 1363200" name="connsiteX2"/>
                    <a:gd fmla="*/ 107621 h 1363200" name="connsiteY2"/>
                    <a:gd fmla="*/ 1255580 w 1363200" name="connsiteX3"/>
                    <a:gd fmla="*/ 681600 h 1363200" name="connsiteY3"/>
                    <a:gd fmla="*/ 681600 w 1363200" name="connsiteX4"/>
                    <a:gd fmla="*/ 1255580 h 1363200" name="connsiteY4"/>
                    <a:gd fmla="*/ 681600 w 1363200" name="connsiteX5"/>
                    <a:gd fmla="*/ 0 h 1363200" name="connsiteY5"/>
                    <a:gd fmla="*/ 0 w 1363200" name="connsiteX6"/>
                    <a:gd fmla="*/ 681600 h 1363200" name="connsiteY6"/>
                    <a:gd fmla="*/ 681600 w 1363200" name="connsiteX7"/>
                    <a:gd fmla="*/ 1363201 h 1363200" name="connsiteY7"/>
                    <a:gd fmla="*/ 1363201 w 1363200" name="connsiteX8"/>
                    <a:gd fmla="*/ 681600 h 1363200" name="connsiteY8"/>
                    <a:gd fmla="*/ 681600 w 1363200" name="connsiteX9"/>
                    <a:gd fmla="*/ 0 h 1363200" name="connsiteY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363200" w="1363200">
                      <a:moveTo>
                        <a:pt x="681600" y="1255580"/>
                      </a:moveTo>
                      <a:cubicBezTo>
                        <a:pt x="365912" y="1255580"/>
                        <a:pt x="107621" y="997289"/>
                        <a:pt x="107621" y="681600"/>
                      </a:cubicBezTo>
                      <a:cubicBezTo>
                        <a:pt x="107621" y="365912"/>
                        <a:pt x="365912" y="107621"/>
                        <a:pt x="681600" y="107621"/>
                      </a:cubicBezTo>
                      <a:cubicBezTo>
                        <a:pt x="997289" y="107621"/>
                        <a:pt x="1255580" y="365912"/>
                        <a:pt x="1255580" y="681600"/>
                      </a:cubicBezTo>
                      <a:cubicBezTo>
                        <a:pt x="1255580" y="997289"/>
                        <a:pt x="997289" y="1255580"/>
                        <a:pt x="681600" y="1255580"/>
                      </a:cubicBezTo>
                      <a:close/>
                      <a:moveTo>
                        <a:pt x="681600" y="0"/>
                      </a:moveTo>
                      <a:cubicBezTo>
                        <a:pt x="304927" y="0"/>
                        <a:pt x="0" y="304927"/>
                        <a:pt x="0" y="681600"/>
                      </a:cubicBezTo>
                      <a:cubicBezTo>
                        <a:pt x="0" y="1058274"/>
                        <a:pt x="304927" y="1363201"/>
                        <a:pt x="681600" y="1363201"/>
                      </a:cubicBezTo>
                      <a:cubicBezTo>
                        <a:pt x="1058274" y="1363201"/>
                        <a:pt x="1363201" y="1058274"/>
                        <a:pt x="1363201" y="681600"/>
                      </a:cubicBezTo>
                      <a:cubicBezTo>
                        <a:pt x="1363201" y="304927"/>
                        <a:pt x="1058274" y="0"/>
                        <a:pt x="681600" y="0"/>
                      </a:cubicBezTo>
                      <a:close/>
                    </a:path>
                  </a:pathLst>
                </a:custGeom>
                <a:solidFill>
                  <a:schemeClr val="bg1"/>
                </a:solidFill>
                <a:ln cap="flat" w="17859">
                  <a:noFill/>
                  <a:prstDash val="solid"/>
                  <a:miter/>
                </a:ln>
              </p:spPr>
              <p:txBody>
                <a:bodyPr anchor="ctr" rtlCol="0"/>
                <a:lstStyle/>
                <a:p>
                  <a:endParaRPr lang="en-US" sz="1600">
                    <a:latin charset="77" panose="020B0503020203060203" pitchFamily="34" typeface="Bogle"/>
                  </a:endParaRPr>
                </a:p>
              </p:txBody>
            </p:sp>
          </p:grpSp>
        </p:grpSp>
        <p:sp>
          <p:nvSpPr>
            <p:cNvPr id="76" name="TextBox 75">
              <a:extLst>
                <a:ext uri="{FF2B5EF4-FFF2-40B4-BE49-F238E27FC236}">
                  <a16:creationId xmlns:a16="http://schemas.microsoft.com/office/drawing/2014/main" id="{91C29BEE-33E2-4570-AC5C-C8286195008A}"/>
                </a:ext>
              </a:extLst>
            </p:cNvPr>
            <p:cNvSpPr txBox="1"/>
            <p:nvPr/>
          </p:nvSpPr>
          <p:spPr>
            <a:xfrm>
              <a:off x="247833" y="5828813"/>
              <a:ext cx="1624510" cy="584775"/>
            </a:xfrm>
            <a:prstGeom prst="rect">
              <a:avLst/>
            </a:prstGeom>
            <a:noFill/>
          </p:spPr>
          <p:txBody>
            <a:bodyPr rtlCol="0" wrap="square">
              <a:spAutoFit/>
            </a:bodyPr>
            <a:lstStyle/>
            <a:p>
              <a:pPr algn="ctr"/>
              <a:endParaRPr b="1" lang="en-US" sz="1600">
                <a:solidFill>
                  <a:srgbClr val="041E42"/>
                </a:solidFill>
                <a:latin charset="77" panose="020B0503020203060203" pitchFamily="34" typeface="Bogle"/>
              </a:endParaRPr>
            </a:p>
            <a:p>
              <a:pPr algn="ctr"/>
              <a:r>
                <a:rPr b="1" lang="en-US" sz="1600">
                  <a:solidFill>
                    <a:srgbClr val="041E42"/>
                  </a:solidFill>
                  <a:latin charset="77" panose="020B0503020203060203" pitchFamily="34" typeface="Bogle"/>
                </a:rPr>
                <a:t>10 Mins</a:t>
              </a:r>
            </a:p>
          </p:txBody>
        </p:sp>
      </p:grpSp>
      <p:grpSp>
        <p:nvGrpSpPr>
          <p:cNvPr id="120" name="Group 119">
            <a:extLst>
              <a:ext uri="{FF2B5EF4-FFF2-40B4-BE49-F238E27FC236}">
                <a16:creationId xmlns:a16="http://schemas.microsoft.com/office/drawing/2014/main" id="{741A8004-2C37-428F-8C62-62C473CDB598}"/>
              </a:ext>
            </a:extLst>
          </p:cNvPr>
          <p:cNvGrpSpPr/>
          <p:nvPr/>
        </p:nvGrpSpPr>
        <p:grpSpPr>
          <a:xfrm>
            <a:off x="10536868" y="346278"/>
            <a:ext cx="1040110" cy="1081257"/>
            <a:chOff x="3679825" y="3195638"/>
            <a:chExt cx="641350" cy="641350"/>
          </a:xfrm>
        </p:grpSpPr>
        <p:sp>
          <p:nvSpPr>
            <p:cNvPr id="121" name="Freeform 666">
              <a:extLst>
                <a:ext uri="{FF2B5EF4-FFF2-40B4-BE49-F238E27FC236}">
                  <a16:creationId xmlns:a16="http://schemas.microsoft.com/office/drawing/2014/main" id="{884BEC24-EB09-45F3-8DF4-E4C617A7B830}"/>
                </a:ext>
              </a:extLst>
            </p:cNvPr>
            <p:cNvSpPr>
              <a:spLocks/>
            </p:cNvSpPr>
            <p:nvPr/>
          </p:nvSpPr>
          <p:spPr bwMode="auto">
            <a:xfrm>
              <a:off x="3679825" y="3195638"/>
              <a:ext cx="641350" cy="641350"/>
            </a:xfrm>
            <a:custGeom>
              <a:avLst/>
              <a:gdLst>
                <a:gd fmla="*/ 1212 w 1213" name="T0"/>
                <a:gd fmla="*/ 575 h 1212" name="T1"/>
                <a:gd fmla="*/ 1201 w 1213" name="T2"/>
                <a:gd fmla="*/ 484 h 1212" name="T3"/>
                <a:gd fmla="*/ 1176 w 1213" name="T4"/>
                <a:gd fmla="*/ 397 h 1212" name="T5"/>
                <a:gd fmla="*/ 1140 w 1213" name="T6"/>
                <a:gd fmla="*/ 318 h 1212" name="T7"/>
                <a:gd fmla="*/ 1093 w 1213" name="T8"/>
                <a:gd fmla="*/ 244 h 1212" name="T9"/>
                <a:gd fmla="*/ 1036 w 1213" name="T10"/>
                <a:gd fmla="*/ 177 h 1212" name="T11"/>
                <a:gd fmla="*/ 969 w 1213" name="T12"/>
                <a:gd fmla="*/ 120 h 1212" name="T13"/>
                <a:gd fmla="*/ 896 w 1213" name="T14"/>
                <a:gd fmla="*/ 73 h 1212" name="T15"/>
                <a:gd fmla="*/ 815 w 1213" name="T16"/>
                <a:gd fmla="*/ 37 h 1212" name="T17"/>
                <a:gd fmla="*/ 729 w 1213" name="T18"/>
                <a:gd fmla="*/ 12 h 1212" name="T19"/>
                <a:gd fmla="*/ 637 w 1213" name="T20"/>
                <a:gd fmla="*/ 1 h 1212" name="T21"/>
                <a:gd fmla="*/ 576 w 1213" name="T22"/>
                <a:gd fmla="*/ 1 h 1212" name="T23"/>
                <a:gd fmla="*/ 485 w 1213" name="T24"/>
                <a:gd fmla="*/ 12 h 1212" name="T25"/>
                <a:gd fmla="*/ 398 w 1213" name="T26"/>
                <a:gd fmla="*/ 37 h 1212" name="T27"/>
                <a:gd fmla="*/ 317 w 1213" name="T28"/>
                <a:gd fmla="*/ 73 h 1212" name="T29"/>
                <a:gd fmla="*/ 244 w 1213" name="T30"/>
                <a:gd fmla="*/ 120 h 1212" name="T31"/>
                <a:gd fmla="*/ 178 w 1213" name="T32"/>
                <a:gd fmla="*/ 177 h 1212" name="T33"/>
                <a:gd fmla="*/ 120 w 1213" name="T34"/>
                <a:gd fmla="*/ 244 h 1212" name="T35"/>
                <a:gd fmla="*/ 73 w 1213" name="T36"/>
                <a:gd fmla="*/ 318 h 1212" name="T37"/>
                <a:gd fmla="*/ 37 w 1213" name="T38"/>
                <a:gd fmla="*/ 397 h 1212" name="T39"/>
                <a:gd fmla="*/ 12 w 1213" name="T40"/>
                <a:gd fmla="*/ 484 h 1212" name="T41"/>
                <a:gd fmla="*/ 1 w 1213" name="T42"/>
                <a:gd fmla="*/ 575 h 1212" name="T43"/>
                <a:gd fmla="*/ 1 w 1213" name="T44"/>
                <a:gd fmla="*/ 637 h 1212" name="T45"/>
                <a:gd fmla="*/ 12 w 1213" name="T46"/>
                <a:gd fmla="*/ 728 h 1212" name="T47"/>
                <a:gd fmla="*/ 37 w 1213" name="T48"/>
                <a:gd fmla="*/ 814 h 1212" name="T49"/>
                <a:gd fmla="*/ 73 w 1213" name="T50"/>
                <a:gd fmla="*/ 895 h 1212" name="T51"/>
                <a:gd fmla="*/ 120 w 1213" name="T52"/>
                <a:gd fmla="*/ 968 h 1212" name="T53"/>
                <a:gd fmla="*/ 178 w 1213" name="T54"/>
                <a:gd fmla="*/ 1035 h 1212" name="T55"/>
                <a:gd fmla="*/ 244 w 1213" name="T56"/>
                <a:gd fmla="*/ 1092 h 1212" name="T57"/>
                <a:gd fmla="*/ 317 w 1213" name="T58"/>
                <a:gd fmla="*/ 1139 h 1212" name="T59"/>
                <a:gd fmla="*/ 398 w 1213" name="T60"/>
                <a:gd fmla="*/ 1175 h 1212" name="T61"/>
                <a:gd fmla="*/ 485 w 1213" name="T62"/>
                <a:gd fmla="*/ 1200 h 1212" name="T63"/>
                <a:gd fmla="*/ 576 w 1213" name="T64"/>
                <a:gd fmla="*/ 1211 h 1212" name="T65"/>
                <a:gd fmla="*/ 637 w 1213" name="T66"/>
                <a:gd fmla="*/ 1211 h 1212" name="T67"/>
                <a:gd fmla="*/ 729 w 1213" name="T68"/>
                <a:gd fmla="*/ 1200 h 1212" name="T69"/>
                <a:gd fmla="*/ 815 w 1213" name="T70"/>
                <a:gd fmla="*/ 1175 h 1212" name="T71"/>
                <a:gd fmla="*/ 895 w 1213" name="T72"/>
                <a:gd fmla="*/ 1139 h 1212" name="T73"/>
                <a:gd fmla="*/ 969 w 1213" name="T74"/>
                <a:gd fmla="*/ 1092 h 1212" name="T75"/>
                <a:gd fmla="*/ 1036 w 1213" name="T76"/>
                <a:gd fmla="*/ 1035 h 1212" name="T77"/>
                <a:gd fmla="*/ 1093 w 1213" name="T78"/>
                <a:gd fmla="*/ 970 h 1212" name="T79"/>
                <a:gd fmla="*/ 1140 w 1213" name="T80"/>
                <a:gd fmla="*/ 895 h 1212" name="T81"/>
                <a:gd fmla="*/ 1176 w 1213" name="T82"/>
                <a:gd fmla="*/ 814 h 1212" name="T83"/>
                <a:gd fmla="*/ 1201 w 1213" name="T84"/>
                <a:gd fmla="*/ 728 h 1212" name="T85"/>
                <a:gd fmla="*/ 1212 w 1213" name="T86"/>
                <a:gd fmla="*/ 637 h 1212" name="T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212" w="1213">
                  <a:moveTo>
                    <a:pt x="1213" y="607"/>
                  </a:moveTo>
                  <a:lnTo>
                    <a:pt x="1213" y="607"/>
                  </a:lnTo>
                  <a:lnTo>
                    <a:pt x="1212" y="575"/>
                  </a:lnTo>
                  <a:lnTo>
                    <a:pt x="1210" y="544"/>
                  </a:lnTo>
                  <a:lnTo>
                    <a:pt x="1206" y="513"/>
                  </a:lnTo>
                  <a:lnTo>
                    <a:pt x="1201" y="484"/>
                  </a:lnTo>
                  <a:lnTo>
                    <a:pt x="1194" y="455"/>
                  </a:lnTo>
                  <a:lnTo>
                    <a:pt x="1186" y="426"/>
                  </a:lnTo>
                  <a:lnTo>
                    <a:pt x="1176" y="397"/>
                  </a:lnTo>
                  <a:lnTo>
                    <a:pt x="1166" y="370"/>
                  </a:lnTo>
                  <a:lnTo>
                    <a:pt x="1154" y="344"/>
                  </a:lnTo>
                  <a:lnTo>
                    <a:pt x="1140" y="318"/>
                  </a:lnTo>
                  <a:lnTo>
                    <a:pt x="1125" y="292"/>
                  </a:lnTo>
                  <a:lnTo>
                    <a:pt x="1110" y="267"/>
                  </a:lnTo>
                  <a:lnTo>
                    <a:pt x="1093" y="244"/>
                  </a:lnTo>
                  <a:lnTo>
                    <a:pt x="1075" y="221"/>
                  </a:lnTo>
                  <a:lnTo>
                    <a:pt x="1056" y="199"/>
                  </a:lnTo>
                  <a:lnTo>
                    <a:pt x="1036" y="177"/>
                  </a:lnTo>
                  <a:lnTo>
                    <a:pt x="1014" y="157"/>
                  </a:lnTo>
                  <a:lnTo>
                    <a:pt x="993" y="138"/>
                  </a:lnTo>
                  <a:lnTo>
                    <a:pt x="969" y="120"/>
                  </a:lnTo>
                  <a:lnTo>
                    <a:pt x="946" y="103"/>
                  </a:lnTo>
                  <a:lnTo>
                    <a:pt x="921" y="87"/>
                  </a:lnTo>
                  <a:lnTo>
                    <a:pt x="896" y="73"/>
                  </a:lnTo>
                  <a:lnTo>
                    <a:pt x="869" y="59"/>
                  </a:lnTo>
                  <a:lnTo>
                    <a:pt x="842" y="48"/>
                  </a:lnTo>
                  <a:lnTo>
                    <a:pt x="815" y="37"/>
                  </a:lnTo>
                  <a:lnTo>
                    <a:pt x="787" y="28"/>
                  </a:lnTo>
                  <a:lnTo>
                    <a:pt x="758" y="19"/>
                  </a:lnTo>
                  <a:lnTo>
                    <a:pt x="729" y="12"/>
                  </a:lnTo>
                  <a:lnTo>
                    <a:pt x="699" y="6"/>
                  </a:lnTo>
                  <a:lnTo>
                    <a:pt x="669" y="3"/>
                  </a:lnTo>
                  <a:lnTo>
                    <a:pt x="637" y="1"/>
                  </a:lnTo>
                  <a:lnTo>
                    <a:pt x="607" y="0"/>
                  </a:lnTo>
                  <a:lnTo>
                    <a:pt x="607" y="0"/>
                  </a:lnTo>
                  <a:lnTo>
                    <a:pt x="576" y="1"/>
                  </a:lnTo>
                  <a:lnTo>
                    <a:pt x="544" y="3"/>
                  </a:lnTo>
                  <a:lnTo>
                    <a:pt x="514" y="6"/>
                  </a:lnTo>
                  <a:lnTo>
                    <a:pt x="485" y="12"/>
                  </a:lnTo>
                  <a:lnTo>
                    <a:pt x="455" y="19"/>
                  </a:lnTo>
                  <a:lnTo>
                    <a:pt x="426" y="28"/>
                  </a:lnTo>
                  <a:lnTo>
                    <a:pt x="398" y="37"/>
                  </a:lnTo>
                  <a:lnTo>
                    <a:pt x="371" y="48"/>
                  </a:lnTo>
                  <a:lnTo>
                    <a:pt x="344" y="59"/>
                  </a:lnTo>
                  <a:lnTo>
                    <a:pt x="317" y="73"/>
                  </a:lnTo>
                  <a:lnTo>
                    <a:pt x="292" y="87"/>
                  </a:lnTo>
                  <a:lnTo>
                    <a:pt x="268" y="103"/>
                  </a:lnTo>
                  <a:lnTo>
                    <a:pt x="244" y="120"/>
                  </a:lnTo>
                  <a:lnTo>
                    <a:pt x="220" y="138"/>
                  </a:lnTo>
                  <a:lnTo>
                    <a:pt x="199" y="157"/>
                  </a:lnTo>
                  <a:lnTo>
                    <a:pt x="178" y="177"/>
                  </a:lnTo>
                  <a:lnTo>
                    <a:pt x="157" y="199"/>
                  </a:lnTo>
                  <a:lnTo>
                    <a:pt x="138" y="221"/>
                  </a:lnTo>
                  <a:lnTo>
                    <a:pt x="120" y="244"/>
                  </a:lnTo>
                  <a:lnTo>
                    <a:pt x="103" y="267"/>
                  </a:lnTo>
                  <a:lnTo>
                    <a:pt x="88" y="292"/>
                  </a:lnTo>
                  <a:lnTo>
                    <a:pt x="73" y="318"/>
                  </a:lnTo>
                  <a:lnTo>
                    <a:pt x="60" y="344"/>
                  </a:lnTo>
                  <a:lnTo>
                    <a:pt x="48" y="370"/>
                  </a:lnTo>
                  <a:lnTo>
                    <a:pt x="37" y="397"/>
                  </a:lnTo>
                  <a:lnTo>
                    <a:pt x="27" y="426"/>
                  </a:lnTo>
                  <a:lnTo>
                    <a:pt x="19" y="455"/>
                  </a:lnTo>
                  <a:lnTo>
                    <a:pt x="12" y="484"/>
                  </a:lnTo>
                  <a:lnTo>
                    <a:pt x="7" y="513"/>
                  </a:lnTo>
                  <a:lnTo>
                    <a:pt x="3" y="544"/>
                  </a:lnTo>
                  <a:lnTo>
                    <a:pt x="1" y="575"/>
                  </a:lnTo>
                  <a:lnTo>
                    <a:pt x="0" y="607"/>
                  </a:lnTo>
                  <a:lnTo>
                    <a:pt x="0" y="607"/>
                  </a:lnTo>
                  <a:lnTo>
                    <a:pt x="1" y="637"/>
                  </a:lnTo>
                  <a:lnTo>
                    <a:pt x="3" y="668"/>
                  </a:lnTo>
                  <a:lnTo>
                    <a:pt x="7" y="699"/>
                  </a:lnTo>
                  <a:lnTo>
                    <a:pt x="12" y="728"/>
                  </a:lnTo>
                  <a:lnTo>
                    <a:pt x="19" y="757"/>
                  </a:lnTo>
                  <a:lnTo>
                    <a:pt x="27" y="786"/>
                  </a:lnTo>
                  <a:lnTo>
                    <a:pt x="37" y="814"/>
                  </a:lnTo>
                  <a:lnTo>
                    <a:pt x="48" y="841"/>
                  </a:lnTo>
                  <a:lnTo>
                    <a:pt x="60" y="868"/>
                  </a:lnTo>
                  <a:lnTo>
                    <a:pt x="73" y="895"/>
                  </a:lnTo>
                  <a:lnTo>
                    <a:pt x="88" y="920"/>
                  </a:lnTo>
                  <a:lnTo>
                    <a:pt x="103" y="945"/>
                  </a:lnTo>
                  <a:lnTo>
                    <a:pt x="120" y="968"/>
                  </a:lnTo>
                  <a:lnTo>
                    <a:pt x="138" y="992"/>
                  </a:lnTo>
                  <a:lnTo>
                    <a:pt x="157" y="1013"/>
                  </a:lnTo>
                  <a:lnTo>
                    <a:pt x="178" y="1035"/>
                  </a:lnTo>
                  <a:lnTo>
                    <a:pt x="199" y="1055"/>
                  </a:lnTo>
                  <a:lnTo>
                    <a:pt x="220" y="1074"/>
                  </a:lnTo>
                  <a:lnTo>
                    <a:pt x="244" y="1092"/>
                  </a:lnTo>
                  <a:lnTo>
                    <a:pt x="268" y="1109"/>
                  </a:lnTo>
                  <a:lnTo>
                    <a:pt x="292" y="1125"/>
                  </a:lnTo>
                  <a:lnTo>
                    <a:pt x="317" y="1139"/>
                  </a:lnTo>
                  <a:lnTo>
                    <a:pt x="344" y="1153"/>
                  </a:lnTo>
                  <a:lnTo>
                    <a:pt x="371" y="1164"/>
                  </a:lnTo>
                  <a:lnTo>
                    <a:pt x="398" y="1175"/>
                  </a:lnTo>
                  <a:lnTo>
                    <a:pt x="426" y="1185"/>
                  </a:lnTo>
                  <a:lnTo>
                    <a:pt x="455" y="1193"/>
                  </a:lnTo>
                  <a:lnTo>
                    <a:pt x="485" y="1200"/>
                  </a:lnTo>
                  <a:lnTo>
                    <a:pt x="514" y="1206"/>
                  </a:lnTo>
                  <a:lnTo>
                    <a:pt x="544" y="1209"/>
                  </a:lnTo>
                  <a:lnTo>
                    <a:pt x="576" y="1211"/>
                  </a:lnTo>
                  <a:lnTo>
                    <a:pt x="607" y="1212"/>
                  </a:lnTo>
                  <a:lnTo>
                    <a:pt x="607" y="1212"/>
                  </a:lnTo>
                  <a:lnTo>
                    <a:pt x="637" y="1211"/>
                  </a:lnTo>
                  <a:lnTo>
                    <a:pt x="669" y="1209"/>
                  </a:lnTo>
                  <a:lnTo>
                    <a:pt x="699" y="1206"/>
                  </a:lnTo>
                  <a:lnTo>
                    <a:pt x="729" y="1200"/>
                  </a:lnTo>
                  <a:lnTo>
                    <a:pt x="758" y="1193"/>
                  </a:lnTo>
                  <a:lnTo>
                    <a:pt x="787" y="1185"/>
                  </a:lnTo>
                  <a:lnTo>
                    <a:pt x="815" y="1175"/>
                  </a:lnTo>
                  <a:lnTo>
                    <a:pt x="842" y="1165"/>
                  </a:lnTo>
                  <a:lnTo>
                    <a:pt x="869" y="1153"/>
                  </a:lnTo>
                  <a:lnTo>
                    <a:pt x="895" y="1139"/>
                  </a:lnTo>
                  <a:lnTo>
                    <a:pt x="921" y="1125"/>
                  </a:lnTo>
                  <a:lnTo>
                    <a:pt x="946" y="1109"/>
                  </a:lnTo>
                  <a:lnTo>
                    <a:pt x="969" y="1092"/>
                  </a:lnTo>
                  <a:lnTo>
                    <a:pt x="992" y="1074"/>
                  </a:lnTo>
                  <a:lnTo>
                    <a:pt x="1014" y="1055"/>
                  </a:lnTo>
                  <a:lnTo>
                    <a:pt x="1036" y="1035"/>
                  </a:lnTo>
                  <a:lnTo>
                    <a:pt x="1056" y="1013"/>
                  </a:lnTo>
                  <a:lnTo>
                    <a:pt x="1074" y="992"/>
                  </a:lnTo>
                  <a:lnTo>
                    <a:pt x="1093" y="970"/>
                  </a:lnTo>
                  <a:lnTo>
                    <a:pt x="1110" y="945"/>
                  </a:lnTo>
                  <a:lnTo>
                    <a:pt x="1125" y="920"/>
                  </a:lnTo>
                  <a:lnTo>
                    <a:pt x="1140" y="895"/>
                  </a:lnTo>
                  <a:lnTo>
                    <a:pt x="1152" y="869"/>
                  </a:lnTo>
                  <a:lnTo>
                    <a:pt x="1165" y="843"/>
                  </a:lnTo>
                  <a:lnTo>
                    <a:pt x="1176" y="814"/>
                  </a:lnTo>
                  <a:lnTo>
                    <a:pt x="1185" y="786"/>
                  </a:lnTo>
                  <a:lnTo>
                    <a:pt x="1194" y="758"/>
                  </a:lnTo>
                  <a:lnTo>
                    <a:pt x="1201" y="728"/>
                  </a:lnTo>
                  <a:lnTo>
                    <a:pt x="1206" y="699"/>
                  </a:lnTo>
                  <a:lnTo>
                    <a:pt x="1210" y="668"/>
                  </a:lnTo>
                  <a:lnTo>
                    <a:pt x="1212" y="637"/>
                  </a:lnTo>
                  <a:lnTo>
                    <a:pt x="1213" y="607"/>
                  </a:lnTo>
                  <a:lnTo>
                    <a:pt x="1213" y="607"/>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22" name="Freeform 667">
              <a:extLst>
                <a:ext uri="{FF2B5EF4-FFF2-40B4-BE49-F238E27FC236}">
                  <a16:creationId xmlns:a16="http://schemas.microsoft.com/office/drawing/2014/main" id="{2B67270E-95D1-4B78-B741-98608D40949A}"/>
                </a:ext>
              </a:extLst>
            </p:cNvPr>
            <p:cNvSpPr>
              <a:spLocks/>
            </p:cNvSpPr>
            <p:nvPr/>
          </p:nvSpPr>
          <p:spPr bwMode="auto">
            <a:xfrm>
              <a:off x="3840163" y="3652838"/>
              <a:ext cx="320675" cy="112713"/>
            </a:xfrm>
            <a:custGeom>
              <a:avLst/>
              <a:gdLst>
                <a:gd fmla="*/ 581 w 606" name="T0"/>
                <a:gd fmla="*/ 163 h 215" name="T1"/>
                <a:gd fmla="*/ 376 w 606" name="T2"/>
                <a:gd fmla="*/ 163 h 215" name="T3"/>
                <a:gd fmla="*/ 376 w 606" name="T4"/>
                <a:gd fmla="*/ 0 h 215" name="T5"/>
                <a:gd fmla="*/ 231 w 606" name="T6"/>
                <a:gd fmla="*/ 0 h 215" name="T7"/>
                <a:gd fmla="*/ 231 w 606" name="T8"/>
                <a:gd fmla="*/ 163 h 215" name="T9"/>
                <a:gd fmla="*/ 26 w 606" name="T10"/>
                <a:gd fmla="*/ 163 h 215" name="T11"/>
                <a:gd fmla="*/ 26 w 606" name="T12"/>
                <a:gd fmla="*/ 163 h 215" name="T13"/>
                <a:gd fmla="*/ 22 w 606" name="T14"/>
                <a:gd fmla="*/ 164 h 215" name="T15"/>
                <a:gd fmla="*/ 16 w 606" name="T16"/>
                <a:gd fmla="*/ 165 h 215" name="T17"/>
                <a:gd fmla="*/ 12 w 606" name="T18"/>
                <a:gd fmla="*/ 167 h 215" name="T19"/>
                <a:gd fmla="*/ 8 w 606" name="T20"/>
                <a:gd fmla="*/ 171 h 215" name="T21"/>
                <a:gd fmla="*/ 5 w 606" name="T22"/>
                <a:gd fmla="*/ 174 h 215" name="T23"/>
                <a:gd fmla="*/ 3 w 606" name="T24"/>
                <a:gd fmla="*/ 179 h 215" name="T25"/>
                <a:gd fmla="*/ 2 w 606" name="T26"/>
                <a:gd fmla="*/ 184 h 215" name="T27"/>
                <a:gd fmla="*/ 0 w 606" name="T28"/>
                <a:gd fmla="*/ 189 h 215" name="T29"/>
                <a:gd fmla="*/ 0 w 606" name="T30"/>
                <a:gd fmla="*/ 189 h 215" name="T31"/>
                <a:gd fmla="*/ 2 w 606" name="T32"/>
                <a:gd fmla="*/ 194 h 215" name="T33"/>
                <a:gd fmla="*/ 3 w 606" name="T34"/>
                <a:gd fmla="*/ 199 h 215" name="T35"/>
                <a:gd fmla="*/ 5 w 606" name="T36"/>
                <a:gd fmla="*/ 203 h 215" name="T37"/>
                <a:gd fmla="*/ 8 w 606" name="T38"/>
                <a:gd fmla="*/ 208 h 215" name="T39"/>
                <a:gd fmla="*/ 12 w 606" name="T40"/>
                <a:gd fmla="*/ 210 h 215" name="T41"/>
                <a:gd fmla="*/ 16 w 606" name="T42"/>
                <a:gd fmla="*/ 213 h 215" name="T43"/>
                <a:gd fmla="*/ 22 w 606" name="T44"/>
                <a:gd fmla="*/ 215 h 215" name="T45"/>
                <a:gd fmla="*/ 26 w 606" name="T46"/>
                <a:gd fmla="*/ 215 h 215" name="T47"/>
                <a:gd fmla="*/ 581 w 606" name="T48"/>
                <a:gd fmla="*/ 215 h 215" name="T49"/>
                <a:gd fmla="*/ 581 w 606" name="T50"/>
                <a:gd fmla="*/ 215 h 215" name="T51"/>
                <a:gd fmla="*/ 585 w 606" name="T52"/>
                <a:gd fmla="*/ 215 h 215" name="T53"/>
                <a:gd fmla="*/ 591 w 606" name="T54"/>
                <a:gd fmla="*/ 213 h 215" name="T55"/>
                <a:gd fmla="*/ 594 w 606" name="T56"/>
                <a:gd fmla="*/ 210 h 215" name="T57"/>
                <a:gd fmla="*/ 599 w 606" name="T58"/>
                <a:gd fmla="*/ 208 h 215" name="T59"/>
                <a:gd fmla="*/ 602 w 606" name="T60"/>
                <a:gd fmla="*/ 203 h 215" name="T61"/>
                <a:gd fmla="*/ 604 w 606" name="T62"/>
                <a:gd fmla="*/ 199 h 215" name="T63"/>
                <a:gd fmla="*/ 605 w 606" name="T64"/>
                <a:gd fmla="*/ 194 h 215" name="T65"/>
                <a:gd fmla="*/ 606 w 606" name="T66"/>
                <a:gd fmla="*/ 189 h 215" name="T67"/>
                <a:gd fmla="*/ 606 w 606" name="T68"/>
                <a:gd fmla="*/ 189 h 215" name="T69"/>
                <a:gd fmla="*/ 605 w 606" name="T70"/>
                <a:gd fmla="*/ 184 h 215" name="T71"/>
                <a:gd fmla="*/ 604 w 606" name="T72"/>
                <a:gd fmla="*/ 179 h 215" name="T73"/>
                <a:gd fmla="*/ 602 w 606" name="T74"/>
                <a:gd fmla="*/ 174 h 215" name="T75"/>
                <a:gd fmla="*/ 599 w 606" name="T76"/>
                <a:gd fmla="*/ 171 h 215" name="T77"/>
                <a:gd fmla="*/ 594 w 606" name="T78"/>
                <a:gd fmla="*/ 167 h 215" name="T79"/>
                <a:gd fmla="*/ 591 w 606" name="T80"/>
                <a:gd fmla="*/ 165 h 215" name="T81"/>
                <a:gd fmla="*/ 585 w 606" name="T82"/>
                <a:gd fmla="*/ 164 h 215" name="T83"/>
                <a:gd fmla="*/ 581 w 606" name="T84"/>
                <a:gd fmla="*/ 163 h 215" name="T85"/>
                <a:gd fmla="*/ 581 w 606" name="T86"/>
                <a:gd fmla="*/ 163 h 215" name="T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15" w="606">
                  <a:moveTo>
                    <a:pt x="581" y="163"/>
                  </a:moveTo>
                  <a:lnTo>
                    <a:pt x="376" y="163"/>
                  </a:lnTo>
                  <a:lnTo>
                    <a:pt x="376" y="0"/>
                  </a:lnTo>
                  <a:lnTo>
                    <a:pt x="231" y="0"/>
                  </a:lnTo>
                  <a:lnTo>
                    <a:pt x="231" y="163"/>
                  </a:lnTo>
                  <a:lnTo>
                    <a:pt x="26" y="163"/>
                  </a:lnTo>
                  <a:lnTo>
                    <a:pt x="26" y="163"/>
                  </a:lnTo>
                  <a:lnTo>
                    <a:pt x="22" y="164"/>
                  </a:lnTo>
                  <a:lnTo>
                    <a:pt x="16" y="165"/>
                  </a:lnTo>
                  <a:lnTo>
                    <a:pt x="12" y="167"/>
                  </a:lnTo>
                  <a:lnTo>
                    <a:pt x="8" y="171"/>
                  </a:lnTo>
                  <a:lnTo>
                    <a:pt x="5" y="174"/>
                  </a:lnTo>
                  <a:lnTo>
                    <a:pt x="3" y="179"/>
                  </a:lnTo>
                  <a:lnTo>
                    <a:pt x="2" y="184"/>
                  </a:lnTo>
                  <a:lnTo>
                    <a:pt x="0" y="189"/>
                  </a:lnTo>
                  <a:lnTo>
                    <a:pt x="0" y="189"/>
                  </a:lnTo>
                  <a:lnTo>
                    <a:pt x="2" y="194"/>
                  </a:lnTo>
                  <a:lnTo>
                    <a:pt x="3" y="199"/>
                  </a:lnTo>
                  <a:lnTo>
                    <a:pt x="5" y="203"/>
                  </a:lnTo>
                  <a:lnTo>
                    <a:pt x="8" y="208"/>
                  </a:lnTo>
                  <a:lnTo>
                    <a:pt x="12" y="210"/>
                  </a:lnTo>
                  <a:lnTo>
                    <a:pt x="16" y="213"/>
                  </a:lnTo>
                  <a:lnTo>
                    <a:pt x="22" y="215"/>
                  </a:lnTo>
                  <a:lnTo>
                    <a:pt x="26" y="215"/>
                  </a:lnTo>
                  <a:lnTo>
                    <a:pt x="581" y="215"/>
                  </a:lnTo>
                  <a:lnTo>
                    <a:pt x="581" y="215"/>
                  </a:lnTo>
                  <a:lnTo>
                    <a:pt x="585" y="215"/>
                  </a:lnTo>
                  <a:lnTo>
                    <a:pt x="591" y="213"/>
                  </a:lnTo>
                  <a:lnTo>
                    <a:pt x="594" y="210"/>
                  </a:lnTo>
                  <a:lnTo>
                    <a:pt x="599" y="208"/>
                  </a:lnTo>
                  <a:lnTo>
                    <a:pt x="602" y="203"/>
                  </a:lnTo>
                  <a:lnTo>
                    <a:pt x="604" y="199"/>
                  </a:lnTo>
                  <a:lnTo>
                    <a:pt x="605" y="194"/>
                  </a:lnTo>
                  <a:lnTo>
                    <a:pt x="606" y="189"/>
                  </a:lnTo>
                  <a:lnTo>
                    <a:pt x="606" y="189"/>
                  </a:lnTo>
                  <a:lnTo>
                    <a:pt x="605" y="184"/>
                  </a:lnTo>
                  <a:lnTo>
                    <a:pt x="604" y="179"/>
                  </a:lnTo>
                  <a:lnTo>
                    <a:pt x="602" y="174"/>
                  </a:lnTo>
                  <a:lnTo>
                    <a:pt x="599" y="171"/>
                  </a:lnTo>
                  <a:lnTo>
                    <a:pt x="594" y="167"/>
                  </a:lnTo>
                  <a:lnTo>
                    <a:pt x="591" y="165"/>
                  </a:lnTo>
                  <a:lnTo>
                    <a:pt x="585" y="164"/>
                  </a:lnTo>
                  <a:lnTo>
                    <a:pt x="581" y="163"/>
                  </a:lnTo>
                  <a:lnTo>
                    <a:pt x="581" y="163"/>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23" name="Rectangle 668">
              <a:extLst>
                <a:ext uri="{FF2B5EF4-FFF2-40B4-BE49-F238E27FC236}">
                  <a16:creationId xmlns:a16="http://schemas.microsoft.com/office/drawing/2014/main" id="{068DA1DB-3DAE-4DC1-AACD-B22BFF0A24EE}"/>
                </a:ext>
              </a:extLst>
            </p:cNvPr>
            <p:cNvSpPr>
              <a:spLocks noChangeArrowheads="1"/>
            </p:cNvSpPr>
            <p:nvPr/>
          </p:nvSpPr>
          <p:spPr bwMode="auto">
            <a:xfrm>
              <a:off x="3733800" y="3294063"/>
              <a:ext cx="528637" cy="349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24" name="Freeform 669">
              <a:extLst>
                <a:ext uri="{FF2B5EF4-FFF2-40B4-BE49-F238E27FC236}">
                  <a16:creationId xmlns:a16="http://schemas.microsoft.com/office/drawing/2014/main" id="{A177C63E-4F7B-453B-B519-B48E0A764707}"/>
                </a:ext>
              </a:extLst>
            </p:cNvPr>
            <p:cNvSpPr>
              <a:spLocks noEditPoints="1"/>
            </p:cNvSpPr>
            <p:nvPr/>
          </p:nvSpPr>
          <p:spPr bwMode="auto">
            <a:xfrm>
              <a:off x="3714750" y="3271838"/>
              <a:ext cx="569912" cy="388938"/>
            </a:xfrm>
            <a:custGeom>
              <a:avLst/>
              <a:gdLst>
                <a:gd fmla="*/ 1051 w 1076" name="T0"/>
                <a:gd fmla="*/ 735 h 735" name="T1"/>
                <a:gd fmla="*/ 26 w 1076" name="T2"/>
                <a:gd fmla="*/ 735 h 735" name="T3"/>
                <a:gd fmla="*/ 26 w 1076" name="T4"/>
                <a:gd fmla="*/ 735 h 735" name="T5"/>
                <a:gd fmla="*/ 21 w 1076" name="T6"/>
                <a:gd fmla="*/ 735 h 735" name="T7"/>
                <a:gd fmla="*/ 16 w 1076" name="T8"/>
                <a:gd fmla="*/ 732 h 735" name="T9"/>
                <a:gd fmla="*/ 12 w 1076" name="T10"/>
                <a:gd fmla="*/ 730 h 735" name="T11"/>
                <a:gd fmla="*/ 8 w 1076" name="T12"/>
                <a:gd fmla="*/ 727 h 735" name="T13"/>
                <a:gd fmla="*/ 5 w 1076" name="T14"/>
                <a:gd fmla="*/ 723 h 735" name="T15"/>
                <a:gd fmla="*/ 3 w 1076" name="T16"/>
                <a:gd fmla="*/ 719 h 735" name="T17"/>
                <a:gd fmla="*/ 0 w 1076" name="T18"/>
                <a:gd fmla="*/ 714 h 735" name="T19"/>
                <a:gd fmla="*/ 0 w 1076" name="T20"/>
                <a:gd fmla="*/ 709 h 735" name="T21"/>
                <a:gd fmla="*/ 0 w 1076" name="T22"/>
                <a:gd fmla="*/ 25 h 735" name="T23"/>
                <a:gd fmla="*/ 0 w 1076" name="T24"/>
                <a:gd fmla="*/ 25 h 735" name="T25"/>
                <a:gd fmla="*/ 0 w 1076" name="T26"/>
                <a:gd fmla="*/ 20 h 735" name="T27"/>
                <a:gd fmla="*/ 3 w 1076" name="T28"/>
                <a:gd fmla="*/ 15 h 735" name="T29"/>
                <a:gd fmla="*/ 5 w 1076" name="T30"/>
                <a:gd fmla="*/ 11 h 735" name="T31"/>
                <a:gd fmla="*/ 8 w 1076" name="T32"/>
                <a:gd fmla="*/ 6 h 735" name="T33"/>
                <a:gd fmla="*/ 12 w 1076" name="T34"/>
                <a:gd fmla="*/ 4 h 735" name="T35"/>
                <a:gd fmla="*/ 16 w 1076" name="T36"/>
                <a:gd fmla="*/ 1 h 735" name="T37"/>
                <a:gd fmla="*/ 21 w 1076" name="T38"/>
                <a:gd fmla="*/ 0 h 735" name="T39"/>
                <a:gd fmla="*/ 26 w 1076" name="T40"/>
                <a:gd fmla="*/ 0 h 735" name="T41"/>
                <a:gd fmla="*/ 1051 w 1076" name="T42"/>
                <a:gd fmla="*/ 0 h 735" name="T43"/>
                <a:gd fmla="*/ 1051 w 1076" name="T44"/>
                <a:gd fmla="*/ 0 h 735" name="T45"/>
                <a:gd fmla="*/ 1056 w 1076" name="T46"/>
                <a:gd fmla="*/ 0 h 735" name="T47"/>
                <a:gd fmla="*/ 1061 w 1076" name="T48"/>
                <a:gd fmla="*/ 1 h 735" name="T49"/>
                <a:gd fmla="*/ 1065 w 1076" name="T50"/>
                <a:gd fmla="*/ 4 h 735" name="T51"/>
                <a:gd fmla="*/ 1069 w 1076" name="T52"/>
                <a:gd fmla="*/ 6 h 735" name="T53"/>
                <a:gd fmla="*/ 1072 w 1076" name="T54"/>
                <a:gd fmla="*/ 11 h 735" name="T55"/>
                <a:gd fmla="*/ 1074 w 1076" name="T56"/>
                <a:gd fmla="*/ 15 h 735" name="T57"/>
                <a:gd fmla="*/ 1075 w 1076" name="T58"/>
                <a:gd fmla="*/ 20 h 735" name="T59"/>
                <a:gd fmla="*/ 1076 w 1076" name="T60"/>
                <a:gd fmla="*/ 25 h 735" name="T61"/>
                <a:gd fmla="*/ 1076 w 1076" name="T62"/>
                <a:gd fmla="*/ 709 h 735" name="T63"/>
                <a:gd fmla="*/ 1076 w 1076" name="T64"/>
                <a:gd fmla="*/ 709 h 735" name="T65"/>
                <a:gd fmla="*/ 1075 w 1076" name="T66"/>
                <a:gd fmla="*/ 714 h 735" name="T67"/>
                <a:gd fmla="*/ 1074 w 1076" name="T68"/>
                <a:gd fmla="*/ 719 h 735" name="T69"/>
                <a:gd fmla="*/ 1072 w 1076" name="T70"/>
                <a:gd fmla="*/ 723 h 735" name="T71"/>
                <a:gd fmla="*/ 1069 w 1076" name="T72"/>
                <a:gd fmla="*/ 727 h 735" name="T73"/>
                <a:gd fmla="*/ 1065 w 1076" name="T74"/>
                <a:gd fmla="*/ 730 h 735" name="T75"/>
                <a:gd fmla="*/ 1061 w 1076" name="T76"/>
                <a:gd fmla="*/ 732 h 735" name="T77"/>
                <a:gd fmla="*/ 1056 w 1076" name="T78"/>
                <a:gd fmla="*/ 735 h 735" name="T79"/>
                <a:gd fmla="*/ 1051 w 1076" name="T80"/>
                <a:gd fmla="*/ 735 h 735" name="T81"/>
                <a:gd fmla="*/ 1051 w 1076" name="T82"/>
                <a:gd fmla="*/ 735 h 735" name="T83"/>
                <a:gd fmla="*/ 52 w 1076" name="T84"/>
                <a:gd fmla="*/ 683 h 735" name="T85"/>
                <a:gd fmla="*/ 1025 w 1076" name="T86"/>
                <a:gd fmla="*/ 683 h 735" name="T87"/>
                <a:gd fmla="*/ 1025 w 1076" name="T88"/>
                <a:gd fmla="*/ 51 h 735" name="T89"/>
                <a:gd fmla="*/ 52 w 1076" name="T90"/>
                <a:gd fmla="*/ 51 h 735" name="T91"/>
                <a:gd fmla="*/ 52 w 1076" name="T92"/>
                <a:gd fmla="*/ 683 h 735" name="T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735" w="1076">
                  <a:moveTo>
                    <a:pt x="1051" y="735"/>
                  </a:moveTo>
                  <a:lnTo>
                    <a:pt x="26" y="735"/>
                  </a:lnTo>
                  <a:lnTo>
                    <a:pt x="26" y="735"/>
                  </a:lnTo>
                  <a:lnTo>
                    <a:pt x="21" y="735"/>
                  </a:lnTo>
                  <a:lnTo>
                    <a:pt x="16" y="732"/>
                  </a:lnTo>
                  <a:lnTo>
                    <a:pt x="12" y="730"/>
                  </a:lnTo>
                  <a:lnTo>
                    <a:pt x="8" y="727"/>
                  </a:lnTo>
                  <a:lnTo>
                    <a:pt x="5" y="723"/>
                  </a:lnTo>
                  <a:lnTo>
                    <a:pt x="3" y="719"/>
                  </a:lnTo>
                  <a:lnTo>
                    <a:pt x="0" y="714"/>
                  </a:lnTo>
                  <a:lnTo>
                    <a:pt x="0" y="709"/>
                  </a:lnTo>
                  <a:lnTo>
                    <a:pt x="0" y="25"/>
                  </a:lnTo>
                  <a:lnTo>
                    <a:pt x="0" y="25"/>
                  </a:lnTo>
                  <a:lnTo>
                    <a:pt x="0" y="20"/>
                  </a:lnTo>
                  <a:lnTo>
                    <a:pt x="3" y="15"/>
                  </a:lnTo>
                  <a:lnTo>
                    <a:pt x="5" y="11"/>
                  </a:lnTo>
                  <a:lnTo>
                    <a:pt x="8" y="6"/>
                  </a:lnTo>
                  <a:lnTo>
                    <a:pt x="12" y="4"/>
                  </a:lnTo>
                  <a:lnTo>
                    <a:pt x="16" y="1"/>
                  </a:lnTo>
                  <a:lnTo>
                    <a:pt x="21" y="0"/>
                  </a:lnTo>
                  <a:lnTo>
                    <a:pt x="26" y="0"/>
                  </a:lnTo>
                  <a:lnTo>
                    <a:pt x="1051" y="0"/>
                  </a:lnTo>
                  <a:lnTo>
                    <a:pt x="1051" y="0"/>
                  </a:lnTo>
                  <a:lnTo>
                    <a:pt x="1056" y="0"/>
                  </a:lnTo>
                  <a:lnTo>
                    <a:pt x="1061" y="1"/>
                  </a:lnTo>
                  <a:lnTo>
                    <a:pt x="1065" y="4"/>
                  </a:lnTo>
                  <a:lnTo>
                    <a:pt x="1069" y="6"/>
                  </a:lnTo>
                  <a:lnTo>
                    <a:pt x="1072" y="11"/>
                  </a:lnTo>
                  <a:lnTo>
                    <a:pt x="1074" y="15"/>
                  </a:lnTo>
                  <a:lnTo>
                    <a:pt x="1075" y="20"/>
                  </a:lnTo>
                  <a:lnTo>
                    <a:pt x="1076" y="25"/>
                  </a:lnTo>
                  <a:lnTo>
                    <a:pt x="1076" y="709"/>
                  </a:lnTo>
                  <a:lnTo>
                    <a:pt x="1076" y="709"/>
                  </a:lnTo>
                  <a:lnTo>
                    <a:pt x="1075" y="714"/>
                  </a:lnTo>
                  <a:lnTo>
                    <a:pt x="1074" y="719"/>
                  </a:lnTo>
                  <a:lnTo>
                    <a:pt x="1072" y="723"/>
                  </a:lnTo>
                  <a:lnTo>
                    <a:pt x="1069" y="727"/>
                  </a:lnTo>
                  <a:lnTo>
                    <a:pt x="1065" y="730"/>
                  </a:lnTo>
                  <a:lnTo>
                    <a:pt x="1061" y="732"/>
                  </a:lnTo>
                  <a:lnTo>
                    <a:pt x="1056" y="735"/>
                  </a:lnTo>
                  <a:lnTo>
                    <a:pt x="1051" y="735"/>
                  </a:lnTo>
                  <a:lnTo>
                    <a:pt x="1051" y="735"/>
                  </a:lnTo>
                  <a:close/>
                  <a:moveTo>
                    <a:pt x="52" y="683"/>
                  </a:moveTo>
                  <a:lnTo>
                    <a:pt x="1025" y="683"/>
                  </a:lnTo>
                  <a:lnTo>
                    <a:pt x="1025" y="51"/>
                  </a:lnTo>
                  <a:lnTo>
                    <a:pt x="52" y="51"/>
                  </a:lnTo>
                  <a:lnTo>
                    <a:pt x="52" y="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25" name="Freeform 670">
              <a:extLst>
                <a:ext uri="{FF2B5EF4-FFF2-40B4-BE49-F238E27FC236}">
                  <a16:creationId xmlns:a16="http://schemas.microsoft.com/office/drawing/2014/main" id="{7F5B0FB1-F42D-4E31-A955-AC1FB608572F}"/>
                </a:ext>
              </a:extLst>
            </p:cNvPr>
            <p:cNvSpPr>
              <a:spLocks/>
            </p:cNvSpPr>
            <p:nvPr/>
          </p:nvSpPr>
          <p:spPr bwMode="auto">
            <a:xfrm>
              <a:off x="3743325" y="3300413"/>
              <a:ext cx="512762" cy="331788"/>
            </a:xfrm>
            <a:custGeom>
              <a:avLst/>
              <a:gdLst>
                <a:gd fmla="*/ 967 w 967" name="T0"/>
                <a:gd fmla="*/ 0 h 627" name="T1"/>
                <a:gd fmla="*/ 0 w 967" name="T2"/>
                <a:gd fmla="*/ 627 h 627" name="T3"/>
                <a:gd fmla="*/ 967 w 967" name="T4"/>
                <a:gd fmla="*/ 627 h 627" name="T5"/>
                <a:gd fmla="*/ 967 w 967" name="T6"/>
                <a:gd fmla="*/ 0 h 627" name="T7"/>
              </a:gdLst>
              <a:ahLst/>
              <a:cxnLst>
                <a:cxn ang="0">
                  <a:pos x="T0" y="T1"/>
                </a:cxn>
                <a:cxn ang="0">
                  <a:pos x="T2" y="T3"/>
                </a:cxn>
                <a:cxn ang="0">
                  <a:pos x="T4" y="T5"/>
                </a:cxn>
                <a:cxn ang="0">
                  <a:pos x="T6" y="T7"/>
                </a:cxn>
              </a:cxnLst>
              <a:rect b="b" l="0" r="r" t="0"/>
              <a:pathLst>
                <a:path h="627" w="967">
                  <a:moveTo>
                    <a:pt x="967" y="0"/>
                  </a:moveTo>
                  <a:lnTo>
                    <a:pt x="0" y="627"/>
                  </a:lnTo>
                  <a:lnTo>
                    <a:pt x="967" y="627"/>
                  </a:lnTo>
                  <a:lnTo>
                    <a:pt x="967"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26" name="Freeform 671">
              <a:extLst>
                <a:ext uri="{FF2B5EF4-FFF2-40B4-BE49-F238E27FC236}">
                  <a16:creationId xmlns:a16="http://schemas.microsoft.com/office/drawing/2014/main" id="{D8D5A610-2A54-466A-BF87-1B69DFD96F94}"/>
                </a:ext>
              </a:extLst>
            </p:cNvPr>
            <p:cNvSpPr>
              <a:spLocks noEditPoints="1"/>
            </p:cNvSpPr>
            <p:nvPr/>
          </p:nvSpPr>
          <p:spPr bwMode="auto">
            <a:xfrm>
              <a:off x="4127500" y="3332163"/>
              <a:ext cx="95250" cy="166688"/>
            </a:xfrm>
            <a:custGeom>
              <a:avLst/>
              <a:gdLst>
                <a:gd fmla="*/ 112 w 180" name="T0"/>
                <a:gd fmla="*/ 203 h 313" name="T1"/>
                <a:gd fmla="*/ 112 w 180" name="T2"/>
                <a:gd fmla="*/ 195 h 313" name="T3"/>
                <a:gd fmla="*/ 114 w 180" name="T4"/>
                <a:gd fmla="*/ 180 h 313" name="T5"/>
                <a:gd fmla="*/ 121 w 180" name="T6"/>
                <a:gd fmla="*/ 167 h 313" name="T7"/>
                <a:gd fmla="*/ 131 w 180" name="T8"/>
                <a:gd fmla="*/ 153 h 313" name="T9"/>
                <a:gd fmla="*/ 137 w 180" name="T10"/>
                <a:gd fmla="*/ 146 h 313" name="T11"/>
                <a:gd fmla="*/ 159 w 180" name="T12"/>
                <a:gd fmla="*/ 123 h 313" name="T13"/>
                <a:gd fmla="*/ 172 w 180" name="T14"/>
                <a:gd fmla="*/ 105 h 313" name="T15"/>
                <a:gd fmla="*/ 178 w 180" name="T16"/>
                <a:gd fmla="*/ 82 h 313" name="T17"/>
                <a:gd fmla="*/ 180 w 180" name="T18"/>
                <a:gd fmla="*/ 70 h 313" name="T19"/>
                <a:gd fmla="*/ 178 w 180" name="T20"/>
                <a:gd fmla="*/ 57 h 313" name="T21"/>
                <a:gd fmla="*/ 174 w 180" name="T22"/>
                <a:gd fmla="*/ 44 h 313" name="T23"/>
                <a:gd fmla="*/ 167 w 180" name="T24"/>
                <a:gd fmla="*/ 32 h 313" name="T25"/>
                <a:gd fmla="*/ 157 w 180" name="T26"/>
                <a:gd fmla="*/ 22 h 313" name="T27"/>
                <a:gd fmla="*/ 144 w 180" name="T28"/>
                <a:gd fmla="*/ 13 h 313" name="T29"/>
                <a:gd fmla="*/ 127 w 180" name="T30"/>
                <a:gd fmla="*/ 6 h 313" name="T31"/>
                <a:gd fmla="*/ 106 w 180" name="T32"/>
                <a:gd fmla="*/ 1 h 313" name="T33"/>
                <a:gd fmla="*/ 84 w 180" name="T34"/>
                <a:gd fmla="*/ 0 h 313" name="T35"/>
                <a:gd fmla="*/ 70 w 180" name="T36"/>
                <a:gd fmla="*/ 0 h 313" name="T37"/>
                <a:gd fmla="*/ 46 w 180" name="T38"/>
                <a:gd fmla="*/ 4 h 313" name="T39"/>
                <a:gd fmla="*/ 15 w 180" name="T40"/>
                <a:gd fmla="*/ 12 h 313" name="T41"/>
                <a:gd fmla="*/ 16 w 180" name="T42"/>
                <a:gd fmla="*/ 68 h 313" name="T43"/>
                <a:gd fmla="*/ 28 w 180" name="T44"/>
                <a:gd fmla="*/ 62 h 313" name="T45"/>
                <a:gd fmla="*/ 54 w 180" name="T46"/>
                <a:gd fmla="*/ 55 h 313" name="T47"/>
                <a:gd fmla="*/ 67 w 180" name="T48"/>
                <a:gd fmla="*/ 54 h 313" name="T49"/>
                <a:gd fmla="*/ 83 w 180" name="T50"/>
                <a:gd fmla="*/ 57 h 313" name="T51"/>
                <a:gd fmla="*/ 94 w 180" name="T52"/>
                <a:gd fmla="*/ 62 h 313" name="T53"/>
                <a:gd fmla="*/ 101 w 180" name="T54"/>
                <a:gd fmla="*/ 70 h 313" name="T55"/>
                <a:gd fmla="*/ 103 w 180" name="T56"/>
                <a:gd fmla="*/ 81 h 313" name="T57"/>
                <a:gd fmla="*/ 103 w 180" name="T58"/>
                <a:gd fmla="*/ 87 h 313" name="T59"/>
                <a:gd fmla="*/ 99 w 180" name="T60"/>
                <a:gd fmla="*/ 98 h 313" name="T61"/>
                <a:gd fmla="*/ 85 w 180" name="T62"/>
                <a:gd fmla="*/ 116 h 313" name="T63"/>
                <a:gd fmla="*/ 74 w 180" name="T64"/>
                <a:gd fmla="*/ 128 h 313" name="T65"/>
                <a:gd fmla="*/ 59 w 180" name="T66"/>
                <a:gd fmla="*/ 146 h 313" name="T67"/>
                <a:gd fmla="*/ 50 w 180" name="T68"/>
                <a:gd fmla="*/ 163 h 313" name="T69"/>
                <a:gd fmla="*/ 46 w 180" name="T70"/>
                <a:gd fmla="*/ 181 h 313" name="T71"/>
                <a:gd fmla="*/ 45 w 180" name="T72"/>
                <a:gd fmla="*/ 198 h 313" name="T73"/>
                <a:gd fmla="*/ 112 w 180" name="T74"/>
                <a:gd fmla="*/ 211 h 313" name="T75"/>
                <a:gd fmla="*/ 76 w 180" name="T76"/>
                <a:gd fmla="*/ 313 h 313" name="T77"/>
                <a:gd fmla="*/ 95 w 180" name="T78"/>
                <a:gd fmla="*/ 311 h 313" name="T79"/>
                <a:gd fmla="*/ 110 w 180" name="T80"/>
                <a:gd fmla="*/ 302 h 313" name="T81"/>
                <a:gd fmla="*/ 119 w 180" name="T82"/>
                <a:gd fmla="*/ 288 h 313" name="T83"/>
                <a:gd fmla="*/ 122 w 180" name="T84"/>
                <a:gd fmla="*/ 272 h 313" name="T85"/>
                <a:gd fmla="*/ 121 w 180" name="T86"/>
                <a:gd fmla="*/ 263 h 313" name="T87"/>
                <a:gd fmla="*/ 114 w 180" name="T88"/>
                <a:gd fmla="*/ 249 h 313" name="T89"/>
                <a:gd fmla="*/ 103 w 180" name="T90"/>
                <a:gd fmla="*/ 239 h 313" name="T91"/>
                <a:gd fmla="*/ 86 w 180" name="T92"/>
                <a:gd fmla="*/ 232 h 313" name="T93"/>
                <a:gd fmla="*/ 76 w 180" name="T94"/>
                <a:gd fmla="*/ 232 h 313" name="T95"/>
                <a:gd fmla="*/ 58 w 180" name="T96"/>
                <a:gd fmla="*/ 234 h 313" name="T97"/>
                <a:gd fmla="*/ 45 w 180" name="T98"/>
                <a:gd fmla="*/ 243 h 313" name="T99"/>
                <a:gd fmla="*/ 36 w 180" name="T100"/>
                <a:gd fmla="*/ 255 h 313" name="T101"/>
                <a:gd fmla="*/ 32 w 180" name="T102"/>
                <a:gd fmla="*/ 272 h 313" name="T103"/>
                <a:gd fmla="*/ 32 w 180" name="T104"/>
                <a:gd fmla="*/ 281 h 313" name="T105"/>
                <a:gd fmla="*/ 39 w 180" name="T106"/>
                <a:gd fmla="*/ 296 h 313" name="T107"/>
                <a:gd fmla="*/ 50 w 180" name="T108"/>
                <a:gd fmla="*/ 306 h 313" name="T109"/>
                <a:gd fmla="*/ 67 w 180" name="T110"/>
                <a:gd fmla="*/ 313 h 313" name="T111"/>
                <a:gd fmla="*/ 76 w 180" name="T112"/>
                <a:gd fmla="*/ 313 h 313" name="T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13" w="180">
                  <a:moveTo>
                    <a:pt x="112" y="211"/>
                  </a:moveTo>
                  <a:lnTo>
                    <a:pt x="112" y="203"/>
                  </a:lnTo>
                  <a:lnTo>
                    <a:pt x="112" y="203"/>
                  </a:lnTo>
                  <a:lnTo>
                    <a:pt x="112" y="195"/>
                  </a:lnTo>
                  <a:lnTo>
                    <a:pt x="113" y="187"/>
                  </a:lnTo>
                  <a:lnTo>
                    <a:pt x="114" y="180"/>
                  </a:lnTo>
                  <a:lnTo>
                    <a:pt x="118" y="173"/>
                  </a:lnTo>
                  <a:lnTo>
                    <a:pt x="121" y="167"/>
                  </a:lnTo>
                  <a:lnTo>
                    <a:pt x="126" y="160"/>
                  </a:lnTo>
                  <a:lnTo>
                    <a:pt x="131" y="153"/>
                  </a:lnTo>
                  <a:lnTo>
                    <a:pt x="137" y="146"/>
                  </a:lnTo>
                  <a:lnTo>
                    <a:pt x="137" y="146"/>
                  </a:lnTo>
                  <a:lnTo>
                    <a:pt x="151" y="131"/>
                  </a:lnTo>
                  <a:lnTo>
                    <a:pt x="159" y="123"/>
                  </a:lnTo>
                  <a:lnTo>
                    <a:pt x="166" y="114"/>
                  </a:lnTo>
                  <a:lnTo>
                    <a:pt x="172" y="105"/>
                  </a:lnTo>
                  <a:lnTo>
                    <a:pt x="176" y="94"/>
                  </a:lnTo>
                  <a:lnTo>
                    <a:pt x="178" y="82"/>
                  </a:lnTo>
                  <a:lnTo>
                    <a:pt x="180" y="70"/>
                  </a:lnTo>
                  <a:lnTo>
                    <a:pt x="180" y="70"/>
                  </a:lnTo>
                  <a:lnTo>
                    <a:pt x="180" y="63"/>
                  </a:lnTo>
                  <a:lnTo>
                    <a:pt x="178" y="57"/>
                  </a:lnTo>
                  <a:lnTo>
                    <a:pt x="176" y="50"/>
                  </a:lnTo>
                  <a:lnTo>
                    <a:pt x="174" y="44"/>
                  </a:lnTo>
                  <a:lnTo>
                    <a:pt x="171" y="37"/>
                  </a:lnTo>
                  <a:lnTo>
                    <a:pt x="167" y="32"/>
                  </a:lnTo>
                  <a:lnTo>
                    <a:pt x="163" y="26"/>
                  </a:lnTo>
                  <a:lnTo>
                    <a:pt x="157" y="22"/>
                  </a:lnTo>
                  <a:lnTo>
                    <a:pt x="150" y="17"/>
                  </a:lnTo>
                  <a:lnTo>
                    <a:pt x="144" y="13"/>
                  </a:lnTo>
                  <a:lnTo>
                    <a:pt x="136" y="9"/>
                  </a:lnTo>
                  <a:lnTo>
                    <a:pt x="127" y="6"/>
                  </a:lnTo>
                  <a:lnTo>
                    <a:pt x="117" y="4"/>
                  </a:lnTo>
                  <a:lnTo>
                    <a:pt x="106" y="1"/>
                  </a:lnTo>
                  <a:lnTo>
                    <a:pt x="95" y="0"/>
                  </a:lnTo>
                  <a:lnTo>
                    <a:pt x="84" y="0"/>
                  </a:lnTo>
                  <a:lnTo>
                    <a:pt x="84" y="0"/>
                  </a:lnTo>
                  <a:lnTo>
                    <a:pt x="70" y="0"/>
                  </a:lnTo>
                  <a:lnTo>
                    <a:pt x="58" y="1"/>
                  </a:lnTo>
                  <a:lnTo>
                    <a:pt x="46" y="4"/>
                  </a:lnTo>
                  <a:lnTo>
                    <a:pt x="36" y="6"/>
                  </a:lnTo>
                  <a:lnTo>
                    <a:pt x="15" y="12"/>
                  </a:lnTo>
                  <a:lnTo>
                    <a:pt x="0" y="18"/>
                  </a:lnTo>
                  <a:lnTo>
                    <a:pt x="16" y="68"/>
                  </a:lnTo>
                  <a:lnTo>
                    <a:pt x="16" y="68"/>
                  </a:lnTo>
                  <a:lnTo>
                    <a:pt x="28" y="62"/>
                  </a:lnTo>
                  <a:lnTo>
                    <a:pt x="40" y="58"/>
                  </a:lnTo>
                  <a:lnTo>
                    <a:pt x="54" y="55"/>
                  </a:lnTo>
                  <a:lnTo>
                    <a:pt x="67" y="54"/>
                  </a:lnTo>
                  <a:lnTo>
                    <a:pt x="67" y="54"/>
                  </a:lnTo>
                  <a:lnTo>
                    <a:pt x="75" y="55"/>
                  </a:lnTo>
                  <a:lnTo>
                    <a:pt x="83" y="57"/>
                  </a:lnTo>
                  <a:lnTo>
                    <a:pt x="90" y="59"/>
                  </a:lnTo>
                  <a:lnTo>
                    <a:pt x="94" y="62"/>
                  </a:lnTo>
                  <a:lnTo>
                    <a:pt x="99" y="66"/>
                  </a:lnTo>
                  <a:lnTo>
                    <a:pt x="101" y="70"/>
                  </a:lnTo>
                  <a:lnTo>
                    <a:pt x="103" y="76"/>
                  </a:lnTo>
                  <a:lnTo>
                    <a:pt x="103" y="81"/>
                  </a:lnTo>
                  <a:lnTo>
                    <a:pt x="103" y="81"/>
                  </a:lnTo>
                  <a:lnTo>
                    <a:pt x="103" y="87"/>
                  </a:lnTo>
                  <a:lnTo>
                    <a:pt x="101" y="93"/>
                  </a:lnTo>
                  <a:lnTo>
                    <a:pt x="99" y="98"/>
                  </a:lnTo>
                  <a:lnTo>
                    <a:pt x="94" y="104"/>
                  </a:lnTo>
                  <a:lnTo>
                    <a:pt x="85" y="116"/>
                  </a:lnTo>
                  <a:lnTo>
                    <a:pt x="74" y="128"/>
                  </a:lnTo>
                  <a:lnTo>
                    <a:pt x="74" y="128"/>
                  </a:lnTo>
                  <a:lnTo>
                    <a:pt x="66" y="137"/>
                  </a:lnTo>
                  <a:lnTo>
                    <a:pt x="59" y="146"/>
                  </a:lnTo>
                  <a:lnTo>
                    <a:pt x="55" y="155"/>
                  </a:lnTo>
                  <a:lnTo>
                    <a:pt x="50" y="163"/>
                  </a:lnTo>
                  <a:lnTo>
                    <a:pt x="47" y="172"/>
                  </a:lnTo>
                  <a:lnTo>
                    <a:pt x="46" y="181"/>
                  </a:lnTo>
                  <a:lnTo>
                    <a:pt x="45" y="190"/>
                  </a:lnTo>
                  <a:lnTo>
                    <a:pt x="45" y="198"/>
                  </a:lnTo>
                  <a:lnTo>
                    <a:pt x="45" y="211"/>
                  </a:lnTo>
                  <a:lnTo>
                    <a:pt x="112" y="211"/>
                  </a:lnTo>
                  <a:close/>
                  <a:moveTo>
                    <a:pt x="76" y="313"/>
                  </a:moveTo>
                  <a:lnTo>
                    <a:pt x="76" y="313"/>
                  </a:lnTo>
                  <a:lnTo>
                    <a:pt x="86" y="313"/>
                  </a:lnTo>
                  <a:lnTo>
                    <a:pt x="95" y="311"/>
                  </a:lnTo>
                  <a:lnTo>
                    <a:pt x="103" y="306"/>
                  </a:lnTo>
                  <a:lnTo>
                    <a:pt x="110" y="302"/>
                  </a:lnTo>
                  <a:lnTo>
                    <a:pt x="114" y="296"/>
                  </a:lnTo>
                  <a:lnTo>
                    <a:pt x="119" y="288"/>
                  </a:lnTo>
                  <a:lnTo>
                    <a:pt x="121" y="281"/>
                  </a:lnTo>
                  <a:lnTo>
                    <a:pt x="122" y="272"/>
                  </a:lnTo>
                  <a:lnTo>
                    <a:pt x="122" y="272"/>
                  </a:lnTo>
                  <a:lnTo>
                    <a:pt x="121" y="263"/>
                  </a:lnTo>
                  <a:lnTo>
                    <a:pt x="119" y="255"/>
                  </a:lnTo>
                  <a:lnTo>
                    <a:pt x="114" y="249"/>
                  </a:lnTo>
                  <a:lnTo>
                    <a:pt x="109" y="243"/>
                  </a:lnTo>
                  <a:lnTo>
                    <a:pt x="103" y="239"/>
                  </a:lnTo>
                  <a:lnTo>
                    <a:pt x="95" y="234"/>
                  </a:lnTo>
                  <a:lnTo>
                    <a:pt x="86" y="232"/>
                  </a:lnTo>
                  <a:lnTo>
                    <a:pt x="76" y="232"/>
                  </a:lnTo>
                  <a:lnTo>
                    <a:pt x="76" y="232"/>
                  </a:lnTo>
                  <a:lnTo>
                    <a:pt x="67" y="232"/>
                  </a:lnTo>
                  <a:lnTo>
                    <a:pt x="58" y="234"/>
                  </a:lnTo>
                  <a:lnTo>
                    <a:pt x="51" y="239"/>
                  </a:lnTo>
                  <a:lnTo>
                    <a:pt x="45" y="243"/>
                  </a:lnTo>
                  <a:lnTo>
                    <a:pt x="39" y="249"/>
                  </a:lnTo>
                  <a:lnTo>
                    <a:pt x="36" y="255"/>
                  </a:lnTo>
                  <a:lnTo>
                    <a:pt x="32" y="263"/>
                  </a:lnTo>
                  <a:lnTo>
                    <a:pt x="32" y="272"/>
                  </a:lnTo>
                  <a:lnTo>
                    <a:pt x="32" y="272"/>
                  </a:lnTo>
                  <a:lnTo>
                    <a:pt x="32" y="281"/>
                  </a:lnTo>
                  <a:lnTo>
                    <a:pt x="36" y="288"/>
                  </a:lnTo>
                  <a:lnTo>
                    <a:pt x="39" y="296"/>
                  </a:lnTo>
                  <a:lnTo>
                    <a:pt x="45" y="302"/>
                  </a:lnTo>
                  <a:lnTo>
                    <a:pt x="50" y="306"/>
                  </a:lnTo>
                  <a:lnTo>
                    <a:pt x="58" y="311"/>
                  </a:lnTo>
                  <a:lnTo>
                    <a:pt x="67" y="313"/>
                  </a:lnTo>
                  <a:lnTo>
                    <a:pt x="76" y="313"/>
                  </a:lnTo>
                  <a:lnTo>
                    <a:pt x="76" y="313"/>
                  </a:lnTo>
                  <a:close/>
                </a:path>
              </a:pathLst>
            </a:custGeom>
            <a:solidFill>
              <a:srgbClr val="0071CE"/>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27" name="Freeform 672">
              <a:extLst>
                <a:ext uri="{FF2B5EF4-FFF2-40B4-BE49-F238E27FC236}">
                  <a16:creationId xmlns:a16="http://schemas.microsoft.com/office/drawing/2014/main" id="{C3507E08-FBDE-4DE7-A53E-882C3F3F914D}"/>
                </a:ext>
              </a:extLst>
            </p:cNvPr>
            <p:cNvSpPr>
              <a:spLocks/>
            </p:cNvSpPr>
            <p:nvPr/>
          </p:nvSpPr>
          <p:spPr bwMode="auto">
            <a:xfrm>
              <a:off x="3941763" y="3557588"/>
              <a:ext cx="138112" cy="9525"/>
            </a:xfrm>
            <a:custGeom>
              <a:avLst/>
              <a:gdLst>
                <a:gd fmla="*/ 253 w 261" name="T0"/>
                <a:gd fmla="*/ 16 h 16" name="T1"/>
                <a:gd fmla="*/ 8 w 261" name="T2"/>
                <a:gd fmla="*/ 16 h 16" name="T3"/>
                <a:gd fmla="*/ 8 w 261" name="T4"/>
                <a:gd fmla="*/ 16 h 16" name="T5"/>
                <a:gd fmla="*/ 4 w 261" name="T6"/>
                <a:gd fmla="*/ 15 h 16" name="T7"/>
                <a:gd fmla="*/ 2 w 261" name="T8"/>
                <a:gd fmla="*/ 14 h 16" name="T9"/>
                <a:gd fmla="*/ 0 w 261" name="T10"/>
                <a:gd fmla="*/ 12 h 16" name="T11"/>
                <a:gd fmla="*/ 0 w 261" name="T12"/>
                <a:gd fmla="*/ 8 h 16" name="T13"/>
                <a:gd fmla="*/ 0 w 261" name="T14"/>
                <a:gd fmla="*/ 8 h 16" name="T15"/>
                <a:gd fmla="*/ 0 w 261" name="T16"/>
                <a:gd fmla="*/ 5 h 16" name="T17"/>
                <a:gd fmla="*/ 2 w 261" name="T18"/>
                <a:gd fmla="*/ 3 h 16" name="T19"/>
                <a:gd fmla="*/ 4 w 261" name="T20"/>
                <a:gd fmla="*/ 1 h 16" name="T21"/>
                <a:gd fmla="*/ 8 w 261" name="T22"/>
                <a:gd fmla="*/ 0 h 16" name="T23"/>
                <a:gd fmla="*/ 253 w 261" name="T24"/>
                <a:gd fmla="*/ 0 h 16" name="T25"/>
                <a:gd fmla="*/ 253 w 261" name="T26"/>
                <a:gd fmla="*/ 0 h 16" name="T27"/>
                <a:gd fmla="*/ 256 w 261" name="T28"/>
                <a:gd fmla="*/ 1 h 16" name="T29"/>
                <a:gd fmla="*/ 258 w 261" name="T30"/>
                <a:gd fmla="*/ 3 h 16" name="T31"/>
                <a:gd fmla="*/ 259 w 261" name="T32"/>
                <a:gd fmla="*/ 5 h 16" name="T33"/>
                <a:gd fmla="*/ 261 w 261" name="T34"/>
                <a:gd fmla="*/ 8 h 16" name="T35"/>
                <a:gd fmla="*/ 261 w 261" name="T36"/>
                <a:gd fmla="*/ 8 h 16" name="T37"/>
                <a:gd fmla="*/ 259 w 261" name="T38"/>
                <a:gd fmla="*/ 12 h 16" name="T39"/>
                <a:gd fmla="*/ 258 w 261" name="T40"/>
                <a:gd fmla="*/ 14 h 16" name="T41"/>
                <a:gd fmla="*/ 256 w 261" name="T42"/>
                <a:gd fmla="*/ 15 h 16" name="T43"/>
                <a:gd fmla="*/ 253 w 261" name="T44"/>
                <a:gd fmla="*/ 16 h 16" name="T45"/>
                <a:gd fmla="*/ 253 w 261" name="T46"/>
                <a:gd fmla="*/ 16 h 16" name="T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6" w="261">
                  <a:moveTo>
                    <a:pt x="253" y="16"/>
                  </a:moveTo>
                  <a:lnTo>
                    <a:pt x="8" y="16"/>
                  </a:lnTo>
                  <a:lnTo>
                    <a:pt x="8" y="16"/>
                  </a:lnTo>
                  <a:lnTo>
                    <a:pt x="4" y="15"/>
                  </a:lnTo>
                  <a:lnTo>
                    <a:pt x="2" y="14"/>
                  </a:lnTo>
                  <a:lnTo>
                    <a:pt x="0" y="12"/>
                  </a:lnTo>
                  <a:lnTo>
                    <a:pt x="0" y="8"/>
                  </a:lnTo>
                  <a:lnTo>
                    <a:pt x="0" y="8"/>
                  </a:lnTo>
                  <a:lnTo>
                    <a:pt x="0" y="5"/>
                  </a:lnTo>
                  <a:lnTo>
                    <a:pt x="2" y="3"/>
                  </a:lnTo>
                  <a:lnTo>
                    <a:pt x="4" y="1"/>
                  </a:lnTo>
                  <a:lnTo>
                    <a:pt x="8" y="0"/>
                  </a:lnTo>
                  <a:lnTo>
                    <a:pt x="253" y="0"/>
                  </a:lnTo>
                  <a:lnTo>
                    <a:pt x="253" y="0"/>
                  </a:lnTo>
                  <a:lnTo>
                    <a:pt x="256" y="1"/>
                  </a:lnTo>
                  <a:lnTo>
                    <a:pt x="258" y="3"/>
                  </a:lnTo>
                  <a:lnTo>
                    <a:pt x="259" y="5"/>
                  </a:lnTo>
                  <a:lnTo>
                    <a:pt x="261" y="8"/>
                  </a:lnTo>
                  <a:lnTo>
                    <a:pt x="261" y="8"/>
                  </a:lnTo>
                  <a:lnTo>
                    <a:pt x="259" y="12"/>
                  </a:lnTo>
                  <a:lnTo>
                    <a:pt x="258" y="14"/>
                  </a:lnTo>
                  <a:lnTo>
                    <a:pt x="256" y="15"/>
                  </a:lnTo>
                  <a:lnTo>
                    <a:pt x="253" y="16"/>
                  </a:lnTo>
                  <a:lnTo>
                    <a:pt x="253" y="16"/>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28" name="Freeform 673">
              <a:extLst>
                <a:ext uri="{FF2B5EF4-FFF2-40B4-BE49-F238E27FC236}">
                  <a16:creationId xmlns:a16="http://schemas.microsoft.com/office/drawing/2014/main" id="{07333198-2D05-4ADB-AF0B-2F79740CF8CB}"/>
                </a:ext>
              </a:extLst>
            </p:cNvPr>
            <p:cNvSpPr>
              <a:spLocks/>
            </p:cNvSpPr>
            <p:nvPr/>
          </p:nvSpPr>
          <p:spPr bwMode="auto">
            <a:xfrm>
              <a:off x="3941763" y="3529013"/>
              <a:ext cx="182562" cy="7938"/>
            </a:xfrm>
            <a:custGeom>
              <a:avLst/>
              <a:gdLst>
                <a:gd fmla="*/ 336 w 344" name="T0"/>
                <a:gd fmla="*/ 16 h 16" name="T1"/>
                <a:gd fmla="*/ 8 w 344" name="T2"/>
                <a:gd fmla="*/ 16 h 16" name="T3"/>
                <a:gd fmla="*/ 8 w 344" name="T4"/>
                <a:gd fmla="*/ 16 h 16" name="T5"/>
                <a:gd fmla="*/ 4 w 344" name="T6"/>
                <a:gd fmla="*/ 16 h 16" name="T7"/>
                <a:gd fmla="*/ 2 w 344" name="T8"/>
                <a:gd fmla="*/ 14 h 16" name="T9"/>
                <a:gd fmla="*/ 0 w 344" name="T10"/>
                <a:gd fmla="*/ 11 h 16" name="T11"/>
                <a:gd fmla="*/ 0 w 344" name="T12"/>
                <a:gd fmla="*/ 8 h 16" name="T13"/>
                <a:gd fmla="*/ 0 w 344" name="T14"/>
                <a:gd fmla="*/ 8 h 16" name="T15"/>
                <a:gd fmla="*/ 0 w 344" name="T16"/>
                <a:gd fmla="*/ 6 h 16" name="T17"/>
                <a:gd fmla="*/ 2 w 344" name="T18"/>
                <a:gd fmla="*/ 2 h 16" name="T19"/>
                <a:gd fmla="*/ 4 w 344" name="T20"/>
                <a:gd fmla="*/ 1 h 16" name="T21"/>
                <a:gd fmla="*/ 8 w 344" name="T22"/>
                <a:gd fmla="*/ 0 h 16" name="T23"/>
                <a:gd fmla="*/ 336 w 344" name="T24"/>
                <a:gd fmla="*/ 0 h 16" name="T25"/>
                <a:gd fmla="*/ 336 w 344" name="T26"/>
                <a:gd fmla="*/ 0 h 16" name="T27"/>
                <a:gd fmla="*/ 339 w 344" name="T28"/>
                <a:gd fmla="*/ 1 h 16" name="T29"/>
                <a:gd fmla="*/ 341 w 344" name="T30"/>
                <a:gd fmla="*/ 2 h 16" name="T31"/>
                <a:gd fmla="*/ 344 w 344" name="T32"/>
                <a:gd fmla="*/ 6 h 16" name="T33"/>
                <a:gd fmla="*/ 344 w 344" name="T34"/>
                <a:gd fmla="*/ 8 h 16" name="T35"/>
                <a:gd fmla="*/ 344 w 344" name="T36"/>
                <a:gd fmla="*/ 8 h 16" name="T37"/>
                <a:gd fmla="*/ 344 w 344" name="T38"/>
                <a:gd fmla="*/ 11 h 16" name="T39"/>
                <a:gd fmla="*/ 341 w 344" name="T40"/>
                <a:gd fmla="*/ 14 h 16" name="T41"/>
                <a:gd fmla="*/ 339 w 344" name="T42"/>
                <a:gd fmla="*/ 16 h 16" name="T43"/>
                <a:gd fmla="*/ 336 w 344" name="T44"/>
                <a:gd fmla="*/ 16 h 16" name="T45"/>
                <a:gd fmla="*/ 336 w 344" name="T46"/>
                <a:gd fmla="*/ 16 h 16" name="T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6" w="344">
                  <a:moveTo>
                    <a:pt x="336" y="16"/>
                  </a:moveTo>
                  <a:lnTo>
                    <a:pt x="8" y="16"/>
                  </a:lnTo>
                  <a:lnTo>
                    <a:pt x="8" y="16"/>
                  </a:lnTo>
                  <a:lnTo>
                    <a:pt x="4" y="16"/>
                  </a:lnTo>
                  <a:lnTo>
                    <a:pt x="2" y="14"/>
                  </a:lnTo>
                  <a:lnTo>
                    <a:pt x="0" y="11"/>
                  </a:lnTo>
                  <a:lnTo>
                    <a:pt x="0" y="8"/>
                  </a:lnTo>
                  <a:lnTo>
                    <a:pt x="0" y="8"/>
                  </a:lnTo>
                  <a:lnTo>
                    <a:pt x="0" y="6"/>
                  </a:lnTo>
                  <a:lnTo>
                    <a:pt x="2" y="2"/>
                  </a:lnTo>
                  <a:lnTo>
                    <a:pt x="4" y="1"/>
                  </a:lnTo>
                  <a:lnTo>
                    <a:pt x="8" y="0"/>
                  </a:lnTo>
                  <a:lnTo>
                    <a:pt x="336" y="0"/>
                  </a:lnTo>
                  <a:lnTo>
                    <a:pt x="336" y="0"/>
                  </a:lnTo>
                  <a:lnTo>
                    <a:pt x="339" y="1"/>
                  </a:lnTo>
                  <a:lnTo>
                    <a:pt x="341" y="2"/>
                  </a:lnTo>
                  <a:lnTo>
                    <a:pt x="344" y="6"/>
                  </a:lnTo>
                  <a:lnTo>
                    <a:pt x="344" y="8"/>
                  </a:lnTo>
                  <a:lnTo>
                    <a:pt x="344" y="8"/>
                  </a:lnTo>
                  <a:lnTo>
                    <a:pt x="344" y="11"/>
                  </a:lnTo>
                  <a:lnTo>
                    <a:pt x="341" y="14"/>
                  </a:lnTo>
                  <a:lnTo>
                    <a:pt x="339" y="16"/>
                  </a:lnTo>
                  <a:lnTo>
                    <a:pt x="336" y="16"/>
                  </a:lnTo>
                  <a:lnTo>
                    <a:pt x="336" y="16"/>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29" name="Freeform 674">
              <a:extLst>
                <a:ext uri="{FF2B5EF4-FFF2-40B4-BE49-F238E27FC236}">
                  <a16:creationId xmlns:a16="http://schemas.microsoft.com/office/drawing/2014/main" id="{9A07B122-93CC-4C7E-A934-24059479ACB3}"/>
                </a:ext>
              </a:extLst>
            </p:cNvPr>
            <p:cNvSpPr>
              <a:spLocks/>
            </p:cNvSpPr>
            <p:nvPr/>
          </p:nvSpPr>
          <p:spPr bwMode="auto">
            <a:xfrm>
              <a:off x="3941763" y="3492500"/>
              <a:ext cx="138112" cy="7938"/>
            </a:xfrm>
            <a:custGeom>
              <a:avLst/>
              <a:gdLst>
                <a:gd fmla="*/ 253 w 261" name="T0"/>
                <a:gd fmla="*/ 14 h 14" name="T1"/>
                <a:gd fmla="*/ 8 w 261" name="T2"/>
                <a:gd fmla="*/ 14 h 14" name="T3"/>
                <a:gd fmla="*/ 8 w 261" name="T4"/>
                <a:gd fmla="*/ 14 h 14" name="T5"/>
                <a:gd fmla="*/ 4 w 261" name="T6"/>
                <a:gd fmla="*/ 14 h 14" name="T7"/>
                <a:gd fmla="*/ 2 w 261" name="T8"/>
                <a:gd fmla="*/ 12 h 14" name="T9"/>
                <a:gd fmla="*/ 0 w 261" name="T10"/>
                <a:gd fmla="*/ 10 h 14" name="T11"/>
                <a:gd fmla="*/ 0 w 261" name="T12"/>
                <a:gd fmla="*/ 6 h 14" name="T13"/>
                <a:gd fmla="*/ 0 w 261" name="T14"/>
                <a:gd fmla="*/ 6 h 14" name="T15"/>
                <a:gd fmla="*/ 0 w 261" name="T16"/>
                <a:gd fmla="*/ 4 h 14" name="T17"/>
                <a:gd fmla="*/ 2 w 261" name="T18"/>
                <a:gd fmla="*/ 2 h 14" name="T19"/>
                <a:gd fmla="*/ 4 w 261" name="T20"/>
                <a:gd fmla="*/ 0 h 14" name="T21"/>
                <a:gd fmla="*/ 8 w 261" name="T22"/>
                <a:gd fmla="*/ 0 h 14" name="T23"/>
                <a:gd fmla="*/ 253 w 261" name="T24"/>
                <a:gd fmla="*/ 0 h 14" name="T25"/>
                <a:gd fmla="*/ 253 w 261" name="T26"/>
                <a:gd fmla="*/ 0 h 14" name="T27"/>
                <a:gd fmla="*/ 256 w 261" name="T28"/>
                <a:gd fmla="*/ 0 h 14" name="T29"/>
                <a:gd fmla="*/ 258 w 261" name="T30"/>
                <a:gd fmla="*/ 2 h 14" name="T31"/>
                <a:gd fmla="*/ 259 w 261" name="T32"/>
                <a:gd fmla="*/ 4 h 14" name="T33"/>
                <a:gd fmla="*/ 261 w 261" name="T34"/>
                <a:gd fmla="*/ 6 h 14" name="T35"/>
                <a:gd fmla="*/ 261 w 261" name="T36"/>
                <a:gd fmla="*/ 6 h 14" name="T37"/>
                <a:gd fmla="*/ 259 w 261" name="T38"/>
                <a:gd fmla="*/ 10 h 14" name="T39"/>
                <a:gd fmla="*/ 258 w 261" name="T40"/>
                <a:gd fmla="*/ 12 h 14" name="T41"/>
                <a:gd fmla="*/ 256 w 261" name="T42"/>
                <a:gd fmla="*/ 14 h 14" name="T43"/>
                <a:gd fmla="*/ 253 w 261" name="T44"/>
                <a:gd fmla="*/ 14 h 14" name="T45"/>
                <a:gd fmla="*/ 253 w 261" name="T46"/>
                <a:gd fmla="*/ 14 h 14" name="T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4" w="261">
                  <a:moveTo>
                    <a:pt x="253" y="14"/>
                  </a:moveTo>
                  <a:lnTo>
                    <a:pt x="8" y="14"/>
                  </a:lnTo>
                  <a:lnTo>
                    <a:pt x="8" y="14"/>
                  </a:lnTo>
                  <a:lnTo>
                    <a:pt x="4" y="14"/>
                  </a:lnTo>
                  <a:lnTo>
                    <a:pt x="2" y="12"/>
                  </a:lnTo>
                  <a:lnTo>
                    <a:pt x="0" y="10"/>
                  </a:lnTo>
                  <a:lnTo>
                    <a:pt x="0" y="6"/>
                  </a:lnTo>
                  <a:lnTo>
                    <a:pt x="0" y="6"/>
                  </a:lnTo>
                  <a:lnTo>
                    <a:pt x="0" y="4"/>
                  </a:lnTo>
                  <a:lnTo>
                    <a:pt x="2" y="2"/>
                  </a:lnTo>
                  <a:lnTo>
                    <a:pt x="4" y="0"/>
                  </a:lnTo>
                  <a:lnTo>
                    <a:pt x="8" y="0"/>
                  </a:lnTo>
                  <a:lnTo>
                    <a:pt x="253" y="0"/>
                  </a:lnTo>
                  <a:lnTo>
                    <a:pt x="253" y="0"/>
                  </a:lnTo>
                  <a:lnTo>
                    <a:pt x="256" y="0"/>
                  </a:lnTo>
                  <a:lnTo>
                    <a:pt x="258" y="2"/>
                  </a:lnTo>
                  <a:lnTo>
                    <a:pt x="259" y="4"/>
                  </a:lnTo>
                  <a:lnTo>
                    <a:pt x="261" y="6"/>
                  </a:lnTo>
                  <a:lnTo>
                    <a:pt x="261" y="6"/>
                  </a:lnTo>
                  <a:lnTo>
                    <a:pt x="259" y="10"/>
                  </a:lnTo>
                  <a:lnTo>
                    <a:pt x="258" y="12"/>
                  </a:lnTo>
                  <a:lnTo>
                    <a:pt x="256" y="14"/>
                  </a:lnTo>
                  <a:lnTo>
                    <a:pt x="253" y="14"/>
                  </a:lnTo>
                  <a:lnTo>
                    <a:pt x="253" y="14"/>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30" name="Freeform 675">
              <a:extLst>
                <a:ext uri="{FF2B5EF4-FFF2-40B4-BE49-F238E27FC236}">
                  <a16:creationId xmlns:a16="http://schemas.microsoft.com/office/drawing/2014/main" id="{F43E862A-1F5C-461F-A6DE-73E4C3A39ABB}"/>
                </a:ext>
              </a:extLst>
            </p:cNvPr>
            <p:cNvSpPr>
              <a:spLocks/>
            </p:cNvSpPr>
            <p:nvPr/>
          </p:nvSpPr>
          <p:spPr bwMode="auto">
            <a:xfrm>
              <a:off x="3941763" y="3462338"/>
              <a:ext cx="163512" cy="9525"/>
            </a:xfrm>
            <a:custGeom>
              <a:avLst/>
              <a:gdLst>
                <a:gd fmla="*/ 301 w 309" name="T0"/>
                <a:gd fmla="*/ 16 h 16" name="T1"/>
                <a:gd fmla="*/ 8 w 309" name="T2"/>
                <a:gd fmla="*/ 16 h 16" name="T3"/>
                <a:gd fmla="*/ 8 w 309" name="T4"/>
                <a:gd fmla="*/ 16 h 16" name="T5"/>
                <a:gd fmla="*/ 4 w 309" name="T6"/>
                <a:gd fmla="*/ 15 h 16" name="T7"/>
                <a:gd fmla="*/ 2 w 309" name="T8"/>
                <a:gd fmla="*/ 14 h 16" name="T9"/>
                <a:gd fmla="*/ 0 w 309" name="T10"/>
                <a:gd fmla="*/ 11 h 16" name="T11"/>
                <a:gd fmla="*/ 0 w 309" name="T12"/>
                <a:gd fmla="*/ 8 h 16" name="T13"/>
                <a:gd fmla="*/ 0 w 309" name="T14"/>
                <a:gd fmla="*/ 8 h 16" name="T15"/>
                <a:gd fmla="*/ 0 w 309" name="T16"/>
                <a:gd fmla="*/ 5 h 16" name="T17"/>
                <a:gd fmla="*/ 2 w 309" name="T18"/>
                <a:gd fmla="*/ 3 h 16" name="T19"/>
                <a:gd fmla="*/ 4 w 309" name="T20"/>
                <a:gd fmla="*/ 0 h 16" name="T21"/>
                <a:gd fmla="*/ 8 w 309" name="T22"/>
                <a:gd fmla="*/ 0 h 16" name="T23"/>
                <a:gd fmla="*/ 301 w 309" name="T24"/>
                <a:gd fmla="*/ 0 h 16" name="T25"/>
                <a:gd fmla="*/ 301 w 309" name="T26"/>
                <a:gd fmla="*/ 0 h 16" name="T27"/>
                <a:gd fmla="*/ 304 w 309" name="T28"/>
                <a:gd fmla="*/ 0 h 16" name="T29"/>
                <a:gd fmla="*/ 307 w 309" name="T30"/>
                <a:gd fmla="*/ 3 h 16" name="T31"/>
                <a:gd fmla="*/ 309 w 309" name="T32"/>
                <a:gd fmla="*/ 5 h 16" name="T33"/>
                <a:gd fmla="*/ 309 w 309" name="T34"/>
                <a:gd fmla="*/ 8 h 16" name="T35"/>
                <a:gd fmla="*/ 309 w 309" name="T36"/>
                <a:gd fmla="*/ 8 h 16" name="T37"/>
                <a:gd fmla="*/ 309 w 309" name="T38"/>
                <a:gd fmla="*/ 11 h 16" name="T39"/>
                <a:gd fmla="*/ 307 w 309" name="T40"/>
                <a:gd fmla="*/ 14 h 16" name="T41"/>
                <a:gd fmla="*/ 304 w 309" name="T42"/>
                <a:gd fmla="*/ 15 h 16" name="T43"/>
                <a:gd fmla="*/ 301 w 309" name="T44"/>
                <a:gd fmla="*/ 16 h 16" name="T45"/>
                <a:gd fmla="*/ 301 w 309" name="T46"/>
                <a:gd fmla="*/ 16 h 16" name="T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6" w="309">
                  <a:moveTo>
                    <a:pt x="301" y="16"/>
                  </a:moveTo>
                  <a:lnTo>
                    <a:pt x="8" y="16"/>
                  </a:lnTo>
                  <a:lnTo>
                    <a:pt x="8" y="16"/>
                  </a:lnTo>
                  <a:lnTo>
                    <a:pt x="4" y="15"/>
                  </a:lnTo>
                  <a:lnTo>
                    <a:pt x="2" y="14"/>
                  </a:lnTo>
                  <a:lnTo>
                    <a:pt x="0" y="11"/>
                  </a:lnTo>
                  <a:lnTo>
                    <a:pt x="0" y="8"/>
                  </a:lnTo>
                  <a:lnTo>
                    <a:pt x="0" y="8"/>
                  </a:lnTo>
                  <a:lnTo>
                    <a:pt x="0" y="5"/>
                  </a:lnTo>
                  <a:lnTo>
                    <a:pt x="2" y="3"/>
                  </a:lnTo>
                  <a:lnTo>
                    <a:pt x="4" y="0"/>
                  </a:lnTo>
                  <a:lnTo>
                    <a:pt x="8" y="0"/>
                  </a:lnTo>
                  <a:lnTo>
                    <a:pt x="301" y="0"/>
                  </a:lnTo>
                  <a:lnTo>
                    <a:pt x="301" y="0"/>
                  </a:lnTo>
                  <a:lnTo>
                    <a:pt x="304" y="0"/>
                  </a:lnTo>
                  <a:lnTo>
                    <a:pt x="307" y="3"/>
                  </a:lnTo>
                  <a:lnTo>
                    <a:pt x="309" y="5"/>
                  </a:lnTo>
                  <a:lnTo>
                    <a:pt x="309" y="8"/>
                  </a:lnTo>
                  <a:lnTo>
                    <a:pt x="309" y="8"/>
                  </a:lnTo>
                  <a:lnTo>
                    <a:pt x="309" y="11"/>
                  </a:lnTo>
                  <a:lnTo>
                    <a:pt x="307" y="14"/>
                  </a:lnTo>
                  <a:lnTo>
                    <a:pt x="304" y="15"/>
                  </a:lnTo>
                  <a:lnTo>
                    <a:pt x="301" y="16"/>
                  </a:lnTo>
                  <a:lnTo>
                    <a:pt x="301" y="16"/>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31" name="Freeform 676">
              <a:extLst>
                <a:ext uri="{FF2B5EF4-FFF2-40B4-BE49-F238E27FC236}">
                  <a16:creationId xmlns:a16="http://schemas.microsoft.com/office/drawing/2014/main" id="{62E5F6FC-237C-4A4E-AD04-9481AA302F81}"/>
                </a:ext>
              </a:extLst>
            </p:cNvPr>
            <p:cNvSpPr>
              <a:spLocks/>
            </p:cNvSpPr>
            <p:nvPr/>
          </p:nvSpPr>
          <p:spPr bwMode="auto">
            <a:xfrm>
              <a:off x="3941763" y="3425825"/>
              <a:ext cx="138112" cy="7938"/>
            </a:xfrm>
            <a:custGeom>
              <a:avLst/>
              <a:gdLst>
                <a:gd fmla="*/ 253 w 261" name="T0"/>
                <a:gd fmla="*/ 15 h 15" name="T1"/>
                <a:gd fmla="*/ 8 w 261" name="T2"/>
                <a:gd fmla="*/ 15 h 15" name="T3"/>
                <a:gd fmla="*/ 8 w 261" name="T4"/>
                <a:gd fmla="*/ 15 h 15" name="T5"/>
                <a:gd fmla="*/ 4 w 261" name="T6"/>
                <a:gd fmla="*/ 14 h 15" name="T7"/>
                <a:gd fmla="*/ 2 w 261" name="T8"/>
                <a:gd fmla="*/ 13 h 15" name="T9"/>
                <a:gd fmla="*/ 0 w 261" name="T10"/>
                <a:gd fmla="*/ 11 h 15" name="T11"/>
                <a:gd fmla="*/ 0 w 261" name="T12"/>
                <a:gd fmla="*/ 8 h 15" name="T13"/>
                <a:gd fmla="*/ 0 w 261" name="T14"/>
                <a:gd fmla="*/ 8 h 15" name="T15"/>
                <a:gd fmla="*/ 0 w 261" name="T16"/>
                <a:gd fmla="*/ 4 h 15" name="T17"/>
                <a:gd fmla="*/ 2 w 261" name="T18"/>
                <a:gd fmla="*/ 2 h 15" name="T19"/>
                <a:gd fmla="*/ 4 w 261" name="T20"/>
                <a:gd fmla="*/ 0 h 15" name="T21"/>
                <a:gd fmla="*/ 8 w 261" name="T22"/>
                <a:gd fmla="*/ 0 h 15" name="T23"/>
                <a:gd fmla="*/ 253 w 261" name="T24"/>
                <a:gd fmla="*/ 0 h 15" name="T25"/>
                <a:gd fmla="*/ 253 w 261" name="T26"/>
                <a:gd fmla="*/ 0 h 15" name="T27"/>
                <a:gd fmla="*/ 256 w 261" name="T28"/>
                <a:gd fmla="*/ 0 h 15" name="T29"/>
                <a:gd fmla="*/ 258 w 261" name="T30"/>
                <a:gd fmla="*/ 2 h 15" name="T31"/>
                <a:gd fmla="*/ 259 w 261" name="T32"/>
                <a:gd fmla="*/ 4 h 15" name="T33"/>
                <a:gd fmla="*/ 261 w 261" name="T34"/>
                <a:gd fmla="*/ 8 h 15" name="T35"/>
                <a:gd fmla="*/ 261 w 261" name="T36"/>
                <a:gd fmla="*/ 8 h 15" name="T37"/>
                <a:gd fmla="*/ 259 w 261" name="T38"/>
                <a:gd fmla="*/ 11 h 15" name="T39"/>
                <a:gd fmla="*/ 258 w 261" name="T40"/>
                <a:gd fmla="*/ 13 h 15" name="T41"/>
                <a:gd fmla="*/ 256 w 261" name="T42"/>
                <a:gd fmla="*/ 14 h 15" name="T43"/>
                <a:gd fmla="*/ 253 w 261" name="T44"/>
                <a:gd fmla="*/ 15 h 15" name="T45"/>
                <a:gd fmla="*/ 253 w 261" name="T46"/>
                <a:gd fmla="*/ 15 h 15" name="T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5" w="261">
                  <a:moveTo>
                    <a:pt x="253" y="15"/>
                  </a:moveTo>
                  <a:lnTo>
                    <a:pt x="8" y="15"/>
                  </a:lnTo>
                  <a:lnTo>
                    <a:pt x="8" y="15"/>
                  </a:lnTo>
                  <a:lnTo>
                    <a:pt x="4" y="14"/>
                  </a:lnTo>
                  <a:lnTo>
                    <a:pt x="2" y="13"/>
                  </a:lnTo>
                  <a:lnTo>
                    <a:pt x="0" y="11"/>
                  </a:lnTo>
                  <a:lnTo>
                    <a:pt x="0" y="8"/>
                  </a:lnTo>
                  <a:lnTo>
                    <a:pt x="0" y="8"/>
                  </a:lnTo>
                  <a:lnTo>
                    <a:pt x="0" y="4"/>
                  </a:lnTo>
                  <a:lnTo>
                    <a:pt x="2" y="2"/>
                  </a:lnTo>
                  <a:lnTo>
                    <a:pt x="4" y="0"/>
                  </a:lnTo>
                  <a:lnTo>
                    <a:pt x="8" y="0"/>
                  </a:lnTo>
                  <a:lnTo>
                    <a:pt x="253" y="0"/>
                  </a:lnTo>
                  <a:lnTo>
                    <a:pt x="253" y="0"/>
                  </a:lnTo>
                  <a:lnTo>
                    <a:pt x="256" y="0"/>
                  </a:lnTo>
                  <a:lnTo>
                    <a:pt x="258" y="2"/>
                  </a:lnTo>
                  <a:lnTo>
                    <a:pt x="259" y="4"/>
                  </a:lnTo>
                  <a:lnTo>
                    <a:pt x="261" y="8"/>
                  </a:lnTo>
                  <a:lnTo>
                    <a:pt x="261" y="8"/>
                  </a:lnTo>
                  <a:lnTo>
                    <a:pt x="259" y="11"/>
                  </a:lnTo>
                  <a:lnTo>
                    <a:pt x="258" y="13"/>
                  </a:lnTo>
                  <a:lnTo>
                    <a:pt x="256" y="14"/>
                  </a:lnTo>
                  <a:lnTo>
                    <a:pt x="253" y="15"/>
                  </a:lnTo>
                  <a:lnTo>
                    <a:pt x="253" y="15"/>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32" name="Freeform 677">
              <a:extLst>
                <a:ext uri="{FF2B5EF4-FFF2-40B4-BE49-F238E27FC236}">
                  <a16:creationId xmlns:a16="http://schemas.microsoft.com/office/drawing/2014/main" id="{CFEAA1A6-D3C6-4FB3-9867-495CF980AF11}"/>
                </a:ext>
              </a:extLst>
            </p:cNvPr>
            <p:cNvSpPr>
              <a:spLocks/>
            </p:cNvSpPr>
            <p:nvPr/>
          </p:nvSpPr>
          <p:spPr bwMode="auto">
            <a:xfrm>
              <a:off x="3941763" y="3397250"/>
              <a:ext cx="163512" cy="7938"/>
            </a:xfrm>
            <a:custGeom>
              <a:avLst/>
              <a:gdLst>
                <a:gd fmla="*/ 301 w 309" name="T0"/>
                <a:gd fmla="*/ 15 h 15" name="T1"/>
                <a:gd fmla="*/ 8 w 309" name="T2"/>
                <a:gd fmla="*/ 15 h 15" name="T3"/>
                <a:gd fmla="*/ 8 w 309" name="T4"/>
                <a:gd fmla="*/ 15 h 15" name="T5"/>
                <a:gd fmla="*/ 4 w 309" name="T6"/>
                <a:gd fmla="*/ 15 h 15" name="T7"/>
                <a:gd fmla="*/ 2 w 309" name="T8"/>
                <a:gd fmla="*/ 13 h 15" name="T9"/>
                <a:gd fmla="*/ 0 w 309" name="T10"/>
                <a:gd fmla="*/ 11 h 15" name="T11"/>
                <a:gd fmla="*/ 0 w 309" name="T12"/>
                <a:gd fmla="*/ 7 h 15" name="T13"/>
                <a:gd fmla="*/ 0 w 309" name="T14"/>
                <a:gd fmla="*/ 7 h 15" name="T15"/>
                <a:gd fmla="*/ 0 w 309" name="T16"/>
                <a:gd fmla="*/ 4 h 15" name="T17"/>
                <a:gd fmla="*/ 2 w 309" name="T18"/>
                <a:gd fmla="*/ 2 h 15" name="T19"/>
                <a:gd fmla="*/ 4 w 309" name="T20"/>
                <a:gd fmla="*/ 1 h 15" name="T21"/>
                <a:gd fmla="*/ 8 w 309" name="T22"/>
                <a:gd fmla="*/ 0 h 15" name="T23"/>
                <a:gd fmla="*/ 301 w 309" name="T24"/>
                <a:gd fmla="*/ 0 h 15" name="T25"/>
                <a:gd fmla="*/ 301 w 309" name="T26"/>
                <a:gd fmla="*/ 0 h 15" name="T27"/>
                <a:gd fmla="*/ 304 w 309" name="T28"/>
                <a:gd fmla="*/ 1 h 15" name="T29"/>
                <a:gd fmla="*/ 307 w 309" name="T30"/>
                <a:gd fmla="*/ 2 h 15" name="T31"/>
                <a:gd fmla="*/ 309 w 309" name="T32"/>
                <a:gd fmla="*/ 4 h 15" name="T33"/>
                <a:gd fmla="*/ 309 w 309" name="T34"/>
                <a:gd fmla="*/ 7 h 15" name="T35"/>
                <a:gd fmla="*/ 309 w 309" name="T36"/>
                <a:gd fmla="*/ 7 h 15" name="T37"/>
                <a:gd fmla="*/ 309 w 309" name="T38"/>
                <a:gd fmla="*/ 11 h 15" name="T39"/>
                <a:gd fmla="*/ 307 w 309" name="T40"/>
                <a:gd fmla="*/ 13 h 15" name="T41"/>
                <a:gd fmla="*/ 304 w 309" name="T42"/>
                <a:gd fmla="*/ 15 h 15" name="T43"/>
                <a:gd fmla="*/ 301 w 309" name="T44"/>
                <a:gd fmla="*/ 15 h 15" name="T45"/>
                <a:gd fmla="*/ 301 w 309" name="T46"/>
                <a:gd fmla="*/ 15 h 15" name="T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5" w="309">
                  <a:moveTo>
                    <a:pt x="301" y="15"/>
                  </a:moveTo>
                  <a:lnTo>
                    <a:pt x="8" y="15"/>
                  </a:lnTo>
                  <a:lnTo>
                    <a:pt x="8" y="15"/>
                  </a:lnTo>
                  <a:lnTo>
                    <a:pt x="4" y="15"/>
                  </a:lnTo>
                  <a:lnTo>
                    <a:pt x="2" y="13"/>
                  </a:lnTo>
                  <a:lnTo>
                    <a:pt x="0" y="11"/>
                  </a:lnTo>
                  <a:lnTo>
                    <a:pt x="0" y="7"/>
                  </a:lnTo>
                  <a:lnTo>
                    <a:pt x="0" y="7"/>
                  </a:lnTo>
                  <a:lnTo>
                    <a:pt x="0" y="4"/>
                  </a:lnTo>
                  <a:lnTo>
                    <a:pt x="2" y="2"/>
                  </a:lnTo>
                  <a:lnTo>
                    <a:pt x="4" y="1"/>
                  </a:lnTo>
                  <a:lnTo>
                    <a:pt x="8" y="0"/>
                  </a:lnTo>
                  <a:lnTo>
                    <a:pt x="301" y="0"/>
                  </a:lnTo>
                  <a:lnTo>
                    <a:pt x="301" y="0"/>
                  </a:lnTo>
                  <a:lnTo>
                    <a:pt x="304" y="1"/>
                  </a:lnTo>
                  <a:lnTo>
                    <a:pt x="307" y="2"/>
                  </a:lnTo>
                  <a:lnTo>
                    <a:pt x="309" y="4"/>
                  </a:lnTo>
                  <a:lnTo>
                    <a:pt x="309" y="7"/>
                  </a:lnTo>
                  <a:lnTo>
                    <a:pt x="309" y="7"/>
                  </a:lnTo>
                  <a:lnTo>
                    <a:pt x="309" y="11"/>
                  </a:lnTo>
                  <a:lnTo>
                    <a:pt x="307" y="13"/>
                  </a:lnTo>
                  <a:lnTo>
                    <a:pt x="304" y="15"/>
                  </a:lnTo>
                  <a:lnTo>
                    <a:pt x="301" y="15"/>
                  </a:lnTo>
                  <a:lnTo>
                    <a:pt x="301" y="15"/>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33" name="Freeform 678">
              <a:extLst>
                <a:ext uri="{FF2B5EF4-FFF2-40B4-BE49-F238E27FC236}">
                  <a16:creationId xmlns:a16="http://schemas.microsoft.com/office/drawing/2014/main" id="{162B1EF5-F3D7-484A-9353-CC976D82D044}"/>
                </a:ext>
              </a:extLst>
            </p:cNvPr>
            <p:cNvSpPr>
              <a:spLocks noEditPoints="1"/>
            </p:cNvSpPr>
            <p:nvPr/>
          </p:nvSpPr>
          <p:spPr bwMode="auto">
            <a:xfrm>
              <a:off x="3875088" y="3525838"/>
              <a:ext cx="46037" cy="46038"/>
            </a:xfrm>
            <a:custGeom>
              <a:avLst/>
              <a:gdLst>
                <a:gd fmla="*/ 86 w 86" name="T0"/>
                <a:gd fmla="*/ 87 h 87" name="T1"/>
                <a:gd fmla="*/ 0 w 86" name="T2"/>
                <a:gd fmla="*/ 87 h 87" name="T3"/>
                <a:gd fmla="*/ 0 w 86" name="T4"/>
                <a:gd fmla="*/ 0 h 87" name="T5"/>
                <a:gd fmla="*/ 86 w 86" name="T6"/>
                <a:gd fmla="*/ 0 h 87" name="T7"/>
                <a:gd fmla="*/ 86 w 86" name="T8"/>
                <a:gd fmla="*/ 87 h 87" name="T9"/>
                <a:gd fmla="*/ 10 w 86" name="T10"/>
                <a:gd fmla="*/ 77 h 87" name="T11"/>
                <a:gd fmla="*/ 75 w 86" name="T12"/>
                <a:gd fmla="*/ 77 h 87" name="T13"/>
                <a:gd fmla="*/ 75 w 86" name="T14"/>
                <a:gd fmla="*/ 12 h 87" name="T15"/>
                <a:gd fmla="*/ 10 w 86" name="T16"/>
                <a:gd fmla="*/ 12 h 87" name="T17"/>
                <a:gd fmla="*/ 10 w 86" name="T18"/>
                <a:gd fmla="*/ 77 h 87" name="T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7" w="86">
                  <a:moveTo>
                    <a:pt x="86" y="87"/>
                  </a:moveTo>
                  <a:lnTo>
                    <a:pt x="0" y="87"/>
                  </a:lnTo>
                  <a:lnTo>
                    <a:pt x="0" y="0"/>
                  </a:lnTo>
                  <a:lnTo>
                    <a:pt x="86" y="0"/>
                  </a:lnTo>
                  <a:lnTo>
                    <a:pt x="86" y="87"/>
                  </a:lnTo>
                  <a:close/>
                  <a:moveTo>
                    <a:pt x="10" y="77"/>
                  </a:moveTo>
                  <a:lnTo>
                    <a:pt x="75" y="77"/>
                  </a:lnTo>
                  <a:lnTo>
                    <a:pt x="75" y="12"/>
                  </a:lnTo>
                  <a:lnTo>
                    <a:pt x="10" y="12"/>
                  </a:lnTo>
                  <a:lnTo>
                    <a:pt x="10" y="77"/>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34" name="Freeform 679">
              <a:extLst>
                <a:ext uri="{FF2B5EF4-FFF2-40B4-BE49-F238E27FC236}">
                  <a16:creationId xmlns:a16="http://schemas.microsoft.com/office/drawing/2014/main" id="{62751233-90CE-4015-B737-F756E9324EEB}"/>
                </a:ext>
              </a:extLst>
            </p:cNvPr>
            <p:cNvSpPr>
              <a:spLocks noEditPoints="1"/>
            </p:cNvSpPr>
            <p:nvPr/>
          </p:nvSpPr>
          <p:spPr bwMode="auto">
            <a:xfrm>
              <a:off x="3875088" y="3459163"/>
              <a:ext cx="46037" cy="46038"/>
            </a:xfrm>
            <a:custGeom>
              <a:avLst/>
              <a:gdLst>
                <a:gd fmla="*/ 86 w 86" name="T0"/>
                <a:gd fmla="*/ 86 h 86" name="T1"/>
                <a:gd fmla="*/ 0 w 86" name="T2"/>
                <a:gd fmla="*/ 86 h 86" name="T3"/>
                <a:gd fmla="*/ 0 w 86" name="T4"/>
                <a:gd fmla="*/ 0 h 86" name="T5"/>
                <a:gd fmla="*/ 86 w 86" name="T6"/>
                <a:gd fmla="*/ 0 h 86" name="T7"/>
                <a:gd fmla="*/ 86 w 86" name="T8"/>
                <a:gd fmla="*/ 86 h 86" name="T9"/>
                <a:gd fmla="*/ 10 w 86" name="T10"/>
                <a:gd fmla="*/ 75 h 86" name="T11"/>
                <a:gd fmla="*/ 75 w 86" name="T12"/>
                <a:gd fmla="*/ 75 h 86" name="T13"/>
                <a:gd fmla="*/ 75 w 86" name="T14"/>
                <a:gd fmla="*/ 10 h 86" name="T15"/>
                <a:gd fmla="*/ 10 w 86" name="T16"/>
                <a:gd fmla="*/ 10 h 86" name="T17"/>
                <a:gd fmla="*/ 10 w 86" name="T18"/>
                <a:gd fmla="*/ 75 h 86" name="T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6" w="86">
                  <a:moveTo>
                    <a:pt x="86" y="86"/>
                  </a:moveTo>
                  <a:lnTo>
                    <a:pt x="0" y="86"/>
                  </a:lnTo>
                  <a:lnTo>
                    <a:pt x="0" y="0"/>
                  </a:lnTo>
                  <a:lnTo>
                    <a:pt x="86" y="0"/>
                  </a:lnTo>
                  <a:lnTo>
                    <a:pt x="86" y="86"/>
                  </a:lnTo>
                  <a:close/>
                  <a:moveTo>
                    <a:pt x="10" y="75"/>
                  </a:moveTo>
                  <a:lnTo>
                    <a:pt x="75" y="75"/>
                  </a:lnTo>
                  <a:lnTo>
                    <a:pt x="75" y="10"/>
                  </a:lnTo>
                  <a:lnTo>
                    <a:pt x="10" y="10"/>
                  </a:lnTo>
                  <a:lnTo>
                    <a:pt x="10" y="75"/>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35" name="Freeform 680">
              <a:extLst>
                <a:ext uri="{FF2B5EF4-FFF2-40B4-BE49-F238E27FC236}">
                  <a16:creationId xmlns:a16="http://schemas.microsoft.com/office/drawing/2014/main" id="{CCDA4FBA-F320-4F9C-8E31-BBC102CC1B1A}"/>
                </a:ext>
              </a:extLst>
            </p:cNvPr>
            <p:cNvSpPr>
              <a:spLocks noEditPoints="1"/>
            </p:cNvSpPr>
            <p:nvPr/>
          </p:nvSpPr>
          <p:spPr bwMode="auto">
            <a:xfrm>
              <a:off x="3875088" y="3392488"/>
              <a:ext cx="46037" cy="46038"/>
            </a:xfrm>
            <a:custGeom>
              <a:avLst/>
              <a:gdLst>
                <a:gd fmla="*/ 86 w 86" name="T0"/>
                <a:gd fmla="*/ 86 h 86" name="T1"/>
                <a:gd fmla="*/ 0 w 86" name="T2"/>
                <a:gd fmla="*/ 86 h 86" name="T3"/>
                <a:gd fmla="*/ 0 w 86" name="T4"/>
                <a:gd fmla="*/ 0 h 86" name="T5"/>
                <a:gd fmla="*/ 86 w 86" name="T6"/>
                <a:gd fmla="*/ 0 h 86" name="T7"/>
                <a:gd fmla="*/ 86 w 86" name="T8"/>
                <a:gd fmla="*/ 86 h 86" name="T9"/>
                <a:gd fmla="*/ 10 w 86" name="T10"/>
                <a:gd fmla="*/ 76 h 86" name="T11"/>
                <a:gd fmla="*/ 75 w 86" name="T12"/>
                <a:gd fmla="*/ 76 h 86" name="T13"/>
                <a:gd fmla="*/ 75 w 86" name="T14"/>
                <a:gd fmla="*/ 10 h 86" name="T15"/>
                <a:gd fmla="*/ 10 w 86" name="T16"/>
                <a:gd fmla="*/ 10 h 86" name="T17"/>
                <a:gd fmla="*/ 10 w 86" name="T18"/>
                <a:gd fmla="*/ 76 h 86" name="T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6" w="86">
                  <a:moveTo>
                    <a:pt x="86" y="86"/>
                  </a:moveTo>
                  <a:lnTo>
                    <a:pt x="0" y="86"/>
                  </a:lnTo>
                  <a:lnTo>
                    <a:pt x="0" y="0"/>
                  </a:lnTo>
                  <a:lnTo>
                    <a:pt x="86" y="0"/>
                  </a:lnTo>
                  <a:lnTo>
                    <a:pt x="86" y="86"/>
                  </a:lnTo>
                  <a:close/>
                  <a:moveTo>
                    <a:pt x="10" y="76"/>
                  </a:moveTo>
                  <a:lnTo>
                    <a:pt x="75" y="76"/>
                  </a:lnTo>
                  <a:lnTo>
                    <a:pt x="75" y="10"/>
                  </a:lnTo>
                  <a:lnTo>
                    <a:pt x="10" y="10"/>
                  </a:lnTo>
                  <a:lnTo>
                    <a:pt x="10" y="76"/>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36" name="Freeform 681">
              <a:extLst>
                <a:ext uri="{FF2B5EF4-FFF2-40B4-BE49-F238E27FC236}">
                  <a16:creationId xmlns:a16="http://schemas.microsoft.com/office/drawing/2014/main" id="{68E8FA66-C4D6-45D2-8F1A-A278C9B80C13}"/>
                </a:ext>
              </a:extLst>
            </p:cNvPr>
            <p:cNvSpPr>
              <a:spLocks/>
            </p:cNvSpPr>
            <p:nvPr/>
          </p:nvSpPr>
          <p:spPr bwMode="auto">
            <a:xfrm>
              <a:off x="3875088" y="3427413"/>
              <a:ext cx="63500" cy="68263"/>
            </a:xfrm>
            <a:custGeom>
              <a:avLst/>
              <a:gdLst>
                <a:gd fmla="*/ 39 w 119" name="T0"/>
                <a:gd fmla="*/ 131 h 131" name="T1"/>
                <a:gd fmla="*/ 39 w 119" name="T2"/>
                <a:gd fmla="*/ 131 h 131" name="T3"/>
                <a:gd fmla="*/ 46 w 119" name="T4"/>
                <a:gd fmla="*/ 117 h 131" name="T5"/>
                <a:gd fmla="*/ 55 w 119" name="T6"/>
                <a:gd fmla="*/ 102 h 131" name="T7"/>
                <a:gd fmla="*/ 73 w 119" name="T8"/>
                <a:gd fmla="*/ 72 h 131" name="T9"/>
                <a:gd fmla="*/ 94 w 119" name="T10"/>
                <a:gd fmla="*/ 42 h 131" name="T11"/>
                <a:gd fmla="*/ 119 w 119" name="T12"/>
                <a:gd fmla="*/ 11 h 131" name="T13"/>
                <a:gd fmla="*/ 119 w 119" name="T14"/>
                <a:gd fmla="*/ 0 h 131" name="T15"/>
                <a:gd fmla="*/ 119 w 119" name="T16"/>
                <a:gd fmla="*/ 0 h 131" name="T17"/>
                <a:gd fmla="*/ 94 w 119" name="T18"/>
                <a:gd fmla="*/ 26 h 131" name="T19"/>
                <a:gd fmla="*/ 73 w 119" name="T20"/>
                <a:gd fmla="*/ 50 h 131" name="T21"/>
                <a:gd fmla="*/ 53 w 119" name="T22"/>
                <a:gd fmla="*/ 76 h 131" name="T23"/>
                <a:gd fmla="*/ 36 w 119" name="T24"/>
                <a:gd fmla="*/ 102 h 131" name="T25"/>
                <a:gd fmla="*/ 36 w 119" name="T26"/>
                <a:gd fmla="*/ 102 h 131" name="T27"/>
                <a:gd fmla="*/ 26 w 119" name="T28"/>
                <a:gd fmla="*/ 91 h 131" name="T29"/>
                <a:gd fmla="*/ 20 w 119" name="T30"/>
                <a:gd fmla="*/ 85 h 131" name="T31"/>
                <a:gd fmla="*/ 17 w 119" name="T32"/>
                <a:gd fmla="*/ 82 h 131" name="T33"/>
                <a:gd fmla="*/ 17 w 119" name="T34"/>
                <a:gd fmla="*/ 82 h 131" name="T35"/>
                <a:gd fmla="*/ 11 w 119" name="T36"/>
                <a:gd fmla="*/ 88 h 131" name="T37"/>
                <a:gd fmla="*/ 5 w 119" name="T38"/>
                <a:gd fmla="*/ 92 h 131" name="T39"/>
                <a:gd fmla="*/ 0 w 119" name="T40"/>
                <a:gd fmla="*/ 94 h 131" name="T41"/>
                <a:gd fmla="*/ 0 w 119" name="T42"/>
                <a:gd fmla="*/ 94 h 131" name="T43"/>
                <a:gd fmla="*/ 3 w 119" name="T44"/>
                <a:gd fmla="*/ 97 h 131" name="T45"/>
                <a:gd fmla="*/ 12 w 119" name="T46"/>
                <a:gd fmla="*/ 104 h 131" name="T47"/>
                <a:gd fmla="*/ 24 w 119" name="T48"/>
                <a:gd fmla="*/ 116 h 131" name="T49"/>
                <a:gd fmla="*/ 39 w 119" name="T50"/>
                <a:gd fmla="*/ 131 h 131" name="T51"/>
                <a:gd fmla="*/ 39 w 119" name="T52"/>
                <a:gd fmla="*/ 131 h 131" name="T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31" w="119">
                  <a:moveTo>
                    <a:pt x="39" y="131"/>
                  </a:moveTo>
                  <a:lnTo>
                    <a:pt x="39" y="131"/>
                  </a:lnTo>
                  <a:lnTo>
                    <a:pt x="46" y="117"/>
                  </a:lnTo>
                  <a:lnTo>
                    <a:pt x="55" y="102"/>
                  </a:lnTo>
                  <a:lnTo>
                    <a:pt x="73" y="72"/>
                  </a:lnTo>
                  <a:lnTo>
                    <a:pt x="94" y="42"/>
                  </a:lnTo>
                  <a:lnTo>
                    <a:pt x="119" y="11"/>
                  </a:lnTo>
                  <a:lnTo>
                    <a:pt x="119" y="0"/>
                  </a:lnTo>
                  <a:lnTo>
                    <a:pt x="119" y="0"/>
                  </a:lnTo>
                  <a:lnTo>
                    <a:pt x="94" y="26"/>
                  </a:lnTo>
                  <a:lnTo>
                    <a:pt x="73" y="50"/>
                  </a:lnTo>
                  <a:lnTo>
                    <a:pt x="53" y="76"/>
                  </a:lnTo>
                  <a:lnTo>
                    <a:pt x="36" y="102"/>
                  </a:lnTo>
                  <a:lnTo>
                    <a:pt x="36" y="102"/>
                  </a:lnTo>
                  <a:lnTo>
                    <a:pt x="26" y="91"/>
                  </a:lnTo>
                  <a:lnTo>
                    <a:pt x="20" y="85"/>
                  </a:lnTo>
                  <a:lnTo>
                    <a:pt x="17" y="82"/>
                  </a:lnTo>
                  <a:lnTo>
                    <a:pt x="17" y="82"/>
                  </a:lnTo>
                  <a:lnTo>
                    <a:pt x="11" y="88"/>
                  </a:lnTo>
                  <a:lnTo>
                    <a:pt x="5" y="92"/>
                  </a:lnTo>
                  <a:lnTo>
                    <a:pt x="0" y="94"/>
                  </a:lnTo>
                  <a:lnTo>
                    <a:pt x="0" y="94"/>
                  </a:lnTo>
                  <a:lnTo>
                    <a:pt x="3" y="97"/>
                  </a:lnTo>
                  <a:lnTo>
                    <a:pt x="12" y="104"/>
                  </a:lnTo>
                  <a:lnTo>
                    <a:pt x="24" y="116"/>
                  </a:lnTo>
                  <a:lnTo>
                    <a:pt x="39" y="131"/>
                  </a:lnTo>
                  <a:lnTo>
                    <a:pt x="39" y="131"/>
                  </a:lnTo>
                  <a:close/>
                </a:path>
              </a:pathLst>
            </a:custGeom>
            <a:solidFill>
              <a:srgbClr val="5FB446"/>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37" name="Freeform 682">
              <a:extLst>
                <a:ext uri="{FF2B5EF4-FFF2-40B4-BE49-F238E27FC236}">
                  <a16:creationId xmlns:a16="http://schemas.microsoft.com/office/drawing/2014/main" id="{4B6C8DBD-01FE-4F0F-87DE-4B0DFD7EB634}"/>
                </a:ext>
              </a:extLst>
            </p:cNvPr>
            <p:cNvSpPr>
              <a:spLocks/>
            </p:cNvSpPr>
            <p:nvPr/>
          </p:nvSpPr>
          <p:spPr bwMode="auto">
            <a:xfrm>
              <a:off x="3795713" y="3321050"/>
              <a:ext cx="11112" cy="25400"/>
            </a:xfrm>
            <a:custGeom>
              <a:avLst/>
              <a:gdLst>
                <a:gd fmla="*/ 9 w 19" name="T0"/>
                <a:gd fmla="*/ 47 h 47" name="T1"/>
                <a:gd fmla="*/ 9 w 19" name="T2"/>
                <a:gd fmla="*/ 47 h 47" name="T3"/>
                <a:gd fmla="*/ 14 w 19" name="T4"/>
                <a:gd fmla="*/ 46 h 47" name="T5"/>
                <a:gd fmla="*/ 15 w 19" name="T6"/>
                <a:gd fmla="*/ 45 h 47" name="T7"/>
                <a:gd fmla="*/ 16 w 19" name="T8"/>
                <a:gd fmla="*/ 44 h 47" name="T9"/>
                <a:gd fmla="*/ 19 w 19" name="T10"/>
                <a:gd fmla="*/ 7 h 47" name="T11"/>
                <a:gd fmla="*/ 19 w 19" name="T12"/>
                <a:gd fmla="*/ 7 h 47" name="T13"/>
                <a:gd fmla="*/ 18 w 19" name="T14"/>
                <a:gd fmla="*/ 5 h 47" name="T15"/>
                <a:gd fmla="*/ 16 w 19" name="T16"/>
                <a:gd fmla="*/ 2 h 47" name="T17"/>
                <a:gd fmla="*/ 14 w 19" name="T18"/>
                <a:gd fmla="*/ 1 h 47" name="T19"/>
                <a:gd fmla="*/ 9 w 19" name="T20"/>
                <a:gd fmla="*/ 0 h 47" name="T21"/>
                <a:gd fmla="*/ 9 w 19" name="T22"/>
                <a:gd fmla="*/ 0 h 47" name="T23"/>
                <a:gd fmla="*/ 6 w 19" name="T24"/>
                <a:gd fmla="*/ 1 h 47" name="T25"/>
                <a:gd fmla="*/ 3 w 19" name="T26"/>
                <a:gd fmla="*/ 2 h 47" name="T27"/>
                <a:gd fmla="*/ 0 w 19" name="T28"/>
                <a:gd fmla="*/ 5 h 47" name="T29"/>
                <a:gd fmla="*/ 0 w 19" name="T30"/>
                <a:gd fmla="*/ 7 h 47" name="T31"/>
                <a:gd fmla="*/ 4 w 19" name="T32"/>
                <a:gd fmla="*/ 44 h 47" name="T33"/>
                <a:gd fmla="*/ 4 w 19" name="T34"/>
                <a:gd fmla="*/ 44 h 47" name="T35"/>
                <a:gd fmla="*/ 4 w 19" name="T36"/>
                <a:gd fmla="*/ 45 h 47" name="T37"/>
                <a:gd fmla="*/ 5 w 19" name="T38"/>
                <a:gd fmla="*/ 46 h 47" name="T39"/>
                <a:gd fmla="*/ 9 w 19" name="T40"/>
                <a:gd fmla="*/ 47 h 47" name="T41"/>
                <a:gd fmla="*/ 9 w 19" name="T42"/>
                <a:gd fmla="*/ 47 h 47" name="T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7" w="19">
                  <a:moveTo>
                    <a:pt x="9" y="47"/>
                  </a:moveTo>
                  <a:lnTo>
                    <a:pt x="9" y="47"/>
                  </a:lnTo>
                  <a:lnTo>
                    <a:pt x="14" y="46"/>
                  </a:lnTo>
                  <a:lnTo>
                    <a:pt x="15" y="45"/>
                  </a:lnTo>
                  <a:lnTo>
                    <a:pt x="16" y="44"/>
                  </a:lnTo>
                  <a:lnTo>
                    <a:pt x="19" y="7"/>
                  </a:lnTo>
                  <a:lnTo>
                    <a:pt x="19" y="7"/>
                  </a:lnTo>
                  <a:lnTo>
                    <a:pt x="18" y="5"/>
                  </a:lnTo>
                  <a:lnTo>
                    <a:pt x="16" y="2"/>
                  </a:lnTo>
                  <a:lnTo>
                    <a:pt x="14" y="1"/>
                  </a:lnTo>
                  <a:lnTo>
                    <a:pt x="9" y="0"/>
                  </a:lnTo>
                  <a:lnTo>
                    <a:pt x="9" y="0"/>
                  </a:lnTo>
                  <a:lnTo>
                    <a:pt x="6" y="1"/>
                  </a:lnTo>
                  <a:lnTo>
                    <a:pt x="3" y="2"/>
                  </a:lnTo>
                  <a:lnTo>
                    <a:pt x="0" y="5"/>
                  </a:lnTo>
                  <a:lnTo>
                    <a:pt x="0" y="7"/>
                  </a:lnTo>
                  <a:lnTo>
                    <a:pt x="4" y="44"/>
                  </a:lnTo>
                  <a:lnTo>
                    <a:pt x="4" y="44"/>
                  </a:lnTo>
                  <a:lnTo>
                    <a:pt x="4" y="45"/>
                  </a:lnTo>
                  <a:lnTo>
                    <a:pt x="5" y="46"/>
                  </a:lnTo>
                  <a:lnTo>
                    <a:pt x="9" y="47"/>
                  </a:lnTo>
                  <a:lnTo>
                    <a:pt x="9" y="47"/>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38" name="Freeform 683">
              <a:extLst>
                <a:ext uri="{FF2B5EF4-FFF2-40B4-BE49-F238E27FC236}">
                  <a16:creationId xmlns:a16="http://schemas.microsoft.com/office/drawing/2014/main" id="{316F4B84-A11C-4DAF-91E1-5F671FB509BA}"/>
                </a:ext>
              </a:extLst>
            </p:cNvPr>
            <p:cNvSpPr>
              <a:spLocks/>
            </p:cNvSpPr>
            <p:nvPr/>
          </p:nvSpPr>
          <p:spPr bwMode="auto">
            <a:xfrm>
              <a:off x="3795713" y="3321050"/>
              <a:ext cx="11112" cy="25400"/>
            </a:xfrm>
            <a:custGeom>
              <a:avLst/>
              <a:gdLst>
                <a:gd fmla="*/ 9 w 19" name="T0"/>
                <a:gd fmla="*/ 47 h 47" name="T1"/>
                <a:gd fmla="*/ 9 w 19" name="T2"/>
                <a:gd fmla="*/ 47 h 47" name="T3"/>
                <a:gd fmla="*/ 14 w 19" name="T4"/>
                <a:gd fmla="*/ 46 h 47" name="T5"/>
                <a:gd fmla="*/ 15 w 19" name="T6"/>
                <a:gd fmla="*/ 45 h 47" name="T7"/>
                <a:gd fmla="*/ 16 w 19" name="T8"/>
                <a:gd fmla="*/ 44 h 47" name="T9"/>
                <a:gd fmla="*/ 19 w 19" name="T10"/>
                <a:gd fmla="*/ 7 h 47" name="T11"/>
                <a:gd fmla="*/ 19 w 19" name="T12"/>
                <a:gd fmla="*/ 7 h 47" name="T13"/>
                <a:gd fmla="*/ 18 w 19" name="T14"/>
                <a:gd fmla="*/ 5 h 47" name="T15"/>
                <a:gd fmla="*/ 16 w 19" name="T16"/>
                <a:gd fmla="*/ 2 h 47" name="T17"/>
                <a:gd fmla="*/ 14 w 19" name="T18"/>
                <a:gd fmla="*/ 1 h 47" name="T19"/>
                <a:gd fmla="*/ 9 w 19" name="T20"/>
                <a:gd fmla="*/ 0 h 47" name="T21"/>
                <a:gd fmla="*/ 9 w 19" name="T22"/>
                <a:gd fmla="*/ 0 h 47" name="T23"/>
                <a:gd fmla="*/ 6 w 19" name="T24"/>
                <a:gd fmla="*/ 1 h 47" name="T25"/>
                <a:gd fmla="*/ 3 w 19" name="T26"/>
                <a:gd fmla="*/ 2 h 47" name="T27"/>
                <a:gd fmla="*/ 0 w 19" name="T28"/>
                <a:gd fmla="*/ 5 h 47" name="T29"/>
                <a:gd fmla="*/ 0 w 19" name="T30"/>
                <a:gd fmla="*/ 7 h 47" name="T31"/>
                <a:gd fmla="*/ 4 w 19" name="T32"/>
                <a:gd fmla="*/ 44 h 47" name="T33"/>
                <a:gd fmla="*/ 4 w 19" name="T34"/>
                <a:gd fmla="*/ 44 h 47" name="T35"/>
                <a:gd fmla="*/ 4 w 19" name="T36"/>
                <a:gd fmla="*/ 45 h 47" name="T37"/>
                <a:gd fmla="*/ 5 w 19" name="T38"/>
                <a:gd fmla="*/ 46 h 47" name="T39"/>
                <a:gd fmla="*/ 9 w 19" name="T40"/>
                <a:gd fmla="*/ 47 h 47" name="T41"/>
                <a:gd fmla="*/ 9 w 19" name="T42"/>
                <a:gd fmla="*/ 47 h 47" name="T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7" w="19">
                  <a:moveTo>
                    <a:pt x="9" y="47"/>
                  </a:moveTo>
                  <a:lnTo>
                    <a:pt x="9" y="47"/>
                  </a:lnTo>
                  <a:lnTo>
                    <a:pt x="14" y="46"/>
                  </a:lnTo>
                  <a:lnTo>
                    <a:pt x="15" y="45"/>
                  </a:lnTo>
                  <a:lnTo>
                    <a:pt x="16" y="44"/>
                  </a:lnTo>
                  <a:lnTo>
                    <a:pt x="19" y="7"/>
                  </a:lnTo>
                  <a:lnTo>
                    <a:pt x="19" y="7"/>
                  </a:lnTo>
                  <a:lnTo>
                    <a:pt x="18" y="5"/>
                  </a:lnTo>
                  <a:lnTo>
                    <a:pt x="16" y="2"/>
                  </a:lnTo>
                  <a:lnTo>
                    <a:pt x="14" y="1"/>
                  </a:lnTo>
                  <a:lnTo>
                    <a:pt x="9" y="0"/>
                  </a:lnTo>
                  <a:lnTo>
                    <a:pt x="9" y="0"/>
                  </a:lnTo>
                  <a:lnTo>
                    <a:pt x="6" y="1"/>
                  </a:lnTo>
                  <a:lnTo>
                    <a:pt x="3" y="2"/>
                  </a:lnTo>
                  <a:lnTo>
                    <a:pt x="0" y="5"/>
                  </a:lnTo>
                  <a:lnTo>
                    <a:pt x="0" y="7"/>
                  </a:lnTo>
                  <a:lnTo>
                    <a:pt x="4" y="44"/>
                  </a:lnTo>
                  <a:lnTo>
                    <a:pt x="4" y="44"/>
                  </a:lnTo>
                  <a:lnTo>
                    <a:pt x="4" y="45"/>
                  </a:lnTo>
                  <a:lnTo>
                    <a:pt x="5" y="46"/>
                  </a:lnTo>
                  <a:lnTo>
                    <a:pt x="9" y="47"/>
                  </a:lnTo>
                  <a:lnTo>
                    <a:pt x="9"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39" name="Freeform 684">
              <a:extLst>
                <a:ext uri="{FF2B5EF4-FFF2-40B4-BE49-F238E27FC236}">
                  <a16:creationId xmlns:a16="http://schemas.microsoft.com/office/drawing/2014/main" id="{122A983F-C69C-48E0-A25A-83D934C24D0D}"/>
                </a:ext>
              </a:extLst>
            </p:cNvPr>
            <p:cNvSpPr>
              <a:spLocks/>
            </p:cNvSpPr>
            <p:nvPr/>
          </p:nvSpPr>
          <p:spPr bwMode="auto">
            <a:xfrm>
              <a:off x="3768725" y="3336925"/>
              <a:ext cx="22225" cy="17463"/>
            </a:xfrm>
            <a:custGeom>
              <a:avLst/>
              <a:gdLst>
                <a:gd fmla="*/ 43 w 44" name="T0"/>
                <a:gd fmla="*/ 29 h 33" name="T1"/>
                <a:gd fmla="*/ 43 w 44" name="T2"/>
                <a:gd fmla="*/ 29 h 33" name="T3"/>
                <a:gd fmla="*/ 44 w 44" name="T4"/>
                <a:gd fmla="*/ 25 h 33" name="T5"/>
                <a:gd fmla="*/ 43 w 44" name="T6"/>
                <a:gd fmla="*/ 24 h 33" name="T7"/>
                <a:gd fmla="*/ 42 w 44" name="T8"/>
                <a:gd fmla="*/ 23 h 33" name="T9"/>
                <a:gd fmla="*/ 13 w 44" name="T10"/>
                <a:gd fmla="*/ 1 h 33" name="T11"/>
                <a:gd fmla="*/ 13 w 44" name="T12"/>
                <a:gd fmla="*/ 1 h 33" name="T13"/>
                <a:gd fmla="*/ 9 w 44" name="T14"/>
                <a:gd fmla="*/ 0 h 33" name="T15"/>
                <a:gd fmla="*/ 7 w 44" name="T16"/>
                <a:gd fmla="*/ 1 h 33" name="T17"/>
                <a:gd fmla="*/ 4 w 44" name="T18"/>
                <a:gd fmla="*/ 4 h 33" name="T19"/>
                <a:gd fmla="*/ 2 w 44" name="T20"/>
                <a:gd fmla="*/ 6 h 33" name="T21"/>
                <a:gd fmla="*/ 2 w 44" name="T22"/>
                <a:gd fmla="*/ 6 h 33" name="T23"/>
                <a:gd fmla="*/ 0 w 44" name="T24"/>
                <a:gd fmla="*/ 9 h 33" name="T25"/>
                <a:gd fmla="*/ 0 w 44" name="T26"/>
                <a:gd fmla="*/ 13 h 33" name="T27"/>
                <a:gd fmla="*/ 2 w 44" name="T28"/>
                <a:gd fmla="*/ 16 h 33" name="T29"/>
                <a:gd fmla="*/ 3 w 44" name="T30"/>
                <a:gd fmla="*/ 18 h 33" name="T31"/>
                <a:gd fmla="*/ 36 w 44" name="T32"/>
                <a:gd fmla="*/ 33 h 33" name="T33"/>
                <a:gd fmla="*/ 36 w 44" name="T34"/>
                <a:gd fmla="*/ 33 h 33" name="T35"/>
                <a:gd fmla="*/ 38 w 44" name="T36"/>
                <a:gd fmla="*/ 33 h 33" name="T37"/>
                <a:gd fmla="*/ 40 w 44" name="T38"/>
                <a:gd fmla="*/ 33 h 33" name="T39"/>
                <a:gd fmla="*/ 43 w 44" name="T40"/>
                <a:gd fmla="*/ 29 h 33" name="T41"/>
                <a:gd fmla="*/ 43 w 44" name="T42"/>
                <a:gd fmla="*/ 29 h 33" name="T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3" w="44">
                  <a:moveTo>
                    <a:pt x="43" y="29"/>
                  </a:moveTo>
                  <a:lnTo>
                    <a:pt x="43" y="29"/>
                  </a:lnTo>
                  <a:lnTo>
                    <a:pt x="44" y="25"/>
                  </a:lnTo>
                  <a:lnTo>
                    <a:pt x="43" y="24"/>
                  </a:lnTo>
                  <a:lnTo>
                    <a:pt x="42" y="23"/>
                  </a:lnTo>
                  <a:lnTo>
                    <a:pt x="13" y="1"/>
                  </a:lnTo>
                  <a:lnTo>
                    <a:pt x="13" y="1"/>
                  </a:lnTo>
                  <a:lnTo>
                    <a:pt x="9" y="0"/>
                  </a:lnTo>
                  <a:lnTo>
                    <a:pt x="7" y="1"/>
                  </a:lnTo>
                  <a:lnTo>
                    <a:pt x="4" y="4"/>
                  </a:lnTo>
                  <a:lnTo>
                    <a:pt x="2" y="6"/>
                  </a:lnTo>
                  <a:lnTo>
                    <a:pt x="2" y="6"/>
                  </a:lnTo>
                  <a:lnTo>
                    <a:pt x="0" y="9"/>
                  </a:lnTo>
                  <a:lnTo>
                    <a:pt x="0" y="13"/>
                  </a:lnTo>
                  <a:lnTo>
                    <a:pt x="2" y="16"/>
                  </a:lnTo>
                  <a:lnTo>
                    <a:pt x="3" y="18"/>
                  </a:lnTo>
                  <a:lnTo>
                    <a:pt x="36" y="33"/>
                  </a:lnTo>
                  <a:lnTo>
                    <a:pt x="36" y="33"/>
                  </a:lnTo>
                  <a:lnTo>
                    <a:pt x="38" y="33"/>
                  </a:lnTo>
                  <a:lnTo>
                    <a:pt x="40" y="33"/>
                  </a:lnTo>
                  <a:lnTo>
                    <a:pt x="43" y="29"/>
                  </a:lnTo>
                  <a:lnTo>
                    <a:pt x="43" y="29"/>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40" name="Freeform 685">
              <a:extLst>
                <a:ext uri="{FF2B5EF4-FFF2-40B4-BE49-F238E27FC236}">
                  <a16:creationId xmlns:a16="http://schemas.microsoft.com/office/drawing/2014/main" id="{A1D90EB9-31E6-4EB7-A4FB-B444B0A91588}"/>
                </a:ext>
              </a:extLst>
            </p:cNvPr>
            <p:cNvSpPr>
              <a:spLocks/>
            </p:cNvSpPr>
            <p:nvPr/>
          </p:nvSpPr>
          <p:spPr bwMode="auto">
            <a:xfrm>
              <a:off x="3768725" y="3336925"/>
              <a:ext cx="22225" cy="17463"/>
            </a:xfrm>
            <a:custGeom>
              <a:avLst/>
              <a:gdLst>
                <a:gd fmla="*/ 43 w 44" name="T0"/>
                <a:gd fmla="*/ 29 h 33" name="T1"/>
                <a:gd fmla="*/ 43 w 44" name="T2"/>
                <a:gd fmla="*/ 29 h 33" name="T3"/>
                <a:gd fmla="*/ 44 w 44" name="T4"/>
                <a:gd fmla="*/ 25 h 33" name="T5"/>
                <a:gd fmla="*/ 43 w 44" name="T6"/>
                <a:gd fmla="*/ 24 h 33" name="T7"/>
                <a:gd fmla="*/ 42 w 44" name="T8"/>
                <a:gd fmla="*/ 23 h 33" name="T9"/>
                <a:gd fmla="*/ 13 w 44" name="T10"/>
                <a:gd fmla="*/ 1 h 33" name="T11"/>
                <a:gd fmla="*/ 13 w 44" name="T12"/>
                <a:gd fmla="*/ 1 h 33" name="T13"/>
                <a:gd fmla="*/ 9 w 44" name="T14"/>
                <a:gd fmla="*/ 0 h 33" name="T15"/>
                <a:gd fmla="*/ 7 w 44" name="T16"/>
                <a:gd fmla="*/ 1 h 33" name="T17"/>
                <a:gd fmla="*/ 4 w 44" name="T18"/>
                <a:gd fmla="*/ 4 h 33" name="T19"/>
                <a:gd fmla="*/ 2 w 44" name="T20"/>
                <a:gd fmla="*/ 6 h 33" name="T21"/>
                <a:gd fmla="*/ 2 w 44" name="T22"/>
                <a:gd fmla="*/ 6 h 33" name="T23"/>
                <a:gd fmla="*/ 0 w 44" name="T24"/>
                <a:gd fmla="*/ 9 h 33" name="T25"/>
                <a:gd fmla="*/ 0 w 44" name="T26"/>
                <a:gd fmla="*/ 13 h 33" name="T27"/>
                <a:gd fmla="*/ 2 w 44" name="T28"/>
                <a:gd fmla="*/ 16 h 33" name="T29"/>
                <a:gd fmla="*/ 3 w 44" name="T30"/>
                <a:gd fmla="*/ 18 h 33" name="T31"/>
                <a:gd fmla="*/ 36 w 44" name="T32"/>
                <a:gd fmla="*/ 33 h 33" name="T33"/>
                <a:gd fmla="*/ 36 w 44" name="T34"/>
                <a:gd fmla="*/ 33 h 33" name="T35"/>
                <a:gd fmla="*/ 38 w 44" name="T36"/>
                <a:gd fmla="*/ 33 h 33" name="T37"/>
                <a:gd fmla="*/ 40 w 44" name="T38"/>
                <a:gd fmla="*/ 33 h 33" name="T39"/>
                <a:gd fmla="*/ 43 w 44" name="T40"/>
                <a:gd fmla="*/ 29 h 33" name="T41"/>
                <a:gd fmla="*/ 43 w 44" name="T42"/>
                <a:gd fmla="*/ 29 h 33" name="T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3" w="44">
                  <a:moveTo>
                    <a:pt x="43" y="29"/>
                  </a:moveTo>
                  <a:lnTo>
                    <a:pt x="43" y="29"/>
                  </a:lnTo>
                  <a:lnTo>
                    <a:pt x="44" y="25"/>
                  </a:lnTo>
                  <a:lnTo>
                    <a:pt x="43" y="24"/>
                  </a:lnTo>
                  <a:lnTo>
                    <a:pt x="42" y="23"/>
                  </a:lnTo>
                  <a:lnTo>
                    <a:pt x="13" y="1"/>
                  </a:lnTo>
                  <a:lnTo>
                    <a:pt x="13" y="1"/>
                  </a:lnTo>
                  <a:lnTo>
                    <a:pt x="9" y="0"/>
                  </a:lnTo>
                  <a:lnTo>
                    <a:pt x="7" y="1"/>
                  </a:lnTo>
                  <a:lnTo>
                    <a:pt x="4" y="4"/>
                  </a:lnTo>
                  <a:lnTo>
                    <a:pt x="2" y="6"/>
                  </a:lnTo>
                  <a:lnTo>
                    <a:pt x="2" y="6"/>
                  </a:lnTo>
                  <a:lnTo>
                    <a:pt x="0" y="9"/>
                  </a:lnTo>
                  <a:lnTo>
                    <a:pt x="0" y="13"/>
                  </a:lnTo>
                  <a:lnTo>
                    <a:pt x="2" y="16"/>
                  </a:lnTo>
                  <a:lnTo>
                    <a:pt x="3" y="18"/>
                  </a:lnTo>
                  <a:lnTo>
                    <a:pt x="36" y="33"/>
                  </a:lnTo>
                  <a:lnTo>
                    <a:pt x="36" y="33"/>
                  </a:lnTo>
                  <a:lnTo>
                    <a:pt x="38" y="33"/>
                  </a:lnTo>
                  <a:lnTo>
                    <a:pt x="40" y="33"/>
                  </a:lnTo>
                  <a:lnTo>
                    <a:pt x="43" y="29"/>
                  </a:lnTo>
                  <a:lnTo>
                    <a:pt x="43"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42" name="Freeform 686">
              <a:extLst>
                <a:ext uri="{FF2B5EF4-FFF2-40B4-BE49-F238E27FC236}">
                  <a16:creationId xmlns:a16="http://schemas.microsoft.com/office/drawing/2014/main" id="{B3C7CB90-69B1-4F18-82A3-9D5446824D0D}"/>
                </a:ext>
              </a:extLst>
            </p:cNvPr>
            <p:cNvSpPr>
              <a:spLocks/>
            </p:cNvSpPr>
            <p:nvPr/>
          </p:nvSpPr>
          <p:spPr bwMode="auto">
            <a:xfrm>
              <a:off x="3811588" y="3336925"/>
              <a:ext cx="22225" cy="17463"/>
            </a:xfrm>
            <a:custGeom>
              <a:avLst/>
              <a:gdLst>
                <a:gd fmla="*/ 2 w 43" name="T0"/>
                <a:gd fmla="*/ 29 h 33" name="T1"/>
                <a:gd fmla="*/ 2 w 43" name="T2"/>
                <a:gd fmla="*/ 29 h 33" name="T3"/>
                <a:gd fmla="*/ 5 w 43" name="T4"/>
                <a:gd fmla="*/ 33 h 33" name="T5"/>
                <a:gd fmla="*/ 6 w 43" name="T6"/>
                <a:gd fmla="*/ 33 h 33" name="T7"/>
                <a:gd fmla="*/ 8 w 43" name="T8"/>
                <a:gd fmla="*/ 33 h 33" name="T9"/>
                <a:gd fmla="*/ 41 w 43" name="T10"/>
                <a:gd fmla="*/ 18 h 33" name="T11"/>
                <a:gd fmla="*/ 41 w 43" name="T12"/>
                <a:gd fmla="*/ 18 h 33" name="T13"/>
                <a:gd fmla="*/ 43 w 43" name="T14"/>
                <a:gd fmla="*/ 16 h 33" name="T15"/>
                <a:gd fmla="*/ 43 w 43" name="T16"/>
                <a:gd fmla="*/ 13 h 33" name="T17"/>
                <a:gd fmla="*/ 43 w 43" name="T18"/>
                <a:gd fmla="*/ 9 h 33" name="T19"/>
                <a:gd fmla="*/ 42 w 43" name="T20"/>
                <a:gd fmla="*/ 6 h 33" name="T21"/>
                <a:gd fmla="*/ 42 w 43" name="T22"/>
                <a:gd fmla="*/ 6 h 33" name="T23"/>
                <a:gd fmla="*/ 40 w 43" name="T24"/>
                <a:gd fmla="*/ 4 h 33" name="T25"/>
                <a:gd fmla="*/ 36 w 43" name="T26"/>
                <a:gd fmla="*/ 1 h 33" name="T27"/>
                <a:gd fmla="*/ 34 w 43" name="T28"/>
                <a:gd fmla="*/ 0 h 33" name="T29"/>
                <a:gd fmla="*/ 32 w 43" name="T30"/>
                <a:gd fmla="*/ 1 h 33" name="T31"/>
                <a:gd fmla="*/ 2 w 43" name="T32"/>
                <a:gd fmla="*/ 23 h 33" name="T33"/>
                <a:gd fmla="*/ 2 w 43" name="T34"/>
                <a:gd fmla="*/ 23 h 33" name="T35"/>
                <a:gd fmla="*/ 0 w 43" name="T36"/>
                <a:gd fmla="*/ 24 h 33" name="T37"/>
                <a:gd fmla="*/ 0 w 43" name="T38"/>
                <a:gd fmla="*/ 25 h 33" name="T39"/>
                <a:gd fmla="*/ 2 w 43" name="T40"/>
                <a:gd fmla="*/ 29 h 33" name="T41"/>
                <a:gd fmla="*/ 2 w 43" name="T42"/>
                <a:gd fmla="*/ 29 h 33" name="T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3" w="43">
                  <a:moveTo>
                    <a:pt x="2" y="29"/>
                  </a:moveTo>
                  <a:lnTo>
                    <a:pt x="2" y="29"/>
                  </a:lnTo>
                  <a:lnTo>
                    <a:pt x="5" y="33"/>
                  </a:lnTo>
                  <a:lnTo>
                    <a:pt x="6" y="33"/>
                  </a:lnTo>
                  <a:lnTo>
                    <a:pt x="8" y="33"/>
                  </a:lnTo>
                  <a:lnTo>
                    <a:pt x="41" y="18"/>
                  </a:lnTo>
                  <a:lnTo>
                    <a:pt x="41" y="18"/>
                  </a:lnTo>
                  <a:lnTo>
                    <a:pt x="43" y="16"/>
                  </a:lnTo>
                  <a:lnTo>
                    <a:pt x="43" y="13"/>
                  </a:lnTo>
                  <a:lnTo>
                    <a:pt x="43" y="9"/>
                  </a:lnTo>
                  <a:lnTo>
                    <a:pt x="42" y="6"/>
                  </a:lnTo>
                  <a:lnTo>
                    <a:pt x="42" y="6"/>
                  </a:lnTo>
                  <a:lnTo>
                    <a:pt x="40" y="4"/>
                  </a:lnTo>
                  <a:lnTo>
                    <a:pt x="36" y="1"/>
                  </a:lnTo>
                  <a:lnTo>
                    <a:pt x="34" y="0"/>
                  </a:lnTo>
                  <a:lnTo>
                    <a:pt x="32" y="1"/>
                  </a:lnTo>
                  <a:lnTo>
                    <a:pt x="2" y="23"/>
                  </a:lnTo>
                  <a:lnTo>
                    <a:pt x="2" y="23"/>
                  </a:lnTo>
                  <a:lnTo>
                    <a:pt x="0" y="24"/>
                  </a:lnTo>
                  <a:lnTo>
                    <a:pt x="0" y="25"/>
                  </a:lnTo>
                  <a:lnTo>
                    <a:pt x="2" y="29"/>
                  </a:lnTo>
                  <a:lnTo>
                    <a:pt x="2" y="29"/>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43" name="Freeform 687">
              <a:extLst>
                <a:ext uri="{FF2B5EF4-FFF2-40B4-BE49-F238E27FC236}">
                  <a16:creationId xmlns:a16="http://schemas.microsoft.com/office/drawing/2014/main" id="{5ADC9312-374B-4334-862E-6624BDAAF6D8}"/>
                </a:ext>
              </a:extLst>
            </p:cNvPr>
            <p:cNvSpPr>
              <a:spLocks/>
            </p:cNvSpPr>
            <p:nvPr/>
          </p:nvSpPr>
          <p:spPr bwMode="auto">
            <a:xfrm>
              <a:off x="3811588" y="3336925"/>
              <a:ext cx="22225" cy="17463"/>
            </a:xfrm>
            <a:custGeom>
              <a:avLst/>
              <a:gdLst>
                <a:gd fmla="*/ 2 w 43" name="T0"/>
                <a:gd fmla="*/ 29 h 33" name="T1"/>
                <a:gd fmla="*/ 2 w 43" name="T2"/>
                <a:gd fmla="*/ 29 h 33" name="T3"/>
                <a:gd fmla="*/ 5 w 43" name="T4"/>
                <a:gd fmla="*/ 33 h 33" name="T5"/>
                <a:gd fmla="*/ 6 w 43" name="T6"/>
                <a:gd fmla="*/ 33 h 33" name="T7"/>
                <a:gd fmla="*/ 8 w 43" name="T8"/>
                <a:gd fmla="*/ 33 h 33" name="T9"/>
                <a:gd fmla="*/ 41 w 43" name="T10"/>
                <a:gd fmla="*/ 18 h 33" name="T11"/>
                <a:gd fmla="*/ 41 w 43" name="T12"/>
                <a:gd fmla="*/ 18 h 33" name="T13"/>
                <a:gd fmla="*/ 43 w 43" name="T14"/>
                <a:gd fmla="*/ 16 h 33" name="T15"/>
                <a:gd fmla="*/ 43 w 43" name="T16"/>
                <a:gd fmla="*/ 13 h 33" name="T17"/>
                <a:gd fmla="*/ 43 w 43" name="T18"/>
                <a:gd fmla="*/ 9 h 33" name="T19"/>
                <a:gd fmla="*/ 42 w 43" name="T20"/>
                <a:gd fmla="*/ 6 h 33" name="T21"/>
                <a:gd fmla="*/ 42 w 43" name="T22"/>
                <a:gd fmla="*/ 6 h 33" name="T23"/>
                <a:gd fmla="*/ 40 w 43" name="T24"/>
                <a:gd fmla="*/ 4 h 33" name="T25"/>
                <a:gd fmla="*/ 36 w 43" name="T26"/>
                <a:gd fmla="*/ 1 h 33" name="T27"/>
                <a:gd fmla="*/ 34 w 43" name="T28"/>
                <a:gd fmla="*/ 0 h 33" name="T29"/>
                <a:gd fmla="*/ 32 w 43" name="T30"/>
                <a:gd fmla="*/ 1 h 33" name="T31"/>
                <a:gd fmla="*/ 2 w 43" name="T32"/>
                <a:gd fmla="*/ 23 h 33" name="T33"/>
                <a:gd fmla="*/ 2 w 43" name="T34"/>
                <a:gd fmla="*/ 23 h 33" name="T35"/>
                <a:gd fmla="*/ 0 w 43" name="T36"/>
                <a:gd fmla="*/ 24 h 33" name="T37"/>
                <a:gd fmla="*/ 0 w 43" name="T38"/>
                <a:gd fmla="*/ 25 h 33" name="T39"/>
                <a:gd fmla="*/ 2 w 43" name="T40"/>
                <a:gd fmla="*/ 29 h 33" name="T41"/>
                <a:gd fmla="*/ 2 w 43" name="T42"/>
                <a:gd fmla="*/ 29 h 33" name="T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3" w="43">
                  <a:moveTo>
                    <a:pt x="2" y="29"/>
                  </a:moveTo>
                  <a:lnTo>
                    <a:pt x="2" y="29"/>
                  </a:lnTo>
                  <a:lnTo>
                    <a:pt x="5" y="33"/>
                  </a:lnTo>
                  <a:lnTo>
                    <a:pt x="6" y="33"/>
                  </a:lnTo>
                  <a:lnTo>
                    <a:pt x="8" y="33"/>
                  </a:lnTo>
                  <a:lnTo>
                    <a:pt x="41" y="18"/>
                  </a:lnTo>
                  <a:lnTo>
                    <a:pt x="41" y="18"/>
                  </a:lnTo>
                  <a:lnTo>
                    <a:pt x="43" y="16"/>
                  </a:lnTo>
                  <a:lnTo>
                    <a:pt x="43" y="13"/>
                  </a:lnTo>
                  <a:lnTo>
                    <a:pt x="43" y="9"/>
                  </a:lnTo>
                  <a:lnTo>
                    <a:pt x="42" y="6"/>
                  </a:lnTo>
                  <a:lnTo>
                    <a:pt x="42" y="6"/>
                  </a:lnTo>
                  <a:lnTo>
                    <a:pt x="40" y="4"/>
                  </a:lnTo>
                  <a:lnTo>
                    <a:pt x="36" y="1"/>
                  </a:lnTo>
                  <a:lnTo>
                    <a:pt x="34" y="0"/>
                  </a:lnTo>
                  <a:lnTo>
                    <a:pt x="32" y="1"/>
                  </a:lnTo>
                  <a:lnTo>
                    <a:pt x="2" y="23"/>
                  </a:lnTo>
                  <a:lnTo>
                    <a:pt x="2" y="23"/>
                  </a:lnTo>
                  <a:lnTo>
                    <a:pt x="0" y="24"/>
                  </a:lnTo>
                  <a:lnTo>
                    <a:pt x="0" y="25"/>
                  </a:lnTo>
                  <a:lnTo>
                    <a:pt x="2" y="29"/>
                  </a:lnTo>
                  <a:lnTo>
                    <a:pt x="2"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44" name="Freeform 688">
              <a:extLst>
                <a:ext uri="{FF2B5EF4-FFF2-40B4-BE49-F238E27FC236}">
                  <a16:creationId xmlns:a16="http://schemas.microsoft.com/office/drawing/2014/main" id="{BA2FA549-C9C4-46A4-82E2-8E7E058DE99B}"/>
                </a:ext>
              </a:extLst>
            </p:cNvPr>
            <p:cNvSpPr>
              <a:spLocks/>
            </p:cNvSpPr>
            <p:nvPr/>
          </p:nvSpPr>
          <p:spPr bwMode="auto">
            <a:xfrm>
              <a:off x="3795713" y="3370263"/>
              <a:ext cx="11112" cy="25400"/>
            </a:xfrm>
            <a:custGeom>
              <a:avLst/>
              <a:gdLst>
                <a:gd fmla="*/ 9 w 19" name="T0"/>
                <a:gd fmla="*/ 0 h 46" name="T1"/>
                <a:gd fmla="*/ 9 w 19" name="T2"/>
                <a:gd fmla="*/ 0 h 46" name="T3"/>
                <a:gd fmla="*/ 14 w 19" name="T4"/>
                <a:gd fmla="*/ 1 h 46" name="T5"/>
                <a:gd fmla="*/ 15 w 19" name="T6"/>
                <a:gd fmla="*/ 3 h 46" name="T7"/>
                <a:gd fmla="*/ 16 w 19" name="T8"/>
                <a:gd fmla="*/ 4 h 46" name="T9"/>
                <a:gd fmla="*/ 19 w 19" name="T10"/>
                <a:gd fmla="*/ 41 h 46" name="T11"/>
                <a:gd fmla="*/ 19 w 19" name="T12"/>
                <a:gd fmla="*/ 41 h 46" name="T13"/>
                <a:gd fmla="*/ 18 w 19" name="T14"/>
                <a:gd fmla="*/ 43 h 46" name="T15"/>
                <a:gd fmla="*/ 16 w 19" name="T16"/>
                <a:gd fmla="*/ 45 h 46" name="T17"/>
                <a:gd fmla="*/ 14 w 19" name="T18"/>
                <a:gd fmla="*/ 46 h 46" name="T19"/>
                <a:gd fmla="*/ 9 w 19" name="T20"/>
                <a:gd fmla="*/ 46 h 46" name="T21"/>
                <a:gd fmla="*/ 9 w 19" name="T22"/>
                <a:gd fmla="*/ 46 h 46" name="T23"/>
                <a:gd fmla="*/ 6 w 19" name="T24"/>
                <a:gd fmla="*/ 46 h 46" name="T25"/>
                <a:gd fmla="*/ 3 w 19" name="T26"/>
                <a:gd fmla="*/ 45 h 46" name="T27"/>
                <a:gd fmla="*/ 0 w 19" name="T28"/>
                <a:gd fmla="*/ 43 h 46" name="T29"/>
                <a:gd fmla="*/ 0 w 19" name="T30"/>
                <a:gd fmla="*/ 41 h 46" name="T31"/>
                <a:gd fmla="*/ 4 w 19" name="T32"/>
                <a:gd fmla="*/ 4 h 46" name="T33"/>
                <a:gd fmla="*/ 4 w 19" name="T34"/>
                <a:gd fmla="*/ 4 h 46" name="T35"/>
                <a:gd fmla="*/ 4 w 19" name="T36"/>
                <a:gd fmla="*/ 3 h 46" name="T37"/>
                <a:gd fmla="*/ 5 w 19" name="T38"/>
                <a:gd fmla="*/ 1 h 46" name="T39"/>
                <a:gd fmla="*/ 9 w 19" name="T40"/>
                <a:gd fmla="*/ 0 h 46" name="T41"/>
                <a:gd fmla="*/ 9 w 19" name="T42"/>
                <a:gd fmla="*/ 0 h 46" name="T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6" w="19">
                  <a:moveTo>
                    <a:pt x="9" y="0"/>
                  </a:moveTo>
                  <a:lnTo>
                    <a:pt x="9" y="0"/>
                  </a:lnTo>
                  <a:lnTo>
                    <a:pt x="14" y="1"/>
                  </a:lnTo>
                  <a:lnTo>
                    <a:pt x="15" y="3"/>
                  </a:lnTo>
                  <a:lnTo>
                    <a:pt x="16" y="4"/>
                  </a:lnTo>
                  <a:lnTo>
                    <a:pt x="19" y="41"/>
                  </a:lnTo>
                  <a:lnTo>
                    <a:pt x="19" y="41"/>
                  </a:lnTo>
                  <a:lnTo>
                    <a:pt x="18" y="43"/>
                  </a:lnTo>
                  <a:lnTo>
                    <a:pt x="16" y="45"/>
                  </a:lnTo>
                  <a:lnTo>
                    <a:pt x="14" y="46"/>
                  </a:lnTo>
                  <a:lnTo>
                    <a:pt x="9" y="46"/>
                  </a:lnTo>
                  <a:lnTo>
                    <a:pt x="9" y="46"/>
                  </a:lnTo>
                  <a:lnTo>
                    <a:pt x="6" y="46"/>
                  </a:lnTo>
                  <a:lnTo>
                    <a:pt x="3" y="45"/>
                  </a:lnTo>
                  <a:lnTo>
                    <a:pt x="0" y="43"/>
                  </a:lnTo>
                  <a:lnTo>
                    <a:pt x="0" y="41"/>
                  </a:lnTo>
                  <a:lnTo>
                    <a:pt x="4" y="4"/>
                  </a:lnTo>
                  <a:lnTo>
                    <a:pt x="4" y="4"/>
                  </a:lnTo>
                  <a:lnTo>
                    <a:pt x="4" y="3"/>
                  </a:lnTo>
                  <a:lnTo>
                    <a:pt x="5" y="1"/>
                  </a:lnTo>
                  <a:lnTo>
                    <a:pt x="9" y="0"/>
                  </a:lnTo>
                  <a:lnTo>
                    <a:pt x="9" y="0"/>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45" name="Freeform 689">
              <a:extLst>
                <a:ext uri="{FF2B5EF4-FFF2-40B4-BE49-F238E27FC236}">
                  <a16:creationId xmlns:a16="http://schemas.microsoft.com/office/drawing/2014/main" id="{379827D5-FCA5-4904-803F-2546A81E8B36}"/>
                </a:ext>
              </a:extLst>
            </p:cNvPr>
            <p:cNvSpPr>
              <a:spLocks/>
            </p:cNvSpPr>
            <p:nvPr/>
          </p:nvSpPr>
          <p:spPr bwMode="auto">
            <a:xfrm>
              <a:off x="3795713" y="3370263"/>
              <a:ext cx="11112" cy="25400"/>
            </a:xfrm>
            <a:custGeom>
              <a:avLst/>
              <a:gdLst>
                <a:gd fmla="*/ 9 w 19" name="T0"/>
                <a:gd fmla="*/ 0 h 46" name="T1"/>
                <a:gd fmla="*/ 9 w 19" name="T2"/>
                <a:gd fmla="*/ 0 h 46" name="T3"/>
                <a:gd fmla="*/ 14 w 19" name="T4"/>
                <a:gd fmla="*/ 1 h 46" name="T5"/>
                <a:gd fmla="*/ 15 w 19" name="T6"/>
                <a:gd fmla="*/ 3 h 46" name="T7"/>
                <a:gd fmla="*/ 16 w 19" name="T8"/>
                <a:gd fmla="*/ 4 h 46" name="T9"/>
                <a:gd fmla="*/ 19 w 19" name="T10"/>
                <a:gd fmla="*/ 41 h 46" name="T11"/>
                <a:gd fmla="*/ 19 w 19" name="T12"/>
                <a:gd fmla="*/ 41 h 46" name="T13"/>
                <a:gd fmla="*/ 18 w 19" name="T14"/>
                <a:gd fmla="*/ 43 h 46" name="T15"/>
                <a:gd fmla="*/ 16 w 19" name="T16"/>
                <a:gd fmla="*/ 45 h 46" name="T17"/>
                <a:gd fmla="*/ 14 w 19" name="T18"/>
                <a:gd fmla="*/ 46 h 46" name="T19"/>
                <a:gd fmla="*/ 9 w 19" name="T20"/>
                <a:gd fmla="*/ 46 h 46" name="T21"/>
                <a:gd fmla="*/ 9 w 19" name="T22"/>
                <a:gd fmla="*/ 46 h 46" name="T23"/>
                <a:gd fmla="*/ 6 w 19" name="T24"/>
                <a:gd fmla="*/ 46 h 46" name="T25"/>
                <a:gd fmla="*/ 3 w 19" name="T26"/>
                <a:gd fmla="*/ 45 h 46" name="T27"/>
                <a:gd fmla="*/ 0 w 19" name="T28"/>
                <a:gd fmla="*/ 43 h 46" name="T29"/>
                <a:gd fmla="*/ 0 w 19" name="T30"/>
                <a:gd fmla="*/ 41 h 46" name="T31"/>
                <a:gd fmla="*/ 4 w 19" name="T32"/>
                <a:gd fmla="*/ 4 h 46" name="T33"/>
                <a:gd fmla="*/ 4 w 19" name="T34"/>
                <a:gd fmla="*/ 4 h 46" name="T35"/>
                <a:gd fmla="*/ 4 w 19" name="T36"/>
                <a:gd fmla="*/ 3 h 46" name="T37"/>
                <a:gd fmla="*/ 5 w 19" name="T38"/>
                <a:gd fmla="*/ 1 h 46" name="T39"/>
                <a:gd fmla="*/ 9 w 19" name="T40"/>
                <a:gd fmla="*/ 0 h 46" name="T41"/>
                <a:gd fmla="*/ 9 w 19" name="T42"/>
                <a:gd fmla="*/ 0 h 46" name="T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6" w="19">
                  <a:moveTo>
                    <a:pt x="9" y="0"/>
                  </a:moveTo>
                  <a:lnTo>
                    <a:pt x="9" y="0"/>
                  </a:lnTo>
                  <a:lnTo>
                    <a:pt x="14" y="1"/>
                  </a:lnTo>
                  <a:lnTo>
                    <a:pt x="15" y="3"/>
                  </a:lnTo>
                  <a:lnTo>
                    <a:pt x="16" y="4"/>
                  </a:lnTo>
                  <a:lnTo>
                    <a:pt x="19" y="41"/>
                  </a:lnTo>
                  <a:lnTo>
                    <a:pt x="19" y="41"/>
                  </a:lnTo>
                  <a:lnTo>
                    <a:pt x="18" y="43"/>
                  </a:lnTo>
                  <a:lnTo>
                    <a:pt x="16" y="45"/>
                  </a:lnTo>
                  <a:lnTo>
                    <a:pt x="14" y="46"/>
                  </a:lnTo>
                  <a:lnTo>
                    <a:pt x="9" y="46"/>
                  </a:lnTo>
                  <a:lnTo>
                    <a:pt x="9" y="46"/>
                  </a:lnTo>
                  <a:lnTo>
                    <a:pt x="6" y="46"/>
                  </a:lnTo>
                  <a:lnTo>
                    <a:pt x="3" y="45"/>
                  </a:lnTo>
                  <a:lnTo>
                    <a:pt x="0" y="43"/>
                  </a:lnTo>
                  <a:lnTo>
                    <a:pt x="0" y="41"/>
                  </a:lnTo>
                  <a:lnTo>
                    <a:pt x="4" y="4"/>
                  </a:lnTo>
                  <a:lnTo>
                    <a:pt x="4" y="4"/>
                  </a:lnTo>
                  <a:lnTo>
                    <a:pt x="4" y="3"/>
                  </a:lnTo>
                  <a:lnTo>
                    <a:pt x="5" y="1"/>
                  </a:lnTo>
                  <a:lnTo>
                    <a:pt x="9" y="0"/>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46" name="Freeform 690">
              <a:extLst>
                <a:ext uri="{FF2B5EF4-FFF2-40B4-BE49-F238E27FC236}">
                  <a16:creationId xmlns:a16="http://schemas.microsoft.com/office/drawing/2014/main" id="{02C12491-05FE-441D-93E8-4A0C75BC016D}"/>
                </a:ext>
              </a:extLst>
            </p:cNvPr>
            <p:cNvSpPr>
              <a:spLocks/>
            </p:cNvSpPr>
            <p:nvPr/>
          </p:nvSpPr>
          <p:spPr bwMode="auto">
            <a:xfrm>
              <a:off x="3811588" y="3362325"/>
              <a:ext cx="22225" cy="17463"/>
            </a:xfrm>
            <a:custGeom>
              <a:avLst/>
              <a:gdLst>
                <a:gd fmla="*/ 2 w 43" name="T0"/>
                <a:gd fmla="*/ 3 h 32" name="T1"/>
                <a:gd fmla="*/ 2 w 43" name="T2"/>
                <a:gd fmla="*/ 3 h 32" name="T3"/>
                <a:gd fmla="*/ 5 w 43" name="T4"/>
                <a:gd fmla="*/ 1 h 32" name="T5"/>
                <a:gd fmla="*/ 6 w 43" name="T6"/>
                <a:gd fmla="*/ 0 h 32" name="T7"/>
                <a:gd fmla="*/ 8 w 43" name="T8"/>
                <a:gd fmla="*/ 0 h 32" name="T9"/>
                <a:gd fmla="*/ 41 w 43" name="T10"/>
                <a:gd fmla="*/ 15 h 32" name="T11"/>
                <a:gd fmla="*/ 41 w 43" name="T12"/>
                <a:gd fmla="*/ 15 h 32" name="T13"/>
                <a:gd fmla="*/ 43 w 43" name="T14"/>
                <a:gd fmla="*/ 18 h 32" name="T15"/>
                <a:gd fmla="*/ 43 w 43" name="T16"/>
                <a:gd fmla="*/ 20 h 32" name="T17"/>
                <a:gd fmla="*/ 43 w 43" name="T18"/>
                <a:gd fmla="*/ 23 h 32" name="T19"/>
                <a:gd fmla="*/ 42 w 43" name="T20"/>
                <a:gd fmla="*/ 27 h 32" name="T21"/>
                <a:gd fmla="*/ 42 w 43" name="T22"/>
                <a:gd fmla="*/ 27 h 32" name="T23"/>
                <a:gd fmla="*/ 40 w 43" name="T24"/>
                <a:gd fmla="*/ 30 h 32" name="T25"/>
                <a:gd fmla="*/ 36 w 43" name="T26"/>
                <a:gd fmla="*/ 32 h 32" name="T27"/>
                <a:gd fmla="*/ 34 w 43" name="T28"/>
                <a:gd fmla="*/ 32 h 32" name="T29"/>
                <a:gd fmla="*/ 32 w 43" name="T30"/>
                <a:gd fmla="*/ 32 h 32" name="T31"/>
                <a:gd fmla="*/ 2 w 43" name="T32"/>
                <a:gd fmla="*/ 11 h 32" name="T33"/>
                <a:gd fmla="*/ 2 w 43" name="T34"/>
                <a:gd fmla="*/ 11 h 32" name="T35"/>
                <a:gd fmla="*/ 0 w 43" name="T36"/>
                <a:gd fmla="*/ 10 h 32" name="T37"/>
                <a:gd fmla="*/ 0 w 43" name="T38"/>
                <a:gd fmla="*/ 7 h 32" name="T39"/>
                <a:gd fmla="*/ 2 w 43" name="T40"/>
                <a:gd fmla="*/ 3 h 32" name="T41"/>
                <a:gd fmla="*/ 2 w 43" name="T42"/>
                <a:gd fmla="*/ 3 h 32" name="T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2" w="43">
                  <a:moveTo>
                    <a:pt x="2" y="3"/>
                  </a:moveTo>
                  <a:lnTo>
                    <a:pt x="2" y="3"/>
                  </a:lnTo>
                  <a:lnTo>
                    <a:pt x="5" y="1"/>
                  </a:lnTo>
                  <a:lnTo>
                    <a:pt x="6" y="0"/>
                  </a:lnTo>
                  <a:lnTo>
                    <a:pt x="8" y="0"/>
                  </a:lnTo>
                  <a:lnTo>
                    <a:pt x="41" y="15"/>
                  </a:lnTo>
                  <a:lnTo>
                    <a:pt x="41" y="15"/>
                  </a:lnTo>
                  <a:lnTo>
                    <a:pt x="43" y="18"/>
                  </a:lnTo>
                  <a:lnTo>
                    <a:pt x="43" y="20"/>
                  </a:lnTo>
                  <a:lnTo>
                    <a:pt x="43" y="23"/>
                  </a:lnTo>
                  <a:lnTo>
                    <a:pt x="42" y="27"/>
                  </a:lnTo>
                  <a:lnTo>
                    <a:pt x="42" y="27"/>
                  </a:lnTo>
                  <a:lnTo>
                    <a:pt x="40" y="30"/>
                  </a:lnTo>
                  <a:lnTo>
                    <a:pt x="36" y="32"/>
                  </a:lnTo>
                  <a:lnTo>
                    <a:pt x="34" y="32"/>
                  </a:lnTo>
                  <a:lnTo>
                    <a:pt x="32" y="32"/>
                  </a:lnTo>
                  <a:lnTo>
                    <a:pt x="2" y="11"/>
                  </a:lnTo>
                  <a:lnTo>
                    <a:pt x="2" y="11"/>
                  </a:lnTo>
                  <a:lnTo>
                    <a:pt x="0" y="10"/>
                  </a:lnTo>
                  <a:lnTo>
                    <a:pt x="0" y="7"/>
                  </a:lnTo>
                  <a:lnTo>
                    <a:pt x="2" y="3"/>
                  </a:lnTo>
                  <a:lnTo>
                    <a:pt x="2" y="3"/>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47" name="Freeform 691">
              <a:extLst>
                <a:ext uri="{FF2B5EF4-FFF2-40B4-BE49-F238E27FC236}">
                  <a16:creationId xmlns:a16="http://schemas.microsoft.com/office/drawing/2014/main" id="{D5ADDDF8-DEA2-4CE2-9738-E238D59FCF13}"/>
                </a:ext>
              </a:extLst>
            </p:cNvPr>
            <p:cNvSpPr>
              <a:spLocks/>
            </p:cNvSpPr>
            <p:nvPr/>
          </p:nvSpPr>
          <p:spPr bwMode="auto">
            <a:xfrm>
              <a:off x="3811588" y="3362325"/>
              <a:ext cx="22225" cy="17463"/>
            </a:xfrm>
            <a:custGeom>
              <a:avLst/>
              <a:gdLst>
                <a:gd fmla="*/ 2 w 43" name="T0"/>
                <a:gd fmla="*/ 3 h 32" name="T1"/>
                <a:gd fmla="*/ 2 w 43" name="T2"/>
                <a:gd fmla="*/ 3 h 32" name="T3"/>
                <a:gd fmla="*/ 5 w 43" name="T4"/>
                <a:gd fmla="*/ 1 h 32" name="T5"/>
                <a:gd fmla="*/ 6 w 43" name="T6"/>
                <a:gd fmla="*/ 0 h 32" name="T7"/>
                <a:gd fmla="*/ 8 w 43" name="T8"/>
                <a:gd fmla="*/ 0 h 32" name="T9"/>
                <a:gd fmla="*/ 41 w 43" name="T10"/>
                <a:gd fmla="*/ 15 h 32" name="T11"/>
                <a:gd fmla="*/ 41 w 43" name="T12"/>
                <a:gd fmla="*/ 15 h 32" name="T13"/>
                <a:gd fmla="*/ 43 w 43" name="T14"/>
                <a:gd fmla="*/ 18 h 32" name="T15"/>
                <a:gd fmla="*/ 43 w 43" name="T16"/>
                <a:gd fmla="*/ 20 h 32" name="T17"/>
                <a:gd fmla="*/ 43 w 43" name="T18"/>
                <a:gd fmla="*/ 23 h 32" name="T19"/>
                <a:gd fmla="*/ 42 w 43" name="T20"/>
                <a:gd fmla="*/ 27 h 32" name="T21"/>
                <a:gd fmla="*/ 42 w 43" name="T22"/>
                <a:gd fmla="*/ 27 h 32" name="T23"/>
                <a:gd fmla="*/ 40 w 43" name="T24"/>
                <a:gd fmla="*/ 30 h 32" name="T25"/>
                <a:gd fmla="*/ 36 w 43" name="T26"/>
                <a:gd fmla="*/ 32 h 32" name="T27"/>
                <a:gd fmla="*/ 34 w 43" name="T28"/>
                <a:gd fmla="*/ 32 h 32" name="T29"/>
                <a:gd fmla="*/ 32 w 43" name="T30"/>
                <a:gd fmla="*/ 32 h 32" name="T31"/>
                <a:gd fmla="*/ 2 w 43" name="T32"/>
                <a:gd fmla="*/ 11 h 32" name="T33"/>
                <a:gd fmla="*/ 2 w 43" name="T34"/>
                <a:gd fmla="*/ 11 h 32" name="T35"/>
                <a:gd fmla="*/ 0 w 43" name="T36"/>
                <a:gd fmla="*/ 10 h 32" name="T37"/>
                <a:gd fmla="*/ 0 w 43" name="T38"/>
                <a:gd fmla="*/ 7 h 32" name="T39"/>
                <a:gd fmla="*/ 2 w 43" name="T40"/>
                <a:gd fmla="*/ 3 h 32" name="T41"/>
                <a:gd fmla="*/ 2 w 43" name="T42"/>
                <a:gd fmla="*/ 3 h 32" name="T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2" w="43">
                  <a:moveTo>
                    <a:pt x="2" y="3"/>
                  </a:moveTo>
                  <a:lnTo>
                    <a:pt x="2" y="3"/>
                  </a:lnTo>
                  <a:lnTo>
                    <a:pt x="5" y="1"/>
                  </a:lnTo>
                  <a:lnTo>
                    <a:pt x="6" y="0"/>
                  </a:lnTo>
                  <a:lnTo>
                    <a:pt x="8" y="0"/>
                  </a:lnTo>
                  <a:lnTo>
                    <a:pt x="41" y="15"/>
                  </a:lnTo>
                  <a:lnTo>
                    <a:pt x="41" y="15"/>
                  </a:lnTo>
                  <a:lnTo>
                    <a:pt x="43" y="18"/>
                  </a:lnTo>
                  <a:lnTo>
                    <a:pt x="43" y="20"/>
                  </a:lnTo>
                  <a:lnTo>
                    <a:pt x="43" y="23"/>
                  </a:lnTo>
                  <a:lnTo>
                    <a:pt x="42" y="27"/>
                  </a:lnTo>
                  <a:lnTo>
                    <a:pt x="42" y="27"/>
                  </a:lnTo>
                  <a:lnTo>
                    <a:pt x="40" y="30"/>
                  </a:lnTo>
                  <a:lnTo>
                    <a:pt x="36" y="32"/>
                  </a:lnTo>
                  <a:lnTo>
                    <a:pt x="34" y="32"/>
                  </a:lnTo>
                  <a:lnTo>
                    <a:pt x="32" y="32"/>
                  </a:lnTo>
                  <a:lnTo>
                    <a:pt x="2" y="11"/>
                  </a:lnTo>
                  <a:lnTo>
                    <a:pt x="2" y="11"/>
                  </a:lnTo>
                  <a:lnTo>
                    <a:pt x="0" y="10"/>
                  </a:lnTo>
                  <a:lnTo>
                    <a:pt x="0" y="7"/>
                  </a:lnTo>
                  <a:lnTo>
                    <a:pt x="2" y="3"/>
                  </a:lnTo>
                  <a:lnTo>
                    <a:pt x="2"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48" name="Freeform 692">
              <a:extLst>
                <a:ext uri="{FF2B5EF4-FFF2-40B4-BE49-F238E27FC236}">
                  <a16:creationId xmlns:a16="http://schemas.microsoft.com/office/drawing/2014/main" id="{998B6D9F-A759-416B-B4F9-7B8A89F5F63A}"/>
                </a:ext>
              </a:extLst>
            </p:cNvPr>
            <p:cNvSpPr>
              <a:spLocks/>
            </p:cNvSpPr>
            <p:nvPr/>
          </p:nvSpPr>
          <p:spPr bwMode="auto">
            <a:xfrm>
              <a:off x="3768725" y="3362325"/>
              <a:ext cx="22225" cy="17463"/>
            </a:xfrm>
            <a:custGeom>
              <a:avLst/>
              <a:gdLst>
                <a:gd fmla="*/ 43 w 44" name="T0"/>
                <a:gd fmla="*/ 3 h 32" name="T1"/>
                <a:gd fmla="*/ 43 w 44" name="T2"/>
                <a:gd fmla="*/ 3 h 32" name="T3"/>
                <a:gd fmla="*/ 44 w 44" name="T4"/>
                <a:gd fmla="*/ 7 h 32" name="T5"/>
                <a:gd fmla="*/ 43 w 44" name="T6"/>
                <a:gd fmla="*/ 10 h 32" name="T7"/>
                <a:gd fmla="*/ 42 w 44" name="T8"/>
                <a:gd fmla="*/ 11 h 32" name="T9"/>
                <a:gd fmla="*/ 13 w 44" name="T10"/>
                <a:gd fmla="*/ 32 h 32" name="T11"/>
                <a:gd fmla="*/ 13 w 44" name="T12"/>
                <a:gd fmla="*/ 32 h 32" name="T13"/>
                <a:gd fmla="*/ 9 w 44" name="T14"/>
                <a:gd fmla="*/ 32 h 32" name="T15"/>
                <a:gd fmla="*/ 7 w 44" name="T16"/>
                <a:gd fmla="*/ 32 h 32" name="T17"/>
                <a:gd fmla="*/ 4 w 44" name="T18"/>
                <a:gd fmla="*/ 30 h 32" name="T19"/>
                <a:gd fmla="*/ 2 w 44" name="T20"/>
                <a:gd fmla="*/ 27 h 32" name="T21"/>
                <a:gd fmla="*/ 2 w 44" name="T22"/>
                <a:gd fmla="*/ 27 h 32" name="T23"/>
                <a:gd fmla="*/ 0 w 44" name="T24"/>
                <a:gd fmla="*/ 23 h 32" name="T25"/>
                <a:gd fmla="*/ 0 w 44" name="T26"/>
                <a:gd fmla="*/ 20 h 32" name="T27"/>
                <a:gd fmla="*/ 2 w 44" name="T28"/>
                <a:gd fmla="*/ 18 h 32" name="T29"/>
                <a:gd fmla="*/ 3 w 44" name="T30"/>
                <a:gd fmla="*/ 15 h 32" name="T31"/>
                <a:gd fmla="*/ 36 w 44" name="T32"/>
                <a:gd fmla="*/ 0 h 32" name="T33"/>
                <a:gd fmla="*/ 36 w 44" name="T34"/>
                <a:gd fmla="*/ 0 h 32" name="T35"/>
                <a:gd fmla="*/ 38 w 44" name="T36"/>
                <a:gd fmla="*/ 0 h 32" name="T37"/>
                <a:gd fmla="*/ 40 w 44" name="T38"/>
                <a:gd fmla="*/ 1 h 32" name="T39"/>
                <a:gd fmla="*/ 43 w 44" name="T40"/>
                <a:gd fmla="*/ 3 h 32" name="T41"/>
                <a:gd fmla="*/ 43 w 44" name="T42"/>
                <a:gd fmla="*/ 3 h 32" name="T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2" w="44">
                  <a:moveTo>
                    <a:pt x="43" y="3"/>
                  </a:moveTo>
                  <a:lnTo>
                    <a:pt x="43" y="3"/>
                  </a:lnTo>
                  <a:lnTo>
                    <a:pt x="44" y="7"/>
                  </a:lnTo>
                  <a:lnTo>
                    <a:pt x="43" y="10"/>
                  </a:lnTo>
                  <a:lnTo>
                    <a:pt x="42" y="11"/>
                  </a:lnTo>
                  <a:lnTo>
                    <a:pt x="13" y="32"/>
                  </a:lnTo>
                  <a:lnTo>
                    <a:pt x="13" y="32"/>
                  </a:lnTo>
                  <a:lnTo>
                    <a:pt x="9" y="32"/>
                  </a:lnTo>
                  <a:lnTo>
                    <a:pt x="7" y="32"/>
                  </a:lnTo>
                  <a:lnTo>
                    <a:pt x="4" y="30"/>
                  </a:lnTo>
                  <a:lnTo>
                    <a:pt x="2" y="27"/>
                  </a:lnTo>
                  <a:lnTo>
                    <a:pt x="2" y="27"/>
                  </a:lnTo>
                  <a:lnTo>
                    <a:pt x="0" y="23"/>
                  </a:lnTo>
                  <a:lnTo>
                    <a:pt x="0" y="20"/>
                  </a:lnTo>
                  <a:lnTo>
                    <a:pt x="2" y="18"/>
                  </a:lnTo>
                  <a:lnTo>
                    <a:pt x="3" y="15"/>
                  </a:lnTo>
                  <a:lnTo>
                    <a:pt x="36" y="0"/>
                  </a:lnTo>
                  <a:lnTo>
                    <a:pt x="36" y="0"/>
                  </a:lnTo>
                  <a:lnTo>
                    <a:pt x="38" y="0"/>
                  </a:lnTo>
                  <a:lnTo>
                    <a:pt x="40" y="1"/>
                  </a:lnTo>
                  <a:lnTo>
                    <a:pt x="43" y="3"/>
                  </a:lnTo>
                  <a:lnTo>
                    <a:pt x="43" y="3"/>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49" name="Freeform 693">
              <a:extLst>
                <a:ext uri="{FF2B5EF4-FFF2-40B4-BE49-F238E27FC236}">
                  <a16:creationId xmlns:a16="http://schemas.microsoft.com/office/drawing/2014/main" id="{11E4D3A3-03BC-468B-A136-41339891BF5F}"/>
                </a:ext>
              </a:extLst>
            </p:cNvPr>
            <p:cNvSpPr>
              <a:spLocks/>
            </p:cNvSpPr>
            <p:nvPr/>
          </p:nvSpPr>
          <p:spPr bwMode="auto">
            <a:xfrm>
              <a:off x="3768725" y="3362325"/>
              <a:ext cx="22225" cy="17463"/>
            </a:xfrm>
            <a:custGeom>
              <a:avLst/>
              <a:gdLst>
                <a:gd fmla="*/ 43 w 44" name="T0"/>
                <a:gd fmla="*/ 3 h 32" name="T1"/>
                <a:gd fmla="*/ 43 w 44" name="T2"/>
                <a:gd fmla="*/ 3 h 32" name="T3"/>
                <a:gd fmla="*/ 44 w 44" name="T4"/>
                <a:gd fmla="*/ 7 h 32" name="T5"/>
                <a:gd fmla="*/ 43 w 44" name="T6"/>
                <a:gd fmla="*/ 10 h 32" name="T7"/>
                <a:gd fmla="*/ 42 w 44" name="T8"/>
                <a:gd fmla="*/ 11 h 32" name="T9"/>
                <a:gd fmla="*/ 13 w 44" name="T10"/>
                <a:gd fmla="*/ 32 h 32" name="T11"/>
                <a:gd fmla="*/ 13 w 44" name="T12"/>
                <a:gd fmla="*/ 32 h 32" name="T13"/>
                <a:gd fmla="*/ 9 w 44" name="T14"/>
                <a:gd fmla="*/ 32 h 32" name="T15"/>
                <a:gd fmla="*/ 7 w 44" name="T16"/>
                <a:gd fmla="*/ 32 h 32" name="T17"/>
                <a:gd fmla="*/ 4 w 44" name="T18"/>
                <a:gd fmla="*/ 30 h 32" name="T19"/>
                <a:gd fmla="*/ 2 w 44" name="T20"/>
                <a:gd fmla="*/ 27 h 32" name="T21"/>
                <a:gd fmla="*/ 2 w 44" name="T22"/>
                <a:gd fmla="*/ 27 h 32" name="T23"/>
                <a:gd fmla="*/ 0 w 44" name="T24"/>
                <a:gd fmla="*/ 23 h 32" name="T25"/>
                <a:gd fmla="*/ 0 w 44" name="T26"/>
                <a:gd fmla="*/ 20 h 32" name="T27"/>
                <a:gd fmla="*/ 2 w 44" name="T28"/>
                <a:gd fmla="*/ 18 h 32" name="T29"/>
                <a:gd fmla="*/ 3 w 44" name="T30"/>
                <a:gd fmla="*/ 15 h 32" name="T31"/>
                <a:gd fmla="*/ 36 w 44" name="T32"/>
                <a:gd fmla="*/ 0 h 32" name="T33"/>
                <a:gd fmla="*/ 36 w 44" name="T34"/>
                <a:gd fmla="*/ 0 h 32" name="T35"/>
                <a:gd fmla="*/ 38 w 44" name="T36"/>
                <a:gd fmla="*/ 0 h 32" name="T37"/>
                <a:gd fmla="*/ 40 w 44" name="T38"/>
                <a:gd fmla="*/ 1 h 32" name="T39"/>
                <a:gd fmla="*/ 43 w 44" name="T40"/>
                <a:gd fmla="*/ 3 h 32" name="T41"/>
                <a:gd fmla="*/ 43 w 44" name="T42"/>
                <a:gd fmla="*/ 3 h 32" name="T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2" w="44">
                  <a:moveTo>
                    <a:pt x="43" y="3"/>
                  </a:moveTo>
                  <a:lnTo>
                    <a:pt x="43" y="3"/>
                  </a:lnTo>
                  <a:lnTo>
                    <a:pt x="44" y="7"/>
                  </a:lnTo>
                  <a:lnTo>
                    <a:pt x="43" y="10"/>
                  </a:lnTo>
                  <a:lnTo>
                    <a:pt x="42" y="11"/>
                  </a:lnTo>
                  <a:lnTo>
                    <a:pt x="13" y="32"/>
                  </a:lnTo>
                  <a:lnTo>
                    <a:pt x="13" y="32"/>
                  </a:lnTo>
                  <a:lnTo>
                    <a:pt x="9" y="32"/>
                  </a:lnTo>
                  <a:lnTo>
                    <a:pt x="7" y="32"/>
                  </a:lnTo>
                  <a:lnTo>
                    <a:pt x="4" y="30"/>
                  </a:lnTo>
                  <a:lnTo>
                    <a:pt x="2" y="27"/>
                  </a:lnTo>
                  <a:lnTo>
                    <a:pt x="2" y="27"/>
                  </a:lnTo>
                  <a:lnTo>
                    <a:pt x="0" y="23"/>
                  </a:lnTo>
                  <a:lnTo>
                    <a:pt x="0" y="20"/>
                  </a:lnTo>
                  <a:lnTo>
                    <a:pt x="2" y="18"/>
                  </a:lnTo>
                  <a:lnTo>
                    <a:pt x="3" y="15"/>
                  </a:lnTo>
                  <a:lnTo>
                    <a:pt x="36" y="0"/>
                  </a:lnTo>
                  <a:lnTo>
                    <a:pt x="36" y="0"/>
                  </a:lnTo>
                  <a:lnTo>
                    <a:pt x="38" y="0"/>
                  </a:lnTo>
                  <a:lnTo>
                    <a:pt x="40" y="1"/>
                  </a:lnTo>
                  <a:lnTo>
                    <a:pt x="43" y="3"/>
                  </a:lnTo>
                  <a:lnTo>
                    <a:pt x="4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grpSp>
      <p:grpSp>
        <p:nvGrpSpPr>
          <p:cNvPr id="151" name="UpNext">
            <a:extLst>
              <a:ext uri="{FF2B5EF4-FFF2-40B4-BE49-F238E27FC236}">
                <a16:creationId xmlns:a16="http://schemas.microsoft.com/office/drawing/2014/main" id="{FEE2F6EA-1CC6-46F6-9671-D2CFE2F4C95C}"/>
              </a:ext>
            </a:extLst>
          </p:cNvPr>
          <p:cNvGrpSpPr/>
          <p:nvPr/>
        </p:nvGrpSpPr>
        <p:grpSpPr>
          <a:xfrm>
            <a:off x="5450048" y="5520833"/>
            <a:ext cx="4454558" cy="633899"/>
            <a:chOff x="3699979" y="5569008"/>
            <a:chExt cx="4454558" cy="633899"/>
          </a:xfrm>
        </p:grpSpPr>
        <p:sp>
          <p:nvSpPr>
            <p:cNvPr id="152" name="Rectangle: Rounded Corners 151">
              <a:extLst>
                <a:ext uri="{FF2B5EF4-FFF2-40B4-BE49-F238E27FC236}">
                  <a16:creationId xmlns:a16="http://schemas.microsoft.com/office/drawing/2014/main" id="{05E7E527-B653-44E7-AE8E-352DD26C00BE}"/>
                </a:ext>
              </a:extLst>
            </p:cNvPr>
            <p:cNvSpPr/>
            <p:nvPr/>
          </p:nvSpPr>
          <p:spPr>
            <a:xfrm>
              <a:off x="3699979" y="5718413"/>
              <a:ext cx="4454558" cy="484494"/>
            </a:xfrm>
            <a:prstGeom prst="roundRect">
              <a:avLst>
                <a:gd fmla="val 22464" name="adj"/>
              </a:avLst>
            </a:prstGeom>
            <a:solidFill>
              <a:schemeClr val="bg1"/>
            </a:solidFill>
            <a:ln w="25400">
              <a:solidFill>
                <a:srgbClr val="041E42"/>
              </a:solidFill>
            </a:ln>
          </p:spPr>
          <p:style>
            <a:lnRef idx="2">
              <a:schemeClr val="accent1">
                <a:shade val="50000"/>
              </a:schemeClr>
            </a:lnRef>
            <a:fillRef idx="1">
              <a:schemeClr val="accent1"/>
            </a:fillRef>
            <a:effectRef idx="0">
              <a:schemeClr val="accent1"/>
            </a:effectRef>
            <a:fontRef idx="minor">
              <a:schemeClr val="lt1"/>
            </a:fontRef>
          </p:style>
          <p:txBody>
            <a:bodyPr anchor="ctr" bIns="91440" rtlCol="0" tIns="182880" wrap="none"/>
            <a:lstStyle/>
            <a:p>
              <a:pPr algn="ctr" lvl="0">
                <a:defRPr/>
              </a:pPr>
              <a:r>
                <a:rPr lang="en-US" sz="1600">
                  <a:solidFill>
                    <a:prstClr val="black">
                      <a:lumMod val="75000"/>
                      <a:lumOff val="25000"/>
                    </a:prstClr>
                  </a:solidFill>
                  <a:latin charset="77" panose="020B0503020203060203" pitchFamily="34" typeface="Bogle"/>
                </a:rPr>
                <a:t>Explore Walmart Business KB Articles</a:t>
              </a:r>
              <a:endParaRPr lang="en-US" sz="1600">
                <a:solidFill>
                  <a:prstClr val="white"/>
                </a:solidFill>
                <a:latin charset="77" panose="020B0503020203060203" pitchFamily="34" typeface="Bogle"/>
              </a:endParaRPr>
            </a:p>
          </p:txBody>
        </p:sp>
        <p:sp>
          <p:nvSpPr>
            <p:cNvPr id="153" name="Rectangle: Rounded Corners 152">
              <a:extLst>
                <a:ext uri="{FF2B5EF4-FFF2-40B4-BE49-F238E27FC236}">
                  <a16:creationId xmlns:a16="http://schemas.microsoft.com/office/drawing/2014/main" id="{855F95CA-774C-43C3-A0FD-68203A7C5BAB}"/>
                </a:ext>
              </a:extLst>
            </p:cNvPr>
            <p:cNvSpPr/>
            <p:nvPr/>
          </p:nvSpPr>
          <p:spPr>
            <a:xfrm>
              <a:off x="4976491" y="5569008"/>
              <a:ext cx="1897284" cy="298601"/>
            </a:xfrm>
            <a:prstGeom prst="roundRect">
              <a:avLst>
                <a:gd fmla="val 50000" name="adj"/>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a:defRPr/>
              </a:pPr>
              <a:r>
                <a:rPr b="1" lang="en-US" sz="1600">
                  <a:solidFill>
                    <a:prstClr val="white"/>
                  </a:solidFill>
                  <a:latin charset="77" panose="020B0503020203060203" pitchFamily="34" typeface="Bogle"/>
                </a:rPr>
                <a:t>Finished early?</a:t>
              </a:r>
            </a:p>
          </p:txBody>
        </p:sp>
      </p:grpSp>
      <p:sp>
        <p:nvSpPr>
          <p:cNvPr id="94" name="Title 1">
            <a:extLst>
              <a:ext uri="{FF2B5EF4-FFF2-40B4-BE49-F238E27FC236}">
                <a16:creationId xmlns:a16="http://schemas.microsoft.com/office/drawing/2014/main" id="{4A011081-1238-3340-4120-CF3F16E1F503}"/>
              </a:ext>
            </a:extLst>
          </p:cNvPr>
          <p:cNvSpPr>
            <a:spLocks noGrp="1"/>
          </p:cNvSpPr>
          <p:nvPr>
            <p:ph type="title"/>
          </p:nvPr>
        </p:nvSpPr>
        <p:spPr>
          <a:xfrm>
            <a:off x="1263803" y="387352"/>
            <a:ext cx="5797267" cy="1020883"/>
          </a:xfrm>
        </p:spPr>
        <p:txBody>
          <a:bodyPr>
            <a:normAutofit fontScale="90000"/>
          </a:bodyPr>
          <a:lstStyle/>
          <a:p>
            <a:r>
              <a:rPr b="1" lang="en-US" sz="3100">
                <a:latin charset="0" panose="020B0503020203060203" pitchFamily="34" typeface="Bogle"/>
              </a:rPr>
              <a:t>XT: Walmart Business</a:t>
            </a:r>
            <a:br>
              <a:rPr b="1" lang="en-US" sz="2800">
                <a:solidFill>
                  <a:srgbClr val="041E42"/>
                </a:solidFill>
              </a:rPr>
            </a:br>
            <a:r>
              <a:rPr b="1" lang="en-US" sz="2700">
                <a:solidFill>
                  <a:srgbClr val="FFC220"/>
                </a:solidFill>
                <a:latin charset="0" panose="020B0503020203060203" pitchFamily="34" typeface="Bogle"/>
              </a:rPr>
              <a:t>Knowledge Check: </a:t>
            </a:r>
            <a:r>
              <a:rPr b="1" lang="en-US" sz="2700">
                <a:solidFill>
                  <a:srgbClr val="FFC220"/>
                </a:solidFill>
                <a:latin charset="77" panose="020B0503020203060203" pitchFamily="34" typeface="Bogle"/>
              </a:rPr>
              <a:t>Objective Spotlight 1</a:t>
            </a:r>
            <a:endParaRPr b="1" lang="en-US" sz="2700">
              <a:solidFill>
                <a:srgbClr val="FFC220"/>
              </a:solidFill>
            </a:endParaRPr>
          </a:p>
        </p:txBody>
      </p:sp>
      <p:pic>
        <p:nvPicPr>
          <p:cNvPr id="79" name="Picture 78">
            <a:extLst>
              <a:ext uri="{FF2B5EF4-FFF2-40B4-BE49-F238E27FC236}">
                <a16:creationId xmlns:a16="http://schemas.microsoft.com/office/drawing/2014/main" id="{349611C1-C524-1868-725D-6E440995124F}"/>
              </a:ext>
            </a:extLst>
          </p:cNvPr>
          <p:cNvPicPr>
            <a:picLocks noChangeAspect="1"/>
          </p:cNvPicPr>
          <p:nvPr/>
        </p:nvPicPr>
        <p:blipFill rotWithShape="1">
          <a:blip r:embed="rId4"/>
          <a:srcRect b="-6" r="24"/>
          <a:stretch/>
        </p:blipFill>
        <p:spPr>
          <a:xfrm>
            <a:off x="3270815" y="2074559"/>
            <a:ext cx="5786099" cy="3136381"/>
          </a:xfrm>
          <a:prstGeom prst="rect">
            <a:avLst/>
          </a:prstGeom>
        </p:spPr>
      </p:pic>
      <p:pic>
        <p:nvPicPr>
          <p:cNvPr id="80" name="Picture 79">
            <a:extLst>
              <a:ext uri="{FF2B5EF4-FFF2-40B4-BE49-F238E27FC236}">
                <a16:creationId xmlns:a16="http://schemas.microsoft.com/office/drawing/2014/main" id="{9E56104E-440D-491E-760F-D691C64CBCA8}"/>
              </a:ext>
            </a:extLst>
          </p:cNvPr>
          <p:cNvPicPr>
            <a:picLocks noChangeAspect="1"/>
          </p:cNvPicPr>
          <p:nvPr/>
        </p:nvPicPr>
        <p:blipFill>
          <a:blip r:embed="rId5"/>
          <a:stretch>
            <a:fillRect/>
          </a:stretch>
        </p:blipFill>
        <p:spPr>
          <a:xfrm>
            <a:off x="700452" y="467007"/>
            <a:ext cx="456508" cy="513573"/>
          </a:xfrm>
          <a:prstGeom prst="rect">
            <a:avLst/>
          </a:prstGeom>
        </p:spPr>
      </p:pic>
    </p:spTree>
    <p:custDataLst>
      <p:tags r:id="rId1"/>
    </p:custDataLst>
    <p:extLst>
      <p:ext uri="{BB962C8B-B14F-4D97-AF65-F5344CB8AC3E}">
        <p14:creationId xmlns:p14="http://schemas.microsoft.com/office/powerpoint/2010/main" val="375276708"/>
      </p:ext>
    </p:extLst>
  </p:cSld>
  <p:clrMapOvr>
    <a:masterClrMapping/>
  </p:clrMapOvr>
  <mc:AlternateContent xmlns:mc="http://schemas.openxmlformats.org/markup-compatibility/2006">
    <mc:Choice xmlns:p14="http://schemas.microsoft.com/office/powerpoint/2010/main" Requires="p14">
      <p:transition p14:dur="1300" spd="slow">
        <p14:pan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decel="100000" fill="hold" id="5" nodeType="withEffect" presetClass="entr" presetID="2" presetSubtype="2">
                                  <p:stCondLst>
                                    <p:cond delay="1000"/>
                                  </p:stCondLst>
                                  <p:childTnLst>
                                    <p:set>
                                      <p:cBhvr>
                                        <p:cTn dur="1" fill="hold" id="6">
                                          <p:stCondLst>
                                            <p:cond delay="0"/>
                                          </p:stCondLst>
                                        </p:cTn>
                                        <p:tgtEl>
                                          <p:spTgt spid="151"/>
                                        </p:tgtEl>
                                        <p:attrNameLst>
                                          <p:attrName>style.visibility</p:attrName>
                                        </p:attrNameLst>
                                      </p:cBhvr>
                                      <p:to>
                                        <p:strVal val="visible"/>
                                      </p:to>
                                    </p:set>
                                    <p:anim calcmode="lin" valueType="num">
                                      <p:cBhvr additive="base">
                                        <p:cTn dur="1000" fill="hold" id="7"/>
                                        <p:tgtEl>
                                          <p:spTgt spid="151"/>
                                        </p:tgtEl>
                                        <p:attrNameLst>
                                          <p:attrName>ppt_x</p:attrName>
                                        </p:attrNameLst>
                                      </p:cBhvr>
                                      <p:tavLst>
                                        <p:tav tm="0">
                                          <p:val>
                                            <p:strVal val="1+#ppt_w/2"/>
                                          </p:val>
                                        </p:tav>
                                        <p:tav tm="100000">
                                          <p:val>
                                            <p:strVal val="#ppt_x"/>
                                          </p:val>
                                        </p:tav>
                                      </p:tavLst>
                                    </p:anim>
                                    <p:anim calcmode="lin" valueType="num">
                                      <p:cBhvr additive="base">
                                        <p:cTn dur="1000" fill="hold" id="8"/>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AD2BC7-0B4C-43B4-8FB6-9F24E902A073}"/>
              </a:ext>
            </a:extLst>
          </p:cNvPr>
          <p:cNvSpPr>
            <a:spLocks noGrp="1"/>
          </p:cNvSpPr>
          <p:nvPr>
            <p:ph type="title"/>
          </p:nvPr>
        </p:nvSpPr>
        <p:spPr>
          <a:xfrm>
            <a:off x="1650035" y="1475814"/>
            <a:ext cx="8219943" cy="1426005"/>
          </a:xfrm>
        </p:spPr>
        <p:txBody>
          <a:bodyPr>
            <a:normAutofit/>
          </a:bodyPr>
          <a:lstStyle/>
          <a:p>
            <a:r>
              <a:rPr lang="en-US" sz="4300"/>
              <a:t>Walmart Business </a:t>
            </a:r>
            <a:br>
              <a:rPr lang="en-US" sz="4300"/>
            </a:br>
            <a:r>
              <a:rPr lang="en-US" sz="4300"/>
              <a:t>Features</a:t>
            </a:r>
          </a:p>
        </p:txBody>
      </p:sp>
      <p:sp>
        <p:nvSpPr>
          <p:cNvPr id="9" name="Text Placeholder 5">
            <a:extLst>
              <a:ext uri="{FF2B5EF4-FFF2-40B4-BE49-F238E27FC236}">
                <a16:creationId xmlns:a16="http://schemas.microsoft.com/office/drawing/2014/main" id="{25D9E9C3-0C54-B5EC-5EDC-C14C4F0B6F9A}"/>
              </a:ext>
            </a:extLst>
          </p:cNvPr>
          <p:cNvSpPr txBox="1">
            <a:spLocks/>
          </p:cNvSpPr>
          <p:nvPr/>
        </p:nvSpPr>
        <p:spPr>
          <a:xfrm>
            <a:off x="1332355" y="3426647"/>
            <a:ext cx="5660873" cy="2847304"/>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
            </a:pPr>
            <a:r>
              <a:rPr lang="en-US" sz="1800">
                <a:solidFill>
                  <a:schemeClr val="bg1"/>
                </a:solidFill>
                <a:latin typeface="Bogle" panose="020B0503020203060203" pitchFamily="34" charset="0"/>
              </a:rPr>
              <a:t>Describe the new Walmart account features for Walmart Business customers</a:t>
            </a:r>
          </a:p>
          <a:p>
            <a:pPr>
              <a:lnSpc>
                <a:spcPct val="150000"/>
              </a:lnSpc>
              <a:buFont typeface="Wingdings" panose="05000000000000000000" pitchFamily="2" charset="2"/>
              <a:buChar char="§"/>
            </a:pPr>
            <a:r>
              <a:rPr lang="en-US" sz="1800">
                <a:solidFill>
                  <a:schemeClr val="bg1"/>
                </a:solidFill>
                <a:latin typeface="Bogle" panose="020B0503020203060203" pitchFamily="34" charset="0"/>
              </a:rPr>
              <a:t>Demonstrate Walmart account processes using Walmart.com and Knowledge Base</a:t>
            </a:r>
          </a:p>
          <a:p>
            <a:pPr>
              <a:lnSpc>
                <a:spcPct val="150000"/>
              </a:lnSpc>
              <a:buFont typeface="Wingdings" panose="05000000000000000000" pitchFamily="2" charset="2"/>
              <a:buChar char="§"/>
            </a:pPr>
            <a:r>
              <a:rPr lang="en-US" sz="1800">
                <a:solidFill>
                  <a:schemeClr val="bg1"/>
                </a:solidFill>
                <a:latin typeface="Bogle" panose="020B0503020203060203" pitchFamily="34" charset="0"/>
              </a:rPr>
              <a:t>Solve customer issues related to Walmart Business using CCA workflows</a:t>
            </a:r>
          </a:p>
          <a:p>
            <a:pPr>
              <a:buFont typeface="Wingdings" panose="05000000000000000000" pitchFamily="2" charset="2"/>
              <a:buChar char="§"/>
            </a:pPr>
            <a:endParaRPr lang="en-US" sz="1600"/>
          </a:p>
        </p:txBody>
      </p:sp>
    </p:spTree>
    <p:custDataLst>
      <p:tags r:id="rId1"/>
    </p:custDataLst>
    <p:extLst>
      <p:ext uri="{BB962C8B-B14F-4D97-AF65-F5344CB8AC3E}">
        <p14:creationId xmlns:p14="http://schemas.microsoft.com/office/powerpoint/2010/main" val="66920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045B0-E6F0-4EB3-9FEB-4E44AD429366}"/>
              </a:ext>
            </a:extLst>
          </p:cNvPr>
          <p:cNvSpPr>
            <a:spLocks noGrp="1"/>
          </p:cNvSpPr>
          <p:nvPr>
            <p:ph type="title"/>
          </p:nvPr>
        </p:nvSpPr>
        <p:spPr>
          <a:xfrm>
            <a:off x="1052421" y="455216"/>
            <a:ext cx="5797267" cy="840571"/>
          </a:xfrm>
        </p:spPr>
        <p:txBody>
          <a:bodyPr>
            <a:noAutofit/>
          </a:bodyPr>
          <a:lstStyle/>
          <a:p>
            <a:r>
              <a:rPr lang="en-US" sz="2800">
                <a:latin typeface="Bogle" panose="020B0503020203060203" pitchFamily="34" charset="0"/>
              </a:rPr>
              <a:t>Walmart Business</a:t>
            </a:r>
            <a:br>
              <a:rPr lang="en-US" sz="2800">
                <a:latin typeface="Bogle" panose="020B0503020203060203" pitchFamily="34" charset="0"/>
              </a:rPr>
            </a:br>
            <a:r>
              <a:rPr lang="en-US" sz="2400" b="0">
                <a:solidFill>
                  <a:srgbClr val="0071CE"/>
                </a:solidFill>
                <a:latin typeface="Bogle" panose="020B0503020203060203" pitchFamily="34" charset="0"/>
              </a:rPr>
              <a:t>My Account </a:t>
            </a:r>
          </a:p>
        </p:txBody>
      </p:sp>
      <p:grpSp>
        <p:nvGrpSpPr>
          <p:cNvPr id="6" name="Group 5">
            <a:extLst>
              <a:ext uri="{FF2B5EF4-FFF2-40B4-BE49-F238E27FC236}">
                <a16:creationId xmlns:a16="http://schemas.microsoft.com/office/drawing/2014/main" id="{C14386CD-5DCE-4037-A000-48E9A4594F8D}"/>
              </a:ext>
            </a:extLst>
          </p:cNvPr>
          <p:cNvGrpSpPr/>
          <p:nvPr/>
        </p:nvGrpSpPr>
        <p:grpSpPr>
          <a:xfrm>
            <a:off x="2364347" y="1383364"/>
            <a:ext cx="7462494" cy="5243905"/>
            <a:chOff x="840347" y="1068573"/>
            <a:chExt cx="7462494" cy="5243905"/>
          </a:xfrm>
        </p:grpSpPr>
        <p:grpSp>
          <p:nvGrpSpPr>
            <p:cNvPr id="8" name="Group 7">
              <a:extLst>
                <a:ext uri="{FF2B5EF4-FFF2-40B4-BE49-F238E27FC236}">
                  <a16:creationId xmlns:a16="http://schemas.microsoft.com/office/drawing/2014/main" id="{68B4BB81-FFA5-4970-B5AF-7530D1B3EC3F}"/>
                </a:ext>
              </a:extLst>
            </p:cNvPr>
            <p:cNvGrpSpPr/>
            <p:nvPr/>
          </p:nvGrpSpPr>
          <p:grpSpPr>
            <a:xfrm>
              <a:off x="993815" y="1228262"/>
              <a:ext cx="7284332" cy="326386"/>
              <a:chOff x="3343508" y="1697781"/>
              <a:chExt cx="4818469" cy="215898"/>
            </a:xfrm>
          </p:grpSpPr>
          <p:sp>
            <p:nvSpPr>
              <p:cNvPr id="15" name="Rectangle 14">
                <a:extLst>
                  <a:ext uri="{FF2B5EF4-FFF2-40B4-BE49-F238E27FC236}">
                    <a16:creationId xmlns:a16="http://schemas.microsoft.com/office/drawing/2014/main" id="{8436BD42-09DB-43D5-8740-CF0949EBC8A2}"/>
                  </a:ext>
                </a:extLst>
              </p:cNvPr>
              <p:cNvSpPr/>
              <p:nvPr/>
            </p:nvSpPr>
            <p:spPr>
              <a:xfrm>
                <a:off x="3343508" y="1697781"/>
                <a:ext cx="4818469" cy="2158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F7DB61-27FD-4BDF-829C-619F2E7A751B}"/>
                  </a:ext>
                </a:extLst>
              </p:cNvPr>
              <p:cNvSpPr/>
              <p:nvPr/>
            </p:nvSpPr>
            <p:spPr>
              <a:xfrm>
                <a:off x="3997680" y="1748562"/>
                <a:ext cx="4019532" cy="107187"/>
              </a:xfrm>
              <a:prstGeom prst="roundRect">
                <a:avLst>
                  <a:gd name="adj" fmla="val 3578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2685371-B220-4A47-B10D-7B3237011215}"/>
                  </a:ext>
                </a:extLst>
              </p:cNvPr>
              <p:cNvSpPr/>
              <p:nvPr/>
            </p:nvSpPr>
            <p:spPr>
              <a:xfrm>
                <a:off x="3500911" y="1770891"/>
                <a:ext cx="64700" cy="64700"/>
              </a:xfrm>
              <a:prstGeom prst="ellipse">
                <a:avLst/>
              </a:prstGeom>
              <a:solidFill>
                <a:srgbClr val="DE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1E2FFEB-3214-4B54-8853-EB4EBC092121}"/>
                  </a:ext>
                </a:extLst>
              </p:cNvPr>
              <p:cNvSpPr/>
              <p:nvPr/>
            </p:nvSpPr>
            <p:spPr>
              <a:xfrm>
                <a:off x="3634254" y="1770899"/>
                <a:ext cx="64700" cy="64700"/>
              </a:xfrm>
              <a:prstGeom prst="ellipse">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6B85FCC-B91B-45DE-B9FB-BAAB21033A98}"/>
                  </a:ext>
                </a:extLst>
              </p:cNvPr>
              <p:cNvSpPr/>
              <p:nvPr/>
            </p:nvSpPr>
            <p:spPr>
              <a:xfrm>
                <a:off x="3761548" y="1768278"/>
                <a:ext cx="64700" cy="64700"/>
              </a:xfrm>
              <a:prstGeom prst="ellipse">
                <a:avLst/>
              </a:prstGeom>
              <a:solidFill>
                <a:srgbClr val="5FB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A5E5638C-3505-43EC-AB82-2F2D132FF1D1}"/>
                </a:ext>
              </a:extLst>
            </p:cNvPr>
            <p:cNvGrpSpPr/>
            <p:nvPr/>
          </p:nvGrpSpPr>
          <p:grpSpPr>
            <a:xfrm>
              <a:off x="840347" y="1068573"/>
              <a:ext cx="7462494" cy="5243905"/>
              <a:chOff x="3219683" y="1583563"/>
              <a:chExt cx="5057775" cy="3554100"/>
            </a:xfrm>
          </p:grpSpPr>
          <p:grpSp>
            <p:nvGrpSpPr>
              <p:cNvPr id="10" name="Group 9">
                <a:extLst>
                  <a:ext uri="{FF2B5EF4-FFF2-40B4-BE49-F238E27FC236}">
                    <a16:creationId xmlns:a16="http://schemas.microsoft.com/office/drawing/2014/main" id="{31CD7444-833C-4928-949F-F387240A9762}"/>
                  </a:ext>
                </a:extLst>
              </p:cNvPr>
              <p:cNvGrpSpPr/>
              <p:nvPr/>
            </p:nvGrpSpPr>
            <p:grpSpPr>
              <a:xfrm>
                <a:off x="4376969" y="4853019"/>
                <a:ext cx="2743202" cy="284644"/>
                <a:chOff x="3408781" y="5558242"/>
                <a:chExt cx="2743202" cy="284644"/>
              </a:xfrm>
            </p:grpSpPr>
            <p:sp>
              <p:nvSpPr>
                <p:cNvPr id="13" name="Flowchart: Manual Operation 12">
                  <a:extLst>
                    <a:ext uri="{FF2B5EF4-FFF2-40B4-BE49-F238E27FC236}">
                      <a16:creationId xmlns:a16="http://schemas.microsoft.com/office/drawing/2014/main" id="{A2E2601D-AB4F-4348-A7BD-E57B437400AB}"/>
                    </a:ext>
                  </a:extLst>
                </p:cNvPr>
                <p:cNvSpPr/>
                <p:nvPr/>
              </p:nvSpPr>
              <p:spPr>
                <a:xfrm rot="10800000">
                  <a:off x="3408782" y="5558242"/>
                  <a:ext cx="2743201" cy="166687"/>
                </a:xfrm>
                <a:prstGeom prst="flowChartManualOperation">
                  <a:avLst/>
                </a:prstGeom>
                <a:gradFill flip="none" rotWithShape="1">
                  <a:gsLst>
                    <a:gs pos="68000">
                      <a:schemeClr val="tx1"/>
                    </a:gs>
                    <a:gs pos="100000">
                      <a:schemeClr val="tx1">
                        <a:lumMod val="50000"/>
                        <a:lumOff val="50000"/>
                      </a:schemeClr>
                    </a:gs>
                  </a:gsLst>
                  <a:lin ang="13500000" scaled="1"/>
                  <a:tileRect/>
                </a:gradFill>
                <a:ln>
                  <a:noFill/>
                </a:ln>
                <a:effectLst>
                  <a:outerShdw blurRad="152400" dist="190500" dir="5400000" sx="166000" sy="16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4" name="Rectangle: Rounded Corners 13">
                  <a:extLst>
                    <a:ext uri="{FF2B5EF4-FFF2-40B4-BE49-F238E27FC236}">
                      <a16:creationId xmlns:a16="http://schemas.microsoft.com/office/drawing/2014/main" id="{6AE4B707-48F0-48E7-9484-31575F4C1EDB}"/>
                    </a:ext>
                  </a:extLst>
                </p:cNvPr>
                <p:cNvSpPr/>
                <p:nvPr/>
              </p:nvSpPr>
              <p:spPr>
                <a:xfrm>
                  <a:off x="3408781" y="5718962"/>
                  <a:ext cx="2743202" cy="123924"/>
                </a:xfrm>
                <a:prstGeom prst="roundRect">
                  <a:avLst>
                    <a:gd name="adj" fmla="val 14783"/>
                  </a:avLst>
                </a:prstGeom>
                <a:gradFill flip="none" rotWithShape="1">
                  <a:gsLst>
                    <a:gs pos="68000">
                      <a:schemeClr val="tx1"/>
                    </a:gs>
                    <a:gs pos="100000">
                      <a:schemeClr val="tx1">
                        <a:lumMod val="50000"/>
                        <a:lumOff val="50000"/>
                      </a:schemeClr>
                    </a:gs>
                  </a:gsLst>
                  <a:lin ang="13500000" scaled="1"/>
                  <a:tileRect/>
                </a:gradFill>
                <a:ln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sp>
            <p:nvSpPr>
              <p:cNvPr id="11" name="Rectangle: Rounded Corners 10">
                <a:extLst>
                  <a:ext uri="{FF2B5EF4-FFF2-40B4-BE49-F238E27FC236}">
                    <a16:creationId xmlns:a16="http://schemas.microsoft.com/office/drawing/2014/main" id="{D618C27C-4E68-46E2-8973-3B383D64AB34}"/>
                  </a:ext>
                </a:extLst>
              </p:cNvPr>
              <p:cNvSpPr/>
              <p:nvPr/>
            </p:nvSpPr>
            <p:spPr>
              <a:xfrm rot="16200000">
                <a:off x="5602417" y="4514161"/>
                <a:ext cx="292309" cy="561790"/>
              </a:xfrm>
              <a:prstGeom prst="roundRect">
                <a:avLst>
                  <a:gd name="adj" fmla="val 7348"/>
                </a:avLst>
              </a:prstGeom>
              <a:gradFill flip="none" rotWithShape="1">
                <a:gsLst>
                  <a:gs pos="90000">
                    <a:schemeClr val="tx1"/>
                  </a:gs>
                  <a:gs pos="100000">
                    <a:schemeClr val="tx1">
                      <a:lumMod val="50000"/>
                      <a:lumOff val="50000"/>
                    </a:schemeClr>
                  </a:gs>
                </a:gsLst>
                <a:lin ang="16200000" scaled="1"/>
                <a:tileRect/>
              </a:gradFill>
              <a:ln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2" name="Freeform: Shape 11">
                <a:extLst>
                  <a:ext uri="{FF2B5EF4-FFF2-40B4-BE49-F238E27FC236}">
                    <a16:creationId xmlns:a16="http://schemas.microsoft.com/office/drawing/2014/main" id="{4B2E8553-8B69-40A7-9C06-44A8EA8CF72B}"/>
                  </a:ext>
                </a:extLst>
              </p:cNvPr>
              <p:cNvSpPr/>
              <p:nvPr/>
            </p:nvSpPr>
            <p:spPr>
              <a:xfrm>
                <a:off x="3219683" y="1583563"/>
                <a:ext cx="5057775" cy="3108686"/>
              </a:xfrm>
              <a:custGeom>
                <a:avLst/>
                <a:gdLst>
                  <a:gd name="connsiteX0" fmla="*/ 164241 w 5057775"/>
                  <a:gd name="connsiteY0" fmla="*/ 106754 h 3195639"/>
                  <a:gd name="connsiteX1" fmla="*/ 121442 w 5057775"/>
                  <a:gd name="connsiteY1" fmla="*/ 149553 h 3195639"/>
                  <a:gd name="connsiteX2" fmla="*/ 121442 w 5057775"/>
                  <a:gd name="connsiteY2" fmla="*/ 2983368 h 3195639"/>
                  <a:gd name="connsiteX3" fmla="*/ 164241 w 5057775"/>
                  <a:gd name="connsiteY3" fmla="*/ 3026167 h 3195639"/>
                  <a:gd name="connsiteX4" fmla="*/ 4903057 w 5057775"/>
                  <a:gd name="connsiteY4" fmla="*/ 3026167 h 3195639"/>
                  <a:gd name="connsiteX5" fmla="*/ 4945856 w 5057775"/>
                  <a:gd name="connsiteY5" fmla="*/ 2983368 h 3195639"/>
                  <a:gd name="connsiteX6" fmla="*/ 4945856 w 5057775"/>
                  <a:gd name="connsiteY6" fmla="*/ 149553 h 3195639"/>
                  <a:gd name="connsiteX7" fmla="*/ 4903057 w 5057775"/>
                  <a:gd name="connsiteY7" fmla="*/ 106754 h 3195639"/>
                  <a:gd name="connsiteX8" fmla="*/ 75417 w 5057775"/>
                  <a:gd name="connsiteY8" fmla="*/ 0 h 3195639"/>
                  <a:gd name="connsiteX9" fmla="*/ 4982358 w 5057775"/>
                  <a:gd name="connsiteY9" fmla="*/ 0 h 3195639"/>
                  <a:gd name="connsiteX10" fmla="*/ 5057775 w 5057775"/>
                  <a:gd name="connsiteY10" fmla="*/ 75417 h 3195639"/>
                  <a:gd name="connsiteX11" fmla="*/ 5057775 w 5057775"/>
                  <a:gd name="connsiteY11" fmla="*/ 3120222 h 3195639"/>
                  <a:gd name="connsiteX12" fmla="*/ 4982358 w 5057775"/>
                  <a:gd name="connsiteY12" fmla="*/ 3195639 h 3195639"/>
                  <a:gd name="connsiteX13" fmla="*/ 75417 w 5057775"/>
                  <a:gd name="connsiteY13" fmla="*/ 3195639 h 3195639"/>
                  <a:gd name="connsiteX14" fmla="*/ 0 w 5057775"/>
                  <a:gd name="connsiteY14" fmla="*/ 3120222 h 3195639"/>
                  <a:gd name="connsiteX15" fmla="*/ 0 w 5057775"/>
                  <a:gd name="connsiteY15" fmla="*/ 75417 h 3195639"/>
                  <a:gd name="connsiteX16" fmla="*/ 75417 w 5057775"/>
                  <a:gd name="connsiteY16" fmla="*/ 0 h 319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57775" h="3195639">
                    <a:moveTo>
                      <a:pt x="164241" y="106754"/>
                    </a:moveTo>
                    <a:cubicBezTo>
                      <a:pt x="140604" y="106754"/>
                      <a:pt x="121442" y="125916"/>
                      <a:pt x="121442" y="149553"/>
                    </a:cubicBezTo>
                    <a:lnTo>
                      <a:pt x="121442" y="2983368"/>
                    </a:lnTo>
                    <a:cubicBezTo>
                      <a:pt x="121442" y="3007005"/>
                      <a:pt x="140604" y="3026167"/>
                      <a:pt x="164241" y="3026167"/>
                    </a:cubicBezTo>
                    <a:lnTo>
                      <a:pt x="4903057" y="3026167"/>
                    </a:lnTo>
                    <a:cubicBezTo>
                      <a:pt x="4926694" y="3026167"/>
                      <a:pt x="4945856" y="3007005"/>
                      <a:pt x="4945856" y="2983368"/>
                    </a:cubicBezTo>
                    <a:lnTo>
                      <a:pt x="4945856" y="149553"/>
                    </a:lnTo>
                    <a:cubicBezTo>
                      <a:pt x="4945856" y="125916"/>
                      <a:pt x="4926694" y="106754"/>
                      <a:pt x="4903057" y="106754"/>
                    </a:cubicBezTo>
                    <a:close/>
                    <a:moveTo>
                      <a:pt x="75417" y="0"/>
                    </a:moveTo>
                    <a:lnTo>
                      <a:pt x="4982358" y="0"/>
                    </a:lnTo>
                    <a:cubicBezTo>
                      <a:pt x="5024010" y="0"/>
                      <a:pt x="5057775" y="33765"/>
                      <a:pt x="5057775" y="75417"/>
                    </a:cubicBezTo>
                    <a:lnTo>
                      <a:pt x="5057775" y="3120222"/>
                    </a:lnTo>
                    <a:cubicBezTo>
                      <a:pt x="5057775" y="3161874"/>
                      <a:pt x="5024010" y="3195639"/>
                      <a:pt x="4982358" y="3195639"/>
                    </a:cubicBezTo>
                    <a:lnTo>
                      <a:pt x="75417" y="3195639"/>
                    </a:lnTo>
                    <a:cubicBezTo>
                      <a:pt x="33765" y="3195639"/>
                      <a:pt x="0" y="3161874"/>
                      <a:pt x="0" y="3120222"/>
                    </a:cubicBezTo>
                    <a:lnTo>
                      <a:pt x="0" y="75417"/>
                    </a:lnTo>
                    <a:cubicBezTo>
                      <a:pt x="0" y="33765"/>
                      <a:pt x="33765" y="0"/>
                      <a:pt x="75417" y="0"/>
                    </a:cubicBezTo>
                    <a:close/>
                  </a:path>
                </a:pathLst>
              </a:custGeom>
              <a:gradFill flip="none" rotWithShape="1">
                <a:gsLst>
                  <a:gs pos="68000">
                    <a:schemeClr val="tx1"/>
                  </a:gs>
                  <a:gs pos="100000">
                    <a:schemeClr val="tx1">
                      <a:lumMod val="50000"/>
                      <a:lumOff val="50000"/>
                    </a:schemeClr>
                  </a:gs>
                </a:gsLst>
                <a:lin ang="13500000" scaled="1"/>
                <a:tileRect/>
              </a:gradFill>
              <a:ln cap="rnd">
                <a:gradFill flip="none" rotWithShape="1">
                  <a:gsLst>
                    <a:gs pos="0">
                      <a:schemeClr val="tx1">
                        <a:lumMod val="50000"/>
                        <a:lumOff val="50000"/>
                      </a:schemeClr>
                    </a:gs>
                    <a:gs pos="100000">
                      <a:schemeClr val="tx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pic>
        <p:nvPicPr>
          <p:cNvPr id="25" name="Picture 24">
            <a:extLst>
              <a:ext uri="{FF2B5EF4-FFF2-40B4-BE49-F238E27FC236}">
                <a16:creationId xmlns:a16="http://schemas.microsoft.com/office/drawing/2014/main" id="{DCAFCF51-8FD8-E9A2-AC28-CBCA4220B56C}"/>
              </a:ext>
            </a:extLst>
          </p:cNvPr>
          <p:cNvPicPr>
            <a:picLocks noChangeAspect="1"/>
          </p:cNvPicPr>
          <p:nvPr/>
        </p:nvPicPr>
        <p:blipFill>
          <a:blip r:embed="rId5"/>
          <a:stretch>
            <a:fillRect/>
          </a:stretch>
        </p:blipFill>
        <p:spPr>
          <a:xfrm>
            <a:off x="4747044" y="1888874"/>
            <a:ext cx="2723351" cy="3837449"/>
          </a:xfrm>
          <a:prstGeom prst="rect">
            <a:avLst/>
          </a:prstGeom>
        </p:spPr>
      </p:pic>
    </p:spTree>
    <p:custDataLst>
      <p:tags r:id="rId1"/>
    </p:custDataLst>
    <p:extLst>
      <p:ext uri="{BB962C8B-B14F-4D97-AF65-F5344CB8AC3E}">
        <p14:creationId xmlns:p14="http://schemas.microsoft.com/office/powerpoint/2010/main" val="2238348504"/>
      </p:ext>
    </p:extLst>
  </p:cSld>
  <p:clrMapOvr>
    <a:masterClrMapping/>
  </p:clrMapOvr>
  <p:extLst>
    <p:ext uri="{6950BFC3-D8DA-4A85-94F7-54DA5524770B}">
      <p188:commentRel xmlns:p188="http://schemas.microsoft.com/office/powerpoint/2018/8/main" r:id="rId4"/>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E27380-12E8-DFC0-446F-5E74BF4E9A6F}"/>
              </a:ext>
            </a:extLst>
          </p:cNvPr>
          <p:cNvSpPr>
            <a:spLocks noGrp="1"/>
          </p:cNvSpPr>
          <p:nvPr>
            <p:ph type="title"/>
          </p:nvPr>
        </p:nvSpPr>
        <p:spPr/>
        <p:txBody>
          <a:bodyPr wrap="square" anchor="t">
            <a:normAutofit fontScale="90000"/>
          </a:bodyPr>
          <a:lstStyle/>
          <a:p>
            <a:r>
              <a:rPr lang="en-US" sz="3100"/>
              <a:t>Walmart Business</a:t>
            </a:r>
            <a:br>
              <a:rPr lang="en-US" sz="2500"/>
            </a:br>
            <a:r>
              <a:rPr lang="en-US" sz="2700" b="0">
                <a:solidFill>
                  <a:srgbClr val="0071CE"/>
                </a:solidFill>
              </a:rPr>
              <a:t>Tax Exempt</a:t>
            </a:r>
          </a:p>
        </p:txBody>
      </p:sp>
      <p:sp>
        <p:nvSpPr>
          <p:cNvPr id="25" name="Text Placeholder 24">
            <a:extLst>
              <a:ext uri="{FF2B5EF4-FFF2-40B4-BE49-F238E27FC236}">
                <a16:creationId xmlns:a16="http://schemas.microsoft.com/office/drawing/2014/main" id="{673D049A-25A5-03E2-47BF-B846DBD2CC5A}"/>
              </a:ext>
            </a:extLst>
          </p:cNvPr>
          <p:cNvSpPr>
            <a:spLocks noGrp="1"/>
          </p:cNvSpPr>
          <p:nvPr>
            <p:ph type="body" sz="quarter" idx="13"/>
          </p:nvPr>
        </p:nvSpPr>
        <p:spPr/>
        <p:txBody>
          <a:bodyPr/>
          <a:lstStyle/>
          <a:p>
            <a:endParaRPr lang="en-US"/>
          </a:p>
        </p:txBody>
      </p:sp>
      <p:sp>
        <p:nvSpPr>
          <p:cNvPr id="27" name="Text Placeholder 26">
            <a:extLst>
              <a:ext uri="{FF2B5EF4-FFF2-40B4-BE49-F238E27FC236}">
                <a16:creationId xmlns:a16="http://schemas.microsoft.com/office/drawing/2014/main" id="{5E4017A9-EA83-F93A-6C36-DD21445C6EC4}"/>
              </a:ext>
            </a:extLst>
          </p:cNvPr>
          <p:cNvSpPr>
            <a:spLocks noGrp="1"/>
          </p:cNvSpPr>
          <p:nvPr>
            <p:ph type="body" sz="quarter" idx="19"/>
          </p:nvPr>
        </p:nvSpPr>
        <p:spPr/>
        <p:txBody>
          <a:bodyPr/>
          <a:lstStyle/>
          <a:p>
            <a:endParaRPr lang="en-US"/>
          </a:p>
        </p:txBody>
      </p:sp>
      <p:sp>
        <p:nvSpPr>
          <p:cNvPr id="28" name="Picture Placeholder 27">
            <a:extLst>
              <a:ext uri="{FF2B5EF4-FFF2-40B4-BE49-F238E27FC236}">
                <a16:creationId xmlns:a16="http://schemas.microsoft.com/office/drawing/2014/main" id="{66B4D3BE-2065-9AE5-9F75-5C5D2B722D43}"/>
              </a:ext>
            </a:extLst>
          </p:cNvPr>
          <p:cNvSpPr>
            <a:spLocks noGrp="1"/>
          </p:cNvSpPr>
          <p:nvPr>
            <p:ph type="pic" sz="quarter" idx="34"/>
          </p:nvPr>
        </p:nvSpPr>
        <p:spPr/>
      </p:sp>
      <p:pic>
        <p:nvPicPr>
          <p:cNvPr id="21" name="Picture 20">
            <a:extLst>
              <a:ext uri="{FF2B5EF4-FFF2-40B4-BE49-F238E27FC236}">
                <a16:creationId xmlns:a16="http://schemas.microsoft.com/office/drawing/2014/main" id="{A4DF5FC3-58C9-8F01-5DFC-069BC3B00CE3}"/>
              </a:ext>
            </a:extLst>
          </p:cNvPr>
          <p:cNvPicPr>
            <a:picLocks noChangeAspect="1"/>
          </p:cNvPicPr>
          <p:nvPr/>
        </p:nvPicPr>
        <p:blipFill rotWithShape="1">
          <a:blip r:embed="rId4"/>
          <a:srcRect b="14969"/>
          <a:stretch/>
        </p:blipFill>
        <p:spPr>
          <a:xfrm>
            <a:off x="7066483" y="1245766"/>
            <a:ext cx="4964420" cy="5427678"/>
          </a:xfrm>
          <a:prstGeom prst="rect">
            <a:avLst/>
          </a:prstGeom>
          <a:ln w="19050">
            <a:solidFill>
              <a:schemeClr val="tx1"/>
            </a:solidFill>
            <a:prstDash val="dashDot"/>
          </a:ln>
        </p:spPr>
      </p:pic>
      <p:pic>
        <p:nvPicPr>
          <p:cNvPr id="23" name="Picture 22">
            <a:extLst>
              <a:ext uri="{FF2B5EF4-FFF2-40B4-BE49-F238E27FC236}">
                <a16:creationId xmlns:a16="http://schemas.microsoft.com/office/drawing/2014/main" id="{2F4475F2-FD4A-AB5A-1BDA-4B634EEFA4FF}"/>
              </a:ext>
            </a:extLst>
          </p:cNvPr>
          <p:cNvPicPr>
            <a:picLocks noChangeAspect="1"/>
          </p:cNvPicPr>
          <p:nvPr/>
        </p:nvPicPr>
        <p:blipFill>
          <a:blip r:embed="rId5"/>
          <a:stretch>
            <a:fillRect/>
          </a:stretch>
        </p:blipFill>
        <p:spPr>
          <a:xfrm>
            <a:off x="969080" y="2378279"/>
            <a:ext cx="5083577" cy="3182884"/>
          </a:xfrm>
          <a:prstGeom prst="rect">
            <a:avLst/>
          </a:prstGeom>
        </p:spPr>
      </p:pic>
    </p:spTree>
    <p:custDataLst>
      <p:tags r:id="rId1"/>
    </p:custDataLst>
    <p:extLst>
      <p:ext uri="{BB962C8B-B14F-4D97-AF65-F5344CB8AC3E}">
        <p14:creationId xmlns:p14="http://schemas.microsoft.com/office/powerpoint/2010/main" val="2906066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901DC5C-8A5B-4E99-1A57-17A86EF39EC8}"/>
              </a:ext>
            </a:extLst>
          </p:cNvPr>
          <p:cNvSpPr/>
          <p:nvPr/>
        </p:nvSpPr>
        <p:spPr>
          <a:xfrm>
            <a:off x="1" y="1212273"/>
            <a:ext cx="12081162" cy="5652654"/>
          </a:xfrm>
          <a:prstGeom prst="rect">
            <a:avLst/>
          </a:prstGeom>
          <a:solidFill>
            <a:srgbClr val="041F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BBA13B6-84C4-46C1-8C32-36D49A45C470}"/>
              </a:ext>
            </a:extLst>
          </p:cNvPr>
          <p:cNvSpPr>
            <a:spLocks noGrp="1"/>
          </p:cNvSpPr>
          <p:nvPr>
            <p:ph type="title"/>
          </p:nvPr>
        </p:nvSpPr>
        <p:spPr>
          <a:xfrm>
            <a:off x="1215102" y="365663"/>
            <a:ext cx="5816598" cy="846610"/>
          </a:xfrm>
        </p:spPr>
        <p:txBody>
          <a:bodyPr/>
          <a:lstStyle/>
          <a:p>
            <a:r>
              <a:rPr lang="en-US" sz="2800">
                <a:solidFill>
                  <a:srgbClr val="041E42"/>
                </a:solidFill>
                <a:latin typeface="Bogle"/>
              </a:rPr>
              <a:t>Walmart Business</a:t>
            </a:r>
            <a:br>
              <a:rPr lang="en-US" sz="2800">
                <a:solidFill>
                  <a:srgbClr val="041E42"/>
                </a:solidFill>
                <a:latin typeface="Bogle"/>
              </a:rPr>
            </a:br>
            <a:r>
              <a:rPr lang="en-US" sz="2400" b="0">
                <a:solidFill>
                  <a:srgbClr val="0071CE"/>
                </a:solidFill>
                <a:latin typeface="Bogle"/>
              </a:rPr>
              <a:t>Ordering</a:t>
            </a:r>
            <a:endParaRPr lang="en-US" sz="2400" b="0">
              <a:solidFill>
                <a:srgbClr val="0071CE"/>
              </a:solidFill>
            </a:endParaRPr>
          </a:p>
        </p:txBody>
      </p:sp>
      <p:sp>
        <p:nvSpPr>
          <p:cNvPr id="2" name="TextBox 1">
            <a:extLst>
              <a:ext uri="{FF2B5EF4-FFF2-40B4-BE49-F238E27FC236}">
                <a16:creationId xmlns:a16="http://schemas.microsoft.com/office/drawing/2014/main" id="{F0205B61-81C4-D628-AA6B-CEEC5BD92B2A}"/>
              </a:ext>
            </a:extLst>
          </p:cNvPr>
          <p:cNvSpPr txBox="1"/>
          <p:nvPr/>
        </p:nvSpPr>
        <p:spPr>
          <a:xfrm>
            <a:off x="7801691" y="1616253"/>
            <a:ext cx="4151902"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chemeClr val="bg2"/>
                </a:solidFill>
                <a:latin typeface="Bogle"/>
                <a:cs typeface="Calibri"/>
              </a:rPr>
              <a:t>Step 1: </a:t>
            </a:r>
            <a:endParaRPr lang="en-US"/>
          </a:p>
          <a:p>
            <a:pPr algn="ctr"/>
            <a:r>
              <a:rPr lang="en-US">
                <a:solidFill>
                  <a:schemeClr val="bg2"/>
                </a:solidFill>
                <a:latin typeface="Bogle"/>
                <a:cs typeface="Calibri"/>
              </a:rPr>
              <a:t>Add a Payment Method to Account</a:t>
            </a:r>
          </a:p>
          <a:p>
            <a:pPr algn="ctr"/>
            <a:r>
              <a:rPr lang="en-US" sz="2000" b="1">
                <a:solidFill>
                  <a:schemeClr val="bg2"/>
                </a:solidFill>
                <a:latin typeface="Bogle"/>
                <a:ea typeface="+mn-lt"/>
                <a:cs typeface="+mn-lt"/>
              </a:rPr>
              <a:t>Step 2: </a:t>
            </a:r>
            <a:endParaRPr lang="en-US" sz="2000">
              <a:solidFill>
                <a:schemeClr val="bg2"/>
              </a:solidFill>
              <a:latin typeface="Bogle"/>
              <a:ea typeface="+mn-lt"/>
              <a:cs typeface="+mn-lt"/>
            </a:endParaRPr>
          </a:p>
          <a:p>
            <a:pPr algn="ctr"/>
            <a:r>
              <a:rPr lang="en-US">
                <a:solidFill>
                  <a:schemeClr val="bg2"/>
                </a:solidFill>
                <a:latin typeface="Bogle"/>
                <a:ea typeface="+mn-lt"/>
                <a:cs typeface="+mn-lt"/>
              </a:rPr>
              <a:t>After item selection,  proceed</a:t>
            </a:r>
          </a:p>
          <a:p>
            <a:pPr algn="ctr"/>
            <a:r>
              <a:rPr lang="en-US">
                <a:solidFill>
                  <a:schemeClr val="bg2"/>
                </a:solidFill>
                <a:latin typeface="Bogle"/>
                <a:ea typeface="+mn-lt"/>
                <a:cs typeface="+mn-lt"/>
              </a:rPr>
              <a:t> to “Check Out”</a:t>
            </a:r>
          </a:p>
          <a:p>
            <a:pPr algn="ctr"/>
            <a:r>
              <a:rPr lang="en-US" sz="2000" b="1">
                <a:solidFill>
                  <a:schemeClr val="bg2"/>
                </a:solidFill>
                <a:latin typeface="Bogle"/>
                <a:ea typeface="+mn-lt"/>
                <a:cs typeface="+mn-lt"/>
              </a:rPr>
              <a:t>Step 3:</a:t>
            </a:r>
            <a:endParaRPr lang="en-US" sz="2000">
              <a:solidFill>
                <a:schemeClr val="bg2"/>
              </a:solidFill>
              <a:latin typeface="Bogle"/>
              <a:ea typeface="+mn-lt"/>
              <a:cs typeface="+mn-lt"/>
            </a:endParaRPr>
          </a:p>
          <a:p>
            <a:pPr marL="285750" indent="-285750" algn="ctr">
              <a:buFont typeface="Wingdings"/>
              <a:buChar char="ü"/>
            </a:pPr>
            <a:r>
              <a:rPr lang="en-US">
                <a:solidFill>
                  <a:schemeClr val="bg2"/>
                </a:solidFill>
                <a:latin typeface="Bogle"/>
                <a:ea typeface="+mn-lt"/>
                <a:cs typeface="+mn-lt"/>
              </a:rPr>
              <a:t>Review Payment Quantity and Amount</a:t>
            </a:r>
          </a:p>
          <a:p>
            <a:pPr marL="285750" indent="-285750" algn="ctr">
              <a:buFont typeface="Wingdings"/>
              <a:buChar char="ü"/>
            </a:pPr>
            <a:r>
              <a:rPr lang="en-US">
                <a:solidFill>
                  <a:schemeClr val="bg2"/>
                </a:solidFill>
                <a:latin typeface="Bogle"/>
                <a:ea typeface="+mn-lt"/>
                <a:cs typeface="+mn-lt"/>
              </a:rPr>
              <a:t>Review</a:t>
            </a:r>
            <a:r>
              <a:rPr lang="en-US">
                <a:solidFill>
                  <a:schemeClr val="bg2"/>
                </a:solidFill>
                <a:latin typeface="Bogle"/>
                <a:cs typeface="Calibri"/>
              </a:rPr>
              <a:t> Payment Method &amp; Mobile Alerts</a:t>
            </a:r>
          </a:p>
          <a:p>
            <a:pPr marL="285750" indent="-285750" algn="ctr">
              <a:buFont typeface="Wingdings"/>
              <a:buChar char="ü"/>
            </a:pPr>
            <a:r>
              <a:rPr lang="en-US">
                <a:solidFill>
                  <a:schemeClr val="bg2"/>
                </a:solidFill>
                <a:latin typeface="Bogle"/>
                <a:cs typeface="Calibri"/>
              </a:rPr>
              <a:t>Continue to Final Checkout Page</a:t>
            </a:r>
          </a:p>
          <a:p>
            <a:pPr algn="ctr"/>
            <a:r>
              <a:rPr lang="en-US" sz="2000" b="1">
                <a:solidFill>
                  <a:schemeClr val="bg2"/>
                </a:solidFill>
                <a:latin typeface="Bogle"/>
                <a:cs typeface="Calibri"/>
              </a:rPr>
              <a:t>Step 4:</a:t>
            </a:r>
          </a:p>
          <a:p>
            <a:pPr marL="285750" indent="-285750" algn="ctr">
              <a:buFont typeface="Wingdings"/>
              <a:buChar char="ü"/>
            </a:pPr>
            <a:r>
              <a:rPr lang="en-US">
                <a:solidFill>
                  <a:schemeClr val="bg2"/>
                </a:solidFill>
                <a:latin typeface="Bogle"/>
                <a:cs typeface="Calibri"/>
              </a:rPr>
              <a:t>Place Order!</a:t>
            </a:r>
            <a:endParaRPr lang="en-US">
              <a:solidFill>
                <a:schemeClr val="bg2"/>
              </a:solidFill>
              <a:latin typeface="Bogle"/>
              <a:ea typeface="+mn-lt"/>
              <a:cs typeface="+mn-lt"/>
            </a:endParaRPr>
          </a:p>
          <a:p>
            <a:endParaRPr lang="en-US">
              <a:solidFill>
                <a:schemeClr val="bg2"/>
              </a:solidFill>
              <a:latin typeface="Bogle"/>
              <a:cs typeface="Calibri"/>
            </a:endParaRPr>
          </a:p>
        </p:txBody>
      </p:sp>
      <p:sp>
        <p:nvSpPr>
          <p:cNvPr id="4" name="Rectangle: Rounded Corners 3">
            <a:extLst>
              <a:ext uri="{FF2B5EF4-FFF2-40B4-BE49-F238E27FC236}">
                <a16:creationId xmlns:a16="http://schemas.microsoft.com/office/drawing/2014/main" id="{A292C235-CBA9-59DF-567B-AFFCFD50755E}"/>
              </a:ext>
            </a:extLst>
          </p:cNvPr>
          <p:cNvSpPr/>
          <p:nvPr/>
        </p:nvSpPr>
        <p:spPr>
          <a:xfrm>
            <a:off x="8479705" y="5536682"/>
            <a:ext cx="2967180" cy="885709"/>
          </a:xfrm>
          <a:prstGeom prst="roundRect">
            <a:avLst/>
          </a:prstGeom>
          <a:solidFill>
            <a:srgbClr val="78BAE8"/>
          </a:solidFill>
          <a:ln>
            <a:solidFill>
              <a:schemeClr val="accent4">
                <a:lumMod val="60000"/>
                <a:lumOff val="40000"/>
              </a:schemeClr>
            </a:solidFill>
          </a:ln>
          <a:effectLst>
            <a:glow rad="635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b="1">
              <a:solidFill>
                <a:schemeClr val="bg1"/>
              </a:solidFill>
              <a:effectLst>
                <a:outerShdw blurRad="38100" dist="38100" dir="2700000" algn="tl">
                  <a:srgbClr val="000000">
                    <a:alpha val="43137"/>
                  </a:srgbClr>
                </a:outerShdw>
              </a:effectLst>
              <a:latin typeface="Bogle"/>
            </a:endParaRPr>
          </a:p>
          <a:p>
            <a:pPr algn="ctr"/>
            <a:r>
              <a:rPr lang="en-US" sz="1600" b="1">
                <a:solidFill>
                  <a:schemeClr val="bg1"/>
                </a:solidFill>
                <a:latin typeface="Bogle"/>
              </a:rPr>
              <a:t>Payment Types:</a:t>
            </a:r>
            <a:endParaRPr lang="en-US" sz="1600">
              <a:solidFill>
                <a:schemeClr val="bg1"/>
              </a:solidFill>
              <a:latin typeface="Calibri" panose="020F0502020204030204"/>
              <a:cs typeface="Calibri" panose="020F0502020204030204"/>
            </a:endParaRPr>
          </a:p>
          <a:p>
            <a:pPr marL="285750" indent="-285750">
              <a:buFont typeface="Arial"/>
              <a:buChar char="•"/>
            </a:pPr>
            <a:r>
              <a:rPr lang="en-US" sz="1600" b="1">
                <a:solidFill>
                  <a:schemeClr val="bg1"/>
                </a:solidFill>
                <a:latin typeface="Bogle"/>
              </a:rPr>
              <a:t>Credit Card/Debit Card</a:t>
            </a:r>
            <a:endParaRPr lang="en-US" sz="1600">
              <a:solidFill>
                <a:schemeClr val="bg1"/>
              </a:solidFill>
              <a:latin typeface="Calibri" panose="020F0502020204030204"/>
              <a:cs typeface="Calibri" panose="020F0502020204030204"/>
            </a:endParaRPr>
          </a:p>
          <a:p>
            <a:pPr marL="285750" indent="-285750">
              <a:buFont typeface="Arial"/>
              <a:buChar char="•"/>
            </a:pPr>
            <a:r>
              <a:rPr lang="en-US" sz="1600" b="1">
                <a:solidFill>
                  <a:schemeClr val="bg1"/>
                </a:solidFill>
                <a:latin typeface="Bogle"/>
              </a:rPr>
              <a:t>Gift Card</a:t>
            </a:r>
            <a:endParaRPr lang="en-US" sz="1600">
              <a:solidFill>
                <a:schemeClr val="bg1"/>
              </a:solidFill>
              <a:latin typeface="Calibri" panose="020F0502020204030204"/>
              <a:cs typeface="Calibri" panose="020F0502020204030204"/>
            </a:endParaRPr>
          </a:p>
          <a:p>
            <a:pPr algn="ctr"/>
            <a:endParaRPr lang="en-US" sz="2000" b="1">
              <a:solidFill>
                <a:schemeClr val="bg1"/>
              </a:solidFill>
              <a:latin typeface="Bogle"/>
            </a:endParaRPr>
          </a:p>
        </p:txBody>
      </p:sp>
      <p:pic>
        <p:nvPicPr>
          <p:cNvPr id="25" name="Picture 25" descr="Graphical user interface, text, application, chat or text message&#10;&#10;Description automatically generated">
            <a:extLst>
              <a:ext uri="{FF2B5EF4-FFF2-40B4-BE49-F238E27FC236}">
                <a16:creationId xmlns:a16="http://schemas.microsoft.com/office/drawing/2014/main" id="{84F179B1-F0A9-7344-ACB3-B00291A7AE1C}"/>
              </a:ext>
            </a:extLst>
          </p:cNvPr>
          <p:cNvPicPr>
            <a:picLocks noChangeAspect="1"/>
          </p:cNvPicPr>
          <p:nvPr/>
        </p:nvPicPr>
        <p:blipFill>
          <a:blip r:embed="rId5"/>
          <a:stretch>
            <a:fillRect/>
          </a:stretch>
        </p:blipFill>
        <p:spPr>
          <a:xfrm>
            <a:off x="591519" y="2130065"/>
            <a:ext cx="6617774" cy="39281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396062199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4"/>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9FCC679E-8F50-4041-AF63-553CBA7E6D94}"/>
              </a:ext>
            </a:extLst>
          </p:cNvPr>
          <p:cNvSpPr/>
          <p:nvPr/>
        </p:nvSpPr>
        <p:spPr>
          <a:xfrm>
            <a:off x="1345461" y="2375005"/>
            <a:ext cx="2369144" cy="3934355"/>
          </a:xfrm>
          <a:prstGeom prst="rect">
            <a:avLst/>
          </a:prstGeom>
          <a:solidFill>
            <a:srgbClr val="0071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gle" panose="020B0503020203060203" pitchFamily="34" charset="77"/>
            </a:endParaRPr>
          </a:p>
        </p:txBody>
      </p:sp>
      <p:sp>
        <p:nvSpPr>
          <p:cNvPr id="6" name="Title 5">
            <a:extLst>
              <a:ext uri="{FF2B5EF4-FFF2-40B4-BE49-F238E27FC236}">
                <a16:creationId xmlns:a16="http://schemas.microsoft.com/office/drawing/2014/main" id="{8D13F558-AF1A-4760-9049-AF2AF837C754}"/>
              </a:ext>
            </a:extLst>
          </p:cNvPr>
          <p:cNvSpPr>
            <a:spLocks noGrp="1"/>
          </p:cNvSpPr>
          <p:nvPr>
            <p:ph type="title"/>
          </p:nvPr>
        </p:nvSpPr>
        <p:spPr/>
        <p:txBody>
          <a:bodyPr>
            <a:normAutofit fontScale="90000"/>
          </a:bodyPr>
          <a:lstStyle/>
          <a:p>
            <a:r>
              <a:rPr lang="en-US">
                <a:latin typeface="Bogle" panose="020B0503020203060203" pitchFamily="34" charset="77"/>
              </a:rPr>
              <a:t>Walmart Business</a:t>
            </a:r>
          </a:p>
        </p:txBody>
      </p:sp>
      <p:grpSp>
        <p:nvGrpSpPr>
          <p:cNvPr id="40" name="Group 39">
            <a:extLst>
              <a:ext uri="{FF2B5EF4-FFF2-40B4-BE49-F238E27FC236}">
                <a16:creationId xmlns:a16="http://schemas.microsoft.com/office/drawing/2014/main" id="{358CA572-8A98-4584-859A-7F312F5C7F89}"/>
              </a:ext>
            </a:extLst>
          </p:cNvPr>
          <p:cNvGrpSpPr/>
          <p:nvPr/>
        </p:nvGrpSpPr>
        <p:grpSpPr>
          <a:xfrm>
            <a:off x="1285875" y="2001113"/>
            <a:ext cx="2509776" cy="4390970"/>
            <a:chOff x="3996959" y="1464180"/>
            <a:chExt cx="2561684" cy="4593401"/>
          </a:xfrm>
        </p:grpSpPr>
        <p:grpSp>
          <p:nvGrpSpPr>
            <p:cNvPr id="43" name="Group 42">
              <a:extLst>
                <a:ext uri="{FF2B5EF4-FFF2-40B4-BE49-F238E27FC236}">
                  <a16:creationId xmlns:a16="http://schemas.microsoft.com/office/drawing/2014/main" id="{C983F177-F3A0-448D-90F4-A840AABB862A}"/>
                </a:ext>
              </a:extLst>
            </p:cNvPr>
            <p:cNvGrpSpPr/>
            <p:nvPr/>
          </p:nvGrpSpPr>
          <p:grpSpPr>
            <a:xfrm>
              <a:off x="4072026" y="1739947"/>
              <a:ext cx="2435337" cy="215900"/>
              <a:chOff x="3343523" y="1697795"/>
              <a:chExt cx="2435337" cy="215900"/>
            </a:xfrm>
          </p:grpSpPr>
          <p:sp>
            <p:nvSpPr>
              <p:cNvPr id="50" name="Rectangle 49">
                <a:extLst>
                  <a:ext uri="{FF2B5EF4-FFF2-40B4-BE49-F238E27FC236}">
                    <a16:creationId xmlns:a16="http://schemas.microsoft.com/office/drawing/2014/main" id="{FE1E08C5-F9CD-4360-B01C-0EC73694D7E6}"/>
                  </a:ext>
                </a:extLst>
              </p:cNvPr>
              <p:cNvSpPr/>
              <p:nvPr/>
            </p:nvSpPr>
            <p:spPr>
              <a:xfrm>
                <a:off x="3343523" y="1697795"/>
                <a:ext cx="2435337" cy="2159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gle" panose="020B0503020203060203" pitchFamily="34" charset="77"/>
                </a:endParaRPr>
              </a:p>
            </p:txBody>
          </p:sp>
          <p:sp>
            <p:nvSpPr>
              <p:cNvPr id="51" name="Rectangle: Rounded Corners 50">
                <a:extLst>
                  <a:ext uri="{FF2B5EF4-FFF2-40B4-BE49-F238E27FC236}">
                    <a16:creationId xmlns:a16="http://schemas.microsoft.com/office/drawing/2014/main" id="{89F68DA0-669F-4ED7-8894-94956762A799}"/>
                  </a:ext>
                </a:extLst>
              </p:cNvPr>
              <p:cNvSpPr/>
              <p:nvPr/>
            </p:nvSpPr>
            <p:spPr>
              <a:xfrm>
                <a:off x="3986112" y="1737631"/>
                <a:ext cx="1606044" cy="132040"/>
              </a:xfrm>
              <a:prstGeom prst="roundRect">
                <a:avLst>
                  <a:gd name="adj" fmla="val 279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gle" panose="020B0503020203060203" pitchFamily="34" charset="77"/>
                </a:endParaRPr>
              </a:p>
            </p:txBody>
          </p:sp>
          <p:sp>
            <p:nvSpPr>
              <p:cNvPr id="52" name="Oval 51">
                <a:extLst>
                  <a:ext uri="{FF2B5EF4-FFF2-40B4-BE49-F238E27FC236}">
                    <a16:creationId xmlns:a16="http://schemas.microsoft.com/office/drawing/2014/main" id="{F579DE6A-22B5-45FD-BFDF-253352F3EF9E}"/>
                  </a:ext>
                </a:extLst>
              </p:cNvPr>
              <p:cNvSpPr/>
              <p:nvPr/>
            </p:nvSpPr>
            <p:spPr>
              <a:xfrm>
                <a:off x="3500922" y="1770908"/>
                <a:ext cx="64700" cy="64700"/>
              </a:xfrm>
              <a:prstGeom prst="ellipse">
                <a:avLst/>
              </a:prstGeom>
              <a:solidFill>
                <a:srgbClr val="DE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gle" panose="020B0503020203060203" pitchFamily="34" charset="77"/>
                </a:endParaRPr>
              </a:p>
            </p:txBody>
          </p:sp>
          <p:sp>
            <p:nvSpPr>
              <p:cNvPr id="53" name="Oval 52">
                <a:extLst>
                  <a:ext uri="{FF2B5EF4-FFF2-40B4-BE49-F238E27FC236}">
                    <a16:creationId xmlns:a16="http://schemas.microsoft.com/office/drawing/2014/main" id="{CF12DB8A-195D-472D-9384-848E388F6B2D}"/>
                  </a:ext>
                </a:extLst>
              </p:cNvPr>
              <p:cNvSpPr/>
              <p:nvPr/>
            </p:nvSpPr>
            <p:spPr>
              <a:xfrm>
                <a:off x="3634272" y="1770908"/>
                <a:ext cx="64700" cy="64700"/>
              </a:xfrm>
              <a:prstGeom prst="ellipse">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gle" panose="020B0503020203060203" pitchFamily="34" charset="77"/>
                </a:endParaRPr>
              </a:p>
            </p:txBody>
          </p:sp>
          <p:sp>
            <p:nvSpPr>
              <p:cNvPr id="54" name="Oval 53">
                <a:extLst>
                  <a:ext uri="{FF2B5EF4-FFF2-40B4-BE49-F238E27FC236}">
                    <a16:creationId xmlns:a16="http://schemas.microsoft.com/office/drawing/2014/main" id="{A60D405C-1E4F-4A60-8A71-03416C0ED2B7}"/>
                  </a:ext>
                </a:extLst>
              </p:cNvPr>
              <p:cNvSpPr/>
              <p:nvPr/>
            </p:nvSpPr>
            <p:spPr>
              <a:xfrm>
                <a:off x="3761548" y="1768278"/>
                <a:ext cx="64700" cy="64700"/>
              </a:xfrm>
              <a:prstGeom prst="ellipse">
                <a:avLst/>
              </a:prstGeom>
              <a:solidFill>
                <a:srgbClr val="5FB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gle" panose="020B0503020203060203" pitchFamily="34" charset="77"/>
                </a:endParaRPr>
              </a:p>
            </p:txBody>
          </p:sp>
        </p:grpSp>
        <p:grpSp>
          <p:nvGrpSpPr>
            <p:cNvPr id="44" name="Group 43">
              <a:extLst>
                <a:ext uri="{FF2B5EF4-FFF2-40B4-BE49-F238E27FC236}">
                  <a16:creationId xmlns:a16="http://schemas.microsoft.com/office/drawing/2014/main" id="{586AE03E-18CF-45F4-A68C-FD31A01E8868}"/>
                </a:ext>
              </a:extLst>
            </p:cNvPr>
            <p:cNvGrpSpPr/>
            <p:nvPr/>
          </p:nvGrpSpPr>
          <p:grpSpPr>
            <a:xfrm>
              <a:off x="3996959" y="1464180"/>
              <a:ext cx="2561684" cy="4593401"/>
              <a:chOff x="3287525" y="1583562"/>
              <a:chExt cx="2561684" cy="4593401"/>
            </a:xfrm>
          </p:grpSpPr>
          <p:sp>
            <p:nvSpPr>
              <p:cNvPr id="45" name="Freeform: Shape 44">
                <a:extLst>
                  <a:ext uri="{FF2B5EF4-FFF2-40B4-BE49-F238E27FC236}">
                    <a16:creationId xmlns:a16="http://schemas.microsoft.com/office/drawing/2014/main" id="{7823AC38-CC25-40AA-B875-EEA1B87258F2}"/>
                  </a:ext>
                </a:extLst>
              </p:cNvPr>
              <p:cNvSpPr/>
              <p:nvPr/>
            </p:nvSpPr>
            <p:spPr>
              <a:xfrm>
                <a:off x="3287525" y="1583562"/>
                <a:ext cx="2561684" cy="4593401"/>
              </a:xfrm>
              <a:custGeom>
                <a:avLst/>
                <a:gdLst>
                  <a:gd name="connsiteX0" fmla="*/ 175917 w 2561684"/>
                  <a:gd name="connsiteY0" fmla="*/ 274734 h 4593401"/>
                  <a:gd name="connsiteX1" fmla="*/ 67145 w 2561684"/>
                  <a:gd name="connsiteY1" fmla="*/ 383506 h 4593401"/>
                  <a:gd name="connsiteX2" fmla="*/ 67145 w 2561684"/>
                  <a:gd name="connsiteY2" fmla="*/ 4423222 h 4593401"/>
                  <a:gd name="connsiteX3" fmla="*/ 175917 w 2561684"/>
                  <a:gd name="connsiteY3" fmla="*/ 4531994 h 4593401"/>
                  <a:gd name="connsiteX4" fmla="*/ 2385767 w 2561684"/>
                  <a:gd name="connsiteY4" fmla="*/ 4531994 h 4593401"/>
                  <a:gd name="connsiteX5" fmla="*/ 2494539 w 2561684"/>
                  <a:gd name="connsiteY5" fmla="*/ 4423222 h 4593401"/>
                  <a:gd name="connsiteX6" fmla="*/ 2494539 w 2561684"/>
                  <a:gd name="connsiteY6" fmla="*/ 383506 h 4593401"/>
                  <a:gd name="connsiteX7" fmla="*/ 2385767 w 2561684"/>
                  <a:gd name="connsiteY7" fmla="*/ 274734 h 4593401"/>
                  <a:gd name="connsiteX8" fmla="*/ 161489 w 2561684"/>
                  <a:gd name="connsiteY8" fmla="*/ 0 h 4593401"/>
                  <a:gd name="connsiteX9" fmla="*/ 2400195 w 2561684"/>
                  <a:gd name="connsiteY9" fmla="*/ 0 h 4593401"/>
                  <a:gd name="connsiteX10" fmla="*/ 2561684 w 2561684"/>
                  <a:gd name="connsiteY10" fmla="*/ 161489 h 4593401"/>
                  <a:gd name="connsiteX11" fmla="*/ 2561684 w 2561684"/>
                  <a:gd name="connsiteY11" fmla="*/ 4431912 h 4593401"/>
                  <a:gd name="connsiteX12" fmla="*/ 2400195 w 2561684"/>
                  <a:gd name="connsiteY12" fmla="*/ 4593401 h 4593401"/>
                  <a:gd name="connsiteX13" fmla="*/ 161489 w 2561684"/>
                  <a:gd name="connsiteY13" fmla="*/ 4593401 h 4593401"/>
                  <a:gd name="connsiteX14" fmla="*/ 0 w 2561684"/>
                  <a:gd name="connsiteY14" fmla="*/ 4431912 h 4593401"/>
                  <a:gd name="connsiteX15" fmla="*/ 0 w 2561684"/>
                  <a:gd name="connsiteY15" fmla="*/ 161489 h 4593401"/>
                  <a:gd name="connsiteX16" fmla="*/ 161489 w 2561684"/>
                  <a:gd name="connsiteY16" fmla="*/ 0 h 459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1684" h="4593401">
                    <a:moveTo>
                      <a:pt x="175917" y="274734"/>
                    </a:moveTo>
                    <a:cubicBezTo>
                      <a:pt x="115844" y="274734"/>
                      <a:pt x="67145" y="323433"/>
                      <a:pt x="67145" y="383506"/>
                    </a:cubicBezTo>
                    <a:lnTo>
                      <a:pt x="67145" y="4423222"/>
                    </a:lnTo>
                    <a:cubicBezTo>
                      <a:pt x="67145" y="4483295"/>
                      <a:pt x="115844" y="4531994"/>
                      <a:pt x="175917" y="4531994"/>
                    </a:cubicBezTo>
                    <a:lnTo>
                      <a:pt x="2385767" y="4531994"/>
                    </a:lnTo>
                    <a:cubicBezTo>
                      <a:pt x="2445840" y="4531994"/>
                      <a:pt x="2494539" y="4483295"/>
                      <a:pt x="2494539" y="4423222"/>
                    </a:cubicBezTo>
                    <a:lnTo>
                      <a:pt x="2494539" y="383506"/>
                    </a:lnTo>
                    <a:cubicBezTo>
                      <a:pt x="2494539" y="323433"/>
                      <a:pt x="2445840" y="274734"/>
                      <a:pt x="2385767" y="274734"/>
                    </a:cubicBezTo>
                    <a:close/>
                    <a:moveTo>
                      <a:pt x="161489" y="0"/>
                    </a:moveTo>
                    <a:lnTo>
                      <a:pt x="2400195" y="0"/>
                    </a:lnTo>
                    <a:cubicBezTo>
                      <a:pt x="2489383" y="0"/>
                      <a:pt x="2561684" y="72301"/>
                      <a:pt x="2561684" y="161489"/>
                    </a:cubicBezTo>
                    <a:lnTo>
                      <a:pt x="2561684" y="4431912"/>
                    </a:lnTo>
                    <a:cubicBezTo>
                      <a:pt x="2561684" y="4521100"/>
                      <a:pt x="2489383" y="4593401"/>
                      <a:pt x="2400195" y="4593401"/>
                    </a:cubicBezTo>
                    <a:lnTo>
                      <a:pt x="161489" y="4593401"/>
                    </a:lnTo>
                    <a:cubicBezTo>
                      <a:pt x="72301" y="4593401"/>
                      <a:pt x="0" y="4521100"/>
                      <a:pt x="0" y="4431912"/>
                    </a:cubicBezTo>
                    <a:lnTo>
                      <a:pt x="0" y="161489"/>
                    </a:lnTo>
                    <a:cubicBezTo>
                      <a:pt x="0" y="72301"/>
                      <a:pt x="72301" y="0"/>
                      <a:pt x="161489" y="0"/>
                    </a:cubicBezTo>
                    <a:close/>
                  </a:path>
                </a:pathLst>
              </a:custGeom>
              <a:gradFill flip="none" rotWithShape="1">
                <a:gsLst>
                  <a:gs pos="68000">
                    <a:schemeClr val="tx1"/>
                  </a:gs>
                  <a:gs pos="100000">
                    <a:schemeClr val="tx1">
                      <a:lumMod val="50000"/>
                      <a:lumOff val="50000"/>
                    </a:schemeClr>
                  </a:gs>
                </a:gsLst>
                <a:lin ang="13500000" scaled="1"/>
                <a:tileRect/>
              </a:gradFill>
              <a:ln cap="rnd">
                <a:gradFill flip="none" rotWithShape="1">
                  <a:gsLst>
                    <a:gs pos="0">
                      <a:schemeClr val="tx1">
                        <a:lumMod val="50000"/>
                        <a:lumOff val="50000"/>
                      </a:schemeClr>
                    </a:gs>
                    <a:gs pos="100000">
                      <a:schemeClr val="tx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latin typeface="Bogle" panose="020B0503020203060203" pitchFamily="34" charset="77"/>
                </a:endParaRPr>
              </a:p>
            </p:txBody>
          </p:sp>
          <p:sp>
            <p:nvSpPr>
              <p:cNvPr id="46" name="Rectangle: Rounded Corners 45">
                <a:extLst>
                  <a:ext uri="{FF2B5EF4-FFF2-40B4-BE49-F238E27FC236}">
                    <a16:creationId xmlns:a16="http://schemas.microsoft.com/office/drawing/2014/main" id="{4F0DBA25-69CB-4743-99D2-50E917BF497D}"/>
                  </a:ext>
                </a:extLst>
              </p:cNvPr>
              <p:cNvSpPr/>
              <p:nvPr/>
            </p:nvSpPr>
            <p:spPr>
              <a:xfrm flipV="1">
                <a:off x="4255823" y="1691887"/>
                <a:ext cx="695943" cy="61273"/>
              </a:xfrm>
              <a:prstGeom prst="roundRect">
                <a:avLst>
                  <a:gd name="adj" fmla="val 500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gle" panose="020B0503020203060203" pitchFamily="34" charset="77"/>
                </a:endParaRPr>
              </a:p>
            </p:txBody>
          </p:sp>
          <p:sp>
            <p:nvSpPr>
              <p:cNvPr id="47" name="Oval 46">
                <a:extLst>
                  <a:ext uri="{FF2B5EF4-FFF2-40B4-BE49-F238E27FC236}">
                    <a16:creationId xmlns:a16="http://schemas.microsoft.com/office/drawing/2014/main" id="{104A1600-9F8E-4C17-A1A3-69B58C328F6B}"/>
                  </a:ext>
                </a:extLst>
              </p:cNvPr>
              <p:cNvSpPr/>
              <p:nvPr/>
            </p:nvSpPr>
            <p:spPr>
              <a:xfrm>
                <a:off x="3826890" y="1683401"/>
                <a:ext cx="85265" cy="85265"/>
              </a:xfrm>
              <a:prstGeom prst="ellipse">
                <a:avLst/>
              </a:prstGeom>
              <a:solidFill>
                <a:schemeClr val="bg1">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Bogle" panose="020B0503020203060203" pitchFamily="34" charset="77"/>
                </a:endParaRPr>
              </a:p>
            </p:txBody>
          </p:sp>
          <p:sp>
            <p:nvSpPr>
              <p:cNvPr id="48" name="Oval 47">
                <a:extLst>
                  <a:ext uri="{FF2B5EF4-FFF2-40B4-BE49-F238E27FC236}">
                    <a16:creationId xmlns:a16="http://schemas.microsoft.com/office/drawing/2014/main" id="{3BEFD505-6CF8-425D-B49B-39AB4F3FE4B8}"/>
                  </a:ext>
                </a:extLst>
              </p:cNvPr>
              <p:cNvSpPr/>
              <p:nvPr/>
            </p:nvSpPr>
            <p:spPr>
              <a:xfrm flipH="1">
                <a:off x="3679509" y="1703174"/>
                <a:ext cx="45719" cy="45719"/>
              </a:xfrm>
              <a:prstGeom prst="ellipse">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Bogle" panose="020B0503020203060203" pitchFamily="34" charset="77"/>
                </a:endParaRPr>
              </a:p>
            </p:txBody>
          </p:sp>
          <p:sp>
            <p:nvSpPr>
              <p:cNvPr id="49" name="Oval 48">
                <a:extLst>
                  <a:ext uri="{FF2B5EF4-FFF2-40B4-BE49-F238E27FC236}">
                    <a16:creationId xmlns:a16="http://schemas.microsoft.com/office/drawing/2014/main" id="{4266DBB9-A051-41FA-B7BB-2EC55CC233DD}"/>
                  </a:ext>
                </a:extLst>
              </p:cNvPr>
              <p:cNvSpPr/>
              <p:nvPr/>
            </p:nvSpPr>
            <p:spPr>
              <a:xfrm flipH="1">
                <a:off x="3846663" y="1703174"/>
                <a:ext cx="45719" cy="45719"/>
              </a:xfrm>
              <a:prstGeom prst="ellipse">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Bogle" panose="020B0503020203060203" pitchFamily="34" charset="77"/>
                </a:endParaRPr>
              </a:p>
            </p:txBody>
          </p:sp>
        </p:grpSp>
      </p:grpSp>
      <p:sp>
        <p:nvSpPr>
          <p:cNvPr id="9" name="Text Placeholder 8">
            <a:extLst>
              <a:ext uri="{FF2B5EF4-FFF2-40B4-BE49-F238E27FC236}">
                <a16:creationId xmlns:a16="http://schemas.microsoft.com/office/drawing/2014/main" id="{8790FE01-3705-7390-4A52-16D4FAEA8052}"/>
              </a:ext>
            </a:extLst>
          </p:cNvPr>
          <p:cNvSpPr>
            <a:spLocks noGrp="1"/>
          </p:cNvSpPr>
          <p:nvPr>
            <p:ph type="body" sz="quarter" idx="18"/>
          </p:nvPr>
        </p:nvSpPr>
        <p:spPr>
          <a:xfrm>
            <a:off x="1052422" y="911832"/>
            <a:ext cx="5797266" cy="516244"/>
          </a:xfrm>
        </p:spPr>
        <p:txBody>
          <a:bodyPr/>
          <a:lstStyle/>
          <a:p>
            <a:r>
              <a:rPr lang="en-US"/>
              <a:t>Payment Method and Purchase History</a:t>
            </a:r>
          </a:p>
        </p:txBody>
      </p:sp>
      <p:sp>
        <p:nvSpPr>
          <p:cNvPr id="114" name="Rectangle 113">
            <a:extLst>
              <a:ext uri="{FF2B5EF4-FFF2-40B4-BE49-F238E27FC236}">
                <a16:creationId xmlns:a16="http://schemas.microsoft.com/office/drawing/2014/main" id="{660259D3-D456-C9C1-02F6-4243E138FC9F}"/>
              </a:ext>
            </a:extLst>
          </p:cNvPr>
          <p:cNvSpPr/>
          <p:nvPr/>
        </p:nvSpPr>
        <p:spPr>
          <a:xfrm>
            <a:off x="8547537" y="2468429"/>
            <a:ext cx="2369144" cy="3840931"/>
          </a:xfrm>
          <a:prstGeom prst="rect">
            <a:avLst/>
          </a:prstGeom>
          <a:solidFill>
            <a:srgbClr val="0071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gle" panose="020B0503020203060203" pitchFamily="34" charset="77"/>
            </a:endParaRPr>
          </a:p>
        </p:txBody>
      </p:sp>
      <p:grpSp>
        <p:nvGrpSpPr>
          <p:cNvPr id="115" name="Group 114">
            <a:extLst>
              <a:ext uri="{FF2B5EF4-FFF2-40B4-BE49-F238E27FC236}">
                <a16:creationId xmlns:a16="http://schemas.microsoft.com/office/drawing/2014/main" id="{27D90819-388D-E3D0-5452-9493B8BF9099}"/>
              </a:ext>
            </a:extLst>
          </p:cNvPr>
          <p:cNvGrpSpPr/>
          <p:nvPr/>
        </p:nvGrpSpPr>
        <p:grpSpPr>
          <a:xfrm>
            <a:off x="8473991" y="1998429"/>
            <a:ext cx="2509776" cy="4390970"/>
            <a:chOff x="3996959" y="1464180"/>
            <a:chExt cx="2561684" cy="4593401"/>
          </a:xfrm>
        </p:grpSpPr>
        <p:grpSp>
          <p:nvGrpSpPr>
            <p:cNvPr id="116" name="Group 115">
              <a:extLst>
                <a:ext uri="{FF2B5EF4-FFF2-40B4-BE49-F238E27FC236}">
                  <a16:creationId xmlns:a16="http://schemas.microsoft.com/office/drawing/2014/main" id="{20A0AEF4-428A-95AD-3C83-878AAAFF64CA}"/>
                </a:ext>
              </a:extLst>
            </p:cNvPr>
            <p:cNvGrpSpPr/>
            <p:nvPr/>
          </p:nvGrpSpPr>
          <p:grpSpPr>
            <a:xfrm>
              <a:off x="4072026" y="1739947"/>
              <a:ext cx="2435337" cy="215900"/>
              <a:chOff x="3343523" y="1697795"/>
              <a:chExt cx="2435337" cy="215900"/>
            </a:xfrm>
          </p:grpSpPr>
          <p:sp>
            <p:nvSpPr>
              <p:cNvPr id="123" name="Rectangle 122">
                <a:extLst>
                  <a:ext uri="{FF2B5EF4-FFF2-40B4-BE49-F238E27FC236}">
                    <a16:creationId xmlns:a16="http://schemas.microsoft.com/office/drawing/2014/main" id="{8B8DCE9A-00A5-C5F8-BAF8-7E0C95B7B7D4}"/>
                  </a:ext>
                </a:extLst>
              </p:cNvPr>
              <p:cNvSpPr/>
              <p:nvPr/>
            </p:nvSpPr>
            <p:spPr>
              <a:xfrm>
                <a:off x="3343523" y="1697795"/>
                <a:ext cx="2435337" cy="2159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gle" panose="020B0503020203060203" pitchFamily="34" charset="77"/>
                </a:endParaRPr>
              </a:p>
            </p:txBody>
          </p:sp>
          <p:sp>
            <p:nvSpPr>
              <p:cNvPr id="124" name="Rectangle: Rounded Corners 123">
                <a:extLst>
                  <a:ext uri="{FF2B5EF4-FFF2-40B4-BE49-F238E27FC236}">
                    <a16:creationId xmlns:a16="http://schemas.microsoft.com/office/drawing/2014/main" id="{7DD3BB47-36AD-5D51-4644-BA5D7174C280}"/>
                  </a:ext>
                </a:extLst>
              </p:cNvPr>
              <p:cNvSpPr/>
              <p:nvPr/>
            </p:nvSpPr>
            <p:spPr>
              <a:xfrm>
                <a:off x="3986112" y="1737631"/>
                <a:ext cx="1606044" cy="132040"/>
              </a:xfrm>
              <a:prstGeom prst="roundRect">
                <a:avLst>
                  <a:gd name="adj" fmla="val 279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gle" panose="020B0503020203060203" pitchFamily="34" charset="77"/>
                </a:endParaRPr>
              </a:p>
            </p:txBody>
          </p:sp>
          <p:sp>
            <p:nvSpPr>
              <p:cNvPr id="125" name="Oval 124">
                <a:extLst>
                  <a:ext uri="{FF2B5EF4-FFF2-40B4-BE49-F238E27FC236}">
                    <a16:creationId xmlns:a16="http://schemas.microsoft.com/office/drawing/2014/main" id="{FF670787-80CA-1F53-7CF1-8DE241F7AA1B}"/>
                  </a:ext>
                </a:extLst>
              </p:cNvPr>
              <p:cNvSpPr/>
              <p:nvPr/>
            </p:nvSpPr>
            <p:spPr>
              <a:xfrm>
                <a:off x="3500922" y="1770908"/>
                <a:ext cx="64700" cy="64700"/>
              </a:xfrm>
              <a:prstGeom prst="ellipse">
                <a:avLst/>
              </a:prstGeom>
              <a:solidFill>
                <a:srgbClr val="DE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gle" panose="020B0503020203060203" pitchFamily="34" charset="77"/>
                </a:endParaRPr>
              </a:p>
            </p:txBody>
          </p:sp>
          <p:sp>
            <p:nvSpPr>
              <p:cNvPr id="126" name="Oval 125">
                <a:extLst>
                  <a:ext uri="{FF2B5EF4-FFF2-40B4-BE49-F238E27FC236}">
                    <a16:creationId xmlns:a16="http://schemas.microsoft.com/office/drawing/2014/main" id="{3E28F292-33FF-642E-1D58-18B50FD7FBAC}"/>
                  </a:ext>
                </a:extLst>
              </p:cNvPr>
              <p:cNvSpPr/>
              <p:nvPr/>
            </p:nvSpPr>
            <p:spPr>
              <a:xfrm>
                <a:off x="3634272" y="1770908"/>
                <a:ext cx="64700" cy="64700"/>
              </a:xfrm>
              <a:prstGeom prst="ellipse">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gle" panose="020B0503020203060203" pitchFamily="34" charset="77"/>
                </a:endParaRPr>
              </a:p>
            </p:txBody>
          </p:sp>
          <p:sp>
            <p:nvSpPr>
              <p:cNvPr id="127" name="Oval 126">
                <a:extLst>
                  <a:ext uri="{FF2B5EF4-FFF2-40B4-BE49-F238E27FC236}">
                    <a16:creationId xmlns:a16="http://schemas.microsoft.com/office/drawing/2014/main" id="{27810A71-11B3-0AC9-8F3C-673EB245E8F0}"/>
                  </a:ext>
                </a:extLst>
              </p:cNvPr>
              <p:cNvSpPr/>
              <p:nvPr/>
            </p:nvSpPr>
            <p:spPr>
              <a:xfrm>
                <a:off x="3761548" y="1768278"/>
                <a:ext cx="64700" cy="64700"/>
              </a:xfrm>
              <a:prstGeom prst="ellipse">
                <a:avLst/>
              </a:prstGeom>
              <a:solidFill>
                <a:srgbClr val="5FB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gle" panose="020B0503020203060203" pitchFamily="34" charset="77"/>
                </a:endParaRPr>
              </a:p>
            </p:txBody>
          </p:sp>
        </p:grpSp>
        <p:grpSp>
          <p:nvGrpSpPr>
            <p:cNvPr id="117" name="Group 116">
              <a:extLst>
                <a:ext uri="{FF2B5EF4-FFF2-40B4-BE49-F238E27FC236}">
                  <a16:creationId xmlns:a16="http://schemas.microsoft.com/office/drawing/2014/main" id="{FA7A3316-0C1D-0838-BBC4-08F5F69F7B07}"/>
                </a:ext>
              </a:extLst>
            </p:cNvPr>
            <p:cNvGrpSpPr/>
            <p:nvPr/>
          </p:nvGrpSpPr>
          <p:grpSpPr>
            <a:xfrm>
              <a:off x="3996959" y="1464180"/>
              <a:ext cx="2561684" cy="4593401"/>
              <a:chOff x="3287525" y="1583562"/>
              <a:chExt cx="2561684" cy="4593401"/>
            </a:xfrm>
          </p:grpSpPr>
          <p:sp>
            <p:nvSpPr>
              <p:cNvPr id="118" name="Freeform: Shape 117">
                <a:extLst>
                  <a:ext uri="{FF2B5EF4-FFF2-40B4-BE49-F238E27FC236}">
                    <a16:creationId xmlns:a16="http://schemas.microsoft.com/office/drawing/2014/main" id="{FD870A15-86FD-F7A8-4A8D-48A38E22B42C}"/>
                  </a:ext>
                </a:extLst>
              </p:cNvPr>
              <p:cNvSpPr/>
              <p:nvPr/>
            </p:nvSpPr>
            <p:spPr>
              <a:xfrm>
                <a:off x="3287525" y="1583562"/>
                <a:ext cx="2561684" cy="4593401"/>
              </a:xfrm>
              <a:custGeom>
                <a:avLst/>
                <a:gdLst>
                  <a:gd name="connsiteX0" fmla="*/ 175917 w 2561684"/>
                  <a:gd name="connsiteY0" fmla="*/ 274734 h 4593401"/>
                  <a:gd name="connsiteX1" fmla="*/ 67145 w 2561684"/>
                  <a:gd name="connsiteY1" fmla="*/ 383506 h 4593401"/>
                  <a:gd name="connsiteX2" fmla="*/ 67145 w 2561684"/>
                  <a:gd name="connsiteY2" fmla="*/ 4423222 h 4593401"/>
                  <a:gd name="connsiteX3" fmla="*/ 175917 w 2561684"/>
                  <a:gd name="connsiteY3" fmla="*/ 4531994 h 4593401"/>
                  <a:gd name="connsiteX4" fmla="*/ 2385767 w 2561684"/>
                  <a:gd name="connsiteY4" fmla="*/ 4531994 h 4593401"/>
                  <a:gd name="connsiteX5" fmla="*/ 2494539 w 2561684"/>
                  <a:gd name="connsiteY5" fmla="*/ 4423222 h 4593401"/>
                  <a:gd name="connsiteX6" fmla="*/ 2494539 w 2561684"/>
                  <a:gd name="connsiteY6" fmla="*/ 383506 h 4593401"/>
                  <a:gd name="connsiteX7" fmla="*/ 2385767 w 2561684"/>
                  <a:gd name="connsiteY7" fmla="*/ 274734 h 4593401"/>
                  <a:gd name="connsiteX8" fmla="*/ 161489 w 2561684"/>
                  <a:gd name="connsiteY8" fmla="*/ 0 h 4593401"/>
                  <a:gd name="connsiteX9" fmla="*/ 2400195 w 2561684"/>
                  <a:gd name="connsiteY9" fmla="*/ 0 h 4593401"/>
                  <a:gd name="connsiteX10" fmla="*/ 2561684 w 2561684"/>
                  <a:gd name="connsiteY10" fmla="*/ 161489 h 4593401"/>
                  <a:gd name="connsiteX11" fmla="*/ 2561684 w 2561684"/>
                  <a:gd name="connsiteY11" fmla="*/ 4431912 h 4593401"/>
                  <a:gd name="connsiteX12" fmla="*/ 2400195 w 2561684"/>
                  <a:gd name="connsiteY12" fmla="*/ 4593401 h 4593401"/>
                  <a:gd name="connsiteX13" fmla="*/ 161489 w 2561684"/>
                  <a:gd name="connsiteY13" fmla="*/ 4593401 h 4593401"/>
                  <a:gd name="connsiteX14" fmla="*/ 0 w 2561684"/>
                  <a:gd name="connsiteY14" fmla="*/ 4431912 h 4593401"/>
                  <a:gd name="connsiteX15" fmla="*/ 0 w 2561684"/>
                  <a:gd name="connsiteY15" fmla="*/ 161489 h 4593401"/>
                  <a:gd name="connsiteX16" fmla="*/ 161489 w 2561684"/>
                  <a:gd name="connsiteY16" fmla="*/ 0 h 459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1684" h="4593401">
                    <a:moveTo>
                      <a:pt x="175917" y="274734"/>
                    </a:moveTo>
                    <a:cubicBezTo>
                      <a:pt x="115844" y="274734"/>
                      <a:pt x="67145" y="323433"/>
                      <a:pt x="67145" y="383506"/>
                    </a:cubicBezTo>
                    <a:lnTo>
                      <a:pt x="67145" y="4423222"/>
                    </a:lnTo>
                    <a:cubicBezTo>
                      <a:pt x="67145" y="4483295"/>
                      <a:pt x="115844" y="4531994"/>
                      <a:pt x="175917" y="4531994"/>
                    </a:cubicBezTo>
                    <a:lnTo>
                      <a:pt x="2385767" y="4531994"/>
                    </a:lnTo>
                    <a:cubicBezTo>
                      <a:pt x="2445840" y="4531994"/>
                      <a:pt x="2494539" y="4483295"/>
                      <a:pt x="2494539" y="4423222"/>
                    </a:cubicBezTo>
                    <a:lnTo>
                      <a:pt x="2494539" y="383506"/>
                    </a:lnTo>
                    <a:cubicBezTo>
                      <a:pt x="2494539" y="323433"/>
                      <a:pt x="2445840" y="274734"/>
                      <a:pt x="2385767" y="274734"/>
                    </a:cubicBezTo>
                    <a:close/>
                    <a:moveTo>
                      <a:pt x="161489" y="0"/>
                    </a:moveTo>
                    <a:lnTo>
                      <a:pt x="2400195" y="0"/>
                    </a:lnTo>
                    <a:cubicBezTo>
                      <a:pt x="2489383" y="0"/>
                      <a:pt x="2561684" y="72301"/>
                      <a:pt x="2561684" y="161489"/>
                    </a:cubicBezTo>
                    <a:lnTo>
                      <a:pt x="2561684" y="4431912"/>
                    </a:lnTo>
                    <a:cubicBezTo>
                      <a:pt x="2561684" y="4521100"/>
                      <a:pt x="2489383" y="4593401"/>
                      <a:pt x="2400195" y="4593401"/>
                    </a:cubicBezTo>
                    <a:lnTo>
                      <a:pt x="161489" y="4593401"/>
                    </a:lnTo>
                    <a:cubicBezTo>
                      <a:pt x="72301" y="4593401"/>
                      <a:pt x="0" y="4521100"/>
                      <a:pt x="0" y="4431912"/>
                    </a:cubicBezTo>
                    <a:lnTo>
                      <a:pt x="0" y="161489"/>
                    </a:lnTo>
                    <a:cubicBezTo>
                      <a:pt x="0" y="72301"/>
                      <a:pt x="72301" y="0"/>
                      <a:pt x="161489" y="0"/>
                    </a:cubicBezTo>
                    <a:close/>
                  </a:path>
                </a:pathLst>
              </a:custGeom>
              <a:gradFill flip="none" rotWithShape="1">
                <a:gsLst>
                  <a:gs pos="68000">
                    <a:schemeClr val="tx1"/>
                  </a:gs>
                  <a:gs pos="100000">
                    <a:schemeClr val="tx1">
                      <a:lumMod val="50000"/>
                      <a:lumOff val="50000"/>
                    </a:schemeClr>
                  </a:gs>
                </a:gsLst>
                <a:lin ang="13500000" scaled="1"/>
                <a:tileRect/>
              </a:gradFill>
              <a:ln cap="rnd">
                <a:gradFill flip="none" rotWithShape="1">
                  <a:gsLst>
                    <a:gs pos="0">
                      <a:schemeClr val="tx1">
                        <a:lumMod val="50000"/>
                        <a:lumOff val="50000"/>
                      </a:schemeClr>
                    </a:gs>
                    <a:gs pos="100000">
                      <a:schemeClr val="tx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latin typeface="Bogle" panose="020B0503020203060203" pitchFamily="34" charset="77"/>
                </a:endParaRPr>
              </a:p>
            </p:txBody>
          </p:sp>
          <p:sp>
            <p:nvSpPr>
              <p:cNvPr id="119" name="Rectangle: Rounded Corners 118">
                <a:extLst>
                  <a:ext uri="{FF2B5EF4-FFF2-40B4-BE49-F238E27FC236}">
                    <a16:creationId xmlns:a16="http://schemas.microsoft.com/office/drawing/2014/main" id="{142C1B1F-2855-F97E-5C76-6942CC517615}"/>
                  </a:ext>
                </a:extLst>
              </p:cNvPr>
              <p:cNvSpPr/>
              <p:nvPr/>
            </p:nvSpPr>
            <p:spPr>
              <a:xfrm flipV="1">
                <a:off x="4255823" y="1691887"/>
                <a:ext cx="695943" cy="61273"/>
              </a:xfrm>
              <a:prstGeom prst="roundRect">
                <a:avLst>
                  <a:gd name="adj" fmla="val 500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gle" panose="020B0503020203060203" pitchFamily="34" charset="77"/>
                </a:endParaRPr>
              </a:p>
            </p:txBody>
          </p:sp>
          <p:sp>
            <p:nvSpPr>
              <p:cNvPr id="120" name="Oval 119">
                <a:extLst>
                  <a:ext uri="{FF2B5EF4-FFF2-40B4-BE49-F238E27FC236}">
                    <a16:creationId xmlns:a16="http://schemas.microsoft.com/office/drawing/2014/main" id="{C6BA1FB6-ECC9-8CAE-6B89-C96F07E1DE98}"/>
                  </a:ext>
                </a:extLst>
              </p:cNvPr>
              <p:cNvSpPr/>
              <p:nvPr/>
            </p:nvSpPr>
            <p:spPr>
              <a:xfrm>
                <a:off x="3826890" y="1683401"/>
                <a:ext cx="85265" cy="85265"/>
              </a:xfrm>
              <a:prstGeom prst="ellipse">
                <a:avLst/>
              </a:prstGeom>
              <a:solidFill>
                <a:schemeClr val="bg1">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Bogle" panose="020B0503020203060203" pitchFamily="34" charset="77"/>
                </a:endParaRPr>
              </a:p>
            </p:txBody>
          </p:sp>
          <p:sp>
            <p:nvSpPr>
              <p:cNvPr id="121" name="Oval 120">
                <a:extLst>
                  <a:ext uri="{FF2B5EF4-FFF2-40B4-BE49-F238E27FC236}">
                    <a16:creationId xmlns:a16="http://schemas.microsoft.com/office/drawing/2014/main" id="{E44FCB12-2384-C027-B7CB-EBF917A496B9}"/>
                  </a:ext>
                </a:extLst>
              </p:cNvPr>
              <p:cNvSpPr/>
              <p:nvPr/>
            </p:nvSpPr>
            <p:spPr>
              <a:xfrm flipH="1">
                <a:off x="3679509" y="1703174"/>
                <a:ext cx="45719" cy="45719"/>
              </a:xfrm>
              <a:prstGeom prst="ellipse">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Bogle" panose="020B0503020203060203" pitchFamily="34" charset="77"/>
                </a:endParaRPr>
              </a:p>
            </p:txBody>
          </p:sp>
          <p:sp>
            <p:nvSpPr>
              <p:cNvPr id="122" name="Oval 121">
                <a:extLst>
                  <a:ext uri="{FF2B5EF4-FFF2-40B4-BE49-F238E27FC236}">
                    <a16:creationId xmlns:a16="http://schemas.microsoft.com/office/drawing/2014/main" id="{9A814F59-FDCE-37BA-47E4-947FA06F0282}"/>
                  </a:ext>
                </a:extLst>
              </p:cNvPr>
              <p:cNvSpPr/>
              <p:nvPr/>
            </p:nvSpPr>
            <p:spPr>
              <a:xfrm flipH="1">
                <a:off x="3846663" y="1703174"/>
                <a:ext cx="45719" cy="45719"/>
              </a:xfrm>
              <a:prstGeom prst="ellipse">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Bogle" panose="020B0503020203060203" pitchFamily="34" charset="77"/>
                </a:endParaRPr>
              </a:p>
            </p:txBody>
          </p:sp>
        </p:grpSp>
      </p:grpSp>
      <p:sp>
        <p:nvSpPr>
          <p:cNvPr id="128" name="Rectangle 127">
            <a:extLst>
              <a:ext uri="{FF2B5EF4-FFF2-40B4-BE49-F238E27FC236}">
                <a16:creationId xmlns:a16="http://schemas.microsoft.com/office/drawing/2014/main" id="{014A0643-8044-9644-0B05-2A1628DA530A}"/>
              </a:ext>
            </a:extLst>
          </p:cNvPr>
          <p:cNvSpPr/>
          <p:nvPr/>
        </p:nvSpPr>
        <p:spPr>
          <a:xfrm>
            <a:off x="4939519" y="2375005"/>
            <a:ext cx="2369144" cy="3934355"/>
          </a:xfrm>
          <a:prstGeom prst="rect">
            <a:avLst/>
          </a:prstGeom>
          <a:solidFill>
            <a:srgbClr val="0071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gle" panose="020B0503020203060203" pitchFamily="34" charset="77"/>
            </a:endParaRPr>
          </a:p>
        </p:txBody>
      </p:sp>
      <p:grpSp>
        <p:nvGrpSpPr>
          <p:cNvPr id="129" name="Group 128">
            <a:extLst>
              <a:ext uri="{FF2B5EF4-FFF2-40B4-BE49-F238E27FC236}">
                <a16:creationId xmlns:a16="http://schemas.microsoft.com/office/drawing/2014/main" id="{D777F1A9-33A4-2209-7FE8-397D31B8ADEE}"/>
              </a:ext>
            </a:extLst>
          </p:cNvPr>
          <p:cNvGrpSpPr/>
          <p:nvPr/>
        </p:nvGrpSpPr>
        <p:grpSpPr>
          <a:xfrm>
            <a:off x="4879933" y="2001113"/>
            <a:ext cx="2509776" cy="4390970"/>
            <a:chOff x="3996959" y="1464180"/>
            <a:chExt cx="2561684" cy="4593401"/>
          </a:xfrm>
        </p:grpSpPr>
        <p:grpSp>
          <p:nvGrpSpPr>
            <p:cNvPr id="130" name="Group 129">
              <a:extLst>
                <a:ext uri="{FF2B5EF4-FFF2-40B4-BE49-F238E27FC236}">
                  <a16:creationId xmlns:a16="http://schemas.microsoft.com/office/drawing/2014/main" id="{6000B4ED-1050-CDE6-4B1C-5BF13B3664E6}"/>
                </a:ext>
              </a:extLst>
            </p:cNvPr>
            <p:cNvGrpSpPr/>
            <p:nvPr/>
          </p:nvGrpSpPr>
          <p:grpSpPr>
            <a:xfrm>
              <a:off x="4072026" y="1739947"/>
              <a:ext cx="2435337" cy="215900"/>
              <a:chOff x="3343523" y="1697795"/>
              <a:chExt cx="2435337" cy="215900"/>
            </a:xfrm>
          </p:grpSpPr>
          <p:sp>
            <p:nvSpPr>
              <p:cNvPr id="137" name="Rectangle 136">
                <a:extLst>
                  <a:ext uri="{FF2B5EF4-FFF2-40B4-BE49-F238E27FC236}">
                    <a16:creationId xmlns:a16="http://schemas.microsoft.com/office/drawing/2014/main" id="{CC1916F5-7ED7-0808-4AB2-ECCAFF1A3839}"/>
                  </a:ext>
                </a:extLst>
              </p:cNvPr>
              <p:cNvSpPr/>
              <p:nvPr/>
            </p:nvSpPr>
            <p:spPr>
              <a:xfrm>
                <a:off x="3343523" y="1697795"/>
                <a:ext cx="2435337" cy="2159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gle" panose="020B0503020203060203" pitchFamily="34" charset="77"/>
                </a:endParaRPr>
              </a:p>
            </p:txBody>
          </p:sp>
          <p:sp>
            <p:nvSpPr>
              <p:cNvPr id="138" name="Rectangle: Rounded Corners 137">
                <a:extLst>
                  <a:ext uri="{FF2B5EF4-FFF2-40B4-BE49-F238E27FC236}">
                    <a16:creationId xmlns:a16="http://schemas.microsoft.com/office/drawing/2014/main" id="{4D3760FA-C831-0B13-DFEF-B35D437EC00A}"/>
                  </a:ext>
                </a:extLst>
              </p:cNvPr>
              <p:cNvSpPr/>
              <p:nvPr/>
            </p:nvSpPr>
            <p:spPr>
              <a:xfrm>
                <a:off x="3986112" y="1737631"/>
                <a:ext cx="1606044" cy="132040"/>
              </a:xfrm>
              <a:prstGeom prst="roundRect">
                <a:avLst>
                  <a:gd name="adj" fmla="val 279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gle" panose="020B0503020203060203" pitchFamily="34" charset="77"/>
                </a:endParaRPr>
              </a:p>
            </p:txBody>
          </p:sp>
          <p:sp>
            <p:nvSpPr>
              <p:cNvPr id="139" name="Oval 138">
                <a:extLst>
                  <a:ext uri="{FF2B5EF4-FFF2-40B4-BE49-F238E27FC236}">
                    <a16:creationId xmlns:a16="http://schemas.microsoft.com/office/drawing/2014/main" id="{770BCB39-3C73-CFD0-D40F-0CD86DDDF1DE}"/>
                  </a:ext>
                </a:extLst>
              </p:cNvPr>
              <p:cNvSpPr/>
              <p:nvPr/>
            </p:nvSpPr>
            <p:spPr>
              <a:xfrm>
                <a:off x="3500922" y="1770908"/>
                <a:ext cx="64700" cy="64700"/>
              </a:xfrm>
              <a:prstGeom prst="ellipse">
                <a:avLst/>
              </a:prstGeom>
              <a:solidFill>
                <a:srgbClr val="DE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gle" panose="020B0503020203060203" pitchFamily="34" charset="77"/>
                </a:endParaRPr>
              </a:p>
            </p:txBody>
          </p:sp>
          <p:sp>
            <p:nvSpPr>
              <p:cNvPr id="140" name="Oval 139">
                <a:extLst>
                  <a:ext uri="{FF2B5EF4-FFF2-40B4-BE49-F238E27FC236}">
                    <a16:creationId xmlns:a16="http://schemas.microsoft.com/office/drawing/2014/main" id="{175C18FA-8D3A-915C-C293-97417256369E}"/>
                  </a:ext>
                </a:extLst>
              </p:cNvPr>
              <p:cNvSpPr/>
              <p:nvPr/>
            </p:nvSpPr>
            <p:spPr>
              <a:xfrm>
                <a:off x="3634272" y="1770908"/>
                <a:ext cx="64700" cy="64700"/>
              </a:xfrm>
              <a:prstGeom prst="ellipse">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gle" panose="020B0503020203060203" pitchFamily="34" charset="77"/>
                </a:endParaRPr>
              </a:p>
            </p:txBody>
          </p:sp>
          <p:sp>
            <p:nvSpPr>
              <p:cNvPr id="141" name="Oval 140">
                <a:extLst>
                  <a:ext uri="{FF2B5EF4-FFF2-40B4-BE49-F238E27FC236}">
                    <a16:creationId xmlns:a16="http://schemas.microsoft.com/office/drawing/2014/main" id="{21D6C355-5B10-B23E-0D0A-00381EDA1FD8}"/>
                  </a:ext>
                </a:extLst>
              </p:cNvPr>
              <p:cNvSpPr/>
              <p:nvPr/>
            </p:nvSpPr>
            <p:spPr>
              <a:xfrm>
                <a:off x="3761548" y="1768278"/>
                <a:ext cx="64700" cy="64700"/>
              </a:xfrm>
              <a:prstGeom prst="ellipse">
                <a:avLst/>
              </a:prstGeom>
              <a:solidFill>
                <a:srgbClr val="5FB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gle" panose="020B0503020203060203" pitchFamily="34" charset="77"/>
                </a:endParaRPr>
              </a:p>
            </p:txBody>
          </p:sp>
        </p:grpSp>
        <p:grpSp>
          <p:nvGrpSpPr>
            <p:cNvPr id="131" name="Group 130">
              <a:extLst>
                <a:ext uri="{FF2B5EF4-FFF2-40B4-BE49-F238E27FC236}">
                  <a16:creationId xmlns:a16="http://schemas.microsoft.com/office/drawing/2014/main" id="{7627729B-CA17-D981-EFDB-A1396BFB84F0}"/>
                </a:ext>
              </a:extLst>
            </p:cNvPr>
            <p:cNvGrpSpPr/>
            <p:nvPr/>
          </p:nvGrpSpPr>
          <p:grpSpPr>
            <a:xfrm>
              <a:off x="3996959" y="1464180"/>
              <a:ext cx="2561684" cy="4593401"/>
              <a:chOff x="3287525" y="1583562"/>
              <a:chExt cx="2561684" cy="4593401"/>
            </a:xfrm>
          </p:grpSpPr>
          <p:sp>
            <p:nvSpPr>
              <p:cNvPr id="132" name="Freeform: Shape 131">
                <a:extLst>
                  <a:ext uri="{FF2B5EF4-FFF2-40B4-BE49-F238E27FC236}">
                    <a16:creationId xmlns:a16="http://schemas.microsoft.com/office/drawing/2014/main" id="{23CAC33F-C9AB-E588-144A-E1921DC39B61}"/>
                  </a:ext>
                </a:extLst>
              </p:cNvPr>
              <p:cNvSpPr/>
              <p:nvPr/>
            </p:nvSpPr>
            <p:spPr>
              <a:xfrm>
                <a:off x="3287525" y="1583562"/>
                <a:ext cx="2561684" cy="4593401"/>
              </a:xfrm>
              <a:custGeom>
                <a:avLst/>
                <a:gdLst>
                  <a:gd name="connsiteX0" fmla="*/ 175917 w 2561684"/>
                  <a:gd name="connsiteY0" fmla="*/ 274734 h 4593401"/>
                  <a:gd name="connsiteX1" fmla="*/ 67145 w 2561684"/>
                  <a:gd name="connsiteY1" fmla="*/ 383506 h 4593401"/>
                  <a:gd name="connsiteX2" fmla="*/ 67145 w 2561684"/>
                  <a:gd name="connsiteY2" fmla="*/ 4423222 h 4593401"/>
                  <a:gd name="connsiteX3" fmla="*/ 175917 w 2561684"/>
                  <a:gd name="connsiteY3" fmla="*/ 4531994 h 4593401"/>
                  <a:gd name="connsiteX4" fmla="*/ 2385767 w 2561684"/>
                  <a:gd name="connsiteY4" fmla="*/ 4531994 h 4593401"/>
                  <a:gd name="connsiteX5" fmla="*/ 2494539 w 2561684"/>
                  <a:gd name="connsiteY5" fmla="*/ 4423222 h 4593401"/>
                  <a:gd name="connsiteX6" fmla="*/ 2494539 w 2561684"/>
                  <a:gd name="connsiteY6" fmla="*/ 383506 h 4593401"/>
                  <a:gd name="connsiteX7" fmla="*/ 2385767 w 2561684"/>
                  <a:gd name="connsiteY7" fmla="*/ 274734 h 4593401"/>
                  <a:gd name="connsiteX8" fmla="*/ 161489 w 2561684"/>
                  <a:gd name="connsiteY8" fmla="*/ 0 h 4593401"/>
                  <a:gd name="connsiteX9" fmla="*/ 2400195 w 2561684"/>
                  <a:gd name="connsiteY9" fmla="*/ 0 h 4593401"/>
                  <a:gd name="connsiteX10" fmla="*/ 2561684 w 2561684"/>
                  <a:gd name="connsiteY10" fmla="*/ 161489 h 4593401"/>
                  <a:gd name="connsiteX11" fmla="*/ 2561684 w 2561684"/>
                  <a:gd name="connsiteY11" fmla="*/ 4431912 h 4593401"/>
                  <a:gd name="connsiteX12" fmla="*/ 2400195 w 2561684"/>
                  <a:gd name="connsiteY12" fmla="*/ 4593401 h 4593401"/>
                  <a:gd name="connsiteX13" fmla="*/ 161489 w 2561684"/>
                  <a:gd name="connsiteY13" fmla="*/ 4593401 h 4593401"/>
                  <a:gd name="connsiteX14" fmla="*/ 0 w 2561684"/>
                  <a:gd name="connsiteY14" fmla="*/ 4431912 h 4593401"/>
                  <a:gd name="connsiteX15" fmla="*/ 0 w 2561684"/>
                  <a:gd name="connsiteY15" fmla="*/ 161489 h 4593401"/>
                  <a:gd name="connsiteX16" fmla="*/ 161489 w 2561684"/>
                  <a:gd name="connsiteY16" fmla="*/ 0 h 459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1684" h="4593401">
                    <a:moveTo>
                      <a:pt x="175917" y="274734"/>
                    </a:moveTo>
                    <a:cubicBezTo>
                      <a:pt x="115844" y="274734"/>
                      <a:pt x="67145" y="323433"/>
                      <a:pt x="67145" y="383506"/>
                    </a:cubicBezTo>
                    <a:lnTo>
                      <a:pt x="67145" y="4423222"/>
                    </a:lnTo>
                    <a:cubicBezTo>
                      <a:pt x="67145" y="4483295"/>
                      <a:pt x="115844" y="4531994"/>
                      <a:pt x="175917" y="4531994"/>
                    </a:cubicBezTo>
                    <a:lnTo>
                      <a:pt x="2385767" y="4531994"/>
                    </a:lnTo>
                    <a:cubicBezTo>
                      <a:pt x="2445840" y="4531994"/>
                      <a:pt x="2494539" y="4483295"/>
                      <a:pt x="2494539" y="4423222"/>
                    </a:cubicBezTo>
                    <a:lnTo>
                      <a:pt x="2494539" y="383506"/>
                    </a:lnTo>
                    <a:cubicBezTo>
                      <a:pt x="2494539" y="323433"/>
                      <a:pt x="2445840" y="274734"/>
                      <a:pt x="2385767" y="274734"/>
                    </a:cubicBezTo>
                    <a:close/>
                    <a:moveTo>
                      <a:pt x="161489" y="0"/>
                    </a:moveTo>
                    <a:lnTo>
                      <a:pt x="2400195" y="0"/>
                    </a:lnTo>
                    <a:cubicBezTo>
                      <a:pt x="2489383" y="0"/>
                      <a:pt x="2561684" y="72301"/>
                      <a:pt x="2561684" y="161489"/>
                    </a:cubicBezTo>
                    <a:lnTo>
                      <a:pt x="2561684" y="4431912"/>
                    </a:lnTo>
                    <a:cubicBezTo>
                      <a:pt x="2561684" y="4521100"/>
                      <a:pt x="2489383" y="4593401"/>
                      <a:pt x="2400195" y="4593401"/>
                    </a:cubicBezTo>
                    <a:lnTo>
                      <a:pt x="161489" y="4593401"/>
                    </a:lnTo>
                    <a:cubicBezTo>
                      <a:pt x="72301" y="4593401"/>
                      <a:pt x="0" y="4521100"/>
                      <a:pt x="0" y="4431912"/>
                    </a:cubicBezTo>
                    <a:lnTo>
                      <a:pt x="0" y="161489"/>
                    </a:lnTo>
                    <a:cubicBezTo>
                      <a:pt x="0" y="72301"/>
                      <a:pt x="72301" y="0"/>
                      <a:pt x="161489" y="0"/>
                    </a:cubicBezTo>
                    <a:close/>
                  </a:path>
                </a:pathLst>
              </a:custGeom>
              <a:gradFill flip="none" rotWithShape="1">
                <a:gsLst>
                  <a:gs pos="68000">
                    <a:schemeClr val="tx1"/>
                  </a:gs>
                  <a:gs pos="100000">
                    <a:schemeClr val="tx1">
                      <a:lumMod val="50000"/>
                      <a:lumOff val="50000"/>
                    </a:schemeClr>
                  </a:gs>
                </a:gsLst>
                <a:lin ang="13500000" scaled="1"/>
                <a:tileRect/>
              </a:gradFill>
              <a:ln cap="rnd">
                <a:gradFill flip="none" rotWithShape="1">
                  <a:gsLst>
                    <a:gs pos="0">
                      <a:schemeClr val="tx1">
                        <a:lumMod val="50000"/>
                        <a:lumOff val="50000"/>
                      </a:schemeClr>
                    </a:gs>
                    <a:gs pos="100000">
                      <a:schemeClr val="tx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latin typeface="Bogle" panose="020B0503020203060203" pitchFamily="34" charset="77"/>
                </a:endParaRPr>
              </a:p>
            </p:txBody>
          </p:sp>
          <p:sp>
            <p:nvSpPr>
              <p:cNvPr id="133" name="Rectangle: Rounded Corners 132">
                <a:extLst>
                  <a:ext uri="{FF2B5EF4-FFF2-40B4-BE49-F238E27FC236}">
                    <a16:creationId xmlns:a16="http://schemas.microsoft.com/office/drawing/2014/main" id="{BE727EAC-2E46-E69B-6DC6-4EADAD6E3C6E}"/>
                  </a:ext>
                </a:extLst>
              </p:cNvPr>
              <p:cNvSpPr/>
              <p:nvPr/>
            </p:nvSpPr>
            <p:spPr>
              <a:xfrm flipV="1">
                <a:off x="4255823" y="1691887"/>
                <a:ext cx="695943" cy="61273"/>
              </a:xfrm>
              <a:prstGeom prst="roundRect">
                <a:avLst>
                  <a:gd name="adj" fmla="val 500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gle" panose="020B0503020203060203" pitchFamily="34" charset="77"/>
                </a:endParaRPr>
              </a:p>
            </p:txBody>
          </p:sp>
          <p:sp>
            <p:nvSpPr>
              <p:cNvPr id="134" name="Oval 133">
                <a:extLst>
                  <a:ext uri="{FF2B5EF4-FFF2-40B4-BE49-F238E27FC236}">
                    <a16:creationId xmlns:a16="http://schemas.microsoft.com/office/drawing/2014/main" id="{4526BD5A-A8AE-A72C-C854-A8C118623065}"/>
                  </a:ext>
                </a:extLst>
              </p:cNvPr>
              <p:cNvSpPr/>
              <p:nvPr/>
            </p:nvSpPr>
            <p:spPr>
              <a:xfrm>
                <a:off x="3826890" y="1683401"/>
                <a:ext cx="85265" cy="85265"/>
              </a:xfrm>
              <a:prstGeom prst="ellipse">
                <a:avLst/>
              </a:prstGeom>
              <a:solidFill>
                <a:schemeClr val="bg1">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Bogle" panose="020B0503020203060203" pitchFamily="34" charset="77"/>
                </a:endParaRPr>
              </a:p>
            </p:txBody>
          </p:sp>
          <p:sp>
            <p:nvSpPr>
              <p:cNvPr id="135" name="Oval 134">
                <a:extLst>
                  <a:ext uri="{FF2B5EF4-FFF2-40B4-BE49-F238E27FC236}">
                    <a16:creationId xmlns:a16="http://schemas.microsoft.com/office/drawing/2014/main" id="{1FD67963-6E80-9C57-39C0-0D6B3E8D8673}"/>
                  </a:ext>
                </a:extLst>
              </p:cNvPr>
              <p:cNvSpPr/>
              <p:nvPr/>
            </p:nvSpPr>
            <p:spPr>
              <a:xfrm flipH="1">
                <a:off x="3679509" y="1703174"/>
                <a:ext cx="45719" cy="45719"/>
              </a:xfrm>
              <a:prstGeom prst="ellipse">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Bogle" panose="020B0503020203060203" pitchFamily="34" charset="77"/>
                </a:endParaRPr>
              </a:p>
            </p:txBody>
          </p:sp>
          <p:sp>
            <p:nvSpPr>
              <p:cNvPr id="136" name="Oval 135">
                <a:extLst>
                  <a:ext uri="{FF2B5EF4-FFF2-40B4-BE49-F238E27FC236}">
                    <a16:creationId xmlns:a16="http://schemas.microsoft.com/office/drawing/2014/main" id="{67E545BE-AB0D-7103-5814-298D28704C10}"/>
                  </a:ext>
                </a:extLst>
              </p:cNvPr>
              <p:cNvSpPr/>
              <p:nvPr/>
            </p:nvSpPr>
            <p:spPr>
              <a:xfrm flipH="1">
                <a:off x="3846663" y="1703174"/>
                <a:ext cx="45719" cy="45719"/>
              </a:xfrm>
              <a:prstGeom prst="ellipse">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Bogle" panose="020B0503020203060203" pitchFamily="34" charset="77"/>
                </a:endParaRPr>
              </a:p>
            </p:txBody>
          </p:sp>
        </p:grpSp>
      </p:grpSp>
      <p:pic>
        <p:nvPicPr>
          <p:cNvPr id="12" name="Picture 11" descr="Graphical user interface, text, application, chat or text message&#10;&#10;Description automatically generated">
            <a:extLst>
              <a:ext uri="{FF2B5EF4-FFF2-40B4-BE49-F238E27FC236}">
                <a16:creationId xmlns:a16="http://schemas.microsoft.com/office/drawing/2014/main" id="{AF09300F-3829-2A96-F830-0738523EE52A}"/>
              </a:ext>
            </a:extLst>
          </p:cNvPr>
          <p:cNvPicPr>
            <a:picLocks noChangeAspect="1"/>
          </p:cNvPicPr>
          <p:nvPr/>
        </p:nvPicPr>
        <p:blipFill>
          <a:blip r:embed="rId4"/>
          <a:stretch>
            <a:fillRect/>
          </a:stretch>
        </p:blipFill>
        <p:spPr>
          <a:xfrm>
            <a:off x="4955930" y="2461330"/>
            <a:ext cx="2357782" cy="3848030"/>
          </a:xfrm>
          <a:prstGeom prst="rect">
            <a:avLst/>
          </a:prstGeom>
        </p:spPr>
      </p:pic>
      <p:pic>
        <p:nvPicPr>
          <p:cNvPr id="14" name="Picture 13" descr="Graphical user interface, application&#10;&#10;Description automatically generated">
            <a:extLst>
              <a:ext uri="{FF2B5EF4-FFF2-40B4-BE49-F238E27FC236}">
                <a16:creationId xmlns:a16="http://schemas.microsoft.com/office/drawing/2014/main" id="{4854ED79-5D28-0A12-1835-27CDD87D2D6A}"/>
              </a:ext>
            </a:extLst>
          </p:cNvPr>
          <p:cNvPicPr>
            <a:picLocks noChangeAspect="1"/>
          </p:cNvPicPr>
          <p:nvPr/>
        </p:nvPicPr>
        <p:blipFill>
          <a:blip r:embed="rId5"/>
          <a:stretch>
            <a:fillRect/>
          </a:stretch>
        </p:blipFill>
        <p:spPr>
          <a:xfrm>
            <a:off x="1345461" y="2461330"/>
            <a:ext cx="2399949" cy="3848030"/>
          </a:xfrm>
          <a:prstGeom prst="rect">
            <a:avLst/>
          </a:prstGeom>
        </p:spPr>
      </p:pic>
      <p:sp>
        <p:nvSpPr>
          <p:cNvPr id="142" name="Arrow: Right 141">
            <a:extLst>
              <a:ext uri="{FF2B5EF4-FFF2-40B4-BE49-F238E27FC236}">
                <a16:creationId xmlns:a16="http://schemas.microsoft.com/office/drawing/2014/main" id="{6623062E-B106-8D6D-E01B-B5938750E9B8}"/>
              </a:ext>
            </a:extLst>
          </p:cNvPr>
          <p:cNvSpPr/>
          <p:nvPr/>
        </p:nvSpPr>
        <p:spPr>
          <a:xfrm>
            <a:off x="4024373" y="3628749"/>
            <a:ext cx="626838" cy="713433"/>
          </a:xfrm>
          <a:prstGeom prst="rightArrow">
            <a:avLst>
              <a:gd name="adj1" fmla="val 50000"/>
              <a:gd name="adj2" fmla="val 564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gle" panose="020B0503020203060203" pitchFamily="34" charset="77"/>
            </a:endParaRPr>
          </a:p>
        </p:txBody>
      </p:sp>
      <p:sp>
        <p:nvSpPr>
          <p:cNvPr id="143" name="Arrow: Right 142">
            <a:extLst>
              <a:ext uri="{FF2B5EF4-FFF2-40B4-BE49-F238E27FC236}">
                <a16:creationId xmlns:a16="http://schemas.microsoft.com/office/drawing/2014/main" id="{15725FC0-9D74-F9D3-E173-B09DBEA66C4E}"/>
              </a:ext>
            </a:extLst>
          </p:cNvPr>
          <p:cNvSpPr/>
          <p:nvPr/>
        </p:nvSpPr>
        <p:spPr>
          <a:xfrm>
            <a:off x="7618431" y="3628749"/>
            <a:ext cx="626838" cy="713433"/>
          </a:xfrm>
          <a:prstGeom prst="rightArrow">
            <a:avLst>
              <a:gd name="adj1" fmla="val 50000"/>
              <a:gd name="adj2" fmla="val 564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gle" panose="020B0503020203060203" pitchFamily="34" charset="77"/>
            </a:endParaRPr>
          </a:p>
        </p:txBody>
      </p:sp>
      <p:pic>
        <p:nvPicPr>
          <p:cNvPr id="16" name="Picture 15" descr="Graphical user interface, application&#10;&#10;Description automatically generated">
            <a:extLst>
              <a:ext uri="{FF2B5EF4-FFF2-40B4-BE49-F238E27FC236}">
                <a16:creationId xmlns:a16="http://schemas.microsoft.com/office/drawing/2014/main" id="{3F09722E-52B1-F9C8-9BFC-12E70667AD41}"/>
              </a:ext>
            </a:extLst>
          </p:cNvPr>
          <p:cNvPicPr>
            <a:picLocks noChangeAspect="1"/>
          </p:cNvPicPr>
          <p:nvPr/>
        </p:nvPicPr>
        <p:blipFill>
          <a:blip r:embed="rId6"/>
          <a:stretch>
            <a:fillRect/>
          </a:stretch>
        </p:blipFill>
        <p:spPr>
          <a:xfrm>
            <a:off x="8549630" y="2458646"/>
            <a:ext cx="2362750" cy="3850714"/>
          </a:xfrm>
          <a:prstGeom prst="rect">
            <a:avLst/>
          </a:prstGeom>
        </p:spPr>
      </p:pic>
    </p:spTree>
    <p:custDataLst>
      <p:tags r:id="rId1"/>
    </p:custDataLst>
    <p:extLst>
      <p:ext uri="{BB962C8B-B14F-4D97-AF65-F5344CB8AC3E}">
        <p14:creationId xmlns:p14="http://schemas.microsoft.com/office/powerpoint/2010/main" val="810289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BA05F-9890-8445-8A79-B042257B7586}"/>
              </a:ext>
            </a:extLst>
          </p:cNvPr>
          <p:cNvSpPr>
            <a:spLocks noGrp="1"/>
          </p:cNvSpPr>
          <p:nvPr>
            <p:ph type="title"/>
          </p:nvPr>
        </p:nvSpPr>
        <p:spPr/>
        <p:txBody>
          <a:bodyPr/>
          <a:lstStyle/>
          <a:p>
            <a:r>
              <a:rPr lang="en-US"/>
              <a:t>Statement of Confidentiality</a:t>
            </a:r>
            <a:r>
              <a:rPr lang="en-US" b="0"/>
              <a:t>​</a:t>
            </a:r>
            <a:br>
              <a:rPr lang="en-US"/>
            </a:br>
            <a:endParaRPr lang="en-US"/>
          </a:p>
        </p:txBody>
      </p:sp>
      <p:sp>
        <p:nvSpPr>
          <p:cNvPr id="4" name="Text Placeholder 3">
            <a:extLst>
              <a:ext uri="{FF2B5EF4-FFF2-40B4-BE49-F238E27FC236}">
                <a16:creationId xmlns:a16="http://schemas.microsoft.com/office/drawing/2014/main" id="{7CFAA196-BE2C-0F4C-8146-CEE17D55E648}"/>
              </a:ext>
            </a:extLst>
          </p:cNvPr>
          <p:cNvSpPr>
            <a:spLocks noGrp="1"/>
          </p:cNvSpPr>
          <p:nvPr>
            <p:ph type="body" sz="quarter" idx="10"/>
          </p:nvPr>
        </p:nvSpPr>
        <p:spPr>
          <a:xfrm>
            <a:off x="459886" y="2074437"/>
            <a:ext cx="11235407" cy="4328347"/>
          </a:xfrm>
        </p:spPr>
        <p:txBody>
          <a:bodyPr/>
          <a:lstStyle/>
          <a:p>
            <a:pPr marL="0" indent="0" fontAlgn="base">
              <a:buNone/>
            </a:pPr>
            <a:r>
              <a:rPr lang="en-US" sz="2400"/>
              <a:t>All associates are responsible for protecting non-public company information and confidential information about our customers, our process, our strategy, our launch dates, and our performance that has not been disclosed to the public.​</a:t>
            </a:r>
          </a:p>
          <a:p>
            <a:pPr marL="0" indent="0" fontAlgn="base">
              <a:buNone/>
            </a:pPr>
            <a:r>
              <a:rPr lang="en-US" sz="2400"/>
              <a:t>​</a:t>
            </a:r>
          </a:p>
          <a:p>
            <a:pPr marL="0" indent="0" fontAlgn="base">
              <a:buNone/>
            </a:pPr>
            <a:r>
              <a:rPr lang="en-US" sz="2400"/>
              <a:t>Premature disclosure of sensitive information could greatly impact our business results and can put Walmart at a competitive disadvantage.  The disclosure or misuse of non-public company information and confidential information may result in disciplinary action up to and including termination of employment.​</a:t>
            </a:r>
          </a:p>
          <a:p>
            <a:pPr marL="0" indent="0" fontAlgn="base">
              <a:buNone/>
            </a:pPr>
            <a:r>
              <a:rPr lang="en-US" sz="2400"/>
              <a:t>​</a:t>
            </a:r>
          </a:p>
          <a:p>
            <a:pPr marL="0" indent="0" fontAlgn="base">
              <a:buNone/>
            </a:pPr>
            <a:r>
              <a:rPr lang="en-US" sz="2400"/>
              <a:t>Examples of non-public company information and confidential information can be found on Walmart One and can be accessed in the search field on the homepage.</a:t>
            </a:r>
          </a:p>
          <a:p>
            <a:pPr marL="0" indent="0">
              <a:buNone/>
            </a:pPr>
            <a:endParaRPr lang="en-US"/>
          </a:p>
          <a:p>
            <a:endParaRPr lang="en-US"/>
          </a:p>
        </p:txBody>
      </p:sp>
    </p:spTree>
    <p:custDataLst>
      <p:tags r:id="rId1"/>
    </p:custDataLst>
    <p:extLst>
      <p:ext uri="{BB962C8B-B14F-4D97-AF65-F5344CB8AC3E}">
        <p14:creationId xmlns:p14="http://schemas.microsoft.com/office/powerpoint/2010/main" val="573477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662BC99-35BF-4DFB-A07A-A87B617D69BA}"/>
              </a:ext>
            </a:extLst>
          </p:cNvPr>
          <p:cNvSpPr/>
          <p:nvPr/>
        </p:nvSpPr>
        <p:spPr>
          <a:xfrm>
            <a:off x="6096000" y="125506"/>
            <a:ext cx="5960870" cy="6606988"/>
          </a:xfrm>
          <a:prstGeom prst="rect">
            <a:avLst/>
          </a:prstGeom>
          <a:solidFill>
            <a:srgbClr val="041F41"/>
          </a:solidFill>
          <a:ln>
            <a:solidFill>
              <a:srgbClr val="0071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Graphical user interface, application&#10;&#10;Description automatically generated">
            <a:extLst>
              <a:ext uri="{FF2B5EF4-FFF2-40B4-BE49-F238E27FC236}">
                <a16:creationId xmlns:a16="http://schemas.microsoft.com/office/drawing/2014/main" id="{4C3B5658-2CFC-1547-B1FA-34A13224DA1D}"/>
              </a:ext>
            </a:extLst>
          </p:cNvPr>
          <p:cNvPicPr>
            <a:picLocks noChangeAspect="1"/>
          </p:cNvPicPr>
          <p:nvPr/>
        </p:nvPicPr>
        <p:blipFill>
          <a:blip r:embed="rId4"/>
          <a:stretch>
            <a:fillRect/>
          </a:stretch>
        </p:blipFill>
        <p:spPr>
          <a:xfrm>
            <a:off x="6324770" y="821317"/>
            <a:ext cx="5535507" cy="5309047"/>
          </a:xfrm>
          <a:prstGeom prst="rect">
            <a:avLst/>
          </a:prstGeom>
        </p:spPr>
      </p:pic>
      <p:sp>
        <p:nvSpPr>
          <p:cNvPr id="5" name="Title 4">
            <a:extLst>
              <a:ext uri="{FF2B5EF4-FFF2-40B4-BE49-F238E27FC236}">
                <a16:creationId xmlns:a16="http://schemas.microsoft.com/office/drawing/2014/main" id="{F9C7A6B7-383F-4CF6-B062-9D4971062A92}"/>
              </a:ext>
            </a:extLst>
          </p:cNvPr>
          <p:cNvSpPr>
            <a:spLocks noGrp="1"/>
          </p:cNvSpPr>
          <p:nvPr>
            <p:ph type="title"/>
          </p:nvPr>
        </p:nvSpPr>
        <p:spPr>
          <a:xfrm>
            <a:off x="1052420" y="455216"/>
            <a:ext cx="4102286" cy="879893"/>
          </a:xfrm>
        </p:spPr>
        <p:txBody>
          <a:bodyPr/>
          <a:lstStyle/>
          <a:p>
            <a:r>
              <a:rPr lang="en-US" sz="2800"/>
              <a:t>Business+</a:t>
            </a:r>
            <a:br>
              <a:rPr lang="en-US"/>
            </a:br>
            <a:r>
              <a:rPr lang="en-US" sz="2400" b="0">
                <a:solidFill>
                  <a:srgbClr val="0071CE"/>
                </a:solidFill>
              </a:rPr>
              <a:t>Rewards</a:t>
            </a:r>
          </a:p>
        </p:txBody>
      </p:sp>
      <p:pic>
        <p:nvPicPr>
          <p:cNvPr id="10" name="Picture 9">
            <a:extLst>
              <a:ext uri="{FF2B5EF4-FFF2-40B4-BE49-F238E27FC236}">
                <a16:creationId xmlns:a16="http://schemas.microsoft.com/office/drawing/2014/main" id="{01DF377E-5309-7875-5582-AB6B2D59EED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590136" y="5286187"/>
            <a:ext cx="5026853" cy="1177840"/>
          </a:xfrm>
          <a:prstGeom prst="rect">
            <a:avLst/>
          </a:prstGeom>
        </p:spPr>
      </p:pic>
      <p:sp>
        <p:nvSpPr>
          <p:cNvPr id="21" name="TextBox 20">
            <a:extLst>
              <a:ext uri="{FF2B5EF4-FFF2-40B4-BE49-F238E27FC236}">
                <a16:creationId xmlns:a16="http://schemas.microsoft.com/office/drawing/2014/main" id="{8935ED09-B509-8F29-D9A7-143F428FE5C4}"/>
              </a:ext>
            </a:extLst>
          </p:cNvPr>
          <p:cNvSpPr txBox="1"/>
          <p:nvPr/>
        </p:nvSpPr>
        <p:spPr>
          <a:xfrm>
            <a:off x="638175" y="1468755"/>
            <a:ext cx="4978814" cy="3662541"/>
          </a:xfrm>
          <a:prstGeom prst="rect">
            <a:avLst/>
          </a:prstGeom>
          <a:noFill/>
        </p:spPr>
        <p:txBody>
          <a:bodyPr wrap="square">
            <a:spAutoFit/>
          </a:bodyPr>
          <a:lstStyle/>
          <a:p>
            <a:pPr marL="0" indent="0" fontAlgn="base">
              <a:buNone/>
            </a:pPr>
            <a:r>
              <a:rPr lang="en-US" sz="1800" b="1">
                <a:solidFill>
                  <a:schemeClr val="tx1"/>
                </a:solidFill>
                <a:latin typeface="Bogle" panose="020B0503020203060203" pitchFamily="34" charset="0"/>
              </a:rPr>
              <a:t>Walmart Business </a:t>
            </a:r>
            <a:r>
              <a:rPr lang="en-US" b="1">
                <a:latin typeface="Bogle" panose="020B0503020203060203" pitchFamily="34" charset="0"/>
              </a:rPr>
              <a:t>customers can earn 2% cash back on all eligible items if the total is over $250.</a:t>
            </a:r>
          </a:p>
          <a:p>
            <a:pPr marL="0" indent="0" fontAlgn="base">
              <a:buNone/>
            </a:pPr>
            <a:r>
              <a:rPr lang="en-US" sz="1800" b="1">
                <a:solidFill>
                  <a:schemeClr val="tx1"/>
                </a:solidFill>
                <a:latin typeface="Bogle" panose="020B0503020203060203" pitchFamily="34" charset="0"/>
              </a:rPr>
              <a:t> </a:t>
            </a:r>
          </a:p>
          <a:p>
            <a:pPr marL="285750" indent="-285750" fontAlgn="base">
              <a:buClr>
                <a:srgbClr val="0071CE"/>
              </a:buClr>
              <a:buFont typeface="Wingdings" panose="05000000000000000000" pitchFamily="2" charset="2"/>
              <a:buChar char="§"/>
            </a:pPr>
            <a:r>
              <a:rPr lang="en-US" sz="1600">
                <a:solidFill>
                  <a:schemeClr val="tx1"/>
                </a:solidFill>
                <a:latin typeface="Bogle" panose="020B0503020203060203" pitchFamily="34" charset="0"/>
              </a:rPr>
              <a:t>Business Rewards can be used as a payment method as soon as they are earned.</a:t>
            </a:r>
          </a:p>
          <a:p>
            <a:pPr marL="742950" lvl="1" indent="-285750" fontAlgn="base">
              <a:buClr>
                <a:srgbClr val="0071CE"/>
              </a:buClr>
              <a:buFont typeface="Wingdings" panose="05000000000000000000" pitchFamily="2" charset="2"/>
              <a:buChar char="§"/>
            </a:pPr>
            <a:r>
              <a:rPr lang="en-US" sz="1400">
                <a:latin typeface="Bogle" panose="020B0503020203060203" pitchFamily="34" charset="0"/>
              </a:rPr>
              <a:t>No minimum purchase</a:t>
            </a:r>
            <a:endParaRPr lang="en-US" sz="1400">
              <a:solidFill>
                <a:schemeClr val="tx1"/>
              </a:solidFill>
              <a:latin typeface="Bogle" panose="020B0503020203060203" pitchFamily="34" charset="0"/>
            </a:endParaRPr>
          </a:p>
          <a:p>
            <a:pPr marL="285750" indent="-285750" fontAlgn="base">
              <a:buClr>
                <a:srgbClr val="0071CE"/>
              </a:buClr>
              <a:buFont typeface="Wingdings" panose="05000000000000000000" pitchFamily="2" charset="2"/>
              <a:buChar char="§"/>
            </a:pPr>
            <a:r>
              <a:rPr lang="en-US" sz="1600">
                <a:latin typeface="Bogle" panose="020B0503020203060203" pitchFamily="34" charset="0"/>
              </a:rPr>
              <a:t>Each order provides an estimated cash reward earning.</a:t>
            </a:r>
          </a:p>
          <a:p>
            <a:pPr marL="285750" indent="-285750" fontAlgn="base">
              <a:buClr>
                <a:srgbClr val="0071CE"/>
              </a:buClr>
              <a:buFont typeface="Wingdings" panose="05000000000000000000" pitchFamily="2" charset="2"/>
              <a:buChar char="§"/>
            </a:pPr>
            <a:r>
              <a:rPr lang="en-US" sz="1600">
                <a:latin typeface="Bogle" panose="020B0503020203060203" pitchFamily="34" charset="0"/>
              </a:rPr>
              <a:t>Rewards are earned as soon as order is picked up or delivered.</a:t>
            </a:r>
          </a:p>
          <a:p>
            <a:pPr marL="285750" indent="-285750" fontAlgn="base">
              <a:buClr>
                <a:srgbClr val="0071CE"/>
              </a:buClr>
              <a:buFont typeface="Wingdings" panose="05000000000000000000" pitchFamily="2" charset="2"/>
              <a:buChar char="§"/>
            </a:pPr>
            <a:endParaRPr lang="en-US" sz="1600">
              <a:latin typeface="Bogle" panose="020B0503020203060203" pitchFamily="34" charset="0"/>
            </a:endParaRPr>
          </a:p>
          <a:p>
            <a:pPr marL="285750" indent="-285750" fontAlgn="base">
              <a:buClr>
                <a:srgbClr val="0071CE"/>
              </a:buClr>
              <a:buFont typeface="Wingdings" panose="05000000000000000000" pitchFamily="2" charset="2"/>
              <a:buChar char="§"/>
            </a:pPr>
            <a:r>
              <a:rPr lang="en-US" sz="1600">
                <a:latin typeface="Bogle" panose="020B0503020203060203" pitchFamily="34" charset="0"/>
              </a:rPr>
              <a:t>All users can see rewards earned history.</a:t>
            </a:r>
          </a:p>
          <a:p>
            <a:pPr marL="285750" indent="-285750" fontAlgn="base">
              <a:buClr>
                <a:srgbClr val="0071CE"/>
              </a:buClr>
              <a:buFont typeface="Wingdings" panose="05000000000000000000" pitchFamily="2" charset="2"/>
              <a:buChar char="§"/>
            </a:pPr>
            <a:r>
              <a:rPr lang="en-US" sz="1600" b="1" u="sng">
                <a:solidFill>
                  <a:schemeClr val="tx1"/>
                </a:solidFill>
                <a:latin typeface="Bogle" panose="020B0503020203060203" pitchFamily="34" charset="0"/>
              </a:rPr>
              <a:t>ONLY</a:t>
            </a:r>
            <a:r>
              <a:rPr lang="en-US" sz="1600">
                <a:solidFill>
                  <a:schemeClr val="tx1"/>
                </a:solidFill>
                <a:latin typeface="Bogle" panose="020B0503020203060203" pitchFamily="34" charset="0"/>
              </a:rPr>
              <a:t> Primary Admin can redeem rewards</a:t>
            </a:r>
          </a:p>
        </p:txBody>
      </p:sp>
    </p:spTree>
    <p:custDataLst>
      <p:tags r:id="rId1"/>
    </p:custDataLst>
    <p:extLst>
      <p:ext uri="{BB962C8B-B14F-4D97-AF65-F5344CB8AC3E}">
        <p14:creationId xmlns:p14="http://schemas.microsoft.com/office/powerpoint/2010/main" val="650188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42D2F94D-52F6-4448-8920-6F71E72050AC}"/>
              </a:ext>
            </a:extLst>
          </p:cNvPr>
          <p:cNvSpPr/>
          <p:nvPr/>
        </p:nvSpPr>
        <p:spPr>
          <a:xfrm rot="20846149">
            <a:off x="1240636" y="351034"/>
            <a:ext cx="663258" cy="6396994"/>
          </a:xfrm>
          <a:custGeom>
            <a:avLst/>
            <a:gdLst>
              <a:gd name="connsiteX0" fmla="*/ 0 w 763913"/>
              <a:gd name="connsiteY0" fmla="*/ 0 h 6396994"/>
              <a:gd name="connsiteX1" fmla="*/ 35977 w 763913"/>
              <a:gd name="connsiteY1" fmla="*/ 12339 h 6396994"/>
              <a:gd name="connsiteX2" fmla="*/ 763913 w 763913"/>
              <a:gd name="connsiteY2" fmla="*/ 882892 h 6396994"/>
              <a:gd name="connsiteX3" fmla="*/ 291121 w 763913"/>
              <a:gd name="connsiteY3" fmla="*/ 6386699 h 6396994"/>
              <a:gd name="connsiteX4" fmla="*/ 288782 w 763913"/>
              <a:gd name="connsiteY4" fmla="*/ 6396994 h 6396994"/>
              <a:gd name="connsiteX5" fmla="*/ 0 w 763913"/>
              <a:gd name="connsiteY5" fmla="*/ 0 h 639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3913" h="6396994">
                <a:moveTo>
                  <a:pt x="0" y="0"/>
                </a:moveTo>
                <a:lnTo>
                  <a:pt x="35977" y="12339"/>
                </a:lnTo>
                <a:cubicBezTo>
                  <a:pt x="471554" y="180869"/>
                  <a:pt x="763913" y="508945"/>
                  <a:pt x="763913" y="882892"/>
                </a:cubicBezTo>
                <a:lnTo>
                  <a:pt x="291121" y="6386699"/>
                </a:lnTo>
                <a:lnTo>
                  <a:pt x="288782" y="6396994"/>
                </a:lnTo>
                <a:lnTo>
                  <a:pt x="0" y="0"/>
                </a:lnTo>
                <a:close/>
              </a:path>
            </a:pathLst>
          </a:custGeom>
          <a:solidFill>
            <a:srgbClr val="041F41"/>
          </a:solidFill>
          <a:ln w="3175">
            <a:miter lim="400000"/>
          </a:ln>
        </p:spPr>
        <p:txBody>
          <a:bodyPr wrap="square" lIns="38100" tIns="38100" rIns="38100" bIns="38100" anchor="ctr">
            <a:noAutofit/>
          </a:bodyP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p>
        </p:txBody>
      </p:sp>
      <p:sp>
        <p:nvSpPr>
          <p:cNvPr id="765" name="Rectangle 150">
            <a:extLst>
              <a:ext uri="{FF2B5EF4-FFF2-40B4-BE49-F238E27FC236}">
                <a16:creationId xmlns:a16="http://schemas.microsoft.com/office/drawing/2014/main" id="{DC61BE78-3507-4CCD-AAB7-367F10106405}"/>
              </a:ext>
            </a:extLst>
          </p:cNvPr>
          <p:cNvSpPr>
            <a:spLocks noChangeArrowheads="1"/>
          </p:cNvSpPr>
          <p:nvPr/>
        </p:nvSpPr>
        <p:spPr bwMode="auto">
          <a:xfrm>
            <a:off x="2201803" y="1664018"/>
            <a:ext cx="8872909" cy="4310637"/>
          </a:xfrm>
          <a:prstGeom prst="rect">
            <a:avLst/>
          </a:prstGeom>
          <a:solidFill>
            <a:schemeClr val="bg1">
              <a:lumMod val="95000"/>
            </a:schemeClr>
          </a:solidFill>
          <a:ln w="9525">
            <a:solidFill>
              <a:schemeClr val="bg1">
                <a:lumMod val="50000"/>
              </a:schemeClr>
            </a:solidFill>
            <a:miter lim="800000"/>
            <a:headEnd/>
            <a:tailEnd/>
          </a:ln>
          <a:effectLst>
            <a:outerShdw blurRad="76200" dir="18900000" sy="23000" kx="-1200000" algn="bl" rotWithShape="0">
              <a:prstClr val="black">
                <a:alpha val="20000"/>
              </a:prstClr>
            </a:outerShdw>
          </a:effectLst>
        </p:spPr>
        <p:txBody>
          <a:bodyPr vert="horz" wrap="square" lIns="274320" tIns="182880" rIns="274320" bIns="45720" numCol="1" anchor="t" anchorCtr="0" compatLnSpc="1">
            <a:prstTxWarp prst="textNoShape">
              <a:avLst/>
            </a:prstTxWarp>
          </a:bodyPr>
          <a:lstStyle/>
          <a:p>
            <a:pPr marL="514350" indent="-514350">
              <a:buClr>
                <a:srgbClr val="FFC000"/>
              </a:buClr>
              <a:buFont typeface="+mj-lt"/>
              <a:buAutoNum type="arabicPeriod"/>
            </a:pPr>
            <a:endParaRPr lang="en-US" sz="2800">
              <a:latin typeface="Bogle" panose="020B0503020203060203" pitchFamily="34" charset="0"/>
            </a:endParaRPr>
          </a:p>
          <a:p>
            <a:pPr marL="514350" indent="-514350">
              <a:buClr>
                <a:srgbClr val="FFC000"/>
              </a:buClr>
              <a:buFont typeface="+mj-lt"/>
              <a:buAutoNum type="arabicPeriod"/>
            </a:pPr>
            <a:endParaRPr lang="en-US" sz="2800">
              <a:latin typeface="Bogle" panose="020B0503020203060203" pitchFamily="34" charset="0"/>
            </a:endParaRPr>
          </a:p>
          <a:p>
            <a:pPr marL="514350" indent="-514350">
              <a:buClr>
                <a:srgbClr val="FFC000"/>
              </a:buClr>
              <a:buFont typeface="+mj-lt"/>
              <a:buAutoNum type="arabicPeriod"/>
            </a:pPr>
            <a:r>
              <a:rPr lang="en-US" sz="2600">
                <a:latin typeface="Bogle"/>
              </a:rPr>
              <a:t>Pull up CCA. </a:t>
            </a:r>
          </a:p>
          <a:p>
            <a:pPr marL="514350" indent="-514350">
              <a:buClr>
                <a:srgbClr val="FFC000"/>
              </a:buClr>
              <a:buFont typeface="+mj-lt"/>
              <a:buAutoNum type="arabicPeriod"/>
            </a:pPr>
            <a:r>
              <a:rPr lang="en-US" sz="2600">
                <a:latin typeface="Bogle"/>
              </a:rPr>
              <a:t>Enter order #</a:t>
            </a:r>
            <a:r>
              <a:rPr lang="en-US" sz="2600" b="1">
                <a:latin typeface="Bogle"/>
              </a:rPr>
              <a:t>WBOrderNumber </a:t>
            </a:r>
            <a:endParaRPr lang="en-US" sz="2600">
              <a:latin typeface="Bogle"/>
            </a:endParaRPr>
          </a:p>
          <a:p>
            <a:pPr marL="514350" indent="-514350">
              <a:buClr>
                <a:srgbClr val="FFC000"/>
              </a:buClr>
              <a:buFont typeface="+mj-lt"/>
              <a:buAutoNum type="arabicPeriod"/>
            </a:pPr>
            <a:r>
              <a:rPr lang="en-US" sz="2600">
                <a:latin typeface="Bogle"/>
              </a:rPr>
              <a:t>Follow along in your own system as the facilitator walks you through the order.</a:t>
            </a:r>
          </a:p>
          <a:p>
            <a:pPr marL="514350" indent="-514350">
              <a:buClr>
                <a:srgbClr val="FFC000"/>
              </a:buClr>
              <a:buFont typeface="+mj-lt"/>
              <a:buAutoNum type="arabicPeriod"/>
            </a:pPr>
            <a:r>
              <a:rPr lang="en-US" sz="2600">
                <a:latin typeface="Bogle"/>
              </a:rPr>
              <a:t>Please ensure you keep pace and don’t go ahead. </a:t>
            </a:r>
            <a:endParaRPr lang="en-US" sz="2600">
              <a:latin typeface="Bogle" panose="020B0503020203060203" pitchFamily="34" charset="0"/>
            </a:endParaRPr>
          </a:p>
          <a:p>
            <a:pPr marL="514350" indent="-514350">
              <a:buClr>
                <a:srgbClr val="FFC000"/>
              </a:buClr>
              <a:buFont typeface="+mj-lt"/>
              <a:buAutoNum type="arabicPeriod"/>
            </a:pPr>
            <a:endParaRPr lang="en-US" sz="2800">
              <a:latin typeface="Bogle" panose="020B0503020203060203" pitchFamily="34" charset="0"/>
            </a:endParaRPr>
          </a:p>
        </p:txBody>
      </p:sp>
      <p:sp>
        <p:nvSpPr>
          <p:cNvPr id="141" name="Slide Number Placeholder 140">
            <a:extLst>
              <a:ext uri="{FF2B5EF4-FFF2-40B4-BE49-F238E27FC236}">
                <a16:creationId xmlns:a16="http://schemas.microsoft.com/office/drawing/2014/main" id="{4B25E2A7-6DA7-47E6-84B1-264AA0D37BD6}"/>
              </a:ext>
            </a:extLst>
          </p:cNvPr>
          <p:cNvSpPr>
            <a:spLocks noGrp="1"/>
          </p:cNvSpPr>
          <p:nvPr>
            <p:ph type="sldNum" sz="quarter" idx="4"/>
          </p:nvPr>
        </p:nvSpPr>
        <p:spPr/>
        <p:txBody>
          <a:bodyPr/>
          <a:lstStyle/>
          <a:p>
            <a:pPr defTabSz="457200">
              <a:defRPr/>
            </a:pPr>
            <a:fld id="{0B8CBD22-A75E-4824-8C03-E47F3FF9BFB9}" type="slidenum">
              <a:rPr lang="en-US">
                <a:solidFill>
                  <a:prstClr val="white"/>
                </a:solidFill>
                <a:latin typeface="Calibri" panose="020F0502020204030204"/>
              </a:rPr>
              <a:pPr defTabSz="457200">
                <a:defRPr/>
              </a:pPr>
              <a:t>21</a:t>
            </a:fld>
            <a:endParaRPr lang="en-US">
              <a:solidFill>
                <a:prstClr val="white"/>
              </a:solidFill>
              <a:latin typeface="Calibri" panose="020F0502020204030204"/>
            </a:endParaRPr>
          </a:p>
        </p:txBody>
      </p:sp>
      <p:sp>
        <p:nvSpPr>
          <p:cNvPr id="8" name="Subtitle 7">
            <a:extLst>
              <a:ext uri="{FF2B5EF4-FFF2-40B4-BE49-F238E27FC236}">
                <a16:creationId xmlns:a16="http://schemas.microsoft.com/office/drawing/2014/main" id="{7F76B3B0-4723-40A0-A3A0-0ADD09110CD0}"/>
              </a:ext>
            </a:extLst>
          </p:cNvPr>
          <p:cNvSpPr>
            <a:spLocks noGrp="1"/>
          </p:cNvSpPr>
          <p:nvPr>
            <p:ph type="subTitle" idx="12"/>
          </p:nvPr>
        </p:nvSpPr>
        <p:spPr/>
        <p:txBody>
          <a:bodyPr/>
          <a:lstStyle/>
          <a:p>
            <a:r>
              <a:rPr lang="en-US">
                <a:latin typeface="Bogle" panose="020B0503020203060203" pitchFamily="34" charset="0"/>
              </a:rPr>
              <a:t>Whole Group Activity</a:t>
            </a:r>
          </a:p>
        </p:txBody>
      </p:sp>
      <p:sp>
        <p:nvSpPr>
          <p:cNvPr id="7" name="Title 6">
            <a:extLst>
              <a:ext uri="{FF2B5EF4-FFF2-40B4-BE49-F238E27FC236}">
                <a16:creationId xmlns:a16="http://schemas.microsoft.com/office/drawing/2014/main" id="{0B70F0F4-855D-4FE4-B91D-DD0F6DCDB457}"/>
              </a:ext>
            </a:extLst>
          </p:cNvPr>
          <p:cNvSpPr>
            <a:spLocks noGrp="1"/>
          </p:cNvSpPr>
          <p:nvPr>
            <p:ph type="title"/>
          </p:nvPr>
        </p:nvSpPr>
        <p:spPr/>
        <p:txBody>
          <a:bodyPr>
            <a:normAutofit/>
          </a:bodyPr>
          <a:lstStyle/>
          <a:p>
            <a:r>
              <a:rPr lang="en-US" sz="3600">
                <a:latin typeface="Bogle" panose="020B0503020203060203" pitchFamily="34" charset="0"/>
              </a:rPr>
              <a:t>Navigate CCA</a:t>
            </a:r>
          </a:p>
        </p:txBody>
      </p:sp>
      <p:sp>
        <p:nvSpPr>
          <p:cNvPr id="70" name="Footer Placeholder 2">
            <a:extLst>
              <a:ext uri="{FF2B5EF4-FFF2-40B4-BE49-F238E27FC236}">
                <a16:creationId xmlns:a16="http://schemas.microsoft.com/office/drawing/2014/main" id="{756F4E5A-B668-47DA-8CB0-03D6065143AE}"/>
              </a:ext>
            </a:extLst>
          </p:cNvPr>
          <p:cNvSpPr>
            <a:spLocks noGrp="1"/>
          </p:cNvSpPr>
          <p:nvPr>
            <p:ph type="ftr" sz="quarter" idx="3"/>
          </p:nvPr>
        </p:nvSpPr>
        <p:spPr>
          <a:xfrm>
            <a:off x="1606216" y="6624916"/>
            <a:ext cx="5931568" cy="233084"/>
          </a:xfrm>
          <a:prstGeom prst="rect">
            <a:avLst/>
          </a:prstGeom>
        </p:spPr>
        <p:txBody>
          <a:bodyPr vert="horz" lIns="91440" tIns="45720" rIns="91440" bIns="45720" rtlCol="0" anchor="ctr"/>
          <a:lstStyle>
            <a:defPPr>
              <a:defRPr lang="en-US"/>
            </a:defPPr>
            <a:lvl1pPr marL="0" algn="ctr" defTabSz="457200" rtl="0" eaLnBrk="1" latinLnBrk="0" hangingPunct="1">
              <a:defRPr sz="1200" b="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cs typeface="Arial" panose="020B0604020202020204" pitchFamily="34" charset="0"/>
              </a:rPr>
              <a:t>Confidential and Proprietary</a:t>
            </a:r>
            <a:endParaRPr lang="en-US">
              <a:solidFill>
                <a:schemeClr val="bg1">
                  <a:lumMod val="85000"/>
                </a:schemeClr>
              </a:solidFill>
            </a:endParaRPr>
          </a:p>
        </p:txBody>
      </p:sp>
      <p:grpSp>
        <p:nvGrpSpPr>
          <p:cNvPr id="10" name="Group 9">
            <a:extLst>
              <a:ext uri="{FF2B5EF4-FFF2-40B4-BE49-F238E27FC236}">
                <a16:creationId xmlns:a16="http://schemas.microsoft.com/office/drawing/2014/main" id="{ABF94E0C-0DD5-4C14-B84E-D831E978E316}"/>
              </a:ext>
            </a:extLst>
          </p:cNvPr>
          <p:cNvGrpSpPr/>
          <p:nvPr/>
        </p:nvGrpSpPr>
        <p:grpSpPr>
          <a:xfrm>
            <a:off x="266700" y="0"/>
            <a:ext cx="2054626" cy="6858000"/>
            <a:chOff x="1074" y="0"/>
            <a:chExt cx="2009538" cy="6858000"/>
          </a:xfrm>
        </p:grpSpPr>
        <p:sp>
          <p:nvSpPr>
            <p:cNvPr id="11" name="Freeform: Shape 10">
              <a:extLst>
                <a:ext uri="{FF2B5EF4-FFF2-40B4-BE49-F238E27FC236}">
                  <a16:creationId xmlns:a16="http://schemas.microsoft.com/office/drawing/2014/main" id="{02901A65-785E-40DA-8414-62C26FBC0299}"/>
                </a:ext>
              </a:extLst>
            </p:cNvPr>
            <p:cNvSpPr/>
            <p:nvPr/>
          </p:nvSpPr>
          <p:spPr>
            <a:xfrm>
              <a:off x="1074" y="0"/>
              <a:ext cx="2009538" cy="6858000"/>
            </a:xfrm>
            <a:custGeom>
              <a:avLst/>
              <a:gdLst>
                <a:gd name="connsiteX0" fmla="*/ 0 w 2009538"/>
                <a:gd name="connsiteY0" fmla="*/ 0 h 6858000"/>
                <a:gd name="connsiteX1" fmla="*/ 128570 w 2009538"/>
                <a:gd name="connsiteY1" fmla="*/ 0 h 6858000"/>
                <a:gd name="connsiteX2" fmla="*/ 231224 w 2009538"/>
                <a:gd name="connsiteY2" fmla="*/ 374277 h 6858000"/>
                <a:gd name="connsiteX3" fmla="*/ 226059 w 2009538"/>
                <a:gd name="connsiteY3" fmla="*/ 399861 h 6858000"/>
                <a:gd name="connsiteX4" fmla="*/ 226059 w 2009538"/>
                <a:gd name="connsiteY4" fmla="*/ 6461035 h 6858000"/>
                <a:gd name="connsiteX5" fmla="*/ 395872 w 2009538"/>
                <a:gd name="connsiteY5" fmla="*/ 6630848 h 6858000"/>
                <a:gd name="connsiteX6" fmla="*/ 1947237 w 2009538"/>
                <a:gd name="connsiteY6" fmla="*/ 6630848 h 6858000"/>
                <a:gd name="connsiteX7" fmla="*/ 2009538 w 2009538"/>
                <a:gd name="connsiteY7" fmla="*/ 6858000 h 6858000"/>
                <a:gd name="connsiteX8" fmla="*/ 0 w 2009538"/>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9538" h="6858000">
                  <a:moveTo>
                    <a:pt x="0" y="0"/>
                  </a:moveTo>
                  <a:lnTo>
                    <a:pt x="128570" y="0"/>
                  </a:lnTo>
                  <a:lnTo>
                    <a:pt x="231224" y="374277"/>
                  </a:lnTo>
                  <a:lnTo>
                    <a:pt x="226059" y="399861"/>
                  </a:lnTo>
                  <a:lnTo>
                    <a:pt x="226059" y="6461035"/>
                  </a:lnTo>
                  <a:cubicBezTo>
                    <a:pt x="226059" y="6554820"/>
                    <a:pt x="302087" y="6630848"/>
                    <a:pt x="395872" y="6630848"/>
                  </a:cubicBezTo>
                  <a:lnTo>
                    <a:pt x="1947237" y="6630848"/>
                  </a:lnTo>
                  <a:lnTo>
                    <a:pt x="2009538"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Morph 1">
              <a:extLst>
                <a:ext uri="{FF2B5EF4-FFF2-40B4-BE49-F238E27FC236}">
                  <a16:creationId xmlns:a16="http://schemas.microsoft.com/office/drawing/2014/main" id="{E9F654AA-9BB6-4430-9EB4-FD2FD9653A56}"/>
                </a:ext>
              </a:extLst>
            </p:cNvPr>
            <p:cNvSpPr/>
            <p:nvPr/>
          </p:nvSpPr>
          <p:spPr>
            <a:xfrm>
              <a:off x="226058" y="399653"/>
              <a:ext cx="1713129" cy="6230987"/>
            </a:xfrm>
            <a:custGeom>
              <a:avLst/>
              <a:gdLst>
                <a:gd name="connsiteX0" fmla="*/ 0 w 8686800"/>
                <a:gd name="connsiteY0" fmla="*/ 169813 h 6400800"/>
                <a:gd name="connsiteX1" fmla="*/ 169813 w 8686800"/>
                <a:gd name="connsiteY1" fmla="*/ 0 h 6400800"/>
                <a:gd name="connsiteX2" fmla="*/ 8516987 w 8686800"/>
                <a:gd name="connsiteY2" fmla="*/ 0 h 6400800"/>
                <a:gd name="connsiteX3" fmla="*/ 8686800 w 8686800"/>
                <a:gd name="connsiteY3" fmla="*/ 169813 h 6400800"/>
                <a:gd name="connsiteX4" fmla="*/ 8686800 w 8686800"/>
                <a:gd name="connsiteY4" fmla="*/ 6230987 h 6400800"/>
                <a:gd name="connsiteX5" fmla="*/ 8516987 w 8686800"/>
                <a:gd name="connsiteY5" fmla="*/ 6400800 h 6400800"/>
                <a:gd name="connsiteX6" fmla="*/ 169813 w 8686800"/>
                <a:gd name="connsiteY6" fmla="*/ 6400800 h 6400800"/>
                <a:gd name="connsiteX7" fmla="*/ 0 w 8686800"/>
                <a:gd name="connsiteY7" fmla="*/ 6230987 h 6400800"/>
                <a:gd name="connsiteX8" fmla="*/ 0 w 8686800"/>
                <a:gd name="connsiteY8" fmla="*/ 169813 h 6400800"/>
                <a:gd name="connsiteX0" fmla="*/ 0 w 8686800"/>
                <a:gd name="connsiteY0" fmla="*/ 169813 h 6400800"/>
                <a:gd name="connsiteX1" fmla="*/ 169813 w 8686800"/>
                <a:gd name="connsiteY1" fmla="*/ 0 h 6400800"/>
                <a:gd name="connsiteX2" fmla="*/ 8686800 w 8686800"/>
                <a:gd name="connsiteY2" fmla="*/ 169813 h 6400800"/>
                <a:gd name="connsiteX3" fmla="*/ 8686800 w 8686800"/>
                <a:gd name="connsiteY3" fmla="*/ 6230987 h 6400800"/>
                <a:gd name="connsiteX4" fmla="*/ 8516987 w 8686800"/>
                <a:gd name="connsiteY4" fmla="*/ 6400800 h 6400800"/>
                <a:gd name="connsiteX5" fmla="*/ 169813 w 8686800"/>
                <a:gd name="connsiteY5" fmla="*/ 6400800 h 6400800"/>
                <a:gd name="connsiteX6" fmla="*/ 0 w 8686800"/>
                <a:gd name="connsiteY6" fmla="*/ 6230987 h 6400800"/>
                <a:gd name="connsiteX7" fmla="*/ 0 w 8686800"/>
                <a:gd name="connsiteY7" fmla="*/ 169813 h 6400800"/>
                <a:gd name="connsiteX0" fmla="*/ 0 w 8686800"/>
                <a:gd name="connsiteY0" fmla="*/ 169813 h 6400800"/>
                <a:gd name="connsiteX1" fmla="*/ 169813 w 8686800"/>
                <a:gd name="connsiteY1" fmla="*/ 0 h 6400800"/>
                <a:gd name="connsiteX2" fmla="*/ 8686800 w 8686800"/>
                <a:gd name="connsiteY2" fmla="*/ 6230987 h 6400800"/>
                <a:gd name="connsiteX3" fmla="*/ 8516987 w 8686800"/>
                <a:gd name="connsiteY3" fmla="*/ 6400800 h 6400800"/>
                <a:gd name="connsiteX4" fmla="*/ 169813 w 8686800"/>
                <a:gd name="connsiteY4" fmla="*/ 6400800 h 6400800"/>
                <a:gd name="connsiteX5" fmla="*/ 0 w 8686800"/>
                <a:gd name="connsiteY5" fmla="*/ 6230987 h 6400800"/>
                <a:gd name="connsiteX6" fmla="*/ 0 w 8686800"/>
                <a:gd name="connsiteY6" fmla="*/ 169813 h 6400800"/>
                <a:gd name="connsiteX0" fmla="*/ 0 w 8516987"/>
                <a:gd name="connsiteY0" fmla="*/ 169813 h 6400800"/>
                <a:gd name="connsiteX1" fmla="*/ 169813 w 8516987"/>
                <a:gd name="connsiteY1" fmla="*/ 0 h 6400800"/>
                <a:gd name="connsiteX2" fmla="*/ 8516987 w 8516987"/>
                <a:gd name="connsiteY2" fmla="*/ 6400800 h 6400800"/>
                <a:gd name="connsiteX3" fmla="*/ 169813 w 8516987"/>
                <a:gd name="connsiteY3" fmla="*/ 6400800 h 6400800"/>
                <a:gd name="connsiteX4" fmla="*/ 0 w 8516987"/>
                <a:gd name="connsiteY4" fmla="*/ 6230987 h 6400800"/>
                <a:gd name="connsiteX5" fmla="*/ 0 w 8516987"/>
                <a:gd name="connsiteY5" fmla="*/ 169813 h 6400800"/>
                <a:gd name="connsiteX0" fmla="*/ 0 w 5430887"/>
                <a:gd name="connsiteY0" fmla="*/ 169813 h 6436895"/>
                <a:gd name="connsiteX1" fmla="*/ 169813 w 5430887"/>
                <a:gd name="connsiteY1" fmla="*/ 0 h 6436895"/>
                <a:gd name="connsiteX2" fmla="*/ 5430887 w 5430887"/>
                <a:gd name="connsiteY2" fmla="*/ 6436895 h 6436895"/>
                <a:gd name="connsiteX3" fmla="*/ 169813 w 5430887"/>
                <a:gd name="connsiteY3" fmla="*/ 6400800 h 6436895"/>
                <a:gd name="connsiteX4" fmla="*/ 0 w 5430887"/>
                <a:gd name="connsiteY4" fmla="*/ 6230987 h 6436895"/>
                <a:gd name="connsiteX5" fmla="*/ 0 w 5430887"/>
                <a:gd name="connsiteY5" fmla="*/ 169813 h 6436895"/>
                <a:gd name="connsiteX0" fmla="*/ 0 w 1442419"/>
                <a:gd name="connsiteY0" fmla="*/ 169813 h 6400800"/>
                <a:gd name="connsiteX1" fmla="*/ 169813 w 1442419"/>
                <a:gd name="connsiteY1" fmla="*/ 0 h 6400800"/>
                <a:gd name="connsiteX2" fmla="*/ 1442419 w 1442419"/>
                <a:gd name="connsiteY2" fmla="*/ 6394784 h 6400800"/>
                <a:gd name="connsiteX3" fmla="*/ 169813 w 1442419"/>
                <a:gd name="connsiteY3" fmla="*/ 6400800 h 6400800"/>
                <a:gd name="connsiteX4" fmla="*/ 0 w 1442419"/>
                <a:gd name="connsiteY4" fmla="*/ 6230987 h 6400800"/>
                <a:gd name="connsiteX5" fmla="*/ 0 w 1442419"/>
                <a:gd name="connsiteY5" fmla="*/ 169813 h 6400800"/>
                <a:gd name="connsiteX0" fmla="*/ 0 w 1863524"/>
                <a:gd name="connsiteY0" fmla="*/ 169813 h 6400800"/>
                <a:gd name="connsiteX1" fmla="*/ 169813 w 1863524"/>
                <a:gd name="connsiteY1" fmla="*/ 0 h 6400800"/>
                <a:gd name="connsiteX2" fmla="*/ 1863524 w 1863524"/>
                <a:gd name="connsiteY2" fmla="*/ 6400799 h 6400800"/>
                <a:gd name="connsiteX3" fmla="*/ 169813 w 1863524"/>
                <a:gd name="connsiteY3" fmla="*/ 6400800 h 6400800"/>
                <a:gd name="connsiteX4" fmla="*/ 0 w 1863524"/>
                <a:gd name="connsiteY4" fmla="*/ 6230987 h 6400800"/>
                <a:gd name="connsiteX5" fmla="*/ 0 w 1863524"/>
                <a:gd name="connsiteY5" fmla="*/ 169813 h 6400800"/>
                <a:gd name="connsiteX0" fmla="*/ 0 w 1713129"/>
                <a:gd name="connsiteY0" fmla="*/ 169813 h 6400800"/>
                <a:gd name="connsiteX1" fmla="*/ 169813 w 1713129"/>
                <a:gd name="connsiteY1" fmla="*/ 0 h 6400800"/>
                <a:gd name="connsiteX2" fmla="*/ 1713129 w 1713129"/>
                <a:gd name="connsiteY2" fmla="*/ 6400799 h 6400800"/>
                <a:gd name="connsiteX3" fmla="*/ 169813 w 1713129"/>
                <a:gd name="connsiteY3" fmla="*/ 6400800 h 6400800"/>
                <a:gd name="connsiteX4" fmla="*/ 0 w 1713129"/>
                <a:gd name="connsiteY4" fmla="*/ 6230987 h 6400800"/>
                <a:gd name="connsiteX5" fmla="*/ 0 w 1713129"/>
                <a:gd name="connsiteY5" fmla="*/ 169813 h 6400800"/>
                <a:gd name="connsiteX0" fmla="*/ 0 w 1713129"/>
                <a:gd name="connsiteY0" fmla="*/ 0 h 6230987"/>
                <a:gd name="connsiteX1" fmla="*/ 1713129 w 1713129"/>
                <a:gd name="connsiteY1" fmla="*/ 6230986 h 6230987"/>
                <a:gd name="connsiteX2" fmla="*/ 169813 w 1713129"/>
                <a:gd name="connsiteY2" fmla="*/ 6230987 h 6230987"/>
                <a:gd name="connsiteX3" fmla="*/ 0 w 1713129"/>
                <a:gd name="connsiteY3" fmla="*/ 6061174 h 6230987"/>
                <a:gd name="connsiteX4" fmla="*/ 0 w 1713129"/>
                <a:gd name="connsiteY4" fmla="*/ 0 h 6230987"/>
                <a:gd name="connsiteX0" fmla="*/ 0 w 1713129"/>
                <a:gd name="connsiteY0" fmla="*/ 0 h 6230987"/>
                <a:gd name="connsiteX1" fmla="*/ 1713129 w 1713129"/>
                <a:gd name="connsiteY1" fmla="*/ 6230986 h 6230987"/>
                <a:gd name="connsiteX2" fmla="*/ 169813 w 1713129"/>
                <a:gd name="connsiteY2" fmla="*/ 6230987 h 6230987"/>
                <a:gd name="connsiteX3" fmla="*/ 0 w 1713129"/>
                <a:gd name="connsiteY3" fmla="*/ 6061174 h 6230987"/>
                <a:gd name="connsiteX4" fmla="*/ 0 w 1713129"/>
                <a:gd name="connsiteY4" fmla="*/ 0 h 6230987"/>
                <a:gd name="connsiteX0" fmla="*/ 0 w 1713129"/>
                <a:gd name="connsiteY0" fmla="*/ 0 h 6230987"/>
                <a:gd name="connsiteX1" fmla="*/ 1713129 w 1713129"/>
                <a:gd name="connsiteY1" fmla="*/ 6230986 h 6230987"/>
                <a:gd name="connsiteX2" fmla="*/ 169813 w 1713129"/>
                <a:gd name="connsiteY2" fmla="*/ 6230987 h 6230987"/>
                <a:gd name="connsiteX3" fmla="*/ 0 w 1713129"/>
                <a:gd name="connsiteY3" fmla="*/ 6061174 h 6230987"/>
                <a:gd name="connsiteX4" fmla="*/ 0 w 1713129"/>
                <a:gd name="connsiteY4" fmla="*/ 0 h 6230987"/>
                <a:gd name="connsiteX0" fmla="*/ 0 w 1713129"/>
                <a:gd name="connsiteY0" fmla="*/ 0 h 6230987"/>
                <a:gd name="connsiteX1" fmla="*/ 1713129 w 1713129"/>
                <a:gd name="connsiteY1" fmla="*/ 6230986 h 6230987"/>
                <a:gd name="connsiteX2" fmla="*/ 169813 w 1713129"/>
                <a:gd name="connsiteY2" fmla="*/ 6230987 h 6230987"/>
                <a:gd name="connsiteX3" fmla="*/ 0 w 1713129"/>
                <a:gd name="connsiteY3" fmla="*/ 6061174 h 6230987"/>
                <a:gd name="connsiteX4" fmla="*/ 0 w 1713129"/>
                <a:gd name="connsiteY4" fmla="*/ 0 h 6230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29" h="6230987">
                  <a:moveTo>
                    <a:pt x="0" y="0"/>
                  </a:moveTo>
                  <a:cubicBezTo>
                    <a:pt x="372607" y="1322148"/>
                    <a:pt x="1411129" y="5117843"/>
                    <a:pt x="1713129" y="6230986"/>
                  </a:cubicBezTo>
                  <a:lnTo>
                    <a:pt x="169813" y="6230987"/>
                  </a:lnTo>
                  <a:cubicBezTo>
                    <a:pt x="76028" y="6230987"/>
                    <a:pt x="0" y="6154959"/>
                    <a:pt x="0" y="6061174"/>
                  </a:cubicBezTo>
                  <a:lnTo>
                    <a:pt x="0" y="0"/>
                  </a:lnTo>
                  <a:close/>
                </a:path>
              </a:pathLst>
            </a:custGeom>
            <a:solidFill>
              <a:schemeClr val="bg1"/>
            </a:solidFill>
            <a:ln w="3175" cap="flat">
              <a:noFill/>
              <a:miter lim="400000"/>
            </a:ln>
            <a:effectLst>
              <a:outerShdw blurRad="127000" dist="63500" algn="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962" tIns="1188720" rIns="36962" bIns="36962" numCol="1" spcCol="38100" rtlCol="0" anchor="ctr">
              <a:noAutofit/>
            </a:bodyPr>
            <a:lstStyle/>
            <a:p>
              <a:pPr algn="ctr" defTabSz="605372" hangingPunct="0"/>
              <a:endParaRPr lang="en-US" sz="2200">
                <a:solidFill>
                  <a:srgbClr val="FFFFFF"/>
                </a:solidFill>
              </a:endParaRPr>
            </a:p>
          </p:txBody>
        </p:sp>
      </p:grpSp>
      <p:grpSp>
        <p:nvGrpSpPr>
          <p:cNvPr id="578" name="Group 577">
            <a:extLst>
              <a:ext uri="{FF2B5EF4-FFF2-40B4-BE49-F238E27FC236}">
                <a16:creationId xmlns:a16="http://schemas.microsoft.com/office/drawing/2014/main" id="{27085134-89BE-498D-AB16-0709F52EA1A2}"/>
              </a:ext>
            </a:extLst>
          </p:cNvPr>
          <p:cNvGrpSpPr/>
          <p:nvPr/>
        </p:nvGrpSpPr>
        <p:grpSpPr>
          <a:xfrm>
            <a:off x="10240860" y="472677"/>
            <a:ext cx="1039093" cy="1080889"/>
            <a:chOff x="7278649" y="1638846"/>
            <a:chExt cx="1820643" cy="1893876"/>
          </a:xfrm>
        </p:grpSpPr>
        <p:sp>
          <p:nvSpPr>
            <p:cNvPr id="579" name="Freeform 5">
              <a:extLst>
                <a:ext uri="{FF2B5EF4-FFF2-40B4-BE49-F238E27FC236}">
                  <a16:creationId xmlns:a16="http://schemas.microsoft.com/office/drawing/2014/main" id="{E042E3AF-2BDB-4802-8385-201CB2BD5C71}"/>
                </a:ext>
              </a:extLst>
            </p:cNvPr>
            <p:cNvSpPr>
              <a:spLocks/>
            </p:cNvSpPr>
            <p:nvPr/>
          </p:nvSpPr>
          <p:spPr bwMode="auto">
            <a:xfrm>
              <a:off x="7278649" y="1718383"/>
              <a:ext cx="1800208" cy="1801283"/>
            </a:xfrm>
            <a:custGeom>
              <a:avLst/>
              <a:gdLst>
                <a:gd name="T0" fmla="*/ 1671 w 1672"/>
                <a:gd name="T1" fmla="*/ 794 h 1673"/>
                <a:gd name="T2" fmla="*/ 1655 w 1672"/>
                <a:gd name="T3" fmla="*/ 668 h 1673"/>
                <a:gd name="T4" fmla="*/ 1621 w 1672"/>
                <a:gd name="T5" fmla="*/ 549 h 1673"/>
                <a:gd name="T6" fmla="*/ 1572 w 1672"/>
                <a:gd name="T7" fmla="*/ 439 h 1673"/>
                <a:gd name="T8" fmla="*/ 1507 w 1672"/>
                <a:gd name="T9" fmla="*/ 336 h 1673"/>
                <a:gd name="T10" fmla="*/ 1428 w 1672"/>
                <a:gd name="T11" fmla="*/ 245 h 1673"/>
                <a:gd name="T12" fmla="*/ 1336 w 1672"/>
                <a:gd name="T13" fmla="*/ 166 h 1673"/>
                <a:gd name="T14" fmla="*/ 1235 w 1672"/>
                <a:gd name="T15" fmla="*/ 100 h 1673"/>
                <a:gd name="T16" fmla="*/ 1124 w 1672"/>
                <a:gd name="T17" fmla="*/ 51 h 1673"/>
                <a:gd name="T18" fmla="*/ 1004 w 1672"/>
                <a:gd name="T19" fmla="*/ 17 h 1673"/>
                <a:gd name="T20" fmla="*/ 879 w 1672"/>
                <a:gd name="T21" fmla="*/ 1 h 1673"/>
                <a:gd name="T22" fmla="*/ 794 w 1672"/>
                <a:gd name="T23" fmla="*/ 1 h 1673"/>
                <a:gd name="T24" fmla="*/ 668 w 1672"/>
                <a:gd name="T25" fmla="*/ 17 h 1673"/>
                <a:gd name="T26" fmla="*/ 549 w 1672"/>
                <a:gd name="T27" fmla="*/ 51 h 1673"/>
                <a:gd name="T28" fmla="*/ 437 w 1672"/>
                <a:gd name="T29" fmla="*/ 100 h 1673"/>
                <a:gd name="T30" fmla="*/ 336 w 1672"/>
                <a:gd name="T31" fmla="*/ 166 h 1673"/>
                <a:gd name="T32" fmla="*/ 245 w 1672"/>
                <a:gd name="T33" fmla="*/ 245 h 1673"/>
                <a:gd name="T34" fmla="*/ 166 w 1672"/>
                <a:gd name="T35" fmla="*/ 336 h 1673"/>
                <a:gd name="T36" fmla="*/ 101 w 1672"/>
                <a:gd name="T37" fmla="*/ 439 h 1673"/>
                <a:gd name="T38" fmla="*/ 51 w 1672"/>
                <a:gd name="T39" fmla="*/ 549 h 1673"/>
                <a:gd name="T40" fmla="*/ 17 w 1672"/>
                <a:gd name="T41" fmla="*/ 668 h 1673"/>
                <a:gd name="T42" fmla="*/ 1 w 1672"/>
                <a:gd name="T43" fmla="*/ 794 h 1673"/>
                <a:gd name="T44" fmla="*/ 1 w 1672"/>
                <a:gd name="T45" fmla="*/ 879 h 1673"/>
                <a:gd name="T46" fmla="*/ 17 w 1672"/>
                <a:gd name="T47" fmla="*/ 1005 h 1673"/>
                <a:gd name="T48" fmla="*/ 51 w 1672"/>
                <a:gd name="T49" fmla="*/ 1124 h 1673"/>
                <a:gd name="T50" fmla="*/ 101 w 1672"/>
                <a:gd name="T51" fmla="*/ 1236 h 1673"/>
                <a:gd name="T52" fmla="*/ 166 w 1672"/>
                <a:gd name="T53" fmla="*/ 1337 h 1673"/>
                <a:gd name="T54" fmla="*/ 245 w 1672"/>
                <a:gd name="T55" fmla="*/ 1428 h 1673"/>
                <a:gd name="T56" fmla="*/ 336 w 1672"/>
                <a:gd name="T57" fmla="*/ 1507 h 1673"/>
                <a:gd name="T58" fmla="*/ 437 w 1672"/>
                <a:gd name="T59" fmla="*/ 1572 h 1673"/>
                <a:gd name="T60" fmla="*/ 549 w 1672"/>
                <a:gd name="T61" fmla="*/ 1622 h 1673"/>
                <a:gd name="T62" fmla="*/ 668 w 1672"/>
                <a:gd name="T63" fmla="*/ 1656 h 1673"/>
                <a:gd name="T64" fmla="*/ 794 w 1672"/>
                <a:gd name="T65" fmla="*/ 1672 h 1673"/>
                <a:gd name="T66" fmla="*/ 879 w 1672"/>
                <a:gd name="T67" fmla="*/ 1672 h 1673"/>
                <a:gd name="T68" fmla="*/ 1004 w 1672"/>
                <a:gd name="T69" fmla="*/ 1656 h 1673"/>
                <a:gd name="T70" fmla="*/ 1124 w 1672"/>
                <a:gd name="T71" fmla="*/ 1622 h 1673"/>
                <a:gd name="T72" fmla="*/ 1234 w 1672"/>
                <a:gd name="T73" fmla="*/ 1572 h 1673"/>
                <a:gd name="T74" fmla="*/ 1336 w 1672"/>
                <a:gd name="T75" fmla="*/ 1507 h 1673"/>
                <a:gd name="T76" fmla="*/ 1428 w 1672"/>
                <a:gd name="T77" fmla="*/ 1428 h 1673"/>
                <a:gd name="T78" fmla="*/ 1507 w 1672"/>
                <a:gd name="T79" fmla="*/ 1338 h 1673"/>
                <a:gd name="T80" fmla="*/ 1572 w 1672"/>
                <a:gd name="T81" fmla="*/ 1236 h 1673"/>
                <a:gd name="T82" fmla="*/ 1621 w 1672"/>
                <a:gd name="T83" fmla="*/ 1124 h 1673"/>
                <a:gd name="T84" fmla="*/ 1655 w 1672"/>
                <a:gd name="T85" fmla="*/ 1005 h 1673"/>
                <a:gd name="T86" fmla="*/ 1671 w 1672"/>
                <a:gd name="T87" fmla="*/ 879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72" h="1673">
                  <a:moveTo>
                    <a:pt x="1672" y="837"/>
                  </a:moveTo>
                  <a:lnTo>
                    <a:pt x="1672" y="837"/>
                  </a:lnTo>
                  <a:lnTo>
                    <a:pt x="1671" y="794"/>
                  </a:lnTo>
                  <a:lnTo>
                    <a:pt x="1668" y="750"/>
                  </a:lnTo>
                  <a:lnTo>
                    <a:pt x="1663" y="709"/>
                  </a:lnTo>
                  <a:lnTo>
                    <a:pt x="1655" y="668"/>
                  </a:lnTo>
                  <a:lnTo>
                    <a:pt x="1646" y="628"/>
                  </a:lnTo>
                  <a:lnTo>
                    <a:pt x="1635" y="588"/>
                  </a:lnTo>
                  <a:lnTo>
                    <a:pt x="1621" y="549"/>
                  </a:lnTo>
                  <a:lnTo>
                    <a:pt x="1607" y="512"/>
                  </a:lnTo>
                  <a:lnTo>
                    <a:pt x="1590" y="474"/>
                  </a:lnTo>
                  <a:lnTo>
                    <a:pt x="1572" y="439"/>
                  </a:lnTo>
                  <a:lnTo>
                    <a:pt x="1552" y="403"/>
                  </a:lnTo>
                  <a:lnTo>
                    <a:pt x="1530" y="369"/>
                  </a:lnTo>
                  <a:lnTo>
                    <a:pt x="1507" y="336"/>
                  </a:lnTo>
                  <a:lnTo>
                    <a:pt x="1482" y="305"/>
                  </a:lnTo>
                  <a:lnTo>
                    <a:pt x="1455" y="274"/>
                  </a:lnTo>
                  <a:lnTo>
                    <a:pt x="1428" y="245"/>
                  </a:lnTo>
                  <a:lnTo>
                    <a:pt x="1398" y="217"/>
                  </a:lnTo>
                  <a:lnTo>
                    <a:pt x="1369" y="190"/>
                  </a:lnTo>
                  <a:lnTo>
                    <a:pt x="1336" y="166"/>
                  </a:lnTo>
                  <a:lnTo>
                    <a:pt x="1304" y="142"/>
                  </a:lnTo>
                  <a:lnTo>
                    <a:pt x="1269" y="121"/>
                  </a:lnTo>
                  <a:lnTo>
                    <a:pt x="1235" y="100"/>
                  </a:lnTo>
                  <a:lnTo>
                    <a:pt x="1198" y="82"/>
                  </a:lnTo>
                  <a:lnTo>
                    <a:pt x="1161" y="66"/>
                  </a:lnTo>
                  <a:lnTo>
                    <a:pt x="1124" y="51"/>
                  </a:lnTo>
                  <a:lnTo>
                    <a:pt x="1085" y="38"/>
                  </a:lnTo>
                  <a:lnTo>
                    <a:pt x="1045" y="26"/>
                  </a:lnTo>
                  <a:lnTo>
                    <a:pt x="1004" y="17"/>
                  </a:lnTo>
                  <a:lnTo>
                    <a:pt x="964" y="9"/>
                  </a:lnTo>
                  <a:lnTo>
                    <a:pt x="922" y="4"/>
                  </a:lnTo>
                  <a:lnTo>
                    <a:pt x="879" y="1"/>
                  </a:lnTo>
                  <a:lnTo>
                    <a:pt x="837" y="0"/>
                  </a:lnTo>
                  <a:lnTo>
                    <a:pt x="837" y="0"/>
                  </a:lnTo>
                  <a:lnTo>
                    <a:pt x="794" y="1"/>
                  </a:lnTo>
                  <a:lnTo>
                    <a:pt x="750" y="4"/>
                  </a:lnTo>
                  <a:lnTo>
                    <a:pt x="708" y="9"/>
                  </a:lnTo>
                  <a:lnTo>
                    <a:pt x="668" y="17"/>
                  </a:lnTo>
                  <a:lnTo>
                    <a:pt x="628" y="26"/>
                  </a:lnTo>
                  <a:lnTo>
                    <a:pt x="587" y="38"/>
                  </a:lnTo>
                  <a:lnTo>
                    <a:pt x="549" y="51"/>
                  </a:lnTo>
                  <a:lnTo>
                    <a:pt x="511" y="66"/>
                  </a:lnTo>
                  <a:lnTo>
                    <a:pt x="474" y="82"/>
                  </a:lnTo>
                  <a:lnTo>
                    <a:pt x="437" y="100"/>
                  </a:lnTo>
                  <a:lnTo>
                    <a:pt x="403" y="121"/>
                  </a:lnTo>
                  <a:lnTo>
                    <a:pt x="369" y="142"/>
                  </a:lnTo>
                  <a:lnTo>
                    <a:pt x="336" y="166"/>
                  </a:lnTo>
                  <a:lnTo>
                    <a:pt x="304" y="190"/>
                  </a:lnTo>
                  <a:lnTo>
                    <a:pt x="274" y="217"/>
                  </a:lnTo>
                  <a:lnTo>
                    <a:pt x="245" y="245"/>
                  </a:lnTo>
                  <a:lnTo>
                    <a:pt x="217" y="274"/>
                  </a:lnTo>
                  <a:lnTo>
                    <a:pt x="191" y="305"/>
                  </a:lnTo>
                  <a:lnTo>
                    <a:pt x="166" y="336"/>
                  </a:lnTo>
                  <a:lnTo>
                    <a:pt x="143" y="369"/>
                  </a:lnTo>
                  <a:lnTo>
                    <a:pt x="121" y="403"/>
                  </a:lnTo>
                  <a:lnTo>
                    <a:pt x="101" y="439"/>
                  </a:lnTo>
                  <a:lnTo>
                    <a:pt x="82" y="474"/>
                  </a:lnTo>
                  <a:lnTo>
                    <a:pt x="67" y="512"/>
                  </a:lnTo>
                  <a:lnTo>
                    <a:pt x="51" y="549"/>
                  </a:lnTo>
                  <a:lnTo>
                    <a:pt x="37" y="588"/>
                  </a:lnTo>
                  <a:lnTo>
                    <a:pt x="26" y="628"/>
                  </a:lnTo>
                  <a:lnTo>
                    <a:pt x="17" y="668"/>
                  </a:lnTo>
                  <a:lnTo>
                    <a:pt x="9" y="709"/>
                  </a:lnTo>
                  <a:lnTo>
                    <a:pt x="5" y="750"/>
                  </a:lnTo>
                  <a:lnTo>
                    <a:pt x="1" y="794"/>
                  </a:lnTo>
                  <a:lnTo>
                    <a:pt x="0" y="837"/>
                  </a:lnTo>
                  <a:lnTo>
                    <a:pt x="0" y="837"/>
                  </a:lnTo>
                  <a:lnTo>
                    <a:pt x="1" y="879"/>
                  </a:lnTo>
                  <a:lnTo>
                    <a:pt x="5" y="923"/>
                  </a:lnTo>
                  <a:lnTo>
                    <a:pt x="9" y="964"/>
                  </a:lnTo>
                  <a:lnTo>
                    <a:pt x="17" y="1005"/>
                  </a:lnTo>
                  <a:lnTo>
                    <a:pt x="26" y="1045"/>
                  </a:lnTo>
                  <a:lnTo>
                    <a:pt x="37" y="1085"/>
                  </a:lnTo>
                  <a:lnTo>
                    <a:pt x="51" y="1124"/>
                  </a:lnTo>
                  <a:lnTo>
                    <a:pt x="67" y="1161"/>
                  </a:lnTo>
                  <a:lnTo>
                    <a:pt x="82" y="1199"/>
                  </a:lnTo>
                  <a:lnTo>
                    <a:pt x="101" y="1236"/>
                  </a:lnTo>
                  <a:lnTo>
                    <a:pt x="121" y="1270"/>
                  </a:lnTo>
                  <a:lnTo>
                    <a:pt x="143" y="1304"/>
                  </a:lnTo>
                  <a:lnTo>
                    <a:pt x="166" y="1337"/>
                  </a:lnTo>
                  <a:lnTo>
                    <a:pt x="191" y="1369"/>
                  </a:lnTo>
                  <a:lnTo>
                    <a:pt x="217" y="1399"/>
                  </a:lnTo>
                  <a:lnTo>
                    <a:pt x="245" y="1428"/>
                  </a:lnTo>
                  <a:lnTo>
                    <a:pt x="274" y="1456"/>
                  </a:lnTo>
                  <a:lnTo>
                    <a:pt x="304" y="1483"/>
                  </a:lnTo>
                  <a:lnTo>
                    <a:pt x="336" y="1507"/>
                  </a:lnTo>
                  <a:lnTo>
                    <a:pt x="369" y="1531"/>
                  </a:lnTo>
                  <a:lnTo>
                    <a:pt x="403" y="1552"/>
                  </a:lnTo>
                  <a:lnTo>
                    <a:pt x="437" y="1572"/>
                  </a:lnTo>
                  <a:lnTo>
                    <a:pt x="474" y="1591"/>
                  </a:lnTo>
                  <a:lnTo>
                    <a:pt x="511" y="1607"/>
                  </a:lnTo>
                  <a:lnTo>
                    <a:pt x="549" y="1622"/>
                  </a:lnTo>
                  <a:lnTo>
                    <a:pt x="587" y="1636"/>
                  </a:lnTo>
                  <a:lnTo>
                    <a:pt x="628" y="1647"/>
                  </a:lnTo>
                  <a:lnTo>
                    <a:pt x="668" y="1656"/>
                  </a:lnTo>
                  <a:lnTo>
                    <a:pt x="708" y="1664"/>
                  </a:lnTo>
                  <a:lnTo>
                    <a:pt x="750" y="1669"/>
                  </a:lnTo>
                  <a:lnTo>
                    <a:pt x="794" y="1672"/>
                  </a:lnTo>
                  <a:lnTo>
                    <a:pt x="837" y="1673"/>
                  </a:lnTo>
                  <a:lnTo>
                    <a:pt x="837" y="1673"/>
                  </a:lnTo>
                  <a:lnTo>
                    <a:pt x="879" y="1672"/>
                  </a:lnTo>
                  <a:lnTo>
                    <a:pt x="922" y="1669"/>
                  </a:lnTo>
                  <a:lnTo>
                    <a:pt x="964" y="1664"/>
                  </a:lnTo>
                  <a:lnTo>
                    <a:pt x="1004" y="1656"/>
                  </a:lnTo>
                  <a:lnTo>
                    <a:pt x="1045" y="1647"/>
                  </a:lnTo>
                  <a:lnTo>
                    <a:pt x="1085" y="1636"/>
                  </a:lnTo>
                  <a:lnTo>
                    <a:pt x="1124" y="1622"/>
                  </a:lnTo>
                  <a:lnTo>
                    <a:pt x="1161" y="1608"/>
                  </a:lnTo>
                  <a:lnTo>
                    <a:pt x="1198" y="1591"/>
                  </a:lnTo>
                  <a:lnTo>
                    <a:pt x="1234" y="1572"/>
                  </a:lnTo>
                  <a:lnTo>
                    <a:pt x="1269" y="1552"/>
                  </a:lnTo>
                  <a:lnTo>
                    <a:pt x="1304" y="1531"/>
                  </a:lnTo>
                  <a:lnTo>
                    <a:pt x="1336" y="1507"/>
                  </a:lnTo>
                  <a:lnTo>
                    <a:pt x="1367" y="1483"/>
                  </a:lnTo>
                  <a:lnTo>
                    <a:pt x="1398" y="1456"/>
                  </a:lnTo>
                  <a:lnTo>
                    <a:pt x="1428" y="1428"/>
                  </a:lnTo>
                  <a:lnTo>
                    <a:pt x="1455" y="1399"/>
                  </a:lnTo>
                  <a:lnTo>
                    <a:pt x="1480" y="1369"/>
                  </a:lnTo>
                  <a:lnTo>
                    <a:pt x="1507" y="1338"/>
                  </a:lnTo>
                  <a:lnTo>
                    <a:pt x="1530" y="1304"/>
                  </a:lnTo>
                  <a:lnTo>
                    <a:pt x="1552" y="1270"/>
                  </a:lnTo>
                  <a:lnTo>
                    <a:pt x="1572" y="1236"/>
                  </a:lnTo>
                  <a:lnTo>
                    <a:pt x="1589" y="1200"/>
                  </a:lnTo>
                  <a:lnTo>
                    <a:pt x="1606" y="1163"/>
                  </a:lnTo>
                  <a:lnTo>
                    <a:pt x="1621" y="1124"/>
                  </a:lnTo>
                  <a:lnTo>
                    <a:pt x="1634" y="1085"/>
                  </a:lnTo>
                  <a:lnTo>
                    <a:pt x="1646" y="1047"/>
                  </a:lnTo>
                  <a:lnTo>
                    <a:pt x="1655" y="1005"/>
                  </a:lnTo>
                  <a:lnTo>
                    <a:pt x="1663" y="964"/>
                  </a:lnTo>
                  <a:lnTo>
                    <a:pt x="1668" y="923"/>
                  </a:lnTo>
                  <a:lnTo>
                    <a:pt x="1671" y="879"/>
                  </a:lnTo>
                  <a:lnTo>
                    <a:pt x="1672" y="837"/>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0" name="Freeform 6">
              <a:extLst>
                <a:ext uri="{FF2B5EF4-FFF2-40B4-BE49-F238E27FC236}">
                  <a16:creationId xmlns:a16="http://schemas.microsoft.com/office/drawing/2014/main" id="{5CA0B2FD-C1DC-4463-B592-C56427152AC1}"/>
                </a:ext>
              </a:extLst>
            </p:cNvPr>
            <p:cNvSpPr>
              <a:spLocks/>
            </p:cNvSpPr>
            <p:nvPr/>
          </p:nvSpPr>
          <p:spPr bwMode="auto">
            <a:xfrm>
              <a:off x="7280782" y="1731440"/>
              <a:ext cx="1800206" cy="1801282"/>
            </a:xfrm>
            <a:custGeom>
              <a:avLst/>
              <a:gdLst>
                <a:gd name="T0" fmla="*/ 1671 w 1672"/>
                <a:gd name="T1" fmla="*/ 794 h 1673"/>
                <a:gd name="T2" fmla="*/ 1655 w 1672"/>
                <a:gd name="T3" fmla="*/ 668 h 1673"/>
                <a:gd name="T4" fmla="*/ 1621 w 1672"/>
                <a:gd name="T5" fmla="*/ 549 h 1673"/>
                <a:gd name="T6" fmla="*/ 1572 w 1672"/>
                <a:gd name="T7" fmla="*/ 439 h 1673"/>
                <a:gd name="T8" fmla="*/ 1507 w 1672"/>
                <a:gd name="T9" fmla="*/ 336 h 1673"/>
                <a:gd name="T10" fmla="*/ 1428 w 1672"/>
                <a:gd name="T11" fmla="*/ 245 h 1673"/>
                <a:gd name="T12" fmla="*/ 1336 w 1672"/>
                <a:gd name="T13" fmla="*/ 166 h 1673"/>
                <a:gd name="T14" fmla="*/ 1235 w 1672"/>
                <a:gd name="T15" fmla="*/ 100 h 1673"/>
                <a:gd name="T16" fmla="*/ 1124 w 1672"/>
                <a:gd name="T17" fmla="*/ 51 h 1673"/>
                <a:gd name="T18" fmla="*/ 1004 w 1672"/>
                <a:gd name="T19" fmla="*/ 17 h 1673"/>
                <a:gd name="T20" fmla="*/ 879 w 1672"/>
                <a:gd name="T21" fmla="*/ 1 h 1673"/>
                <a:gd name="T22" fmla="*/ 794 w 1672"/>
                <a:gd name="T23" fmla="*/ 1 h 1673"/>
                <a:gd name="T24" fmla="*/ 668 w 1672"/>
                <a:gd name="T25" fmla="*/ 17 h 1673"/>
                <a:gd name="T26" fmla="*/ 549 w 1672"/>
                <a:gd name="T27" fmla="*/ 51 h 1673"/>
                <a:gd name="T28" fmla="*/ 437 w 1672"/>
                <a:gd name="T29" fmla="*/ 100 h 1673"/>
                <a:gd name="T30" fmla="*/ 336 w 1672"/>
                <a:gd name="T31" fmla="*/ 166 h 1673"/>
                <a:gd name="T32" fmla="*/ 245 w 1672"/>
                <a:gd name="T33" fmla="*/ 245 h 1673"/>
                <a:gd name="T34" fmla="*/ 166 w 1672"/>
                <a:gd name="T35" fmla="*/ 336 h 1673"/>
                <a:gd name="T36" fmla="*/ 101 w 1672"/>
                <a:gd name="T37" fmla="*/ 439 h 1673"/>
                <a:gd name="T38" fmla="*/ 51 w 1672"/>
                <a:gd name="T39" fmla="*/ 549 h 1673"/>
                <a:gd name="T40" fmla="*/ 17 w 1672"/>
                <a:gd name="T41" fmla="*/ 668 h 1673"/>
                <a:gd name="T42" fmla="*/ 1 w 1672"/>
                <a:gd name="T43" fmla="*/ 794 h 1673"/>
                <a:gd name="T44" fmla="*/ 1 w 1672"/>
                <a:gd name="T45" fmla="*/ 879 h 1673"/>
                <a:gd name="T46" fmla="*/ 17 w 1672"/>
                <a:gd name="T47" fmla="*/ 1005 h 1673"/>
                <a:gd name="T48" fmla="*/ 51 w 1672"/>
                <a:gd name="T49" fmla="*/ 1124 h 1673"/>
                <a:gd name="T50" fmla="*/ 101 w 1672"/>
                <a:gd name="T51" fmla="*/ 1236 h 1673"/>
                <a:gd name="T52" fmla="*/ 166 w 1672"/>
                <a:gd name="T53" fmla="*/ 1337 h 1673"/>
                <a:gd name="T54" fmla="*/ 245 w 1672"/>
                <a:gd name="T55" fmla="*/ 1428 h 1673"/>
                <a:gd name="T56" fmla="*/ 336 w 1672"/>
                <a:gd name="T57" fmla="*/ 1507 h 1673"/>
                <a:gd name="T58" fmla="*/ 437 w 1672"/>
                <a:gd name="T59" fmla="*/ 1572 h 1673"/>
                <a:gd name="T60" fmla="*/ 549 w 1672"/>
                <a:gd name="T61" fmla="*/ 1622 h 1673"/>
                <a:gd name="T62" fmla="*/ 668 w 1672"/>
                <a:gd name="T63" fmla="*/ 1656 h 1673"/>
                <a:gd name="T64" fmla="*/ 794 w 1672"/>
                <a:gd name="T65" fmla="*/ 1672 h 1673"/>
                <a:gd name="T66" fmla="*/ 879 w 1672"/>
                <a:gd name="T67" fmla="*/ 1672 h 1673"/>
                <a:gd name="T68" fmla="*/ 1004 w 1672"/>
                <a:gd name="T69" fmla="*/ 1656 h 1673"/>
                <a:gd name="T70" fmla="*/ 1124 w 1672"/>
                <a:gd name="T71" fmla="*/ 1622 h 1673"/>
                <a:gd name="T72" fmla="*/ 1234 w 1672"/>
                <a:gd name="T73" fmla="*/ 1572 h 1673"/>
                <a:gd name="T74" fmla="*/ 1336 w 1672"/>
                <a:gd name="T75" fmla="*/ 1507 h 1673"/>
                <a:gd name="T76" fmla="*/ 1428 w 1672"/>
                <a:gd name="T77" fmla="*/ 1428 h 1673"/>
                <a:gd name="T78" fmla="*/ 1507 w 1672"/>
                <a:gd name="T79" fmla="*/ 1338 h 1673"/>
                <a:gd name="T80" fmla="*/ 1572 w 1672"/>
                <a:gd name="T81" fmla="*/ 1236 h 1673"/>
                <a:gd name="T82" fmla="*/ 1621 w 1672"/>
                <a:gd name="T83" fmla="*/ 1124 h 1673"/>
                <a:gd name="T84" fmla="*/ 1655 w 1672"/>
                <a:gd name="T85" fmla="*/ 1005 h 1673"/>
                <a:gd name="T86" fmla="*/ 1671 w 1672"/>
                <a:gd name="T87" fmla="*/ 879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72" h="1673">
                  <a:moveTo>
                    <a:pt x="1672" y="837"/>
                  </a:moveTo>
                  <a:lnTo>
                    <a:pt x="1672" y="837"/>
                  </a:lnTo>
                  <a:lnTo>
                    <a:pt x="1671" y="794"/>
                  </a:lnTo>
                  <a:lnTo>
                    <a:pt x="1668" y="750"/>
                  </a:lnTo>
                  <a:lnTo>
                    <a:pt x="1663" y="709"/>
                  </a:lnTo>
                  <a:lnTo>
                    <a:pt x="1655" y="668"/>
                  </a:lnTo>
                  <a:lnTo>
                    <a:pt x="1646" y="628"/>
                  </a:lnTo>
                  <a:lnTo>
                    <a:pt x="1635" y="588"/>
                  </a:lnTo>
                  <a:lnTo>
                    <a:pt x="1621" y="549"/>
                  </a:lnTo>
                  <a:lnTo>
                    <a:pt x="1607" y="512"/>
                  </a:lnTo>
                  <a:lnTo>
                    <a:pt x="1590" y="474"/>
                  </a:lnTo>
                  <a:lnTo>
                    <a:pt x="1572" y="439"/>
                  </a:lnTo>
                  <a:lnTo>
                    <a:pt x="1552" y="403"/>
                  </a:lnTo>
                  <a:lnTo>
                    <a:pt x="1530" y="369"/>
                  </a:lnTo>
                  <a:lnTo>
                    <a:pt x="1507" y="336"/>
                  </a:lnTo>
                  <a:lnTo>
                    <a:pt x="1482" y="305"/>
                  </a:lnTo>
                  <a:lnTo>
                    <a:pt x="1455" y="274"/>
                  </a:lnTo>
                  <a:lnTo>
                    <a:pt x="1428" y="245"/>
                  </a:lnTo>
                  <a:lnTo>
                    <a:pt x="1398" y="217"/>
                  </a:lnTo>
                  <a:lnTo>
                    <a:pt x="1369" y="190"/>
                  </a:lnTo>
                  <a:lnTo>
                    <a:pt x="1336" y="166"/>
                  </a:lnTo>
                  <a:lnTo>
                    <a:pt x="1304" y="142"/>
                  </a:lnTo>
                  <a:lnTo>
                    <a:pt x="1269" y="121"/>
                  </a:lnTo>
                  <a:lnTo>
                    <a:pt x="1235" y="100"/>
                  </a:lnTo>
                  <a:lnTo>
                    <a:pt x="1198" y="82"/>
                  </a:lnTo>
                  <a:lnTo>
                    <a:pt x="1161" y="66"/>
                  </a:lnTo>
                  <a:lnTo>
                    <a:pt x="1124" y="51"/>
                  </a:lnTo>
                  <a:lnTo>
                    <a:pt x="1085" y="38"/>
                  </a:lnTo>
                  <a:lnTo>
                    <a:pt x="1045" y="26"/>
                  </a:lnTo>
                  <a:lnTo>
                    <a:pt x="1004" y="17"/>
                  </a:lnTo>
                  <a:lnTo>
                    <a:pt x="964" y="9"/>
                  </a:lnTo>
                  <a:lnTo>
                    <a:pt x="922" y="4"/>
                  </a:lnTo>
                  <a:lnTo>
                    <a:pt x="879" y="1"/>
                  </a:lnTo>
                  <a:lnTo>
                    <a:pt x="837" y="0"/>
                  </a:lnTo>
                  <a:lnTo>
                    <a:pt x="837" y="0"/>
                  </a:lnTo>
                  <a:lnTo>
                    <a:pt x="794" y="1"/>
                  </a:lnTo>
                  <a:lnTo>
                    <a:pt x="750" y="4"/>
                  </a:lnTo>
                  <a:lnTo>
                    <a:pt x="708" y="9"/>
                  </a:lnTo>
                  <a:lnTo>
                    <a:pt x="668" y="17"/>
                  </a:lnTo>
                  <a:lnTo>
                    <a:pt x="628" y="26"/>
                  </a:lnTo>
                  <a:lnTo>
                    <a:pt x="587" y="38"/>
                  </a:lnTo>
                  <a:lnTo>
                    <a:pt x="549" y="51"/>
                  </a:lnTo>
                  <a:lnTo>
                    <a:pt x="511" y="66"/>
                  </a:lnTo>
                  <a:lnTo>
                    <a:pt x="474" y="82"/>
                  </a:lnTo>
                  <a:lnTo>
                    <a:pt x="437" y="100"/>
                  </a:lnTo>
                  <a:lnTo>
                    <a:pt x="403" y="121"/>
                  </a:lnTo>
                  <a:lnTo>
                    <a:pt x="369" y="142"/>
                  </a:lnTo>
                  <a:lnTo>
                    <a:pt x="336" y="166"/>
                  </a:lnTo>
                  <a:lnTo>
                    <a:pt x="304" y="190"/>
                  </a:lnTo>
                  <a:lnTo>
                    <a:pt x="274" y="217"/>
                  </a:lnTo>
                  <a:lnTo>
                    <a:pt x="245" y="245"/>
                  </a:lnTo>
                  <a:lnTo>
                    <a:pt x="217" y="274"/>
                  </a:lnTo>
                  <a:lnTo>
                    <a:pt x="191" y="305"/>
                  </a:lnTo>
                  <a:lnTo>
                    <a:pt x="166" y="336"/>
                  </a:lnTo>
                  <a:lnTo>
                    <a:pt x="143" y="369"/>
                  </a:lnTo>
                  <a:lnTo>
                    <a:pt x="121" y="403"/>
                  </a:lnTo>
                  <a:lnTo>
                    <a:pt x="101" y="439"/>
                  </a:lnTo>
                  <a:lnTo>
                    <a:pt x="82" y="474"/>
                  </a:lnTo>
                  <a:lnTo>
                    <a:pt x="67" y="512"/>
                  </a:lnTo>
                  <a:lnTo>
                    <a:pt x="51" y="549"/>
                  </a:lnTo>
                  <a:lnTo>
                    <a:pt x="37" y="588"/>
                  </a:lnTo>
                  <a:lnTo>
                    <a:pt x="26" y="628"/>
                  </a:lnTo>
                  <a:lnTo>
                    <a:pt x="17" y="668"/>
                  </a:lnTo>
                  <a:lnTo>
                    <a:pt x="9" y="709"/>
                  </a:lnTo>
                  <a:lnTo>
                    <a:pt x="5" y="750"/>
                  </a:lnTo>
                  <a:lnTo>
                    <a:pt x="1" y="794"/>
                  </a:lnTo>
                  <a:lnTo>
                    <a:pt x="0" y="837"/>
                  </a:lnTo>
                  <a:lnTo>
                    <a:pt x="0" y="837"/>
                  </a:lnTo>
                  <a:lnTo>
                    <a:pt x="1" y="879"/>
                  </a:lnTo>
                  <a:lnTo>
                    <a:pt x="5" y="923"/>
                  </a:lnTo>
                  <a:lnTo>
                    <a:pt x="9" y="964"/>
                  </a:lnTo>
                  <a:lnTo>
                    <a:pt x="17" y="1005"/>
                  </a:lnTo>
                  <a:lnTo>
                    <a:pt x="26" y="1045"/>
                  </a:lnTo>
                  <a:lnTo>
                    <a:pt x="37" y="1085"/>
                  </a:lnTo>
                  <a:lnTo>
                    <a:pt x="51" y="1124"/>
                  </a:lnTo>
                  <a:lnTo>
                    <a:pt x="67" y="1161"/>
                  </a:lnTo>
                  <a:lnTo>
                    <a:pt x="82" y="1199"/>
                  </a:lnTo>
                  <a:lnTo>
                    <a:pt x="101" y="1236"/>
                  </a:lnTo>
                  <a:lnTo>
                    <a:pt x="121" y="1270"/>
                  </a:lnTo>
                  <a:lnTo>
                    <a:pt x="143" y="1304"/>
                  </a:lnTo>
                  <a:lnTo>
                    <a:pt x="166" y="1337"/>
                  </a:lnTo>
                  <a:lnTo>
                    <a:pt x="191" y="1369"/>
                  </a:lnTo>
                  <a:lnTo>
                    <a:pt x="217" y="1399"/>
                  </a:lnTo>
                  <a:lnTo>
                    <a:pt x="245" y="1428"/>
                  </a:lnTo>
                  <a:lnTo>
                    <a:pt x="274" y="1456"/>
                  </a:lnTo>
                  <a:lnTo>
                    <a:pt x="304" y="1483"/>
                  </a:lnTo>
                  <a:lnTo>
                    <a:pt x="336" y="1507"/>
                  </a:lnTo>
                  <a:lnTo>
                    <a:pt x="369" y="1531"/>
                  </a:lnTo>
                  <a:lnTo>
                    <a:pt x="403" y="1552"/>
                  </a:lnTo>
                  <a:lnTo>
                    <a:pt x="437" y="1572"/>
                  </a:lnTo>
                  <a:lnTo>
                    <a:pt x="474" y="1591"/>
                  </a:lnTo>
                  <a:lnTo>
                    <a:pt x="511" y="1607"/>
                  </a:lnTo>
                  <a:lnTo>
                    <a:pt x="549" y="1622"/>
                  </a:lnTo>
                  <a:lnTo>
                    <a:pt x="587" y="1636"/>
                  </a:lnTo>
                  <a:lnTo>
                    <a:pt x="628" y="1647"/>
                  </a:lnTo>
                  <a:lnTo>
                    <a:pt x="668" y="1656"/>
                  </a:lnTo>
                  <a:lnTo>
                    <a:pt x="708" y="1664"/>
                  </a:lnTo>
                  <a:lnTo>
                    <a:pt x="750" y="1669"/>
                  </a:lnTo>
                  <a:lnTo>
                    <a:pt x="794" y="1672"/>
                  </a:lnTo>
                  <a:lnTo>
                    <a:pt x="837" y="1673"/>
                  </a:lnTo>
                  <a:lnTo>
                    <a:pt x="837" y="1673"/>
                  </a:lnTo>
                  <a:lnTo>
                    <a:pt x="879" y="1672"/>
                  </a:lnTo>
                  <a:lnTo>
                    <a:pt x="922" y="1669"/>
                  </a:lnTo>
                  <a:lnTo>
                    <a:pt x="964" y="1664"/>
                  </a:lnTo>
                  <a:lnTo>
                    <a:pt x="1004" y="1656"/>
                  </a:lnTo>
                  <a:lnTo>
                    <a:pt x="1045" y="1647"/>
                  </a:lnTo>
                  <a:lnTo>
                    <a:pt x="1085" y="1636"/>
                  </a:lnTo>
                  <a:lnTo>
                    <a:pt x="1124" y="1622"/>
                  </a:lnTo>
                  <a:lnTo>
                    <a:pt x="1161" y="1608"/>
                  </a:lnTo>
                  <a:lnTo>
                    <a:pt x="1198" y="1591"/>
                  </a:lnTo>
                  <a:lnTo>
                    <a:pt x="1234" y="1572"/>
                  </a:lnTo>
                  <a:lnTo>
                    <a:pt x="1269" y="1552"/>
                  </a:lnTo>
                  <a:lnTo>
                    <a:pt x="1304" y="1531"/>
                  </a:lnTo>
                  <a:lnTo>
                    <a:pt x="1336" y="1507"/>
                  </a:lnTo>
                  <a:lnTo>
                    <a:pt x="1367" y="1483"/>
                  </a:lnTo>
                  <a:lnTo>
                    <a:pt x="1398" y="1456"/>
                  </a:lnTo>
                  <a:lnTo>
                    <a:pt x="1428" y="1428"/>
                  </a:lnTo>
                  <a:lnTo>
                    <a:pt x="1455" y="1399"/>
                  </a:lnTo>
                  <a:lnTo>
                    <a:pt x="1480" y="1369"/>
                  </a:lnTo>
                  <a:lnTo>
                    <a:pt x="1507" y="1338"/>
                  </a:lnTo>
                  <a:lnTo>
                    <a:pt x="1530" y="1304"/>
                  </a:lnTo>
                  <a:lnTo>
                    <a:pt x="1552" y="1270"/>
                  </a:lnTo>
                  <a:lnTo>
                    <a:pt x="1572" y="1236"/>
                  </a:lnTo>
                  <a:lnTo>
                    <a:pt x="1589" y="1200"/>
                  </a:lnTo>
                  <a:lnTo>
                    <a:pt x="1606" y="1163"/>
                  </a:lnTo>
                  <a:lnTo>
                    <a:pt x="1621" y="1124"/>
                  </a:lnTo>
                  <a:lnTo>
                    <a:pt x="1634" y="1085"/>
                  </a:lnTo>
                  <a:lnTo>
                    <a:pt x="1646" y="1047"/>
                  </a:lnTo>
                  <a:lnTo>
                    <a:pt x="1655" y="1005"/>
                  </a:lnTo>
                  <a:lnTo>
                    <a:pt x="1663" y="964"/>
                  </a:lnTo>
                  <a:lnTo>
                    <a:pt x="1668" y="923"/>
                  </a:lnTo>
                  <a:lnTo>
                    <a:pt x="1671" y="879"/>
                  </a:lnTo>
                  <a:lnTo>
                    <a:pt x="1672" y="8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1" name="Freeform 7">
              <a:extLst>
                <a:ext uri="{FF2B5EF4-FFF2-40B4-BE49-F238E27FC236}">
                  <a16:creationId xmlns:a16="http://schemas.microsoft.com/office/drawing/2014/main" id="{7D2E3D53-CA27-4A67-AA03-3082112E25D6}"/>
                </a:ext>
              </a:extLst>
            </p:cNvPr>
            <p:cNvSpPr>
              <a:spLocks/>
            </p:cNvSpPr>
            <p:nvPr/>
          </p:nvSpPr>
          <p:spPr bwMode="auto">
            <a:xfrm>
              <a:off x="8024767" y="1656073"/>
              <a:ext cx="275630" cy="340230"/>
            </a:xfrm>
            <a:custGeom>
              <a:avLst/>
              <a:gdLst>
                <a:gd name="T0" fmla="*/ 129 w 256"/>
                <a:gd name="T1" fmla="*/ 316 h 316"/>
                <a:gd name="T2" fmla="*/ 129 w 256"/>
                <a:gd name="T3" fmla="*/ 316 h 316"/>
                <a:gd name="T4" fmla="*/ 109 w 256"/>
                <a:gd name="T5" fmla="*/ 316 h 316"/>
                <a:gd name="T6" fmla="*/ 90 w 256"/>
                <a:gd name="T7" fmla="*/ 312 h 316"/>
                <a:gd name="T8" fmla="*/ 75 w 256"/>
                <a:gd name="T9" fmla="*/ 307 h 316"/>
                <a:gd name="T10" fmla="*/ 61 w 256"/>
                <a:gd name="T11" fmla="*/ 299 h 316"/>
                <a:gd name="T12" fmla="*/ 48 w 256"/>
                <a:gd name="T13" fmla="*/ 290 h 316"/>
                <a:gd name="T14" fmla="*/ 36 w 256"/>
                <a:gd name="T15" fmla="*/ 281 h 316"/>
                <a:gd name="T16" fmla="*/ 25 w 256"/>
                <a:gd name="T17" fmla="*/ 268 h 316"/>
                <a:gd name="T18" fmla="*/ 16 w 256"/>
                <a:gd name="T19" fmla="*/ 256 h 316"/>
                <a:gd name="T20" fmla="*/ 16 w 256"/>
                <a:gd name="T21" fmla="*/ 256 h 316"/>
                <a:gd name="T22" fmla="*/ 11 w 256"/>
                <a:gd name="T23" fmla="*/ 250 h 316"/>
                <a:gd name="T24" fmla="*/ 8 w 256"/>
                <a:gd name="T25" fmla="*/ 242 h 316"/>
                <a:gd name="T26" fmla="*/ 3 w 256"/>
                <a:gd name="T27" fmla="*/ 225 h 316"/>
                <a:gd name="T28" fmla="*/ 2 w 256"/>
                <a:gd name="T29" fmla="*/ 206 h 316"/>
                <a:gd name="T30" fmla="*/ 2 w 256"/>
                <a:gd name="T31" fmla="*/ 186 h 316"/>
                <a:gd name="T32" fmla="*/ 3 w 256"/>
                <a:gd name="T33" fmla="*/ 169 h 316"/>
                <a:gd name="T34" fmla="*/ 5 w 256"/>
                <a:gd name="T35" fmla="*/ 153 h 316"/>
                <a:gd name="T36" fmla="*/ 8 w 256"/>
                <a:gd name="T37" fmla="*/ 139 h 316"/>
                <a:gd name="T38" fmla="*/ 0 w 256"/>
                <a:gd name="T39" fmla="*/ 74 h 316"/>
                <a:gd name="T40" fmla="*/ 123 w 256"/>
                <a:gd name="T41" fmla="*/ 0 h 316"/>
                <a:gd name="T42" fmla="*/ 228 w 256"/>
                <a:gd name="T43" fmla="*/ 46 h 316"/>
                <a:gd name="T44" fmla="*/ 228 w 256"/>
                <a:gd name="T45" fmla="*/ 46 h 316"/>
                <a:gd name="T46" fmla="*/ 234 w 256"/>
                <a:gd name="T47" fmla="*/ 49 h 316"/>
                <a:gd name="T48" fmla="*/ 241 w 256"/>
                <a:gd name="T49" fmla="*/ 56 h 316"/>
                <a:gd name="T50" fmla="*/ 247 w 256"/>
                <a:gd name="T51" fmla="*/ 63 h 316"/>
                <a:gd name="T52" fmla="*/ 251 w 256"/>
                <a:gd name="T53" fmla="*/ 73 h 316"/>
                <a:gd name="T54" fmla="*/ 256 w 256"/>
                <a:gd name="T55" fmla="*/ 85 h 316"/>
                <a:gd name="T56" fmla="*/ 256 w 256"/>
                <a:gd name="T57" fmla="*/ 93 h 316"/>
                <a:gd name="T58" fmla="*/ 256 w 256"/>
                <a:gd name="T59" fmla="*/ 101 h 316"/>
                <a:gd name="T60" fmla="*/ 254 w 256"/>
                <a:gd name="T61" fmla="*/ 108 h 316"/>
                <a:gd name="T62" fmla="*/ 253 w 256"/>
                <a:gd name="T63" fmla="*/ 118 h 316"/>
                <a:gd name="T64" fmla="*/ 253 w 256"/>
                <a:gd name="T65" fmla="*/ 118 h 316"/>
                <a:gd name="T66" fmla="*/ 251 w 256"/>
                <a:gd name="T67" fmla="*/ 127 h 316"/>
                <a:gd name="T68" fmla="*/ 251 w 256"/>
                <a:gd name="T69" fmla="*/ 141 h 316"/>
                <a:gd name="T70" fmla="*/ 251 w 256"/>
                <a:gd name="T71" fmla="*/ 178 h 316"/>
                <a:gd name="T72" fmla="*/ 251 w 256"/>
                <a:gd name="T73" fmla="*/ 198 h 316"/>
                <a:gd name="T74" fmla="*/ 248 w 256"/>
                <a:gd name="T75" fmla="*/ 220 h 316"/>
                <a:gd name="T76" fmla="*/ 245 w 256"/>
                <a:gd name="T77" fmla="*/ 229 h 316"/>
                <a:gd name="T78" fmla="*/ 242 w 256"/>
                <a:gd name="T79" fmla="*/ 239 h 316"/>
                <a:gd name="T80" fmla="*/ 237 w 256"/>
                <a:gd name="T81" fmla="*/ 248 h 316"/>
                <a:gd name="T82" fmla="*/ 231 w 256"/>
                <a:gd name="T83" fmla="*/ 256 h 316"/>
                <a:gd name="T84" fmla="*/ 231 w 256"/>
                <a:gd name="T85" fmla="*/ 256 h 316"/>
                <a:gd name="T86" fmla="*/ 217 w 256"/>
                <a:gd name="T87" fmla="*/ 274 h 316"/>
                <a:gd name="T88" fmla="*/ 208 w 256"/>
                <a:gd name="T89" fmla="*/ 284 h 316"/>
                <a:gd name="T90" fmla="*/ 197 w 256"/>
                <a:gd name="T91" fmla="*/ 293 h 316"/>
                <a:gd name="T92" fmla="*/ 183 w 256"/>
                <a:gd name="T93" fmla="*/ 302 h 316"/>
                <a:gd name="T94" fmla="*/ 168 w 256"/>
                <a:gd name="T95" fmla="*/ 310 h 316"/>
                <a:gd name="T96" fmla="*/ 149 w 256"/>
                <a:gd name="T97" fmla="*/ 315 h 316"/>
                <a:gd name="T98" fmla="*/ 140 w 256"/>
                <a:gd name="T99" fmla="*/ 316 h 316"/>
                <a:gd name="T100" fmla="*/ 129 w 256"/>
                <a:gd name="T101" fmla="*/ 31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6" h="316">
                  <a:moveTo>
                    <a:pt x="129" y="316"/>
                  </a:moveTo>
                  <a:lnTo>
                    <a:pt x="129" y="316"/>
                  </a:lnTo>
                  <a:lnTo>
                    <a:pt x="109" y="316"/>
                  </a:lnTo>
                  <a:lnTo>
                    <a:pt x="90" y="312"/>
                  </a:lnTo>
                  <a:lnTo>
                    <a:pt x="75" y="307"/>
                  </a:lnTo>
                  <a:lnTo>
                    <a:pt x="61" y="299"/>
                  </a:lnTo>
                  <a:lnTo>
                    <a:pt x="48" y="290"/>
                  </a:lnTo>
                  <a:lnTo>
                    <a:pt x="36" y="281"/>
                  </a:lnTo>
                  <a:lnTo>
                    <a:pt x="25" y="268"/>
                  </a:lnTo>
                  <a:lnTo>
                    <a:pt x="16" y="256"/>
                  </a:lnTo>
                  <a:lnTo>
                    <a:pt x="16" y="256"/>
                  </a:lnTo>
                  <a:lnTo>
                    <a:pt x="11" y="250"/>
                  </a:lnTo>
                  <a:lnTo>
                    <a:pt x="8" y="242"/>
                  </a:lnTo>
                  <a:lnTo>
                    <a:pt x="3" y="225"/>
                  </a:lnTo>
                  <a:lnTo>
                    <a:pt x="2" y="206"/>
                  </a:lnTo>
                  <a:lnTo>
                    <a:pt x="2" y="186"/>
                  </a:lnTo>
                  <a:lnTo>
                    <a:pt x="3" y="169"/>
                  </a:lnTo>
                  <a:lnTo>
                    <a:pt x="5" y="153"/>
                  </a:lnTo>
                  <a:lnTo>
                    <a:pt x="8" y="139"/>
                  </a:lnTo>
                  <a:lnTo>
                    <a:pt x="0" y="74"/>
                  </a:lnTo>
                  <a:lnTo>
                    <a:pt x="123" y="0"/>
                  </a:lnTo>
                  <a:lnTo>
                    <a:pt x="228" y="46"/>
                  </a:lnTo>
                  <a:lnTo>
                    <a:pt x="228" y="46"/>
                  </a:lnTo>
                  <a:lnTo>
                    <a:pt x="234" y="49"/>
                  </a:lnTo>
                  <a:lnTo>
                    <a:pt x="241" y="56"/>
                  </a:lnTo>
                  <a:lnTo>
                    <a:pt x="247" y="63"/>
                  </a:lnTo>
                  <a:lnTo>
                    <a:pt x="251" y="73"/>
                  </a:lnTo>
                  <a:lnTo>
                    <a:pt x="256" y="85"/>
                  </a:lnTo>
                  <a:lnTo>
                    <a:pt x="256" y="93"/>
                  </a:lnTo>
                  <a:lnTo>
                    <a:pt x="256" y="101"/>
                  </a:lnTo>
                  <a:lnTo>
                    <a:pt x="254" y="108"/>
                  </a:lnTo>
                  <a:lnTo>
                    <a:pt x="253" y="118"/>
                  </a:lnTo>
                  <a:lnTo>
                    <a:pt x="253" y="118"/>
                  </a:lnTo>
                  <a:lnTo>
                    <a:pt x="251" y="127"/>
                  </a:lnTo>
                  <a:lnTo>
                    <a:pt x="251" y="141"/>
                  </a:lnTo>
                  <a:lnTo>
                    <a:pt x="251" y="178"/>
                  </a:lnTo>
                  <a:lnTo>
                    <a:pt x="251" y="198"/>
                  </a:lnTo>
                  <a:lnTo>
                    <a:pt x="248" y="220"/>
                  </a:lnTo>
                  <a:lnTo>
                    <a:pt x="245" y="229"/>
                  </a:lnTo>
                  <a:lnTo>
                    <a:pt x="242" y="239"/>
                  </a:lnTo>
                  <a:lnTo>
                    <a:pt x="237" y="248"/>
                  </a:lnTo>
                  <a:lnTo>
                    <a:pt x="231" y="256"/>
                  </a:lnTo>
                  <a:lnTo>
                    <a:pt x="231" y="256"/>
                  </a:lnTo>
                  <a:lnTo>
                    <a:pt x="217" y="274"/>
                  </a:lnTo>
                  <a:lnTo>
                    <a:pt x="208" y="284"/>
                  </a:lnTo>
                  <a:lnTo>
                    <a:pt x="197" y="293"/>
                  </a:lnTo>
                  <a:lnTo>
                    <a:pt x="183" y="302"/>
                  </a:lnTo>
                  <a:lnTo>
                    <a:pt x="168" y="310"/>
                  </a:lnTo>
                  <a:lnTo>
                    <a:pt x="149" y="315"/>
                  </a:lnTo>
                  <a:lnTo>
                    <a:pt x="140" y="316"/>
                  </a:lnTo>
                  <a:lnTo>
                    <a:pt x="129" y="316"/>
                  </a:lnTo>
                  <a:close/>
                </a:path>
              </a:pathLst>
            </a:custGeom>
            <a:solidFill>
              <a:srgbClr val="3C2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2" name="Freeform 8">
              <a:extLst>
                <a:ext uri="{FF2B5EF4-FFF2-40B4-BE49-F238E27FC236}">
                  <a16:creationId xmlns:a16="http://schemas.microsoft.com/office/drawing/2014/main" id="{69518417-2FA9-4D6E-AAB3-472B813409E3}"/>
                </a:ext>
              </a:extLst>
            </p:cNvPr>
            <p:cNvSpPr>
              <a:spLocks/>
            </p:cNvSpPr>
            <p:nvPr/>
          </p:nvSpPr>
          <p:spPr bwMode="auto">
            <a:xfrm>
              <a:off x="8024767" y="1656073"/>
              <a:ext cx="275630" cy="340230"/>
            </a:xfrm>
            <a:custGeom>
              <a:avLst/>
              <a:gdLst>
                <a:gd name="T0" fmla="*/ 129 w 256"/>
                <a:gd name="T1" fmla="*/ 316 h 316"/>
                <a:gd name="T2" fmla="*/ 129 w 256"/>
                <a:gd name="T3" fmla="*/ 316 h 316"/>
                <a:gd name="T4" fmla="*/ 109 w 256"/>
                <a:gd name="T5" fmla="*/ 316 h 316"/>
                <a:gd name="T6" fmla="*/ 90 w 256"/>
                <a:gd name="T7" fmla="*/ 312 h 316"/>
                <a:gd name="T8" fmla="*/ 75 w 256"/>
                <a:gd name="T9" fmla="*/ 307 h 316"/>
                <a:gd name="T10" fmla="*/ 61 w 256"/>
                <a:gd name="T11" fmla="*/ 299 h 316"/>
                <a:gd name="T12" fmla="*/ 48 w 256"/>
                <a:gd name="T13" fmla="*/ 290 h 316"/>
                <a:gd name="T14" fmla="*/ 36 w 256"/>
                <a:gd name="T15" fmla="*/ 281 h 316"/>
                <a:gd name="T16" fmla="*/ 25 w 256"/>
                <a:gd name="T17" fmla="*/ 268 h 316"/>
                <a:gd name="T18" fmla="*/ 16 w 256"/>
                <a:gd name="T19" fmla="*/ 256 h 316"/>
                <a:gd name="T20" fmla="*/ 16 w 256"/>
                <a:gd name="T21" fmla="*/ 256 h 316"/>
                <a:gd name="T22" fmla="*/ 11 w 256"/>
                <a:gd name="T23" fmla="*/ 250 h 316"/>
                <a:gd name="T24" fmla="*/ 8 w 256"/>
                <a:gd name="T25" fmla="*/ 242 h 316"/>
                <a:gd name="T26" fmla="*/ 3 w 256"/>
                <a:gd name="T27" fmla="*/ 225 h 316"/>
                <a:gd name="T28" fmla="*/ 2 w 256"/>
                <a:gd name="T29" fmla="*/ 206 h 316"/>
                <a:gd name="T30" fmla="*/ 2 w 256"/>
                <a:gd name="T31" fmla="*/ 186 h 316"/>
                <a:gd name="T32" fmla="*/ 3 w 256"/>
                <a:gd name="T33" fmla="*/ 169 h 316"/>
                <a:gd name="T34" fmla="*/ 5 w 256"/>
                <a:gd name="T35" fmla="*/ 153 h 316"/>
                <a:gd name="T36" fmla="*/ 8 w 256"/>
                <a:gd name="T37" fmla="*/ 139 h 316"/>
                <a:gd name="T38" fmla="*/ 0 w 256"/>
                <a:gd name="T39" fmla="*/ 74 h 316"/>
                <a:gd name="T40" fmla="*/ 123 w 256"/>
                <a:gd name="T41" fmla="*/ 0 h 316"/>
                <a:gd name="T42" fmla="*/ 228 w 256"/>
                <a:gd name="T43" fmla="*/ 46 h 316"/>
                <a:gd name="T44" fmla="*/ 228 w 256"/>
                <a:gd name="T45" fmla="*/ 46 h 316"/>
                <a:gd name="T46" fmla="*/ 234 w 256"/>
                <a:gd name="T47" fmla="*/ 49 h 316"/>
                <a:gd name="T48" fmla="*/ 241 w 256"/>
                <a:gd name="T49" fmla="*/ 56 h 316"/>
                <a:gd name="T50" fmla="*/ 247 w 256"/>
                <a:gd name="T51" fmla="*/ 63 h 316"/>
                <a:gd name="T52" fmla="*/ 251 w 256"/>
                <a:gd name="T53" fmla="*/ 73 h 316"/>
                <a:gd name="T54" fmla="*/ 256 w 256"/>
                <a:gd name="T55" fmla="*/ 85 h 316"/>
                <a:gd name="T56" fmla="*/ 256 w 256"/>
                <a:gd name="T57" fmla="*/ 93 h 316"/>
                <a:gd name="T58" fmla="*/ 256 w 256"/>
                <a:gd name="T59" fmla="*/ 101 h 316"/>
                <a:gd name="T60" fmla="*/ 254 w 256"/>
                <a:gd name="T61" fmla="*/ 108 h 316"/>
                <a:gd name="T62" fmla="*/ 253 w 256"/>
                <a:gd name="T63" fmla="*/ 118 h 316"/>
                <a:gd name="T64" fmla="*/ 253 w 256"/>
                <a:gd name="T65" fmla="*/ 118 h 316"/>
                <a:gd name="T66" fmla="*/ 251 w 256"/>
                <a:gd name="T67" fmla="*/ 127 h 316"/>
                <a:gd name="T68" fmla="*/ 251 w 256"/>
                <a:gd name="T69" fmla="*/ 141 h 316"/>
                <a:gd name="T70" fmla="*/ 251 w 256"/>
                <a:gd name="T71" fmla="*/ 178 h 316"/>
                <a:gd name="T72" fmla="*/ 251 w 256"/>
                <a:gd name="T73" fmla="*/ 198 h 316"/>
                <a:gd name="T74" fmla="*/ 248 w 256"/>
                <a:gd name="T75" fmla="*/ 220 h 316"/>
                <a:gd name="T76" fmla="*/ 245 w 256"/>
                <a:gd name="T77" fmla="*/ 229 h 316"/>
                <a:gd name="T78" fmla="*/ 242 w 256"/>
                <a:gd name="T79" fmla="*/ 239 h 316"/>
                <a:gd name="T80" fmla="*/ 237 w 256"/>
                <a:gd name="T81" fmla="*/ 248 h 316"/>
                <a:gd name="T82" fmla="*/ 231 w 256"/>
                <a:gd name="T83" fmla="*/ 256 h 316"/>
                <a:gd name="T84" fmla="*/ 231 w 256"/>
                <a:gd name="T85" fmla="*/ 256 h 316"/>
                <a:gd name="T86" fmla="*/ 217 w 256"/>
                <a:gd name="T87" fmla="*/ 274 h 316"/>
                <a:gd name="T88" fmla="*/ 208 w 256"/>
                <a:gd name="T89" fmla="*/ 284 h 316"/>
                <a:gd name="T90" fmla="*/ 197 w 256"/>
                <a:gd name="T91" fmla="*/ 293 h 316"/>
                <a:gd name="T92" fmla="*/ 183 w 256"/>
                <a:gd name="T93" fmla="*/ 302 h 316"/>
                <a:gd name="T94" fmla="*/ 168 w 256"/>
                <a:gd name="T95" fmla="*/ 310 h 316"/>
                <a:gd name="T96" fmla="*/ 149 w 256"/>
                <a:gd name="T97" fmla="*/ 315 h 316"/>
                <a:gd name="T98" fmla="*/ 140 w 256"/>
                <a:gd name="T99" fmla="*/ 316 h 316"/>
                <a:gd name="T100" fmla="*/ 129 w 256"/>
                <a:gd name="T101" fmla="*/ 31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6" h="316">
                  <a:moveTo>
                    <a:pt x="129" y="316"/>
                  </a:moveTo>
                  <a:lnTo>
                    <a:pt x="129" y="316"/>
                  </a:lnTo>
                  <a:lnTo>
                    <a:pt x="109" y="316"/>
                  </a:lnTo>
                  <a:lnTo>
                    <a:pt x="90" y="312"/>
                  </a:lnTo>
                  <a:lnTo>
                    <a:pt x="75" y="307"/>
                  </a:lnTo>
                  <a:lnTo>
                    <a:pt x="61" y="299"/>
                  </a:lnTo>
                  <a:lnTo>
                    <a:pt x="48" y="290"/>
                  </a:lnTo>
                  <a:lnTo>
                    <a:pt x="36" y="281"/>
                  </a:lnTo>
                  <a:lnTo>
                    <a:pt x="25" y="268"/>
                  </a:lnTo>
                  <a:lnTo>
                    <a:pt x="16" y="256"/>
                  </a:lnTo>
                  <a:lnTo>
                    <a:pt x="16" y="256"/>
                  </a:lnTo>
                  <a:lnTo>
                    <a:pt x="11" y="250"/>
                  </a:lnTo>
                  <a:lnTo>
                    <a:pt x="8" y="242"/>
                  </a:lnTo>
                  <a:lnTo>
                    <a:pt x="3" y="225"/>
                  </a:lnTo>
                  <a:lnTo>
                    <a:pt x="2" y="206"/>
                  </a:lnTo>
                  <a:lnTo>
                    <a:pt x="2" y="186"/>
                  </a:lnTo>
                  <a:lnTo>
                    <a:pt x="3" y="169"/>
                  </a:lnTo>
                  <a:lnTo>
                    <a:pt x="5" y="153"/>
                  </a:lnTo>
                  <a:lnTo>
                    <a:pt x="8" y="139"/>
                  </a:lnTo>
                  <a:lnTo>
                    <a:pt x="0" y="74"/>
                  </a:lnTo>
                  <a:lnTo>
                    <a:pt x="123" y="0"/>
                  </a:lnTo>
                  <a:lnTo>
                    <a:pt x="228" y="46"/>
                  </a:lnTo>
                  <a:lnTo>
                    <a:pt x="228" y="46"/>
                  </a:lnTo>
                  <a:lnTo>
                    <a:pt x="234" y="49"/>
                  </a:lnTo>
                  <a:lnTo>
                    <a:pt x="241" y="56"/>
                  </a:lnTo>
                  <a:lnTo>
                    <a:pt x="247" y="63"/>
                  </a:lnTo>
                  <a:lnTo>
                    <a:pt x="251" y="73"/>
                  </a:lnTo>
                  <a:lnTo>
                    <a:pt x="256" y="85"/>
                  </a:lnTo>
                  <a:lnTo>
                    <a:pt x="256" y="93"/>
                  </a:lnTo>
                  <a:lnTo>
                    <a:pt x="256" y="101"/>
                  </a:lnTo>
                  <a:lnTo>
                    <a:pt x="254" y="108"/>
                  </a:lnTo>
                  <a:lnTo>
                    <a:pt x="253" y="118"/>
                  </a:lnTo>
                  <a:lnTo>
                    <a:pt x="253" y="118"/>
                  </a:lnTo>
                  <a:lnTo>
                    <a:pt x="251" y="127"/>
                  </a:lnTo>
                  <a:lnTo>
                    <a:pt x="251" y="141"/>
                  </a:lnTo>
                  <a:lnTo>
                    <a:pt x="251" y="178"/>
                  </a:lnTo>
                  <a:lnTo>
                    <a:pt x="251" y="198"/>
                  </a:lnTo>
                  <a:lnTo>
                    <a:pt x="248" y="220"/>
                  </a:lnTo>
                  <a:lnTo>
                    <a:pt x="245" y="229"/>
                  </a:lnTo>
                  <a:lnTo>
                    <a:pt x="242" y="239"/>
                  </a:lnTo>
                  <a:lnTo>
                    <a:pt x="237" y="248"/>
                  </a:lnTo>
                  <a:lnTo>
                    <a:pt x="231" y="256"/>
                  </a:lnTo>
                  <a:lnTo>
                    <a:pt x="231" y="256"/>
                  </a:lnTo>
                  <a:lnTo>
                    <a:pt x="217" y="274"/>
                  </a:lnTo>
                  <a:lnTo>
                    <a:pt x="208" y="284"/>
                  </a:lnTo>
                  <a:lnTo>
                    <a:pt x="197" y="293"/>
                  </a:lnTo>
                  <a:lnTo>
                    <a:pt x="183" y="302"/>
                  </a:lnTo>
                  <a:lnTo>
                    <a:pt x="168" y="310"/>
                  </a:lnTo>
                  <a:lnTo>
                    <a:pt x="149" y="315"/>
                  </a:lnTo>
                  <a:lnTo>
                    <a:pt x="140" y="316"/>
                  </a:lnTo>
                  <a:lnTo>
                    <a:pt x="129" y="3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3" name="Freeform 9">
              <a:extLst>
                <a:ext uri="{FF2B5EF4-FFF2-40B4-BE49-F238E27FC236}">
                  <a16:creationId xmlns:a16="http://schemas.microsoft.com/office/drawing/2014/main" id="{A3B5D73A-2918-4B1F-BA83-2DB67635D51A}"/>
                </a:ext>
              </a:extLst>
            </p:cNvPr>
            <p:cNvSpPr>
              <a:spLocks/>
            </p:cNvSpPr>
            <p:nvPr/>
          </p:nvSpPr>
          <p:spPr bwMode="auto">
            <a:xfrm>
              <a:off x="7931096" y="2019990"/>
              <a:ext cx="467278" cy="325157"/>
            </a:xfrm>
            <a:custGeom>
              <a:avLst/>
              <a:gdLst>
                <a:gd name="T0" fmla="*/ 326 w 434"/>
                <a:gd name="T1" fmla="*/ 0 h 302"/>
                <a:gd name="T2" fmla="*/ 283 w 434"/>
                <a:gd name="T3" fmla="*/ 0 h 302"/>
                <a:gd name="T4" fmla="*/ 283 w 434"/>
                <a:gd name="T5" fmla="*/ 0 h 302"/>
                <a:gd name="T6" fmla="*/ 281 w 434"/>
                <a:gd name="T7" fmla="*/ 5 h 302"/>
                <a:gd name="T8" fmla="*/ 276 w 434"/>
                <a:gd name="T9" fmla="*/ 11 h 302"/>
                <a:gd name="T10" fmla="*/ 270 w 434"/>
                <a:gd name="T11" fmla="*/ 14 h 302"/>
                <a:gd name="T12" fmla="*/ 261 w 434"/>
                <a:gd name="T13" fmla="*/ 17 h 302"/>
                <a:gd name="T14" fmla="*/ 252 w 434"/>
                <a:gd name="T15" fmla="*/ 20 h 302"/>
                <a:gd name="T16" fmla="*/ 241 w 434"/>
                <a:gd name="T17" fmla="*/ 22 h 302"/>
                <a:gd name="T18" fmla="*/ 217 w 434"/>
                <a:gd name="T19" fmla="*/ 23 h 302"/>
                <a:gd name="T20" fmla="*/ 194 w 434"/>
                <a:gd name="T21" fmla="*/ 22 h 302"/>
                <a:gd name="T22" fmla="*/ 183 w 434"/>
                <a:gd name="T23" fmla="*/ 20 h 302"/>
                <a:gd name="T24" fmla="*/ 173 w 434"/>
                <a:gd name="T25" fmla="*/ 17 h 302"/>
                <a:gd name="T26" fmla="*/ 165 w 434"/>
                <a:gd name="T27" fmla="*/ 14 h 302"/>
                <a:gd name="T28" fmla="*/ 159 w 434"/>
                <a:gd name="T29" fmla="*/ 11 h 302"/>
                <a:gd name="T30" fmla="*/ 154 w 434"/>
                <a:gd name="T31" fmla="*/ 5 h 302"/>
                <a:gd name="T32" fmla="*/ 151 w 434"/>
                <a:gd name="T33" fmla="*/ 0 h 302"/>
                <a:gd name="T34" fmla="*/ 109 w 434"/>
                <a:gd name="T35" fmla="*/ 0 h 302"/>
                <a:gd name="T36" fmla="*/ 109 w 434"/>
                <a:gd name="T37" fmla="*/ 0 h 302"/>
                <a:gd name="T38" fmla="*/ 98 w 434"/>
                <a:gd name="T39" fmla="*/ 0 h 302"/>
                <a:gd name="T40" fmla="*/ 87 w 434"/>
                <a:gd name="T41" fmla="*/ 2 h 302"/>
                <a:gd name="T42" fmla="*/ 76 w 434"/>
                <a:gd name="T43" fmla="*/ 5 h 302"/>
                <a:gd name="T44" fmla="*/ 67 w 434"/>
                <a:gd name="T45" fmla="*/ 8 h 302"/>
                <a:gd name="T46" fmla="*/ 58 w 434"/>
                <a:gd name="T47" fmla="*/ 12 h 302"/>
                <a:gd name="T48" fmla="*/ 49 w 434"/>
                <a:gd name="T49" fmla="*/ 19 h 302"/>
                <a:gd name="T50" fmla="*/ 41 w 434"/>
                <a:gd name="T51" fmla="*/ 25 h 302"/>
                <a:gd name="T52" fmla="*/ 33 w 434"/>
                <a:gd name="T53" fmla="*/ 31 h 302"/>
                <a:gd name="T54" fmla="*/ 25 w 434"/>
                <a:gd name="T55" fmla="*/ 39 h 302"/>
                <a:gd name="T56" fmla="*/ 19 w 434"/>
                <a:gd name="T57" fmla="*/ 47 h 302"/>
                <a:gd name="T58" fmla="*/ 13 w 434"/>
                <a:gd name="T59" fmla="*/ 56 h 302"/>
                <a:gd name="T60" fmla="*/ 8 w 434"/>
                <a:gd name="T61" fmla="*/ 65 h 302"/>
                <a:gd name="T62" fmla="*/ 5 w 434"/>
                <a:gd name="T63" fmla="*/ 76 h 302"/>
                <a:gd name="T64" fmla="*/ 2 w 434"/>
                <a:gd name="T65" fmla="*/ 85 h 302"/>
                <a:gd name="T66" fmla="*/ 0 w 434"/>
                <a:gd name="T67" fmla="*/ 96 h 302"/>
                <a:gd name="T68" fmla="*/ 0 w 434"/>
                <a:gd name="T69" fmla="*/ 107 h 302"/>
                <a:gd name="T70" fmla="*/ 0 w 434"/>
                <a:gd name="T71" fmla="*/ 302 h 302"/>
                <a:gd name="T72" fmla="*/ 0 w 434"/>
                <a:gd name="T73" fmla="*/ 302 h 302"/>
                <a:gd name="T74" fmla="*/ 69 w 434"/>
                <a:gd name="T75" fmla="*/ 302 h 302"/>
                <a:gd name="T76" fmla="*/ 217 w 434"/>
                <a:gd name="T77" fmla="*/ 302 h 302"/>
                <a:gd name="T78" fmla="*/ 368 w 434"/>
                <a:gd name="T79" fmla="*/ 302 h 302"/>
                <a:gd name="T80" fmla="*/ 434 w 434"/>
                <a:gd name="T81" fmla="*/ 301 h 302"/>
                <a:gd name="T82" fmla="*/ 434 w 434"/>
                <a:gd name="T83" fmla="*/ 107 h 302"/>
                <a:gd name="T84" fmla="*/ 434 w 434"/>
                <a:gd name="T85" fmla="*/ 107 h 302"/>
                <a:gd name="T86" fmla="*/ 434 w 434"/>
                <a:gd name="T87" fmla="*/ 96 h 302"/>
                <a:gd name="T88" fmla="*/ 433 w 434"/>
                <a:gd name="T89" fmla="*/ 85 h 302"/>
                <a:gd name="T90" fmla="*/ 430 w 434"/>
                <a:gd name="T91" fmla="*/ 74 h 302"/>
                <a:gd name="T92" fmla="*/ 427 w 434"/>
                <a:gd name="T93" fmla="*/ 65 h 302"/>
                <a:gd name="T94" fmla="*/ 422 w 434"/>
                <a:gd name="T95" fmla="*/ 56 h 302"/>
                <a:gd name="T96" fmla="*/ 416 w 434"/>
                <a:gd name="T97" fmla="*/ 47 h 302"/>
                <a:gd name="T98" fmla="*/ 410 w 434"/>
                <a:gd name="T99" fmla="*/ 39 h 302"/>
                <a:gd name="T100" fmla="*/ 403 w 434"/>
                <a:gd name="T101" fmla="*/ 31 h 302"/>
                <a:gd name="T102" fmla="*/ 396 w 434"/>
                <a:gd name="T103" fmla="*/ 25 h 302"/>
                <a:gd name="T104" fmla="*/ 386 w 434"/>
                <a:gd name="T105" fmla="*/ 19 h 302"/>
                <a:gd name="T106" fmla="*/ 379 w 434"/>
                <a:gd name="T107" fmla="*/ 12 h 302"/>
                <a:gd name="T108" fmla="*/ 369 w 434"/>
                <a:gd name="T109" fmla="*/ 8 h 302"/>
                <a:gd name="T110" fmla="*/ 359 w 434"/>
                <a:gd name="T111" fmla="*/ 5 h 302"/>
                <a:gd name="T112" fmla="*/ 348 w 434"/>
                <a:gd name="T113" fmla="*/ 2 h 302"/>
                <a:gd name="T114" fmla="*/ 338 w 434"/>
                <a:gd name="T115" fmla="*/ 0 h 302"/>
                <a:gd name="T116" fmla="*/ 326 w 434"/>
                <a:gd name="T117"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4" h="302">
                  <a:moveTo>
                    <a:pt x="326" y="0"/>
                  </a:moveTo>
                  <a:lnTo>
                    <a:pt x="283" y="0"/>
                  </a:lnTo>
                  <a:lnTo>
                    <a:pt x="283" y="0"/>
                  </a:lnTo>
                  <a:lnTo>
                    <a:pt x="281" y="5"/>
                  </a:lnTo>
                  <a:lnTo>
                    <a:pt x="276" y="11"/>
                  </a:lnTo>
                  <a:lnTo>
                    <a:pt x="270" y="14"/>
                  </a:lnTo>
                  <a:lnTo>
                    <a:pt x="261" y="17"/>
                  </a:lnTo>
                  <a:lnTo>
                    <a:pt x="252" y="20"/>
                  </a:lnTo>
                  <a:lnTo>
                    <a:pt x="241" y="22"/>
                  </a:lnTo>
                  <a:lnTo>
                    <a:pt x="217" y="23"/>
                  </a:lnTo>
                  <a:lnTo>
                    <a:pt x="194" y="22"/>
                  </a:lnTo>
                  <a:lnTo>
                    <a:pt x="183" y="20"/>
                  </a:lnTo>
                  <a:lnTo>
                    <a:pt x="173" y="17"/>
                  </a:lnTo>
                  <a:lnTo>
                    <a:pt x="165" y="14"/>
                  </a:lnTo>
                  <a:lnTo>
                    <a:pt x="159" y="11"/>
                  </a:lnTo>
                  <a:lnTo>
                    <a:pt x="154" y="5"/>
                  </a:lnTo>
                  <a:lnTo>
                    <a:pt x="151" y="0"/>
                  </a:lnTo>
                  <a:lnTo>
                    <a:pt x="109" y="0"/>
                  </a:lnTo>
                  <a:lnTo>
                    <a:pt x="109" y="0"/>
                  </a:lnTo>
                  <a:lnTo>
                    <a:pt x="98" y="0"/>
                  </a:lnTo>
                  <a:lnTo>
                    <a:pt x="87" y="2"/>
                  </a:lnTo>
                  <a:lnTo>
                    <a:pt x="76" y="5"/>
                  </a:lnTo>
                  <a:lnTo>
                    <a:pt x="67" y="8"/>
                  </a:lnTo>
                  <a:lnTo>
                    <a:pt x="58" y="12"/>
                  </a:lnTo>
                  <a:lnTo>
                    <a:pt x="49" y="19"/>
                  </a:lnTo>
                  <a:lnTo>
                    <a:pt x="41" y="25"/>
                  </a:lnTo>
                  <a:lnTo>
                    <a:pt x="33" y="31"/>
                  </a:lnTo>
                  <a:lnTo>
                    <a:pt x="25" y="39"/>
                  </a:lnTo>
                  <a:lnTo>
                    <a:pt x="19" y="47"/>
                  </a:lnTo>
                  <a:lnTo>
                    <a:pt x="13" y="56"/>
                  </a:lnTo>
                  <a:lnTo>
                    <a:pt x="8" y="65"/>
                  </a:lnTo>
                  <a:lnTo>
                    <a:pt x="5" y="76"/>
                  </a:lnTo>
                  <a:lnTo>
                    <a:pt x="2" y="85"/>
                  </a:lnTo>
                  <a:lnTo>
                    <a:pt x="0" y="96"/>
                  </a:lnTo>
                  <a:lnTo>
                    <a:pt x="0" y="107"/>
                  </a:lnTo>
                  <a:lnTo>
                    <a:pt x="0" y="302"/>
                  </a:lnTo>
                  <a:lnTo>
                    <a:pt x="0" y="302"/>
                  </a:lnTo>
                  <a:lnTo>
                    <a:pt x="69" y="302"/>
                  </a:lnTo>
                  <a:lnTo>
                    <a:pt x="217" y="302"/>
                  </a:lnTo>
                  <a:lnTo>
                    <a:pt x="368" y="302"/>
                  </a:lnTo>
                  <a:lnTo>
                    <a:pt x="434" y="301"/>
                  </a:lnTo>
                  <a:lnTo>
                    <a:pt x="434" y="107"/>
                  </a:lnTo>
                  <a:lnTo>
                    <a:pt x="434" y="107"/>
                  </a:lnTo>
                  <a:lnTo>
                    <a:pt x="434" y="96"/>
                  </a:lnTo>
                  <a:lnTo>
                    <a:pt x="433" y="85"/>
                  </a:lnTo>
                  <a:lnTo>
                    <a:pt x="430" y="74"/>
                  </a:lnTo>
                  <a:lnTo>
                    <a:pt x="427" y="65"/>
                  </a:lnTo>
                  <a:lnTo>
                    <a:pt x="422" y="56"/>
                  </a:lnTo>
                  <a:lnTo>
                    <a:pt x="416" y="47"/>
                  </a:lnTo>
                  <a:lnTo>
                    <a:pt x="410" y="39"/>
                  </a:lnTo>
                  <a:lnTo>
                    <a:pt x="403" y="31"/>
                  </a:lnTo>
                  <a:lnTo>
                    <a:pt x="396" y="25"/>
                  </a:lnTo>
                  <a:lnTo>
                    <a:pt x="386" y="19"/>
                  </a:lnTo>
                  <a:lnTo>
                    <a:pt x="379" y="12"/>
                  </a:lnTo>
                  <a:lnTo>
                    <a:pt x="369" y="8"/>
                  </a:lnTo>
                  <a:lnTo>
                    <a:pt x="359" y="5"/>
                  </a:lnTo>
                  <a:lnTo>
                    <a:pt x="348" y="2"/>
                  </a:lnTo>
                  <a:lnTo>
                    <a:pt x="338" y="0"/>
                  </a:lnTo>
                  <a:lnTo>
                    <a:pt x="326" y="0"/>
                  </a:lnTo>
                  <a:close/>
                </a:path>
              </a:pathLst>
            </a:custGeom>
            <a:solidFill>
              <a:srgbClr val="0B1F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4" name="Freeform 10">
              <a:extLst>
                <a:ext uri="{FF2B5EF4-FFF2-40B4-BE49-F238E27FC236}">
                  <a16:creationId xmlns:a16="http://schemas.microsoft.com/office/drawing/2014/main" id="{BD82C9D6-E1BF-4FC0-94CD-600D9AD100E3}"/>
                </a:ext>
              </a:extLst>
            </p:cNvPr>
            <p:cNvSpPr>
              <a:spLocks/>
            </p:cNvSpPr>
            <p:nvPr/>
          </p:nvSpPr>
          <p:spPr bwMode="auto">
            <a:xfrm>
              <a:off x="7931096" y="2019990"/>
              <a:ext cx="467278" cy="325157"/>
            </a:xfrm>
            <a:custGeom>
              <a:avLst/>
              <a:gdLst>
                <a:gd name="T0" fmla="*/ 326 w 434"/>
                <a:gd name="T1" fmla="*/ 0 h 302"/>
                <a:gd name="T2" fmla="*/ 283 w 434"/>
                <a:gd name="T3" fmla="*/ 0 h 302"/>
                <a:gd name="T4" fmla="*/ 283 w 434"/>
                <a:gd name="T5" fmla="*/ 0 h 302"/>
                <a:gd name="T6" fmla="*/ 281 w 434"/>
                <a:gd name="T7" fmla="*/ 5 h 302"/>
                <a:gd name="T8" fmla="*/ 276 w 434"/>
                <a:gd name="T9" fmla="*/ 11 h 302"/>
                <a:gd name="T10" fmla="*/ 270 w 434"/>
                <a:gd name="T11" fmla="*/ 14 h 302"/>
                <a:gd name="T12" fmla="*/ 261 w 434"/>
                <a:gd name="T13" fmla="*/ 17 h 302"/>
                <a:gd name="T14" fmla="*/ 252 w 434"/>
                <a:gd name="T15" fmla="*/ 20 h 302"/>
                <a:gd name="T16" fmla="*/ 241 w 434"/>
                <a:gd name="T17" fmla="*/ 22 h 302"/>
                <a:gd name="T18" fmla="*/ 217 w 434"/>
                <a:gd name="T19" fmla="*/ 23 h 302"/>
                <a:gd name="T20" fmla="*/ 194 w 434"/>
                <a:gd name="T21" fmla="*/ 22 h 302"/>
                <a:gd name="T22" fmla="*/ 183 w 434"/>
                <a:gd name="T23" fmla="*/ 20 h 302"/>
                <a:gd name="T24" fmla="*/ 173 w 434"/>
                <a:gd name="T25" fmla="*/ 17 h 302"/>
                <a:gd name="T26" fmla="*/ 165 w 434"/>
                <a:gd name="T27" fmla="*/ 14 h 302"/>
                <a:gd name="T28" fmla="*/ 159 w 434"/>
                <a:gd name="T29" fmla="*/ 11 h 302"/>
                <a:gd name="T30" fmla="*/ 154 w 434"/>
                <a:gd name="T31" fmla="*/ 5 h 302"/>
                <a:gd name="T32" fmla="*/ 151 w 434"/>
                <a:gd name="T33" fmla="*/ 0 h 302"/>
                <a:gd name="T34" fmla="*/ 109 w 434"/>
                <a:gd name="T35" fmla="*/ 0 h 302"/>
                <a:gd name="T36" fmla="*/ 109 w 434"/>
                <a:gd name="T37" fmla="*/ 0 h 302"/>
                <a:gd name="T38" fmla="*/ 98 w 434"/>
                <a:gd name="T39" fmla="*/ 0 h 302"/>
                <a:gd name="T40" fmla="*/ 87 w 434"/>
                <a:gd name="T41" fmla="*/ 2 h 302"/>
                <a:gd name="T42" fmla="*/ 76 w 434"/>
                <a:gd name="T43" fmla="*/ 5 h 302"/>
                <a:gd name="T44" fmla="*/ 67 w 434"/>
                <a:gd name="T45" fmla="*/ 8 h 302"/>
                <a:gd name="T46" fmla="*/ 58 w 434"/>
                <a:gd name="T47" fmla="*/ 12 h 302"/>
                <a:gd name="T48" fmla="*/ 49 w 434"/>
                <a:gd name="T49" fmla="*/ 19 h 302"/>
                <a:gd name="T50" fmla="*/ 41 w 434"/>
                <a:gd name="T51" fmla="*/ 25 h 302"/>
                <a:gd name="T52" fmla="*/ 33 w 434"/>
                <a:gd name="T53" fmla="*/ 31 h 302"/>
                <a:gd name="T54" fmla="*/ 25 w 434"/>
                <a:gd name="T55" fmla="*/ 39 h 302"/>
                <a:gd name="T56" fmla="*/ 19 w 434"/>
                <a:gd name="T57" fmla="*/ 47 h 302"/>
                <a:gd name="T58" fmla="*/ 13 w 434"/>
                <a:gd name="T59" fmla="*/ 56 h 302"/>
                <a:gd name="T60" fmla="*/ 8 w 434"/>
                <a:gd name="T61" fmla="*/ 65 h 302"/>
                <a:gd name="T62" fmla="*/ 5 w 434"/>
                <a:gd name="T63" fmla="*/ 76 h 302"/>
                <a:gd name="T64" fmla="*/ 2 w 434"/>
                <a:gd name="T65" fmla="*/ 85 h 302"/>
                <a:gd name="T66" fmla="*/ 0 w 434"/>
                <a:gd name="T67" fmla="*/ 96 h 302"/>
                <a:gd name="T68" fmla="*/ 0 w 434"/>
                <a:gd name="T69" fmla="*/ 107 h 302"/>
                <a:gd name="T70" fmla="*/ 0 w 434"/>
                <a:gd name="T71" fmla="*/ 302 h 302"/>
                <a:gd name="T72" fmla="*/ 0 w 434"/>
                <a:gd name="T73" fmla="*/ 302 h 302"/>
                <a:gd name="T74" fmla="*/ 69 w 434"/>
                <a:gd name="T75" fmla="*/ 302 h 302"/>
                <a:gd name="T76" fmla="*/ 217 w 434"/>
                <a:gd name="T77" fmla="*/ 302 h 302"/>
                <a:gd name="T78" fmla="*/ 368 w 434"/>
                <a:gd name="T79" fmla="*/ 302 h 302"/>
                <a:gd name="T80" fmla="*/ 434 w 434"/>
                <a:gd name="T81" fmla="*/ 301 h 302"/>
                <a:gd name="T82" fmla="*/ 434 w 434"/>
                <a:gd name="T83" fmla="*/ 107 h 302"/>
                <a:gd name="T84" fmla="*/ 434 w 434"/>
                <a:gd name="T85" fmla="*/ 107 h 302"/>
                <a:gd name="T86" fmla="*/ 434 w 434"/>
                <a:gd name="T87" fmla="*/ 96 h 302"/>
                <a:gd name="T88" fmla="*/ 433 w 434"/>
                <a:gd name="T89" fmla="*/ 85 h 302"/>
                <a:gd name="T90" fmla="*/ 430 w 434"/>
                <a:gd name="T91" fmla="*/ 74 h 302"/>
                <a:gd name="T92" fmla="*/ 427 w 434"/>
                <a:gd name="T93" fmla="*/ 65 h 302"/>
                <a:gd name="T94" fmla="*/ 422 w 434"/>
                <a:gd name="T95" fmla="*/ 56 h 302"/>
                <a:gd name="T96" fmla="*/ 416 w 434"/>
                <a:gd name="T97" fmla="*/ 47 h 302"/>
                <a:gd name="T98" fmla="*/ 410 w 434"/>
                <a:gd name="T99" fmla="*/ 39 h 302"/>
                <a:gd name="T100" fmla="*/ 403 w 434"/>
                <a:gd name="T101" fmla="*/ 31 h 302"/>
                <a:gd name="T102" fmla="*/ 396 w 434"/>
                <a:gd name="T103" fmla="*/ 25 h 302"/>
                <a:gd name="T104" fmla="*/ 386 w 434"/>
                <a:gd name="T105" fmla="*/ 19 h 302"/>
                <a:gd name="T106" fmla="*/ 379 w 434"/>
                <a:gd name="T107" fmla="*/ 12 h 302"/>
                <a:gd name="T108" fmla="*/ 369 w 434"/>
                <a:gd name="T109" fmla="*/ 8 h 302"/>
                <a:gd name="T110" fmla="*/ 359 w 434"/>
                <a:gd name="T111" fmla="*/ 5 h 302"/>
                <a:gd name="T112" fmla="*/ 348 w 434"/>
                <a:gd name="T113" fmla="*/ 2 h 302"/>
                <a:gd name="T114" fmla="*/ 338 w 434"/>
                <a:gd name="T115" fmla="*/ 0 h 302"/>
                <a:gd name="T116" fmla="*/ 326 w 434"/>
                <a:gd name="T117"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4" h="302">
                  <a:moveTo>
                    <a:pt x="326" y="0"/>
                  </a:moveTo>
                  <a:lnTo>
                    <a:pt x="283" y="0"/>
                  </a:lnTo>
                  <a:lnTo>
                    <a:pt x="283" y="0"/>
                  </a:lnTo>
                  <a:lnTo>
                    <a:pt x="281" y="5"/>
                  </a:lnTo>
                  <a:lnTo>
                    <a:pt x="276" y="11"/>
                  </a:lnTo>
                  <a:lnTo>
                    <a:pt x="270" y="14"/>
                  </a:lnTo>
                  <a:lnTo>
                    <a:pt x="261" y="17"/>
                  </a:lnTo>
                  <a:lnTo>
                    <a:pt x="252" y="20"/>
                  </a:lnTo>
                  <a:lnTo>
                    <a:pt x="241" y="22"/>
                  </a:lnTo>
                  <a:lnTo>
                    <a:pt x="217" y="23"/>
                  </a:lnTo>
                  <a:lnTo>
                    <a:pt x="194" y="22"/>
                  </a:lnTo>
                  <a:lnTo>
                    <a:pt x="183" y="20"/>
                  </a:lnTo>
                  <a:lnTo>
                    <a:pt x="173" y="17"/>
                  </a:lnTo>
                  <a:lnTo>
                    <a:pt x="165" y="14"/>
                  </a:lnTo>
                  <a:lnTo>
                    <a:pt x="159" y="11"/>
                  </a:lnTo>
                  <a:lnTo>
                    <a:pt x="154" y="5"/>
                  </a:lnTo>
                  <a:lnTo>
                    <a:pt x="151" y="0"/>
                  </a:lnTo>
                  <a:lnTo>
                    <a:pt x="109" y="0"/>
                  </a:lnTo>
                  <a:lnTo>
                    <a:pt x="109" y="0"/>
                  </a:lnTo>
                  <a:lnTo>
                    <a:pt x="98" y="0"/>
                  </a:lnTo>
                  <a:lnTo>
                    <a:pt x="87" y="2"/>
                  </a:lnTo>
                  <a:lnTo>
                    <a:pt x="76" y="5"/>
                  </a:lnTo>
                  <a:lnTo>
                    <a:pt x="67" y="8"/>
                  </a:lnTo>
                  <a:lnTo>
                    <a:pt x="58" y="12"/>
                  </a:lnTo>
                  <a:lnTo>
                    <a:pt x="49" y="19"/>
                  </a:lnTo>
                  <a:lnTo>
                    <a:pt x="41" y="25"/>
                  </a:lnTo>
                  <a:lnTo>
                    <a:pt x="33" y="31"/>
                  </a:lnTo>
                  <a:lnTo>
                    <a:pt x="25" y="39"/>
                  </a:lnTo>
                  <a:lnTo>
                    <a:pt x="19" y="47"/>
                  </a:lnTo>
                  <a:lnTo>
                    <a:pt x="13" y="56"/>
                  </a:lnTo>
                  <a:lnTo>
                    <a:pt x="8" y="65"/>
                  </a:lnTo>
                  <a:lnTo>
                    <a:pt x="5" y="76"/>
                  </a:lnTo>
                  <a:lnTo>
                    <a:pt x="2" y="85"/>
                  </a:lnTo>
                  <a:lnTo>
                    <a:pt x="0" y="96"/>
                  </a:lnTo>
                  <a:lnTo>
                    <a:pt x="0" y="107"/>
                  </a:lnTo>
                  <a:lnTo>
                    <a:pt x="0" y="302"/>
                  </a:lnTo>
                  <a:lnTo>
                    <a:pt x="0" y="302"/>
                  </a:lnTo>
                  <a:lnTo>
                    <a:pt x="69" y="302"/>
                  </a:lnTo>
                  <a:lnTo>
                    <a:pt x="217" y="302"/>
                  </a:lnTo>
                  <a:lnTo>
                    <a:pt x="368" y="302"/>
                  </a:lnTo>
                  <a:lnTo>
                    <a:pt x="434" y="301"/>
                  </a:lnTo>
                  <a:lnTo>
                    <a:pt x="434" y="107"/>
                  </a:lnTo>
                  <a:lnTo>
                    <a:pt x="434" y="107"/>
                  </a:lnTo>
                  <a:lnTo>
                    <a:pt x="434" y="96"/>
                  </a:lnTo>
                  <a:lnTo>
                    <a:pt x="433" y="85"/>
                  </a:lnTo>
                  <a:lnTo>
                    <a:pt x="430" y="74"/>
                  </a:lnTo>
                  <a:lnTo>
                    <a:pt x="427" y="65"/>
                  </a:lnTo>
                  <a:lnTo>
                    <a:pt x="422" y="56"/>
                  </a:lnTo>
                  <a:lnTo>
                    <a:pt x="416" y="47"/>
                  </a:lnTo>
                  <a:lnTo>
                    <a:pt x="410" y="39"/>
                  </a:lnTo>
                  <a:lnTo>
                    <a:pt x="403" y="31"/>
                  </a:lnTo>
                  <a:lnTo>
                    <a:pt x="396" y="25"/>
                  </a:lnTo>
                  <a:lnTo>
                    <a:pt x="386" y="19"/>
                  </a:lnTo>
                  <a:lnTo>
                    <a:pt x="379" y="12"/>
                  </a:lnTo>
                  <a:lnTo>
                    <a:pt x="369" y="8"/>
                  </a:lnTo>
                  <a:lnTo>
                    <a:pt x="359" y="5"/>
                  </a:lnTo>
                  <a:lnTo>
                    <a:pt x="348" y="2"/>
                  </a:lnTo>
                  <a:lnTo>
                    <a:pt x="338" y="0"/>
                  </a:lnTo>
                  <a:lnTo>
                    <a:pt x="3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5" name="Freeform 13">
              <a:extLst>
                <a:ext uri="{FF2B5EF4-FFF2-40B4-BE49-F238E27FC236}">
                  <a16:creationId xmlns:a16="http://schemas.microsoft.com/office/drawing/2014/main" id="{202F4088-F1C0-4F26-87F5-E688206FEAD6}"/>
                </a:ext>
              </a:extLst>
            </p:cNvPr>
            <p:cNvSpPr>
              <a:spLocks/>
            </p:cNvSpPr>
            <p:nvPr/>
          </p:nvSpPr>
          <p:spPr bwMode="auto">
            <a:xfrm>
              <a:off x="8287477" y="2301003"/>
              <a:ext cx="30147" cy="44143"/>
            </a:xfrm>
            <a:custGeom>
              <a:avLst/>
              <a:gdLst>
                <a:gd name="T0" fmla="*/ 0 w 28"/>
                <a:gd name="T1" fmla="*/ 0 h 41"/>
                <a:gd name="T2" fmla="*/ 0 w 28"/>
                <a:gd name="T3" fmla="*/ 41 h 41"/>
                <a:gd name="T4" fmla="*/ 0 w 28"/>
                <a:gd name="T5" fmla="*/ 41 h 41"/>
                <a:gd name="T6" fmla="*/ 28 w 28"/>
                <a:gd name="T7" fmla="*/ 41 h 41"/>
                <a:gd name="T8" fmla="*/ 28 w 28"/>
                <a:gd name="T9" fmla="*/ 40 h 41"/>
                <a:gd name="T10" fmla="*/ 28 w 28"/>
                <a:gd name="T11" fmla="*/ 40 h 41"/>
                <a:gd name="T12" fmla="*/ 9 w 28"/>
                <a:gd name="T13" fmla="*/ 17 h 41"/>
                <a:gd name="T14" fmla="*/ 9 w 28"/>
                <a:gd name="T15" fmla="*/ 17 h 41"/>
                <a:gd name="T16" fmla="*/ 3 w 28"/>
                <a:gd name="T17" fmla="*/ 9 h 41"/>
                <a:gd name="T18" fmla="*/ 0 w 28"/>
                <a:gd name="T1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1">
                  <a:moveTo>
                    <a:pt x="0" y="0"/>
                  </a:moveTo>
                  <a:lnTo>
                    <a:pt x="0" y="41"/>
                  </a:lnTo>
                  <a:lnTo>
                    <a:pt x="0" y="41"/>
                  </a:lnTo>
                  <a:lnTo>
                    <a:pt x="28" y="41"/>
                  </a:lnTo>
                  <a:lnTo>
                    <a:pt x="28" y="40"/>
                  </a:lnTo>
                  <a:lnTo>
                    <a:pt x="28" y="40"/>
                  </a:lnTo>
                  <a:lnTo>
                    <a:pt x="9" y="17"/>
                  </a:lnTo>
                  <a:lnTo>
                    <a:pt x="9" y="17"/>
                  </a:lnTo>
                  <a:lnTo>
                    <a:pt x="3" y="9"/>
                  </a:lnTo>
                  <a:lnTo>
                    <a:pt x="0" y="0"/>
                  </a:lnTo>
                  <a:close/>
                </a:path>
              </a:pathLst>
            </a:custGeom>
            <a:solidFill>
              <a:srgbClr val="262B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6" name="Freeform 14">
              <a:extLst>
                <a:ext uri="{FF2B5EF4-FFF2-40B4-BE49-F238E27FC236}">
                  <a16:creationId xmlns:a16="http://schemas.microsoft.com/office/drawing/2014/main" id="{E16FA84B-FBC7-4116-9137-0C339C5D78DD}"/>
                </a:ext>
              </a:extLst>
            </p:cNvPr>
            <p:cNvSpPr>
              <a:spLocks/>
            </p:cNvSpPr>
            <p:nvPr/>
          </p:nvSpPr>
          <p:spPr bwMode="auto">
            <a:xfrm>
              <a:off x="8287477" y="2301003"/>
              <a:ext cx="30147" cy="44143"/>
            </a:xfrm>
            <a:custGeom>
              <a:avLst/>
              <a:gdLst>
                <a:gd name="T0" fmla="*/ 0 w 28"/>
                <a:gd name="T1" fmla="*/ 0 h 41"/>
                <a:gd name="T2" fmla="*/ 0 w 28"/>
                <a:gd name="T3" fmla="*/ 41 h 41"/>
                <a:gd name="T4" fmla="*/ 0 w 28"/>
                <a:gd name="T5" fmla="*/ 41 h 41"/>
                <a:gd name="T6" fmla="*/ 28 w 28"/>
                <a:gd name="T7" fmla="*/ 41 h 41"/>
                <a:gd name="T8" fmla="*/ 28 w 28"/>
                <a:gd name="T9" fmla="*/ 40 h 41"/>
                <a:gd name="T10" fmla="*/ 28 w 28"/>
                <a:gd name="T11" fmla="*/ 40 h 41"/>
                <a:gd name="T12" fmla="*/ 9 w 28"/>
                <a:gd name="T13" fmla="*/ 17 h 41"/>
                <a:gd name="T14" fmla="*/ 9 w 28"/>
                <a:gd name="T15" fmla="*/ 17 h 41"/>
                <a:gd name="T16" fmla="*/ 3 w 28"/>
                <a:gd name="T17" fmla="*/ 9 h 41"/>
                <a:gd name="T18" fmla="*/ 0 w 28"/>
                <a:gd name="T1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1">
                  <a:moveTo>
                    <a:pt x="0" y="0"/>
                  </a:moveTo>
                  <a:lnTo>
                    <a:pt x="0" y="41"/>
                  </a:lnTo>
                  <a:lnTo>
                    <a:pt x="0" y="41"/>
                  </a:lnTo>
                  <a:lnTo>
                    <a:pt x="28" y="41"/>
                  </a:lnTo>
                  <a:lnTo>
                    <a:pt x="28" y="40"/>
                  </a:lnTo>
                  <a:lnTo>
                    <a:pt x="28" y="40"/>
                  </a:lnTo>
                  <a:lnTo>
                    <a:pt x="9" y="17"/>
                  </a:lnTo>
                  <a:lnTo>
                    <a:pt x="9" y="17"/>
                  </a:lnTo>
                  <a:lnTo>
                    <a:pt x="3" y="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7" name="Freeform 17">
              <a:extLst>
                <a:ext uri="{FF2B5EF4-FFF2-40B4-BE49-F238E27FC236}">
                  <a16:creationId xmlns:a16="http://schemas.microsoft.com/office/drawing/2014/main" id="{FD92E5AE-97A2-4565-8DBF-DCD79DDEA338}"/>
                </a:ext>
              </a:extLst>
            </p:cNvPr>
            <p:cNvSpPr>
              <a:spLocks/>
            </p:cNvSpPr>
            <p:nvPr/>
          </p:nvSpPr>
          <p:spPr bwMode="auto">
            <a:xfrm>
              <a:off x="8005387" y="2098588"/>
              <a:ext cx="33377" cy="246559"/>
            </a:xfrm>
            <a:custGeom>
              <a:avLst/>
              <a:gdLst>
                <a:gd name="T0" fmla="*/ 29 w 31"/>
                <a:gd name="T1" fmla="*/ 0 h 229"/>
                <a:gd name="T2" fmla="*/ 29 w 31"/>
                <a:gd name="T3" fmla="*/ 0 h 229"/>
                <a:gd name="T4" fmla="*/ 24 w 31"/>
                <a:gd name="T5" fmla="*/ 5 h 229"/>
                <a:gd name="T6" fmla="*/ 15 w 31"/>
                <a:gd name="T7" fmla="*/ 19 h 229"/>
                <a:gd name="T8" fmla="*/ 9 w 31"/>
                <a:gd name="T9" fmla="*/ 26 h 229"/>
                <a:gd name="T10" fmla="*/ 4 w 31"/>
                <a:gd name="T11" fmla="*/ 37 h 229"/>
                <a:gd name="T12" fmla="*/ 1 w 31"/>
                <a:gd name="T13" fmla="*/ 48 h 229"/>
                <a:gd name="T14" fmla="*/ 0 w 31"/>
                <a:gd name="T15" fmla="*/ 60 h 229"/>
                <a:gd name="T16" fmla="*/ 0 w 31"/>
                <a:gd name="T17" fmla="*/ 229 h 229"/>
                <a:gd name="T18" fmla="*/ 0 w 31"/>
                <a:gd name="T19" fmla="*/ 229 h 229"/>
                <a:gd name="T20" fmla="*/ 31 w 31"/>
                <a:gd name="T21" fmla="*/ 229 h 229"/>
                <a:gd name="T22" fmla="*/ 31 w 31"/>
                <a:gd name="T23" fmla="*/ 152 h 229"/>
                <a:gd name="T24" fmla="*/ 31 w 31"/>
                <a:gd name="T25" fmla="*/ 152 h 229"/>
                <a:gd name="T26" fmla="*/ 26 w 31"/>
                <a:gd name="T27" fmla="*/ 144 h 229"/>
                <a:gd name="T28" fmla="*/ 23 w 31"/>
                <a:gd name="T29" fmla="*/ 135 h 229"/>
                <a:gd name="T30" fmla="*/ 20 w 31"/>
                <a:gd name="T31" fmla="*/ 124 h 229"/>
                <a:gd name="T32" fmla="*/ 18 w 31"/>
                <a:gd name="T33" fmla="*/ 113 h 229"/>
                <a:gd name="T34" fmla="*/ 18 w 31"/>
                <a:gd name="T35" fmla="*/ 95 h 229"/>
                <a:gd name="T36" fmla="*/ 18 w 31"/>
                <a:gd name="T37" fmla="*/ 88 h 229"/>
                <a:gd name="T38" fmla="*/ 29 w 31"/>
                <a:gd name="T39"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229">
                  <a:moveTo>
                    <a:pt x="29" y="0"/>
                  </a:moveTo>
                  <a:lnTo>
                    <a:pt x="29" y="0"/>
                  </a:lnTo>
                  <a:lnTo>
                    <a:pt x="24" y="5"/>
                  </a:lnTo>
                  <a:lnTo>
                    <a:pt x="15" y="19"/>
                  </a:lnTo>
                  <a:lnTo>
                    <a:pt x="9" y="26"/>
                  </a:lnTo>
                  <a:lnTo>
                    <a:pt x="4" y="37"/>
                  </a:lnTo>
                  <a:lnTo>
                    <a:pt x="1" y="48"/>
                  </a:lnTo>
                  <a:lnTo>
                    <a:pt x="0" y="60"/>
                  </a:lnTo>
                  <a:lnTo>
                    <a:pt x="0" y="229"/>
                  </a:lnTo>
                  <a:lnTo>
                    <a:pt x="0" y="229"/>
                  </a:lnTo>
                  <a:lnTo>
                    <a:pt x="31" y="229"/>
                  </a:lnTo>
                  <a:lnTo>
                    <a:pt x="31" y="152"/>
                  </a:lnTo>
                  <a:lnTo>
                    <a:pt x="31" y="152"/>
                  </a:lnTo>
                  <a:lnTo>
                    <a:pt x="26" y="144"/>
                  </a:lnTo>
                  <a:lnTo>
                    <a:pt x="23" y="135"/>
                  </a:lnTo>
                  <a:lnTo>
                    <a:pt x="20" y="124"/>
                  </a:lnTo>
                  <a:lnTo>
                    <a:pt x="18" y="113"/>
                  </a:lnTo>
                  <a:lnTo>
                    <a:pt x="18" y="95"/>
                  </a:lnTo>
                  <a:lnTo>
                    <a:pt x="18" y="88"/>
                  </a:lnTo>
                  <a:lnTo>
                    <a:pt x="29" y="0"/>
                  </a:lnTo>
                  <a:close/>
                </a:path>
              </a:pathLst>
            </a:custGeom>
            <a:solidFill>
              <a:srgbClr val="262B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8" name="Freeform 18">
              <a:extLst>
                <a:ext uri="{FF2B5EF4-FFF2-40B4-BE49-F238E27FC236}">
                  <a16:creationId xmlns:a16="http://schemas.microsoft.com/office/drawing/2014/main" id="{3096D353-E6E7-4F9F-8116-191F1563A026}"/>
                </a:ext>
              </a:extLst>
            </p:cNvPr>
            <p:cNvSpPr>
              <a:spLocks/>
            </p:cNvSpPr>
            <p:nvPr/>
          </p:nvSpPr>
          <p:spPr bwMode="auto">
            <a:xfrm>
              <a:off x="8005387" y="2098588"/>
              <a:ext cx="33377" cy="246559"/>
            </a:xfrm>
            <a:custGeom>
              <a:avLst/>
              <a:gdLst>
                <a:gd name="T0" fmla="*/ 29 w 31"/>
                <a:gd name="T1" fmla="*/ 0 h 229"/>
                <a:gd name="T2" fmla="*/ 29 w 31"/>
                <a:gd name="T3" fmla="*/ 0 h 229"/>
                <a:gd name="T4" fmla="*/ 24 w 31"/>
                <a:gd name="T5" fmla="*/ 5 h 229"/>
                <a:gd name="T6" fmla="*/ 15 w 31"/>
                <a:gd name="T7" fmla="*/ 19 h 229"/>
                <a:gd name="T8" fmla="*/ 9 w 31"/>
                <a:gd name="T9" fmla="*/ 26 h 229"/>
                <a:gd name="T10" fmla="*/ 4 w 31"/>
                <a:gd name="T11" fmla="*/ 37 h 229"/>
                <a:gd name="T12" fmla="*/ 1 w 31"/>
                <a:gd name="T13" fmla="*/ 48 h 229"/>
                <a:gd name="T14" fmla="*/ 0 w 31"/>
                <a:gd name="T15" fmla="*/ 60 h 229"/>
                <a:gd name="T16" fmla="*/ 0 w 31"/>
                <a:gd name="T17" fmla="*/ 229 h 229"/>
                <a:gd name="T18" fmla="*/ 0 w 31"/>
                <a:gd name="T19" fmla="*/ 229 h 229"/>
                <a:gd name="T20" fmla="*/ 31 w 31"/>
                <a:gd name="T21" fmla="*/ 229 h 229"/>
                <a:gd name="T22" fmla="*/ 31 w 31"/>
                <a:gd name="T23" fmla="*/ 152 h 229"/>
                <a:gd name="T24" fmla="*/ 31 w 31"/>
                <a:gd name="T25" fmla="*/ 152 h 229"/>
                <a:gd name="T26" fmla="*/ 26 w 31"/>
                <a:gd name="T27" fmla="*/ 144 h 229"/>
                <a:gd name="T28" fmla="*/ 23 w 31"/>
                <a:gd name="T29" fmla="*/ 135 h 229"/>
                <a:gd name="T30" fmla="*/ 20 w 31"/>
                <a:gd name="T31" fmla="*/ 124 h 229"/>
                <a:gd name="T32" fmla="*/ 18 w 31"/>
                <a:gd name="T33" fmla="*/ 113 h 229"/>
                <a:gd name="T34" fmla="*/ 18 w 31"/>
                <a:gd name="T35" fmla="*/ 95 h 229"/>
                <a:gd name="T36" fmla="*/ 18 w 31"/>
                <a:gd name="T37" fmla="*/ 88 h 229"/>
                <a:gd name="T38" fmla="*/ 29 w 31"/>
                <a:gd name="T39"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229">
                  <a:moveTo>
                    <a:pt x="29" y="0"/>
                  </a:moveTo>
                  <a:lnTo>
                    <a:pt x="29" y="0"/>
                  </a:lnTo>
                  <a:lnTo>
                    <a:pt x="24" y="5"/>
                  </a:lnTo>
                  <a:lnTo>
                    <a:pt x="15" y="19"/>
                  </a:lnTo>
                  <a:lnTo>
                    <a:pt x="9" y="26"/>
                  </a:lnTo>
                  <a:lnTo>
                    <a:pt x="4" y="37"/>
                  </a:lnTo>
                  <a:lnTo>
                    <a:pt x="1" y="48"/>
                  </a:lnTo>
                  <a:lnTo>
                    <a:pt x="0" y="60"/>
                  </a:lnTo>
                  <a:lnTo>
                    <a:pt x="0" y="229"/>
                  </a:lnTo>
                  <a:lnTo>
                    <a:pt x="0" y="229"/>
                  </a:lnTo>
                  <a:lnTo>
                    <a:pt x="31" y="229"/>
                  </a:lnTo>
                  <a:lnTo>
                    <a:pt x="31" y="152"/>
                  </a:lnTo>
                  <a:lnTo>
                    <a:pt x="31" y="152"/>
                  </a:lnTo>
                  <a:lnTo>
                    <a:pt x="26" y="144"/>
                  </a:lnTo>
                  <a:lnTo>
                    <a:pt x="23" y="135"/>
                  </a:lnTo>
                  <a:lnTo>
                    <a:pt x="20" y="124"/>
                  </a:lnTo>
                  <a:lnTo>
                    <a:pt x="18" y="113"/>
                  </a:lnTo>
                  <a:lnTo>
                    <a:pt x="18" y="95"/>
                  </a:lnTo>
                  <a:lnTo>
                    <a:pt x="18" y="88"/>
                  </a:lnTo>
                  <a:lnTo>
                    <a:pt x="29" y="0"/>
                  </a:lnTo>
                </a:path>
              </a:pathLst>
            </a:custGeom>
            <a:solidFill>
              <a:srgbClr val="000000">
                <a:alpha val="3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9" name="Freeform 19">
              <a:extLst>
                <a:ext uri="{FF2B5EF4-FFF2-40B4-BE49-F238E27FC236}">
                  <a16:creationId xmlns:a16="http://schemas.microsoft.com/office/drawing/2014/main" id="{A742003C-27A2-40C3-BB0C-B07820114A8D}"/>
                </a:ext>
              </a:extLst>
            </p:cNvPr>
            <p:cNvSpPr>
              <a:spLocks/>
            </p:cNvSpPr>
            <p:nvPr/>
          </p:nvSpPr>
          <p:spPr bwMode="auto">
            <a:xfrm>
              <a:off x="8026920" y="1665763"/>
              <a:ext cx="267016" cy="423134"/>
            </a:xfrm>
            <a:custGeom>
              <a:avLst/>
              <a:gdLst>
                <a:gd name="T0" fmla="*/ 248 w 248"/>
                <a:gd name="T1" fmla="*/ 158 h 393"/>
                <a:gd name="T2" fmla="*/ 245 w 248"/>
                <a:gd name="T3" fmla="*/ 127 h 393"/>
                <a:gd name="T4" fmla="*/ 239 w 248"/>
                <a:gd name="T5" fmla="*/ 98 h 393"/>
                <a:gd name="T6" fmla="*/ 226 w 248"/>
                <a:gd name="T7" fmla="*/ 70 h 393"/>
                <a:gd name="T8" fmla="*/ 211 w 248"/>
                <a:gd name="T9" fmla="*/ 47 h 393"/>
                <a:gd name="T10" fmla="*/ 194 w 248"/>
                <a:gd name="T11" fmla="*/ 28 h 393"/>
                <a:gd name="T12" fmla="*/ 172 w 248"/>
                <a:gd name="T13" fmla="*/ 13 h 393"/>
                <a:gd name="T14" fmla="*/ 149 w 248"/>
                <a:gd name="T15" fmla="*/ 3 h 393"/>
                <a:gd name="T16" fmla="*/ 124 w 248"/>
                <a:gd name="T17" fmla="*/ 0 h 393"/>
                <a:gd name="T18" fmla="*/ 111 w 248"/>
                <a:gd name="T19" fmla="*/ 2 h 393"/>
                <a:gd name="T20" fmla="*/ 87 w 248"/>
                <a:gd name="T21" fmla="*/ 8 h 393"/>
                <a:gd name="T22" fmla="*/ 65 w 248"/>
                <a:gd name="T23" fmla="*/ 20 h 393"/>
                <a:gd name="T24" fmla="*/ 45 w 248"/>
                <a:gd name="T25" fmla="*/ 37 h 393"/>
                <a:gd name="T26" fmla="*/ 28 w 248"/>
                <a:gd name="T27" fmla="*/ 58 h 393"/>
                <a:gd name="T28" fmla="*/ 15 w 248"/>
                <a:gd name="T29" fmla="*/ 84 h 393"/>
                <a:gd name="T30" fmla="*/ 4 w 248"/>
                <a:gd name="T31" fmla="*/ 112 h 393"/>
                <a:gd name="T32" fmla="*/ 0 w 248"/>
                <a:gd name="T33" fmla="*/ 143 h 393"/>
                <a:gd name="T34" fmla="*/ 0 w 248"/>
                <a:gd name="T35" fmla="*/ 158 h 393"/>
                <a:gd name="T36" fmla="*/ 4 w 248"/>
                <a:gd name="T37" fmla="*/ 200 h 393"/>
                <a:gd name="T38" fmla="*/ 17 w 248"/>
                <a:gd name="T39" fmla="*/ 237 h 393"/>
                <a:gd name="T40" fmla="*/ 35 w 248"/>
                <a:gd name="T41" fmla="*/ 270 h 393"/>
                <a:gd name="T42" fmla="*/ 60 w 248"/>
                <a:gd name="T43" fmla="*/ 295 h 393"/>
                <a:gd name="T44" fmla="*/ 60 w 248"/>
                <a:gd name="T45" fmla="*/ 324 h 393"/>
                <a:gd name="T46" fmla="*/ 65 w 248"/>
                <a:gd name="T47" fmla="*/ 349 h 393"/>
                <a:gd name="T48" fmla="*/ 77 w 248"/>
                <a:gd name="T49" fmla="*/ 369 h 393"/>
                <a:gd name="T50" fmla="*/ 97 w 248"/>
                <a:gd name="T51" fmla="*/ 385 h 393"/>
                <a:gd name="T52" fmla="*/ 121 w 248"/>
                <a:gd name="T53" fmla="*/ 393 h 393"/>
                <a:gd name="T54" fmla="*/ 135 w 248"/>
                <a:gd name="T55" fmla="*/ 393 h 393"/>
                <a:gd name="T56" fmla="*/ 161 w 248"/>
                <a:gd name="T57" fmla="*/ 383 h 393"/>
                <a:gd name="T58" fmla="*/ 181 w 248"/>
                <a:gd name="T59" fmla="*/ 365 h 393"/>
                <a:gd name="T60" fmla="*/ 192 w 248"/>
                <a:gd name="T61" fmla="*/ 340 h 393"/>
                <a:gd name="T62" fmla="*/ 194 w 248"/>
                <a:gd name="T63" fmla="*/ 289 h 393"/>
                <a:gd name="T64" fmla="*/ 204 w 248"/>
                <a:gd name="T65" fmla="*/ 278 h 393"/>
                <a:gd name="T66" fmla="*/ 225 w 248"/>
                <a:gd name="T67" fmla="*/ 250 h 393"/>
                <a:gd name="T68" fmla="*/ 239 w 248"/>
                <a:gd name="T69" fmla="*/ 216 h 393"/>
                <a:gd name="T70" fmla="*/ 246 w 248"/>
                <a:gd name="T71" fmla="*/ 17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8" h="393">
                  <a:moveTo>
                    <a:pt x="248" y="158"/>
                  </a:moveTo>
                  <a:lnTo>
                    <a:pt x="248" y="158"/>
                  </a:lnTo>
                  <a:lnTo>
                    <a:pt x="246" y="143"/>
                  </a:lnTo>
                  <a:lnTo>
                    <a:pt x="245" y="127"/>
                  </a:lnTo>
                  <a:lnTo>
                    <a:pt x="242" y="112"/>
                  </a:lnTo>
                  <a:lnTo>
                    <a:pt x="239" y="98"/>
                  </a:lnTo>
                  <a:lnTo>
                    <a:pt x="232" y="84"/>
                  </a:lnTo>
                  <a:lnTo>
                    <a:pt x="226" y="70"/>
                  </a:lnTo>
                  <a:lnTo>
                    <a:pt x="220" y="58"/>
                  </a:lnTo>
                  <a:lnTo>
                    <a:pt x="211" y="47"/>
                  </a:lnTo>
                  <a:lnTo>
                    <a:pt x="203" y="37"/>
                  </a:lnTo>
                  <a:lnTo>
                    <a:pt x="194" y="28"/>
                  </a:lnTo>
                  <a:lnTo>
                    <a:pt x="183" y="20"/>
                  </a:lnTo>
                  <a:lnTo>
                    <a:pt x="172" y="13"/>
                  </a:lnTo>
                  <a:lnTo>
                    <a:pt x="161" y="8"/>
                  </a:lnTo>
                  <a:lnTo>
                    <a:pt x="149" y="3"/>
                  </a:lnTo>
                  <a:lnTo>
                    <a:pt x="136" y="2"/>
                  </a:lnTo>
                  <a:lnTo>
                    <a:pt x="124" y="0"/>
                  </a:lnTo>
                  <a:lnTo>
                    <a:pt x="124" y="0"/>
                  </a:lnTo>
                  <a:lnTo>
                    <a:pt x="111" y="2"/>
                  </a:lnTo>
                  <a:lnTo>
                    <a:pt x="99" y="3"/>
                  </a:lnTo>
                  <a:lnTo>
                    <a:pt x="87" y="8"/>
                  </a:lnTo>
                  <a:lnTo>
                    <a:pt x="76" y="13"/>
                  </a:lnTo>
                  <a:lnTo>
                    <a:pt x="65" y="20"/>
                  </a:lnTo>
                  <a:lnTo>
                    <a:pt x="54" y="28"/>
                  </a:lnTo>
                  <a:lnTo>
                    <a:pt x="45" y="37"/>
                  </a:lnTo>
                  <a:lnTo>
                    <a:pt x="35" y="47"/>
                  </a:lnTo>
                  <a:lnTo>
                    <a:pt x="28" y="58"/>
                  </a:lnTo>
                  <a:lnTo>
                    <a:pt x="22" y="70"/>
                  </a:lnTo>
                  <a:lnTo>
                    <a:pt x="15" y="84"/>
                  </a:lnTo>
                  <a:lnTo>
                    <a:pt x="9" y="98"/>
                  </a:lnTo>
                  <a:lnTo>
                    <a:pt x="4" y="112"/>
                  </a:lnTo>
                  <a:lnTo>
                    <a:pt x="3" y="127"/>
                  </a:lnTo>
                  <a:lnTo>
                    <a:pt x="0" y="143"/>
                  </a:lnTo>
                  <a:lnTo>
                    <a:pt x="0" y="158"/>
                  </a:lnTo>
                  <a:lnTo>
                    <a:pt x="0" y="158"/>
                  </a:lnTo>
                  <a:lnTo>
                    <a:pt x="1" y="180"/>
                  </a:lnTo>
                  <a:lnTo>
                    <a:pt x="4" y="200"/>
                  </a:lnTo>
                  <a:lnTo>
                    <a:pt x="9" y="219"/>
                  </a:lnTo>
                  <a:lnTo>
                    <a:pt x="17" y="237"/>
                  </a:lnTo>
                  <a:lnTo>
                    <a:pt x="25" y="255"/>
                  </a:lnTo>
                  <a:lnTo>
                    <a:pt x="35" y="270"/>
                  </a:lnTo>
                  <a:lnTo>
                    <a:pt x="46" y="282"/>
                  </a:lnTo>
                  <a:lnTo>
                    <a:pt x="60" y="295"/>
                  </a:lnTo>
                  <a:lnTo>
                    <a:pt x="60" y="324"/>
                  </a:lnTo>
                  <a:lnTo>
                    <a:pt x="60" y="324"/>
                  </a:lnTo>
                  <a:lnTo>
                    <a:pt x="62" y="337"/>
                  </a:lnTo>
                  <a:lnTo>
                    <a:pt x="65" y="349"/>
                  </a:lnTo>
                  <a:lnTo>
                    <a:pt x="70" y="360"/>
                  </a:lnTo>
                  <a:lnTo>
                    <a:pt x="77" y="369"/>
                  </a:lnTo>
                  <a:lnTo>
                    <a:pt x="87" y="379"/>
                  </a:lnTo>
                  <a:lnTo>
                    <a:pt x="97" y="385"/>
                  </a:lnTo>
                  <a:lnTo>
                    <a:pt x="108" y="389"/>
                  </a:lnTo>
                  <a:lnTo>
                    <a:pt x="121" y="393"/>
                  </a:lnTo>
                  <a:lnTo>
                    <a:pt x="121" y="393"/>
                  </a:lnTo>
                  <a:lnTo>
                    <a:pt x="135" y="393"/>
                  </a:lnTo>
                  <a:lnTo>
                    <a:pt x="149" y="389"/>
                  </a:lnTo>
                  <a:lnTo>
                    <a:pt x="161" y="383"/>
                  </a:lnTo>
                  <a:lnTo>
                    <a:pt x="172" y="376"/>
                  </a:lnTo>
                  <a:lnTo>
                    <a:pt x="181" y="365"/>
                  </a:lnTo>
                  <a:lnTo>
                    <a:pt x="187" y="354"/>
                  </a:lnTo>
                  <a:lnTo>
                    <a:pt x="192" y="340"/>
                  </a:lnTo>
                  <a:lnTo>
                    <a:pt x="194" y="326"/>
                  </a:lnTo>
                  <a:lnTo>
                    <a:pt x="194" y="289"/>
                  </a:lnTo>
                  <a:lnTo>
                    <a:pt x="194" y="289"/>
                  </a:lnTo>
                  <a:lnTo>
                    <a:pt x="204" y="278"/>
                  </a:lnTo>
                  <a:lnTo>
                    <a:pt x="215" y="264"/>
                  </a:lnTo>
                  <a:lnTo>
                    <a:pt x="225" y="250"/>
                  </a:lnTo>
                  <a:lnTo>
                    <a:pt x="232" y="234"/>
                  </a:lnTo>
                  <a:lnTo>
                    <a:pt x="239" y="216"/>
                  </a:lnTo>
                  <a:lnTo>
                    <a:pt x="243" y="199"/>
                  </a:lnTo>
                  <a:lnTo>
                    <a:pt x="246" y="179"/>
                  </a:lnTo>
                  <a:lnTo>
                    <a:pt x="248" y="158"/>
                  </a:lnTo>
                  <a:close/>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0" name="Freeform 20">
              <a:extLst>
                <a:ext uri="{FF2B5EF4-FFF2-40B4-BE49-F238E27FC236}">
                  <a16:creationId xmlns:a16="http://schemas.microsoft.com/office/drawing/2014/main" id="{52DE9F44-1EBB-4755-9186-7CBA77B113BC}"/>
                </a:ext>
              </a:extLst>
            </p:cNvPr>
            <p:cNvSpPr>
              <a:spLocks/>
            </p:cNvSpPr>
            <p:nvPr/>
          </p:nvSpPr>
          <p:spPr bwMode="auto">
            <a:xfrm>
              <a:off x="8026920" y="1665763"/>
              <a:ext cx="267016" cy="423134"/>
            </a:xfrm>
            <a:custGeom>
              <a:avLst/>
              <a:gdLst>
                <a:gd name="T0" fmla="*/ 248 w 248"/>
                <a:gd name="T1" fmla="*/ 158 h 393"/>
                <a:gd name="T2" fmla="*/ 245 w 248"/>
                <a:gd name="T3" fmla="*/ 127 h 393"/>
                <a:gd name="T4" fmla="*/ 239 w 248"/>
                <a:gd name="T5" fmla="*/ 98 h 393"/>
                <a:gd name="T6" fmla="*/ 226 w 248"/>
                <a:gd name="T7" fmla="*/ 70 h 393"/>
                <a:gd name="T8" fmla="*/ 211 w 248"/>
                <a:gd name="T9" fmla="*/ 47 h 393"/>
                <a:gd name="T10" fmla="*/ 194 w 248"/>
                <a:gd name="T11" fmla="*/ 28 h 393"/>
                <a:gd name="T12" fmla="*/ 172 w 248"/>
                <a:gd name="T13" fmla="*/ 13 h 393"/>
                <a:gd name="T14" fmla="*/ 149 w 248"/>
                <a:gd name="T15" fmla="*/ 3 h 393"/>
                <a:gd name="T16" fmla="*/ 124 w 248"/>
                <a:gd name="T17" fmla="*/ 0 h 393"/>
                <a:gd name="T18" fmla="*/ 111 w 248"/>
                <a:gd name="T19" fmla="*/ 2 h 393"/>
                <a:gd name="T20" fmla="*/ 87 w 248"/>
                <a:gd name="T21" fmla="*/ 8 h 393"/>
                <a:gd name="T22" fmla="*/ 65 w 248"/>
                <a:gd name="T23" fmla="*/ 20 h 393"/>
                <a:gd name="T24" fmla="*/ 45 w 248"/>
                <a:gd name="T25" fmla="*/ 37 h 393"/>
                <a:gd name="T26" fmla="*/ 28 w 248"/>
                <a:gd name="T27" fmla="*/ 58 h 393"/>
                <a:gd name="T28" fmla="*/ 15 w 248"/>
                <a:gd name="T29" fmla="*/ 84 h 393"/>
                <a:gd name="T30" fmla="*/ 4 w 248"/>
                <a:gd name="T31" fmla="*/ 112 h 393"/>
                <a:gd name="T32" fmla="*/ 0 w 248"/>
                <a:gd name="T33" fmla="*/ 143 h 393"/>
                <a:gd name="T34" fmla="*/ 0 w 248"/>
                <a:gd name="T35" fmla="*/ 158 h 393"/>
                <a:gd name="T36" fmla="*/ 4 w 248"/>
                <a:gd name="T37" fmla="*/ 200 h 393"/>
                <a:gd name="T38" fmla="*/ 17 w 248"/>
                <a:gd name="T39" fmla="*/ 237 h 393"/>
                <a:gd name="T40" fmla="*/ 35 w 248"/>
                <a:gd name="T41" fmla="*/ 270 h 393"/>
                <a:gd name="T42" fmla="*/ 60 w 248"/>
                <a:gd name="T43" fmla="*/ 295 h 393"/>
                <a:gd name="T44" fmla="*/ 60 w 248"/>
                <a:gd name="T45" fmla="*/ 324 h 393"/>
                <a:gd name="T46" fmla="*/ 65 w 248"/>
                <a:gd name="T47" fmla="*/ 349 h 393"/>
                <a:gd name="T48" fmla="*/ 77 w 248"/>
                <a:gd name="T49" fmla="*/ 369 h 393"/>
                <a:gd name="T50" fmla="*/ 97 w 248"/>
                <a:gd name="T51" fmla="*/ 385 h 393"/>
                <a:gd name="T52" fmla="*/ 121 w 248"/>
                <a:gd name="T53" fmla="*/ 393 h 393"/>
                <a:gd name="T54" fmla="*/ 135 w 248"/>
                <a:gd name="T55" fmla="*/ 393 h 393"/>
                <a:gd name="T56" fmla="*/ 161 w 248"/>
                <a:gd name="T57" fmla="*/ 383 h 393"/>
                <a:gd name="T58" fmla="*/ 181 w 248"/>
                <a:gd name="T59" fmla="*/ 365 h 393"/>
                <a:gd name="T60" fmla="*/ 192 w 248"/>
                <a:gd name="T61" fmla="*/ 340 h 393"/>
                <a:gd name="T62" fmla="*/ 194 w 248"/>
                <a:gd name="T63" fmla="*/ 289 h 393"/>
                <a:gd name="T64" fmla="*/ 204 w 248"/>
                <a:gd name="T65" fmla="*/ 278 h 393"/>
                <a:gd name="T66" fmla="*/ 225 w 248"/>
                <a:gd name="T67" fmla="*/ 250 h 393"/>
                <a:gd name="T68" fmla="*/ 239 w 248"/>
                <a:gd name="T69" fmla="*/ 216 h 393"/>
                <a:gd name="T70" fmla="*/ 246 w 248"/>
                <a:gd name="T71" fmla="*/ 17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8" h="393">
                  <a:moveTo>
                    <a:pt x="248" y="158"/>
                  </a:moveTo>
                  <a:lnTo>
                    <a:pt x="248" y="158"/>
                  </a:lnTo>
                  <a:lnTo>
                    <a:pt x="246" y="143"/>
                  </a:lnTo>
                  <a:lnTo>
                    <a:pt x="245" y="127"/>
                  </a:lnTo>
                  <a:lnTo>
                    <a:pt x="242" y="112"/>
                  </a:lnTo>
                  <a:lnTo>
                    <a:pt x="239" y="98"/>
                  </a:lnTo>
                  <a:lnTo>
                    <a:pt x="232" y="84"/>
                  </a:lnTo>
                  <a:lnTo>
                    <a:pt x="226" y="70"/>
                  </a:lnTo>
                  <a:lnTo>
                    <a:pt x="220" y="58"/>
                  </a:lnTo>
                  <a:lnTo>
                    <a:pt x="211" y="47"/>
                  </a:lnTo>
                  <a:lnTo>
                    <a:pt x="203" y="37"/>
                  </a:lnTo>
                  <a:lnTo>
                    <a:pt x="194" y="28"/>
                  </a:lnTo>
                  <a:lnTo>
                    <a:pt x="183" y="20"/>
                  </a:lnTo>
                  <a:lnTo>
                    <a:pt x="172" y="13"/>
                  </a:lnTo>
                  <a:lnTo>
                    <a:pt x="161" y="8"/>
                  </a:lnTo>
                  <a:lnTo>
                    <a:pt x="149" y="3"/>
                  </a:lnTo>
                  <a:lnTo>
                    <a:pt x="136" y="2"/>
                  </a:lnTo>
                  <a:lnTo>
                    <a:pt x="124" y="0"/>
                  </a:lnTo>
                  <a:lnTo>
                    <a:pt x="124" y="0"/>
                  </a:lnTo>
                  <a:lnTo>
                    <a:pt x="111" y="2"/>
                  </a:lnTo>
                  <a:lnTo>
                    <a:pt x="99" y="3"/>
                  </a:lnTo>
                  <a:lnTo>
                    <a:pt x="87" y="8"/>
                  </a:lnTo>
                  <a:lnTo>
                    <a:pt x="76" y="13"/>
                  </a:lnTo>
                  <a:lnTo>
                    <a:pt x="65" y="20"/>
                  </a:lnTo>
                  <a:lnTo>
                    <a:pt x="54" y="28"/>
                  </a:lnTo>
                  <a:lnTo>
                    <a:pt x="45" y="37"/>
                  </a:lnTo>
                  <a:lnTo>
                    <a:pt x="35" y="47"/>
                  </a:lnTo>
                  <a:lnTo>
                    <a:pt x="28" y="58"/>
                  </a:lnTo>
                  <a:lnTo>
                    <a:pt x="22" y="70"/>
                  </a:lnTo>
                  <a:lnTo>
                    <a:pt x="15" y="84"/>
                  </a:lnTo>
                  <a:lnTo>
                    <a:pt x="9" y="98"/>
                  </a:lnTo>
                  <a:lnTo>
                    <a:pt x="4" y="112"/>
                  </a:lnTo>
                  <a:lnTo>
                    <a:pt x="3" y="127"/>
                  </a:lnTo>
                  <a:lnTo>
                    <a:pt x="0" y="143"/>
                  </a:lnTo>
                  <a:lnTo>
                    <a:pt x="0" y="158"/>
                  </a:lnTo>
                  <a:lnTo>
                    <a:pt x="0" y="158"/>
                  </a:lnTo>
                  <a:lnTo>
                    <a:pt x="1" y="180"/>
                  </a:lnTo>
                  <a:lnTo>
                    <a:pt x="4" y="200"/>
                  </a:lnTo>
                  <a:lnTo>
                    <a:pt x="9" y="219"/>
                  </a:lnTo>
                  <a:lnTo>
                    <a:pt x="17" y="237"/>
                  </a:lnTo>
                  <a:lnTo>
                    <a:pt x="25" y="255"/>
                  </a:lnTo>
                  <a:lnTo>
                    <a:pt x="35" y="270"/>
                  </a:lnTo>
                  <a:lnTo>
                    <a:pt x="46" y="282"/>
                  </a:lnTo>
                  <a:lnTo>
                    <a:pt x="60" y="295"/>
                  </a:lnTo>
                  <a:lnTo>
                    <a:pt x="60" y="324"/>
                  </a:lnTo>
                  <a:lnTo>
                    <a:pt x="60" y="324"/>
                  </a:lnTo>
                  <a:lnTo>
                    <a:pt x="62" y="337"/>
                  </a:lnTo>
                  <a:lnTo>
                    <a:pt x="65" y="349"/>
                  </a:lnTo>
                  <a:lnTo>
                    <a:pt x="70" y="360"/>
                  </a:lnTo>
                  <a:lnTo>
                    <a:pt x="77" y="369"/>
                  </a:lnTo>
                  <a:lnTo>
                    <a:pt x="87" y="379"/>
                  </a:lnTo>
                  <a:lnTo>
                    <a:pt x="97" y="385"/>
                  </a:lnTo>
                  <a:lnTo>
                    <a:pt x="108" y="389"/>
                  </a:lnTo>
                  <a:lnTo>
                    <a:pt x="121" y="393"/>
                  </a:lnTo>
                  <a:lnTo>
                    <a:pt x="121" y="393"/>
                  </a:lnTo>
                  <a:lnTo>
                    <a:pt x="135" y="393"/>
                  </a:lnTo>
                  <a:lnTo>
                    <a:pt x="149" y="389"/>
                  </a:lnTo>
                  <a:lnTo>
                    <a:pt x="161" y="383"/>
                  </a:lnTo>
                  <a:lnTo>
                    <a:pt x="172" y="376"/>
                  </a:lnTo>
                  <a:lnTo>
                    <a:pt x="181" y="365"/>
                  </a:lnTo>
                  <a:lnTo>
                    <a:pt x="187" y="354"/>
                  </a:lnTo>
                  <a:lnTo>
                    <a:pt x="192" y="340"/>
                  </a:lnTo>
                  <a:lnTo>
                    <a:pt x="194" y="326"/>
                  </a:lnTo>
                  <a:lnTo>
                    <a:pt x="194" y="289"/>
                  </a:lnTo>
                  <a:lnTo>
                    <a:pt x="194" y="289"/>
                  </a:lnTo>
                  <a:lnTo>
                    <a:pt x="204" y="278"/>
                  </a:lnTo>
                  <a:lnTo>
                    <a:pt x="215" y="264"/>
                  </a:lnTo>
                  <a:lnTo>
                    <a:pt x="225" y="250"/>
                  </a:lnTo>
                  <a:lnTo>
                    <a:pt x="232" y="234"/>
                  </a:lnTo>
                  <a:lnTo>
                    <a:pt x="239" y="216"/>
                  </a:lnTo>
                  <a:lnTo>
                    <a:pt x="243" y="199"/>
                  </a:lnTo>
                  <a:lnTo>
                    <a:pt x="246" y="179"/>
                  </a:lnTo>
                  <a:lnTo>
                    <a:pt x="248" y="1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1" name="Freeform 21">
              <a:extLst>
                <a:ext uri="{FF2B5EF4-FFF2-40B4-BE49-F238E27FC236}">
                  <a16:creationId xmlns:a16="http://schemas.microsoft.com/office/drawing/2014/main" id="{6388A736-BF4A-4B24-8DF9-E32B00940C5D}"/>
                </a:ext>
              </a:extLst>
            </p:cNvPr>
            <p:cNvSpPr>
              <a:spLocks/>
            </p:cNvSpPr>
            <p:nvPr/>
          </p:nvSpPr>
          <p:spPr bwMode="auto">
            <a:xfrm>
              <a:off x="8093674" y="1983383"/>
              <a:ext cx="67831" cy="69984"/>
            </a:xfrm>
            <a:custGeom>
              <a:avLst/>
              <a:gdLst>
                <a:gd name="T0" fmla="*/ 0 w 63"/>
                <a:gd name="T1" fmla="*/ 0 h 65"/>
                <a:gd name="T2" fmla="*/ 0 w 63"/>
                <a:gd name="T3" fmla="*/ 12 h 65"/>
                <a:gd name="T4" fmla="*/ 0 w 63"/>
                <a:gd name="T5" fmla="*/ 12 h 65"/>
                <a:gd name="T6" fmla="*/ 1 w 63"/>
                <a:gd name="T7" fmla="*/ 25 h 65"/>
                <a:gd name="T8" fmla="*/ 4 w 63"/>
                <a:gd name="T9" fmla="*/ 36 h 65"/>
                <a:gd name="T10" fmla="*/ 9 w 63"/>
                <a:gd name="T11" fmla="*/ 45 h 65"/>
                <a:gd name="T12" fmla="*/ 15 w 63"/>
                <a:gd name="T13" fmla="*/ 51 h 65"/>
                <a:gd name="T14" fmla="*/ 23 w 63"/>
                <a:gd name="T15" fmla="*/ 57 h 65"/>
                <a:gd name="T16" fmla="*/ 32 w 63"/>
                <a:gd name="T17" fmla="*/ 62 h 65"/>
                <a:gd name="T18" fmla="*/ 42 w 63"/>
                <a:gd name="T19" fmla="*/ 63 h 65"/>
                <a:gd name="T20" fmla="*/ 53 w 63"/>
                <a:gd name="T21" fmla="*/ 65 h 65"/>
                <a:gd name="T22" fmla="*/ 53 w 63"/>
                <a:gd name="T23" fmla="*/ 65 h 65"/>
                <a:gd name="T24" fmla="*/ 53 w 63"/>
                <a:gd name="T25" fmla="*/ 65 h 65"/>
                <a:gd name="T26" fmla="*/ 53 w 63"/>
                <a:gd name="T27" fmla="*/ 65 h 65"/>
                <a:gd name="T28" fmla="*/ 63 w 63"/>
                <a:gd name="T29" fmla="*/ 63 h 65"/>
                <a:gd name="T30" fmla="*/ 63 w 63"/>
                <a:gd name="T31" fmla="*/ 22 h 65"/>
                <a:gd name="T32" fmla="*/ 63 w 63"/>
                <a:gd name="T33" fmla="*/ 22 h 65"/>
                <a:gd name="T34" fmla="*/ 63 w 63"/>
                <a:gd name="T35" fmla="*/ 22 h 65"/>
                <a:gd name="T36" fmla="*/ 63 w 63"/>
                <a:gd name="T37" fmla="*/ 22 h 65"/>
                <a:gd name="T38" fmla="*/ 46 w 63"/>
                <a:gd name="T39" fmla="*/ 20 h 65"/>
                <a:gd name="T40" fmla="*/ 29 w 63"/>
                <a:gd name="T41" fmla="*/ 15 h 65"/>
                <a:gd name="T42" fmla="*/ 14 w 63"/>
                <a:gd name="T43" fmla="*/ 9 h 65"/>
                <a:gd name="T44" fmla="*/ 0 w 63"/>
                <a:gd name="T4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65">
                  <a:moveTo>
                    <a:pt x="0" y="0"/>
                  </a:moveTo>
                  <a:lnTo>
                    <a:pt x="0" y="12"/>
                  </a:lnTo>
                  <a:lnTo>
                    <a:pt x="0" y="12"/>
                  </a:lnTo>
                  <a:lnTo>
                    <a:pt x="1" y="25"/>
                  </a:lnTo>
                  <a:lnTo>
                    <a:pt x="4" y="36"/>
                  </a:lnTo>
                  <a:lnTo>
                    <a:pt x="9" y="45"/>
                  </a:lnTo>
                  <a:lnTo>
                    <a:pt x="15" y="51"/>
                  </a:lnTo>
                  <a:lnTo>
                    <a:pt x="23" y="57"/>
                  </a:lnTo>
                  <a:lnTo>
                    <a:pt x="32" y="62"/>
                  </a:lnTo>
                  <a:lnTo>
                    <a:pt x="42" y="63"/>
                  </a:lnTo>
                  <a:lnTo>
                    <a:pt x="53" y="65"/>
                  </a:lnTo>
                  <a:lnTo>
                    <a:pt x="53" y="65"/>
                  </a:lnTo>
                  <a:lnTo>
                    <a:pt x="53" y="65"/>
                  </a:lnTo>
                  <a:lnTo>
                    <a:pt x="53" y="65"/>
                  </a:lnTo>
                  <a:lnTo>
                    <a:pt x="63" y="63"/>
                  </a:lnTo>
                  <a:lnTo>
                    <a:pt x="63" y="22"/>
                  </a:lnTo>
                  <a:lnTo>
                    <a:pt x="63" y="22"/>
                  </a:lnTo>
                  <a:lnTo>
                    <a:pt x="63" y="22"/>
                  </a:lnTo>
                  <a:lnTo>
                    <a:pt x="63" y="22"/>
                  </a:lnTo>
                  <a:lnTo>
                    <a:pt x="46" y="20"/>
                  </a:lnTo>
                  <a:lnTo>
                    <a:pt x="29" y="15"/>
                  </a:lnTo>
                  <a:lnTo>
                    <a:pt x="14" y="9"/>
                  </a:lnTo>
                  <a:lnTo>
                    <a:pt x="0" y="0"/>
                  </a:lnTo>
                  <a:close/>
                </a:path>
              </a:pathLst>
            </a:custGeom>
            <a:solidFill>
              <a:srgbClr val="A27D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2" name="Freeform 22">
              <a:extLst>
                <a:ext uri="{FF2B5EF4-FFF2-40B4-BE49-F238E27FC236}">
                  <a16:creationId xmlns:a16="http://schemas.microsoft.com/office/drawing/2014/main" id="{81DB26D1-89D3-44A1-B32B-E416F6343422}"/>
                </a:ext>
              </a:extLst>
            </p:cNvPr>
            <p:cNvSpPr>
              <a:spLocks/>
            </p:cNvSpPr>
            <p:nvPr/>
          </p:nvSpPr>
          <p:spPr bwMode="auto">
            <a:xfrm>
              <a:off x="8093674" y="1983383"/>
              <a:ext cx="67831" cy="69984"/>
            </a:xfrm>
            <a:custGeom>
              <a:avLst/>
              <a:gdLst>
                <a:gd name="T0" fmla="*/ 0 w 63"/>
                <a:gd name="T1" fmla="*/ 0 h 65"/>
                <a:gd name="T2" fmla="*/ 0 w 63"/>
                <a:gd name="T3" fmla="*/ 12 h 65"/>
                <a:gd name="T4" fmla="*/ 0 w 63"/>
                <a:gd name="T5" fmla="*/ 12 h 65"/>
                <a:gd name="T6" fmla="*/ 1 w 63"/>
                <a:gd name="T7" fmla="*/ 25 h 65"/>
                <a:gd name="T8" fmla="*/ 4 w 63"/>
                <a:gd name="T9" fmla="*/ 36 h 65"/>
                <a:gd name="T10" fmla="*/ 9 w 63"/>
                <a:gd name="T11" fmla="*/ 45 h 65"/>
                <a:gd name="T12" fmla="*/ 15 w 63"/>
                <a:gd name="T13" fmla="*/ 51 h 65"/>
                <a:gd name="T14" fmla="*/ 23 w 63"/>
                <a:gd name="T15" fmla="*/ 57 h 65"/>
                <a:gd name="T16" fmla="*/ 32 w 63"/>
                <a:gd name="T17" fmla="*/ 62 h 65"/>
                <a:gd name="T18" fmla="*/ 42 w 63"/>
                <a:gd name="T19" fmla="*/ 63 h 65"/>
                <a:gd name="T20" fmla="*/ 53 w 63"/>
                <a:gd name="T21" fmla="*/ 65 h 65"/>
                <a:gd name="T22" fmla="*/ 53 w 63"/>
                <a:gd name="T23" fmla="*/ 65 h 65"/>
                <a:gd name="T24" fmla="*/ 53 w 63"/>
                <a:gd name="T25" fmla="*/ 65 h 65"/>
                <a:gd name="T26" fmla="*/ 53 w 63"/>
                <a:gd name="T27" fmla="*/ 65 h 65"/>
                <a:gd name="T28" fmla="*/ 63 w 63"/>
                <a:gd name="T29" fmla="*/ 63 h 65"/>
                <a:gd name="T30" fmla="*/ 63 w 63"/>
                <a:gd name="T31" fmla="*/ 22 h 65"/>
                <a:gd name="T32" fmla="*/ 63 w 63"/>
                <a:gd name="T33" fmla="*/ 22 h 65"/>
                <a:gd name="T34" fmla="*/ 63 w 63"/>
                <a:gd name="T35" fmla="*/ 22 h 65"/>
                <a:gd name="T36" fmla="*/ 63 w 63"/>
                <a:gd name="T37" fmla="*/ 22 h 65"/>
                <a:gd name="T38" fmla="*/ 46 w 63"/>
                <a:gd name="T39" fmla="*/ 20 h 65"/>
                <a:gd name="T40" fmla="*/ 29 w 63"/>
                <a:gd name="T41" fmla="*/ 15 h 65"/>
                <a:gd name="T42" fmla="*/ 14 w 63"/>
                <a:gd name="T43" fmla="*/ 9 h 65"/>
                <a:gd name="T44" fmla="*/ 0 w 63"/>
                <a:gd name="T4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65">
                  <a:moveTo>
                    <a:pt x="0" y="0"/>
                  </a:moveTo>
                  <a:lnTo>
                    <a:pt x="0" y="12"/>
                  </a:lnTo>
                  <a:lnTo>
                    <a:pt x="0" y="12"/>
                  </a:lnTo>
                  <a:lnTo>
                    <a:pt x="1" y="25"/>
                  </a:lnTo>
                  <a:lnTo>
                    <a:pt x="4" y="36"/>
                  </a:lnTo>
                  <a:lnTo>
                    <a:pt x="9" y="45"/>
                  </a:lnTo>
                  <a:lnTo>
                    <a:pt x="15" y="51"/>
                  </a:lnTo>
                  <a:lnTo>
                    <a:pt x="23" y="57"/>
                  </a:lnTo>
                  <a:lnTo>
                    <a:pt x="32" y="62"/>
                  </a:lnTo>
                  <a:lnTo>
                    <a:pt x="42" y="63"/>
                  </a:lnTo>
                  <a:lnTo>
                    <a:pt x="53" y="65"/>
                  </a:lnTo>
                  <a:lnTo>
                    <a:pt x="53" y="65"/>
                  </a:lnTo>
                  <a:lnTo>
                    <a:pt x="53" y="65"/>
                  </a:lnTo>
                  <a:lnTo>
                    <a:pt x="53" y="65"/>
                  </a:lnTo>
                  <a:lnTo>
                    <a:pt x="63" y="63"/>
                  </a:lnTo>
                  <a:lnTo>
                    <a:pt x="63" y="22"/>
                  </a:lnTo>
                  <a:lnTo>
                    <a:pt x="63" y="22"/>
                  </a:lnTo>
                  <a:lnTo>
                    <a:pt x="63" y="22"/>
                  </a:lnTo>
                  <a:lnTo>
                    <a:pt x="63" y="22"/>
                  </a:lnTo>
                  <a:lnTo>
                    <a:pt x="46" y="20"/>
                  </a:lnTo>
                  <a:lnTo>
                    <a:pt x="29" y="15"/>
                  </a:lnTo>
                  <a:lnTo>
                    <a:pt x="14" y="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 name="Freeform 23">
              <a:extLst>
                <a:ext uri="{FF2B5EF4-FFF2-40B4-BE49-F238E27FC236}">
                  <a16:creationId xmlns:a16="http://schemas.microsoft.com/office/drawing/2014/main" id="{8D246A33-C143-43D7-922C-DD5799BAAD85}"/>
                </a:ext>
              </a:extLst>
            </p:cNvPr>
            <p:cNvSpPr>
              <a:spLocks/>
            </p:cNvSpPr>
            <p:nvPr/>
          </p:nvSpPr>
          <p:spPr bwMode="auto">
            <a:xfrm>
              <a:off x="8190576" y="1671146"/>
              <a:ext cx="27994" cy="11843"/>
            </a:xfrm>
            <a:custGeom>
              <a:avLst/>
              <a:gdLst>
                <a:gd name="T0" fmla="*/ 0 w 26"/>
                <a:gd name="T1" fmla="*/ 0 h 11"/>
                <a:gd name="T2" fmla="*/ 4 w 26"/>
                <a:gd name="T3" fmla="*/ 1 h 11"/>
                <a:gd name="T4" fmla="*/ 4 w 26"/>
                <a:gd name="T5" fmla="*/ 1 h 11"/>
                <a:gd name="T6" fmla="*/ 20 w 26"/>
                <a:gd name="T7" fmla="*/ 8 h 11"/>
                <a:gd name="T8" fmla="*/ 26 w 26"/>
                <a:gd name="T9" fmla="*/ 11 h 11"/>
                <a:gd name="T10" fmla="*/ 26 w 26"/>
                <a:gd name="T11" fmla="*/ 11 h 11"/>
                <a:gd name="T12" fmla="*/ 14 w 26"/>
                <a:gd name="T13" fmla="*/ 4 h 11"/>
                <a:gd name="T14" fmla="*/ 0 w 26"/>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1">
                  <a:moveTo>
                    <a:pt x="0" y="0"/>
                  </a:moveTo>
                  <a:lnTo>
                    <a:pt x="4" y="1"/>
                  </a:lnTo>
                  <a:lnTo>
                    <a:pt x="4" y="1"/>
                  </a:lnTo>
                  <a:lnTo>
                    <a:pt x="20" y="8"/>
                  </a:lnTo>
                  <a:lnTo>
                    <a:pt x="26" y="11"/>
                  </a:lnTo>
                  <a:lnTo>
                    <a:pt x="26" y="11"/>
                  </a:lnTo>
                  <a:lnTo>
                    <a:pt x="14" y="4"/>
                  </a:lnTo>
                  <a:lnTo>
                    <a:pt x="0" y="0"/>
                  </a:lnTo>
                  <a:close/>
                </a:path>
              </a:pathLst>
            </a:custGeom>
            <a:solidFill>
              <a:srgbClr val="EBE7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4" name="Freeform 24">
              <a:extLst>
                <a:ext uri="{FF2B5EF4-FFF2-40B4-BE49-F238E27FC236}">
                  <a16:creationId xmlns:a16="http://schemas.microsoft.com/office/drawing/2014/main" id="{A77C6F3D-394B-41E3-9346-56FFDED50089}"/>
                </a:ext>
              </a:extLst>
            </p:cNvPr>
            <p:cNvSpPr>
              <a:spLocks/>
            </p:cNvSpPr>
            <p:nvPr/>
          </p:nvSpPr>
          <p:spPr bwMode="auto">
            <a:xfrm>
              <a:off x="8190576" y="1671146"/>
              <a:ext cx="27994" cy="11843"/>
            </a:xfrm>
            <a:custGeom>
              <a:avLst/>
              <a:gdLst>
                <a:gd name="T0" fmla="*/ 0 w 26"/>
                <a:gd name="T1" fmla="*/ 0 h 11"/>
                <a:gd name="T2" fmla="*/ 4 w 26"/>
                <a:gd name="T3" fmla="*/ 1 h 11"/>
                <a:gd name="T4" fmla="*/ 4 w 26"/>
                <a:gd name="T5" fmla="*/ 1 h 11"/>
                <a:gd name="T6" fmla="*/ 20 w 26"/>
                <a:gd name="T7" fmla="*/ 8 h 11"/>
                <a:gd name="T8" fmla="*/ 26 w 26"/>
                <a:gd name="T9" fmla="*/ 11 h 11"/>
                <a:gd name="T10" fmla="*/ 26 w 26"/>
                <a:gd name="T11" fmla="*/ 11 h 11"/>
                <a:gd name="T12" fmla="*/ 14 w 26"/>
                <a:gd name="T13" fmla="*/ 4 h 11"/>
                <a:gd name="T14" fmla="*/ 0 w 26"/>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1">
                  <a:moveTo>
                    <a:pt x="0" y="0"/>
                  </a:moveTo>
                  <a:lnTo>
                    <a:pt x="4" y="1"/>
                  </a:lnTo>
                  <a:lnTo>
                    <a:pt x="4" y="1"/>
                  </a:lnTo>
                  <a:lnTo>
                    <a:pt x="20" y="8"/>
                  </a:lnTo>
                  <a:lnTo>
                    <a:pt x="26" y="11"/>
                  </a:lnTo>
                  <a:lnTo>
                    <a:pt x="26" y="11"/>
                  </a:lnTo>
                  <a:lnTo>
                    <a:pt x="14"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 name="Freeform 25">
              <a:extLst>
                <a:ext uri="{FF2B5EF4-FFF2-40B4-BE49-F238E27FC236}">
                  <a16:creationId xmlns:a16="http://schemas.microsoft.com/office/drawing/2014/main" id="{A62F9902-2257-4743-B8CF-4C4C2C5D2497}"/>
                </a:ext>
              </a:extLst>
            </p:cNvPr>
            <p:cNvSpPr>
              <a:spLocks/>
            </p:cNvSpPr>
            <p:nvPr/>
          </p:nvSpPr>
          <p:spPr bwMode="auto">
            <a:xfrm>
              <a:off x="8235796" y="1943546"/>
              <a:ext cx="29071" cy="79674"/>
            </a:xfrm>
            <a:custGeom>
              <a:avLst/>
              <a:gdLst>
                <a:gd name="T0" fmla="*/ 27 w 27"/>
                <a:gd name="T1" fmla="*/ 0 h 74"/>
                <a:gd name="T2" fmla="*/ 27 w 27"/>
                <a:gd name="T3" fmla="*/ 0 h 74"/>
                <a:gd name="T4" fmla="*/ 20 w 27"/>
                <a:gd name="T5" fmla="*/ 9 h 74"/>
                <a:gd name="T6" fmla="*/ 20 w 27"/>
                <a:gd name="T7" fmla="*/ 9 h 74"/>
                <a:gd name="T8" fmla="*/ 10 w 27"/>
                <a:gd name="T9" fmla="*/ 21 h 74"/>
                <a:gd name="T10" fmla="*/ 0 w 27"/>
                <a:gd name="T11" fmla="*/ 31 h 74"/>
                <a:gd name="T12" fmla="*/ 0 w 27"/>
                <a:gd name="T13" fmla="*/ 32 h 74"/>
                <a:gd name="T14" fmla="*/ 0 w 27"/>
                <a:gd name="T15" fmla="*/ 32 h 74"/>
                <a:gd name="T16" fmla="*/ 0 w 27"/>
                <a:gd name="T17" fmla="*/ 32 h 74"/>
                <a:gd name="T18" fmla="*/ 0 w 27"/>
                <a:gd name="T19" fmla="*/ 32 h 74"/>
                <a:gd name="T20" fmla="*/ 0 w 27"/>
                <a:gd name="T21" fmla="*/ 32 h 74"/>
                <a:gd name="T22" fmla="*/ 0 w 27"/>
                <a:gd name="T23" fmla="*/ 32 h 74"/>
                <a:gd name="T24" fmla="*/ 0 w 27"/>
                <a:gd name="T25" fmla="*/ 32 h 74"/>
                <a:gd name="T26" fmla="*/ 0 w 27"/>
                <a:gd name="T27" fmla="*/ 68 h 74"/>
                <a:gd name="T28" fmla="*/ 0 w 27"/>
                <a:gd name="T29" fmla="*/ 68 h 74"/>
                <a:gd name="T30" fmla="*/ 0 w 27"/>
                <a:gd name="T31" fmla="*/ 74 h 74"/>
                <a:gd name="T32" fmla="*/ 0 w 27"/>
                <a:gd name="T33" fmla="*/ 74 h 74"/>
                <a:gd name="T34" fmla="*/ 0 w 27"/>
                <a:gd name="T35" fmla="*/ 71 h 74"/>
                <a:gd name="T36" fmla="*/ 1 w 27"/>
                <a:gd name="T37" fmla="*/ 71 h 74"/>
                <a:gd name="T38" fmla="*/ 1 w 27"/>
                <a:gd name="T39" fmla="*/ 71 h 74"/>
                <a:gd name="T40" fmla="*/ 1 w 27"/>
                <a:gd name="T41" fmla="*/ 68 h 74"/>
                <a:gd name="T42" fmla="*/ 1 w 27"/>
                <a:gd name="T43" fmla="*/ 31 h 74"/>
                <a:gd name="T44" fmla="*/ 1 w 27"/>
                <a:gd name="T45" fmla="*/ 31 h 74"/>
                <a:gd name="T46" fmla="*/ 15 w 27"/>
                <a:gd name="T47" fmla="*/ 17 h 74"/>
                <a:gd name="T48" fmla="*/ 27 w 27"/>
                <a:gd name="T4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74">
                  <a:moveTo>
                    <a:pt x="27" y="0"/>
                  </a:moveTo>
                  <a:lnTo>
                    <a:pt x="27" y="0"/>
                  </a:lnTo>
                  <a:lnTo>
                    <a:pt x="20" y="9"/>
                  </a:lnTo>
                  <a:lnTo>
                    <a:pt x="20" y="9"/>
                  </a:lnTo>
                  <a:lnTo>
                    <a:pt x="10" y="21"/>
                  </a:lnTo>
                  <a:lnTo>
                    <a:pt x="0" y="31"/>
                  </a:lnTo>
                  <a:lnTo>
                    <a:pt x="0" y="32"/>
                  </a:lnTo>
                  <a:lnTo>
                    <a:pt x="0" y="32"/>
                  </a:lnTo>
                  <a:lnTo>
                    <a:pt x="0" y="32"/>
                  </a:lnTo>
                  <a:lnTo>
                    <a:pt x="0" y="32"/>
                  </a:lnTo>
                  <a:lnTo>
                    <a:pt x="0" y="32"/>
                  </a:lnTo>
                  <a:lnTo>
                    <a:pt x="0" y="32"/>
                  </a:lnTo>
                  <a:lnTo>
                    <a:pt x="0" y="32"/>
                  </a:lnTo>
                  <a:lnTo>
                    <a:pt x="0" y="68"/>
                  </a:lnTo>
                  <a:lnTo>
                    <a:pt x="0" y="68"/>
                  </a:lnTo>
                  <a:lnTo>
                    <a:pt x="0" y="74"/>
                  </a:lnTo>
                  <a:lnTo>
                    <a:pt x="0" y="74"/>
                  </a:lnTo>
                  <a:lnTo>
                    <a:pt x="0" y="71"/>
                  </a:lnTo>
                  <a:lnTo>
                    <a:pt x="1" y="71"/>
                  </a:lnTo>
                  <a:lnTo>
                    <a:pt x="1" y="71"/>
                  </a:lnTo>
                  <a:lnTo>
                    <a:pt x="1" y="68"/>
                  </a:lnTo>
                  <a:lnTo>
                    <a:pt x="1" y="31"/>
                  </a:lnTo>
                  <a:lnTo>
                    <a:pt x="1" y="31"/>
                  </a:lnTo>
                  <a:lnTo>
                    <a:pt x="15" y="17"/>
                  </a:lnTo>
                  <a:lnTo>
                    <a:pt x="27" y="0"/>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6" name="Freeform 26">
              <a:extLst>
                <a:ext uri="{FF2B5EF4-FFF2-40B4-BE49-F238E27FC236}">
                  <a16:creationId xmlns:a16="http://schemas.microsoft.com/office/drawing/2014/main" id="{B86C7815-C159-47A9-B775-42ED95970BCA}"/>
                </a:ext>
              </a:extLst>
            </p:cNvPr>
            <p:cNvSpPr>
              <a:spLocks/>
            </p:cNvSpPr>
            <p:nvPr/>
          </p:nvSpPr>
          <p:spPr bwMode="auto">
            <a:xfrm>
              <a:off x="8235796" y="1943546"/>
              <a:ext cx="29071" cy="79674"/>
            </a:xfrm>
            <a:custGeom>
              <a:avLst/>
              <a:gdLst>
                <a:gd name="T0" fmla="*/ 27 w 27"/>
                <a:gd name="T1" fmla="*/ 0 h 74"/>
                <a:gd name="T2" fmla="*/ 27 w 27"/>
                <a:gd name="T3" fmla="*/ 0 h 74"/>
                <a:gd name="T4" fmla="*/ 20 w 27"/>
                <a:gd name="T5" fmla="*/ 9 h 74"/>
                <a:gd name="T6" fmla="*/ 20 w 27"/>
                <a:gd name="T7" fmla="*/ 9 h 74"/>
                <a:gd name="T8" fmla="*/ 10 w 27"/>
                <a:gd name="T9" fmla="*/ 21 h 74"/>
                <a:gd name="T10" fmla="*/ 0 w 27"/>
                <a:gd name="T11" fmla="*/ 31 h 74"/>
                <a:gd name="T12" fmla="*/ 0 w 27"/>
                <a:gd name="T13" fmla="*/ 32 h 74"/>
                <a:gd name="T14" fmla="*/ 0 w 27"/>
                <a:gd name="T15" fmla="*/ 32 h 74"/>
                <a:gd name="T16" fmla="*/ 0 w 27"/>
                <a:gd name="T17" fmla="*/ 32 h 74"/>
                <a:gd name="T18" fmla="*/ 0 w 27"/>
                <a:gd name="T19" fmla="*/ 32 h 74"/>
                <a:gd name="T20" fmla="*/ 0 w 27"/>
                <a:gd name="T21" fmla="*/ 32 h 74"/>
                <a:gd name="T22" fmla="*/ 0 w 27"/>
                <a:gd name="T23" fmla="*/ 32 h 74"/>
                <a:gd name="T24" fmla="*/ 0 w 27"/>
                <a:gd name="T25" fmla="*/ 32 h 74"/>
                <a:gd name="T26" fmla="*/ 0 w 27"/>
                <a:gd name="T27" fmla="*/ 68 h 74"/>
                <a:gd name="T28" fmla="*/ 0 w 27"/>
                <a:gd name="T29" fmla="*/ 68 h 74"/>
                <a:gd name="T30" fmla="*/ 0 w 27"/>
                <a:gd name="T31" fmla="*/ 74 h 74"/>
                <a:gd name="T32" fmla="*/ 0 w 27"/>
                <a:gd name="T33" fmla="*/ 74 h 74"/>
                <a:gd name="T34" fmla="*/ 0 w 27"/>
                <a:gd name="T35" fmla="*/ 71 h 74"/>
                <a:gd name="T36" fmla="*/ 1 w 27"/>
                <a:gd name="T37" fmla="*/ 71 h 74"/>
                <a:gd name="T38" fmla="*/ 1 w 27"/>
                <a:gd name="T39" fmla="*/ 71 h 74"/>
                <a:gd name="T40" fmla="*/ 1 w 27"/>
                <a:gd name="T41" fmla="*/ 68 h 74"/>
                <a:gd name="T42" fmla="*/ 1 w 27"/>
                <a:gd name="T43" fmla="*/ 31 h 74"/>
                <a:gd name="T44" fmla="*/ 1 w 27"/>
                <a:gd name="T45" fmla="*/ 31 h 74"/>
                <a:gd name="T46" fmla="*/ 15 w 27"/>
                <a:gd name="T47" fmla="*/ 17 h 74"/>
                <a:gd name="T48" fmla="*/ 27 w 27"/>
                <a:gd name="T4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74">
                  <a:moveTo>
                    <a:pt x="27" y="0"/>
                  </a:moveTo>
                  <a:lnTo>
                    <a:pt x="27" y="0"/>
                  </a:lnTo>
                  <a:lnTo>
                    <a:pt x="20" y="9"/>
                  </a:lnTo>
                  <a:lnTo>
                    <a:pt x="20" y="9"/>
                  </a:lnTo>
                  <a:lnTo>
                    <a:pt x="10" y="21"/>
                  </a:lnTo>
                  <a:lnTo>
                    <a:pt x="0" y="31"/>
                  </a:lnTo>
                  <a:lnTo>
                    <a:pt x="0" y="32"/>
                  </a:lnTo>
                  <a:lnTo>
                    <a:pt x="0" y="32"/>
                  </a:lnTo>
                  <a:lnTo>
                    <a:pt x="0" y="32"/>
                  </a:lnTo>
                  <a:lnTo>
                    <a:pt x="0" y="32"/>
                  </a:lnTo>
                  <a:lnTo>
                    <a:pt x="0" y="32"/>
                  </a:lnTo>
                  <a:lnTo>
                    <a:pt x="0" y="32"/>
                  </a:lnTo>
                  <a:lnTo>
                    <a:pt x="0" y="32"/>
                  </a:lnTo>
                  <a:lnTo>
                    <a:pt x="0" y="68"/>
                  </a:lnTo>
                  <a:lnTo>
                    <a:pt x="0" y="68"/>
                  </a:lnTo>
                  <a:lnTo>
                    <a:pt x="0" y="74"/>
                  </a:lnTo>
                  <a:lnTo>
                    <a:pt x="0" y="74"/>
                  </a:lnTo>
                  <a:lnTo>
                    <a:pt x="0" y="71"/>
                  </a:lnTo>
                  <a:lnTo>
                    <a:pt x="1" y="71"/>
                  </a:lnTo>
                  <a:lnTo>
                    <a:pt x="1" y="71"/>
                  </a:lnTo>
                  <a:lnTo>
                    <a:pt x="1" y="68"/>
                  </a:lnTo>
                  <a:lnTo>
                    <a:pt x="1" y="31"/>
                  </a:lnTo>
                  <a:lnTo>
                    <a:pt x="1" y="31"/>
                  </a:lnTo>
                  <a:lnTo>
                    <a:pt x="15" y="17"/>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7" name="Freeform 27">
              <a:extLst>
                <a:ext uri="{FF2B5EF4-FFF2-40B4-BE49-F238E27FC236}">
                  <a16:creationId xmlns:a16="http://schemas.microsoft.com/office/drawing/2014/main" id="{D9391A43-25C1-40C3-925D-1FF67955DD17}"/>
                </a:ext>
              </a:extLst>
            </p:cNvPr>
            <p:cNvSpPr>
              <a:spLocks noEditPoints="1"/>
            </p:cNvSpPr>
            <p:nvPr/>
          </p:nvSpPr>
          <p:spPr bwMode="auto">
            <a:xfrm>
              <a:off x="8161505" y="1665763"/>
              <a:ext cx="133508" cy="287473"/>
            </a:xfrm>
            <a:custGeom>
              <a:avLst/>
              <a:gdLst>
                <a:gd name="T0" fmla="*/ 47 w 124"/>
                <a:gd name="T1" fmla="*/ 13 h 267"/>
                <a:gd name="T2" fmla="*/ 47 w 124"/>
                <a:gd name="T3" fmla="*/ 13 h 267"/>
                <a:gd name="T4" fmla="*/ 62 w 124"/>
                <a:gd name="T5" fmla="*/ 23 h 267"/>
                <a:gd name="T6" fmla="*/ 78 w 124"/>
                <a:gd name="T7" fmla="*/ 36 h 267"/>
                <a:gd name="T8" fmla="*/ 90 w 124"/>
                <a:gd name="T9" fmla="*/ 51 h 267"/>
                <a:gd name="T10" fmla="*/ 101 w 124"/>
                <a:gd name="T11" fmla="*/ 70 h 267"/>
                <a:gd name="T12" fmla="*/ 110 w 124"/>
                <a:gd name="T13" fmla="*/ 90 h 267"/>
                <a:gd name="T14" fmla="*/ 117 w 124"/>
                <a:gd name="T15" fmla="*/ 112 h 267"/>
                <a:gd name="T16" fmla="*/ 121 w 124"/>
                <a:gd name="T17" fmla="*/ 135 h 267"/>
                <a:gd name="T18" fmla="*/ 123 w 124"/>
                <a:gd name="T19" fmla="*/ 158 h 267"/>
                <a:gd name="T20" fmla="*/ 123 w 124"/>
                <a:gd name="T21" fmla="*/ 158 h 267"/>
                <a:gd name="T22" fmla="*/ 123 w 124"/>
                <a:gd name="T23" fmla="*/ 174 h 267"/>
                <a:gd name="T24" fmla="*/ 120 w 124"/>
                <a:gd name="T25" fmla="*/ 189 h 267"/>
                <a:gd name="T26" fmla="*/ 118 w 124"/>
                <a:gd name="T27" fmla="*/ 203 h 267"/>
                <a:gd name="T28" fmla="*/ 114 w 124"/>
                <a:gd name="T29" fmla="*/ 217 h 267"/>
                <a:gd name="T30" fmla="*/ 109 w 124"/>
                <a:gd name="T31" fmla="*/ 231 h 267"/>
                <a:gd name="T32" fmla="*/ 103 w 124"/>
                <a:gd name="T33" fmla="*/ 244 h 267"/>
                <a:gd name="T34" fmla="*/ 96 w 124"/>
                <a:gd name="T35" fmla="*/ 256 h 267"/>
                <a:gd name="T36" fmla="*/ 89 w 124"/>
                <a:gd name="T37" fmla="*/ 267 h 267"/>
                <a:gd name="T38" fmla="*/ 89 w 124"/>
                <a:gd name="T39" fmla="*/ 267 h 267"/>
                <a:gd name="T40" fmla="*/ 96 w 124"/>
                <a:gd name="T41" fmla="*/ 258 h 267"/>
                <a:gd name="T42" fmla="*/ 96 w 124"/>
                <a:gd name="T43" fmla="*/ 258 h 267"/>
                <a:gd name="T44" fmla="*/ 109 w 124"/>
                <a:gd name="T45" fmla="*/ 236 h 267"/>
                <a:gd name="T46" fmla="*/ 117 w 124"/>
                <a:gd name="T47" fmla="*/ 213 h 267"/>
                <a:gd name="T48" fmla="*/ 123 w 124"/>
                <a:gd name="T49" fmla="*/ 186 h 267"/>
                <a:gd name="T50" fmla="*/ 124 w 124"/>
                <a:gd name="T51" fmla="*/ 172 h 267"/>
                <a:gd name="T52" fmla="*/ 124 w 124"/>
                <a:gd name="T53" fmla="*/ 158 h 267"/>
                <a:gd name="T54" fmla="*/ 124 w 124"/>
                <a:gd name="T55" fmla="*/ 158 h 267"/>
                <a:gd name="T56" fmla="*/ 123 w 124"/>
                <a:gd name="T57" fmla="*/ 135 h 267"/>
                <a:gd name="T58" fmla="*/ 120 w 124"/>
                <a:gd name="T59" fmla="*/ 113 h 267"/>
                <a:gd name="T60" fmla="*/ 114 w 124"/>
                <a:gd name="T61" fmla="*/ 93 h 267"/>
                <a:gd name="T62" fmla="*/ 104 w 124"/>
                <a:gd name="T63" fmla="*/ 73 h 267"/>
                <a:gd name="T64" fmla="*/ 95 w 124"/>
                <a:gd name="T65" fmla="*/ 56 h 267"/>
                <a:gd name="T66" fmla="*/ 83 w 124"/>
                <a:gd name="T67" fmla="*/ 40 h 267"/>
                <a:gd name="T68" fmla="*/ 69 w 124"/>
                <a:gd name="T69" fmla="*/ 27 h 267"/>
                <a:gd name="T70" fmla="*/ 53 w 124"/>
                <a:gd name="T71" fmla="*/ 16 h 267"/>
                <a:gd name="T72" fmla="*/ 47 w 124"/>
                <a:gd name="T73" fmla="*/ 13 h 267"/>
                <a:gd name="T74" fmla="*/ 0 w 124"/>
                <a:gd name="T75" fmla="*/ 0 h 267"/>
                <a:gd name="T76" fmla="*/ 0 w 124"/>
                <a:gd name="T77" fmla="*/ 0 h 267"/>
                <a:gd name="T78" fmla="*/ 0 w 124"/>
                <a:gd name="T79" fmla="*/ 0 h 267"/>
                <a:gd name="T80" fmla="*/ 16 w 124"/>
                <a:gd name="T81" fmla="*/ 2 h 267"/>
                <a:gd name="T82" fmla="*/ 31 w 124"/>
                <a:gd name="T83" fmla="*/ 6 h 267"/>
                <a:gd name="T84" fmla="*/ 27 w 124"/>
                <a:gd name="T85" fmla="*/ 5 h 267"/>
                <a:gd name="T86" fmla="*/ 27 w 124"/>
                <a:gd name="T87" fmla="*/ 5 h 267"/>
                <a:gd name="T88" fmla="*/ 14 w 124"/>
                <a:gd name="T89" fmla="*/ 2 h 267"/>
                <a:gd name="T90" fmla="*/ 0 w 124"/>
                <a:gd name="T91"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4" h="267">
                  <a:moveTo>
                    <a:pt x="47" y="13"/>
                  </a:moveTo>
                  <a:lnTo>
                    <a:pt x="47" y="13"/>
                  </a:lnTo>
                  <a:lnTo>
                    <a:pt x="62" y="23"/>
                  </a:lnTo>
                  <a:lnTo>
                    <a:pt x="78" y="36"/>
                  </a:lnTo>
                  <a:lnTo>
                    <a:pt x="90" y="51"/>
                  </a:lnTo>
                  <a:lnTo>
                    <a:pt x="101" y="70"/>
                  </a:lnTo>
                  <a:lnTo>
                    <a:pt x="110" y="90"/>
                  </a:lnTo>
                  <a:lnTo>
                    <a:pt x="117" y="112"/>
                  </a:lnTo>
                  <a:lnTo>
                    <a:pt x="121" y="135"/>
                  </a:lnTo>
                  <a:lnTo>
                    <a:pt x="123" y="158"/>
                  </a:lnTo>
                  <a:lnTo>
                    <a:pt x="123" y="158"/>
                  </a:lnTo>
                  <a:lnTo>
                    <a:pt x="123" y="174"/>
                  </a:lnTo>
                  <a:lnTo>
                    <a:pt x="120" y="189"/>
                  </a:lnTo>
                  <a:lnTo>
                    <a:pt x="118" y="203"/>
                  </a:lnTo>
                  <a:lnTo>
                    <a:pt x="114" y="217"/>
                  </a:lnTo>
                  <a:lnTo>
                    <a:pt x="109" y="231"/>
                  </a:lnTo>
                  <a:lnTo>
                    <a:pt x="103" y="244"/>
                  </a:lnTo>
                  <a:lnTo>
                    <a:pt x="96" y="256"/>
                  </a:lnTo>
                  <a:lnTo>
                    <a:pt x="89" y="267"/>
                  </a:lnTo>
                  <a:lnTo>
                    <a:pt x="89" y="267"/>
                  </a:lnTo>
                  <a:lnTo>
                    <a:pt x="96" y="258"/>
                  </a:lnTo>
                  <a:lnTo>
                    <a:pt x="96" y="258"/>
                  </a:lnTo>
                  <a:lnTo>
                    <a:pt x="109" y="236"/>
                  </a:lnTo>
                  <a:lnTo>
                    <a:pt x="117" y="213"/>
                  </a:lnTo>
                  <a:lnTo>
                    <a:pt x="123" y="186"/>
                  </a:lnTo>
                  <a:lnTo>
                    <a:pt x="124" y="172"/>
                  </a:lnTo>
                  <a:lnTo>
                    <a:pt x="124" y="158"/>
                  </a:lnTo>
                  <a:lnTo>
                    <a:pt x="124" y="158"/>
                  </a:lnTo>
                  <a:lnTo>
                    <a:pt x="123" y="135"/>
                  </a:lnTo>
                  <a:lnTo>
                    <a:pt x="120" y="113"/>
                  </a:lnTo>
                  <a:lnTo>
                    <a:pt x="114" y="93"/>
                  </a:lnTo>
                  <a:lnTo>
                    <a:pt x="104" y="73"/>
                  </a:lnTo>
                  <a:lnTo>
                    <a:pt x="95" y="56"/>
                  </a:lnTo>
                  <a:lnTo>
                    <a:pt x="83" y="40"/>
                  </a:lnTo>
                  <a:lnTo>
                    <a:pt x="69" y="27"/>
                  </a:lnTo>
                  <a:lnTo>
                    <a:pt x="53" y="16"/>
                  </a:lnTo>
                  <a:lnTo>
                    <a:pt x="47" y="13"/>
                  </a:lnTo>
                  <a:close/>
                  <a:moveTo>
                    <a:pt x="0" y="0"/>
                  </a:moveTo>
                  <a:lnTo>
                    <a:pt x="0" y="0"/>
                  </a:lnTo>
                  <a:lnTo>
                    <a:pt x="0" y="0"/>
                  </a:lnTo>
                  <a:lnTo>
                    <a:pt x="16" y="2"/>
                  </a:lnTo>
                  <a:lnTo>
                    <a:pt x="31" y="6"/>
                  </a:lnTo>
                  <a:lnTo>
                    <a:pt x="27" y="5"/>
                  </a:lnTo>
                  <a:lnTo>
                    <a:pt x="27" y="5"/>
                  </a:lnTo>
                  <a:lnTo>
                    <a:pt x="14" y="2"/>
                  </a:lnTo>
                  <a:lnTo>
                    <a:pt x="0" y="0"/>
                  </a:lnTo>
                  <a:close/>
                </a:path>
              </a:pathLst>
            </a:custGeom>
            <a:solidFill>
              <a:srgbClr val="3C2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8" name="Freeform 28">
              <a:extLst>
                <a:ext uri="{FF2B5EF4-FFF2-40B4-BE49-F238E27FC236}">
                  <a16:creationId xmlns:a16="http://schemas.microsoft.com/office/drawing/2014/main" id="{C8DA0DFF-6C93-49F4-A37C-26D1D17C2035}"/>
                </a:ext>
              </a:extLst>
            </p:cNvPr>
            <p:cNvSpPr>
              <a:spLocks/>
            </p:cNvSpPr>
            <p:nvPr/>
          </p:nvSpPr>
          <p:spPr bwMode="auto">
            <a:xfrm>
              <a:off x="8212109" y="1679760"/>
              <a:ext cx="82905" cy="273476"/>
            </a:xfrm>
            <a:custGeom>
              <a:avLst/>
              <a:gdLst>
                <a:gd name="T0" fmla="*/ 0 w 77"/>
                <a:gd name="T1" fmla="*/ 0 h 254"/>
                <a:gd name="T2" fmla="*/ 0 w 77"/>
                <a:gd name="T3" fmla="*/ 0 h 254"/>
                <a:gd name="T4" fmla="*/ 15 w 77"/>
                <a:gd name="T5" fmla="*/ 10 h 254"/>
                <a:gd name="T6" fmla="*/ 31 w 77"/>
                <a:gd name="T7" fmla="*/ 23 h 254"/>
                <a:gd name="T8" fmla="*/ 43 w 77"/>
                <a:gd name="T9" fmla="*/ 38 h 254"/>
                <a:gd name="T10" fmla="*/ 54 w 77"/>
                <a:gd name="T11" fmla="*/ 57 h 254"/>
                <a:gd name="T12" fmla="*/ 63 w 77"/>
                <a:gd name="T13" fmla="*/ 77 h 254"/>
                <a:gd name="T14" fmla="*/ 70 w 77"/>
                <a:gd name="T15" fmla="*/ 99 h 254"/>
                <a:gd name="T16" fmla="*/ 74 w 77"/>
                <a:gd name="T17" fmla="*/ 122 h 254"/>
                <a:gd name="T18" fmla="*/ 76 w 77"/>
                <a:gd name="T19" fmla="*/ 145 h 254"/>
                <a:gd name="T20" fmla="*/ 76 w 77"/>
                <a:gd name="T21" fmla="*/ 145 h 254"/>
                <a:gd name="T22" fmla="*/ 76 w 77"/>
                <a:gd name="T23" fmla="*/ 161 h 254"/>
                <a:gd name="T24" fmla="*/ 73 w 77"/>
                <a:gd name="T25" fmla="*/ 176 h 254"/>
                <a:gd name="T26" fmla="*/ 71 w 77"/>
                <a:gd name="T27" fmla="*/ 190 h 254"/>
                <a:gd name="T28" fmla="*/ 67 w 77"/>
                <a:gd name="T29" fmla="*/ 204 h 254"/>
                <a:gd name="T30" fmla="*/ 62 w 77"/>
                <a:gd name="T31" fmla="*/ 218 h 254"/>
                <a:gd name="T32" fmla="*/ 56 w 77"/>
                <a:gd name="T33" fmla="*/ 231 h 254"/>
                <a:gd name="T34" fmla="*/ 49 w 77"/>
                <a:gd name="T35" fmla="*/ 243 h 254"/>
                <a:gd name="T36" fmla="*/ 42 w 77"/>
                <a:gd name="T37" fmla="*/ 254 h 254"/>
                <a:gd name="T38" fmla="*/ 42 w 77"/>
                <a:gd name="T39" fmla="*/ 254 h 254"/>
                <a:gd name="T40" fmla="*/ 49 w 77"/>
                <a:gd name="T41" fmla="*/ 245 h 254"/>
                <a:gd name="T42" fmla="*/ 49 w 77"/>
                <a:gd name="T43" fmla="*/ 245 h 254"/>
                <a:gd name="T44" fmla="*/ 62 w 77"/>
                <a:gd name="T45" fmla="*/ 223 h 254"/>
                <a:gd name="T46" fmla="*/ 70 w 77"/>
                <a:gd name="T47" fmla="*/ 200 h 254"/>
                <a:gd name="T48" fmla="*/ 76 w 77"/>
                <a:gd name="T49" fmla="*/ 173 h 254"/>
                <a:gd name="T50" fmla="*/ 77 w 77"/>
                <a:gd name="T51" fmla="*/ 159 h 254"/>
                <a:gd name="T52" fmla="*/ 77 w 77"/>
                <a:gd name="T53" fmla="*/ 145 h 254"/>
                <a:gd name="T54" fmla="*/ 77 w 77"/>
                <a:gd name="T55" fmla="*/ 145 h 254"/>
                <a:gd name="T56" fmla="*/ 76 w 77"/>
                <a:gd name="T57" fmla="*/ 122 h 254"/>
                <a:gd name="T58" fmla="*/ 73 w 77"/>
                <a:gd name="T59" fmla="*/ 100 h 254"/>
                <a:gd name="T60" fmla="*/ 67 w 77"/>
                <a:gd name="T61" fmla="*/ 80 h 254"/>
                <a:gd name="T62" fmla="*/ 57 w 77"/>
                <a:gd name="T63" fmla="*/ 60 h 254"/>
                <a:gd name="T64" fmla="*/ 48 w 77"/>
                <a:gd name="T65" fmla="*/ 43 h 254"/>
                <a:gd name="T66" fmla="*/ 36 w 77"/>
                <a:gd name="T67" fmla="*/ 27 h 254"/>
                <a:gd name="T68" fmla="*/ 22 w 77"/>
                <a:gd name="T69" fmla="*/ 14 h 254"/>
                <a:gd name="T70" fmla="*/ 6 w 77"/>
                <a:gd name="T71" fmla="*/ 3 h 254"/>
                <a:gd name="T72" fmla="*/ 0 w 77"/>
                <a:gd name="T73"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254">
                  <a:moveTo>
                    <a:pt x="0" y="0"/>
                  </a:moveTo>
                  <a:lnTo>
                    <a:pt x="0" y="0"/>
                  </a:lnTo>
                  <a:lnTo>
                    <a:pt x="15" y="10"/>
                  </a:lnTo>
                  <a:lnTo>
                    <a:pt x="31" y="23"/>
                  </a:lnTo>
                  <a:lnTo>
                    <a:pt x="43" y="38"/>
                  </a:lnTo>
                  <a:lnTo>
                    <a:pt x="54" y="57"/>
                  </a:lnTo>
                  <a:lnTo>
                    <a:pt x="63" y="77"/>
                  </a:lnTo>
                  <a:lnTo>
                    <a:pt x="70" y="99"/>
                  </a:lnTo>
                  <a:lnTo>
                    <a:pt x="74" y="122"/>
                  </a:lnTo>
                  <a:lnTo>
                    <a:pt x="76" y="145"/>
                  </a:lnTo>
                  <a:lnTo>
                    <a:pt x="76" y="145"/>
                  </a:lnTo>
                  <a:lnTo>
                    <a:pt x="76" y="161"/>
                  </a:lnTo>
                  <a:lnTo>
                    <a:pt x="73" y="176"/>
                  </a:lnTo>
                  <a:lnTo>
                    <a:pt x="71" y="190"/>
                  </a:lnTo>
                  <a:lnTo>
                    <a:pt x="67" y="204"/>
                  </a:lnTo>
                  <a:lnTo>
                    <a:pt x="62" y="218"/>
                  </a:lnTo>
                  <a:lnTo>
                    <a:pt x="56" y="231"/>
                  </a:lnTo>
                  <a:lnTo>
                    <a:pt x="49" y="243"/>
                  </a:lnTo>
                  <a:lnTo>
                    <a:pt x="42" y="254"/>
                  </a:lnTo>
                  <a:lnTo>
                    <a:pt x="42" y="254"/>
                  </a:lnTo>
                  <a:lnTo>
                    <a:pt x="49" y="245"/>
                  </a:lnTo>
                  <a:lnTo>
                    <a:pt x="49" y="245"/>
                  </a:lnTo>
                  <a:lnTo>
                    <a:pt x="62" y="223"/>
                  </a:lnTo>
                  <a:lnTo>
                    <a:pt x="70" y="200"/>
                  </a:lnTo>
                  <a:lnTo>
                    <a:pt x="76" y="173"/>
                  </a:lnTo>
                  <a:lnTo>
                    <a:pt x="77" y="159"/>
                  </a:lnTo>
                  <a:lnTo>
                    <a:pt x="77" y="145"/>
                  </a:lnTo>
                  <a:lnTo>
                    <a:pt x="77" y="145"/>
                  </a:lnTo>
                  <a:lnTo>
                    <a:pt x="76" y="122"/>
                  </a:lnTo>
                  <a:lnTo>
                    <a:pt x="73" y="100"/>
                  </a:lnTo>
                  <a:lnTo>
                    <a:pt x="67" y="80"/>
                  </a:lnTo>
                  <a:lnTo>
                    <a:pt x="57" y="60"/>
                  </a:lnTo>
                  <a:lnTo>
                    <a:pt x="48" y="43"/>
                  </a:lnTo>
                  <a:lnTo>
                    <a:pt x="36" y="27"/>
                  </a:lnTo>
                  <a:lnTo>
                    <a:pt x="22" y="14"/>
                  </a:lnTo>
                  <a:lnTo>
                    <a:pt x="6"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9" name="Freeform 29">
              <a:extLst>
                <a:ext uri="{FF2B5EF4-FFF2-40B4-BE49-F238E27FC236}">
                  <a16:creationId xmlns:a16="http://schemas.microsoft.com/office/drawing/2014/main" id="{D99BE1BD-2821-451B-813F-67CC2F83611E}"/>
                </a:ext>
              </a:extLst>
            </p:cNvPr>
            <p:cNvSpPr>
              <a:spLocks/>
            </p:cNvSpPr>
            <p:nvPr/>
          </p:nvSpPr>
          <p:spPr bwMode="auto">
            <a:xfrm>
              <a:off x="8161505" y="1665763"/>
              <a:ext cx="33377" cy="6460"/>
            </a:xfrm>
            <a:custGeom>
              <a:avLst/>
              <a:gdLst>
                <a:gd name="T0" fmla="*/ 0 w 31"/>
                <a:gd name="T1" fmla="*/ 0 h 6"/>
                <a:gd name="T2" fmla="*/ 0 w 31"/>
                <a:gd name="T3" fmla="*/ 0 h 6"/>
                <a:gd name="T4" fmla="*/ 0 w 31"/>
                <a:gd name="T5" fmla="*/ 0 h 6"/>
                <a:gd name="T6" fmla="*/ 16 w 31"/>
                <a:gd name="T7" fmla="*/ 2 h 6"/>
                <a:gd name="T8" fmla="*/ 31 w 31"/>
                <a:gd name="T9" fmla="*/ 6 h 6"/>
                <a:gd name="T10" fmla="*/ 27 w 31"/>
                <a:gd name="T11" fmla="*/ 5 h 6"/>
                <a:gd name="T12" fmla="*/ 27 w 31"/>
                <a:gd name="T13" fmla="*/ 5 h 6"/>
                <a:gd name="T14" fmla="*/ 14 w 31"/>
                <a:gd name="T15" fmla="*/ 2 h 6"/>
                <a:gd name="T16" fmla="*/ 0 w 31"/>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6">
                  <a:moveTo>
                    <a:pt x="0" y="0"/>
                  </a:moveTo>
                  <a:lnTo>
                    <a:pt x="0" y="0"/>
                  </a:lnTo>
                  <a:lnTo>
                    <a:pt x="0" y="0"/>
                  </a:lnTo>
                  <a:lnTo>
                    <a:pt x="16" y="2"/>
                  </a:lnTo>
                  <a:lnTo>
                    <a:pt x="31" y="6"/>
                  </a:lnTo>
                  <a:lnTo>
                    <a:pt x="27" y="5"/>
                  </a:lnTo>
                  <a:lnTo>
                    <a:pt x="27" y="5"/>
                  </a:lnTo>
                  <a:lnTo>
                    <a:pt x="14"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0" name="Freeform 30">
              <a:extLst>
                <a:ext uri="{FF2B5EF4-FFF2-40B4-BE49-F238E27FC236}">
                  <a16:creationId xmlns:a16="http://schemas.microsoft.com/office/drawing/2014/main" id="{6E01145C-59E0-4A62-8816-0D94926211A8}"/>
                </a:ext>
              </a:extLst>
            </p:cNvPr>
            <p:cNvSpPr>
              <a:spLocks/>
            </p:cNvSpPr>
            <p:nvPr/>
          </p:nvSpPr>
          <p:spPr bwMode="auto">
            <a:xfrm>
              <a:off x="8161505" y="2019990"/>
              <a:ext cx="75367" cy="68907"/>
            </a:xfrm>
            <a:custGeom>
              <a:avLst/>
              <a:gdLst>
                <a:gd name="T0" fmla="*/ 70 w 70"/>
                <a:gd name="T1" fmla="*/ 0 h 64"/>
                <a:gd name="T2" fmla="*/ 69 w 70"/>
                <a:gd name="T3" fmla="*/ 0 h 64"/>
                <a:gd name="T4" fmla="*/ 69 w 70"/>
                <a:gd name="T5" fmla="*/ 0 h 64"/>
                <a:gd name="T6" fmla="*/ 69 w 70"/>
                <a:gd name="T7" fmla="*/ 3 h 64"/>
                <a:gd name="T8" fmla="*/ 69 w 70"/>
                <a:gd name="T9" fmla="*/ 3 h 64"/>
                <a:gd name="T10" fmla="*/ 65 w 70"/>
                <a:gd name="T11" fmla="*/ 16 h 64"/>
                <a:gd name="T12" fmla="*/ 61 w 70"/>
                <a:gd name="T13" fmla="*/ 26 h 64"/>
                <a:gd name="T14" fmla="*/ 55 w 70"/>
                <a:gd name="T15" fmla="*/ 37 h 64"/>
                <a:gd name="T16" fmla="*/ 47 w 70"/>
                <a:gd name="T17" fmla="*/ 47 h 64"/>
                <a:gd name="T18" fmla="*/ 38 w 70"/>
                <a:gd name="T19" fmla="*/ 53 h 64"/>
                <a:gd name="T20" fmla="*/ 27 w 70"/>
                <a:gd name="T21" fmla="*/ 59 h 64"/>
                <a:gd name="T22" fmla="*/ 14 w 70"/>
                <a:gd name="T23" fmla="*/ 62 h 64"/>
                <a:gd name="T24" fmla="*/ 2 w 70"/>
                <a:gd name="T25" fmla="*/ 64 h 64"/>
                <a:gd name="T26" fmla="*/ 2 w 70"/>
                <a:gd name="T27" fmla="*/ 64 h 64"/>
                <a:gd name="T28" fmla="*/ 0 w 70"/>
                <a:gd name="T29" fmla="*/ 64 h 64"/>
                <a:gd name="T30" fmla="*/ 0 w 70"/>
                <a:gd name="T31" fmla="*/ 64 h 64"/>
                <a:gd name="T32" fmla="*/ 3 w 70"/>
                <a:gd name="T33" fmla="*/ 64 h 64"/>
                <a:gd name="T34" fmla="*/ 3 w 70"/>
                <a:gd name="T35" fmla="*/ 64 h 64"/>
                <a:gd name="T36" fmla="*/ 16 w 70"/>
                <a:gd name="T37" fmla="*/ 62 h 64"/>
                <a:gd name="T38" fmla="*/ 28 w 70"/>
                <a:gd name="T39" fmla="*/ 59 h 64"/>
                <a:gd name="T40" fmla="*/ 39 w 70"/>
                <a:gd name="T41" fmla="*/ 53 h 64"/>
                <a:gd name="T42" fmla="*/ 50 w 70"/>
                <a:gd name="T43" fmla="*/ 45 h 64"/>
                <a:gd name="T44" fmla="*/ 58 w 70"/>
                <a:gd name="T45" fmla="*/ 36 h 64"/>
                <a:gd name="T46" fmla="*/ 64 w 70"/>
                <a:gd name="T47" fmla="*/ 25 h 64"/>
                <a:gd name="T48" fmla="*/ 69 w 70"/>
                <a:gd name="T49" fmla="*/ 12 h 64"/>
                <a:gd name="T50" fmla="*/ 70 w 70"/>
                <a:gd name="T5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64">
                  <a:moveTo>
                    <a:pt x="70" y="0"/>
                  </a:moveTo>
                  <a:lnTo>
                    <a:pt x="69" y="0"/>
                  </a:lnTo>
                  <a:lnTo>
                    <a:pt x="69" y="0"/>
                  </a:lnTo>
                  <a:lnTo>
                    <a:pt x="69" y="3"/>
                  </a:lnTo>
                  <a:lnTo>
                    <a:pt x="69" y="3"/>
                  </a:lnTo>
                  <a:lnTo>
                    <a:pt x="65" y="16"/>
                  </a:lnTo>
                  <a:lnTo>
                    <a:pt x="61" y="26"/>
                  </a:lnTo>
                  <a:lnTo>
                    <a:pt x="55" y="37"/>
                  </a:lnTo>
                  <a:lnTo>
                    <a:pt x="47" y="47"/>
                  </a:lnTo>
                  <a:lnTo>
                    <a:pt x="38" y="53"/>
                  </a:lnTo>
                  <a:lnTo>
                    <a:pt x="27" y="59"/>
                  </a:lnTo>
                  <a:lnTo>
                    <a:pt x="14" y="62"/>
                  </a:lnTo>
                  <a:lnTo>
                    <a:pt x="2" y="64"/>
                  </a:lnTo>
                  <a:lnTo>
                    <a:pt x="2" y="64"/>
                  </a:lnTo>
                  <a:lnTo>
                    <a:pt x="0" y="64"/>
                  </a:lnTo>
                  <a:lnTo>
                    <a:pt x="0" y="64"/>
                  </a:lnTo>
                  <a:lnTo>
                    <a:pt x="3" y="64"/>
                  </a:lnTo>
                  <a:lnTo>
                    <a:pt x="3" y="64"/>
                  </a:lnTo>
                  <a:lnTo>
                    <a:pt x="16" y="62"/>
                  </a:lnTo>
                  <a:lnTo>
                    <a:pt x="28" y="59"/>
                  </a:lnTo>
                  <a:lnTo>
                    <a:pt x="39" y="53"/>
                  </a:lnTo>
                  <a:lnTo>
                    <a:pt x="50" y="45"/>
                  </a:lnTo>
                  <a:lnTo>
                    <a:pt x="58" y="36"/>
                  </a:lnTo>
                  <a:lnTo>
                    <a:pt x="64" y="25"/>
                  </a:lnTo>
                  <a:lnTo>
                    <a:pt x="69" y="12"/>
                  </a:lnTo>
                  <a:lnTo>
                    <a:pt x="70" y="0"/>
                  </a:lnTo>
                  <a:close/>
                </a:path>
              </a:pathLst>
            </a:custGeom>
            <a:solidFill>
              <a:srgbClr val="1221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1" name="Freeform 31">
              <a:extLst>
                <a:ext uri="{FF2B5EF4-FFF2-40B4-BE49-F238E27FC236}">
                  <a16:creationId xmlns:a16="http://schemas.microsoft.com/office/drawing/2014/main" id="{9F19AEC4-50E8-4C6A-A8C6-5627FA2316BA}"/>
                </a:ext>
              </a:extLst>
            </p:cNvPr>
            <p:cNvSpPr>
              <a:spLocks/>
            </p:cNvSpPr>
            <p:nvPr/>
          </p:nvSpPr>
          <p:spPr bwMode="auto">
            <a:xfrm>
              <a:off x="8161505" y="2019990"/>
              <a:ext cx="75367" cy="68907"/>
            </a:xfrm>
            <a:custGeom>
              <a:avLst/>
              <a:gdLst>
                <a:gd name="T0" fmla="*/ 70 w 70"/>
                <a:gd name="T1" fmla="*/ 0 h 64"/>
                <a:gd name="T2" fmla="*/ 69 w 70"/>
                <a:gd name="T3" fmla="*/ 0 h 64"/>
                <a:gd name="T4" fmla="*/ 69 w 70"/>
                <a:gd name="T5" fmla="*/ 0 h 64"/>
                <a:gd name="T6" fmla="*/ 69 w 70"/>
                <a:gd name="T7" fmla="*/ 3 h 64"/>
                <a:gd name="T8" fmla="*/ 69 w 70"/>
                <a:gd name="T9" fmla="*/ 3 h 64"/>
                <a:gd name="T10" fmla="*/ 65 w 70"/>
                <a:gd name="T11" fmla="*/ 16 h 64"/>
                <a:gd name="T12" fmla="*/ 61 w 70"/>
                <a:gd name="T13" fmla="*/ 26 h 64"/>
                <a:gd name="T14" fmla="*/ 55 w 70"/>
                <a:gd name="T15" fmla="*/ 37 h 64"/>
                <a:gd name="T16" fmla="*/ 47 w 70"/>
                <a:gd name="T17" fmla="*/ 47 h 64"/>
                <a:gd name="T18" fmla="*/ 38 w 70"/>
                <a:gd name="T19" fmla="*/ 53 h 64"/>
                <a:gd name="T20" fmla="*/ 27 w 70"/>
                <a:gd name="T21" fmla="*/ 59 h 64"/>
                <a:gd name="T22" fmla="*/ 14 w 70"/>
                <a:gd name="T23" fmla="*/ 62 h 64"/>
                <a:gd name="T24" fmla="*/ 2 w 70"/>
                <a:gd name="T25" fmla="*/ 64 h 64"/>
                <a:gd name="T26" fmla="*/ 2 w 70"/>
                <a:gd name="T27" fmla="*/ 64 h 64"/>
                <a:gd name="T28" fmla="*/ 0 w 70"/>
                <a:gd name="T29" fmla="*/ 64 h 64"/>
                <a:gd name="T30" fmla="*/ 0 w 70"/>
                <a:gd name="T31" fmla="*/ 64 h 64"/>
                <a:gd name="T32" fmla="*/ 3 w 70"/>
                <a:gd name="T33" fmla="*/ 64 h 64"/>
                <a:gd name="T34" fmla="*/ 3 w 70"/>
                <a:gd name="T35" fmla="*/ 64 h 64"/>
                <a:gd name="T36" fmla="*/ 16 w 70"/>
                <a:gd name="T37" fmla="*/ 62 h 64"/>
                <a:gd name="T38" fmla="*/ 28 w 70"/>
                <a:gd name="T39" fmla="*/ 59 h 64"/>
                <a:gd name="T40" fmla="*/ 39 w 70"/>
                <a:gd name="T41" fmla="*/ 53 h 64"/>
                <a:gd name="T42" fmla="*/ 50 w 70"/>
                <a:gd name="T43" fmla="*/ 45 h 64"/>
                <a:gd name="T44" fmla="*/ 58 w 70"/>
                <a:gd name="T45" fmla="*/ 36 h 64"/>
                <a:gd name="T46" fmla="*/ 64 w 70"/>
                <a:gd name="T47" fmla="*/ 25 h 64"/>
                <a:gd name="T48" fmla="*/ 69 w 70"/>
                <a:gd name="T49" fmla="*/ 12 h 64"/>
                <a:gd name="T50" fmla="*/ 70 w 70"/>
                <a:gd name="T5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64">
                  <a:moveTo>
                    <a:pt x="70" y="0"/>
                  </a:moveTo>
                  <a:lnTo>
                    <a:pt x="69" y="0"/>
                  </a:lnTo>
                  <a:lnTo>
                    <a:pt x="69" y="0"/>
                  </a:lnTo>
                  <a:lnTo>
                    <a:pt x="69" y="3"/>
                  </a:lnTo>
                  <a:lnTo>
                    <a:pt x="69" y="3"/>
                  </a:lnTo>
                  <a:lnTo>
                    <a:pt x="65" y="16"/>
                  </a:lnTo>
                  <a:lnTo>
                    <a:pt x="61" y="26"/>
                  </a:lnTo>
                  <a:lnTo>
                    <a:pt x="55" y="37"/>
                  </a:lnTo>
                  <a:lnTo>
                    <a:pt x="47" y="47"/>
                  </a:lnTo>
                  <a:lnTo>
                    <a:pt x="38" y="53"/>
                  </a:lnTo>
                  <a:lnTo>
                    <a:pt x="27" y="59"/>
                  </a:lnTo>
                  <a:lnTo>
                    <a:pt x="14" y="62"/>
                  </a:lnTo>
                  <a:lnTo>
                    <a:pt x="2" y="64"/>
                  </a:lnTo>
                  <a:lnTo>
                    <a:pt x="2" y="64"/>
                  </a:lnTo>
                  <a:lnTo>
                    <a:pt x="0" y="64"/>
                  </a:lnTo>
                  <a:lnTo>
                    <a:pt x="0" y="64"/>
                  </a:lnTo>
                  <a:lnTo>
                    <a:pt x="3" y="64"/>
                  </a:lnTo>
                  <a:lnTo>
                    <a:pt x="3" y="64"/>
                  </a:lnTo>
                  <a:lnTo>
                    <a:pt x="16" y="62"/>
                  </a:lnTo>
                  <a:lnTo>
                    <a:pt x="28" y="59"/>
                  </a:lnTo>
                  <a:lnTo>
                    <a:pt x="39" y="53"/>
                  </a:lnTo>
                  <a:lnTo>
                    <a:pt x="50" y="45"/>
                  </a:lnTo>
                  <a:lnTo>
                    <a:pt x="58" y="36"/>
                  </a:lnTo>
                  <a:lnTo>
                    <a:pt x="64" y="25"/>
                  </a:lnTo>
                  <a:lnTo>
                    <a:pt x="69" y="12"/>
                  </a:lnTo>
                  <a:lnTo>
                    <a:pt x="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2" name="Freeform 32">
              <a:extLst>
                <a:ext uri="{FF2B5EF4-FFF2-40B4-BE49-F238E27FC236}">
                  <a16:creationId xmlns:a16="http://schemas.microsoft.com/office/drawing/2014/main" id="{1624C894-012F-4866-B56B-A4006AC97570}"/>
                </a:ext>
              </a:extLst>
            </p:cNvPr>
            <p:cNvSpPr>
              <a:spLocks noEditPoints="1"/>
            </p:cNvSpPr>
            <p:nvPr/>
          </p:nvSpPr>
          <p:spPr bwMode="auto">
            <a:xfrm>
              <a:off x="8161505" y="1665763"/>
              <a:ext cx="132432" cy="423134"/>
            </a:xfrm>
            <a:custGeom>
              <a:avLst/>
              <a:gdLst>
                <a:gd name="T0" fmla="*/ 69 w 123"/>
                <a:gd name="T1" fmla="*/ 290 h 393"/>
                <a:gd name="T2" fmla="*/ 69 w 123"/>
                <a:gd name="T3" fmla="*/ 290 h 393"/>
                <a:gd name="T4" fmla="*/ 61 w 123"/>
                <a:gd name="T5" fmla="*/ 304 h 393"/>
                <a:gd name="T6" fmla="*/ 53 w 123"/>
                <a:gd name="T7" fmla="*/ 317 h 393"/>
                <a:gd name="T8" fmla="*/ 44 w 123"/>
                <a:gd name="T9" fmla="*/ 327 h 393"/>
                <a:gd name="T10" fmla="*/ 36 w 123"/>
                <a:gd name="T11" fmla="*/ 337 h 393"/>
                <a:gd name="T12" fmla="*/ 27 w 123"/>
                <a:gd name="T13" fmla="*/ 345 h 393"/>
                <a:gd name="T14" fmla="*/ 17 w 123"/>
                <a:gd name="T15" fmla="*/ 351 h 393"/>
                <a:gd name="T16" fmla="*/ 10 w 123"/>
                <a:gd name="T17" fmla="*/ 355 h 393"/>
                <a:gd name="T18" fmla="*/ 0 w 123"/>
                <a:gd name="T19" fmla="*/ 358 h 393"/>
                <a:gd name="T20" fmla="*/ 0 w 123"/>
                <a:gd name="T21" fmla="*/ 393 h 393"/>
                <a:gd name="T22" fmla="*/ 0 w 123"/>
                <a:gd name="T23" fmla="*/ 393 h 393"/>
                <a:gd name="T24" fmla="*/ 0 w 123"/>
                <a:gd name="T25" fmla="*/ 393 h 393"/>
                <a:gd name="T26" fmla="*/ 0 w 123"/>
                <a:gd name="T27" fmla="*/ 393 h 393"/>
                <a:gd name="T28" fmla="*/ 2 w 123"/>
                <a:gd name="T29" fmla="*/ 393 h 393"/>
                <a:gd name="T30" fmla="*/ 2 w 123"/>
                <a:gd name="T31" fmla="*/ 393 h 393"/>
                <a:gd name="T32" fmla="*/ 14 w 123"/>
                <a:gd name="T33" fmla="*/ 391 h 393"/>
                <a:gd name="T34" fmla="*/ 27 w 123"/>
                <a:gd name="T35" fmla="*/ 388 h 393"/>
                <a:gd name="T36" fmla="*/ 38 w 123"/>
                <a:gd name="T37" fmla="*/ 382 h 393"/>
                <a:gd name="T38" fmla="*/ 47 w 123"/>
                <a:gd name="T39" fmla="*/ 376 h 393"/>
                <a:gd name="T40" fmla="*/ 55 w 123"/>
                <a:gd name="T41" fmla="*/ 366 h 393"/>
                <a:gd name="T42" fmla="*/ 61 w 123"/>
                <a:gd name="T43" fmla="*/ 355 h 393"/>
                <a:gd name="T44" fmla="*/ 65 w 123"/>
                <a:gd name="T45" fmla="*/ 345 h 393"/>
                <a:gd name="T46" fmla="*/ 69 w 123"/>
                <a:gd name="T47" fmla="*/ 332 h 393"/>
                <a:gd name="T48" fmla="*/ 69 w 123"/>
                <a:gd name="T49" fmla="*/ 332 h 393"/>
                <a:gd name="T50" fmla="*/ 69 w 123"/>
                <a:gd name="T51" fmla="*/ 326 h 393"/>
                <a:gd name="T52" fmla="*/ 69 w 123"/>
                <a:gd name="T53" fmla="*/ 290 h 393"/>
                <a:gd name="T54" fmla="*/ 0 w 123"/>
                <a:gd name="T55" fmla="*/ 0 h 393"/>
                <a:gd name="T56" fmla="*/ 0 w 123"/>
                <a:gd name="T57" fmla="*/ 317 h 393"/>
                <a:gd name="T58" fmla="*/ 0 w 123"/>
                <a:gd name="T59" fmla="*/ 317 h 393"/>
                <a:gd name="T60" fmla="*/ 19 w 123"/>
                <a:gd name="T61" fmla="*/ 315 h 393"/>
                <a:gd name="T62" fmla="*/ 36 w 123"/>
                <a:gd name="T63" fmla="*/ 309 h 393"/>
                <a:gd name="T64" fmla="*/ 53 w 123"/>
                <a:gd name="T65" fmla="*/ 301 h 393"/>
                <a:gd name="T66" fmla="*/ 69 w 123"/>
                <a:gd name="T67" fmla="*/ 290 h 393"/>
                <a:gd name="T68" fmla="*/ 69 w 123"/>
                <a:gd name="T69" fmla="*/ 289 h 393"/>
                <a:gd name="T70" fmla="*/ 69 w 123"/>
                <a:gd name="T71" fmla="*/ 289 h 393"/>
                <a:gd name="T72" fmla="*/ 79 w 123"/>
                <a:gd name="T73" fmla="*/ 279 h 393"/>
                <a:gd name="T74" fmla="*/ 89 w 123"/>
                <a:gd name="T75" fmla="*/ 267 h 393"/>
                <a:gd name="T76" fmla="*/ 89 w 123"/>
                <a:gd name="T77" fmla="*/ 267 h 393"/>
                <a:gd name="T78" fmla="*/ 96 w 123"/>
                <a:gd name="T79" fmla="*/ 256 h 393"/>
                <a:gd name="T80" fmla="*/ 103 w 123"/>
                <a:gd name="T81" fmla="*/ 244 h 393"/>
                <a:gd name="T82" fmla="*/ 109 w 123"/>
                <a:gd name="T83" fmla="*/ 231 h 393"/>
                <a:gd name="T84" fmla="*/ 114 w 123"/>
                <a:gd name="T85" fmla="*/ 217 h 393"/>
                <a:gd name="T86" fmla="*/ 118 w 123"/>
                <a:gd name="T87" fmla="*/ 203 h 393"/>
                <a:gd name="T88" fmla="*/ 120 w 123"/>
                <a:gd name="T89" fmla="*/ 189 h 393"/>
                <a:gd name="T90" fmla="*/ 123 w 123"/>
                <a:gd name="T91" fmla="*/ 174 h 393"/>
                <a:gd name="T92" fmla="*/ 123 w 123"/>
                <a:gd name="T93" fmla="*/ 158 h 393"/>
                <a:gd name="T94" fmla="*/ 123 w 123"/>
                <a:gd name="T95" fmla="*/ 158 h 393"/>
                <a:gd name="T96" fmla="*/ 121 w 123"/>
                <a:gd name="T97" fmla="*/ 135 h 393"/>
                <a:gd name="T98" fmla="*/ 117 w 123"/>
                <a:gd name="T99" fmla="*/ 112 h 393"/>
                <a:gd name="T100" fmla="*/ 110 w 123"/>
                <a:gd name="T101" fmla="*/ 90 h 393"/>
                <a:gd name="T102" fmla="*/ 101 w 123"/>
                <a:gd name="T103" fmla="*/ 70 h 393"/>
                <a:gd name="T104" fmla="*/ 90 w 123"/>
                <a:gd name="T105" fmla="*/ 51 h 393"/>
                <a:gd name="T106" fmla="*/ 78 w 123"/>
                <a:gd name="T107" fmla="*/ 36 h 393"/>
                <a:gd name="T108" fmla="*/ 62 w 123"/>
                <a:gd name="T109" fmla="*/ 23 h 393"/>
                <a:gd name="T110" fmla="*/ 47 w 123"/>
                <a:gd name="T111" fmla="*/ 13 h 393"/>
                <a:gd name="T112" fmla="*/ 47 w 123"/>
                <a:gd name="T113" fmla="*/ 13 h 393"/>
                <a:gd name="T114" fmla="*/ 31 w 123"/>
                <a:gd name="T115" fmla="*/ 6 h 393"/>
                <a:gd name="T116" fmla="*/ 31 w 123"/>
                <a:gd name="T117" fmla="*/ 6 h 393"/>
                <a:gd name="T118" fmla="*/ 16 w 123"/>
                <a:gd name="T119" fmla="*/ 2 h 393"/>
                <a:gd name="T120" fmla="*/ 0 w 123"/>
                <a:gd name="T1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3" h="393">
                  <a:moveTo>
                    <a:pt x="69" y="290"/>
                  </a:moveTo>
                  <a:lnTo>
                    <a:pt x="69" y="290"/>
                  </a:lnTo>
                  <a:lnTo>
                    <a:pt x="61" y="304"/>
                  </a:lnTo>
                  <a:lnTo>
                    <a:pt x="53" y="317"/>
                  </a:lnTo>
                  <a:lnTo>
                    <a:pt x="44" y="327"/>
                  </a:lnTo>
                  <a:lnTo>
                    <a:pt x="36" y="337"/>
                  </a:lnTo>
                  <a:lnTo>
                    <a:pt x="27" y="345"/>
                  </a:lnTo>
                  <a:lnTo>
                    <a:pt x="17" y="351"/>
                  </a:lnTo>
                  <a:lnTo>
                    <a:pt x="10" y="355"/>
                  </a:lnTo>
                  <a:lnTo>
                    <a:pt x="0" y="358"/>
                  </a:lnTo>
                  <a:lnTo>
                    <a:pt x="0" y="393"/>
                  </a:lnTo>
                  <a:lnTo>
                    <a:pt x="0" y="393"/>
                  </a:lnTo>
                  <a:lnTo>
                    <a:pt x="0" y="393"/>
                  </a:lnTo>
                  <a:lnTo>
                    <a:pt x="0" y="393"/>
                  </a:lnTo>
                  <a:lnTo>
                    <a:pt x="2" y="393"/>
                  </a:lnTo>
                  <a:lnTo>
                    <a:pt x="2" y="393"/>
                  </a:lnTo>
                  <a:lnTo>
                    <a:pt x="14" y="391"/>
                  </a:lnTo>
                  <a:lnTo>
                    <a:pt x="27" y="388"/>
                  </a:lnTo>
                  <a:lnTo>
                    <a:pt x="38" y="382"/>
                  </a:lnTo>
                  <a:lnTo>
                    <a:pt x="47" y="376"/>
                  </a:lnTo>
                  <a:lnTo>
                    <a:pt x="55" y="366"/>
                  </a:lnTo>
                  <a:lnTo>
                    <a:pt x="61" y="355"/>
                  </a:lnTo>
                  <a:lnTo>
                    <a:pt x="65" y="345"/>
                  </a:lnTo>
                  <a:lnTo>
                    <a:pt x="69" y="332"/>
                  </a:lnTo>
                  <a:lnTo>
                    <a:pt x="69" y="332"/>
                  </a:lnTo>
                  <a:lnTo>
                    <a:pt x="69" y="326"/>
                  </a:lnTo>
                  <a:lnTo>
                    <a:pt x="69" y="290"/>
                  </a:lnTo>
                  <a:close/>
                  <a:moveTo>
                    <a:pt x="0" y="0"/>
                  </a:moveTo>
                  <a:lnTo>
                    <a:pt x="0" y="317"/>
                  </a:lnTo>
                  <a:lnTo>
                    <a:pt x="0" y="317"/>
                  </a:lnTo>
                  <a:lnTo>
                    <a:pt x="19" y="315"/>
                  </a:lnTo>
                  <a:lnTo>
                    <a:pt x="36" y="309"/>
                  </a:lnTo>
                  <a:lnTo>
                    <a:pt x="53" y="301"/>
                  </a:lnTo>
                  <a:lnTo>
                    <a:pt x="69" y="290"/>
                  </a:lnTo>
                  <a:lnTo>
                    <a:pt x="69" y="289"/>
                  </a:lnTo>
                  <a:lnTo>
                    <a:pt x="69" y="289"/>
                  </a:lnTo>
                  <a:lnTo>
                    <a:pt x="79" y="279"/>
                  </a:lnTo>
                  <a:lnTo>
                    <a:pt x="89" y="267"/>
                  </a:lnTo>
                  <a:lnTo>
                    <a:pt x="89" y="267"/>
                  </a:lnTo>
                  <a:lnTo>
                    <a:pt x="96" y="256"/>
                  </a:lnTo>
                  <a:lnTo>
                    <a:pt x="103" y="244"/>
                  </a:lnTo>
                  <a:lnTo>
                    <a:pt x="109" y="231"/>
                  </a:lnTo>
                  <a:lnTo>
                    <a:pt x="114" y="217"/>
                  </a:lnTo>
                  <a:lnTo>
                    <a:pt x="118" y="203"/>
                  </a:lnTo>
                  <a:lnTo>
                    <a:pt x="120" y="189"/>
                  </a:lnTo>
                  <a:lnTo>
                    <a:pt x="123" y="174"/>
                  </a:lnTo>
                  <a:lnTo>
                    <a:pt x="123" y="158"/>
                  </a:lnTo>
                  <a:lnTo>
                    <a:pt x="123" y="158"/>
                  </a:lnTo>
                  <a:lnTo>
                    <a:pt x="121" y="135"/>
                  </a:lnTo>
                  <a:lnTo>
                    <a:pt x="117" y="112"/>
                  </a:lnTo>
                  <a:lnTo>
                    <a:pt x="110" y="90"/>
                  </a:lnTo>
                  <a:lnTo>
                    <a:pt x="101" y="70"/>
                  </a:lnTo>
                  <a:lnTo>
                    <a:pt x="90" y="51"/>
                  </a:lnTo>
                  <a:lnTo>
                    <a:pt x="78" y="36"/>
                  </a:lnTo>
                  <a:lnTo>
                    <a:pt x="62" y="23"/>
                  </a:lnTo>
                  <a:lnTo>
                    <a:pt x="47" y="13"/>
                  </a:lnTo>
                  <a:lnTo>
                    <a:pt x="47" y="13"/>
                  </a:lnTo>
                  <a:lnTo>
                    <a:pt x="31" y="6"/>
                  </a:lnTo>
                  <a:lnTo>
                    <a:pt x="31" y="6"/>
                  </a:lnTo>
                  <a:lnTo>
                    <a:pt x="16" y="2"/>
                  </a:lnTo>
                  <a:lnTo>
                    <a:pt x="0" y="0"/>
                  </a:lnTo>
                  <a:close/>
                </a:path>
              </a:pathLst>
            </a:custGeom>
            <a:solidFill>
              <a:srgbClr val="B991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3" name="Freeform 33">
              <a:extLst>
                <a:ext uri="{FF2B5EF4-FFF2-40B4-BE49-F238E27FC236}">
                  <a16:creationId xmlns:a16="http://schemas.microsoft.com/office/drawing/2014/main" id="{E305C820-88C7-46D8-8091-8088C71BE3FB}"/>
                </a:ext>
              </a:extLst>
            </p:cNvPr>
            <p:cNvSpPr>
              <a:spLocks/>
            </p:cNvSpPr>
            <p:nvPr/>
          </p:nvSpPr>
          <p:spPr bwMode="auto">
            <a:xfrm>
              <a:off x="8161505" y="1978000"/>
              <a:ext cx="74291" cy="110897"/>
            </a:xfrm>
            <a:custGeom>
              <a:avLst/>
              <a:gdLst>
                <a:gd name="T0" fmla="*/ 69 w 69"/>
                <a:gd name="T1" fmla="*/ 0 h 103"/>
                <a:gd name="T2" fmla="*/ 69 w 69"/>
                <a:gd name="T3" fmla="*/ 0 h 103"/>
                <a:gd name="T4" fmla="*/ 61 w 69"/>
                <a:gd name="T5" fmla="*/ 14 h 103"/>
                <a:gd name="T6" fmla="*/ 53 w 69"/>
                <a:gd name="T7" fmla="*/ 27 h 103"/>
                <a:gd name="T8" fmla="*/ 44 w 69"/>
                <a:gd name="T9" fmla="*/ 37 h 103"/>
                <a:gd name="T10" fmla="*/ 36 w 69"/>
                <a:gd name="T11" fmla="*/ 47 h 103"/>
                <a:gd name="T12" fmla="*/ 27 w 69"/>
                <a:gd name="T13" fmla="*/ 55 h 103"/>
                <a:gd name="T14" fmla="*/ 17 w 69"/>
                <a:gd name="T15" fmla="*/ 61 h 103"/>
                <a:gd name="T16" fmla="*/ 10 w 69"/>
                <a:gd name="T17" fmla="*/ 65 h 103"/>
                <a:gd name="T18" fmla="*/ 0 w 69"/>
                <a:gd name="T19" fmla="*/ 68 h 103"/>
                <a:gd name="T20" fmla="*/ 0 w 69"/>
                <a:gd name="T21" fmla="*/ 103 h 103"/>
                <a:gd name="T22" fmla="*/ 0 w 69"/>
                <a:gd name="T23" fmla="*/ 103 h 103"/>
                <a:gd name="T24" fmla="*/ 0 w 69"/>
                <a:gd name="T25" fmla="*/ 103 h 103"/>
                <a:gd name="T26" fmla="*/ 0 w 69"/>
                <a:gd name="T27" fmla="*/ 103 h 103"/>
                <a:gd name="T28" fmla="*/ 2 w 69"/>
                <a:gd name="T29" fmla="*/ 103 h 103"/>
                <a:gd name="T30" fmla="*/ 2 w 69"/>
                <a:gd name="T31" fmla="*/ 103 h 103"/>
                <a:gd name="T32" fmla="*/ 14 w 69"/>
                <a:gd name="T33" fmla="*/ 101 h 103"/>
                <a:gd name="T34" fmla="*/ 27 w 69"/>
                <a:gd name="T35" fmla="*/ 98 h 103"/>
                <a:gd name="T36" fmla="*/ 38 w 69"/>
                <a:gd name="T37" fmla="*/ 92 h 103"/>
                <a:gd name="T38" fmla="*/ 47 w 69"/>
                <a:gd name="T39" fmla="*/ 86 h 103"/>
                <a:gd name="T40" fmla="*/ 55 w 69"/>
                <a:gd name="T41" fmla="*/ 76 h 103"/>
                <a:gd name="T42" fmla="*/ 61 w 69"/>
                <a:gd name="T43" fmla="*/ 65 h 103"/>
                <a:gd name="T44" fmla="*/ 65 w 69"/>
                <a:gd name="T45" fmla="*/ 55 h 103"/>
                <a:gd name="T46" fmla="*/ 69 w 69"/>
                <a:gd name="T47" fmla="*/ 42 h 103"/>
                <a:gd name="T48" fmla="*/ 69 w 69"/>
                <a:gd name="T49" fmla="*/ 42 h 103"/>
                <a:gd name="T50" fmla="*/ 69 w 69"/>
                <a:gd name="T51" fmla="*/ 36 h 103"/>
                <a:gd name="T52" fmla="*/ 69 w 69"/>
                <a:gd name="T5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103">
                  <a:moveTo>
                    <a:pt x="69" y="0"/>
                  </a:moveTo>
                  <a:lnTo>
                    <a:pt x="69" y="0"/>
                  </a:lnTo>
                  <a:lnTo>
                    <a:pt x="61" y="14"/>
                  </a:lnTo>
                  <a:lnTo>
                    <a:pt x="53" y="27"/>
                  </a:lnTo>
                  <a:lnTo>
                    <a:pt x="44" y="37"/>
                  </a:lnTo>
                  <a:lnTo>
                    <a:pt x="36" y="47"/>
                  </a:lnTo>
                  <a:lnTo>
                    <a:pt x="27" y="55"/>
                  </a:lnTo>
                  <a:lnTo>
                    <a:pt x="17" y="61"/>
                  </a:lnTo>
                  <a:lnTo>
                    <a:pt x="10" y="65"/>
                  </a:lnTo>
                  <a:lnTo>
                    <a:pt x="0" y="68"/>
                  </a:lnTo>
                  <a:lnTo>
                    <a:pt x="0" y="103"/>
                  </a:lnTo>
                  <a:lnTo>
                    <a:pt x="0" y="103"/>
                  </a:lnTo>
                  <a:lnTo>
                    <a:pt x="0" y="103"/>
                  </a:lnTo>
                  <a:lnTo>
                    <a:pt x="0" y="103"/>
                  </a:lnTo>
                  <a:lnTo>
                    <a:pt x="2" y="103"/>
                  </a:lnTo>
                  <a:lnTo>
                    <a:pt x="2" y="103"/>
                  </a:lnTo>
                  <a:lnTo>
                    <a:pt x="14" y="101"/>
                  </a:lnTo>
                  <a:lnTo>
                    <a:pt x="27" y="98"/>
                  </a:lnTo>
                  <a:lnTo>
                    <a:pt x="38" y="92"/>
                  </a:lnTo>
                  <a:lnTo>
                    <a:pt x="47" y="86"/>
                  </a:lnTo>
                  <a:lnTo>
                    <a:pt x="55" y="76"/>
                  </a:lnTo>
                  <a:lnTo>
                    <a:pt x="61" y="65"/>
                  </a:lnTo>
                  <a:lnTo>
                    <a:pt x="65" y="55"/>
                  </a:lnTo>
                  <a:lnTo>
                    <a:pt x="69" y="42"/>
                  </a:lnTo>
                  <a:lnTo>
                    <a:pt x="69" y="42"/>
                  </a:lnTo>
                  <a:lnTo>
                    <a:pt x="69" y="36"/>
                  </a:lnTo>
                  <a:lnTo>
                    <a:pt x="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4" name="Freeform 34">
              <a:extLst>
                <a:ext uri="{FF2B5EF4-FFF2-40B4-BE49-F238E27FC236}">
                  <a16:creationId xmlns:a16="http://schemas.microsoft.com/office/drawing/2014/main" id="{27AE4E8B-73E2-4E7C-9DF5-A37518BFFF65}"/>
                </a:ext>
              </a:extLst>
            </p:cNvPr>
            <p:cNvSpPr>
              <a:spLocks/>
            </p:cNvSpPr>
            <p:nvPr/>
          </p:nvSpPr>
          <p:spPr bwMode="auto">
            <a:xfrm>
              <a:off x="8161505" y="1665763"/>
              <a:ext cx="132432" cy="341307"/>
            </a:xfrm>
            <a:custGeom>
              <a:avLst/>
              <a:gdLst>
                <a:gd name="T0" fmla="*/ 0 w 123"/>
                <a:gd name="T1" fmla="*/ 0 h 317"/>
                <a:gd name="T2" fmla="*/ 0 w 123"/>
                <a:gd name="T3" fmla="*/ 317 h 317"/>
                <a:gd name="T4" fmla="*/ 0 w 123"/>
                <a:gd name="T5" fmla="*/ 317 h 317"/>
                <a:gd name="T6" fmla="*/ 19 w 123"/>
                <a:gd name="T7" fmla="*/ 315 h 317"/>
                <a:gd name="T8" fmla="*/ 36 w 123"/>
                <a:gd name="T9" fmla="*/ 309 h 317"/>
                <a:gd name="T10" fmla="*/ 53 w 123"/>
                <a:gd name="T11" fmla="*/ 301 h 317"/>
                <a:gd name="T12" fmla="*/ 69 w 123"/>
                <a:gd name="T13" fmla="*/ 290 h 317"/>
                <a:gd name="T14" fmla="*/ 69 w 123"/>
                <a:gd name="T15" fmla="*/ 289 h 317"/>
                <a:gd name="T16" fmla="*/ 69 w 123"/>
                <a:gd name="T17" fmla="*/ 289 h 317"/>
                <a:gd name="T18" fmla="*/ 79 w 123"/>
                <a:gd name="T19" fmla="*/ 279 h 317"/>
                <a:gd name="T20" fmla="*/ 89 w 123"/>
                <a:gd name="T21" fmla="*/ 267 h 317"/>
                <a:gd name="T22" fmla="*/ 89 w 123"/>
                <a:gd name="T23" fmla="*/ 267 h 317"/>
                <a:gd name="T24" fmla="*/ 96 w 123"/>
                <a:gd name="T25" fmla="*/ 256 h 317"/>
                <a:gd name="T26" fmla="*/ 103 w 123"/>
                <a:gd name="T27" fmla="*/ 244 h 317"/>
                <a:gd name="T28" fmla="*/ 109 w 123"/>
                <a:gd name="T29" fmla="*/ 231 h 317"/>
                <a:gd name="T30" fmla="*/ 114 w 123"/>
                <a:gd name="T31" fmla="*/ 217 h 317"/>
                <a:gd name="T32" fmla="*/ 118 w 123"/>
                <a:gd name="T33" fmla="*/ 203 h 317"/>
                <a:gd name="T34" fmla="*/ 120 w 123"/>
                <a:gd name="T35" fmla="*/ 189 h 317"/>
                <a:gd name="T36" fmla="*/ 123 w 123"/>
                <a:gd name="T37" fmla="*/ 174 h 317"/>
                <a:gd name="T38" fmla="*/ 123 w 123"/>
                <a:gd name="T39" fmla="*/ 158 h 317"/>
                <a:gd name="T40" fmla="*/ 123 w 123"/>
                <a:gd name="T41" fmla="*/ 158 h 317"/>
                <a:gd name="T42" fmla="*/ 121 w 123"/>
                <a:gd name="T43" fmla="*/ 135 h 317"/>
                <a:gd name="T44" fmla="*/ 117 w 123"/>
                <a:gd name="T45" fmla="*/ 112 h 317"/>
                <a:gd name="T46" fmla="*/ 110 w 123"/>
                <a:gd name="T47" fmla="*/ 90 h 317"/>
                <a:gd name="T48" fmla="*/ 101 w 123"/>
                <a:gd name="T49" fmla="*/ 70 h 317"/>
                <a:gd name="T50" fmla="*/ 90 w 123"/>
                <a:gd name="T51" fmla="*/ 51 h 317"/>
                <a:gd name="T52" fmla="*/ 78 w 123"/>
                <a:gd name="T53" fmla="*/ 36 h 317"/>
                <a:gd name="T54" fmla="*/ 62 w 123"/>
                <a:gd name="T55" fmla="*/ 23 h 317"/>
                <a:gd name="T56" fmla="*/ 47 w 123"/>
                <a:gd name="T57" fmla="*/ 13 h 317"/>
                <a:gd name="T58" fmla="*/ 47 w 123"/>
                <a:gd name="T59" fmla="*/ 13 h 317"/>
                <a:gd name="T60" fmla="*/ 31 w 123"/>
                <a:gd name="T61" fmla="*/ 6 h 317"/>
                <a:gd name="T62" fmla="*/ 31 w 123"/>
                <a:gd name="T63" fmla="*/ 6 h 317"/>
                <a:gd name="T64" fmla="*/ 16 w 123"/>
                <a:gd name="T65" fmla="*/ 2 h 317"/>
                <a:gd name="T66" fmla="*/ 0 w 123"/>
                <a:gd name="T67"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3" h="317">
                  <a:moveTo>
                    <a:pt x="0" y="0"/>
                  </a:moveTo>
                  <a:lnTo>
                    <a:pt x="0" y="317"/>
                  </a:lnTo>
                  <a:lnTo>
                    <a:pt x="0" y="317"/>
                  </a:lnTo>
                  <a:lnTo>
                    <a:pt x="19" y="315"/>
                  </a:lnTo>
                  <a:lnTo>
                    <a:pt x="36" y="309"/>
                  </a:lnTo>
                  <a:lnTo>
                    <a:pt x="53" y="301"/>
                  </a:lnTo>
                  <a:lnTo>
                    <a:pt x="69" y="290"/>
                  </a:lnTo>
                  <a:lnTo>
                    <a:pt x="69" y="289"/>
                  </a:lnTo>
                  <a:lnTo>
                    <a:pt x="69" y="289"/>
                  </a:lnTo>
                  <a:lnTo>
                    <a:pt x="79" y="279"/>
                  </a:lnTo>
                  <a:lnTo>
                    <a:pt x="89" y="267"/>
                  </a:lnTo>
                  <a:lnTo>
                    <a:pt x="89" y="267"/>
                  </a:lnTo>
                  <a:lnTo>
                    <a:pt x="96" y="256"/>
                  </a:lnTo>
                  <a:lnTo>
                    <a:pt x="103" y="244"/>
                  </a:lnTo>
                  <a:lnTo>
                    <a:pt x="109" y="231"/>
                  </a:lnTo>
                  <a:lnTo>
                    <a:pt x="114" y="217"/>
                  </a:lnTo>
                  <a:lnTo>
                    <a:pt x="118" y="203"/>
                  </a:lnTo>
                  <a:lnTo>
                    <a:pt x="120" y="189"/>
                  </a:lnTo>
                  <a:lnTo>
                    <a:pt x="123" y="174"/>
                  </a:lnTo>
                  <a:lnTo>
                    <a:pt x="123" y="158"/>
                  </a:lnTo>
                  <a:lnTo>
                    <a:pt x="123" y="158"/>
                  </a:lnTo>
                  <a:lnTo>
                    <a:pt x="121" y="135"/>
                  </a:lnTo>
                  <a:lnTo>
                    <a:pt x="117" y="112"/>
                  </a:lnTo>
                  <a:lnTo>
                    <a:pt x="110" y="90"/>
                  </a:lnTo>
                  <a:lnTo>
                    <a:pt x="101" y="70"/>
                  </a:lnTo>
                  <a:lnTo>
                    <a:pt x="90" y="51"/>
                  </a:lnTo>
                  <a:lnTo>
                    <a:pt x="78" y="36"/>
                  </a:lnTo>
                  <a:lnTo>
                    <a:pt x="62" y="23"/>
                  </a:lnTo>
                  <a:lnTo>
                    <a:pt x="47" y="13"/>
                  </a:lnTo>
                  <a:lnTo>
                    <a:pt x="47" y="13"/>
                  </a:lnTo>
                  <a:lnTo>
                    <a:pt x="31" y="6"/>
                  </a:lnTo>
                  <a:lnTo>
                    <a:pt x="31" y="6"/>
                  </a:lnTo>
                  <a:lnTo>
                    <a:pt x="16"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5" name="Freeform 35">
              <a:extLst>
                <a:ext uri="{FF2B5EF4-FFF2-40B4-BE49-F238E27FC236}">
                  <a16:creationId xmlns:a16="http://schemas.microsoft.com/office/drawing/2014/main" id="{47CC9930-8371-4FEF-9290-DCA3270D9BF7}"/>
                </a:ext>
              </a:extLst>
            </p:cNvPr>
            <p:cNvSpPr>
              <a:spLocks/>
            </p:cNvSpPr>
            <p:nvPr/>
          </p:nvSpPr>
          <p:spPr bwMode="auto">
            <a:xfrm>
              <a:off x="8235796" y="197800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A298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 name="Freeform 36">
              <a:extLst>
                <a:ext uri="{FF2B5EF4-FFF2-40B4-BE49-F238E27FC236}">
                  <a16:creationId xmlns:a16="http://schemas.microsoft.com/office/drawing/2014/main" id="{97053922-8A6C-4F26-B194-2D8B491933CB}"/>
                </a:ext>
              </a:extLst>
            </p:cNvPr>
            <p:cNvSpPr>
              <a:spLocks/>
            </p:cNvSpPr>
            <p:nvPr/>
          </p:nvSpPr>
          <p:spPr bwMode="auto">
            <a:xfrm>
              <a:off x="8235796" y="197800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 name="Freeform 37">
              <a:extLst>
                <a:ext uri="{FF2B5EF4-FFF2-40B4-BE49-F238E27FC236}">
                  <a16:creationId xmlns:a16="http://schemas.microsoft.com/office/drawing/2014/main" id="{E8CE3D51-5CA7-4545-B41B-314F01A23D4F}"/>
                </a:ext>
              </a:extLst>
            </p:cNvPr>
            <p:cNvSpPr>
              <a:spLocks/>
            </p:cNvSpPr>
            <p:nvPr/>
          </p:nvSpPr>
          <p:spPr bwMode="auto">
            <a:xfrm>
              <a:off x="8161505" y="1978000"/>
              <a:ext cx="74291" cy="73214"/>
            </a:xfrm>
            <a:custGeom>
              <a:avLst/>
              <a:gdLst>
                <a:gd name="T0" fmla="*/ 69 w 69"/>
                <a:gd name="T1" fmla="*/ 0 h 68"/>
                <a:gd name="T2" fmla="*/ 69 w 69"/>
                <a:gd name="T3" fmla="*/ 0 h 68"/>
                <a:gd name="T4" fmla="*/ 53 w 69"/>
                <a:gd name="T5" fmla="*/ 11 h 68"/>
                <a:gd name="T6" fmla="*/ 36 w 69"/>
                <a:gd name="T7" fmla="*/ 19 h 68"/>
                <a:gd name="T8" fmla="*/ 19 w 69"/>
                <a:gd name="T9" fmla="*/ 25 h 68"/>
                <a:gd name="T10" fmla="*/ 0 w 69"/>
                <a:gd name="T11" fmla="*/ 27 h 68"/>
                <a:gd name="T12" fmla="*/ 0 w 69"/>
                <a:gd name="T13" fmla="*/ 68 h 68"/>
                <a:gd name="T14" fmla="*/ 0 w 69"/>
                <a:gd name="T15" fmla="*/ 68 h 68"/>
                <a:gd name="T16" fmla="*/ 10 w 69"/>
                <a:gd name="T17" fmla="*/ 65 h 68"/>
                <a:gd name="T18" fmla="*/ 17 w 69"/>
                <a:gd name="T19" fmla="*/ 61 h 68"/>
                <a:gd name="T20" fmla="*/ 27 w 69"/>
                <a:gd name="T21" fmla="*/ 55 h 68"/>
                <a:gd name="T22" fmla="*/ 36 w 69"/>
                <a:gd name="T23" fmla="*/ 47 h 68"/>
                <a:gd name="T24" fmla="*/ 44 w 69"/>
                <a:gd name="T25" fmla="*/ 37 h 68"/>
                <a:gd name="T26" fmla="*/ 53 w 69"/>
                <a:gd name="T27" fmla="*/ 27 h 68"/>
                <a:gd name="T28" fmla="*/ 61 w 69"/>
                <a:gd name="T29" fmla="*/ 14 h 68"/>
                <a:gd name="T30" fmla="*/ 69 w 69"/>
                <a:gd name="T31" fmla="*/ 0 h 68"/>
                <a:gd name="T32" fmla="*/ 69 w 69"/>
                <a:gd name="T3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68">
                  <a:moveTo>
                    <a:pt x="69" y="0"/>
                  </a:moveTo>
                  <a:lnTo>
                    <a:pt x="69" y="0"/>
                  </a:lnTo>
                  <a:lnTo>
                    <a:pt x="53" y="11"/>
                  </a:lnTo>
                  <a:lnTo>
                    <a:pt x="36" y="19"/>
                  </a:lnTo>
                  <a:lnTo>
                    <a:pt x="19" y="25"/>
                  </a:lnTo>
                  <a:lnTo>
                    <a:pt x="0" y="27"/>
                  </a:lnTo>
                  <a:lnTo>
                    <a:pt x="0" y="68"/>
                  </a:lnTo>
                  <a:lnTo>
                    <a:pt x="0" y="68"/>
                  </a:lnTo>
                  <a:lnTo>
                    <a:pt x="10" y="65"/>
                  </a:lnTo>
                  <a:lnTo>
                    <a:pt x="17" y="61"/>
                  </a:lnTo>
                  <a:lnTo>
                    <a:pt x="27" y="55"/>
                  </a:lnTo>
                  <a:lnTo>
                    <a:pt x="36" y="47"/>
                  </a:lnTo>
                  <a:lnTo>
                    <a:pt x="44" y="37"/>
                  </a:lnTo>
                  <a:lnTo>
                    <a:pt x="53" y="27"/>
                  </a:lnTo>
                  <a:lnTo>
                    <a:pt x="61" y="14"/>
                  </a:lnTo>
                  <a:lnTo>
                    <a:pt x="69" y="0"/>
                  </a:lnTo>
                  <a:lnTo>
                    <a:pt x="69" y="0"/>
                  </a:lnTo>
                  <a:close/>
                </a:path>
              </a:pathLst>
            </a:custGeom>
            <a:solidFill>
              <a:srgbClr val="9C78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 name="Freeform 38">
              <a:extLst>
                <a:ext uri="{FF2B5EF4-FFF2-40B4-BE49-F238E27FC236}">
                  <a16:creationId xmlns:a16="http://schemas.microsoft.com/office/drawing/2014/main" id="{DB5230DF-F125-467D-8ABC-24CFDFFB8E0D}"/>
                </a:ext>
              </a:extLst>
            </p:cNvPr>
            <p:cNvSpPr>
              <a:spLocks/>
            </p:cNvSpPr>
            <p:nvPr/>
          </p:nvSpPr>
          <p:spPr bwMode="auto">
            <a:xfrm>
              <a:off x="8161505" y="1978000"/>
              <a:ext cx="74291" cy="73214"/>
            </a:xfrm>
            <a:custGeom>
              <a:avLst/>
              <a:gdLst>
                <a:gd name="T0" fmla="*/ 69 w 69"/>
                <a:gd name="T1" fmla="*/ 0 h 68"/>
                <a:gd name="T2" fmla="*/ 69 w 69"/>
                <a:gd name="T3" fmla="*/ 0 h 68"/>
                <a:gd name="T4" fmla="*/ 53 w 69"/>
                <a:gd name="T5" fmla="*/ 11 h 68"/>
                <a:gd name="T6" fmla="*/ 36 w 69"/>
                <a:gd name="T7" fmla="*/ 19 h 68"/>
                <a:gd name="T8" fmla="*/ 19 w 69"/>
                <a:gd name="T9" fmla="*/ 25 h 68"/>
                <a:gd name="T10" fmla="*/ 0 w 69"/>
                <a:gd name="T11" fmla="*/ 27 h 68"/>
                <a:gd name="T12" fmla="*/ 0 w 69"/>
                <a:gd name="T13" fmla="*/ 68 h 68"/>
                <a:gd name="T14" fmla="*/ 0 w 69"/>
                <a:gd name="T15" fmla="*/ 68 h 68"/>
                <a:gd name="T16" fmla="*/ 10 w 69"/>
                <a:gd name="T17" fmla="*/ 65 h 68"/>
                <a:gd name="T18" fmla="*/ 17 w 69"/>
                <a:gd name="T19" fmla="*/ 61 h 68"/>
                <a:gd name="T20" fmla="*/ 27 w 69"/>
                <a:gd name="T21" fmla="*/ 55 h 68"/>
                <a:gd name="T22" fmla="*/ 36 w 69"/>
                <a:gd name="T23" fmla="*/ 47 h 68"/>
                <a:gd name="T24" fmla="*/ 44 w 69"/>
                <a:gd name="T25" fmla="*/ 37 h 68"/>
                <a:gd name="T26" fmla="*/ 53 w 69"/>
                <a:gd name="T27" fmla="*/ 27 h 68"/>
                <a:gd name="T28" fmla="*/ 61 w 69"/>
                <a:gd name="T29" fmla="*/ 14 h 68"/>
                <a:gd name="T30" fmla="*/ 69 w 69"/>
                <a:gd name="T31" fmla="*/ 0 h 68"/>
                <a:gd name="T32" fmla="*/ 69 w 69"/>
                <a:gd name="T3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68">
                  <a:moveTo>
                    <a:pt x="69" y="0"/>
                  </a:moveTo>
                  <a:lnTo>
                    <a:pt x="69" y="0"/>
                  </a:lnTo>
                  <a:lnTo>
                    <a:pt x="53" y="11"/>
                  </a:lnTo>
                  <a:lnTo>
                    <a:pt x="36" y="19"/>
                  </a:lnTo>
                  <a:lnTo>
                    <a:pt x="19" y="25"/>
                  </a:lnTo>
                  <a:lnTo>
                    <a:pt x="0" y="27"/>
                  </a:lnTo>
                  <a:lnTo>
                    <a:pt x="0" y="68"/>
                  </a:lnTo>
                  <a:lnTo>
                    <a:pt x="0" y="68"/>
                  </a:lnTo>
                  <a:lnTo>
                    <a:pt x="10" y="65"/>
                  </a:lnTo>
                  <a:lnTo>
                    <a:pt x="17" y="61"/>
                  </a:lnTo>
                  <a:lnTo>
                    <a:pt x="27" y="55"/>
                  </a:lnTo>
                  <a:lnTo>
                    <a:pt x="36" y="47"/>
                  </a:lnTo>
                  <a:lnTo>
                    <a:pt x="44" y="37"/>
                  </a:lnTo>
                  <a:lnTo>
                    <a:pt x="53" y="27"/>
                  </a:lnTo>
                  <a:lnTo>
                    <a:pt x="61" y="14"/>
                  </a:lnTo>
                  <a:lnTo>
                    <a:pt x="69" y="0"/>
                  </a:lnTo>
                  <a:lnTo>
                    <a:pt x="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9" name="Freeform 39">
              <a:extLst>
                <a:ext uri="{FF2B5EF4-FFF2-40B4-BE49-F238E27FC236}">
                  <a16:creationId xmlns:a16="http://schemas.microsoft.com/office/drawing/2014/main" id="{3781B610-B55F-4DFB-8057-1BAC368C6464}"/>
                </a:ext>
              </a:extLst>
            </p:cNvPr>
            <p:cNvSpPr>
              <a:spLocks/>
            </p:cNvSpPr>
            <p:nvPr/>
          </p:nvSpPr>
          <p:spPr bwMode="auto">
            <a:xfrm>
              <a:off x="8006463" y="1638846"/>
              <a:ext cx="302547" cy="212105"/>
            </a:xfrm>
            <a:custGeom>
              <a:avLst/>
              <a:gdLst>
                <a:gd name="T0" fmla="*/ 281 w 281"/>
                <a:gd name="T1" fmla="*/ 159 h 197"/>
                <a:gd name="T2" fmla="*/ 281 w 281"/>
                <a:gd name="T3" fmla="*/ 128 h 197"/>
                <a:gd name="T4" fmla="*/ 276 w 281"/>
                <a:gd name="T5" fmla="*/ 97 h 197"/>
                <a:gd name="T6" fmla="*/ 265 w 281"/>
                <a:gd name="T7" fmla="*/ 69 h 197"/>
                <a:gd name="T8" fmla="*/ 248 w 281"/>
                <a:gd name="T9" fmla="*/ 44 h 197"/>
                <a:gd name="T10" fmla="*/ 227 w 281"/>
                <a:gd name="T11" fmla="*/ 25 h 197"/>
                <a:gd name="T12" fmla="*/ 199 w 281"/>
                <a:gd name="T13" fmla="*/ 11 h 197"/>
                <a:gd name="T14" fmla="*/ 165 w 281"/>
                <a:gd name="T15" fmla="*/ 2 h 197"/>
                <a:gd name="T16" fmla="*/ 126 w 281"/>
                <a:gd name="T17" fmla="*/ 0 h 197"/>
                <a:gd name="T18" fmla="*/ 113 w 281"/>
                <a:gd name="T19" fmla="*/ 3 h 197"/>
                <a:gd name="T20" fmla="*/ 96 w 281"/>
                <a:gd name="T21" fmla="*/ 10 h 197"/>
                <a:gd name="T22" fmla="*/ 89 w 281"/>
                <a:gd name="T23" fmla="*/ 19 h 197"/>
                <a:gd name="T24" fmla="*/ 87 w 281"/>
                <a:gd name="T25" fmla="*/ 27 h 197"/>
                <a:gd name="T26" fmla="*/ 89 w 281"/>
                <a:gd name="T27" fmla="*/ 28 h 197"/>
                <a:gd name="T28" fmla="*/ 79 w 281"/>
                <a:gd name="T29" fmla="*/ 24 h 197"/>
                <a:gd name="T30" fmla="*/ 70 w 281"/>
                <a:gd name="T31" fmla="*/ 24 h 197"/>
                <a:gd name="T32" fmla="*/ 61 w 281"/>
                <a:gd name="T33" fmla="*/ 28 h 197"/>
                <a:gd name="T34" fmla="*/ 42 w 281"/>
                <a:gd name="T35" fmla="*/ 44 h 197"/>
                <a:gd name="T36" fmla="*/ 17 w 281"/>
                <a:gd name="T37" fmla="*/ 78 h 197"/>
                <a:gd name="T38" fmla="*/ 3 w 281"/>
                <a:gd name="T39" fmla="*/ 110 h 197"/>
                <a:gd name="T40" fmla="*/ 0 w 281"/>
                <a:gd name="T41" fmla="*/ 140 h 197"/>
                <a:gd name="T42" fmla="*/ 2 w 281"/>
                <a:gd name="T43" fmla="*/ 155 h 197"/>
                <a:gd name="T44" fmla="*/ 6 w 281"/>
                <a:gd name="T45" fmla="*/ 173 h 197"/>
                <a:gd name="T46" fmla="*/ 19 w 281"/>
                <a:gd name="T47" fmla="*/ 194 h 197"/>
                <a:gd name="T48" fmla="*/ 22 w 281"/>
                <a:gd name="T49" fmla="*/ 197 h 197"/>
                <a:gd name="T50" fmla="*/ 23 w 281"/>
                <a:gd name="T51" fmla="*/ 180 h 197"/>
                <a:gd name="T52" fmla="*/ 30 w 281"/>
                <a:gd name="T53" fmla="*/ 155 h 197"/>
                <a:gd name="T54" fmla="*/ 45 w 281"/>
                <a:gd name="T55" fmla="*/ 128 h 197"/>
                <a:gd name="T56" fmla="*/ 56 w 281"/>
                <a:gd name="T57" fmla="*/ 114 h 197"/>
                <a:gd name="T58" fmla="*/ 84 w 281"/>
                <a:gd name="T59" fmla="*/ 81 h 197"/>
                <a:gd name="T60" fmla="*/ 98 w 281"/>
                <a:gd name="T61" fmla="*/ 64 h 197"/>
                <a:gd name="T62" fmla="*/ 96 w 281"/>
                <a:gd name="T63" fmla="*/ 72 h 197"/>
                <a:gd name="T64" fmla="*/ 101 w 281"/>
                <a:gd name="T65" fmla="*/ 83 h 197"/>
                <a:gd name="T66" fmla="*/ 118 w 281"/>
                <a:gd name="T67" fmla="*/ 95 h 197"/>
                <a:gd name="T68" fmla="*/ 132 w 281"/>
                <a:gd name="T69" fmla="*/ 103 h 197"/>
                <a:gd name="T70" fmla="*/ 174 w 281"/>
                <a:gd name="T71" fmla="*/ 115 h 197"/>
                <a:gd name="T72" fmla="*/ 231 w 281"/>
                <a:gd name="T73" fmla="*/ 126 h 197"/>
                <a:gd name="T74" fmla="*/ 245 w 281"/>
                <a:gd name="T75" fmla="*/ 132 h 197"/>
                <a:gd name="T76" fmla="*/ 254 w 281"/>
                <a:gd name="T77" fmla="*/ 142 h 197"/>
                <a:gd name="T78" fmla="*/ 259 w 281"/>
                <a:gd name="T79" fmla="*/ 154 h 197"/>
                <a:gd name="T80" fmla="*/ 264 w 281"/>
                <a:gd name="T81" fmla="*/ 180 h 197"/>
                <a:gd name="T82" fmla="*/ 268 w 281"/>
                <a:gd name="T83" fmla="*/ 194 h 197"/>
                <a:gd name="T84" fmla="*/ 271 w 281"/>
                <a:gd name="T85" fmla="*/ 196 h 197"/>
                <a:gd name="T86" fmla="*/ 278 w 281"/>
                <a:gd name="T87" fmla="*/ 179 h 197"/>
                <a:gd name="T88" fmla="*/ 281 w 281"/>
                <a:gd name="T89" fmla="*/ 15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1" h="197">
                  <a:moveTo>
                    <a:pt x="281" y="159"/>
                  </a:moveTo>
                  <a:lnTo>
                    <a:pt x="281" y="159"/>
                  </a:lnTo>
                  <a:lnTo>
                    <a:pt x="281" y="143"/>
                  </a:lnTo>
                  <a:lnTo>
                    <a:pt x="281" y="128"/>
                  </a:lnTo>
                  <a:lnTo>
                    <a:pt x="279" y="112"/>
                  </a:lnTo>
                  <a:lnTo>
                    <a:pt x="276" y="97"/>
                  </a:lnTo>
                  <a:lnTo>
                    <a:pt x="271" y="83"/>
                  </a:lnTo>
                  <a:lnTo>
                    <a:pt x="265" y="69"/>
                  </a:lnTo>
                  <a:lnTo>
                    <a:pt x="258" y="56"/>
                  </a:lnTo>
                  <a:lnTo>
                    <a:pt x="248" y="44"/>
                  </a:lnTo>
                  <a:lnTo>
                    <a:pt x="239" y="34"/>
                  </a:lnTo>
                  <a:lnTo>
                    <a:pt x="227" y="25"/>
                  </a:lnTo>
                  <a:lnTo>
                    <a:pt x="213" y="17"/>
                  </a:lnTo>
                  <a:lnTo>
                    <a:pt x="199" y="11"/>
                  </a:lnTo>
                  <a:lnTo>
                    <a:pt x="183" y="5"/>
                  </a:lnTo>
                  <a:lnTo>
                    <a:pt x="165" y="2"/>
                  </a:lnTo>
                  <a:lnTo>
                    <a:pt x="146" y="0"/>
                  </a:lnTo>
                  <a:lnTo>
                    <a:pt x="126" y="0"/>
                  </a:lnTo>
                  <a:lnTo>
                    <a:pt x="126" y="0"/>
                  </a:lnTo>
                  <a:lnTo>
                    <a:pt x="113" y="3"/>
                  </a:lnTo>
                  <a:lnTo>
                    <a:pt x="104" y="7"/>
                  </a:lnTo>
                  <a:lnTo>
                    <a:pt x="96" y="10"/>
                  </a:lnTo>
                  <a:lnTo>
                    <a:pt x="92" y="14"/>
                  </a:lnTo>
                  <a:lnTo>
                    <a:pt x="89" y="19"/>
                  </a:lnTo>
                  <a:lnTo>
                    <a:pt x="87" y="24"/>
                  </a:lnTo>
                  <a:lnTo>
                    <a:pt x="87" y="27"/>
                  </a:lnTo>
                  <a:lnTo>
                    <a:pt x="89" y="28"/>
                  </a:lnTo>
                  <a:lnTo>
                    <a:pt x="89" y="28"/>
                  </a:lnTo>
                  <a:lnTo>
                    <a:pt x="85" y="25"/>
                  </a:lnTo>
                  <a:lnTo>
                    <a:pt x="79" y="24"/>
                  </a:lnTo>
                  <a:lnTo>
                    <a:pt x="75" y="22"/>
                  </a:lnTo>
                  <a:lnTo>
                    <a:pt x="70" y="24"/>
                  </a:lnTo>
                  <a:lnTo>
                    <a:pt x="65" y="25"/>
                  </a:lnTo>
                  <a:lnTo>
                    <a:pt x="61" y="28"/>
                  </a:lnTo>
                  <a:lnTo>
                    <a:pt x="61" y="28"/>
                  </a:lnTo>
                  <a:lnTo>
                    <a:pt x="42" y="44"/>
                  </a:lnTo>
                  <a:lnTo>
                    <a:pt x="28" y="61"/>
                  </a:lnTo>
                  <a:lnTo>
                    <a:pt x="17" y="78"/>
                  </a:lnTo>
                  <a:lnTo>
                    <a:pt x="10" y="93"/>
                  </a:lnTo>
                  <a:lnTo>
                    <a:pt x="3" y="110"/>
                  </a:lnTo>
                  <a:lnTo>
                    <a:pt x="2" y="126"/>
                  </a:lnTo>
                  <a:lnTo>
                    <a:pt x="0" y="140"/>
                  </a:lnTo>
                  <a:lnTo>
                    <a:pt x="2" y="155"/>
                  </a:lnTo>
                  <a:lnTo>
                    <a:pt x="2" y="155"/>
                  </a:lnTo>
                  <a:lnTo>
                    <a:pt x="5" y="165"/>
                  </a:lnTo>
                  <a:lnTo>
                    <a:pt x="6" y="173"/>
                  </a:lnTo>
                  <a:lnTo>
                    <a:pt x="14" y="186"/>
                  </a:lnTo>
                  <a:lnTo>
                    <a:pt x="19" y="194"/>
                  </a:lnTo>
                  <a:lnTo>
                    <a:pt x="22" y="197"/>
                  </a:lnTo>
                  <a:lnTo>
                    <a:pt x="22" y="197"/>
                  </a:lnTo>
                  <a:lnTo>
                    <a:pt x="22" y="190"/>
                  </a:lnTo>
                  <a:lnTo>
                    <a:pt x="23" y="180"/>
                  </a:lnTo>
                  <a:lnTo>
                    <a:pt x="25" y="169"/>
                  </a:lnTo>
                  <a:lnTo>
                    <a:pt x="30" y="155"/>
                  </a:lnTo>
                  <a:lnTo>
                    <a:pt x="36" y="142"/>
                  </a:lnTo>
                  <a:lnTo>
                    <a:pt x="45" y="128"/>
                  </a:lnTo>
                  <a:lnTo>
                    <a:pt x="56" y="114"/>
                  </a:lnTo>
                  <a:lnTo>
                    <a:pt x="56" y="114"/>
                  </a:lnTo>
                  <a:lnTo>
                    <a:pt x="72" y="97"/>
                  </a:lnTo>
                  <a:lnTo>
                    <a:pt x="84" y="81"/>
                  </a:lnTo>
                  <a:lnTo>
                    <a:pt x="98" y="64"/>
                  </a:lnTo>
                  <a:lnTo>
                    <a:pt x="98" y="64"/>
                  </a:lnTo>
                  <a:lnTo>
                    <a:pt x="96" y="69"/>
                  </a:lnTo>
                  <a:lnTo>
                    <a:pt x="96" y="72"/>
                  </a:lnTo>
                  <a:lnTo>
                    <a:pt x="98" y="76"/>
                  </a:lnTo>
                  <a:lnTo>
                    <a:pt x="101" y="83"/>
                  </a:lnTo>
                  <a:lnTo>
                    <a:pt x="107" y="89"/>
                  </a:lnTo>
                  <a:lnTo>
                    <a:pt x="118" y="95"/>
                  </a:lnTo>
                  <a:lnTo>
                    <a:pt x="132" y="103"/>
                  </a:lnTo>
                  <a:lnTo>
                    <a:pt x="132" y="103"/>
                  </a:lnTo>
                  <a:lnTo>
                    <a:pt x="154" y="110"/>
                  </a:lnTo>
                  <a:lnTo>
                    <a:pt x="174" y="115"/>
                  </a:lnTo>
                  <a:lnTo>
                    <a:pt x="214" y="121"/>
                  </a:lnTo>
                  <a:lnTo>
                    <a:pt x="231" y="126"/>
                  </a:lnTo>
                  <a:lnTo>
                    <a:pt x="239" y="129"/>
                  </a:lnTo>
                  <a:lnTo>
                    <a:pt x="245" y="132"/>
                  </a:lnTo>
                  <a:lnTo>
                    <a:pt x="250" y="135"/>
                  </a:lnTo>
                  <a:lnTo>
                    <a:pt x="254" y="142"/>
                  </a:lnTo>
                  <a:lnTo>
                    <a:pt x="258" y="146"/>
                  </a:lnTo>
                  <a:lnTo>
                    <a:pt x="259" y="154"/>
                  </a:lnTo>
                  <a:lnTo>
                    <a:pt x="259" y="154"/>
                  </a:lnTo>
                  <a:lnTo>
                    <a:pt x="264" y="180"/>
                  </a:lnTo>
                  <a:lnTo>
                    <a:pt x="265" y="190"/>
                  </a:lnTo>
                  <a:lnTo>
                    <a:pt x="268" y="194"/>
                  </a:lnTo>
                  <a:lnTo>
                    <a:pt x="270" y="196"/>
                  </a:lnTo>
                  <a:lnTo>
                    <a:pt x="271" y="196"/>
                  </a:lnTo>
                  <a:lnTo>
                    <a:pt x="275" y="190"/>
                  </a:lnTo>
                  <a:lnTo>
                    <a:pt x="278" y="179"/>
                  </a:lnTo>
                  <a:lnTo>
                    <a:pt x="281" y="159"/>
                  </a:lnTo>
                  <a:lnTo>
                    <a:pt x="281" y="159"/>
                  </a:lnTo>
                  <a:close/>
                </a:path>
              </a:pathLst>
            </a:custGeom>
            <a:solidFill>
              <a:srgbClr val="3C2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0" name="Freeform 40">
              <a:extLst>
                <a:ext uri="{FF2B5EF4-FFF2-40B4-BE49-F238E27FC236}">
                  <a16:creationId xmlns:a16="http://schemas.microsoft.com/office/drawing/2014/main" id="{B8C881B1-4CF2-4F79-8DBB-5AD22CDF3D0D}"/>
                </a:ext>
              </a:extLst>
            </p:cNvPr>
            <p:cNvSpPr>
              <a:spLocks/>
            </p:cNvSpPr>
            <p:nvPr/>
          </p:nvSpPr>
          <p:spPr bwMode="auto">
            <a:xfrm>
              <a:off x="7636086" y="1958620"/>
              <a:ext cx="360688" cy="295010"/>
            </a:xfrm>
            <a:custGeom>
              <a:avLst/>
              <a:gdLst>
                <a:gd name="T0" fmla="*/ 185 w 335"/>
                <a:gd name="T1" fmla="*/ 4 h 274"/>
                <a:gd name="T2" fmla="*/ 180 w 335"/>
                <a:gd name="T3" fmla="*/ 7 h 274"/>
                <a:gd name="T4" fmla="*/ 168 w 335"/>
                <a:gd name="T5" fmla="*/ 0 h 274"/>
                <a:gd name="T6" fmla="*/ 157 w 335"/>
                <a:gd name="T7" fmla="*/ 14 h 274"/>
                <a:gd name="T8" fmla="*/ 149 w 335"/>
                <a:gd name="T9" fmla="*/ 3 h 274"/>
                <a:gd name="T10" fmla="*/ 141 w 335"/>
                <a:gd name="T11" fmla="*/ 0 h 274"/>
                <a:gd name="T12" fmla="*/ 132 w 335"/>
                <a:gd name="T13" fmla="*/ 4 h 274"/>
                <a:gd name="T14" fmla="*/ 126 w 335"/>
                <a:gd name="T15" fmla="*/ 1 h 274"/>
                <a:gd name="T16" fmla="*/ 116 w 335"/>
                <a:gd name="T17" fmla="*/ 10 h 274"/>
                <a:gd name="T18" fmla="*/ 107 w 335"/>
                <a:gd name="T19" fmla="*/ 4 h 274"/>
                <a:gd name="T20" fmla="*/ 99 w 335"/>
                <a:gd name="T21" fmla="*/ 7 h 274"/>
                <a:gd name="T22" fmla="*/ 90 w 335"/>
                <a:gd name="T23" fmla="*/ 14 h 274"/>
                <a:gd name="T24" fmla="*/ 82 w 335"/>
                <a:gd name="T25" fmla="*/ 17 h 274"/>
                <a:gd name="T26" fmla="*/ 76 w 335"/>
                <a:gd name="T27" fmla="*/ 29 h 274"/>
                <a:gd name="T28" fmla="*/ 64 w 335"/>
                <a:gd name="T29" fmla="*/ 28 h 274"/>
                <a:gd name="T30" fmla="*/ 59 w 335"/>
                <a:gd name="T31" fmla="*/ 34 h 274"/>
                <a:gd name="T32" fmla="*/ 48 w 335"/>
                <a:gd name="T33" fmla="*/ 40 h 274"/>
                <a:gd name="T34" fmla="*/ 45 w 335"/>
                <a:gd name="T35" fmla="*/ 48 h 274"/>
                <a:gd name="T36" fmla="*/ 37 w 335"/>
                <a:gd name="T37" fmla="*/ 55 h 274"/>
                <a:gd name="T38" fmla="*/ 31 w 335"/>
                <a:gd name="T39" fmla="*/ 62 h 274"/>
                <a:gd name="T40" fmla="*/ 30 w 335"/>
                <a:gd name="T41" fmla="*/ 66 h 274"/>
                <a:gd name="T42" fmla="*/ 25 w 335"/>
                <a:gd name="T43" fmla="*/ 76 h 274"/>
                <a:gd name="T44" fmla="*/ 22 w 335"/>
                <a:gd name="T45" fmla="*/ 80 h 274"/>
                <a:gd name="T46" fmla="*/ 14 w 335"/>
                <a:gd name="T47" fmla="*/ 90 h 274"/>
                <a:gd name="T48" fmla="*/ 12 w 335"/>
                <a:gd name="T49" fmla="*/ 99 h 274"/>
                <a:gd name="T50" fmla="*/ 8 w 335"/>
                <a:gd name="T51" fmla="*/ 104 h 274"/>
                <a:gd name="T52" fmla="*/ 9 w 335"/>
                <a:gd name="T53" fmla="*/ 117 h 274"/>
                <a:gd name="T54" fmla="*/ 2 w 335"/>
                <a:gd name="T55" fmla="*/ 125 h 274"/>
                <a:gd name="T56" fmla="*/ 2 w 335"/>
                <a:gd name="T57" fmla="*/ 135 h 274"/>
                <a:gd name="T58" fmla="*/ 2 w 335"/>
                <a:gd name="T59" fmla="*/ 147 h 274"/>
                <a:gd name="T60" fmla="*/ 3 w 335"/>
                <a:gd name="T61" fmla="*/ 156 h 274"/>
                <a:gd name="T62" fmla="*/ 2 w 335"/>
                <a:gd name="T63" fmla="*/ 167 h 274"/>
                <a:gd name="T64" fmla="*/ 3 w 335"/>
                <a:gd name="T65" fmla="*/ 176 h 274"/>
                <a:gd name="T66" fmla="*/ 5 w 335"/>
                <a:gd name="T67" fmla="*/ 195 h 274"/>
                <a:gd name="T68" fmla="*/ 12 w 335"/>
                <a:gd name="T69" fmla="*/ 270 h 274"/>
                <a:gd name="T70" fmla="*/ 274 w 335"/>
                <a:gd name="T71" fmla="*/ 274 h 274"/>
                <a:gd name="T72" fmla="*/ 329 w 335"/>
                <a:gd name="T73" fmla="*/ 225 h 274"/>
                <a:gd name="T74" fmla="*/ 330 w 335"/>
                <a:gd name="T75" fmla="*/ 170 h 274"/>
                <a:gd name="T76" fmla="*/ 335 w 335"/>
                <a:gd name="T77" fmla="*/ 161 h 274"/>
                <a:gd name="T78" fmla="*/ 333 w 335"/>
                <a:gd name="T79" fmla="*/ 150 h 274"/>
                <a:gd name="T80" fmla="*/ 332 w 335"/>
                <a:gd name="T81" fmla="*/ 135 h 274"/>
                <a:gd name="T82" fmla="*/ 335 w 335"/>
                <a:gd name="T83" fmla="*/ 127 h 274"/>
                <a:gd name="T84" fmla="*/ 332 w 335"/>
                <a:gd name="T85" fmla="*/ 119 h 274"/>
                <a:gd name="T86" fmla="*/ 326 w 335"/>
                <a:gd name="T87" fmla="*/ 114 h 274"/>
                <a:gd name="T88" fmla="*/ 329 w 335"/>
                <a:gd name="T89" fmla="*/ 91 h 274"/>
                <a:gd name="T90" fmla="*/ 321 w 335"/>
                <a:gd name="T91" fmla="*/ 82 h 274"/>
                <a:gd name="T92" fmla="*/ 313 w 335"/>
                <a:gd name="T93" fmla="*/ 76 h 274"/>
                <a:gd name="T94" fmla="*/ 313 w 335"/>
                <a:gd name="T95" fmla="*/ 60 h 274"/>
                <a:gd name="T96" fmla="*/ 298 w 335"/>
                <a:gd name="T97" fmla="*/ 55 h 274"/>
                <a:gd name="T98" fmla="*/ 292 w 335"/>
                <a:gd name="T99" fmla="*/ 51 h 274"/>
                <a:gd name="T100" fmla="*/ 288 w 335"/>
                <a:gd name="T101" fmla="*/ 38 h 274"/>
                <a:gd name="T102" fmla="*/ 274 w 335"/>
                <a:gd name="T103" fmla="*/ 37 h 274"/>
                <a:gd name="T104" fmla="*/ 270 w 335"/>
                <a:gd name="T105" fmla="*/ 23 h 274"/>
                <a:gd name="T106" fmla="*/ 262 w 335"/>
                <a:gd name="T107" fmla="*/ 20 h 274"/>
                <a:gd name="T108" fmla="*/ 253 w 335"/>
                <a:gd name="T109" fmla="*/ 15 h 274"/>
                <a:gd name="T110" fmla="*/ 242 w 335"/>
                <a:gd name="T111" fmla="*/ 15 h 274"/>
                <a:gd name="T112" fmla="*/ 234 w 335"/>
                <a:gd name="T113" fmla="*/ 4 h 274"/>
                <a:gd name="T114" fmla="*/ 219 w 335"/>
                <a:gd name="T115" fmla="*/ 12 h 274"/>
                <a:gd name="T116" fmla="*/ 212 w 335"/>
                <a:gd name="T117" fmla="*/ 4 h 274"/>
                <a:gd name="T118" fmla="*/ 203 w 335"/>
                <a:gd name="T119"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5" h="274">
                  <a:moveTo>
                    <a:pt x="191" y="6"/>
                  </a:moveTo>
                  <a:lnTo>
                    <a:pt x="191" y="6"/>
                  </a:lnTo>
                  <a:lnTo>
                    <a:pt x="188" y="4"/>
                  </a:lnTo>
                  <a:lnTo>
                    <a:pt x="185" y="4"/>
                  </a:lnTo>
                  <a:lnTo>
                    <a:pt x="185" y="4"/>
                  </a:lnTo>
                  <a:lnTo>
                    <a:pt x="183" y="6"/>
                  </a:lnTo>
                  <a:lnTo>
                    <a:pt x="180" y="7"/>
                  </a:lnTo>
                  <a:lnTo>
                    <a:pt x="180" y="7"/>
                  </a:lnTo>
                  <a:lnTo>
                    <a:pt x="174" y="1"/>
                  </a:lnTo>
                  <a:lnTo>
                    <a:pt x="171" y="0"/>
                  </a:lnTo>
                  <a:lnTo>
                    <a:pt x="168" y="0"/>
                  </a:lnTo>
                  <a:lnTo>
                    <a:pt x="168" y="0"/>
                  </a:lnTo>
                  <a:lnTo>
                    <a:pt x="164" y="1"/>
                  </a:lnTo>
                  <a:lnTo>
                    <a:pt x="161" y="4"/>
                  </a:lnTo>
                  <a:lnTo>
                    <a:pt x="158" y="9"/>
                  </a:lnTo>
                  <a:lnTo>
                    <a:pt x="157" y="14"/>
                  </a:lnTo>
                  <a:lnTo>
                    <a:pt x="157" y="14"/>
                  </a:lnTo>
                  <a:lnTo>
                    <a:pt x="152" y="7"/>
                  </a:lnTo>
                  <a:lnTo>
                    <a:pt x="152" y="7"/>
                  </a:lnTo>
                  <a:lnTo>
                    <a:pt x="149" y="3"/>
                  </a:lnTo>
                  <a:lnTo>
                    <a:pt x="146" y="1"/>
                  </a:lnTo>
                  <a:lnTo>
                    <a:pt x="144" y="1"/>
                  </a:lnTo>
                  <a:lnTo>
                    <a:pt x="144" y="1"/>
                  </a:lnTo>
                  <a:lnTo>
                    <a:pt x="141" y="0"/>
                  </a:lnTo>
                  <a:lnTo>
                    <a:pt x="138" y="0"/>
                  </a:lnTo>
                  <a:lnTo>
                    <a:pt x="138" y="0"/>
                  </a:lnTo>
                  <a:lnTo>
                    <a:pt x="135" y="1"/>
                  </a:lnTo>
                  <a:lnTo>
                    <a:pt x="132" y="4"/>
                  </a:lnTo>
                  <a:lnTo>
                    <a:pt x="132" y="4"/>
                  </a:lnTo>
                  <a:lnTo>
                    <a:pt x="129" y="1"/>
                  </a:lnTo>
                  <a:lnTo>
                    <a:pt x="126" y="1"/>
                  </a:lnTo>
                  <a:lnTo>
                    <a:pt x="126" y="1"/>
                  </a:lnTo>
                  <a:lnTo>
                    <a:pt x="123" y="1"/>
                  </a:lnTo>
                  <a:lnTo>
                    <a:pt x="121" y="3"/>
                  </a:lnTo>
                  <a:lnTo>
                    <a:pt x="116" y="10"/>
                  </a:lnTo>
                  <a:lnTo>
                    <a:pt x="116" y="10"/>
                  </a:lnTo>
                  <a:lnTo>
                    <a:pt x="115" y="10"/>
                  </a:lnTo>
                  <a:lnTo>
                    <a:pt x="115" y="10"/>
                  </a:lnTo>
                  <a:lnTo>
                    <a:pt x="110" y="6"/>
                  </a:lnTo>
                  <a:lnTo>
                    <a:pt x="107" y="4"/>
                  </a:lnTo>
                  <a:lnTo>
                    <a:pt x="106" y="4"/>
                  </a:lnTo>
                  <a:lnTo>
                    <a:pt x="106" y="4"/>
                  </a:lnTo>
                  <a:lnTo>
                    <a:pt x="102" y="6"/>
                  </a:lnTo>
                  <a:lnTo>
                    <a:pt x="99" y="7"/>
                  </a:lnTo>
                  <a:lnTo>
                    <a:pt x="98" y="17"/>
                  </a:lnTo>
                  <a:lnTo>
                    <a:pt x="96" y="18"/>
                  </a:lnTo>
                  <a:lnTo>
                    <a:pt x="96" y="18"/>
                  </a:lnTo>
                  <a:lnTo>
                    <a:pt x="90" y="14"/>
                  </a:lnTo>
                  <a:lnTo>
                    <a:pt x="88" y="14"/>
                  </a:lnTo>
                  <a:lnTo>
                    <a:pt x="85" y="14"/>
                  </a:lnTo>
                  <a:lnTo>
                    <a:pt x="85" y="14"/>
                  </a:lnTo>
                  <a:lnTo>
                    <a:pt x="82" y="17"/>
                  </a:lnTo>
                  <a:lnTo>
                    <a:pt x="81" y="21"/>
                  </a:lnTo>
                  <a:lnTo>
                    <a:pt x="81" y="21"/>
                  </a:lnTo>
                  <a:lnTo>
                    <a:pt x="78" y="24"/>
                  </a:lnTo>
                  <a:lnTo>
                    <a:pt x="76" y="29"/>
                  </a:lnTo>
                  <a:lnTo>
                    <a:pt x="76" y="29"/>
                  </a:lnTo>
                  <a:lnTo>
                    <a:pt x="70" y="26"/>
                  </a:lnTo>
                  <a:lnTo>
                    <a:pt x="67" y="26"/>
                  </a:lnTo>
                  <a:lnTo>
                    <a:pt x="64" y="28"/>
                  </a:lnTo>
                  <a:lnTo>
                    <a:pt x="64" y="28"/>
                  </a:lnTo>
                  <a:lnTo>
                    <a:pt x="62" y="31"/>
                  </a:lnTo>
                  <a:lnTo>
                    <a:pt x="62" y="31"/>
                  </a:lnTo>
                  <a:lnTo>
                    <a:pt x="59" y="34"/>
                  </a:lnTo>
                  <a:lnTo>
                    <a:pt x="59" y="40"/>
                  </a:lnTo>
                  <a:lnTo>
                    <a:pt x="59" y="40"/>
                  </a:lnTo>
                  <a:lnTo>
                    <a:pt x="51" y="38"/>
                  </a:lnTo>
                  <a:lnTo>
                    <a:pt x="48" y="40"/>
                  </a:lnTo>
                  <a:lnTo>
                    <a:pt x="47" y="41"/>
                  </a:lnTo>
                  <a:lnTo>
                    <a:pt x="47" y="41"/>
                  </a:lnTo>
                  <a:lnTo>
                    <a:pt x="45" y="45"/>
                  </a:lnTo>
                  <a:lnTo>
                    <a:pt x="45" y="48"/>
                  </a:lnTo>
                  <a:lnTo>
                    <a:pt x="45" y="48"/>
                  </a:lnTo>
                  <a:lnTo>
                    <a:pt x="43" y="55"/>
                  </a:lnTo>
                  <a:lnTo>
                    <a:pt x="43" y="55"/>
                  </a:lnTo>
                  <a:lnTo>
                    <a:pt x="37" y="55"/>
                  </a:lnTo>
                  <a:lnTo>
                    <a:pt x="34" y="57"/>
                  </a:lnTo>
                  <a:lnTo>
                    <a:pt x="33" y="59"/>
                  </a:lnTo>
                  <a:lnTo>
                    <a:pt x="33" y="59"/>
                  </a:lnTo>
                  <a:lnTo>
                    <a:pt x="31" y="62"/>
                  </a:lnTo>
                  <a:lnTo>
                    <a:pt x="31" y="65"/>
                  </a:lnTo>
                  <a:lnTo>
                    <a:pt x="31" y="65"/>
                  </a:lnTo>
                  <a:lnTo>
                    <a:pt x="30" y="66"/>
                  </a:lnTo>
                  <a:lnTo>
                    <a:pt x="30" y="66"/>
                  </a:lnTo>
                  <a:lnTo>
                    <a:pt x="28" y="69"/>
                  </a:lnTo>
                  <a:lnTo>
                    <a:pt x="28" y="73"/>
                  </a:lnTo>
                  <a:lnTo>
                    <a:pt x="28" y="73"/>
                  </a:lnTo>
                  <a:lnTo>
                    <a:pt x="25" y="76"/>
                  </a:lnTo>
                  <a:lnTo>
                    <a:pt x="22" y="79"/>
                  </a:lnTo>
                  <a:lnTo>
                    <a:pt x="22" y="79"/>
                  </a:lnTo>
                  <a:lnTo>
                    <a:pt x="22" y="80"/>
                  </a:lnTo>
                  <a:lnTo>
                    <a:pt x="22" y="80"/>
                  </a:lnTo>
                  <a:lnTo>
                    <a:pt x="17" y="82"/>
                  </a:lnTo>
                  <a:lnTo>
                    <a:pt x="16" y="85"/>
                  </a:lnTo>
                  <a:lnTo>
                    <a:pt x="16" y="85"/>
                  </a:lnTo>
                  <a:lnTo>
                    <a:pt x="14" y="90"/>
                  </a:lnTo>
                  <a:lnTo>
                    <a:pt x="16" y="94"/>
                  </a:lnTo>
                  <a:lnTo>
                    <a:pt x="16" y="94"/>
                  </a:lnTo>
                  <a:lnTo>
                    <a:pt x="14" y="97"/>
                  </a:lnTo>
                  <a:lnTo>
                    <a:pt x="12" y="99"/>
                  </a:lnTo>
                  <a:lnTo>
                    <a:pt x="12" y="99"/>
                  </a:lnTo>
                  <a:lnTo>
                    <a:pt x="12" y="102"/>
                  </a:lnTo>
                  <a:lnTo>
                    <a:pt x="12" y="102"/>
                  </a:lnTo>
                  <a:lnTo>
                    <a:pt x="8" y="104"/>
                  </a:lnTo>
                  <a:lnTo>
                    <a:pt x="6" y="107"/>
                  </a:lnTo>
                  <a:lnTo>
                    <a:pt x="6" y="107"/>
                  </a:lnTo>
                  <a:lnTo>
                    <a:pt x="6" y="113"/>
                  </a:lnTo>
                  <a:lnTo>
                    <a:pt x="9" y="117"/>
                  </a:lnTo>
                  <a:lnTo>
                    <a:pt x="9" y="117"/>
                  </a:lnTo>
                  <a:lnTo>
                    <a:pt x="6" y="121"/>
                  </a:lnTo>
                  <a:lnTo>
                    <a:pt x="6" y="121"/>
                  </a:lnTo>
                  <a:lnTo>
                    <a:pt x="2" y="125"/>
                  </a:lnTo>
                  <a:lnTo>
                    <a:pt x="0" y="130"/>
                  </a:lnTo>
                  <a:lnTo>
                    <a:pt x="0" y="130"/>
                  </a:lnTo>
                  <a:lnTo>
                    <a:pt x="0" y="133"/>
                  </a:lnTo>
                  <a:lnTo>
                    <a:pt x="2" y="135"/>
                  </a:lnTo>
                  <a:lnTo>
                    <a:pt x="6" y="141"/>
                  </a:lnTo>
                  <a:lnTo>
                    <a:pt x="6" y="141"/>
                  </a:lnTo>
                  <a:lnTo>
                    <a:pt x="3" y="144"/>
                  </a:lnTo>
                  <a:lnTo>
                    <a:pt x="2" y="147"/>
                  </a:lnTo>
                  <a:lnTo>
                    <a:pt x="2" y="153"/>
                  </a:lnTo>
                  <a:lnTo>
                    <a:pt x="2" y="153"/>
                  </a:lnTo>
                  <a:lnTo>
                    <a:pt x="3" y="156"/>
                  </a:lnTo>
                  <a:lnTo>
                    <a:pt x="3" y="156"/>
                  </a:lnTo>
                  <a:lnTo>
                    <a:pt x="3" y="159"/>
                  </a:lnTo>
                  <a:lnTo>
                    <a:pt x="2" y="162"/>
                  </a:lnTo>
                  <a:lnTo>
                    <a:pt x="0" y="164"/>
                  </a:lnTo>
                  <a:lnTo>
                    <a:pt x="2" y="167"/>
                  </a:lnTo>
                  <a:lnTo>
                    <a:pt x="2" y="167"/>
                  </a:lnTo>
                  <a:lnTo>
                    <a:pt x="0" y="169"/>
                  </a:lnTo>
                  <a:lnTo>
                    <a:pt x="2" y="172"/>
                  </a:lnTo>
                  <a:lnTo>
                    <a:pt x="3" y="176"/>
                  </a:lnTo>
                  <a:lnTo>
                    <a:pt x="3" y="176"/>
                  </a:lnTo>
                  <a:lnTo>
                    <a:pt x="6" y="181"/>
                  </a:lnTo>
                  <a:lnTo>
                    <a:pt x="6" y="181"/>
                  </a:lnTo>
                  <a:lnTo>
                    <a:pt x="5" y="195"/>
                  </a:lnTo>
                  <a:lnTo>
                    <a:pt x="6" y="225"/>
                  </a:lnTo>
                  <a:lnTo>
                    <a:pt x="8" y="268"/>
                  </a:lnTo>
                  <a:lnTo>
                    <a:pt x="8" y="268"/>
                  </a:lnTo>
                  <a:lnTo>
                    <a:pt x="12" y="270"/>
                  </a:lnTo>
                  <a:lnTo>
                    <a:pt x="22" y="271"/>
                  </a:lnTo>
                  <a:lnTo>
                    <a:pt x="59" y="273"/>
                  </a:lnTo>
                  <a:lnTo>
                    <a:pt x="166" y="274"/>
                  </a:lnTo>
                  <a:lnTo>
                    <a:pt x="274" y="274"/>
                  </a:lnTo>
                  <a:lnTo>
                    <a:pt x="326" y="273"/>
                  </a:lnTo>
                  <a:lnTo>
                    <a:pt x="326" y="273"/>
                  </a:lnTo>
                  <a:lnTo>
                    <a:pt x="327" y="257"/>
                  </a:lnTo>
                  <a:lnTo>
                    <a:pt x="329" y="225"/>
                  </a:lnTo>
                  <a:lnTo>
                    <a:pt x="330" y="190"/>
                  </a:lnTo>
                  <a:lnTo>
                    <a:pt x="330" y="173"/>
                  </a:lnTo>
                  <a:lnTo>
                    <a:pt x="330" y="173"/>
                  </a:lnTo>
                  <a:lnTo>
                    <a:pt x="330" y="170"/>
                  </a:lnTo>
                  <a:lnTo>
                    <a:pt x="330" y="170"/>
                  </a:lnTo>
                  <a:lnTo>
                    <a:pt x="330" y="167"/>
                  </a:lnTo>
                  <a:lnTo>
                    <a:pt x="332" y="166"/>
                  </a:lnTo>
                  <a:lnTo>
                    <a:pt x="335" y="161"/>
                  </a:lnTo>
                  <a:lnTo>
                    <a:pt x="335" y="161"/>
                  </a:lnTo>
                  <a:lnTo>
                    <a:pt x="335" y="158"/>
                  </a:lnTo>
                  <a:lnTo>
                    <a:pt x="335" y="155"/>
                  </a:lnTo>
                  <a:lnTo>
                    <a:pt x="333" y="150"/>
                  </a:lnTo>
                  <a:lnTo>
                    <a:pt x="335" y="144"/>
                  </a:lnTo>
                  <a:lnTo>
                    <a:pt x="335" y="144"/>
                  </a:lnTo>
                  <a:lnTo>
                    <a:pt x="333" y="139"/>
                  </a:lnTo>
                  <a:lnTo>
                    <a:pt x="332" y="135"/>
                  </a:lnTo>
                  <a:lnTo>
                    <a:pt x="332" y="135"/>
                  </a:lnTo>
                  <a:lnTo>
                    <a:pt x="335" y="131"/>
                  </a:lnTo>
                  <a:lnTo>
                    <a:pt x="335" y="127"/>
                  </a:lnTo>
                  <a:lnTo>
                    <a:pt x="335" y="127"/>
                  </a:lnTo>
                  <a:lnTo>
                    <a:pt x="333" y="124"/>
                  </a:lnTo>
                  <a:lnTo>
                    <a:pt x="332" y="122"/>
                  </a:lnTo>
                  <a:lnTo>
                    <a:pt x="332" y="122"/>
                  </a:lnTo>
                  <a:lnTo>
                    <a:pt x="332" y="119"/>
                  </a:lnTo>
                  <a:lnTo>
                    <a:pt x="332" y="119"/>
                  </a:lnTo>
                  <a:lnTo>
                    <a:pt x="329" y="116"/>
                  </a:lnTo>
                  <a:lnTo>
                    <a:pt x="326" y="114"/>
                  </a:lnTo>
                  <a:lnTo>
                    <a:pt x="326" y="114"/>
                  </a:lnTo>
                  <a:lnTo>
                    <a:pt x="329" y="111"/>
                  </a:lnTo>
                  <a:lnTo>
                    <a:pt x="330" y="105"/>
                  </a:lnTo>
                  <a:lnTo>
                    <a:pt x="330" y="99"/>
                  </a:lnTo>
                  <a:lnTo>
                    <a:pt x="329" y="91"/>
                  </a:lnTo>
                  <a:lnTo>
                    <a:pt x="329" y="91"/>
                  </a:lnTo>
                  <a:lnTo>
                    <a:pt x="326" y="85"/>
                  </a:lnTo>
                  <a:lnTo>
                    <a:pt x="324" y="83"/>
                  </a:lnTo>
                  <a:lnTo>
                    <a:pt x="321" y="82"/>
                  </a:lnTo>
                  <a:lnTo>
                    <a:pt x="321" y="80"/>
                  </a:lnTo>
                  <a:lnTo>
                    <a:pt x="321" y="80"/>
                  </a:lnTo>
                  <a:lnTo>
                    <a:pt x="318" y="77"/>
                  </a:lnTo>
                  <a:lnTo>
                    <a:pt x="313" y="76"/>
                  </a:lnTo>
                  <a:lnTo>
                    <a:pt x="313" y="76"/>
                  </a:lnTo>
                  <a:lnTo>
                    <a:pt x="315" y="66"/>
                  </a:lnTo>
                  <a:lnTo>
                    <a:pt x="315" y="63"/>
                  </a:lnTo>
                  <a:lnTo>
                    <a:pt x="313" y="60"/>
                  </a:lnTo>
                  <a:lnTo>
                    <a:pt x="313" y="60"/>
                  </a:lnTo>
                  <a:lnTo>
                    <a:pt x="309" y="57"/>
                  </a:lnTo>
                  <a:lnTo>
                    <a:pt x="304" y="55"/>
                  </a:lnTo>
                  <a:lnTo>
                    <a:pt x="298" y="55"/>
                  </a:lnTo>
                  <a:lnTo>
                    <a:pt x="292" y="59"/>
                  </a:lnTo>
                  <a:lnTo>
                    <a:pt x="290" y="57"/>
                  </a:lnTo>
                  <a:lnTo>
                    <a:pt x="290" y="57"/>
                  </a:lnTo>
                  <a:lnTo>
                    <a:pt x="292" y="51"/>
                  </a:lnTo>
                  <a:lnTo>
                    <a:pt x="292" y="46"/>
                  </a:lnTo>
                  <a:lnTo>
                    <a:pt x="290" y="41"/>
                  </a:lnTo>
                  <a:lnTo>
                    <a:pt x="288" y="38"/>
                  </a:lnTo>
                  <a:lnTo>
                    <a:pt x="288" y="38"/>
                  </a:lnTo>
                  <a:lnTo>
                    <a:pt x="285" y="35"/>
                  </a:lnTo>
                  <a:lnTo>
                    <a:pt x="282" y="35"/>
                  </a:lnTo>
                  <a:lnTo>
                    <a:pt x="274" y="37"/>
                  </a:lnTo>
                  <a:lnTo>
                    <a:pt x="274" y="37"/>
                  </a:lnTo>
                  <a:lnTo>
                    <a:pt x="273" y="28"/>
                  </a:lnTo>
                  <a:lnTo>
                    <a:pt x="271" y="26"/>
                  </a:lnTo>
                  <a:lnTo>
                    <a:pt x="270" y="23"/>
                  </a:lnTo>
                  <a:lnTo>
                    <a:pt x="270" y="23"/>
                  </a:lnTo>
                  <a:lnTo>
                    <a:pt x="265" y="23"/>
                  </a:lnTo>
                  <a:lnTo>
                    <a:pt x="265" y="23"/>
                  </a:lnTo>
                  <a:lnTo>
                    <a:pt x="262" y="20"/>
                  </a:lnTo>
                  <a:lnTo>
                    <a:pt x="262" y="20"/>
                  </a:lnTo>
                  <a:lnTo>
                    <a:pt x="259" y="18"/>
                  </a:lnTo>
                  <a:lnTo>
                    <a:pt x="254" y="18"/>
                  </a:lnTo>
                  <a:lnTo>
                    <a:pt x="254" y="18"/>
                  </a:lnTo>
                  <a:lnTo>
                    <a:pt x="253" y="15"/>
                  </a:lnTo>
                  <a:lnTo>
                    <a:pt x="250" y="14"/>
                  </a:lnTo>
                  <a:lnTo>
                    <a:pt x="250" y="14"/>
                  </a:lnTo>
                  <a:lnTo>
                    <a:pt x="245" y="14"/>
                  </a:lnTo>
                  <a:lnTo>
                    <a:pt x="242" y="15"/>
                  </a:lnTo>
                  <a:lnTo>
                    <a:pt x="242" y="15"/>
                  </a:lnTo>
                  <a:lnTo>
                    <a:pt x="239" y="9"/>
                  </a:lnTo>
                  <a:lnTo>
                    <a:pt x="234" y="4"/>
                  </a:lnTo>
                  <a:lnTo>
                    <a:pt x="234" y="4"/>
                  </a:lnTo>
                  <a:lnTo>
                    <a:pt x="231" y="4"/>
                  </a:lnTo>
                  <a:lnTo>
                    <a:pt x="226" y="6"/>
                  </a:lnTo>
                  <a:lnTo>
                    <a:pt x="223" y="7"/>
                  </a:lnTo>
                  <a:lnTo>
                    <a:pt x="219" y="12"/>
                  </a:lnTo>
                  <a:lnTo>
                    <a:pt x="219" y="12"/>
                  </a:lnTo>
                  <a:lnTo>
                    <a:pt x="216" y="10"/>
                  </a:lnTo>
                  <a:lnTo>
                    <a:pt x="216" y="10"/>
                  </a:lnTo>
                  <a:lnTo>
                    <a:pt x="212" y="4"/>
                  </a:lnTo>
                  <a:lnTo>
                    <a:pt x="208" y="1"/>
                  </a:lnTo>
                  <a:lnTo>
                    <a:pt x="208" y="1"/>
                  </a:lnTo>
                  <a:lnTo>
                    <a:pt x="203" y="0"/>
                  </a:lnTo>
                  <a:lnTo>
                    <a:pt x="203" y="0"/>
                  </a:lnTo>
                  <a:lnTo>
                    <a:pt x="200" y="0"/>
                  </a:lnTo>
                  <a:lnTo>
                    <a:pt x="197" y="1"/>
                  </a:lnTo>
                  <a:lnTo>
                    <a:pt x="19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1" name="Freeform 41">
              <a:extLst>
                <a:ext uri="{FF2B5EF4-FFF2-40B4-BE49-F238E27FC236}">
                  <a16:creationId xmlns:a16="http://schemas.microsoft.com/office/drawing/2014/main" id="{A922AED9-8C32-46CA-94A6-0984CD5087D3}"/>
                </a:ext>
              </a:extLst>
            </p:cNvPr>
            <p:cNvSpPr>
              <a:spLocks/>
            </p:cNvSpPr>
            <p:nvPr/>
          </p:nvSpPr>
          <p:spPr bwMode="auto">
            <a:xfrm>
              <a:off x="7636086" y="1958620"/>
              <a:ext cx="360688" cy="295010"/>
            </a:xfrm>
            <a:custGeom>
              <a:avLst/>
              <a:gdLst>
                <a:gd name="T0" fmla="*/ 185 w 335"/>
                <a:gd name="T1" fmla="*/ 4 h 274"/>
                <a:gd name="T2" fmla="*/ 180 w 335"/>
                <a:gd name="T3" fmla="*/ 7 h 274"/>
                <a:gd name="T4" fmla="*/ 168 w 335"/>
                <a:gd name="T5" fmla="*/ 0 h 274"/>
                <a:gd name="T6" fmla="*/ 157 w 335"/>
                <a:gd name="T7" fmla="*/ 14 h 274"/>
                <a:gd name="T8" fmla="*/ 149 w 335"/>
                <a:gd name="T9" fmla="*/ 3 h 274"/>
                <a:gd name="T10" fmla="*/ 141 w 335"/>
                <a:gd name="T11" fmla="*/ 0 h 274"/>
                <a:gd name="T12" fmla="*/ 132 w 335"/>
                <a:gd name="T13" fmla="*/ 4 h 274"/>
                <a:gd name="T14" fmla="*/ 126 w 335"/>
                <a:gd name="T15" fmla="*/ 1 h 274"/>
                <a:gd name="T16" fmla="*/ 116 w 335"/>
                <a:gd name="T17" fmla="*/ 10 h 274"/>
                <a:gd name="T18" fmla="*/ 107 w 335"/>
                <a:gd name="T19" fmla="*/ 4 h 274"/>
                <a:gd name="T20" fmla="*/ 99 w 335"/>
                <a:gd name="T21" fmla="*/ 7 h 274"/>
                <a:gd name="T22" fmla="*/ 90 w 335"/>
                <a:gd name="T23" fmla="*/ 14 h 274"/>
                <a:gd name="T24" fmla="*/ 82 w 335"/>
                <a:gd name="T25" fmla="*/ 17 h 274"/>
                <a:gd name="T26" fmla="*/ 76 w 335"/>
                <a:gd name="T27" fmla="*/ 29 h 274"/>
                <a:gd name="T28" fmla="*/ 64 w 335"/>
                <a:gd name="T29" fmla="*/ 28 h 274"/>
                <a:gd name="T30" fmla="*/ 59 w 335"/>
                <a:gd name="T31" fmla="*/ 34 h 274"/>
                <a:gd name="T32" fmla="*/ 48 w 335"/>
                <a:gd name="T33" fmla="*/ 40 h 274"/>
                <a:gd name="T34" fmla="*/ 45 w 335"/>
                <a:gd name="T35" fmla="*/ 48 h 274"/>
                <a:gd name="T36" fmla="*/ 37 w 335"/>
                <a:gd name="T37" fmla="*/ 55 h 274"/>
                <a:gd name="T38" fmla="*/ 31 w 335"/>
                <a:gd name="T39" fmla="*/ 62 h 274"/>
                <a:gd name="T40" fmla="*/ 30 w 335"/>
                <a:gd name="T41" fmla="*/ 66 h 274"/>
                <a:gd name="T42" fmla="*/ 25 w 335"/>
                <a:gd name="T43" fmla="*/ 76 h 274"/>
                <a:gd name="T44" fmla="*/ 22 w 335"/>
                <a:gd name="T45" fmla="*/ 80 h 274"/>
                <a:gd name="T46" fmla="*/ 14 w 335"/>
                <a:gd name="T47" fmla="*/ 90 h 274"/>
                <a:gd name="T48" fmla="*/ 12 w 335"/>
                <a:gd name="T49" fmla="*/ 99 h 274"/>
                <a:gd name="T50" fmla="*/ 8 w 335"/>
                <a:gd name="T51" fmla="*/ 104 h 274"/>
                <a:gd name="T52" fmla="*/ 9 w 335"/>
                <a:gd name="T53" fmla="*/ 117 h 274"/>
                <a:gd name="T54" fmla="*/ 2 w 335"/>
                <a:gd name="T55" fmla="*/ 125 h 274"/>
                <a:gd name="T56" fmla="*/ 2 w 335"/>
                <a:gd name="T57" fmla="*/ 135 h 274"/>
                <a:gd name="T58" fmla="*/ 2 w 335"/>
                <a:gd name="T59" fmla="*/ 147 h 274"/>
                <a:gd name="T60" fmla="*/ 3 w 335"/>
                <a:gd name="T61" fmla="*/ 156 h 274"/>
                <a:gd name="T62" fmla="*/ 2 w 335"/>
                <a:gd name="T63" fmla="*/ 167 h 274"/>
                <a:gd name="T64" fmla="*/ 3 w 335"/>
                <a:gd name="T65" fmla="*/ 176 h 274"/>
                <a:gd name="T66" fmla="*/ 5 w 335"/>
                <a:gd name="T67" fmla="*/ 195 h 274"/>
                <a:gd name="T68" fmla="*/ 12 w 335"/>
                <a:gd name="T69" fmla="*/ 270 h 274"/>
                <a:gd name="T70" fmla="*/ 274 w 335"/>
                <a:gd name="T71" fmla="*/ 274 h 274"/>
                <a:gd name="T72" fmla="*/ 329 w 335"/>
                <a:gd name="T73" fmla="*/ 225 h 274"/>
                <a:gd name="T74" fmla="*/ 330 w 335"/>
                <a:gd name="T75" fmla="*/ 170 h 274"/>
                <a:gd name="T76" fmla="*/ 335 w 335"/>
                <a:gd name="T77" fmla="*/ 161 h 274"/>
                <a:gd name="T78" fmla="*/ 333 w 335"/>
                <a:gd name="T79" fmla="*/ 150 h 274"/>
                <a:gd name="T80" fmla="*/ 332 w 335"/>
                <a:gd name="T81" fmla="*/ 135 h 274"/>
                <a:gd name="T82" fmla="*/ 335 w 335"/>
                <a:gd name="T83" fmla="*/ 127 h 274"/>
                <a:gd name="T84" fmla="*/ 332 w 335"/>
                <a:gd name="T85" fmla="*/ 119 h 274"/>
                <a:gd name="T86" fmla="*/ 326 w 335"/>
                <a:gd name="T87" fmla="*/ 114 h 274"/>
                <a:gd name="T88" fmla="*/ 329 w 335"/>
                <a:gd name="T89" fmla="*/ 91 h 274"/>
                <a:gd name="T90" fmla="*/ 321 w 335"/>
                <a:gd name="T91" fmla="*/ 82 h 274"/>
                <a:gd name="T92" fmla="*/ 313 w 335"/>
                <a:gd name="T93" fmla="*/ 76 h 274"/>
                <a:gd name="T94" fmla="*/ 313 w 335"/>
                <a:gd name="T95" fmla="*/ 60 h 274"/>
                <a:gd name="T96" fmla="*/ 298 w 335"/>
                <a:gd name="T97" fmla="*/ 55 h 274"/>
                <a:gd name="T98" fmla="*/ 292 w 335"/>
                <a:gd name="T99" fmla="*/ 51 h 274"/>
                <a:gd name="T100" fmla="*/ 288 w 335"/>
                <a:gd name="T101" fmla="*/ 38 h 274"/>
                <a:gd name="T102" fmla="*/ 274 w 335"/>
                <a:gd name="T103" fmla="*/ 37 h 274"/>
                <a:gd name="T104" fmla="*/ 270 w 335"/>
                <a:gd name="T105" fmla="*/ 23 h 274"/>
                <a:gd name="T106" fmla="*/ 262 w 335"/>
                <a:gd name="T107" fmla="*/ 20 h 274"/>
                <a:gd name="T108" fmla="*/ 253 w 335"/>
                <a:gd name="T109" fmla="*/ 15 h 274"/>
                <a:gd name="T110" fmla="*/ 242 w 335"/>
                <a:gd name="T111" fmla="*/ 15 h 274"/>
                <a:gd name="T112" fmla="*/ 234 w 335"/>
                <a:gd name="T113" fmla="*/ 4 h 274"/>
                <a:gd name="T114" fmla="*/ 219 w 335"/>
                <a:gd name="T115" fmla="*/ 12 h 274"/>
                <a:gd name="T116" fmla="*/ 212 w 335"/>
                <a:gd name="T117" fmla="*/ 4 h 274"/>
                <a:gd name="T118" fmla="*/ 203 w 335"/>
                <a:gd name="T119"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5" h="274">
                  <a:moveTo>
                    <a:pt x="191" y="6"/>
                  </a:moveTo>
                  <a:lnTo>
                    <a:pt x="191" y="6"/>
                  </a:lnTo>
                  <a:lnTo>
                    <a:pt x="188" y="4"/>
                  </a:lnTo>
                  <a:lnTo>
                    <a:pt x="185" y="4"/>
                  </a:lnTo>
                  <a:lnTo>
                    <a:pt x="185" y="4"/>
                  </a:lnTo>
                  <a:lnTo>
                    <a:pt x="183" y="6"/>
                  </a:lnTo>
                  <a:lnTo>
                    <a:pt x="180" y="7"/>
                  </a:lnTo>
                  <a:lnTo>
                    <a:pt x="180" y="7"/>
                  </a:lnTo>
                  <a:lnTo>
                    <a:pt x="174" y="1"/>
                  </a:lnTo>
                  <a:lnTo>
                    <a:pt x="171" y="0"/>
                  </a:lnTo>
                  <a:lnTo>
                    <a:pt x="168" y="0"/>
                  </a:lnTo>
                  <a:lnTo>
                    <a:pt x="168" y="0"/>
                  </a:lnTo>
                  <a:lnTo>
                    <a:pt x="164" y="1"/>
                  </a:lnTo>
                  <a:lnTo>
                    <a:pt x="161" y="4"/>
                  </a:lnTo>
                  <a:lnTo>
                    <a:pt x="158" y="9"/>
                  </a:lnTo>
                  <a:lnTo>
                    <a:pt x="157" y="14"/>
                  </a:lnTo>
                  <a:lnTo>
                    <a:pt x="157" y="14"/>
                  </a:lnTo>
                  <a:lnTo>
                    <a:pt x="152" y="7"/>
                  </a:lnTo>
                  <a:lnTo>
                    <a:pt x="152" y="7"/>
                  </a:lnTo>
                  <a:lnTo>
                    <a:pt x="149" y="3"/>
                  </a:lnTo>
                  <a:lnTo>
                    <a:pt x="146" y="1"/>
                  </a:lnTo>
                  <a:lnTo>
                    <a:pt x="144" y="1"/>
                  </a:lnTo>
                  <a:lnTo>
                    <a:pt x="144" y="1"/>
                  </a:lnTo>
                  <a:lnTo>
                    <a:pt x="141" y="0"/>
                  </a:lnTo>
                  <a:lnTo>
                    <a:pt x="138" y="0"/>
                  </a:lnTo>
                  <a:lnTo>
                    <a:pt x="138" y="0"/>
                  </a:lnTo>
                  <a:lnTo>
                    <a:pt x="135" y="1"/>
                  </a:lnTo>
                  <a:lnTo>
                    <a:pt x="132" y="4"/>
                  </a:lnTo>
                  <a:lnTo>
                    <a:pt x="132" y="4"/>
                  </a:lnTo>
                  <a:lnTo>
                    <a:pt x="129" y="1"/>
                  </a:lnTo>
                  <a:lnTo>
                    <a:pt x="126" y="1"/>
                  </a:lnTo>
                  <a:lnTo>
                    <a:pt x="126" y="1"/>
                  </a:lnTo>
                  <a:lnTo>
                    <a:pt x="123" y="1"/>
                  </a:lnTo>
                  <a:lnTo>
                    <a:pt x="121" y="3"/>
                  </a:lnTo>
                  <a:lnTo>
                    <a:pt x="116" y="10"/>
                  </a:lnTo>
                  <a:lnTo>
                    <a:pt x="116" y="10"/>
                  </a:lnTo>
                  <a:lnTo>
                    <a:pt x="115" y="10"/>
                  </a:lnTo>
                  <a:lnTo>
                    <a:pt x="115" y="10"/>
                  </a:lnTo>
                  <a:lnTo>
                    <a:pt x="110" y="6"/>
                  </a:lnTo>
                  <a:lnTo>
                    <a:pt x="107" y="4"/>
                  </a:lnTo>
                  <a:lnTo>
                    <a:pt x="106" y="4"/>
                  </a:lnTo>
                  <a:lnTo>
                    <a:pt x="106" y="4"/>
                  </a:lnTo>
                  <a:lnTo>
                    <a:pt x="102" y="6"/>
                  </a:lnTo>
                  <a:lnTo>
                    <a:pt x="99" y="7"/>
                  </a:lnTo>
                  <a:lnTo>
                    <a:pt x="98" y="17"/>
                  </a:lnTo>
                  <a:lnTo>
                    <a:pt x="96" y="18"/>
                  </a:lnTo>
                  <a:lnTo>
                    <a:pt x="96" y="18"/>
                  </a:lnTo>
                  <a:lnTo>
                    <a:pt x="90" y="14"/>
                  </a:lnTo>
                  <a:lnTo>
                    <a:pt x="88" y="14"/>
                  </a:lnTo>
                  <a:lnTo>
                    <a:pt x="85" y="14"/>
                  </a:lnTo>
                  <a:lnTo>
                    <a:pt x="85" y="14"/>
                  </a:lnTo>
                  <a:lnTo>
                    <a:pt x="82" y="17"/>
                  </a:lnTo>
                  <a:lnTo>
                    <a:pt x="81" y="21"/>
                  </a:lnTo>
                  <a:lnTo>
                    <a:pt x="81" y="21"/>
                  </a:lnTo>
                  <a:lnTo>
                    <a:pt x="78" y="24"/>
                  </a:lnTo>
                  <a:lnTo>
                    <a:pt x="76" y="29"/>
                  </a:lnTo>
                  <a:lnTo>
                    <a:pt x="76" y="29"/>
                  </a:lnTo>
                  <a:lnTo>
                    <a:pt x="70" y="26"/>
                  </a:lnTo>
                  <a:lnTo>
                    <a:pt x="67" y="26"/>
                  </a:lnTo>
                  <a:lnTo>
                    <a:pt x="64" y="28"/>
                  </a:lnTo>
                  <a:lnTo>
                    <a:pt x="64" y="28"/>
                  </a:lnTo>
                  <a:lnTo>
                    <a:pt x="62" y="31"/>
                  </a:lnTo>
                  <a:lnTo>
                    <a:pt x="62" y="31"/>
                  </a:lnTo>
                  <a:lnTo>
                    <a:pt x="59" y="34"/>
                  </a:lnTo>
                  <a:lnTo>
                    <a:pt x="59" y="40"/>
                  </a:lnTo>
                  <a:lnTo>
                    <a:pt x="59" y="40"/>
                  </a:lnTo>
                  <a:lnTo>
                    <a:pt x="51" y="38"/>
                  </a:lnTo>
                  <a:lnTo>
                    <a:pt x="48" y="40"/>
                  </a:lnTo>
                  <a:lnTo>
                    <a:pt x="47" y="41"/>
                  </a:lnTo>
                  <a:lnTo>
                    <a:pt x="47" y="41"/>
                  </a:lnTo>
                  <a:lnTo>
                    <a:pt x="45" y="45"/>
                  </a:lnTo>
                  <a:lnTo>
                    <a:pt x="45" y="48"/>
                  </a:lnTo>
                  <a:lnTo>
                    <a:pt x="45" y="48"/>
                  </a:lnTo>
                  <a:lnTo>
                    <a:pt x="43" y="55"/>
                  </a:lnTo>
                  <a:lnTo>
                    <a:pt x="43" y="55"/>
                  </a:lnTo>
                  <a:lnTo>
                    <a:pt x="37" y="55"/>
                  </a:lnTo>
                  <a:lnTo>
                    <a:pt x="34" y="57"/>
                  </a:lnTo>
                  <a:lnTo>
                    <a:pt x="33" y="59"/>
                  </a:lnTo>
                  <a:lnTo>
                    <a:pt x="33" y="59"/>
                  </a:lnTo>
                  <a:lnTo>
                    <a:pt x="31" y="62"/>
                  </a:lnTo>
                  <a:lnTo>
                    <a:pt x="31" y="65"/>
                  </a:lnTo>
                  <a:lnTo>
                    <a:pt x="31" y="65"/>
                  </a:lnTo>
                  <a:lnTo>
                    <a:pt x="30" y="66"/>
                  </a:lnTo>
                  <a:lnTo>
                    <a:pt x="30" y="66"/>
                  </a:lnTo>
                  <a:lnTo>
                    <a:pt x="28" y="69"/>
                  </a:lnTo>
                  <a:lnTo>
                    <a:pt x="28" y="73"/>
                  </a:lnTo>
                  <a:lnTo>
                    <a:pt x="28" y="73"/>
                  </a:lnTo>
                  <a:lnTo>
                    <a:pt x="25" y="76"/>
                  </a:lnTo>
                  <a:lnTo>
                    <a:pt x="22" y="79"/>
                  </a:lnTo>
                  <a:lnTo>
                    <a:pt x="22" y="79"/>
                  </a:lnTo>
                  <a:lnTo>
                    <a:pt x="22" y="80"/>
                  </a:lnTo>
                  <a:lnTo>
                    <a:pt x="22" y="80"/>
                  </a:lnTo>
                  <a:lnTo>
                    <a:pt x="17" y="82"/>
                  </a:lnTo>
                  <a:lnTo>
                    <a:pt x="16" y="85"/>
                  </a:lnTo>
                  <a:lnTo>
                    <a:pt x="16" y="85"/>
                  </a:lnTo>
                  <a:lnTo>
                    <a:pt x="14" y="90"/>
                  </a:lnTo>
                  <a:lnTo>
                    <a:pt x="16" y="94"/>
                  </a:lnTo>
                  <a:lnTo>
                    <a:pt x="16" y="94"/>
                  </a:lnTo>
                  <a:lnTo>
                    <a:pt x="14" y="97"/>
                  </a:lnTo>
                  <a:lnTo>
                    <a:pt x="12" y="99"/>
                  </a:lnTo>
                  <a:lnTo>
                    <a:pt x="12" y="99"/>
                  </a:lnTo>
                  <a:lnTo>
                    <a:pt x="12" y="102"/>
                  </a:lnTo>
                  <a:lnTo>
                    <a:pt x="12" y="102"/>
                  </a:lnTo>
                  <a:lnTo>
                    <a:pt x="8" y="104"/>
                  </a:lnTo>
                  <a:lnTo>
                    <a:pt x="6" y="107"/>
                  </a:lnTo>
                  <a:lnTo>
                    <a:pt x="6" y="107"/>
                  </a:lnTo>
                  <a:lnTo>
                    <a:pt x="6" y="113"/>
                  </a:lnTo>
                  <a:lnTo>
                    <a:pt x="9" y="117"/>
                  </a:lnTo>
                  <a:lnTo>
                    <a:pt x="9" y="117"/>
                  </a:lnTo>
                  <a:lnTo>
                    <a:pt x="6" y="121"/>
                  </a:lnTo>
                  <a:lnTo>
                    <a:pt x="6" y="121"/>
                  </a:lnTo>
                  <a:lnTo>
                    <a:pt x="2" y="125"/>
                  </a:lnTo>
                  <a:lnTo>
                    <a:pt x="0" y="130"/>
                  </a:lnTo>
                  <a:lnTo>
                    <a:pt x="0" y="130"/>
                  </a:lnTo>
                  <a:lnTo>
                    <a:pt x="0" y="133"/>
                  </a:lnTo>
                  <a:lnTo>
                    <a:pt x="2" y="135"/>
                  </a:lnTo>
                  <a:lnTo>
                    <a:pt x="6" y="141"/>
                  </a:lnTo>
                  <a:lnTo>
                    <a:pt x="6" y="141"/>
                  </a:lnTo>
                  <a:lnTo>
                    <a:pt x="3" y="144"/>
                  </a:lnTo>
                  <a:lnTo>
                    <a:pt x="2" y="147"/>
                  </a:lnTo>
                  <a:lnTo>
                    <a:pt x="2" y="153"/>
                  </a:lnTo>
                  <a:lnTo>
                    <a:pt x="2" y="153"/>
                  </a:lnTo>
                  <a:lnTo>
                    <a:pt x="3" y="156"/>
                  </a:lnTo>
                  <a:lnTo>
                    <a:pt x="3" y="156"/>
                  </a:lnTo>
                  <a:lnTo>
                    <a:pt x="3" y="159"/>
                  </a:lnTo>
                  <a:lnTo>
                    <a:pt x="2" y="162"/>
                  </a:lnTo>
                  <a:lnTo>
                    <a:pt x="0" y="164"/>
                  </a:lnTo>
                  <a:lnTo>
                    <a:pt x="2" y="167"/>
                  </a:lnTo>
                  <a:lnTo>
                    <a:pt x="2" y="167"/>
                  </a:lnTo>
                  <a:lnTo>
                    <a:pt x="0" y="169"/>
                  </a:lnTo>
                  <a:lnTo>
                    <a:pt x="2" y="172"/>
                  </a:lnTo>
                  <a:lnTo>
                    <a:pt x="3" y="176"/>
                  </a:lnTo>
                  <a:lnTo>
                    <a:pt x="3" y="176"/>
                  </a:lnTo>
                  <a:lnTo>
                    <a:pt x="6" y="181"/>
                  </a:lnTo>
                  <a:lnTo>
                    <a:pt x="6" y="181"/>
                  </a:lnTo>
                  <a:lnTo>
                    <a:pt x="5" y="195"/>
                  </a:lnTo>
                  <a:lnTo>
                    <a:pt x="6" y="225"/>
                  </a:lnTo>
                  <a:lnTo>
                    <a:pt x="8" y="268"/>
                  </a:lnTo>
                  <a:lnTo>
                    <a:pt x="8" y="268"/>
                  </a:lnTo>
                  <a:lnTo>
                    <a:pt x="12" y="270"/>
                  </a:lnTo>
                  <a:lnTo>
                    <a:pt x="22" y="271"/>
                  </a:lnTo>
                  <a:lnTo>
                    <a:pt x="59" y="273"/>
                  </a:lnTo>
                  <a:lnTo>
                    <a:pt x="166" y="274"/>
                  </a:lnTo>
                  <a:lnTo>
                    <a:pt x="274" y="274"/>
                  </a:lnTo>
                  <a:lnTo>
                    <a:pt x="326" y="273"/>
                  </a:lnTo>
                  <a:lnTo>
                    <a:pt x="326" y="273"/>
                  </a:lnTo>
                  <a:lnTo>
                    <a:pt x="327" y="257"/>
                  </a:lnTo>
                  <a:lnTo>
                    <a:pt x="329" y="225"/>
                  </a:lnTo>
                  <a:lnTo>
                    <a:pt x="330" y="190"/>
                  </a:lnTo>
                  <a:lnTo>
                    <a:pt x="330" y="173"/>
                  </a:lnTo>
                  <a:lnTo>
                    <a:pt x="330" y="173"/>
                  </a:lnTo>
                  <a:lnTo>
                    <a:pt x="330" y="170"/>
                  </a:lnTo>
                  <a:lnTo>
                    <a:pt x="330" y="170"/>
                  </a:lnTo>
                  <a:lnTo>
                    <a:pt x="330" y="167"/>
                  </a:lnTo>
                  <a:lnTo>
                    <a:pt x="332" y="166"/>
                  </a:lnTo>
                  <a:lnTo>
                    <a:pt x="335" y="161"/>
                  </a:lnTo>
                  <a:lnTo>
                    <a:pt x="335" y="161"/>
                  </a:lnTo>
                  <a:lnTo>
                    <a:pt x="335" y="158"/>
                  </a:lnTo>
                  <a:lnTo>
                    <a:pt x="335" y="155"/>
                  </a:lnTo>
                  <a:lnTo>
                    <a:pt x="333" y="150"/>
                  </a:lnTo>
                  <a:lnTo>
                    <a:pt x="335" y="144"/>
                  </a:lnTo>
                  <a:lnTo>
                    <a:pt x="335" y="144"/>
                  </a:lnTo>
                  <a:lnTo>
                    <a:pt x="333" y="139"/>
                  </a:lnTo>
                  <a:lnTo>
                    <a:pt x="332" y="135"/>
                  </a:lnTo>
                  <a:lnTo>
                    <a:pt x="332" y="135"/>
                  </a:lnTo>
                  <a:lnTo>
                    <a:pt x="335" y="131"/>
                  </a:lnTo>
                  <a:lnTo>
                    <a:pt x="335" y="127"/>
                  </a:lnTo>
                  <a:lnTo>
                    <a:pt x="335" y="127"/>
                  </a:lnTo>
                  <a:lnTo>
                    <a:pt x="333" y="124"/>
                  </a:lnTo>
                  <a:lnTo>
                    <a:pt x="332" y="122"/>
                  </a:lnTo>
                  <a:lnTo>
                    <a:pt x="332" y="122"/>
                  </a:lnTo>
                  <a:lnTo>
                    <a:pt x="332" y="119"/>
                  </a:lnTo>
                  <a:lnTo>
                    <a:pt x="332" y="119"/>
                  </a:lnTo>
                  <a:lnTo>
                    <a:pt x="329" y="116"/>
                  </a:lnTo>
                  <a:lnTo>
                    <a:pt x="326" y="114"/>
                  </a:lnTo>
                  <a:lnTo>
                    <a:pt x="326" y="114"/>
                  </a:lnTo>
                  <a:lnTo>
                    <a:pt x="329" y="111"/>
                  </a:lnTo>
                  <a:lnTo>
                    <a:pt x="330" y="105"/>
                  </a:lnTo>
                  <a:lnTo>
                    <a:pt x="330" y="99"/>
                  </a:lnTo>
                  <a:lnTo>
                    <a:pt x="329" y="91"/>
                  </a:lnTo>
                  <a:lnTo>
                    <a:pt x="329" y="91"/>
                  </a:lnTo>
                  <a:lnTo>
                    <a:pt x="326" y="85"/>
                  </a:lnTo>
                  <a:lnTo>
                    <a:pt x="324" y="83"/>
                  </a:lnTo>
                  <a:lnTo>
                    <a:pt x="321" y="82"/>
                  </a:lnTo>
                  <a:lnTo>
                    <a:pt x="321" y="80"/>
                  </a:lnTo>
                  <a:lnTo>
                    <a:pt x="321" y="80"/>
                  </a:lnTo>
                  <a:lnTo>
                    <a:pt x="318" y="77"/>
                  </a:lnTo>
                  <a:lnTo>
                    <a:pt x="313" y="76"/>
                  </a:lnTo>
                  <a:lnTo>
                    <a:pt x="313" y="76"/>
                  </a:lnTo>
                  <a:lnTo>
                    <a:pt x="315" y="66"/>
                  </a:lnTo>
                  <a:lnTo>
                    <a:pt x="315" y="63"/>
                  </a:lnTo>
                  <a:lnTo>
                    <a:pt x="313" y="60"/>
                  </a:lnTo>
                  <a:lnTo>
                    <a:pt x="313" y="60"/>
                  </a:lnTo>
                  <a:lnTo>
                    <a:pt x="309" y="57"/>
                  </a:lnTo>
                  <a:lnTo>
                    <a:pt x="304" y="55"/>
                  </a:lnTo>
                  <a:lnTo>
                    <a:pt x="298" y="55"/>
                  </a:lnTo>
                  <a:lnTo>
                    <a:pt x="292" y="59"/>
                  </a:lnTo>
                  <a:lnTo>
                    <a:pt x="290" y="57"/>
                  </a:lnTo>
                  <a:lnTo>
                    <a:pt x="290" y="57"/>
                  </a:lnTo>
                  <a:lnTo>
                    <a:pt x="292" y="51"/>
                  </a:lnTo>
                  <a:lnTo>
                    <a:pt x="292" y="46"/>
                  </a:lnTo>
                  <a:lnTo>
                    <a:pt x="290" y="41"/>
                  </a:lnTo>
                  <a:lnTo>
                    <a:pt x="288" y="38"/>
                  </a:lnTo>
                  <a:lnTo>
                    <a:pt x="288" y="38"/>
                  </a:lnTo>
                  <a:lnTo>
                    <a:pt x="285" y="35"/>
                  </a:lnTo>
                  <a:lnTo>
                    <a:pt x="282" y="35"/>
                  </a:lnTo>
                  <a:lnTo>
                    <a:pt x="274" y="37"/>
                  </a:lnTo>
                  <a:lnTo>
                    <a:pt x="274" y="37"/>
                  </a:lnTo>
                  <a:lnTo>
                    <a:pt x="273" y="28"/>
                  </a:lnTo>
                  <a:lnTo>
                    <a:pt x="271" y="26"/>
                  </a:lnTo>
                  <a:lnTo>
                    <a:pt x="270" y="23"/>
                  </a:lnTo>
                  <a:lnTo>
                    <a:pt x="270" y="23"/>
                  </a:lnTo>
                  <a:lnTo>
                    <a:pt x="265" y="23"/>
                  </a:lnTo>
                  <a:lnTo>
                    <a:pt x="265" y="23"/>
                  </a:lnTo>
                  <a:lnTo>
                    <a:pt x="262" y="20"/>
                  </a:lnTo>
                  <a:lnTo>
                    <a:pt x="262" y="20"/>
                  </a:lnTo>
                  <a:lnTo>
                    <a:pt x="259" y="18"/>
                  </a:lnTo>
                  <a:lnTo>
                    <a:pt x="254" y="18"/>
                  </a:lnTo>
                  <a:lnTo>
                    <a:pt x="254" y="18"/>
                  </a:lnTo>
                  <a:lnTo>
                    <a:pt x="253" y="15"/>
                  </a:lnTo>
                  <a:lnTo>
                    <a:pt x="250" y="14"/>
                  </a:lnTo>
                  <a:lnTo>
                    <a:pt x="250" y="14"/>
                  </a:lnTo>
                  <a:lnTo>
                    <a:pt x="245" y="14"/>
                  </a:lnTo>
                  <a:lnTo>
                    <a:pt x="242" y="15"/>
                  </a:lnTo>
                  <a:lnTo>
                    <a:pt x="242" y="15"/>
                  </a:lnTo>
                  <a:lnTo>
                    <a:pt x="239" y="9"/>
                  </a:lnTo>
                  <a:lnTo>
                    <a:pt x="234" y="4"/>
                  </a:lnTo>
                  <a:lnTo>
                    <a:pt x="234" y="4"/>
                  </a:lnTo>
                  <a:lnTo>
                    <a:pt x="231" y="4"/>
                  </a:lnTo>
                  <a:lnTo>
                    <a:pt x="226" y="6"/>
                  </a:lnTo>
                  <a:lnTo>
                    <a:pt x="223" y="7"/>
                  </a:lnTo>
                  <a:lnTo>
                    <a:pt x="219" y="12"/>
                  </a:lnTo>
                  <a:lnTo>
                    <a:pt x="219" y="12"/>
                  </a:lnTo>
                  <a:lnTo>
                    <a:pt x="216" y="10"/>
                  </a:lnTo>
                  <a:lnTo>
                    <a:pt x="216" y="10"/>
                  </a:lnTo>
                  <a:lnTo>
                    <a:pt x="212" y="4"/>
                  </a:lnTo>
                  <a:lnTo>
                    <a:pt x="208" y="1"/>
                  </a:lnTo>
                  <a:lnTo>
                    <a:pt x="208" y="1"/>
                  </a:lnTo>
                  <a:lnTo>
                    <a:pt x="203" y="0"/>
                  </a:lnTo>
                  <a:lnTo>
                    <a:pt x="203" y="0"/>
                  </a:lnTo>
                  <a:lnTo>
                    <a:pt x="200" y="0"/>
                  </a:lnTo>
                  <a:lnTo>
                    <a:pt x="197" y="1"/>
                  </a:lnTo>
                  <a:lnTo>
                    <a:pt x="191"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2" name="Freeform 42">
              <a:extLst>
                <a:ext uri="{FF2B5EF4-FFF2-40B4-BE49-F238E27FC236}">
                  <a16:creationId xmlns:a16="http://schemas.microsoft.com/office/drawing/2014/main" id="{D4930EFF-61DE-47BB-BD4F-589665298BF8}"/>
                </a:ext>
              </a:extLst>
            </p:cNvPr>
            <p:cNvSpPr>
              <a:spLocks/>
            </p:cNvSpPr>
            <p:nvPr/>
          </p:nvSpPr>
          <p:spPr bwMode="auto">
            <a:xfrm>
              <a:off x="7519805" y="2431281"/>
              <a:ext cx="605093" cy="404831"/>
            </a:xfrm>
            <a:custGeom>
              <a:avLst/>
              <a:gdLst>
                <a:gd name="T0" fmla="*/ 421 w 562"/>
                <a:gd name="T1" fmla="*/ 0 h 376"/>
                <a:gd name="T2" fmla="*/ 365 w 562"/>
                <a:gd name="T3" fmla="*/ 0 h 376"/>
                <a:gd name="T4" fmla="*/ 365 w 562"/>
                <a:gd name="T5" fmla="*/ 0 h 376"/>
                <a:gd name="T6" fmla="*/ 362 w 562"/>
                <a:gd name="T7" fmla="*/ 6 h 376"/>
                <a:gd name="T8" fmla="*/ 356 w 562"/>
                <a:gd name="T9" fmla="*/ 12 h 376"/>
                <a:gd name="T10" fmla="*/ 348 w 562"/>
                <a:gd name="T11" fmla="*/ 17 h 376"/>
                <a:gd name="T12" fmla="*/ 338 w 562"/>
                <a:gd name="T13" fmla="*/ 21 h 376"/>
                <a:gd name="T14" fmla="*/ 324 w 562"/>
                <a:gd name="T15" fmla="*/ 24 h 376"/>
                <a:gd name="T16" fmla="*/ 310 w 562"/>
                <a:gd name="T17" fmla="*/ 27 h 376"/>
                <a:gd name="T18" fmla="*/ 296 w 562"/>
                <a:gd name="T19" fmla="*/ 29 h 376"/>
                <a:gd name="T20" fmla="*/ 280 w 562"/>
                <a:gd name="T21" fmla="*/ 29 h 376"/>
                <a:gd name="T22" fmla="*/ 265 w 562"/>
                <a:gd name="T23" fmla="*/ 29 h 376"/>
                <a:gd name="T24" fmla="*/ 249 w 562"/>
                <a:gd name="T25" fmla="*/ 27 h 376"/>
                <a:gd name="T26" fmla="*/ 235 w 562"/>
                <a:gd name="T27" fmla="*/ 24 h 376"/>
                <a:gd name="T28" fmla="*/ 223 w 562"/>
                <a:gd name="T29" fmla="*/ 21 h 376"/>
                <a:gd name="T30" fmla="*/ 212 w 562"/>
                <a:gd name="T31" fmla="*/ 17 h 376"/>
                <a:gd name="T32" fmla="*/ 204 w 562"/>
                <a:gd name="T33" fmla="*/ 12 h 376"/>
                <a:gd name="T34" fmla="*/ 198 w 562"/>
                <a:gd name="T35" fmla="*/ 6 h 376"/>
                <a:gd name="T36" fmla="*/ 195 w 562"/>
                <a:gd name="T37" fmla="*/ 0 h 376"/>
                <a:gd name="T38" fmla="*/ 141 w 562"/>
                <a:gd name="T39" fmla="*/ 0 h 376"/>
                <a:gd name="T40" fmla="*/ 141 w 562"/>
                <a:gd name="T41" fmla="*/ 0 h 376"/>
                <a:gd name="T42" fmla="*/ 127 w 562"/>
                <a:gd name="T43" fmla="*/ 0 h 376"/>
                <a:gd name="T44" fmla="*/ 113 w 562"/>
                <a:gd name="T45" fmla="*/ 3 h 376"/>
                <a:gd name="T46" fmla="*/ 99 w 562"/>
                <a:gd name="T47" fmla="*/ 6 h 376"/>
                <a:gd name="T48" fmla="*/ 86 w 562"/>
                <a:gd name="T49" fmla="*/ 10 h 376"/>
                <a:gd name="T50" fmla="*/ 74 w 562"/>
                <a:gd name="T51" fmla="*/ 15 h 376"/>
                <a:gd name="T52" fmla="*/ 62 w 562"/>
                <a:gd name="T53" fmla="*/ 23 h 376"/>
                <a:gd name="T54" fmla="*/ 51 w 562"/>
                <a:gd name="T55" fmla="*/ 31 h 376"/>
                <a:gd name="T56" fmla="*/ 41 w 562"/>
                <a:gd name="T57" fmla="*/ 38 h 376"/>
                <a:gd name="T58" fmla="*/ 32 w 562"/>
                <a:gd name="T59" fmla="*/ 48 h 376"/>
                <a:gd name="T60" fmla="*/ 24 w 562"/>
                <a:gd name="T61" fmla="*/ 59 h 376"/>
                <a:gd name="T62" fmla="*/ 17 w 562"/>
                <a:gd name="T63" fmla="*/ 69 h 376"/>
                <a:gd name="T64" fmla="*/ 10 w 562"/>
                <a:gd name="T65" fmla="*/ 82 h 376"/>
                <a:gd name="T66" fmla="*/ 6 w 562"/>
                <a:gd name="T67" fmla="*/ 93 h 376"/>
                <a:gd name="T68" fmla="*/ 3 w 562"/>
                <a:gd name="T69" fmla="*/ 107 h 376"/>
                <a:gd name="T70" fmla="*/ 1 w 562"/>
                <a:gd name="T71" fmla="*/ 119 h 376"/>
                <a:gd name="T72" fmla="*/ 0 w 562"/>
                <a:gd name="T73" fmla="*/ 133 h 376"/>
                <a:gd name="T74" fmla="*/ 0 w 562"/>
                <a:gd name="T75" fmla="*/ 375 h 376"/>
                <a:gd name="T76" fmla="*/ 0 w 562"/>
                <a:gd name="T77" fmla="*/ 375 h 376"/>
                <a:gd name="T78" fmla="*/ 88 w 562"/>
                <a:gd name="T79" fmla="*/ 376 h 376"/>
                <a:gd name="T80" fmla="*/ 280 w 562"/>
                <a:gd name="T81" fmla="*/ 376 h 376"/>
                <a:gd name="T82" fmla="*/ 474 w 562"/>
                <a:gd name="T83" fmla="*/ 376 h 376"/>
                <a:gd name="T84" fmla="*/ 537 w 562"/>
                <a:gd name="T85" fmla="*/ 375 h 376"/>
                <a:gd name="T86" fmla="*/ 562 w 562"/>
                <a:gd name="T87" fmla="*/ 373 h 376"/>
                <a:gd name="T88" fmla="*/ 562 w 562"/>
                <a:gd name="T89" fmla="*/ 133 h 376"/>
                <a:gd name="T90" fmla="*/ 562 w 562"/>
                <a:gd name="T91" fmla="*/ 133 h 376"/>
                <a:gd name="T92" fmla="*/ 561 w 562"/>
                <a:gd name="T93" fmla="*/ 119 h 376"/>
                <a:gd name="T94" fmla="*/ 559 w 562"/>
                <a:gd name="T95" fmla="*/ 105 h 376"/>
                <a:gd name="T96" fmla="*/ 556 w 562"/>
                <a:gd name="T97" fmla="*/ 93 h 376"/>
                <a:gd name="T98" fmla="*/ 550 w 562"/>
                <a:gd name="T99" fmla="*/ 80 h 376"/>
                <a:gd name="T100" fmla="*/ 545 w 562"/>
                <a:gd name="T101" fmla="*/ 69 h 376"/>
                <a:gd name="T102" fmla="*/ 537 w 562"/>
                <a:gd name="T103" fmla="*/ 59 h 376"/>
                <a:gd name="T104" fmla="*/ 530 w 562"/>
                <a:gd name="T105" fmla="*/ 48 h 376"/>
                <a:gd name="T106" fmla="*/ 520 w 562"/>
                <a:gd name="T107" fmla="*/ 38 h 376"/>
                <a:gd name="T108" fmla="*/ 511 w 562"/>
                <a:gd name="T109" fmla="*/ 29 h 376"/>
                <a:gd name="T110" fmla="*/ 500 w 562"/>
                <a:gd name="T111" fmla="*/ 23 h 376"/>
                <a:gd name="T112" fmla="*/ 488 w 562"/>
                <a:gd name="T113" fmla="*/ 15 h 376"/>
                <a:gd name="T114" fmla="*/ 475 w 562"/>
                <a:gd name="T115" fmla="*/ 10 h 376"/>
                <a:gd name="T116" fmla="*/ 463 w 562"/>
                <a:gd name="T117" fmla="*/ 6 h 376"/>
                <a:gd name="T118" fmla="*/ 449 w 562"/>
                <a:gd name="T119" fmla="*/ 3 h 376"/>
                <a:gd name="T120" fmla="*/ 435 w 562"/>
                <a:gd name="T121" fmla="*/ 0 h 376"/>
                <a:gd name="T122" fmla="*/ 421 w 562"/>
                <a:gd name="T123"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2" h="376">
                  <a:moveTo>
                    <a:pt x="421" y="0"/>
                  </a:moveTo>
                  <a:lnTo>
                    <a:pt x="365" y="0"/>
                  </a:lnTo>
                  <a:lnTo>
                    <a:pt x="365" y="0"/>
                  </a:lnTo>
                  <a:lnTo>
                    <a:pt x="362" y="6"/>
                  </a:lnTo>
                  <a:lnTo>
                    <a:pt x="356" y="12"/>
                  </a:lnTo>
                  <a:lnTo>
                    <a:pt x="348" y="17"/>
                  </a:lnTo>
                  <a:lnTo>
                    <a:pt x="338" y="21"/>
                  </a:lnTo>
                  <a:lnTo>
                    <a:pt x="324" y="24"/>
                  </a:lnTo>
                  <a:lnTo>
                    <a:pt x="310" y="27"/>
                  </a:lnTo>
                  <a:lnTo>
                    <a:pt x="296" y="29"/>
                  </a:lnTo>
                  <a:lnTo>
                    <a:pt x="280" y="29"/>
                  </a:lnTo>
                  <a:lnTo>
                    <a:pt x="265" y="29"/>
                  </a:lnTo>
                  <a:lnTo>
                    <a:pt x="249" y="27"/>
                  </a:lnTo>
                  <a:lnTo>
                    <a:pt x="235" y="24"/>
                  </a:lnTo>
                  <a:lnTo>
                    <a:pt x="223" y="21"/>
                  </a:lnTo>
                  <a:lnTo>
                    <a:pt x="212" y="17"/>
                  </a:lnTo>
                  <a:lnTo>
                    <a:pt x="204" y="12"/>
                  </a:lnTo>
                  <a:lnTo>
                    <a:pt x="198" y="6"/>
                  </a:lnTo>
                  <a:lnTo>
                    <a:pt x="195" y="0"/>
                  </a:lnTo>
                  <a:lnTo>
                    <a:pt x="141" y="0"/>
                  </a:lnTo>
                  <a:lnTo>
                    <a:pt x="141" y="0"/>
                  </a:lnTo>
                  <a:lnTo>
                    <a:pt x="127" y="0"/>
                  </a:lnTo>
                  <a:lnTo>
                    <a:pt x="113" y="3"/>
                  </a:lnTo>
                  <a:lnTo>
                    <a:pt x="99" y="6"/>
                  </a:lnTo>
                  <a:lnTo>
                    <a:pt x="86" y="10"/>
                  </a:lnTo>
                  <a:lnTo>
                    <a:pt x="74" y="15"/>
                  </a:lnTo>
                  <a:lnTo>
                    <a:pt x="62" y="23"/>
                  </a:lnTo>
                  <a:lnTo>
                    <a:pt x="51" y="31"/>
                  </a:lnTo>
                  <a:lnTo>
                    <a:pt x="41" y="38"/>
                  </a:lnTo>
                  <a:lnTo>
                    <a:pt x="32" y="48"/>
                  </a:lnTo>
                  <a:lnTo>
                    <a:pt x="24" y="59"/>
                  </a:lnTo>
                  <a:lnTo>
                    <a:pt x="17" y="69"/>
                  </a:lnTo>
                  <a:lnTo>
                    <a:pt x="10" y="82"/>
                  </a:lnTo>
                  <a:lnTo>
                    <a:pt x="6" y="93"/>
                  </a:lnTo>
                  <a:lnTo>
                    <a:pt x="3" y="107"/>
                  </a:lnTo>
                  <a:lnTo>
                    <a:pt x="1" y="119"/>
                  </a:lnTo>
                  <a:lnTo>
                    <a:pt x="0" y="133"/>
                  </a:lnTo>
                  <a:lnTo>
                    <a:pt x="0" y="375"/>
                  </a:lnTo>
                  <a:lnTo>
                    <a:pt x="0" y="375"/>
                  </a:lnTo>
                  <a:lnTo>
                    <a:pt x="88" y="376"/>
                  </a:lnTo>
                  <a:lnTo>
                    <a:pt x="280" y="376"/>
                  </a:lnTo>
                  <a:lnTo>
                    <a:pt x="474" y="376"/>
                  </a:lnTo>
                  <a:lnTo>
                    <a:pt x="537" y="375"/>
                  </a:lnTo>
                  <a:lnTo>
                    <a:pt x="562" y="373"/>
                  </a:lnTo>
                  <a:lnTo>
                    <a:pt x="562" y="133"/>
                  </a:lnTo>
                  <a:lnTo>
                    <a:pt x="562" y="133"/>
                  </a:lnTo>
                  <a:lnTo>
                    <a:pt x="561" y="119"/>
                  </a:lnTo>
                  <a:lnTo>
                    <a:pt x="559" y="105"/>
                  </a:lnTo>
                  <a:lnTo>
                    <a:pt x="556" y="93"/>
                  </a:lnTo>
                  <a:lnTo>
                    <a:pt x="550" y="80"/>
                  </a:lnTo>
                  <a:lnTo>
                    <a:pt x="545" y="69"/>
                  </a:lnTo>
                  <a:lnTo>
                    <a:pt x="537" y="59"/>
                  </a:lnTo>
                  <a:lnTo>
                    <a:pt x="530" y="48"/>
                  </a:lnTo>
                  <a:lnTo>
                    <a:pt x="520" y="38"/>
                  </a:lnTo>
                  <a:lnTo>
                    <a:pt x="511" y="29"/>
                  </a:lnTo>
                  <a:lnTo>
                    <a:pt x="500" y="23"/>
                  </a:lnTo>
                  <a:lnTo>
                    <a:pt x="488" y="15"/>
                  </a:lnTo>
                  <a:lnTo>
                    <a:pt x="475" y="10"/>
                  </a:lnTo>
                  <a:lnTo>
                    <a:pt x="463" y="6"/>
                  </a:lnTo>
                  <a:lnTo>
                    <a:pt x="449" y="3"/>
                  </a:lnTo>
                  <a:lnTo>
                    <a:pt x="435" y="0"/>
                  </a:lnTo>
                  <a:lnTo>
                    <a:pt x="421" y="0"/>
                  </a:lnTo>
                  <a:close/>
                </a:path>
              </a:pathLst>
            </a:custGeom>
            <a:solidFill>
              <a:srgbClr val="5EB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 name="Freeform 43">
              <a:extLst>
                <a:ext uri="{FF2B5EF4-FFF2-40B4-BE49-F238E27FC236}">
                  <a16:creationId xmlns:a16="http://schemas.microsoft.com/office/drawing/2014/main" id="{397073AB-ACDF-46EE-8DFD-F20F036CEC13}"/>
                </a:ext>
              </a:extLst>
            </p:cNvPr>
            <p:cNvSpPr>
              <a:spLocks/>
            </p:cNvSpPr>
            <p:nvPr/>
          </p:nvSpPr>
          <p:spPr bwMode="auto">
            <a:xfrm>
              <a:off x="7519805" y="2431281"/>
              <a:ext cx="605093" cy="404831"/>
            </a:xfrm>
            <a:custGeom>
              <a:avLst/>
              <a:gdLst>
                <a:gd name="T0" fmla="*/ 421 w 562"/>
                <a:gd name="T1" fmla="*/ 0 h 376"/>
                <a:gd name="T2" fmla="*/ 365 w 562"/>
                <a:gd name="T3" fmla="*/ 0 h 376"/>
                <a:gd name="T4" fmla="*/ 365 w 562"/>
                <a:gd name="T5" fmla="*/ 0 h 376"/>
                <a:gd name="T6" fmla="*/ 362 w 562"/>
                <a:gd name="T7" fmla="*/ 6 h 376"/>
                <a:gd name="T8" fmla="*/ 356 w 562"/>
                <a:gd name="T9" fmla="*/ 12 h 376"/>
                <a:gd name="T10" fmla="*/ 348 w 562"/>
                <a:gd name="T11" fmla="*/ 17 h 376"/>
                <a:gd name="T12" fmla="*/ 338 w 562"/>
                <a:gd name="T13" fmla="*/ 21 h 376"/>
                <a:gd name="T14" fmla="*/ 324 w 562"/>
                <a:gd name="T15" fmla="*/ 24 h 376"/>
                <a:gd name="T16" fmla="*/ 310 w 562"/>
                <a:gd name="T17" fmla="*/ 27 h 376"/>
                <a:gd name="T18" fmla="*/ 296 w 562"/>
                <a:gd name="T19" fmla="*/ 29 h 376"/>
                <a:gd name="T20" fmla="*/ 280 w 562"/>
                <a:gd name="T21" fmla="*/ 29 h 376"/>
                <a:gd name="T22" fmla="*/ 265 w 562"/>
                <a:gd name="T23" fmla="*/ 29 h 376"/>
                <a:gd name="T24" fmla="*/ 249 w 562"/>
                <a:gd name="T25" fmla="*/ 27 h 376"/>
                <a:gd name="T26" fmla="*/ 235 w 562"/>
                <a:gd name="T27" fmla="*/ 24 h 376"/>
                <a:gd name="T28" fmla="*/ 223 w 562"/>
                <a:gd name="T29" fmla="*/ 21 h 376"/>
                <a:gd name="T30" fmla="*/ 212 w 562"/>
                <a:gd name="T31" fmla="*/ 17 h 376"/>
                <a:gd name="T32" fmla="*/ 204 w 562"/>
                <a:gd name="T33" fmla="*/ 12 h 376"/>
                <a:gd name="T34" fmla="*/ 198 w 562"/>
                <a:gd name="T35" fmla="*/ 6 h 376"/>
                <a:gd name="T36" fmla="*/ 195 w 562"/>
                <a:gd name="T37" fmla="*/ 0 h 376"/>
                <a:gd name="T38" fmla="*/ 141 w 562"/>
                <a:gd name="T39" fmla="*/ 0 h 376"/>
                <a:gd name="T40" fmla="*/ 141 w 562"/>
                <a:gd name="T41" fmla="*/ 0 h 376"/>
                <a:gd name="T42" fmla="*/ 127 w 562"/>
                <a:gd name="T43" fmla="*/ 0 h 376"/>
                <a:gd name="T44" fmla="*/ 113 w 562"/>
                <a:gd name="T45" fmla="*/ 3 h 376"/>
                <a:gd name="T46" fmla="*/ 99 w 562"/>
                <a:gd name="T47" fmla="*/ 6 h 376"/>
                <a:gd name="T48" fmla="*/ 86 w 562"/>
                <a:gd name="T49" fmla="*/ 10 h 376"/>
                <a:gd name="T50" fmla="*/ 74 w 562"/>
                <a:gd name="T51" fmla="*/ 15 h 376"/>
                <a:gd name="T52" fmla="*/ 62 w 562"/>
                <a:gd name="T53" fmla="*/ 23 h 376"/>
                <a:gd name="T54" fmla="*/ 51 w 562"/>
                <a:gd name="T55" fmla="*/ 31 h 376"/>
                <a:gd name="T56" fmla="*/ 41 w 562"/>
                <a:gd name="T57" fmla="*/ 38 h 376"/>
                <a:gd name="T58" fmla="*/ 32 w 562"/>
                <a:gd name="T59" fmla="*/ 48 h 376"/>
                <a:gd name="T60" fmla="*/ 24 w 562"/>
                <a:gd name="T61" fmla="*/ 59 h 376"/>
                <a:gd name="T62" fmla="*/ 17 w 562"/>
                <a:gd name="T63" fmla="*/ 69 h 376"/>
                <a:gd name="T64" fmla="*/ 10 w 562"/>
                <a:gd name="T65" fmla="*/ 82 h 376"/>
                <a:gd name="T66" fmla="*/ 6 w 562"/>
                <a:gd name="T67" fmla="*/ 93 h 376"/>
                <a:gd name="T68" fmla="*/ 3 w 562"/>
                <a:gd name="T69" fmla="*/ 107 h 376"/>
                <a:gd name="T70" fmla="*/ 1 w 562"/>
                <a:gd name="T71" fmla="*/ 119 h 376"/>
                <a:gd name="T72" fmla="*/ 0 w 562"/>
                <a:gd name="T73" fmla="*/ 133 h 376"/>
                <a:gd name="T74" fmla="*/ 0 w 562"/>
                <a:gd name="T75" fmla="*/ 375 h 376"/>
                <a:gd name="T76" fmla="*/ 0 w 562"/>
                <a:gd name="T77" fmla="*/ 375 h 376"/>
                <a:gd name="T78" fmla="*/ 88 w 562"/>
                <a:gd name="T79" fmla="*/ 376 h 376"/>
                <a:gd name="T80" fmla="*/ 280 w 562"/>
                <a:gd name="T81" fmla="*/ 376 h 376"/>
                <a:gd name="T82" fmla="*/ 474 w 562"/>
                <a:gd name="T83" fmla="*/ 376 h 376"/>
                <a:gd name="T84" fmla="*/ 537 w 562"/>
                <a:gd name="T85" fmla="*/ 375 h 376"/>
                <a:gd name="T86" fmla="*/ 562 w 562"/>
                <a:gd name="T87" fmla="*/ 373 h 376"/>
                <a:gd name="T88" fmla="*/ 562 w 562"/>
                <a:gd name="T89" fmla="*/ 133 h 376"/>
                <a:gd name="T90" fmla="*/ 562 w 562"/>
                <a:gd name="T91" fmla="*/ 133 h 376"/>
                <a:gd name="T92" fmla="*/ 561 w 562"/>
                <a:gd name="T93" fmla="*/ 119 h 376"/>
                <a:gd name="T94" fmla="*/ 559 w 562"/>
                <a:gd name="T95" fmla="*/ 105 h 376"/>
                <a:gd name="T96" fmla="*/ 556 w 562"/>
                <a:gd name="T97" fmla="*/ 93 h 376"/>
                <a:gd name="T98" fmla="*/ 550 w 562"/>
                <a:gd name="T99" fmla="*/ 80 h 376"/>
                <a:gd name="T100" fmla="*/ 545 w 562"/>
                <a:gd name="T101" fmla="*/ 69 h 376"/>
                <a:gd name="T102" fmla="*/ 537 w 562"/>
                <a:gd name="T103" fmla="*/ 59 h 376"/>
                <a:gd name="T104" fmla="*/ 530 w 562"/>
                <a:gd name="T105" fmla="*/ 48 h 376"/>
                <a:gd name="T106" fmla="*/ 520 w 562"/>
                <a:gd name="T107" fmla="*/ 38 h 376"/>
                <a:gd name="T108" fmla="*/ 511 w 562"/>
                <a:gd name="T109" fmla="*/ 29 h 376"/>
                <a:gd name="T110" fmla="*/ 500 w 562"/>
                <a:gd name="T111" fmla="*/ 23 h 376"/>
                <a:gd name="T112" fmla="*/ 488 w 562"/>
                <a:gd name="T113" fmla="*/ 15 h 376"/>
                <a:gd name="T114" fmla="*/ 475 w 562"/>
                <a:gd name="T115" fmla="*/ 10 h 376"/>
                <a:gd name="T116" fmla="*/ 463 w 562"/>
                <a:gd name="T117" fmla="*/ 6 h 376"/>
                <a:gd name="T118" fmla="*/ 449 w 562"/>
                <a:gd name="T119" fmla="*/ 3 h 376"/>
                <a:gd name="T120" fmla="*/ 435 w 562"/>
                <a:gd name="T121" fmla="*/ 0 h 376"/>
                <a:gd name="T122" fmla="*/ 421 w 562"/>
                <a:gd name="T123"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2" h="376">
                  <a:moveTo>
                    <a:pt x="421" y="0"/>
                  </a:moveTo>
                  <a:lnTo>
                    <a:pt x="365" y="0"/>
                  </a:lnTo>
                  <a:lnTo>
                    <a:pt x="365" y="0"/>
                  </a:lnTo>
                  <a:lnTo>
                    <a:pt x="362" y="6"/>
                  </a:lnTo>
                  <a:lnTo>
                    <a:pt x="356" y="12"/>
                  </a:lnTo>
                  <a:lnTo>
                    <a:pt x="348" y="17"/>
                  </a:lnTo>
                  <a:lnTo>
                    <a:pt x="338" y="21"/>
                  </a:lnTo>
                  <a:lnTo>
                    <a:pt x="324" y="24"/>
                  </a:lnTo>
                  <a:lnTo>
                    <a:pt x="310" y="27"/>
                  </a:lnTo>
                  <a:lnTo>
                    <a:pt x="296" y="29"/>
                  </a:lnTo>
                  <a:lnTo>
                    <a:pt x="280" y="29"/>
                  </a:lnTo>
                  <a:lnTo>
                    <a:pt x="265" y="29"/>
                  </a:lnTo>
                  <a:lnTo>
                    <a:pt x="249" y="27"/>
                  </a:lnTo>
                  <a:lnTo>
                    <a:pt x="235" y="24"/>
                  </a:lnTo>
                  <a:lnTo>
                    <a:pt x="223" y="21"/>
                  </a:lnTo>
                  <a:lnTo>
                    <a:pt x="212" y="17"/>
                  </a:lnTo>
                  <a:lnTo>
                    <a:pt x="204" y="12"/>
                  </a:lnTo>
                  <a:lnTo>
                    <a:pt x="198" y="6"/>
                  </a:lnTo>
                  <a:lnTo>
                    <a:pt x="195" y="0"/>
                  </a:lnTo>
                  <a:lnTo>
                    <a:pt x="141" y="0"/>
                  </a:lnTo>
                  <a:lnTo>
                    <a:pt x="141" y="0"/>
                  </a:lnTo>
                  <a:lnTo>
                    <a:pt x="127" y="0"/>
                  </a:lnTo>
                  <a:lnTo>
                    <a:pt x="113" y="3"/>
                  </a:lnTo>
                  <a:lnTo>
                    <a:pt x="99" y="6"/>
                  </a:lnTo>
                  <a:lnTo>
                    <a:pt x="86" y="10"/>
                  </a:lnTo>
                  <a:lnTo>
                    <a:pt x="74" y="15"/>
                  </a:lnTo>
                  <a:lnTo>
                    <a:pt x="62" y="23"/>
                  </a:lnTo>
                  <a:lnTo>
                    <a:pt x="51" y="31"/>
                  </a:lnTo>
                  <a:lnTo>
                    <a:pt x="41" y="38"/>
                  </a:lnTo>
                  <a:lnTo>
                    <a:pt x="32" y="48"/>
                  </a:lnTo>
                  <a:lnTo>
                    <a:pt x="24" y="59"/>
                  </a:lnTo>
                  <a:lnTo>
                    <a:pt x="17" y="69"/>
                  </a:lnTo>
                  <a:lnTo>
                    <a:pt x="10" y="82"/>
                  </a:lnTo>
                  <a:lnTo>
                    <a:pt x="6" y="93"/>
                  </a:lnTo>
                  <a:lnTo>
                    <a:pt x="3" y="107"/>
                  </a:lnTo>
                  <a:lnTo>
                    <a:pt x="1" y="119"/>
                  </a:lnTo>
                  <a:lnTo>
                    <a:pt x="0" y="133"/>
                  </a:lnTo>
                  <a:lnTo>
                    <a:pt x="0" y="375"/>
                  </a:lnTo>
                  <a:lnTo>
                    <a:pt x="0" y="375"/>
                  </a:lnTo>
                  <a:lnTo>
                    <a:pt x="88" y="376"/>
                  </a:lnTo>
                  <a:lnTo>
                    <a:pt x="280" y="376"/>
                  </a:lnTo>
                  <a:lnTo>
                    <a:pt x="474" y="376"/>
                  </a:lnTo>
                  <a:lnTo>
                    <a:pt x="537" y="375"/>
                  </a:lnTo>
                  <a:lnTo>
                    <a:pt x="562" y="373"/>
                  </a:lnTo>
                  <a:lnTo>
                    <a:pt x="562" y="133"/>
                  </a:lnTo>
                  <a:lnTo>
                    <a:pt x="562" y="133"/>
                  </a:lnTo>
                  <a:lnTo>
                    <a:pt x="561" y="119"/>
                  </a:lnTo>
                  <a:lnTo>
                    <a:pt x="559" y="105"/>
                  </a:lnTo>
                  <a:lnTo>
                    <a:pt x="556" y="93"/>
                  </a:lnTo>
                  <a:lnTo>
                    <a:pt x="550" y="80"/>
                  </a:lnTo>
                  <a:lnTo>
                    <a:pt x="545" y="69"/>
                  </a:lnTo>
                  <a:lnTo>
                    <a:pt x="537" y="59"/>
                  </a:lnTo>
                  <a:lnTo>
                    <a:pt x="530" y="48"/>
                  </a:lnTo>
                  <a:lnTo>
                    <a:pt x="520" y="38"/>
                  </a:lnTo>
                  <a:lnTo>
                    <a:pt x="511" y="29"/>
                  </a:lnTo>
                  <a:lnTo>
                    <a:pt x="500" y="23"/>
                  </a:lnTo>
                  <a:lnTo>
                    <a:pt x="488" y="15"/>
                  </a:lnTo>
                  <a:lnTo>
                    <a:pt x="475" y="10"/>
                  </a:lnTo>
                  <a:lnTo>
                    <a:pt x="463" y="6"/>
                  </a:lnTo>
                  <a:lnTo>
                    <a:pt x="449" y="3"/>
                  </a:lnTo>
                  <a:lnTo>
                    <a:pt x="435" y="0"/>
                  </a:lnTo>
                  <a:lnTo>
                    <a:pt x="4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4" name="Freeform 44">
              <a:extLst>
                <a:ext uri="{FF2B5EF4-FFF2-40B4-BE49-F238E27FC236}">
                  <a16:creationId xmlns:a16="http://schemas.microsoft.com/office/drawing/2014/main" id="{9FC38118-CC02-46E7-97F6-A56A32372F07}"/>
                </a:ext>
              </a:extLst>
            </p:cNvPr>
            <p:cNvSpPr>
              <a:spLocks/>
            </p:cNvSpPr>
            <p:nvPr/>
          </p:nvSpPr>
          <p:spPr bwMode="auto">
            <a:xfrm>
              <a:off x="7644699" y="2038294"/>
              <a:ext cx="342384" cy="503885"/>
            </a:xfrm>
            <a:custGeom>
              <a:avLst/>
              <a:gdLst>
                <a:gd name="T0" fmla="*/ 318 w 318"/>
                <a:gd name="T1" fmla="*/ 178 h 468"/>
                <a:gd name="T2" fmla="*/ 316 w 318"/>
                <a:gd name="T3" fmla="*/ 104 h 468"/>
                <a:gd name="T4" fmla="*/ 311 w 318"/>
                <a:gd name="T5" fmla="*/ 75 h 468"/>
                <a:gd name="T6" fmla="*/ 301 w 318"/>
                <a:gd name="T7" fmla="*/ 48 h 468"/>
                <a:gd name="T8" fmla="*/ 282 w 318"/>
                <a:gd name="T9" fmla="*/ 28 h 468"/>
                <a:gd name="T10" fmla="*/ 254 w 318"/>
                <a:gd name="T11" fmla="*/ 12 h 468"/>
                <a:gd name="T12" fmla="*/ 214 w 318"/>
                <a:gd name="T13" fmla="*/ 3 h 468"/>
                <a:gd name="T14" fmla="*/ 160 w 318"/>
                <a:gd name="T15" fmla="*/ 0 h 468"/>
                <a:gd name="T16" fmla="*/ 130 w 318"/>
                <a:gd name="T17" fmla="*/ 2 h 468"/>
                <a:gd name="T18" fmla="*/ 84 w 318"/>
                <a:gd name="T19" fmla="*/ 8 h 468"/>
                <a:gd name="T20" fmla="*/ 51 w 318"/>
                <a:gd name="T21" fmla="*/ 20 h 468"/>
                <a:gd name="T22" fmla="*/ 28 w 318"/>
                <a:gd name="T23" fmla="*/ 37 h 468"/>
                <a:gd name="T24" fmla="*/ 12 w 318"/>
                <a:gd name="T25" fmla="*/ 61 h 468"/>
                <a:gd name="T26" fmla="*/ 4 w 318"/>
                <a:gd name="T27" fmla="*/ 88 h 468"/>
                <a:gd name="T28" fmla="*/ 0 w 318"/>
                <a:gd name="T29" fmla="*/ 140 h 468"/>
                <a:gd name="T30" fmla="*/ 0 w 318"/>
                <a:gd name="T31" fmla="*/ 178 h 468"/>
                <a:gd name="T32" fmla="*/ 6 w 318"/>
                <a:gd name="T33" fmla="*/ 230 h 468"/>
                <a:gd name="T34" fmla="*/ 22 w 318"/>
                <a:gd name="T35" fmla="*/ 276 h 468"/>
                <a:gd name="T36" fmla="*/ 46 w 318"/>
                <a:gd name="T37" fmla="*/ 315 h 468"/>
                <a:gd name="T38" fmla="*/ 77 w 318"/>
                <a:gd name="T39" fmla="*/ 346 h 468"/>
                <a:gd name="T40" fmla="*/ 77 w 318"/>
                <a:gd name="T41" fmla="*/ 386 h 468"/>
                <a:gd name="T42" fmla="*/ 84 w 318"/>
                <a:gd name="T43" fmla="*/ 419 h 468"/>
                <a:gd name="T44" fmla="*/ 102 w 318"/>
                <a:gd name="T45" fmla="*/ 444 h 468"/>
                <a:gd name="T46" fmla="*/ 130 w 318"/>
                <a:gd name="T47" fmla="*/ 462 h 468"/>
                <a:gd name="T48" fmla="*/ 163 w 318"/>
                <a:gd name="T49" fmla="*/ 468 h 468"/>
                <a:gd name="T50" fmla="*/ 180 w 318"/>
                <a:gd name="T51" fmla="*/ 467 h 468"/>
                <a:gd name="T52" fmla="*/ 211 w 318"/>
                <a:gd name="T53" fmla="*/ 455 h 468"/>
                <a:gd name="T54" fmla="*/ 234 w 318"/>
                <a:gd name="T55" fmla="*/ 433 h 468"/>
                <a:gd name="T56" fmla="*/ 246 w 318"/>
                <a:gd name="T57" fmla="*/ 403 h 468"/>
                <a:gd name="T58" fmla="*/ 248 w 318"/>
                <a:gd name="T59" fmla="*/ 340 h 468"/>
                <a:gd name="T60" fmla="*/ 263 w 318"/>
                <a:gd name="T61" fmla="*/ 326 h 468"/>
                <a:gd name="T62" fmla="*/ 288 w 318"/>
                <a:gd name="T63" fmla="*/ 292 h 468"/>
                <a:gd name="T64" fmla="*/ 307 w 318"/>
                <a:gd name="T65" fmla="*/ 250 h 468"/>
                <a:gd name="T66" fmla="*/ 316 w 318"/>
                <a:gd name="T67" fmla="*/ 203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8" h="468">
                  <a:moveTo>
                    <a:pt x="318" y="178"/>
                  </a:moveTo>
                  <a:lnTo>
                    <a:pt x="318" y="178"/>
                  </a:lnTo>
                  <a:lnTo>
                    <a:pt x="318" y="140"/>
                  </a:lnTo>
                  <a:lnTo>
                    <a:pt x="316" y="104"/>
                  </a:lnTo>
                  <a:lnTo>
                    <a:pt x="315" y="88"/>
                  </a:lnTo>
                  <a:lnTo>
                    <a:pt x="311" y="75"/>
                  </a:lnTo>
                  <a:lnTo>
                    <a:pt x="307" y="61"/>
                  </a:lnTo>
                  <a:lnTo>
                    <a:pt x="301" y="48"/>
                  </a:lnTo>
                  <a:lnTo>
                    <a:pt x="293" y="37"/>
                  </a:lnTo>
                  <a:lnTo>
                    <a:pt x="282" y="28"/>
                  </a:lnTo>
                  <a:lnTo>
                    <a:pt x="270" y="20"/>
                  </a:lnTo>
                  <a:lnTo>
                    <a:pt x="254" y="12"/>
                  </a:lnTo>
                  <a:lnTo>
                    <a:pt x="235" y="8"/>
                  </a:lnTo>
                  <a:lnTo>
                    <a:pt x="214" y="3"/>
                  </a:lnTo>
                  <a:lnTo>
                    <a:pt x="187" y="2"/>
                  </a:lnTo>
                  <a:lnTo>
                    <a:pt x="160" y="0"/>
                  </a:lnTo>
                  <a:lnTo>
                    <a:pt x="160" y="0"/>
                  </a:lnTo>
                  <a:lnTo>
                    <a:pt x="130" y="2"/>
                  </a:lnTo>
                  <a:lnTo>
                    <a:pt x="105" y="3"/>
                  </a:lnTo>
                  <a:lnTo>
                    <a:pt x="84" y="8"/>
                  </a:lnTo>
                  <a:lnTo>
                    <a:pt x="66" y="12"/>
                  </a:lnTo>
                  <a:lnTo>
                    <a:pt x="51" y="20"/>
                  </a:lnTo>
                  <a:lnTo>
                    <a:pt x="37" y="28"/>
                  </a:lnTo>
                  <a:lnTo>
                    <a:pt x="28" y="37"/>
                  </a:lnTo>
                  <a:lnTo>
                    <a:pt x="18" y="48"/>
                  </a:lnTo>
                  <a:lnTo>
                    <a:pt x="12" y="61"/>
                  </a:lnTo>
                  <a:lnTo>
                    <a:pt x="8" y="75"/>
                  </a:lnTo>
                  <a:lnTo>
                    <a:pt x="4" y="88"/>
                  </a:lnTo>
                  <a:lnTo>
                    <a:pt x="3" y="104"/>
                  </a:lnTo>
                  <a:lnTo>
                    <a:pt x="0" y="140"/>
                  </a:lnTo>
                  <a:lnTo>
                    <a:pt x="0" y="178"/>
                  </a:lnTo>
                  <a:lnTo>
                    <a:pt x="0" y="178"/>
                  </a:lnTo>
                  <a:lnTo>
                    <a:pt x="1" y="205"/>
                  </a:lnTo>
                  <a:lnTo>
                    <a:pt x="6" y="230"/>
                  </a:lnTo>
                  <a:lnTo>
                    <a:pt x="12" y="254"/>
                  </a:lnTo>
                  <a:lnTo>
                    <a:pt x="22" y="276"/>
                  </a:lnTo>
                  <a:lnTo>
                    <a:pt x="32" y="296"/>
                  </a:lnTo>
                  <a:lnTo>
                    <a:pt x="46" y="315"/>
                  </a:lnTo>
                  <a:lnTo>
                    <a:pt x="60" y="332"/>
                  </a:lnTo>
                  <a:lnTo>
                    <a:pt x="77" y="346"/>
                  </a:lnTo>
                  <a:lnTo>
                    <a:pt x="77" y="386"/>
                  </a:lnTo>
                  <a:lnTo>
                    <a:pt x="77" y="386"/>
                  </a:lnTo>
                  <a:lnTo>
                    <a:pt x="79" y="403"/>
                  </a:lnTo>
                  <a:lnTo>
                    <a:pt x="84" y="419"/>
                  </a:lnTo>
                  <a:lnTo>
                    <a:pt x="93" y="433"/>
                  </a:lnTo>
                  <a:lnTo>
                    <a:pt x="102" y="444"/>
                  </a:lnTo>
                  <a:lnTo>
                    <a:pt x="115" y="455"/>
                  </a:lnTo>
                  <a:lnTo>
                    <a:pt x="130" y="462"/>
                  </a:lnTo>
                  <a:lnTo>
                    <a:pt x="146" y="467"/>
                  </a:lnTo>
                  <a:lnTo>
                    <a:pt x="163" y="468"/>
                  </a:lnTo>
                  <a:lnTo>
                    <a:pt x="163" y="468"/>
                  </a:lnTo>
                  <a:lnTo>
                    <a:pt x="180" y="467"/>
                  </a:lnTo>
                  <a:lnTo>
                    <a:pt x="197" y="462"/>
                  </a:lnTo>
                  <a:lnTo>
                    <a:pt x="211" y="455"/>
                  </a:lnTo>
                  <a:lnTo>
                    <a:pt x="223" y="444"/>
                  </a:lnTo>
                  <a:lnTo>
                    <a:pt x="234" y="433"/>
                  </a:lnTo>
                  <a:lnTo>
                    <a:pt x="242" y="419"/>
                  </a:lnTo>
                  <a:lnTo>
                    <a:pt x="246" y="403"/>
                  </a:lnTo>
                  <a:lnTo>
                    <a:pt x="248" y="386"/>
                  </a:lnTo>
                  <a:lnTo>
                    <a:pt x="248" y="340"/>
                  </a:lnTo>
                  <a:lnTo>
                    <a:pt x="248" y="340"/>
                  </a:lnTo>
                  <a:lnTo>
                    <a:pt x="263" y="326"/>
                  </a:lnTo>
                  <a:lnTo>
                    <a:pt x="277" y="310"/>
                  </a:lnTo>
                  <a:lnTo>
                    <a:pt x="288" y="292"/>
                  </a:lnTo>
                  <a:lnTo>
                    <a:pt x="299" y="272"/>
                  </a:lnTo>
                  <a:lnTo>
                    <a:pt x="307" y="250"/>
                  </a:lnTo>
                  <a:lnTo>
                    <a:pt x="313" y="227"/>
                  </a:lnTo>
                  <a:lnTo>
                    <a:pt x="316" y="203"/>
                  </a:lnTo>
                  <a:lnTo>
                    <a:pt x="318" y="178"/>
                  </a:lnTo>
                  <a:close/>
                </a:path>
              </a:pathLst>
            </a:custGeom>
            <a:solidFill>
              <a:srgbClr val="4A32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 name="Freeform 45">
              <a:extLst>
                <a:ext uri="{FF2B5EF4-FFF2-40B4-BE49-F238E27FC236}">
                  <a16:creationId xmlns:a16="http://schemas.microsoft.com/office/drawing/2014/main" id="{ED3E443C-A817-471A-90A1-C8CD18AA5867}"/>
                </a:ext>
              </a:extLst>
            </p:cNvPr>
            <p:cNvSpPr>
              <a:spLocks/>
            </p:cNvSpPr>
            <p:nvPr/>
          </p:nvSpPr>
          <p:spPr bwMode="auto">
            <a:xfrm>
              <a:off x="7644699" y="2038294"/>
              <a:ext cx="342384" cy="503885"/>
            </a:xfrm>
            <a:custGeom>
              <a:avLst/>
              <a:gdLst>
                <a:gd name="T0" fmla="*/ 318 w 318"/>
                <a:gd name="T1" fmla="*/ 178 h 468"/>
                <a:gd name="T2" fmla="*/ 316 w 318"/>
                <a:gd name="T3" fmla="*/ 104 h 468"/>
                <a:gd name="T4" fmla="*/ 311 w 318"/>
                <a:gd name="T5" fmla="*/ 75 h 468"/>
                <a:gd name="T6" fmla="*/ 301 w 318"/>
                <a:gd name="T7" fmla="*/ 48 h 468"/>
                <a:gd name="T8" fmla="*/ 282 w 318"/>
                <a:gd name="T9" fmla="*/ 28 h 468"/>
                <a:gd name="T10" fmla="*/ 254 w 318"/>
                <a:gd name="T11" fmla="*/ 12 h 468"/>
                <a:gd name="T12" fmla="*/ 214 w 318"/>
                <a:gd name="T13" fmla="*/ 3 h 468"/>
                <a:gd name="T14" fmla="*/ 160 w 318"/>
                <a:gd name="T15" fmla="*/ 0 h 468"/>
                <a:gd name="T16" fmla="*/ 130 w 318"/>
                <a:gd name="T17" fmla="*/ 2 h 468"/>
                <a:gd name="T18" fmla="*/ 84 w 318"/>
                <a:gd name="T19" fmla="*/ 8 h 468"/>
                <a:gd name="T20" fmla="*/ 51 w 318"/>
                <a:gd name="T21" fmla="*/ 20 h 468"/>
                <a:gd name="T22" fmla="*/ 28 w 318"/>
                <a:gd name="T23" fmla="*/ 37 h 468"/>
                <a:gd name="T24" fmla="*/ 12 w 318"/>
                <a:gd name="T25" fmla="*/ 61 h 468"/>
                <a:gd name="T26" fmla="*/ 4 w 318"/>
                <a:gd name="T27" fmla="*/ 88 h 468"/>
                <a:gd name="T28" fmla="*/ 0 w 318"/>
                <a:gd name="T29" fmla="*/ 140 h 468"/>
                <a:gd name="T30" fmla="*/ 0 w 318"/>
                <a:gd name="T31" fmla="*/ 178 h 468"/>
                <a:gd name="T32" fmla="*/ 6 w 318"/>
                <a:gd name="T33" fmla="*/ 230 h 468"/>
                <a:gd name="T34" fmla="*/ 22 w 318"/>
                <a:gd name="T35" fmla="*/ 276 h 468"/>
                <a:gd name="T36" fmla="*/ 46 w 318"/>
                <a:gd name="T37" fmla="*/ 315 h 468"/>
                <a:gd name="T38" fmla="*/ 77 w 318"/>
                <a:gd name="T39" fmla="*/ 346 h 468"/>
                <a:gd name="T40" fmla="*/ 77 w 318"/>
                <a:gd name="T41" fmla="*/ 386 h 468"/>
                <a:gd name="T42" fmla="*/ 84 w 318"/>
                <a:gd name="T43" fmla="*/ 419 h 468"/>
                <a:gd name="T44" fmla="*/ 102 w 318"/>
                <a:gd name="T45" fmla="*/ 444 h 468"/>
                <a:gd name="T46" fmla="*/ 130 w 318"/>
                <a:gd name="T47" fmla="*/ 462 h 468"/>
                <a:gd name="T48" fmla="*/ 163 w 318"/>
                <a:gd name="T49" fmla="*/ 468 h 468"/>
                <a:gd name="T50" fmla="*/ 180 w 318"/>
                <a:gd name="T51" fmla="*/ 467 h 468"/>
                <a:gd name="T52" fmla="*/ 211 w 318"/>
                <a:gd name="T53" fmla="*/ 455 h 468"/>
                <a:gd name="T54" fmla="*/ 234 w 318"/>
                <a:gd name="T55" fmla="*/ 433 h 468"/>
                <a:gd name="T56" fmla="*/ 246 w 318"/>
                <a:gd name="T57" fmla="*/ 403 h 468"/>
                <a:gd name="T58" fmla="*/ 248 w 318"/>
                <a:gd name="T59" fmla="*/ 340 h 468"/>
                <a:gd name="T60" fmla="*/ 263 w 318"/>
                <a:gd name="T61" fmla="*/ 326 h 468"/>
                <a:gd name="T62" fmla="*/ 288 w 318"/>
                <a:gd name="T63" fmla="*/ 292 h 468"/>
                <a:gd name="T64" fmla="*/ 307 w 318"/>
                <a:gd name="T65" fmla="*/ 250 h 468"/>
                <a:gd name="T66" fmla="*/ 316 w 318"/>
                <a:gd name="T67" fmla="*/ 203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8" h="468">
                  <a:moveTo>
                    <a:pt x="318" y="178"/>
                  </a:moveTo>
                  <a:lnTo>
                    <a:pt x="318" y="178"/>
                  </a:lnTo>
                  <a:lnTo>
                    <a:pt x="318" y="140"/>
                  </a:lnTo>
                  <a:lnTo>
                    <a:pt x="316" y="104"/>
                  </a:lnTo>
                  <a:lnTo>
                    <a:pt x="315" y="88"/>
                  </a:lnTo>
                  <a:lnTo>
                    <a:pt x="311" y="75"/>
                  </a:lnTo>
                  <a:lnTo>
                    <a:pt x="307" y="61"/>
                  </a:lnTo>
                  <a:lnTo>
                    <a:pt x="301" y="48"/>
                  </a:lnTo>
                  <a:lnTo>
                    <a:pt x="293" y="37"/>
                  </a:lnTo>
                  <a:lnTo>
                    <a:pt x="282" y="28"/>
                  </a:lnTo>
                  <a:lnTo>
                    <a:pt x="270" y="20"/>
                  </a:lnTo>
                  <a:lnTo>
                    <a:pt x="254" y="12"/>
                  </a:lnTo>
                  <a:lnTo>
                    <a:pt x="235" y="8"/>
                  </a:lnTo>
                  <a:lnTo>
                    <a:pt x="214" y="3"/>
                  </a:lnTo>
                  <a:lnTo>
                    <a:pt x="187" y="2"/>
                  </a:lnTo>
                  <a:lnTo>
                    <a:pt x="160" y="0"/>
                  </a:lnTo>
                  <a:lnTo>
                    <a:pt x="160" y="0"/>
                  </a:lnTo>
                  <a:lnTo>
                    <a:pt x="130" y="2"/>
                  </a:lnTo>
                  <a:lnTo>
                    <a:pt x="105" y="3"/>
                  </a:lnTo>
                  <a:lnTo>
                    <a:pt x="84" y="8"/>
                  </a:lnTo>
                  <a:lnTo>
                    <a:pt x="66" y="12"/>
                  </a:lnTo>
                  <a:lnTo>
                    <a:pt x="51" y="20"/>
                  </a:lnTo>
                  <a:lnTo>
                    <a:pt x="37" y="28"/>
                  </a:lnTo>
                  <a:lnTo>
                    <a:pt x="28" y="37"/>
                  </a:lnTo>
                  <a:lnTo>
                    <a:pt x="18" y="48"/>
                  </a:lnTo>
                  <a:lnTo>
                    <a:pt x="12" y="61"/>
                  </a:lnTo>
                  <a:lnTo>
                    <a:pt x="8" y="75"/>
                  </a:lnTo>
                  <a:lnTo>
                    <a:pt x="4" y="88"/>
                  </a:lnTo>
                  <a:lnTo>
                    <a:pt x="3" y="104"/>
                  </a:lnTo>
                  <a:lnTo>
                    <a:pt x="0" y="140"/>
                  </a:lnTo>
                  <a:lnTo>
                    <a:pt x="0" y="178"/>
                  </a:lnTo>
                  <a:lnTo>
                    <a:pt x="0" y="178"/>
                  </a:lnTo>
                  <a:lnTo>
                    <a:pt x="1" y="205"/>
                  </a:lnTo>
                  <a:lnTo>
                    <a:pt x="6" y="230"/>
                  </a:lnTo>
                  <a:lnTo>
                    <a:pt x="12" y="254"/>
                  </a:lnTo>
                  <a:lnTo>
                    <a:pt x="22" y="276"/>
                  </a:lnTo>
                  <a:lnTo>
                    <a:pt x="32" y="296"/>
                  </a:lnTo>
                  <a:lnTo>
                    <a:pt x="46" y="315"/>
                  </a:lnTo>
                  <a:lnTo>
                    <a:pt x="60" y="332"/>
                  </a:lnTo>
                  <a:lnTo>
                    <a:pt x="77" y="346"/>
                  </a:lnTo>
                  <a:lnTo>
                    <a:pt x="77" y="386"/>
                  </a:lnTo>
                  <a:lnTo>
                    <a:pt x="77" y="386"/>
                  </a:lnTo>
                  <a:lnTo>
                    <a:pt x="79" y="403"/>
                  </a:lnTo>
                  <a:lnTo>
                    <a:pt x="84" y="419"/>
                  </a:lnTo>
                  <a:lnTo>
                    <a:pt x="93" y="433"/>
                  </a:lnTo>
                  <a:lnTo>
                    <a:pt x="102" y="444"/>
                  </a:lnTo>
                  <a:lnTo>
                    <a:pt x="115" y="455"/>
                  </a:lnTo>
                  <a:lnTo>
                    <a:pt x="130" y="462"/>
                  </a:lnTo>
                  <a:lnTo>
                    <a:pt x="146" y="467"/>
                  </a:lnTo>
                  <a:lnTo>
                    <a:pt x="163" y="468"/>
                  </a:lnTo>
                  <a:lnTo>
                    <a:pt x="163" y="468"/>
                  </a:lnTo>
                  <a:lnTo>
                    <a:pt x="180" y="467"/>
                  </a:lnTo>
                  <a:lnTo>
                    <a:pt x="197" y="462"/>
                  </a:lnTo>
                  <a:lnTo>
                    <a:pt x="211" y="455"/>
                  </a:lnTo>
                  <a:lnTo>
                    <a:pt x="223" y="444"/>
                  </a:lnTo>
                  <a:lnTo>
                    <a:pt x="234" y="433"/>
                  </a:lnTo>
                  <a:lnTo>
                    <a:pt x="242" y="419"/>
                  </a:lnTo>
                  <a:lnTo>
                    <a:pt x="246" y="403"/>
                  </a:lnTo>
                  <a:lnTo>
                    <a:pt x="248" y="386"/>
                  </a:lnTo>
                  <a:lnTo>
                    <a:pt x="248" y="340"/>
                  </a:lnTo>
                  <a:lnTo>
                    <a:pt x="248" y="340"/>
                  </a:lnTo>
                  <a:lnTo>
                    <a:pt x="263" y="326"/>
                  </a:lnTo>
                  <a:lnTo>
                    <a:pt x="277" y="310"/>
                  </a:lnTo>
                  <a:lnTo>
                    <a:pt x="288" y="292"/>
                  </a:lnTo>
                  <a:lnTo>
                    <a:pt x="299" y="272"/>
                  </a:lnTo>
                  <a:lnTo>
                    <a:pt x="307" y="250"/>
                  </a:lnTo>
                  <a:lnTo>
                    <a:pt x="313" y="227"/>
                  </a:lnTo>
                  <a:lnTo>
                    <a:pt x="316" y="203"/>
                  </a:lnTo>
                  <a:lnTo>
                    <a:pt x="318" y="1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 name="Freeform 46">
              <a:extLst>
                <a:ext uri="{FF2B5EF4-FFF2-40B4-BE49-F238E27FC236}">
                  <a16:creationId xmlns:a16="http://schemas.microsoft.com/office/drawing/2014/main" id="{73A00134-7901-498D-90AF-B5FB0DD5D380}"/>
                </a:ext>
              </a:extLst>
            </p:cNvPr>
            <p:cNvSpPr>
              <a:spLocks/>
            </p:cNvSpPr>
            <p:nvPr/>
          </p:nvSpPr>
          <p:spPr bwMode="auto">
            <a:xfrm>
              <a:off x="7727604" y="2410824"/>
              <a:ext cx="89365" cy="88288"/>
            </a:xfrm>
            <a:custGeom>
              <a:avLst/>
              <a:gdLst>
                <a:gd name="T0" fmla="*/ 0 w 83"/>
                <a:gd name="T1" fmla="*/ 0 h 82"/>
                <a:gd name="T2" fmla="*/ 0 w 83"/>
                <a:gd name="T3" fmla="*/ 17 h 82"/>
                <a:gd name="T4" fmla="*/ 0 w 83"/>
                <a:gd name="T5" fmla="*/ 17 h 82"/>
                <a:gd name="T6" fmla="*/ 2 w 83"/>
                <a:gd name="T7" fmla="*/ 33 h 82"/>
                <a:gd name="T8" fmla="*/ 7 w 83"/>
                <a:gd name="T9" fmla="*/ 45 h 82"/>
                <a:gd name="T10" fmla="*/ 13 w 83"/>
                <a:gd name="T11" fmla="*/ 56 h 82"/>
                <a:gd name="T12" fmla="*/ 21 w 83"/>
                <a:gd name="T13" fmla="*/ 65 h 82"/>
                <a:gd name="T14" fmla="*/ 31 w 83"/>
                <a:gd name="T15" fmla="*/ 73 h 82"/>
                <a:gd name="T16" fmla="*/ 42 w 83"/>
                <a:gd name="T17" fmla="*/ 78 h 82"/>
                <a:gd name="T18" fmla="*/ 55 w 83"/>
                <a:gd name="T19" fmla="*/ 81 h 82"/>
                <a:gd name="T20" fmla="*/ 69 w 83"/>
                <a:gd name="T21" fmla="*/ 82 h 82"/>
                <a:gd name="T22" fmla="*/ 69 w 83"/>
                <a:gd name="T23" fmla="*/ 82 h 82"/>
                <a:gd name="T24" fmla="*/ 70 w 83"/>
                <a:gd name="T25" fmla="*/ 82 h 82"/>
                <a:gd name="T26" fmla="*/ 70 w 83"/>
                <a:gd name="T27" fmla="*/ 82 h 82"/>
                <a:gd name="T28" fmla="*/ 83 w 83"/>
                <a:gd name="T29" fmla="*/ 81 h 82"/>
                <a:gd name="T30" fmla="*/ 83 w 83"/>
                <a:gd name="T31" fmla="*/ 28 h 82"/>
                <a:gd name="T32" fmla="*/ 83 w 83"/>
                <a:gd name="T33" fmla="*/ 28 h 82"/>
                <a:gd name="T34" fmla="*/ 83 w 83"/>
                <a:gd name="T35" fmla="*/ 28 h 82"/>
                <a:gd name="T36" fmla="*/ 72 w 83"/>
                <a:gd name="T37" fmla="*/ 28 h 82"/>
                <a:gd name="T38" fmla="*/ 61 w 83"/>
                <a:gd name="T39" fmla="*/ 26 h 82"/>
                <a:gd name="T40" fmla="*/ 39 w 83"/>
                <a:gd name="T41" fmla="*/ 20 h 82"/>
                <a:gd name="T42" fmla="*/ 19 w 83"/>
                <a:gd name="T43" fmla="*/ 12 h 82"/>
                <a:gd name="T44" fmla="*/ 0 w 83"/>
                <a:gd name="T4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 h="82">
                  <a:moveTo>
                    <a:pt x="0" y="0"/>
                  </a:moveTo>
                  <a:lnTo>
                    <a:pt x="0" y="17"/>
                  </a:lnTo>
                  <a:lnTo>
                    <a:pt x="0" y="17"/>
                  </a:lnTo>
                  <a:lnTo>
                    <a:pt x="2" y="33"/>
                  </a:lnTo>
                  <a:lnTo>
                    <a:pt x="7" y="45"/>
                  </a:lnTo>
                  <a:lnTo>
                    <a:pt x="13" y="56"/>
                  </a:lnTo>
                  <a:lnTo>
                    <a:pt x="21" y="65"/>
                  </a:lnTo>
                  <a:lnTo>
                    <a:pt x="31" y="73"/>
                  </a:lnTo>
                  <a:lnTo>
                    <a:pt x="42" y="78"/>
                  </a:lnTo>
                  <a:lnTo>
                    <a:pt x="55" y="81"/>
                  </a:lnTo>
                  <a:lnTo>
                    <a:pt x="69" y="82"/>
                  </a:lnTo>
                  <a:lnTo>
                    <a:pt x="69" y="82"/>
                  </a:lnTo>
                  <a:lnTo>
                    <a:pt x="70" y="82"/>
                  </a:lnTo>
                  <a:lnTo>
                    <a:pt x="70" y="82"/>
                  </a:lnTo>
                  <a:lnTo>
                    <a:pt x="83" y="81"/>
                  </a:lnTo>
                  <a:lnTo>
                    <a:pt x="83" y="28"/>
                  </a:lnTo>
                  <a:lnTo>
                    <a:pt x="83" y="28"/>
                  </a:lnTo>
                  <a:lnTo>
                    <a:pt x="83" y="28"/>
                  </a:lnTo>
                  <a:lnTo>
                    <a:pt x="72" y="28"/>
                  </a:lnTo>
                  <a:lnTo>
                    <a:pt x="61" y="26"/>
                  </a:lnTo>
                  <a:lnTo>
                    <a:pt x="39" y="20"/>
                  </a:lnTo>
                  <a:lnTo>
                    <a:pt x="19" y="12"/>
                  </a:lnTo>
                  <a:lnTo>
                    <a:pt x="0" y="0"/>
                  </a:lnTo>
                  <a:close/>
                </a:path>
              </a:pathLst>
            </a:custGeom>
            <a:solidFill>
              <a:srgbClr val="412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 name="Freeform 47">
              <a:extLst>
                <a:ext uri="{FF2B5EF4-FFF2-40B4-BE49-F238E27FC236}">
                  <a16:creationId xmlns:a16="http://schemas.microsoft.com/office/drawing/2014/main" id="{2848367C-660F-4D5B-9BB0-105979D6D041}"/>
                </a:ext>
              </a:extLst>
            </p:cNvPr>
            <p:cNvSpPr>
              <a:spLocks/>
            </p:cNvSpPr>
            <p:nvPr/>
          </p:nvSpPr>
          <p:spPr bwMode="auto">
            <a:xfrm>
              <a:off x="7727604" y="2410824"/>
              <a:ext cx="89365" cy="88288"/>
            </a:xfrm>
            <a:custGeom>
              <a:avLst/>
              <a:gdLst>
                <a:gd name="T0" fmla="*/ 0 w 83"/>
                <a:gd name="T1" fmla="*/ 0 h 82"/>
                <a:gd name="T2" fmla="*/ 0 w 83"/>
                <a:gd name="T3" fmla="*/ 17 h 82"/>
                <a:gd name="T4" fmla="*/ 0 w 83"/>
                <a:gd name="T5" fmla="*/ 17 h 82"/>
                <a:gd name="T6" fmla="*/ 2 w 83"/>
                <a:gd name="T7" fmla="*/ 33 h 82"/>
                <a:gd name="T8" fmla="*/ 7 w 83"/>
                <a:gd name="T9" fmla="*/ 45 h 82"/>
                <a:gd name="T10" fmla="*/ 13 w 83"/>
                <a:gd name="T11" fmla="*/ 56 h 82"/>
                <a:gd name="T12" fmla="*/ 21 w 83"/>
                <a:gd name="T13" fmla="*/ 65 h 82"/>
                <a:gd name="T14" fmla="*/ 31 w 83"/>
                <a:gd name="T15" fmla="*/ 73 h 82"/>
                <a:gd name="T16" fmla="*/ 42 w 83"/>
                <a:gd name="T17" fmla="*/ 78 h 82"/>
                <a:gd name="T18" fmla="*/ 55 w 83"/>
                <a:gd name="T19" fmla="*/ 81 h 82"/>
                <a:gd name="T20" fmla="*/ 69 w 83"/>
                <a:gd name="T21" fmla="*/ 82 h 82"/>
                <a:gd name="T22" fmla="*/ 69 w 83"/>
                <a:gd name="T23" fmla="*/ 82 h 82"/>
                <a:gd name="T24" fmla="*/ 70 w 83"/>
                <a:gd name="T25" fmla="*/ 82 h 82"/>
                <a:gd name="T26" fmla="*/ 70 w 83"/>
                <a:gd name="T27" fmla="*/ 82 h 82"/>
                <a:gd name="T28" fmla="*/ 83 w 83"/>
                <a:gd name="T29" fmla="*/ 81 h 82"/>
                <a:gd name="T30" fmla="*/ 83 w 83"/>
                <a:gd name="T31" fmla="*/ 28 h 82"/>
                <a:gd name="T32" fmla="*/ 83 w 83"/>
                <a:gd name="T33" fmla="*/ 28 h 82"/>
                <a:gd name="T34" fmla="*/ 83 w 83"/>
                <a:gd name="T35" fmla="*/ 28 h 82"/>
                <a:gd name="T36" fmla="*/ 72 w 83"/>
                <a:gd name="T37" fmla="*/ 28 h 82"/>
                <a:gd name="T38" fmla="*/ 61 w 83"/>
                <a:gd name="T39" fmla="*/ 26 h 82"/>
                <a:gd name="T40" fmla="*/ 39 w 83"/>
                <a:gd name="T41" fmla="*/ 20 h 82"/>
                <a:gd name="T42" fmla="*/ 19 w 83"/>
                <a:gd name="T43" fmla="*/ 12 h 82"/>
                <a:gd name="T44" fmla="*/ 0 w 83"/>
                <a:gd name="T4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 h="82">
                  <a:moveTo>
                    <a:pt x="0" y="0"/>
                  </a:moveTo>
                  <a:lnTo>
                    <a:pt x="0" y="17"/>
                  </a:lnTo>
                  <a:lnTo>
                    <a:pt x="0" y="17"/>
                  </a:lnTo>
                  <a:lnTo>
                    <a:pt x="2" y="33"/>
                  </a:lnTo>
                  <a:lnTo>
                    <a:pt x="7" y="45"/>
                  </a:lnTo>
                  <a:lnTo>
                    <a:pt x="13" y="56"/>
                  </a:lnTo>
                  <a:lnTo>
                    <a:pt x="21" y="65"/>
                  </a:lnTo>
                  <a:lnTo>
                    <a:pt x="31" y="73"/>
                  </a:lnTo>
                  <a:lnTo>
                    <a:pt x="42" y="78"/>
                  </a:lnTo>
                  <a:lnTo>
                    <a:pt x="55" y="81"/>
                  </a:lnTo>
                  <a:lnTo>
                    <a:pt x="69" y="82"/>
                  </a:lnTo>
                  <a:lnTo>
                    <a:pt x="69" y="82"/>
                  </a:lnTo>
                  <a:lnTo>
                    <a:pt x="70" y="82"/>
                  </a:lnTo>
                  <a:lnTo>
                    <a:pt x="70" y="82"/>
                  </a:lnTo>
                  <a:lnTo>
                    <a:pt x="83" y="81"/>
                  </a:lnTo>
                  <a:lnTo>
                    <a:pt x="83" y="28"/>
                  </a:lnTo>
                  <a:lnTo>
                    <a:pt x="83" y="28"/>
                  </a:lnTo>
                  <a:lnTo>
                    <a:pt x="83" y="28"/>
                  </a:lnTo>
                  <a:lnTo>
                    <a:pt x="72" y="28"/>
                  </a:lnTo>
                  <a:lnTo>
                    <a:pt x="61" y="26"/>
                  </a:lnTo>
                  <a:lnTo>
                    <a:pt x="39" y="20"/>
                  </a:lnTo>
                  <a:lnTo>
                    <a:pt x="19" y="1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 name="Freeform 48">
              <a:extLst>
                <a:ext uri="{FF2B5EF4-FFF2-40B4-BE49-F238E27FC236}">
                  <a16:creationId xmlns:a16="http://schemas.microsoft.com/office/drawing/2014/main" id="{AF33EB0D-0C15-4E1B-96EE-6B8022343208}"/>
                </a:ext>
              </a:extLst>
            </p:cNvPr>
            <p:cNvSpPr>
              <a:spLocks/>
            </p:cNvSpPr>
            <p:nvPr/>
          </p:nvSpPr>
          <p:spPr bwMode="auto">
            <a:xfrm>
              <a:off x="7816968" y="2038294"/>
              <a:ext cx="170115" cy="191649"/>
            </a:xfrm>
            <a:custGeom>
              <a:avLst/>
              <a:gdLst>
                <a:gd name="T0" fmla="*/ 0 w 158"/>
                <a:gd name="T1" fmla="*/ 0 h 178"/>
                <a:gd name="T2" fmla="*/ 0 w 158"/>
                <a:gd name="T3" fmla="*/ 0 h 178"/>
                <a:gd name="T4" fmla="*/ 0 w 158"/>
                <a:gd name="T5" fmla="*/ 0 h 178"/>
                <a:gd name="T6" fmla="*/ 27 w 158"/>
                <a:gd name="T7" fmla="*/ 2 h 178"/>
                <a:gd name="T8" fmla="*/ 54 w 158"/>
                <a:gd name="T9" fmla="*/ 3 h 178"/>
                <a:gd name="T10" fmla="*/ 75 w 158"/>
                <a:gd name="T11" fmla="*/ 8 h 178"/>
                <a:gd name="T12" fmla="*/ 94 w 158"/>
                <a:gd name="T13" fmla="*/ 12 h 178"/>
                <a:gd name="T14" fmla="*/ 110 w 158"/>
                <a:gd name="T15" fmla="*/ 20 h 178"/>
                <a:gd name="T16" fmla="*/ 122 w 158"/>
                <a:gd name="T17" fmla="*/ 28 h 178"/>
                <a:gd name="T18" fmla="*/ 133 w 158"/>
                <a:gd name="T19" fmla="*/ 37 h 178"/>
                <a:gd name="T20" fmla="*/ 141 w 158"/>
                <a:gd name="T21" fmla="*/ 48 h 178"/>
                <a:gd name="T22" fmla="*/ 147 w 158"/>
                <a:gd name="T23" fmla="*/ 61 h 178"/>
                <a:gd name="T24" fmla="*/ 151 w 158"/>
                <a:gd name="T25" fmla="*/ 75 h 178"/>
                <a:gd name="T26" fmla="*/ 155 w 158"/>
                <a:gd name="T27" fmla="*/ 88 h 178"/>
                <a:gd name="T28" fmla="*/ 156 w 158"/>
                <a:gd name="T29" fmla="*/ 104 h 178"/>
                <a:gd name="T30" fmla="*/ 158 w 158"/>
                <a:gd name="T31" fmla="*/ 140 h 178"/>
                <a:gd name="T32" fmla="*/ 158 w 158"/>
                <a:gd name="T33" fmla="*/ 178 h 178"/>
                <a:gd name="T34" fmla="*/ 158 w 158"/>
                <a:gd name="T35" fmla="*/ 178 h 178"/>
                <a:gd name="T36" fmla="*/ 158 w 158"/>
                <a:gd name="T37" fmla="*/ 140 h 178"/>
                <a:gd name="T38" fmla="*/ 156 w 158"/>
                <a:gd name="T39" fmla="*/ 104 h 178"/>
                <a:gd name="T40" fmla="*/ 155 w 158"/>
                <a:gd name="T41" fmla="*/ 88 h 178"/>
                <a:gd name="T42" fmla="*/ 151 w 158"/>
                <a:gd name="T43" fmla="*/ 75 h 178"/>
                <a:gd name="T44" fmla="*/ 148 w 158"/>
                <a:gd name="T45" fmla="*/ 61 h 178"/>
                <a:gd name="T46" fmla="*/ 142 w 158"/>
                <a:gd name="T47" fmla="*/ 48 h 178"/>
                <a:gd name="T48" fmla="*/ 134 w 158"/>
                <a:gd name="T49" fmla="*/ 37 h 178"/>
                <a:gd name="T50" fmla="*/ 124 w 158"/>
                <a:gd name="T51" fmla="*/ 28 h 178"/>
                <a:gd name="T52" fmla="*/ 111 w 158"/>
                <a:gd name="T53" fmla="*/ 20 h 178"/>
                <a:gd name="T54" fmla="*/ 96 w 158"/>
                <a:gd name="T55" fmla="*/ 12 h 178"/>
                <a:gd name="T56" fmla="*/ 77 w 158"/>
                <a:gd name="T57" fmla="*/ 8 h 178"/>
                <a:gd name="T58" fmla="*/ 54 w 158"/>
                <a:gd name="T59" fmla="*/ 3 h 178"/>
                <a:gd name="T60" fmla="*/ 29 w 158"/>
                <a:gd name="T61" fmla="*/ 2 h 178"/>
                <a:gd name="T62" fmla="*/ 0 w 158"/>
                <a:gd name="T6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178">
                  <a:moveTo>
                    <a:pt x="0" y="0"/>
                  </a:moveTo>
                  <a:lnTo>
                    <a:pt x="0" y="0"/>
                  </a:lnTo>
                  <a:lnTo>
                    <a:pt x="0" y="0"/>
                  </a:lnTo>
                  <a:lnTo>
                    <a:pt x="27" y="2"/>
                  </a:lnTo>
                  <a:lnTo>
                    <a:pt x="54" y="3"/>
                  </a:lnTo>
                  <a:lnTo>
                    <a:pt x="75" y="8"/>
                  </a:lnTo>
                  <a:lnTo>
                    <a:pt x="94" y="12"/>
                  </a:lnTo>
                  <a:lnTo>
                    <a:pt x="110" y="20"/>
                  </a:lnTo>
                  <a:lnTo>
                    <a:pt x="122" y="28"/>
                  </a:lnTo>
                  <a:lnTo>
                    <a:pt x="133" y="37"/>
                  </a:lnTo>
                  <a:lnTo>
                    <a:pt x="141" y="48"/>
                  </a:lnTo>
                  <a:lnTo>
                    <a:pt x="147" y="61"/>
                  </a:lnTo>
                  <a:lnTo>
                    <a:pt x="151" y="75"/>
                  </a:lnTo>
                  <a:lnTo>
                    <a:pt x="155" y="88"/>
                  </a:lnTo>
                  <a:lnTo>
                    <a:pt x="156" y="104"/>
                  </a:lnTo>
                  <a:lnTo>
                    <a:pt x="158" y="140"/>
                  </a:lnTo>
                  <a:lnTo>
                    <a:pt x="158" y="178"/>
                  </a:lnTo>
                  <a:lnTo>
                    <a:pt x="158" y="178"/>
                  </a:lnTo>
                  <a:lnTo>
                    <a:pt x="158" y="140"/>
                  </a:lnTo>
                  <a:lnTo>
                    <a:pt x="156" y="104"/>
                  </a:lnTo>
                  <a:lnTo>
                    <a:pt x="155" y="88"/>
                  </a:lnTo>
                  <a:lnTo>
                    <a:pt x="151" y="75"/>
                  </a:lnTo>
                  <a:lnTo>
                    <a:pt x="148" y="61"/>
                  </a:lnTo>
                  <a:lnTo>
                    <a:pt x="142" y="48"/>
                  </a:lnTo>
                  <a:lnTo>
                    <a:pt x="134" y="37"/>
                  </a:lnTo>
                  <a:lnTo>
                    <a:pt x="124" y="28"/>
                  </a:lnTo>
                  <a:lnTo>
                    <a:pt x="111" y="20"/>
                  </a:lnTo>
                  <a:lnTo>
                    <a:pt x="96" y="12"/>
                  </a:lnTo>
                  <a:lnTo>
                    <a:pt x="77" y="8"/>
                  </a:lnTo>
                  <a:lnTo>
                    <a:pt x="54" y="3"/>
                  </a:lnTo>
                  <a:lnTo>
                    <a:pt x="29" y="2"/>
                  </a:lnTo>
                  <a:lnTo>
                    <a:pt x="0" y="0"/>
                  </a:lnTo>
                  <a:close/>
                </a:path>
              </a:pathLst>
            </a:custGeom>
            <a:solidFill>
              <a:srgbClr val="27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 name="Freeform 49">
              <a:extLst>
                <a:ext uri="{FF2B5EF4-FFF2-40B4-BE49-F238E27FC236}">
                  <a16:creationId xmlns:a16="http://schemas.microsoft.com/office/drawing/2014/main" id="{F94FE61C-3274-4B4D-8BF1-4A861E8DF26C}"/>
                </a:ext>
              </a:extLst>
            </p:cNvPr>
            <p:cNvSpPr>
              <a:spLocks/>
            </p:cNvSpPr>
            <p:nvPr/>
          </p:nvSpPr>
          <p:spPr bwMode="auto">
            <a:xfrm>
              <a:off x="7816968" y="2038294"/>
              <a:ext cx="170115" cy="191649"/>
            </a:xfrm>
            <a:custGeom>
              <a:avLst/>
              <a:gdLst>
                <a:gd name="T0" fmla="*/ 0 w 158"/>
                <a:gd name="T1" fmla="*/ 0 h 178"/>
                <a:gd name="T2" fmla="*/ 0 w 158"/>
                <a:gd name="T3" fmla="*/ 0 h 178"/>
                <a:gd name="T4" fmla="*/ 0 w 158"/>
                <a:gd name="T5" fmla="*/ 0 h 178"/>
                <a:gd name="T6" fmla="*/ 27 w 158"/>
                <a:gd name="T7" fmla="*/ 2 h 178"/>
                <a:gd name="T8" fmla="*/ 54 w 158"/>
                <a:gd name="T9" fmla="*/ 3 h 178"/>
                <a:gd name="T10" fmla="*/ 75 w 158"/>
                <a:gd name="T11" fmla="*/ 8 h 178"/>
                <a:gd name="T12" fmla="*/ 94 w 158"/>
                <a:gd name="T13" fmla="*/ 12 h 178"/>
                <a:gd name="T14" fmla="*/ 110 w 158"/>
                <a:gd name="T15" fmla="*/ 20 h 178"/>
                <a:gd name="T16" fmla="*/ 122 w 158"/>
                <a:gd name="T17" fmla="*/ 28 h 178"/>
                <a:gd name="T18" fmla="*/ 133 w 158"/>
                <a:gd name="T19" fmla="*/ 37 h 178"/>
                <a:gd name="T20" fmla="*/ 141 w 158"/>
                <a:gd name="T21" fmla="*/ 48 h 178"/>
                <a:gd name="T22" fmla="*/ 147 w 158"/>
                <a:gd name="T23" fmla="*/ 61 h 178"/>
                <a:gd name="T24" fmla="*/ 151 w 158"/>
                <a:gd name="T25" fmla="*/ 75 h 178"/>
                <a:gd name="T26" fmla="*/ 155 w 158"/>
                <a:gd name="T27" fmla="*/ 88 h 178"/>
                <a:gd name="T28" fmla="*/ 156 w 158"/>
                <a:gd name="T29" fmla="*/ 104 h 178"/>
                <a:gd name="T30" fmla="*/ 158 w 158"/>
                <a:gd name="T31" fmla="*/ 140 h 178"/>
                <a:gd name="T32" fmla="*/ 158 w 158"/>
                <a:gd name="T33" fmla="*/ 178 h 178"/>
                <a:gd name="T34" fmla="*/ 158 w 158"/>
                <a:gd name="T35" fmla="*/ 178 h 178"/>
                <a:gd name="T36" fmla="*/ 158 w 158"/>
                <a:gd name="T37" fmla="*/ 140 h 178"/>
                <a:gd name="T38" fmla="*/ 156 w 158"/>
                <a:gd name="T39" fmla="*/ 104 h 178"/>
                <a:gd name="T40" fmla="*/ 155 w 158"/>
                <a:gd name="T41" fmla="*/ 88 h 178"/>
                <a:gd name="T42" fmla="*/ 151 w 158"/>
                <a:gd name="T43" fmla="*/ 75 h 178"/>
                <a:gd name="T44" fmla="*/ 148 w 158"/>
                <a:gd name="T45" fmla="*/ 61 h 178"/>
                <a:gd name="T46" fmla="*/ 142 w 158"/>
                <a:gd name="T47" fmla="*/ 48 h 178"/>
                <a:gd name="T48" fmla="*/ 134 w 158"/>
                <a:gd name="T49" fmla="*/ 37 h 178"/>
                <a:gd name="T50" fmla="*/ 124 w 158"/>
                <a:gd name="T51" fmla="*/ 28 h 178"/>
                <a:gd name="T52" fmla="*/ 111 w 158"/>
                <a:gd name="T53" fmla="*/ 20 h 178"/>
                <a:gd name="T54" fmla="*/ 96 w 158"/>
                <a:gd name="T55" fmla="*/ 12 h 178"/>
                <a:gd name="T56" fmla="*/ 77 w 158"/>
                <a:gd name="T57" fmla="*/ 8 h 178"/>
                <a:gd name="T58" fmla="*/ 54 w 158"/>
                <a:gd name="T59" fmla="*/ 3 h 178"/>
                <a:gd name="T60" fmla="*/ 29 w 158"/>
                <a:gd name="T61" fmla="*/ 2 h 178"/>
                <a:gd name="T62" fmla="*/ 0 w 158"/>
                <a:gd name="T6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178">
                  <a:moveTo>
                    <a:pt x="0" y="0"/>
                  </a:moveTo>
                  <a:lnTo>
                    <a:pt x="0" y="0"/>
                  </a:lnTo>
                  <a:lnTo>
                    <a:pt x="0" y="0"/>
                  </a:lnTo>
                  <a:lnTo>
                    <a:pt x="27" y="2"/>
                  </a:lnTo>
                  <a:lnTo>
                    <a:pt x="54" y="3"/>
                  </a:lnTo>
                  <a:lnTo>
                    <a:pt x="75" y="8"/>
                  </a:lnTo>
                  <a:lnTo>
                    <a:pt x="94" y="12"/>
                  </a:lnTo>
                  <a:lnTo>
                    <a:pt x="110" y="20"/>
                  </a:lnTo>
                  <a:lnTo>
                    <a:pt x="122" y="28"/>
                  </a:lnTo>
                  <a:lnTo>
                    <a:pt x="133" y="37"/>
                  </a:lnTo>
                  <a:lnTo>
                    <a:pt x="141" y="48"/>
                  </a:lnTo>
                  <a:lnTo>
                    <a:pt x="147" y="61"/>
                  </a:lnTo>
                  <a:lnTo>
                    <a:pt x="151" y="75"/>
                  </a:lnTo>
                  <a:lnTo>
                    <a:pt x="155" y="88"/>
                  </a:lnTo>
                  <a:lnTo>
                    <a:pt x="156" y="104"/>
                  </a:lnTo>
                  <a:lnTo>
                    <a:pt x="158" y="140"/>
                  </a:lnTo>
                  <a:lnTo>
                    <a:pt x="158" y="178"/>
                  </a:lnTo>
                  <a:lnTo>
                    <a:pt x="158" y="178"/>
                  </a:lnTo>
                  <a:lnTo>
                    <a:pt x="158" y="140"/>
                  </a:lnTo>
                  <a:lnTo>
                    <a:pt x="156" y="104"/>
                  </a:lnTo>
                  <a:lnTo>
                    <a:pt x="155" y="88"/>
                  </a:lnTo>
                  <a:lnTo>
                    <a:pt x="151" y="75"/>
                  </a:lnTo>
                  <a:lnTo>
                    <a:pt x="148" y="61"/>
                  </a:lnTo>
                  <a:lnTo>
                    <a:pt x="142" y="48"/>
                  </a:lnTo>
                  <a:lnTo>
                    <a:pt x="134" y="37"/>
                  </a:lnTo>
                  <a:lnTo>
                    <a:pt x="124" y="28"/>
                  </a:lnTo>
                  <a:lnTo>
                    <a:pt x="111" y="20"/>
                  </a:lnTo>
                  <a:lnTo>
                    <a:pt x="96" y="12"/>
                  </a:lnTo>
                  <a:lnTo>
                    <a:pt x="77" y="8"/>
                  </a:lnTo>
                  <a:lnTo>
                    <a:pt x="54" y="3"/>
                  </a:lnTo>
                  <a:lnTo>
                    <a:pt x="29"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 name="Freeform 50">
              <a:extLst>
                <a:ext uri="{FF2B5EF4-FFF2-40B4-BE49-F238E27FC236}">
                  <a16:creationId xmlns:a16="http://schemas.microsoft.com/office/drawing/2014/main" id="{AA850A77-0E9A-44BE-B561-1B75BC45BEF9}"/>
                </a:ext>
              </a:extLst>
            </p:cNvPr>
            <p:cNvSpPr>
              <a:spLocks/>
            </p:cNvSpPr>
            <p:nvPr/>
          </p:nvSpPr>
          <p:spPr bwMode="auto">
            <a:xfrm>
              <a:off x="7816968" y="2038294"/>
              <a:ext cx="170115" cy="503885"/>
            </a:xfrm>
            <a:custGeom>
              <a:avLst/>
              <a:gdLst>
                <a:gd name="T0" fmla="*/ 0 w 158"/>
                <a:gd name="T1" fmla="*/ 0 h 468"/>
                <a:gd name="T2" fmla="*/ 0 w 158"/>
                <a:gd name="T3" fmla="*/ 374 h 468"/>
                <a:gd name="T4" fmla="*/ 0 w 158"/>
                <a:gd name="T5" fmla="*/ 374 h 468"/>
                <a:gd name="T6" fmla="*/ 12 w 158"/>
                <a:gd name="T7" fmla="*/ 374 h 468"/>
                <a:gd name="T8" fmla="*/ 23 w 158"/>
                <a:gd name="T9" fmla="*/ 372 h 468"/>
                <a:gd name="T10" fmla="*/ 35 w 158"/>
                <a:gd name="T11" fmla="*/ 369 h 468"/>
                <a:gd name="T12" fmla="*/ 46 w 158"/>
                <a:gd name="T13" fmla="*/ 366 h 468"/>
                <a:gd name="T14" fmla="*/ 57 w 158"/>
                <a:gd name="T15" fmla="*/ 360 h 468"/>
                <a:gd name="T16" fmla="*/ 68 w 158"/>
                <a:gd name="T17" fmla="*/ 355 h 468"/>
                <a:gd name="T18" fmla="*/ 79 w 158"/>
                <a:gd name="T19" fmla="*/ 348 h 468"/>
                <a:gd name="T20" fmla="*/ 88 w 158"/>
                <a:gd name="T21" fmla="*/ 341 h 468"/>
                <a:gd name="T22" fmla="*/ 88 w 158"/>
                <a:gd name="T23" fmla="*/ 341 h 468"/>
                <a:gd name="T24" fmla="*/ 88 w 158"/>
                <a:gd name="T25" fmla="*/ 341 h 468"/>
                <a:gd name="T26" fmla="*/ 88 w 158"/>
                <a:gd name="T27" fmla="*/ 341 h 468"/>
                <a:gd name="T28" fmla="*/ 77 w 158"/>
                <a:gd name="T29" fmla="*/ 358 h 468"/>
                <a:gd name="T30" fmla="*/ 68 w 158"/>
                <a:gd name="T31" fmla="*/ 374 h 468"/>
                <a:gd name="T32" fmla="*/ 57 w 158"/>
                <a:gd name="T33" fmla="*/ 388 h 468"/>
                <a:gd name="T34" fmla="*/ 44 w 158"/>
                <a:gd name="T35" fmla="*/ 399 h 468"/>
                <a:gd name="T36" fmla="*/ 34 w 158"/>
                <a:gd name="T37" fmla="*/ 410 h 468"/>
                <a:gd name="T38" fmla="*/ 23 w 158"/>
                <a:gd name="T39" fmla="*/ 417 h 468"/>
                <a:gd name="T40" fmla="*/ 10 w 158"/>
                <a:gd name="T41" fmla="*/ 424 h 468"/>
                <a:gd name="T42" fmla="*/ 0 w 158"/>
                <a:gd name="T43" fmla="*/ 427 h 468"/>
                <a:gd name="T44" fmla="*/ 0 w 158"/>
                <a:gd name="T45" fmla="*/ 468 h 468"/>
                <a:gd name="T46" fmla="*/ 0 w 158"/>
                <a:gd name="T47" fmla="*/ 468 h 468"/>
                <a:gd name="T48" fmla="*/ 3 w 158"/>
                <a:gd name="T49" fmla="*/ 468 h 468"/>
                <a:gd name="T50" fmla="*/ 3 w 158"/>
                <a:gd name="T51" fmla="*/ 468 h 468"/>
                <a:gd name="T52" fmla="*/ 20 w 158"/>
                <a:gd name="T53" fmla="*/ 467 h 468"/>
                <a:gd name="T54" fmla="*/ 37 w 158"/>
                <a:gd name="T55" fmla="*/ 462 h 468"/>
                <a:gd name="T56" fmla="*/ 51 w 158"/>
                <a:gd name="T57" fmla="*/ 455 h 468"/>
                <a:gd name="T58" fmla="*/ 63 w 158"/>
                <a:gd name="T59" fmla="*/ 444 h 468"/>
                <a:gd name="T60" fmla="*/ 74 w 158"/>
                <a:gd name="T61" fmla="*/ 433 h 468"/>
                <a:gd name="T62" fmla="*/ 82 w 158"/>
                <a:gd name="T63" fmla="*/ 419 h 468"/>
                <a:gd name="T64" fmla="*/ 86 w 158"/>
                <a:gd name="T65" fmla="*/ 403 h 468"/>
                <a:gd name="T66" fmla="*/ 88 w 158"/>
                <a:gd name="T67" fmla="*/ 386 h 468"/>
                <a:gd name="T68" fmla="*/ 88 w 158"/>
                <a:gd name="T69" fmla="*/ 368 h 468"/>
                <a:gd name="T70" fmla="*/ 88 w 158"/>
                <a:gd name="T71" fmla="*/ 340 h 468"/>
                <a:gd name="T72" fmla="*/ 88 w 158"/>
                <a:gd name="T73" fmla="*/ 340 h 468"/>
                <a:gd name="T74" fmla="*/ 88 w 158"/>
                <a:gd name="T75" fmla="*/ 340 h 468"/>
                <a:gd name="T76" fmla="*/ 103 w 158"/>
                <a:gd name="T77" fmla="*/ 326 h 468"/>
                <a:gd name="T78" fmla="*/ 117 w 158"/>
                <a:gd name="T79" fmla="*/ 310 h 468"/>
                <a:gd name="T80" fmla="*/ 128 w 158"/>
                <a:gd name="T81" fmla="*/ 292 h 468"/>
                <a:gd name="T82" fmla="*/ 139 w 158"/>
                <a:gd name="T83" fmla="*/ 272 h 468"/>
                <a:gd name="T84" fmla="*/ 147 w 158"/>
                <a:gd name="T85" fmla="*/ 250 h 468"/>
                <a:gd name="T86" fmla="*/ 153 w 158"/>
                <a:gd name="T87" fmla="*/ 227 h 468"/>
                <a:gd name="T88" fmla="*/ 156 w 158"/>
                <a:gd name="T89" fmla="*/ 203 h 468"/>
                <a:gd name="T90" fmla="*/ 158 w 158"/>
                <a:gd name="T91" fmla="*/ 178 h 468"/>
                <a:gd name="T92" fmla="*/ 158 w 158"/>
                <a:gd name="T93" fmla="*/ 178 h 468"/>
                <a:gd name="T94" fmla="*/ 158 w 158"/>
                <a:gd name="T95" fmla="*/ 178 h 468"/>
                <a:gd name="T96" fmla="*/ 158 w 158"/>
                <a:gd name="T97" fmla="*/ 140 h 468"/>
                <a:gd name="T98" fmla="*/ 156 w 158"/>
                <a:gd name="T99" fmla="*/ 104 h 468"/>
                <a:gd name="T100" fmla="*/ 155 w 158"/>
                <a:gd name="T101" fmla="*/ 88 h 468"/>
                <a:gd name="T102" fmla="*/ 151 w 158"/>
                <a:gd name="T103" fmla="*/ 75 h 468"/>
                <a:gd name="T104" fmla="*/ 147 w 158"/>
                <a:gd name="T105" fmla="*/ 61 h 468"/>
                <a:gd name="T106" fmla="*/ 141 w 158"/>
                <a:gd name="T107" fmla="*/ 48 h 468"/>
                <a:gd name="T108" fmla="*/ 133 w 158"/>
                <a:gd name="T109" fmla="*/ 37 h 468"/>
                <a:gd name="T110" fmla="*/ 122 w 158"/>
                <a:gd name="T111" fmla="*/ 28 h 468"/>
                <a:gd name="T112" fmla="*/ 110 w 158"/>
                <a:gd name="T113" fmla="*/ 20 h 468"/>
                <a:gd name="T114" fmla="*/ 94 w 158"/>
                <a:gd name="T115" fmla="*/ 12 h 468"/>
                <a:gd name="T116" fmla="*/ 75 w 158"/>
                <a:gd name="T117" fmla="*/ 8 h 468"/>
                <a:gd name="T118" fmla="*/ 54 w 158"/>
                <a:gd name="T119" fmla="*/ 3 h 468"/>
                <a:gd name="T120" fmla="*/ 27 w 158"/>
                <a:gd name="T121" fmla="*/ 2 h 468"/>
                <a:gd name="T122" fmla="*/ 0 w 158"/>
                <a:gd name="T123"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8" h="468">
                  <a:moveTo>
                    <a:pt x="0" y="0"/>
                  </a:moveTo>
                  <a:lnTo>
                    <a:pt x="0" y="374"/>
                  </a:lnTo>
                  <a:lnTo>
                    <a:pt x="0" y="374"/>
                  </a:lnTo>
                  <a:lnTo>
                    <a:pt x="12" y="374"/>
                  </a:lnTo>
                  <a:lnTo>
                    <a:pt x="23" y="372"/>
                  </a:lnTo>
                  <a:lnTo>
                    <a:pt x="35" y="369"/>
                  </a:lnTo>
                  <a:lnTo>
                    <a:pt x="46" y="366"/>
                  </a:lnTo>
                  <a:lnTo>
                    <a:pt x="57" y="360"/>
                  </a:lnTo>
                  <a:lnTo>
                    <a:pt x="68" y="355"/>
                  </a:lnTo>
                  <a:lnTo>
                    <a:pt x="79" y="348"/>
                  </a:lnTo>
                  <a:lnTo>
                    <a:pt x="88" y="341"/>
                  </a:lnTo>
                  <a:lnTo>
                    <a:pt x="88" y="341"/>
                  </a:lnTo>
                  <a:lnTo>
                    <a:pt x="88" y="341"/>
                  </a:lnTo>
                  <a:lnTo>
                    <a:pt x="88" y="341"/>
                  </a:lnTo>
                  <a:lnTo>
                    <a:pt x="77" y="358"/>
                  </a:lnTo>
                  <a:lnTo>
                    <a:pt x="68" y="374"/>
                  </a:lnTo>
                  <a:lnTo>
                    <a:pt x="57" y="388"/>
                  </a:lnTo>
                  <a:lnTo>
                    <a:pt x="44" y="399"/>
                  </a:lnTo>
                  <a:lnTo>
                    <a:pt x="34" y="410"/>
                  </a:lnTo>
                  <a:lnTo>
                    <a:pt x="23" y="417"/>
                  </a:lnTo>
                  <a:lnTo>
                    <a:pt x="10" y="424"/>
                  </a:lnTo>
                  <a:lnTo>
                    <a:pt x="0" y="427"/>
                  </a:lnTo>
                  <a:lnTo>
                    <a:pt x="0" y="468"/>
                  </a:lnTo>
                  <a:lnTo>
                    <a:pt x="0" y="468"/>
                  </a:lnTo>
                  <a:lnTo>
                    <a:pt x="3" y="468"/>
                  </a:lnTo>
                  <a:lnTo>
                    <a:pt x="3" y="468"/>
                  </a:lnTo>
                  <a:lnTo>
                    <a:pt x="20" y="467"/>
                  </a:lnTo>
                  <a:lnTo>
                    <a:pt x="37" y="462"/>
                  </a:lnTo>
                  <a:lnTo>
                    <a:pt x="51" y="455"/>
                  </a:lnTo>
                  <a:lnTo>
                    <a:pt x="63" y="444"/>
                  </a:lnTo>
                  <a:lnTo>
                    <a:pt x="74" y="433"/>
                  </a:lnTo>
                  <a:lnTo>
                    <a:pt x="82" y="419"/>
                  </a:lnTo>
                  <a:lnTo>
                    <a:pt x="86" y="403"/>
                  </a:lnTo>
                  <a:lnTo>
                    <a:pt x="88" y="386"/>
                  </a:lnTo>
                  <a:lnTo>
                    <a:pt x="88" y="368"/>
                  </a:lnTo>
                  <a:lnTo>
                    <a:pt x="88" y="340"/>
                  </a:lnTo>
                  <a:lnTo>
                    <a:pt x="88" y="340"/>
                  </a:lnTo>
                  <a:lnTo>
                    <a:pt x="88" y="340"/>
                  </a:lnTo>
                  <a:lnTo>
                    <a:pt x="103" y="326"/>
                  </a:lnTo>
                  <a:lnTo>
                    <a:pt x="117" y="310"/>
                  </a:lnTo>
                  <a:lnTo>
                    <a:pt x="128" y="292"/>
                  </a:lnTo>
                  <a:lnTo>
                    <a:pt x="139" y="272"/>
                  </a:lnTo>
                  <a:lnTo>
                    <a:pt x="147" y="250"/>
                  </a:lnTo>
                  <a:lnTo>
                    <a:pt x="153" y="227"/>
                  </a:lnTo>
                  <a:lnTo>
                    <a:pt x="156" y="203"/>
                  </a:lnTo>
                  <a:lnTo>
                    <a:pt x="158" y="178"/>
                  </a:lnTo>
                  <a:lnTo>
                    <a:pt x="158" y="178"/>
                  </a:lnTo>
                  <a:lnTo>
                    <a:pt x="158" y="178"/>
                  </a:lnTo>
                  <a:lnTo>
                    <a:pt x="158" y="140"/>
                  </a:lnTo>
                  <a:lnTo>
                    <a:pt x="156" y="104"/>
                  </a:lnTo>
                  <a:lnTo>
                    <a:pt x="155" y="88"/>
                  </a:lnTo>
                  <a:lnTo>
                    <a:pt x="151" y="75"/>
                  </a:lnTo>
                  <a:lnTo>
                    <a:pt x="147" y="61"/>
                  </a:lnTo>
                  <a:lnTo>
                    <a:pt x="141" y="48"/>
                  </a:lnTo>
                  <a:lnTo>
                    <a:pt x="133" y="37"/>
                  </a:lnTo>
                  <a:lnTo>
                    <a:pt x="122" y="28"/>
                  </a:lnTo>
                  <a:lnTo>
                    <a:pt x="110" y="20"/>
                  </a:lnTo>
                  <a:lnTo>
                    <a:pt x="94" y="12"/>
                  </a:lnTo>
                  <a:lnTo>
                    <a:pt x="75" y="8"/>
                  </a:lnTo>
                  <a:lnTo>
                    <a:pt x="54" y="3"/>
                  </a:lnTo>
                  <a:lnTo>
                    <a:pt x="27" y="2"/>
                  </a:lnTo>
                  <a:lnTo>
                    <a:pt x="0" y="0"/>
                  </a:lnTo>
                  <a:close/>
                </a:path>
              </a:pathLst>
            </a:custGeom>
            <a:solidFill>
              <a:srgbClr val="482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 name="Freeform 51">
              <a:extLst>
                <a:ext uri="{FF2B5EF4-FFF2-40B4-BE49-F238E27FC236}">
                  <a16:creationId xmlns:a16="http://schemas.microsoft.com/office/drawing/2014/main" id="{4FD97783-0032-4CF2-9900-51F5410047E6}"/>
                </a:ext>
              </a:extLst>
            </p:cNvPr>
            <p:cNvSpPr>
              <a:spLocks/>
            </p:cNvSpPr>
            <p:nvPr/>
          </p:nvSpPr>
          <p:spPr bwMode="auto">
            <a:xfrm>
              <a:off x="7816968" y="2038294"/>
              <a:ext cx="170115" cy="503885"/>
            </a:xfrm>
            <a:custGeom>
              <a:avLst/>
              <a:gdLst>
                <a:gd name="T0" fmla="*/ 0 w 158"/>
                <a:gd name="T1" fmla="*/ 0 h 468"/>
                <a:gd name="T2" fmla="*/ 0 w 158"/>
                <a:gd name="T3" fmla="*/ 374 h 468"/>
                <a:gd name="T4" fmla="*/ 0 w 158"/>
                <a:gd name="T5" fmla="*/ 374 h 468"/>
                <a:gd name="T6" fmla="*/ 12 w 158"/>
                <a:gd name="T7" fmla="*/ 374 h 468"/>
                <a:gd name="T8" fmla="*/ 23 w 158"/>
                <a:gd name="T9" fmla="*/ 372 h 468"/>
                <a:gd name="T10" fmla="*/ 35 w 158"/>
                <a:gd name="T11" fmla="*/ 369 h 468"/>
                <a:gd name="T12" fmla="*/ 46 w 158"/>
                <a:gd name="T13" fmla="*/ 366 h 468"/>
                <a:gd name="T14" fmla="*/ 57 w 158"/>
                <a:gd name="T15" fmla="*/ 360 h 468"/>
                <a:gd name="T16" fmla="*/ 68 w 158"/>
                <a:gd name="T17" fmla="*/ 355 h 468"/>
                <a:gd name="T18" fmla="*/ 79 w 158"/>
                <a:gd name="T19" fmla="*/ 348 h 468"/>
                <a:gd name="T20" fmla="*/ 88 w 158"/>
                <a:gd name="T21" fmla="*/ 341 h 468"/>
                <a:gd name="T22" fmla="*/ 88 w 158"/>
                <a:gd name="T23" fmla="*/ 341 h 468"/>
                <a:gd name="T24" fmla="*/ 88 w 158"/>
                <a:gd name="T25" fmla="*/ 341 h 468"/>
                <a:gd name="T26" fmla="*/ 88 w 158"/>
                <a:gd name="T27" fmla="*/ 341 h 468"/>
                <a:gd name="T28" fmla="*/ 77 w 158"/>
                <a:gd name="T29" fmla="*/ 358 h 468"/>
                <a:gd name="T30" fmla="*/ 68 w 158"/>
                <a:gd name="T31" fmla="*/ 374 h 468"/>
                <a:gd name="T32" fmla="*/ 57 w 158"/>
                <a:gd name="T33" fmla="*/ 388 h 468"/>
                <a:gd name="T34" fmla="*/ 44 w 158"/>
                <a:gd name="T35" fmla="*/ 399 h 468"/>
                <a:gd name="T36" fmla="*/ 34 w 158"/>
                <a:gd name="T37" fmla="*/ 410 h 468"/>
                <a:gd name="T38" fmla="*/ 23 w 158"/>
                <a:gd name="T39" fmla="*/ 417 h 468"/>
                <a:gd name="T40" fmla="*/ 10 w 158"/>
                <a:gd name="T41" fmla="*/ 424 h 468"/>
                <a:gd name="T42" fmla="*/ 0 w 158"/>
                <a:gd name="T43" fmla="*/ 427 h 468"/>
                <a:gd name="T44" fmla="*/ 0 w 158"/>
                <a:gd name="T45" fmla="*/ 468 h 468"/>
                <a:gd name="T46" fmla="*/ 0 w 158"/>
                <a:gd name="T47" fmla="*/ 468 h 468"/>
                <a:gd name="T48" fmla="*/ 3 w 158"/>
                <a:gd name="T49" fmla="*/ 468 h 468"/>
                <a:gd name="T50" fmla="*/ 3 w 158"/>
                <a:gd name="T51" fmla="*/ 468 h 468"/>
                <a:gd name="T52" fmla="*/ 20 w 158"/>
                <a:gd name="T53" fmla="*/ 467 h 468"/>
                <a:gd name="T54" fmla="*/ 37 w 158"/>
                <a:gd name="T55" fmla="*/ 462 h 468"/>
                <a:gd name="T56" fmla="*/ 51 w 158"/>
                <a:gd name="T57" fmla="*/ 455 h 468"/>
                <a:gd name="T58" fmla="*/ 63 w 158"/>
                <a:gd name="T59" fmla="*/ 444 h 468"/>
                <a:gd name="T60" fmla="*/ 74 w 158"/>
                <a:gd name="T61" fmla="*/ 433 h 468"/>
                <a:gd name="T62" fmla="*/ 82 w 158"/>
                <a:gd name="T63" fmla="*/ 419 h 468"/>
                <a:gd name="T64" fmla="*/ 86 w 158"/>
                <a:gd name="T65" fmla="*/ 403 h 468"/>
                <a:gd name="T66" fmla="*/ 88 w 158"/>
                <a:gd name="T67" fmla="*/ 386 h 468"/>
                <a:gd name="T68" fmla="*/ 88 w 158"/>
                <a:gd name="T69" fmla="*/ 368 h 468"/>
                <a:gd name="T70" fmla="*/ 88 w 158"/>
                <a:gd name="T71" fmla="*/ 340 h 468"/>
                <a:gd name="T72" fmla="*/ 88 w 158"/>
                <a:gd name="T73" fmla="*/ 340 h 468"/>
                <a:gd name="T74" fmla="*/ 88 w 158"/>
                <a:gd name="T75" fmla="*/ 340 h 468"/>
                <a:gd name="T76" fmla="*/ 103 w 158"/>
                <a:gd name="T77" fmla="*/ 326 h 468"/>
                <a:gd name="T78" fmla="*/ 117 w 158"/>
                <a:gd name="T79" fmla="*/ 310 h 468"/>
                <a:gd name="T80" fmla="*/ 128 w 158"/>
                <a:gd name="T81" fmla="*/ 292 h 468"/>
                <a:gd name="T82" fmla="*/ 139 w 158"/>
                <a:gd name="T83" fmla="*/ 272 h 468"/>
                <a:gd name="T84" fmla="*/ 147 w 158"/>
                <a:gd name="T85" fmla="*/ 250 h 468"/>
                <a:gd name="T86" fmla="*/ 153 w 158"/>
                <a:gd name="T87" fmla="*/ 227 h 468"/>
                <a:gd name="T88" fmla="*/ 156 w 158"/>
                <a:gd name="T89" fmla="*/ 203 h 468"/>
                <a:gd name="T90" fmla="*/ 158 w 158"/>
                <a:gd name="T91" fmla="*/ 178 h 468"/>
                <a:gd name="T92" fmla="*/ 158 w 158"/>
                <a:gd name="T93" fmla="*/ 178 h 468"/>
                <a:gd name="T94" fmla="*/ 158 w 158"/>
                <a:gd name="T95" fmla="*/ 178 h 468"/>
                <a:gd name="T96" fmla="*/ 158 w 158"/>
                <a:gd name="T97" fmla="*/ 140 h 468"/>
                <a:gd name="T98" fmla="*/ 156 w 158"/>
                <a:gd name="T99" fmla="*/ 104 h 468"/>
                <a:gd name="T100" fmla="*/ 155 w 158"/>
                <a:gd name="T101" fmla="*/ 88 h 468"/>
                <a:gd name="T102" fmla="*/ 151 w 158"/>
                <a:gd name="T103" fmla="*/ 75 h 468"/>
                <a:gd name="T104" fmla="*/ 147 w 158"/>
                <a:gd name="T105" fmla="*/ 61 h 468"/>
                <a:gd name="T106" fmla="*/ 141 w 158"/>
                <a:gd name="T107" fmla="*/ 48 h 468"/>
                <a:gd name="T108" fmla="*/ 133 w 158"/>
                <a:gd name="T109" fmla="*/ 37 h 468"/>
                <a:gd name="T110" fmla="*/ 122 w 158"/>
                <a:gd name="T111" fmla="*/ 28 h 468"/>
                <a:gd name="T112" fmla="*/ 110 w 158"/>
                <a:gd name="T113" fmla="*/ 20 h 468"/>
                <a:gd name="T114" fmla="*/ 94 w 158"/>
                <a:gd name="T115" fmla="*/ 12 h 468"/>
                <a:gd name="T116" fmla="*/ 75 w 158"/>
                <a:gd name="T117" fmla="*/ 8 h 468"/>
                <a:gd name="T118" fmla="*/ 54 w 158"/>
                <a:gd name="T119" fmla="*/ 3 h 468"/>
                <a:gd name="T120" fmla="*/ 27 w 158"/>
                <a:gd name="T121" fmla="*/ 2 h 468"/>
                <a:gd name="T122" fmla="*/ 0 w 158"/>
                <a:gd name="T123"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8" h="468">
                  <a:moveTo>
                    <a:pt x="0" y="0"/>
                  </a:moveTo>
                  <a:lnTo>
                    <a:pt x="0" y="374"/>
                  </a:lnTo>
                  <a:lnTo>
                    <a:pt x="0" y="374"/>
                  </a:lnTo>
                  <a:lnTo>
                    <a:pt x="12" y="374"/>
                  </a:lnTo>
                  <a:lnTo>
                    <a:pt x="23" y="372"/>
                  </a:lnTo>
                  <a:lnTo>
                    <a:pt x="35" y="369"/>
                  </a:lnTo>
                  <a:lnTo>
                    <a:pt x="46" y="366"/>
                  </a:lnTo>
                  <a:lnTo>
                    <a:pt x="57" y="360"/>
                  </a:lnTo>
                  <a:lnTo>
                    <a:pt x="68" y="355"/>
                  </a:lnTo>
                  <a:lnTo>
                    <a:pt x="79" y="348"/>
                  </a:lnTo>
                  <a:lnTo>
                    <a:pt x="88" y="341"/>
                  </a:lnTo>
                  <a:lnTo>
                    <a:pt x="88" y="341"/>
                  </a:lnTo>
                  <a:lnTo>
                    <a:pt x="88" y="341"/>
                  </a:lnTo>
                  <a:lnTo>
                    <a:pt x="88" y="341"/>
                  </a:lnTo>
                  <a:lnTo>
                    <a:pt x="77" y="358"/>
                  </a:lnTo>
                  <a:lnTo>
                    <a:pt x="68" y="374"/>
                  </a:lnTo>
                  <a:lnTo>
                    <a:pt x="57" y="388"/>
                  </a:lnTo>
                  <a:lnTo>
                    <a:pt x="44" y="399"/>
                  </a:lnTo>
                  <a:lnTo>
                    <a:pt x="34" y="410"/>
                  </a:lnTo>
                  <a:lnTo>
                    <a:pt x="23" y="417"/>
                  </a:lnTo>
                  <a:lnTo>
                    <a:pt x="10" y="424"/>
                  </a:lnTo>
                  <a:lnTo>
                    <a:pt x="0" y="427"/>
                  </a:lnTo>
                  <a:lnTo>
                    <a:pt x="0" y="468"/>
                  </a:lnTo>
                  <a:lnTo>
                    <a:pt x="0" y="468"/>
                  </a:lnTo>
                  <a:lnTo>
                    <a:pt x="3" y="468"/>
                  </a:lnTo>
                  <a:lnTo>
                    <a:pt x="3" y="468"/>
                  </a:lnTo>
                  <a:lnTo>
                    <a:pt x="20" y="467"/>
                  </a:lnTo>
                  <a:lnTo>
                    <a:pt x="37" y="462"/>
                  </a:lnTo>
                  <a:lnTo>
                    <a:pt x="51" y="455"/>
                  </a:lnTo>
                  <a:lnTo>
                    <a:pt x="63" y="444"/>
                  </a:lnTo>
                  <a:lnTo>
                    <a:pt x="74" y="433"/>
                  </a:lnTo>
                  <a:lnTo>
                    <a:pt x="82" y="419"/>
                  </a:lnTo>
                  <a:lnTo>
                    <a:pt x="86" y="403"/>
                  </a:lnTo>
                  <a:lnTo>
                    <a:pt x="88" y="386"/>
                  </a:lnTo>
                  <a:lnTo>
                    <a:pt x="88" y="368"/>
                  </a:lnTo>
                  <a:lnTo>
                    <a:pt x="88" y="340"/>
                  </a:lnTo>
                  <a:lnTo>
                    <a:pt x="88" y="340"/>
                  </a:lnTo>
                  <a:lnTo>
                    <a:pt x="88" y="340"/>
                  </a:lnTo>
                  <a:lnTo>
                    <a:pt x="103" y="326"/>
                  </a:lnTo>
                  <a:lnTo>
                    <a:pt x="117" y="310"/>
                  </a:lnTo>
                  <a:lnTo>
                    <a:pt x="128" y="292"/>
                  </a:lnTo>
                  <a:lnTo>
                    <a:pt x="139" y="272"/>
                  </a:lnTo>
                  <a:lnTo>
                    <a:pt x="147" y="250"/>
                  </a:lnTo>
                  <a:lnTo>
                    <a:pt x="153" y="227"/>
                  </a:lnTo>
                  <a:lnTo>
                    <a:pt x="156" y="203"/>
                  </a:lnTo>
                  <a:lnTo>
                    <a:pt x="158" y="178"/>
                  </a:lnTo>
                  <a:lnTo>
                    <a:pt x="158" y="178"/>
                  </a:lnTo>
                  <a:lnTo>
                    <a:pt x="158" y="178"/>
                  </a:lnTo>
                  <a:lnTo>
                    <a:pt x="158" y="140"/>
                  </a:lnTo>
                  <a:lnTo>
                    <a:pt x="156" y="104"/>
                  </a:lnTo>
                  <a:lnTo>
                    <a:pt x="155" y="88"/>
                  </a:lnTo>
                  <a:lnTo>
                    <a:pt x="151" y="75"/>
                  </a:lnTo>
                  <a:lnTo>
                    <a:pt x="147" y="61"/>
                  </a:lnTo>
                  <a:lnTo>
                    <a:pt x="141" y="48"/>
                  </a:lnTo>
                  <a:lnTo>
                    <a:pt x="133" y="37"/>
                  </a:lnTo>
                  <a:lnTo>
                    <a:pt x="122" y="28"/>
                  </a:lnTo>
                  <a:lnTo>
                    <a:pt x="110" y="20"/>
                  </a:lnTo>
                  <a:lnTo>
                    <a:pt x="94" y="12"/>
                  </a:lnTo>
                  <a:lnTo>
                    <a:pt x="75" y="8"/>
                  </a:lnTo>
                  <a:lnTo>
                    <a:pt x="54" y="3"/>
                  </a:lnTo>
                  <a:lnTo>
                    <a:pt x="27"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 name="Freeform 52">
              <a:extLst>
                <a:ext uri="{FF2B5EF4-FFF2-40B4-BE49-F238E27FC236}">
                  <a16:creationId xmlns:a16="http://schemas.microsoft.com/office/drawing/2014/main" id="{CCAB1C36-5A26-4224-A7B9-61D73B45A5FF}"/>
                </a:ext>
              </a:extLst>
            </p:cNvPr>
            <p:cNvSpPr>
              <a:spLocks/>
            </p:cNvSpPr>
            <p:nvPr/>
          </p:nvSpPr>
          <p:spPr bwMode="auto">
            <a:xfrm>
              <a:off x="7816968" y="2405441"/>
              <a:ext cx="94748" cy="92594"/>
            </a:xfrm>
            <a:custGeom>
              <a:avLst/>
              <a:gdLst>
                <a:gd name="T0" fmla="*/ 88 w 88"/>
                <a:gd name="T1" fmla="*/ 0 h 86"/>
                <a:gd name="T2" fmla="*/ 88 w 88"/>
                <a:gd name="T3" fmla="*/ 0 h 86"/>
                <a:gd name="T4" fmla="*/ 79 w 88"/>
                <a:gd name="T5" fmla="*/ 7 h 86"/>
                <a:gd name="T6" fmla="*/ 68 w 88"/>
                <a:gd name="T7" fmla="*/ 14 h 86"/>
                <a:gd name="T8" fmla="*/ 57 w 88"/>
                <a:gd name="T9" fmla="*/ 19 h 86"/>
                <a:gd name="T10" fmla="*/ 46 w 88"/>
                <a:gd name="T11" fmla="*/ 25 h 86"/>
                <a:gd name="T12" fmla="*/ 35 w 88"/>
                <a:gd name="T13" fmla="*/ 28 h 86"/>
                <a:gd name="T14" fmla="*/ 23 w 88"/>
                <a:gd name="T15" fmla="*/ 31 h 86"/>
                <a:gd name="T16" fmla="*/ 12 w 88"/>
                <a:gd name="T17" fmla="*/ 33 h 86"/>
                <a:gd name="T18" fmla="*/ 0 w 88"/>
                <a:gd name="T19" fmla="*/ 33 h 86"/>
                <a:gd name="T20" fmla="*/ 0 w 88"/>
                <a:gd name="T21" fmla="*/ 86 h 86"/>
                <a:gd name="T22" fmla="*/ 0 w 88"/>
                <a:gd name="T23" fmla="*/ 86 h 86"/>
                <a:gd name="T24" fmla="*/ 10 w 88"/>
                <a:gd name="T25" fmla="*/ 83 h 86"/>
                <a:gd name="T26" fmla="*/ 23 w 88"/>
                <a:gd name="T27" fmla="*/ 76 h 86"/>
                <a:gd name="T28" fmla="*/ 34 w 88"/>
                <a:gd name="T29" fmla="*/ 69 h 86"/>
                <a:gd name="T30" fmla="*/ 44 w 88"/>
                <a:gd name="T31" fmla="*/ 58 h 86"/>
                <a:gd name="T32" fmla="*/ 57 w 88"/>
                <a:gd name="T33" fmla="*/ 47 h 86"/>
                <a:gd name="T34" fmla="*/ 68 w 88"/>
                <a:gd name="T35" fmla="*/ 33 h 86"/>
                <a:gd name="T36" fmla="*/ 77 w 88"/>
                <a:gd name="T37" fmla="*/ 17 h 86"/>
                <a:gd name="T38" fmla="*/ 88 w 88"/>
                <a:gd name="T3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 h="86">
                  <a:moveTo>
                    <a:pt x="88" y="0"/>
                  </a:moveTo>
                  <a:lnTo>
                    <a:pt x="88" y="0"/>
                  </a:lnTo>
                  <a:lnTo>
                    <a:pt x="79" y="7"/>
                  </a:lnTo>
                  <a:lnTo>
                    <a:pt x="68" y="14"/>
                  </a:lnTo>
                  <a:lnTo>
                    <a:pt x="57" y="19"/>
                  </a:lnTo>
                  <a:lnTo>
                    <a:pt x="46" y="25"/>
                  </a:lnTo>
                  <a:lnTo>
                    <a:pt x="35" y="28"/>
                  </a:lnTo>
                  <a:lnTo>
                    <a:pt x="23" y="31"/>
                  </a:lnTo>
                  <a:lnTo>
                    <a:pt x="12" y="33"/>
                  </a:lnTo>
                  <a:lnTo>
                    <a:pt x="0" y="33"/>
                  </a:lnTo>
                  <a:lnTo>
                    <a:pt x="0" y="86"/>
                  </a:lnTo>
                  <a:lnTo>
                    <a:pt x="0" y="86"/>
                  </a:lnTo>
                  <a:lnTo>
                    <a:pt x="10" y="83"/>
                  </a:lnTo>
                  <a:lnTo>
                    <a:pt x="23" y="76"/>
                  </a:lnTo>
                  <a:lnTo>
                    <a:pt x="34" y="69"/>
                  </a:lnTo>
                  <a:lnTo>
                    <a:pt x="44" y="58"/>
                  </a:lnTo>
                  <a:lnTo>
                    <a:pt x="57" y="47"/>
                  </a:lnTo>
                  <a:lnTo>
                    <a:pt x="68" y="33"/>
                  </a:lnTo>
                  <a:lnTo>
                    <a:pt x="77" y="17"/>
                  </a:lnTo>
                  <a:lnTo>
                    <a:pt x="88" y="0"/>
                  </a:lnTo>
                  <a:close/>
                </a:path>
              </a:pathLst>
            </a:custGeom>
            <a:solidFill>
              <a:srgbClr val="4028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 name="Freeform 53">
              <a:extLst>
                <a:ext uri="{FF2B5EF4-FFF2-40B4-BE49-F238E27FC236}">
                  <a16:creationId xmlns:a16="http://schemas.microsoft.com/office/drawing/2014/main" id="{FF24B5DF-8E85-49F8-830D-35B1EF928AD9}"/>
                </a:ext>
              </a:extLst>
            </p:cNvPr>
            <p:cNvSpPr>
              <a:spLocks/>
            </p:cNvSpPr>
            <p:nvPr/>
          </p:nvSpPr>
          <p:spPr bwMode="auto">
            <a:xfrm>
              <a:off x="7816968" y="2405441"/>
              <a:ext cx="94748" cy="92594"/>
            </a:xfrm>
            <a:custGeom>
              <a:avLst/>
              <a:gdLst>
                <a:gd name="T0" fmla="*/ 88 w 88"/>
                <a:gd name="T1" fmla="*/ 0 h 86"/>
                <a:gd name="T2" fmla="*/ 88 w 88"/>
                <a:gd name="T3" fmla="*/ 0 h 86"/>
                <a:gd name="T4" fmla="*/ 79 w 88"/>
                <a:gd name="T5" fmla="*/ 7 h 86"/>
                <a:gd name="T6" fmla="*/ 68 w 88"/>
                <a:gd name="T7" fmla="*/ 14 h 86"/>
                <a:gd name="T8" fmla="*/ 57 w 88"/>
                <a:gd name="T9" fmla="*/ 19 h 86"/>
                <a:gd name="T10" fmla="*/ 46 w 88"/>
                <a:gd name="T11" fmla="*/ 25 h 86"/>
                <a:gd name="T12" fmla="*/ 35 w 88"/>
                <a:gd name="T13" fmla="*/ 28 h 86"/>
                <a:gd name="T14" fmla="*/ 23 w 88"/>
                <a:gd name="T15" fmla="*/ 31 h 86"/>
                <a:gd name="T16" fmla="*/ 12 w 88"/>
                <a:gd name="T17" fmla="*/ 33 h 86"/>
                <a:gd name="T18" fmla="*/ 0 w 88"/>
                <a:gd name="T19" fmla="*/ 33 h 86"/>
                <a:gd name="T20" fmla="*/ 0 w 88"/>
                <a:gd name="T21" fmla="*/ 86 h 86"/>
                <a:gd name="T22" fmla="*/ 0 w 88"/>
                <a:gd name="T23" fmla="*/ 86 h 86"/>
                <a:gd name="T24" fmla="*/ 10 w 88"/>
                <a:gd name="T25" fmla="*/ 83 h 86"/>
                <a:gd name="T26" fmla="*/ 23 w 88"/>
                <a:gd name="T27" fmla="*/ 76 h 86"/>
                <a:gd name="T28" fmla="*/ 34 w 88"/>
                <a:gd name="T29" fmla="*/ 69 h 86"/>
                <a:gd name="T30" fmla="*/ 44 w 88"/>
                <a:gd name="T31" fmla="*/ 58 h 86"/>
                <a:gd name="T32" fmla="*/ 57 w 88"/>
                <a:gd name="T33" fmla="*/ 47 h 86"/>
                <a:gd name="T34" fmla="*/ 68 w 88"/>
                <a:gd name="T35" fmla="*/ 33 h 86"/>
                <a:gd name="T36" fmla="*/ 77 w 88"/>
                <a:gd name="T37" fmla="*/ 17 h 86"/>
                <a:gd name="T38" fmla="*/ 88 w 88"/>
                <a:gd name="T3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 h="86">
                  <a:moveTo>
                    <a:pt x="88" y="0"/>
                  </a:moveTo>
                  <a:lnTo>
                    <a:pt x="88" y="0"/>
                  </a:lnTo>
                  <a:lnTo>
                    <a:pt x="79" y="7"/>
                  </a:lnTo>
                  <a:lnTo>
                    <a:pt x="68" y="14"/>
                  </a:lnTo>
                  <a:lnTo>
                    <a:pt x="57" y="19"/>
                  </a:lnTo>
                  <a:lnTo>
                    <a:pt x="46" y="25"/>
                  </a:lnTo>
                  <a:lnTo>
                    <a:pt x="35" y="28"/>
                  </a:lnTo>
                  <a:lnTo>
                    <a:pt x="23" y="31"/>
                  </a:lnTo>
                  <a:lnTo>
                    <a:pt x="12" y="33"/>
                  </a:lnTo>
                  <a:lnTo>
                    <a:pt x="0" y="33"/>
                  </a:lnTo>
                  <a:lnTo>
                    <a:pt x="0" y="86"/>
                  </a:lnTo>
                  <a:lnTo>
                    <a:pt x="0" y="86"/>
                  </a:lnTo>
                  <a:lnTo>
                    <a:pt x="10" y="83"/>
                  </a:lnTo>
                  <a:lnTo>
                    <a:pt x="23" y="76"/>
                  </a:lnTo>
                  <a:lnTo>
                    <a:pt x="34" y="69"/>
                  </a:lnTo>
                  <a:lnTo>
                    <a:pt x="44" y="58"/>
                  </a:lnTo>
                  <a:lnTo>
                    <a:pt x="57" y="47"/>
                  </a:lnTo>
                  <a:lnTo>
                    <a:pt x="68" y="33"/>
                  </a:lnTo>
                  <a:lnTo>
                    <a:pt x="77" y="17"/>
                  </a:lnTo>
                  <a:lnTo>
                    <a:pt x="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 name="Freeform 54">
              <a:extLst>
                <a:ext uri="{FF2B5EF4-FFF2-40B4-BE49-F238E27FC236}">
                  <a16:creationId xmlns:a16="http://schemas.microsoft.com/office/drawing/2014/main" id="{E7D9BE0B-A04C-4541-A9D8-DAEFB85E6F28}"/>
                </a:ext>
              </a:extLst>
            </p:cNvPr>
            <p:cNvSpPr>
              <a:spLocks/>
            </p:cNvSpPr>
            <p:nvPr/>
          </p:nvSpPr>
          <p:spPr bwMode="auto">
            <a:xfrm>
              <a:off x="8276710" y="1958620"/>
              <a:ext cx="359611" cy="445745"/>
            </a:xfrm>
            <a:custGeom>
              <a:avLst/>
              <a:gdLst>
                <a:gd name="T0" fmla="*/ 166 w 334"/>
                <a:gd name="T1" fmla="*/ 414 h 414"/>
                <a:gd name="T2" fmla="*/ 166 w 334"/>
                <a:gd name="T3" fmla="*/ 414 h 414"/>
                <a:gd name="T4" fmla="*/ 140 w 334"/>
                <a:gd name="T5" fmla="*/ 412 h 414"/>
                <a:gd name="T6" fmla="*/ 118 w 334"/>
                <a:gd name="T7" fmla="*/ 408 h 414"/>
                <a:gd name="T8" fmla="*/ 96 w 334"/>
                <a:gd name="T9" fmla="*/ 400 h 414"/>
                <a:gd name="T10" fmla="*/ 78 w 334"/>
                <a:gd name="T11" fmla="*/ 390 h 414"/>
                <a:gd name="T12" fmla="*/ 62 w 334"/>
                <a:gd name="T13" fmla="*/ 380 h 414"/>
                <a:gd name="T14" fmla="*/ 47 w 334"/>
                <a:gd name="T15" fmla="*/ 366 h 414"/>
                <a:gd name="T16" fmla="*/ 31 w 334"/>
                <a:gd name="T17" fmla="*/ 350 h 414"/>
                <a:gd name="T18" fmla="*/ 19 w 334"/>
                <a:gd name="T19" fmla="*/ 335 h 414"/>
                <a:gd name="T20" fmla="*/ 19 w 334"/>
                <a:gd name="T21" fmla="*/ 335 h 414"/>
                <a:gd name="T22" fmla="*/ 13 w 334"/>
                <a:gd name="T23" fmla="*/ 325 h 414"/>
                <a:gd name="T24" fmla="*/ 8 w 334"/>
                <a:gd name="T25" fmla="*/ 316 h 414"/>
                <a:gd name="T26" fmla="*/ 5 w 334"/>
                <a:gd name="T27" fmla="*/ 305 h 414"/>
                <a:gd name="T28" fmla="*/ 3 w 334"/>
                <a:gd name="T29" fmla="*/ 293 h 414"/>
                <a:gd name="T30" fmla="*/ 0 w 334"/>
                <a:gd name="T31" fmla="*/ 268 h 414"/>
                <a:gd name="T32" fmla="*/ 0 w 334"/>
                <a:gd name="T33" fmla="*/ 243 h 414"/>
                <a:gd name="T34" fmla="*/ 3 w 334"/>
                <a:gd name="T35" fmla="*/ 220 h 414"/>
                <a:gd name="T36" fmla="*/ 5 w 334"/>
                <a:gd name="T37" fmla="*/ 200 h 414"/>
                <a:gd name="T38" fmla="*/ 8 w 334"/>
                <a:gd name="T39" fmla="*/ 183 h 414"/>
                <a:gd name="T40" fmla="*/ 0 w 334"/>
                <a:gd name="T41" fmla="*/ 97 h 414"/>
                <a:gd name="T42" fmla="*/ 158 w 334"/>
                <a:gd name="T43" fmla="*/ 0 h 414"/>
                <a:gd name="T44" fmla="*/ 296 w 334"/>
                <a:gd name="T45" fmla="*/ 60 h 414"/>
                <a:gd name="T46" fmla="*/ 296 w 334"/>
                <a:gd name="T47" fmla="*/ 60 h 414"/>
                <a:gd name="T48" fmla="*/ 304 w 334"/>
                <a:gd name="T49" fmla="*/ 65 h 414"/>
                <a:gd name="T50" fmla="*/ 312 w 334"/>
                <a:gd name="T51" fmla="*/ 73 h 414"/>
                <a:gd name="T52" fmla="*/ 321 w 334"/>
                <a:gd name="T53" fmla="*/ 82 h 414"/>
                <a:gd name="T54" fmla="*/ 329 w 334"/>
                <a:gd name="T55" fmla="*/ 94 h 414"/>
                <a:gd name="T56" fmla="*/ 330 w 334"/>
                <a:gd name="T57" fmla="*/ 102 h 414"/>
                <a:gd name="T58" fmla="*/ 334 w 334"/>
                <a:gd name="T59" fmla="*/ 111 h 414"/>
                <a:gd name="T60" fmla="*/ 334 w 334"/>
                <a:gd name="T61" fmla="*/ 121 h 414"/>
                <a:gd name="T62" fmla="*/ 334 w 334"/>
                <a:gd name="T63" fmla="*/ 130 h 414"/>
                <a:gd name="T64" fmla="*/ 332 w 334"/>
                <a:gd name="T65" fmla="*/ 141 h 414"/>
                <a:gd name="T66" fmla="*/ 329 w 334"/>
                <a:gd name="T67" fmla="*/ 153 h 414"/>
                <a:gd name="T68" fmla="*/ 329 w 334"/>
                <a:gd name="T69" fmla="*/ 153 h 414"/>
                <a:gd name="T70" fmla="*/ 327 w 334"/>
                <a:gd name="T71" fmla="*/ 166 h 414"/>
                <a:gd name="T72" fmla="*/ 327 w 334"/>
                <a:gd name="T73" fmla="*/ 183 h 414"/>
                <a:gd name="T74" fmla="*/ 329 w 334"/>
                <a:gd name="T75" fmla="*/ 232 h 414"/>
                <a:gd name="T76" fmla="*/ 327 w 334"/>
                <a:gd name="T77" fmla="*/ 259 h 414"/>
                <a:gd name="T78" fmla="*/ 323 w 334"/>
                <a:gd name="T79" fmla="*/ 287 h 414"/>
                <a:gd name="T80" fmla="*/ 320 w 334"/>
                <a:gd name="T81" fmla="*/ 299 h 414"/>
                <a:gd name="T82" fmla="*/ 315 w 334"/>
                <a:gd name="T83" fmla="*/ 311 h 414"/>
                <a:gd name="T84" fmla="*/ 309 w 334"/>
                <a:gd name="T85" fmla="*/ 324 h 414"/>
                <a:gd name="T86" fmla="*/ 303 w 334"/>
                <a:gd name="T87" fmla="*/ 335 h 414"/>
                <a:gd name="T88" fmla="*/ 303 w 334"/>
                <a:gd name="T89" fmla="*/ 335 h 414"/>
                <a:gd name="T90" fmla="*/ 284 w 334"/>
                <a:gd name="T91" fmla="*/ 358 h 414"/>
                <a:gd name="T92" fmla="*/ 272 w 334"/>
                <a:gd name="T93" fmla="*/ 370 h 414"/>
                <a:gd name="T94" fmla="*/ 256 w 334"/>
                <a:gd name="T95" fmla="*/ 383 h 414"/>
                <a:gd name="T96" fmla="*/ 237 w 334"/>
                <a:gd name="T97" fmla="*/ 395 h 414"/>
                <a:gd name="T98" fmla="*/ 228 w 334"/>
                <a:gd name="T99" fmla="*/ 400 h 414"/>
                <a:gd name="T100" fmla="*/ 217 w 334"/>
                <a:gd name="T101" fmla="*/ 404 h 414"/>
                <a:gd name="T102" fmla="*/ 205 w 334"/>
                <a:gd name="T103" fmla="*/ 408 h 414"/>
                <a:gd name="T104" fmla="*/ 194 w 334"/>
                <a:gd name="T105" fmla="*/ 411 h 414"/>
                <a:gd name="T106" fmla="*/ 180 w 334"/>
                <a:gd name="T107" fmla="*/ 412 h 414"/>
                <a:gd name="T108" fmla="*/ 166 w 334"/>
                <a:gd name="T109"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4" h="414">
                  <a:moveTo>
                    <a:pt x="166" y="414"/>
                  </a:moveTo>
                  <a:lnTo>
                    <a:pt x="166" y="414"/>
                  </a:lnTo>
                  <a:lnTo>
                    <a:pt x="140" y="412"/>
                  </a:lnTo>
                  <a:lnTo>
                    <a:pt x="118" y="408"/>
                  </a:lnTo>
                  <a:lnTo>
                    <a:pt x="96" y="400"/>
                  </a:lnTo>
                  <a:lnTo>
                    <a:pt x="78" y="390"/>
                  </a:lnTo>
                  <a:lnTo>
                    <a:pt x="62" y="380"/>
                  </a:lnTo>
                  <a:lnTo>
                    <a:pt x="47" y="366"/>
                  </a:lnTo>
                  <a:lnTo>
                    <a:pt x="31" y="350"/>
                  </a:lnTo>
                  <a:lnTo>
                    <a:pt x="19" y="335"/>
                  </a:lnTo>
                  <a:lnTo>
                    <a:pt x="19" y="335"/>
                  </a:lnTo>
                  <a:lnTo>
                    <a:pt x="13" y="325"/>
                  </a:lnTo>
                  <a:lnTo>
                    <a:pt x="8" y="316"/>
                  </a:lnTo>
                  <a:lnTo>
                    <a:pt x="5" y="305"/>
                  </a:lnTo>
                  <a:lnTo>
                    <a:pt x="3" y="293"/>
                  </a:lnTo>
                  <a:lnTo>
                    <a:pt x="0" y="268"/>
                  </a:lnTo>
                  <a:lnTo>
                    <a:pt x="0" y="243"/>
                  </a:lnTo>
                  <a:lnTo>
                    <a:pt x="3" y="220"/>
                  </a:lnTo>
                  <a:lnTo>
                    <a:pt x="5" y="200"/>
                  </a:lnTo>
                  <a:lnTo>
                    <a:pt x="8" y="183"/>
                  </a:lnTo>
                  <a:lnTo>
                    <a:pt x="0" y="97"/>
                  </a:lnTo>
                  <a:lnTo>
                    <a:pt x="158" y="0"/>
                  </a:lnTo>
                  <a:lnTo>
                    <a:pt x="296" y="60"/>
                  </a:lnTo>
                  <a:lnTo>
                    <a:pt x="296" y="60"/>
                  </a:lnTo>
                  <a:lnTo>
                    <a:pt x="304" y="65"/>
                  </a:lnTo>
                  <a:lnTo>
                    <a:pt x="312" y="73"/>
                  </a:lnTo>
                  <a:lnTo>
                    <a:pt x="321" y="82"/>
                  </a:lnTo>
                  <a:lnTo>
                    <a:pt x="329" y="94"/>
                  </a:lnTo>
                  <a:lnTo>
                    <a:pt x="330" y="102"/>
                  </a:lnTo>
                  <a:lnTo>
                    <a:pt x="334" y="111"/>
                  </a:lnTo>
                  <a:lnTo>
                    <a:pt x="334" y="121"/>
                  </a:lnTo>
                  <a:lnTo>
                    <a:pt x="334" y="130"/>
                  </a:lnTo>
                  <a:lnTo>
                    <a:pt x="332" y="141"/>
                  </a:lnTo>
                  <a:lnTo>
                    <a:pt x="329" y="153"/>
                  </a:lnTo>
                  <a:lnTo>
                    <a:pt x="329" y="153"/>
                  </a:lnTo>
                  <a:lnTo>
                    <a:pt x="327" y="166"/>
                  </a:lnTo>
                  <a:lnTo>
                    <a:pt x="327" y="183"/>
                  </a:lnTo>
                  <a:lnTo>
                    <a:pt x="329" y="232"/>
                  </a:lnTo>
                  <a:lnTo>
                    <a:pt x="327" y="259"/>
                  </a:lnTo>
                  <a:lnTo>
                    <a:pt x="323" y="287"/>
                  </a:lnTo>
                  <a:lnTo>
                    <a:pt x="320" y="299"/>
                  </a:lnTo>
                  <a:lnTo>
                    <a:pt x="315" y="311"/>
                  </a:lnTo>
                  <a:lnTo>
                    <a:pt x="309" y="324"/>
                  </a:lnTo>
                  <a:lnTo>
                    <a:pt x="303" y="335"/>
                  </a:lnTo>
                  <a:lnTo>
                    <a:pt x="303" y="335"/>
                  </a:lnTo>
                  <a:lnTo>
                    <a:pt x="284" y="358"/>
                  </a:lnTo>
                  <a:lnTo>
                    <a:pt x="272" y="370"/>
                  </a:lnTo>
                  <a:lnTo>
                    <a:pt x="256" y="383"/>
                  </a:lnTo>
                  <a:lnTo>
                    <a:pt x="237" y="395"/>
                  </a:lnTo>
                  <a:lnTo>
                    <a:pt x="228" y="400"/>
                  </a:lnTo>
                  <a:lnTo>
                    <a:pt x="217" y="404"/>
                  </a:lnTo>
                  <a:lnTo>
                    <a:pt x="205" y="408"/>
                  </a:lnTo>
                  <a:lnTo>
                    <a:pt x="194" y="411"/>
                  </a:lnTo>
                  <a:lnTo>
                    <a:pt x="180" y="412"/>
                  </a:lnTo>
                  <a:lnTo>
                    <a:pt x="166" y="4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 name="Freeform 55">
              <a:extLst>
                <a:ext uri="{FF2B5EF4-FFF2-40B4-BE49-F238E27FC236}">
                  <a16:creationId xmlns:a16="http://schemas.microsoft.com/office/drawing/2014/main" id="{77C8113A-2FCD-4E3E-9AD4-2B504F84188E}"/>
                </a:ext>
              </a:extLst>
            </p:cNvPr>
            <p:cNvSpPr>
              <a:spLocks/>
            </p:cNvSpPr>
            <p:nvPr/>
          </p:nvSpPr>
          <p:spPr bwMode="auto">
            <a:xfrm>
              <a:off x="8276710" y="1958620"/>
              <a:ext cx="359611" cy="445745"/>
            </a:xfrm>
            <a:custGeom>
              <a:avLst/>
              <a:gdLst>
                <a:gd name="T0" fmla="*/ 166 w 334"/>
                <a:gd name="T1" fmla="*/ 414 h 414"/>
                <a:gd name="T2" fmla="*/ 166 w 334"/>
                <a:gd name="T3" fmla="*/ 414 h 414"/>
                <a:gd name="T4" fmla="*/ 140 w 334"/>
                <a:gd name="T5" fmla="*/ 412 h 414"/>
                <a:gd name="T6" fmla="*/ 118 w 334"/>
                <a:gd name="T7" fmla="*/ 408 h 414"/>
                <a:gd name="T8" fmla="*/ 96 w 334"/>
                <a:gd name="T9" fmla="*/ 400 h 414"/>
                <a:gd name="T10" fmla="*/ 78 w 334"/>
                <a:gd name="T11" fmla="*/ 390 h 414"/>
                <a:gd name="T12" fmla="*/ 62 w 334"/>
                <a:gd name="T13" fmla="*/ 380 h 414"/>
                <a:gd name="T14" fmla="*/ 47 w 334"/>
                <a:gd name="T15" fmla="*/ 366 h 414"/>
                <a:gd name="T16" fmla="*/ 31 w 334"/>
                <a:gd name="T17" fmla="*/ 350 h 414"/>
                <a:gd name="T18" fmla="*/ 19 w 334"/>
                <a:gd name="T19" fmla="*/ 335 h 414"/>
                <a:gd name="T20" fmla="*/ 19 w 334"/>
                <a:gd name="T21" fmla="*/ 335 h 414"/>
                <a:gd name="T22" fmla="*/ 13 w 334"/>
                <a:gd name="T23" fmla="*/ 325 h 414"/>
                <a:gd name="T24" fmla="*/ 8 w 334"/>
                <a:gd name="T25" fmla="*/ 316 h 414"/>
                <a:gd name="T26" fmla="*/ 5 w 334"/>
                <a:gd name="T27" fmla="*/ 305 h 414"/>
                <a:gd name="T28" fmla="*/ 3 w 334"/>
                <a:gd name="T29" fmla="*/ 293 h 414"/>
                <a:gd name="T30" fmla="*/ 0 w 334"/>
                <a:gd name="T31" fmla="*/ 268 h 414"/>
                <a:gd name="T32" fmla="*/ 0 w 334"/>
                <a:gd name="T33" fmla="*/ 243 h 414"/>
                <a:gd name="T34" fmla="*/ 3 w 334"/>
                <a:gd name="T35" fmla="*/ 220 h 414"/>
                <a:gd name="T36" fmla="*/ 5 w 334"/>
                <a:gd name="T37" fmla="*/ 200 h 414"/>
                <a:gd name="T38" fmla="*/ 8 w 334"/>
                <a:gd name="T39" fmla="*/ 183 h 414"/>
                <a:gd name="T40" fmla="*/ 0 w 334"/>
                <a:gd name="T41" fmla="*/ 97 h 414"/>
                <a:gd name="T42" fmla="*/ 158 w 334"/>
                <a:gd name="T43" fmla="*/ 0 h 414"/>
                <a:gd name="T44" fmla="*/ 296 w 334"/>
                <a:gd name="T45" fmla="*/ 60 h 414"/>
                <a:gd name="T46" fmla="*/ 296 w 334"/>
                <a:gd name="T47" fmla="*/ 60 h 414"/>
                <a:gd name="T48" fmla="*/ 304 w 334"/>
                <a:gd name="T49" fmla="*/ 65 h 414"/>
                <a:gd name="T50" fmla="*/ 312 w 334"/>
                <a:gd name="T51" fmla="*/ 73 h 414"/>
                <a:gd name="T52" fmla="*/ 321 w 334"/>
                <a:gd name="T53" fmla="*/ 82 h 414"/>
                <a:gd name="T54" fmla="*/ 329 w 334"/>
                <a:gd name="T55" fmla="*/ 94 h 414"/>
                <a:gd name="T56" fmla="*/ 330 w 334"/>
                <a:gd name="T57" fmla="*/ 102 h 414"/>
                <a:gd name="T58" fmla="*/ 334 w 334"/>
                <a:gd name="T59" fmla="*/ 111 h 414"/>
                <a:gd name="T60" fmla="*/ 334 w 334"/>
                <a:gd name="T61" fmla="*/ 121 h 414"/>
                <a:gd name="T62" fmla="*/ 334 w 334"/>
                <a:gd name="T63" fmla="*/ 130 h 414"/>
                <a:gd name="T64" fmla="*/ 332 w 334"/>
                <a:gd name="T65" fmla="*/ 141 h 414"/>
                <a:gd name="T66" fmla="*/ 329 w 334"/>
                <a:gd name="T67" fmla="*/ 153 h 414"/>
                <a:gd name="T68" fmla="*/ 329 w 334"/>
                <a:gd name="T69" fmla="*/ 153 h 414"/>
                <a:gd name="T70" fmla="*/ 327 w 334"/>
                <a:gd name="T71" fmla="*/ 166 h 414"/>
                <a:gd name="T72" fmla="*/ 327 w 334"/>
                <a:gd name="T73" fmla="*/ 183 h 414"/>
                <a:gd name="T74" fmla="*/ 329 w 334"/>
                <a:gd name="T75" fmla="*/ 232 h 414"/>
                <a:gd name="T76" fmla="*/ 327 w 334"/>
                <a:gd name="T77" fmla="*/ 259 h 414"/>
                <a:gd name="T78" fmla="*/ 323 w 334"/>
                <a:gd name="T79" fmla="*/ 287 h 414"/>
                <a:gd name="T80" fmla="*/ 320 w 334"/>
                <a:gd name="T81" fmla="*/ 299 h 414"/>
                <a:gd name="T82" fmla="*/ 315 w 334"/>
                <a:gd name="T83" fmla="*/ 311 h 414"/>
                <a:gd name="T84" fmla="*/ 309 w 334"/>
                <a:gd name="T85" fmla="*/ 324 h 414"/>
                <a:gd name="T86" fmla="*/ 303 w 334"/>
                <a:gd name="T87" fmla="*/ 335 h 414"/>
                <a:gd name="T88" fmla="*/ 303 w 334"/>
                <a:gd name="T89" fmla="*/ 335 h 414"/>
                <a:gd name="T90" fmla="*/ 284 w 334"/>
                <a:gd name="T91" fmla="*/ 358 h 414"/>
                <a:gd name="T92" fmla="*/ 272 w 334"/>
                <a:gd name="T93" fmla="*/ 370 h 414"/>
                <a:gd name="T94" fmla="*/ 256 w 334"/>
                <a:gd name="T95" fmla="*/ 383 h 414"/>
                <a:gd name="T96" fmla="*/ 237 w 334"/>
                <a:gd name="T97" fmla="*/ 395 h 414"/>
                <a:gd name="T98" fmla="*/ 228 w 334"/>
                <a:gd name="T99" fmla="*/ 400 h 414"/>
                <a:gd name="T100" fmla="*/ 217 w 334"/>
                <a:gd name="T101" fmla="*/ 404 h 414"/>
                <a:gd name="T102" fmla="*/ 205 w 334"/>
                <a:gd name="T103" fmla="*/ 408 h 414"/>
                <a:gd name="T104" fmla="*/ 194 w 334"/>
                <a:gd name="T105" fmla="*/ 411 h 414"/>
                <a:gd name="T106" fmla="*/ 180 w 334"/>
                <a:gd name="T107" fmla="*/ 412 h 414"/>
                <a:gd name="T108" fmla="*/ 166 w 334"/>
                <a:gd name="T109"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4" h="414">
                  <a:moveTo>
                    <a:pt x="166" y="414"/>
                  </a:moveTo>
                  <a:lnTo>
                    <a:pt x="166" y="414"/>
                  </a:lnTo>
                  <a:lnTo>
                    <a:pt x="140" y="412"/>
                  </a:lnTo>
                  <a:lnTo>
                    <a:pt x="118" y="408"/>
                  </a:lnTo>
                  <a:lnTo>
                    <a:pt x="96" y="400"/>
                  </a:lnTo>
                  <a:lnTo>
                    <a:pt x="78" y="390"/>
                  </a:lnTo>
                  <a:lnTo>
                    <a:pt x="62" y="380"/>
                  </a:lnTo>
                  <a:lnTo>
                    <a:pt x="47" y="366"/>
                  </a:lnTo>
                  <a:lnTo>
                    <a:pt x="31" y="350"/>
                  </a:lnTo>
                  <a:lnTo>
                    <a:pt x="19" y="335"/>
                  </a:lnTo>
                  <a:lnTo>
                    <a:pt x="19" y="335"/>
                  </a:lnTo>
                  <a:lnTo>
                    <a:pt x="13" y="325"/>
                  </a:lnTo>
                  <a:lnTo>
                    <a:pt x="8" y="316"/>
                  </a:lnTo>
                  <a:lnTo>
                    <a:pt x="5" y="305"/>
                  </a:lnTo>
                  <a:lnTo>
                    <a:pt x="3" y="293"/>
                  </a:lnTo>
                  <a:lnTo>
                    <a:pt x="0" y="268"/>
                  </a:lnTo>
                  <a:lnTo>
                    <a:pt x="0" y="243"/>
                  </a:lnTo>
                  <a:lnTo>
                    <a:pt x="3" y="220"/>
                  </a:lnTo>
                  <a:lnTo>
                    <a:pt x="5" y="200"/>
                  </a:lnTo>
                  <a:lnTo>
                    <a:pt x="8" y="183"/>
                  </a:lnTo>
                  <a:lnTo>
                    <a:pt x="0" y="97"/>
                  </a:lnTo>
                  <a:lnTo>
                    <a:pt x="158" y="0"/>
                  </a:lnTo>
                  <a:lnTo>
                    <a:pt x="296" y="60"/>
                  </a:lnTo>
                  <a:lnTo>
                    <a:pt x="296" y="60"/>
                  </a:lnTo>
                  <a:lnTo>
                    <a:pt x="304" y="65"/>
                  </a:lnTo>
                  <a:lnTo>
                    <a:pt x="312" y="73"/>
                  </a:lnTo>
                  <a:lnTo>
                    <a:pt x="321" y="82"/>
                  </a:lnTo>
                  <a:lnTo>
                    <a:pt x="329" y="94"/>
                  </a:lnTo>
                  <a:lnTo>
                    <a:pt x="330" y="102"/>
                  </a:lnTo>
                  <a:lnTo>
                    <a:pt x="334" y="111"/>
                  </a:lnTo>
                  <a:lnTo>
                    <a:pt x="334" y="121"/>
                  </a:lnTo>
                  <a:lnTo>
                    <a:pt x="334" y="130"/>
                  </a:lnTo>
                  <a:lnTo>
                    <a:pt x="332" y="141"/>
                  </a:lnTo>
                  <a:lnTo>
                    <a:pt x="329" y="153"/>
                  </a:lnTo>
                  <a:lnTo>
                    <a:pt x="329" y="153"/>
                  </a:lnTo>
                  <a:lnTo>
                    <a:pt x="327" y="166"/>
                  </a:lnTo>
                  <a:lnTo>
                    <a:pt x="327" y="183"/>
                  </a:lnTo>
                  <a:lnTo>
                    <a:pt x="329" y="232"/>
                  </a:lnTo>
                  <a:lnTo>
                    <a:pt x="327" y="259"/>
                  </a:lnTo>
                  <a:lnTo>
                    <a:pt x="323" y="287"/>
                  </a:lnTo>
                  <a:lnTo>
                    <a:pt x="320" y="299"/>
                  </a:lnTo>
                  <a:lnTo>
                    <a:pt x="315" y="311"/>
                  </a:lnTo>
                  <a:lnTo>
                    <a:pt x="309" y="324"/>
                  </a:lnTo>
                  <a:lnTo>
                    <a:pt x="303" y="335"/>
                  </a:lnTo>
                  <a:lnTo>
                    <a:pt x="303" y="335"/>
                  </a:lnTo>
                  <a:lnTo>
                    <a:pt x="284" y="358"/>
                  </a:lnTo>
                  <a:lnTo>
                    <a:pt x="272" y="370"/>
                  </a:lnTo>
                  <a:lnTo>
                    <a:pt x="256" y="383"/>
                  </a:lnTo>
                  <a:lnTo>
                    <a:pt x="237" y="395"/>
                  </a:lnTo>
                  <a:lnTo>
                    <a:pt x="228" y="400"/>
                  </a:lnTo>
                  <a:lnTo>
                    <a:pt x="217" y="404"/>
                  </a:lnTo>
                  <a:lnTo>
                    <a:pt x="205" y="408"/>
                  </a:lnTo>
                  <a:lnTo>
                    <a:pt x="194" y="411"/>
                  </a:lnTo>
                  <a:lnTo>
                    <a:pt x="180" y="412"/>
                  </a:lnTo>
                  <a:lnTo>
                    <a:pt x="166" y="4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 name="Freeform 56">
              <a:extLst>
                <a:ext uri="{FF2B5EF4-FFF2-40B4-BE49-F238E27FC236}">
                  <a16:creationId xmlns:a16="http://schemas.microsoft.com/office/drawing/2014/main" id="{2447FABE-E30A-4FA1-9E77-CA45001FA984}"/>
                </a:ext>
              </a:extLst>
            </p:cNvPr>
            <p:cNvSpPr>
              <a:spLocks/>
            </p:cNvSpPr>
            <p:nvPr/>
          </p:nvSpPr>
          <p:spPr bwMode="auto">
            <a:xfrm>
              <a:off x="8158275" y="2420514"/>
              <a:ext cx="597557" cy="415598"/>
            </a:xfrm>
            <a:custGeom>
              <a:avLst/>
              <a:gdLst>
                <a:gd name="T0" fmla="*/ 417 w 555"/>
                <a:gd name="T1" fmla="*/ 0 h 386"/>
                <a:gd name="T2" fmla="*/ 361 w 555"/>
                <a:gd name="T3" fmla="*/ 0 h 386"/>
                <a:gd name="T4" fmla="*/ 361 w 555"/>
                <a:gd name="T5" fmla="*/ 0 h 386"/>
                <a:gd name="T6" fmla="*/ 358 w 555"/>
                <a:gd name="T7" fmla="*/ 8 h 386"/>
                <a:gd name="T8" fmla="*/ 352 w 555"/>
                <a:gd name="T9" fmla="*/ 14 h 386"/>
                <a:gd name="T10" fmla="*/ 344 w 555"/>
                <a:gd name="T11" fmla="*/ 19 h 386"/>
                <a:gd name="T12" fmla="*/ 334 w 555"/>
                <a:gd name="T13" fmla="*/ 24 h 386"/>
                <a:gd name="T14" fmla="*/ 321 w 555"/>
                <a:gd name="T15" fmla="*/ 27 h 386"/>
                <a:gd name="T16" fmla="*/ 307 w 555"/>
                <a:gd name="T17" fmla="*/ 28 h 386"/>
                <a:gd name="T18" fmla="*/ 292 w 555"/>
                <a:gd name="T19" fmla="*/ 30 h 386"/>
                <a:gd name="T20" fmla="*/ 278 w 555"/>
                <a:gd name="T21" fmla="*/ 31 h 386"/>
                <a:gd name="T22" fmla="*/ 262 w 555"/>
                <a:gd name="T23" fmla="*/ 30 h 386"/>
                <a:gd name="T24" fmla="*/ 247 w 555"/>
                <a:gd name="T25" fmla="*/ 28 h 386"/>
                <a:gd name="T26" fmla="*/ 233 w 555"/>
                <a:gd name="T27" fmla="*/ 27 h 386"/>
                <a:gd name="T28" fmla="*/ 220 w 555"/>
                <a:gd name="T29" fmla="*/ 24 h 386"/>
                <a:gd name="T30" fmla="*/ 210 w 555"/>
                <a:gd name="T31" fmla="*/ 19 h 386"/>
                <a:gd name="T32" fmla="*/ 202 w 555"/>
                <a:gd name="T33" fmla="*/ 14 h 386"/>
                <a:gd name="T34" fmla="*/ 196 w 555"/>
                <a:gd name="T35" fmla="*/ 8 h 386"/>
                <a:gd name="T36" fmla="*/ 192 w 555"/>
                <a:gd name="T37" fmla="*/ 0 h 386"/>
                <a:gd name="T38" fmla="*/ 140 w 555"/>
                <a:gd name="T39" fmla="*/ 0 h 386"/>
                <a:gd name="T40" fmla="*/ 140 w 555"/>
                <a:gd name="T41" fmla="*/ 0 h 386"/>
                <a:gd name="T42" fmla="*/ 126 w 555"/>
                <a:gd name="T43" fmla="*/ 2 h 386"/>
                <a:gd name="T44" fmla="*/ 112 w 555"/>
                <a:gd name="T45" fmla="*/ 3 h 386"/>
                <a:gd name="T46" fmla="*/ 98 w 555"/>
                <a:gd name="T47" fmla="*/ 6 h 386"/>
                <a:gd name="T48" fmla="*/ 86 w 555"/>
                <a:gd name="T49" fmla="*/ 11 h 386"/>
                <a:gd name="T50" fmla="*/ 73 w 555"/>
                <a:gd name="T51" fmla="*/ 17 h 386"/>
                <a:gd name="T52" fmla="*/ 62 w 555"/>
                <a:gd name="T53" fmla="*/ 24 h 386"/>
                <a:gd name="T54" fmla="*/ 51 w 555"/>
                <a:gd name="T55" fmla="*/ 31 h 386"/>
                <a:gd name="T56" fmla="*/ 42 w 555"/>
                <a:gd name="T57" fmla="*/ 41 h 386"/>
                <a:gd name="T58" fmla="*/ 33 w 555"/>
                <a:gd name="T59" fmla="*/ 50 h 386"/>
                <a:gd name="T60" fmla="*/ 25 w 555"/>
                <a:gd name="T61" fmla="*/ 61 h 386"/>
                <a:gd name="T62" fmla="*/ 17 w 555"/>
                <a:gd name="T63" fmla="*/ 72 h 386"/>
                <a:gd name="T64" fmla="*/ 11 w 555"/>
                <a:gd name="T65" fmla="*/ 84 h 386"/>
                <a:gd name="T66" fmla="*/ 6 w 555"/>
                <a:gd name="T67" fmla="*/ 96 h 386"/>
                <a:gd name="T68" fmla="*/ 3 w 555"/>
                <a:gd name="T69" fmla="*/ 110 h 386"/>
                <a:gd name="T70" fmla="*/ 2 w 555"/>
                <a:gd name="T71" fmla="*/ 123 h 386"/>
                <a:gd name="T72" fmla="*/ 0 w 555"/>
                <a:gd name="T73" fmla="*/ 137 h 386"/>
                <a:gd name="T74" fmla="*/ 0 w 555"/>
                <a:gd name="T75" fmla="*/ 385 h 386"/>
                <a:gd name="T76" fmla="*/ 0 w 555"/>
                <a:gd name="T77" fmla="*/ 385 h 386"/>
                <a:gd name="T78" fmla="*/ 87 w 555"/>
                <a:gd name="T79" fmla="*/ 386 h 386"/>
                <a:gd name="T80" fmla="*/ 278 w 555"/>
                <a:gd name="T81" fmla="*/ 386 h 386"/>
                <a:gd name="T82" fmla="*/ 468 w 555"/>
                <a:gd name="T83" fmla="*/ 386 h 386"/>
                <a:gd name="T84" fmla="*/ 532 w 555"/>
                <a:gd name="T85" fmla="*/ 385 h 386"/>
                <a:gd name="T86" fmla="*/ 555 w 555"/>
                <a:gd name="T87" fmla="*/ 383 h 386"/>
                <a:gd name="T88" fmla="*/ 555 w 555"/>
                <a:gd name="T89" fmla="*/ 137 h 386"/>
                <a:gd name="T90" fmla="*/ 555 w 555"/>
                <a:gd name="T91" fmla="*/ 137 h 386"/>
                <a:gd name="T92" fmla="*/ 554 w 555"/>
                <a:gd name="T93" fmla="*/ 123 h 386"/>
                <a:gd name="T94" fmla="*/ 552 w 555"/>
                <a:gd name="T95" fmla="*/ 109 h 386"/>
                <a:gd name="T96" fmla="*/ 549 w 555"/>
                <a:gd name="T97" fmla="*/ 96 h 386"/>
                <a:gd name="T98" fmla="*/ 544 w 555"/>
                <a:gd name="T99" fmla="*/ 84 h 386"/>
                <a:gd name="T100" fmla="*/ 538 w 555"/>
                <a:gd name="T101" fmla="*/ 72 h 386"/>
                <a:gd name="T102" fmla="*/ 532 w 555"/>
                <a:gd name="T103" fmla="*/ 61 h 386"/>
                <a:gd name="T104" fmla="*/ 523 w 555"/>
                <a:gd name="T105" fmla="*/ 50 h 386"/>
                <a:gd name="T106" fmla="*/ 515 w 555"/>
                <a:gd name="T107" fmla="*/ 41 h 386"/>
                <a:gd name="T108" fmla="*/ 504 w 555"/>
                <a:gd name="T109" fmla="*/ 31 h 386"/>
                <a:gd name="T110" fmla="*/ 493 w 555"/>
                <a:gd name="T111" fmla="*/ 24 h 386"/>
                <a:gd name="T112" fmla="*/ 482 w 555"/>
                <a:gd name="T113" fmla="*/ 17 h 386"/>
                <a:gd name="T114" fmla="*/ 470 w 555"/>
                <a:gd name="T115" fmla="*/ 11 h 386"/>
                <a:gd name="T116" fmla="*/ 458 w 555"/>
                <a:gd name="T117" fmla="*/ 6 h 386"/>
                <a:gd name="T118" fmla="*/ 445 w 555"/>
                <a:gd name="T119" fmla="*/ 3 h 386"/>
                <a:gd name="T120" fmla="*/ 431 w 555"/>
                <a:gd name="T121" fmla="*/ 2 h 386"/>
                <a:gd name="T122" fmla="*/ 417 w 555"/>
                <a:gd name="T12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5" h="386">
                  <a:moveTo>
                    <a:pt x="417" y="0"/>
                  </a:moveTo>
                  <a:lnTo>
                    <a:pt x="361" y="0"/>
                  </a:lnTo>
                  <a:lnTo>
                    <a:pt x="361" y="0"/>
                  </a:lnTo>
                  <a:lnTo>
                    <a:pt x="358" y="8"/>
                  </a:lnTo>
                  <a:lnTo>
                    <a:pt x="352" y="14"/>
                  </a:lnTo>
                  <a:lnTo>
                    <a:pt x="344" y="19"/>
                  </a:lnTo>
                  <a:lnTo>
                    <a:pt x="334" y="24"/>
                  </a:lnTo>
                  <a:lnTo>
                    <a:pt x="321" y="27"/>
                  </a:lnTo>
                  <a:lnTo>
                    <a:pt x="307" y="28"/>
                  </a:lnTo>
                  <a:lnTo>
                    <a:pt x="292" y="30"/>
                  </a:lnTo>
                  <a:lnTo>
                    <a:pt x="278" y="31"/>
                  </a:lnTo>
                  <a:lnTo>
                    <a:pt x="262" y="30"/>
                  </a:lnTo>
                  <a:lnTo>
                    <a:pt x="247" y="28"/>
                  </a:lnTo>
                  <a:lnTo>
                    <a:pt x="233" y="27"/>
                  </a:lnTo>
                  <a:lnTo>
                    <a:pt x="220" y="24"/>
                  </a:lnTo>
                  <a:lnTo>
                    <a:pt x="210" y="19"/>
                  </a:lnTo>
                  <a:lnTo>
                    <a:pt x="202" y="14"/>
                  </a:lnTo>
                  <a:lnTo>
                    <a:pt x="196" y="8"/>
                  </a:lnTo>
                  <a:lnTo>
                    <a:pt x="192" y="0"/>
                  </a:lnTo>
                  <a:lnTo>
                    <a:pt x="140" y="0"/>
                  </a:lnTo>
                  <a:lnTo>
                    <a:pt x="140" y="0"/>
                  </a:lnTo>
                  <a:lnTo>
                    <a:pt x="126" y="2"/>
                  </a:lnTo>
                  <a:lnTo>
                    <a:pt x="112" y="3"/>
                  </a:lnTo>
                  <a:lnTo>
                    <a:pt x="98" y="6"/>
                  </a:lnTo>
                  <a:lnTo>
                    <a:pt x="86" y="11"/>
                  </a:lnTo>
                  <a:lnTo>
                    <a:pt x="73" y="17"/>
                  </a:lnTo>
                  <a:lnTo>
                    <a:pt x="62" y="24"/>
                  </a:lnTo>
                  <a:lnTo>
                    <a:pt x="51" y="31"/>
                  </a:lnTo>
                  <a:lnTo>
                    <a:pt x="42" y="41"/>
                  </a:lnTo>
                  <a:lnTo>
                    <a:pt x="33" y="50"/>
                  </a:lnTo>
                  <a:lnTo>
                    <a:pt x="25" y="61"/>
                  </a:lnTo>
                  <a:lnTo>
                    <a:pt x="17" y="72"/>
                  </a:lnTo>
                  <a:lnTo>
                    <a:pt x="11" y="84"/>
                  </a:lnTo>
                  <a:lnTo>
                    <a:pt x="6" y="96"/>
                  </a:lnTo>
                  <a:lnTo>
                    <a:pt x="3" y="110"/>
                  </a:lnTo>
                  <a:lnTo>
                    <a:pt x="2" y="123"/>
                  </a:lnTo>
                  <a:lnTo>
                    <a:pt x="0" y="137"/>
                  </a:lnTo>
                  <a:lnTo>
                    <a:pt x="0" y="385"/>
                  </a:lnTo>
                  <a:lnTo>
                    <a:pt x="0" y="385"/>
                  </a:lnTo>
                  <a:lnTo>
                    <a:pt x="87" y="386"/>
                  </a:lnTo>
                  <a:lnTo>
                    <a:pt x="278" y="386"/>
                  </a:lnTo>
                  <a:lnTo>
                    <a:pt x="468" y="386"/>
                  </a:lnTo>
                  <a:lnTo>
                    <a:pt x="532" y="385"/>
                  </a:lnTo>
                  <a:lnTo>
                    <a:pt x="555" y="383"/>
                  </a:lnTo>
                  <a:lnTo>
                    <a:pt x="555" y="137"/>
                  </a:lnTo>
                  <a:lnTo>
                    <a:pt x="555" y="137"/>
                  </a:lnTo>
                  <a:lnTo>
                    <a:pt x="554" y="123"/>
                  </a:lnTo>
                  <a:lnTo>
                    <a:pt x="552" y="109"/>
                  </a:lnTo>
                  <a:lnTo>
                    <a:pt x="549" y="96"/>
                  </a:lnTo>
                  <a:lnTo>
                    <a:pt x="544" y="84"/>
                  </a:lnTo>
                  <a:lnTo>
                    <a:pt x="538" y="72"/>
                  </a:lnTo>
                  <a:lnTo>
                    <a:pt x="532" y="61"/>
                  </a:lnTo>
                  <a:lnTo>
                    <a:pt x="523" y="50"/>
                  </a:lnTo>
                  <a:lnTo>
                    <a:pt x="515" y="41"/>
                  </a:lnTo>
                  <a:lnTo>
                    <a:pt x="504" y="31"/>
                  </a:lnTo>
                  <a:lnTo>
                    <a:pt x="493" y="24"/>
                  </a:lnTo>
                  <a:lnTo>
                    <a:pt x="482" y="17"/>
                  </a:lnTo>
                  <a:lnTo>
                    <a:pt x="470" y="11"/>
                  </a:lnTo>
                  <a:lnTo>
                    <a:pt x="458" y="6"/>
                  </a:lnTo>
                  <a:lnTo>
                    <a:pt x="445" y="3"/>
                  </a:lnTo>
                  <a:lnTo>
                    <a:pt x="431" y="2"/>
                  </a:lnTo>
                  <a:lnTo>
                    <a:pt x="417" y="0"/>
                  </a:lnTo>
                  <a:close/>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 name="Freeform 57">
              <a:extLst>
                <a:ext uri="{FF2B5EF4-FFF2-40B4-BE49-F238E27FC236}">
                  <a16:creationId xmlns:a16="http://schemas.microsoft.com/office/drawing/2014/main" id="{117DC5D9-72DE-4734-8B40-A5F7DA994C10}"/>
                </a:ext>
              </a:extLst>
            </p:cNvPr>
            <p:cNvSpPr>
              <a:spLocks/>
            </p:cNvSpPr>
            <p:nvPr/>
          </p:nvSpPr>
          <p:spPr bwMode="auto">
            <a:xfrm>
              <a:off x="8158275" y="2420514"/>
              <a:ext cx="597557" cy="415598"/>
            </a:xfrm>
            <a:custGeom>
              <a:avLst/>
              <a:gdLst>
                <a:gd name="T0" fmla="*/ 417 w 555"/>
                <a:gd name="T1" fmla="*/ 0 h 386"/>
                <a:gd name="T2" fmla="*/ 361 w 555"/>
                <a:gd name="T3" fmla="*/ 0 h 386"/>
                <a:gd name="T4" fmla="*/ 361 w 555"/>
                <a:gd name="T5" fmla="*/ 0 h 386"/>
                <a:gd name="T6" fmla="*/ 358 w 555"/>
                <a:gd name="T7" fmla="*/ 8 h 386"/>
                <a:gd name="T8" fmla="*/ 352 w 555"/>
                <a:gd name="T9" fmla="*/ 14 h 386"/>
                <a:gd name="T10" fmla="*/ 344 w 555"/>
                <a:gd name="T11" fmla="*/ 19 h 386"/>
                <a:gd name="T12" fmla="*/ 334 w 555"/>
                <a:gd name="T13" fmla="*/ 24 h 386"/>
                <a:gd name="T14" fmla="*/ 321 w 555"/>
                <a:gd name="T15" fmla="*/ 27 h 386"/>
                <a:gd name="T16" fmla="*/ 307 w 555"/>
                <a:gd name="T17" fmla="*/ 28 h 386"/>
                <a:gd name="T18" fmla="*/ 292 w 555"/>
                <a:gd name="T19" fmla="*/ 30 h 386"/>
                <a:gd name="T20" fmla="*/ 278 w 555"/>
                <a:gd name="T21" fmla="*/ 31 h 386"/>
                <a:gd name="T22" fmla="*/ 262 w 555"/>
                <a:gd name="T23" fmla="*/ 30 h 386"/>
                <a:gd name="T24" fmla="*/ 247 w 555"/>
                <a:gd name="T25" fmla="*/ 28 h 386"/>
                <a:gd name="T26" fmla="*/ 233 w 555"/>
                <a:gd name="T27" fmla="*/ 27 h 386"/>
                <a:gd name="T28" fmla="*/ 220 w 555"/>
                <a:gd name="T29" fmla="*/ 24 h 386"/>
                <a:gd name="T30" fmla="*/ 210 w 555"/>
                <a:gd name="T31" fmla="*/ 19 h 386"/>
                <a:gd name="T32" fmla="*/ 202 w 555"/>
                <a:gd name="T33" fmla="*/ 14 h 386"/>
                <a:gd name="T34" fmla="*/ 196 w 555"/>
                <a:gd name="T35" fmla="*/ 8 h 386"/>
                <a:gd name="T36" fmla="*/ 192 w 555"/>
                <a:gd name="T37" fmla="*/ 0 h 386"/>
                <a:gd name="T38" fmla="*/ 140 w 555"/>
                <a:gd name="T39" fmla="*/ 0 h 386"/>
                <a:gd name="T40" fmla="*/ 140 w 555"/>
                <a:gd name="T41" fmla="*/ 0 h 386"/>
                <a:gd name="T42" fmla="*/ 126 w 555"/>
                <a:gd name="T43" fmla="*/ 2 h 386"/>
                <a:gd name="T44" fmla="*/ 112 w 555"/>
                <a:gd name="T45" fmla="*/ 3 h 386"/>
                <a:gd name="T46" fmla="*/ 98 w 555"/>
                <a:gd name="T47" fmla="*/ 6 h 386"/>
                <a:gd name="T48" fmla="*/ 86 w 555"/>
                <a:gd name="T49" fmla="*/ 11 h 386"/>
                <a:gd name="T50" fmla="*/ 73 w 555"/>
                <a:gd name="T51" fmla="*/ 17 h 386"/>
                <a:gd name="T52" fmla="*/ 62 w 555"/>
                <a:gd name="T53" fmla="*/ 24 h 386"/>
                <a:gd name="T54" fmla="*/ 51 w 555"/>
                <a:gd name="T55" fmla="*/ 31 h 386"/>
                <a:gd name="T56" fmla="*/ 42 w 555"/>
                <a:gd name="T57" fmla="*/ 41 h 386"/>
                <a:gd name="T58" fmla="*/ 33 w 555"/>
                <a:gd name="T59" fmla="*/ 50 h 386"/>
                <a:gd name="T60" fmla="*/ 25 w 555"/>
                <a:gd name="T61" fmla="*/ 61 h 386"/>
                <a:gd name="T62" fmla="*/ 17 w 555"/>
                <a:gd name="T63" fmla="*/ 72 h 386"/>
                <a:gd name="T64" fmla="*/ 11 w 555"/>
                <a:gd name="T65" fmla="*/ 84 h 386"/>
                <a:gd name="T66" fmla="*/ 6 w 555"/>
                <a:gd name="T67" fmla="*/ 96 h 386"/>
                <a:gd name="T68" fmla="*/ 3 w 555"/>
                <a:gd name="T69" fmla="*/ 110 h 386"/>
                <a:gd name="T70" fmla="*/ 2 w 555"/>
                <a:gd name="T71" fmla="*/ 123 h 386"/>
                <a:gd name="T72" fmla="*/ 0 w 555"/>
                <a:gd name="T73" fmla="*/ 137 h 386"/>
                <a:gd name="T74" fmla="*/ 0 w 555"/>
                <a:gd name="T75" fmla="*/ 385 h 386"/>
                <a:gd name="T76" fmla="*/ 0 w 555"/>
                <a:gd name="T77" fmla="*/ 385 h 386"/>
                <a:gd name="T78" fmla="*/ 87 w 555"/>
                <a:gd name="T79" fmla="*/ 386 h 386"/>
                <a:gd name="T80" fmla="*/ 278 w 555"/>
                <a:gd name="T81" fmla="*/ 386 h 386"/>
                <a:gd name="T82" fmla="*/ 468 w 555"/>
                <a:gd name="T83" fmla="*/ 386 h 386"/>
                <a:gd name="T84" fmla="*/ 532 w 555"/>
                <a:gd name="T85" fmla="*/ 385 h 386"/>
                <a:gd name="T86" fmla="*/ 555 w 555"/>
                <a:gd name="T87" fmla="*/ 383 h 386"/>
                <a:gd name="T88" fmla="*/ 555 w 555"/>
                <a:gd name="T89" fmla="*/ 137 h 386"/>
                <a:gd name="T90" fmla="*/ 555 w 555"/>
                <a:gd name="T91" fmla="*/ 137 h 386"/>
                <a:gd name="T92" fmla="*/ 554 w 555"/>
                <a:gd name="T93" fmla="*/ 123 h 386"/>
                <a:gd name="T94" fmla="*/ 552 w 555"/>
                <a:gd name="T95" fmla="*/ 109 h 386"/>
                <a:gd name="T96" fmla="*/ 549 w 555"/>
                <a:gd name="T97" fmla="*/ 96 h 386"/>
                <a:gd name="T98" fmla="*/ 544 w 555"/>
                <a:gd name="T99" fmla="*/ 84 h 386"/>
                <a:gd name="T100" fmla="*/ 538 w 555"/>
                <a:gd name="T101" fmla="*/ 72 h 386"/>
                <a:gd name="T102" fmla="*/ 532 w 555"/>
                <a:gd name="T103" fmla="*/ 61 h 386"/>
                <a:gd name="T104" fmla="*/ 523 w 555"/>
                <a:gd name="T105" fmla="*/ 50 h 386"/>
                <a:gd name="T106" fmla="*/ 515 w 555"/>
                <a:gd name="T107" fmla="*/ 41 h 386"/>
                <a:gd name="T108" fmla="*/ 504 w 555"/>
                <a:gd name="T109" fmla="*/ 31 h 386"/>
                <a:gd name="T110" fmla="*/ 493 w 555"/>
                <a:gd name="T111" fmla="*/ 24 h 386"/>
                <a:gd name="T112" fmla="*/ 482 w 555"/>
                <a:gd name="T113" fmla="*/ 17 h 386"/>
                <a:gd name="T114" fmla="*/ 470 w 555"/>
                <a:gd name="T115" fmla="*/ 11 h 386"/>
                <a:gd name="T116" fmla="*/ 458 w 555"/>
                <a:gd name="T117" fmla="*/ 6 h 386"/>
                <a:gd name="T118" fmla="*/ 445 w 555"/>
                <a:gd name="T119" fmla="*/ 3 h 386"/>
                <a:gd name="T120" fmla="*/ 431 w 555"/>
                <a:gd name="T121" fmla="*/ 2 h 386"/>
                <a:gd name="T122" fmla="*/ 417 w 555"/>
                <a:gd name="T12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5" h="386">
                  <a:moveTo>
                    <a:pt x="417" y="0"/>
                  </a:moveTo>
                  <a:lnTo>
                    <a:pt x="361" y="0"/>
                  </a:lnTo>
                  <a:lnTo>
                    <a:pt x="361" y="0"/>
                  </a:lnTo>
                  <a:lnTo>
                    <a:pt x="358" y="8"/>
                  </a:lnTo>
                  <a:lnTo>
                    <a:pt x="352" y="14"/>
                  </a:lnTo>
                  <a:lnTo>
                    <a:pt x="344" y="19"/>
                  </a:lnTo>
                  <a:lnTo>
                    <a:pt x="334" y="24"/>
                  </a:lnTo>
                  <a:lnTo>
                    <a:pt x="321" y="27"/>
                  </a:lnTo>
                  <a:lnTo>
                    <a:pt x="307" y="28"/>
                  </a:lnTo>
                  <a:lnTo>
                    <a:pt x="292" y="30"/>
                  </a:lnTo>
                  <a:lnTo>
                    <a:pt x="278" y="31"/>
                  </a:lnTo>
                  <a:lnTo>
                    <a:pt x="262" y="30"/>
                  </a:lnTo>
                  <a:lnTo>
                    <a:pt x="247" y="28"/>
                  </a:lnTo>
                  <a:lnTo>
                    <a:pt x="233" y="27"/>
                  </a:lnTo>
                  <a:lnTo>
                    <a:pt x="220" y="24"/>
                  </a:lnTo>
                  <a:lnTo>
                    <a:pt x="210" y="19"/>
                  </a:lnTo>
                  <a:lnTo>
                    <a:pt x="202" y="14"/>
                  </a:lnTo>
                  <a:lnTo>
                    <a:pt x="196" y="8"/>
                  </a:lnTo>
                  <a:lnTo>
                    <a:pt x="192" y="0"/>
                  </a:lnTo>
                  <a:lnTo>
                    <a:pt x="140" y="0"/>
                  </a:lnTo>
                  <a:lnTo>
                    <a:pt x="140" y="0"/>
                  </a:lnTo>
                  <a:lnTo>
                    <a:pt x="126" y="2"/>
                  </a:lnTo>
                  <a:lnTo>
                    <a:pt x="112" y="3"/>
                  </a:lnTo>
                  <a:lnTo>
                    <a:pt x="98" y="6"/>
                  </a:lnTo>
                  <a:lnTo>
                    <a:pt x="86" y="11"/>
                  </a:lnTo>
                  <a:lnTo>
                    <a:pt x="73" y="17"/>
                  </a:lnTo>
                  <a:lnTo>
                    <a:pt x="62" y="24"/>
                  </a:lnTo>
                  <a:lnTo>
                    <a:pt x="51" y="31"/>
                  </a:lnTo>
                  <a:lnTo>
                    <a:pt x="42" y="41"/>
                  </a:lnTo>
                  <a:lnTo>
                    <a:pt x="33" y="50"/>
                  </a:lnTo>
                  <a:lnTo>
                    <a:pt x="25" y="61"/>
                  </a:lnTo>
                  <a:lnTo>
                    <a:pt x="17" y="72"/>
                  </a:lnTo>
                  <a:lnTo>
                    <a:pt x="11" y="84"/>
                  </a:lnTo>
                  <a:lnTo>
                    <a:pt x="6" y="96"/>
                  </a:lnTo>
                  <a:lnTo>
                    <a:pt x="3" y="110"/>
                  </a:lnTo>
                  <a:lnTo>
                    <a:pt x="2" y="123"/>
                  </a:lnTo>
                  <a:lnTo>
                    <a:pt x="0" y="137"/>
                  </a:lnTo>
                  <a:lnTo>
                    <a:pt x="0" y="385"/>
                  </a:lnTo>
                  <a:lnTo>
                    <a:pt x="0" y="385"/>
                  </a:lnTo>
                  <a:lnTo>
                    <a:pt x="87" y="386"/>
                  </a:lnTo>
                  <a:lnTo>
                    <a:pt x="278" y="386"/>
                  </a:lnTo>
                  <a:lnTo>
                    <a:pt x="468" y="386"/>
                  </a:lnTo>
                  <a:lnTo>
                    <a:pt x="532" y="385"/>
                  </a:lnTo>
                  <a:lnTo>
                    <a:pt x="555" y="383"/>
                  </a:lnTo>
                  <a:lnTo>
                    <a:pt x="555" y="137"/>
                  </a:lnTo>
                  <a:lnTo>
                    <a:pt x="555" y="137"/>
                  </a:lnTo>
                  <a:lnTo>
                    <a:pt x="554" y="123"/>
                  </a:lnTo>
                  <a:lnTo>
                    <a:pt x="552" y="109"/>
                  </a:lnTo>
                  <a:lnTo>
                    <a:pt x="549" y="96"/>
                  </a:lnTo>
                  <a:lnTo>
                    <a:pt x="544" y="84"/>
                  </a:lnTo>
                  <a:lnTo>
                    <a:pt x="538" y="72"/>
                  </a:lnTo>
                  <a:lnTo>
                    <a:pt x="532" y="61"/>
                  </a:lnTo>
                  <a:lnTo>
                    <a:pt x="523" y="50"/>
                  </a:lnTo>
                  <a:lnTo>
                    <a:pt x="515" y="41"/>
                  </a:lnTo>
                  <a:lnTo>
                    <a:pt x="504" y="31"/>
                  </a:lnTo>
                  <a:lnTo>
                    <a:pt x="493" y="24"/>
                  </a:lnTo>
                  <a:lnTo>
                    <a:pt x="482" y="17"/>
                  </a:lnTo>
                  <a:lnTo>
                    <a:pt x="470" y="11"/>
                  </a:lnTo>
                  <a:lnTo>
                    <a:pt x="458" y="6"/>
                  </a:lnTo>
                  <a:lnTo>
                    <a:pt x="445" y="3"/>
                  </a:lnTo>
                  <a:lnTo>
                    <a:pt x="431" y="2"/>
                  </a:lnTo>
                  <a:lnTo>
                    <a:pt x="4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 name="Freeform 58">
              <a:extLst>
                <a:ext uri="{FF2B5EF4-FFF2-40B4-BE49-F238E27FC236}">
                  <a16:creationId xmlns:a16="http://schemas.microsoft.com/office/drawing/2014/main" id="{FE2F83E8-5BAF-435B-BC85-4998266637DD}"/>
                </a:ext>
              </a:extLst>
            </p:cNvPr>
            <p:cNvSpPr>
              <a:spLocks/>
            </p:cNvSpPr>
            <p:nvPr/>
          </p:nvSpPr>
          <p:spPr bwMode="auto">
            <a:xfrm>
              <a:off x="8612633" y="2836112"/>
              <a:ext cx="38760" cy="2153"/>
            </a:xfrm>
            <a:custGeom>
              <a:avLst/>
              <a:gdLst>
                <a:gd name="T0" fmla="*/ 36 w 36"/>
                <a:gd name="T1" fmla="*/ 0 h 2"/>
                <a:gd name="T2" fmla="*/ 36 w 36"/>
                <a:gd name="T3" fmla="*/ 0 h 2"/>
                <a:gd name="T4" fmla="*/ 0 w 36"/>
                <a:gd name="T5" fmla="*/ 0 h 2"/>
                <a:gd name="T6" fmla="*/ 0 w 36"/>
                <a:gd name="T7" fmla="*/ 2 h 2"/>
                <a:gd name="T8" fmla="*/ 34 w 36"/>
                <a:gd name="T9" fmla="*/ 2 h 2"/>
                <a:gd name="T10" fmla="*/ 34 w 36"/>
                <a:gd name="T11" fmla="*/ 2 h 2"/>
                <a:gd name="T12" fmla="*/ 36 w 3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6" h="2">
                  <a:moveTo>
                    <a:pt x="36" y="0"/>
                  </a:moveTo>
                  <a:lnTo>
                    <a:pt x="36" y="0"/>
                  </a:lnTo>
                  <a:lnTo>
                    <a:pt x="0" y="0"/>
                  </a:lnTo>
                  <a:lnTo>
                    <a:pt x="0" y="2"/>
                  </a:lnTo>
                  <a:lnTo>
                    <a:pt x="34" y="2"/>
                  </a:lnTo>
                  <a:lnTo>
                    <a:pt x="34" y="2"/>
                  </a:lnTo>
                  <a:lnTo>
                    <a:pt x="36" y="0"/>
                  </a:lnTo>
                  <a:close/>
                </a:path>
              </a:pathLst>
            </a:custGeom>
            <a:solidFill>
              <a:srgbClr val="AFAD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 name="Freeform 59">
              <a:extLst>
                <a:ext uri="{FF2B5EF4-FFF2-40B4-BE49-F238E27FC236}">
                  <a16:creationId xmlns:a16="http://schemas.microsoft.com/office/drawing/2014/main" id="{D6E3D6C8-49AA-487D-B0D2-AF3CA8FF38CD}"/>
                </a:ext>
              </a:extLst>
            </p:cNvPr>
            <p:cNvSpPr>
              <a:spLocks/>
            </p:cNvSpPr>
            <p:nvPr/>
          </p:nvSpPr>
          <p:spPr bwMode="auto">
            <a:xfrm>
              <a:off x="8612633" y="2836112"/>
              <a:ext cx="38760" cy="2153"/>
            </a:xfrm>
            <a:custGeom>
              <a:avLst/>
              <a:gdLst>
                <a:gd name="T0" fmla="*/ 36 w 36"/>
                <a:gd name="T1" fmla="*/ 0 h 2"/>
                <a:gd name="T2" fmla="*/ 36 w 36"/>
                <a:gd name="T3" fmla="*/ 0 h 2"/>
                <a:gd name="T4" fmla="*/ 0 w 36"/>
                <a:gd name="T5" fmla="*/ 0 h 2"/>
                <a:gd name="T6" fmla="*/ 0 w 36"/>
                <a:gd name="T7" fmla="*/ 2 h 2"/>
                <a:gd name="T8" fmla="*/ 34 w 36"/>
                <a:gd name="T9" fmla="*/ 2 h 2"/>
                <a:gd name="T10" fmla="*/ 34 w 36"/>
                <a:gd name="T11" fmla="*/ 2 h 2"/>
                <a:gd name="T12" fmla="*/ 36 w 3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6" h="2">
                  <a:moveTo>
                    <a:pt x="36" y="0"/>
                  </a:moveTo>
                  <a:lnTo>
                    <a:pt x="36" y="0"/>
                  </a:lnTo>
                  <a:lnTo>
                    <a:pt x="0" y="0"/>
                  </a:lnTo>
                  <a:lnTo>
                    <a:pt x="0" y="2"/>
                  </a:lnTo>
                  <a:lnTo>
                    <a:pt x="34" y="2"/>
                  </a:lnTo>
                  <a:lnTo>
                    <a:pt x="34" y="2"/>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 name="Freeform 60">
              <a:extLst>
                <a:ext uri="{FF2B5EF4-FFF2-40B4-BE49-F238E27FC236}">
                  <a16:creationId xmlns:a16="http://schemas.microsoft.com/office/drawing/2014/main" id="{8154C8C6-6CFA-4CBA-974C-AEE014755DE7}"/>
                </a:ext>
              </a:extLst>
            </p:cNvPr>
            <p:cNvSpPr>
              <a:spLocks/>
            </p:cNvSpPr>
            <p:nvPr/>
          </p:nvSpPr>
          <p:spPr bwMode="auto">
            <a:xfrm>
              <a:off x="8612633" y="2807042"/>
              <a:ext cx="38760" cy="29070"/>
            </a:xfrm>
            <a:custGeom>
              <a:avLst/>
              <a:gdLst>
                <a:gd name="T0" fmla="*/ 0 w 36"/>
                <a:gd name="T1" fmla="*/ 0 h 27"/>
                <a:gd name="T2" fmla="*/ 0 w 36"/>
                <a:gd name="T3" fmla="*/ 27 h 27"/>
                <a:gd name="T4" fmla="*/ 0 w 36"/>
                <a:gd name="T5" fmla="*/ 27 h 27"/>
                <a:gd name="T6" fmla="*/ 36 w 36"/>
                <a:gd name="T7" fmla="*/ 27 h 27"/>
                <a:gd name="T8" fmla="*/ 36 w 36"/>
                <a:gd name="T9" fmla="*/ 27 h 27"/>
                <a:gd name="T10" fmla="*/ 36 w 36"/>
                <a:gd name="T11" fmla="*/ 24 h 27"/>
                <a:gd name="T12" fmla="*/ 36 w 36"/>
                <a:gd name="T13" fmla="*/ 24 h 27"/>
                <a:gd name="T14" fmla="*/ 25 w 36"/>
                <a:gd name="T15" fmla="*/ 26 h 27"/>
                <a:gd name="T16" fmla="*/ 25 w 36"/>
                <a:gd name="T17" fmla="*/ 26 h 27"/>
                <a:gd name="T18" fmla="*/ 17 w 36"/>
                <a:gd name="T19" fmla="*/ 24 h 27"/>
                <a:gd name="T20" fmla="*/ 12 w 36"/>
                <a:gd name="T21" fmla="*/ 21 h 27"/>
                <a:gd name="T22" fmla="*/ 12 w 36"/>
                <a:gd name="T23" fmla="*/ 21 h 27"/>
                <a:gd name="T24" fmla="*/ 9 w 36"/>
                <a:gd name="T25" fmla="*/ 17 h 27"/>
                <a:gd name="T26" fmla="*/ 9 w 36"/>
                <a:gd name="T27" fmla="*/ 14 h 27"/>
                <a:gd name="T28" fmla="*/ 9 w 36"/>
                <a:gd name="T29" fmla="*/ 7 h 27"/>
                <a:gd name="T30" fmla="*/ 11 w 36"/>
                <a:gd name="T31" fmla="*/ 1 h 27"/>
                <a:gd name="T32" fmla="*/ 11 w 36"/>
                <a:gd name="T33" fmla="*/ 1 h 27"/>
                <a:gd name="T34" fmla="*/ 5 w 36"/>
                <a:gd name="T35" fmla="*/ 1 h 27"/>
                <a:gd name="T36" fmla="*/ 0 w 36"/>
                <a:gd name="T3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27">
                  <a:moveTo>
                    <a:pt x="0" y="0"/>
                  </a:moveTo>
                  <a:lnTo>
                    <a:pt x="0" y="27"/>
                  </a:lnTo>
                  <a:lnTo>
                    <a:pt x="0" y="27"/>
                  </a:lnTo>
                  <a:lnTo>
                    <a:pt x="36" y="27"/>
                  </a:lnTo>
                  <a:lnTo>
                    <a:pt x="36" y="27"/>
                  </a:lnTo>
                  <a:lnTo>
                    <a:pt x="36" y="24"/>
                  </a:lnTo>
                  <a:lnTo>
                    <a:pt x="36" y="24"/>
                  </a:lnTo>
                  <a:lnTo>
                    <a:pt x="25" y="26"/>
                  </a:lnTo>
                  <a:lnTo>
                    <a:pt x="25" y="26"/>
                  </a:lnTo>
                  <a:lnTo>
                    <a:pt x="17" y="24"/>
                  </a:lnTo>
                  <a:lnTo>
                    <a:pt x="12" y="21"/>
                  </a:lnTo>
                  <a:lnTo>
                    <a:pt x="12" y="21"/>
                  </a:lnTo>
                  <a:lnTo>
                    <a:pt x="9" y="17"/>
                  </a:lnTo>
                  <a:lnTo>
                    <a:pt x="9" y="14"/>
                  </a:lnTo>
                  <a:lnTo>
                    <a:pt x="9" y="7"/>
                  </a:lnTo>
                  <a:lnTo>
                    <a:pt x="11" y="1"/>
                  </a:lnTo>
                  <a:lnTo>
                    <a:pt x="11" y="1"/>
                  </a:lnTo>
                  <a:lnTo>
                    <a:pt x="5" y="1"/>
                  </a:lnTo>
                  <a:lnTo>
                    <a:pt x="0" y="0"/>
                  </a:lnTo>
                  <a:close/>
                </a:path>
              </a:pathLst>
            </a:custGeom>
            <a:solidFill>
              <a:srgbClr val="C9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 name="Freeform 61">
              <a:extLst>
                <a:ext uri="{FF2B5EF4-FFF2-40B4-BE49-F238E27FC236}">
                  <a16:creationId xmlns:a16="http://schemas.microsoft.com/office/drawing/2014/main" id="{13D0A662-EFC6-4753-8091-A6C41B963AEF}"/>
                </a:ext>
              </a:extLst>
            </p:cNvPr>
            <p:cNvSpPr>
              <a:spLocks/>
            </p:cNvSpPr>
            <p:nvPr/>
          </p:nvSpPr>
          <p:spPr bwMode="auto">
            <a:xfrm>
              <a:off x="8612633" y="2807042"/>
              <a:ext cx="38760" cy="29070"/>
            </a:xfrm>
            <a:custGeom>
              <a:avLst/>
              <a:gdLst>
                <a:gd name="T0" fmla="*/ 0 w 36"/>
                <a:gd name="T1" fmla="*/ 0 h 27"/>
                <a:gd name="T2" fmla="*/ 0 w 36"/>
                <a:gd name="T3" fmla="*/ 27 h 27"/>
                <a:gd name="T4" fmla="*/ 0 w 36"/>
                <a:gd name="T5" fmla="*/ 27 h 27"/>
                <a:gd name="T6" fmla="*/ 36 w 36"/>
                <a:gd name="T7" fmla="*/ 27 h 27"/>
                <a:gd name="T8" fmla="*/ 36 w 36"/>
                <a:gd name="T9" fmla="*/ 27 h 27"/>
                <a:gd name="T10" fmla="*/ 36 w 36"/>
                <a:gd name="T11" fmla="*/ 24 h 27"/>
                <a:gd name="T12" fmla="*/ 36 w 36"/>
                <a:gd name="T13" fmla="*/ 24 h 27"/>
                <a:gd name="T14" fmla="*/ 25 w 36"/>
                <a:gd name="T15" fmla="*/ 26 h 27"/>
                <a:gd name="T16" fmla="*/ 25 w 36"/>
                <a:gd name="T17" fmla="*/ 26 h 27"/>
                <a:gd name="T18" fmla="*/ 17 w 36"/>
                <a:gd name="T19" fmla="*/ 24 h 27"/>
                <a:gd name="T20" fmla="*/ 12 w 36"/>
                <a:gd name="T21" fmla="*/ 21 h 27"/>
                <a:gd name="T22" fmla="*/ 12 w 36"/>
                <a:gd name="T23" fmla="*/ 21 h 27"/>
                <a:gd name="T24" fmla="*/ 9 w 36"/>
                <a:gd name="T25" fmla="*/ 17 h 27"/>
                <a:gd name="T26" fmla="*/ 9 w 36"/>
                <a:gd name="T27" fmla="*/ 14 h 27"/>
                <a:gd name="T28" fmla="*/ 9 w 36"/>
                <a:gd name="T29" fmla="*/ 7 h 27"/>
                <a:gd name="T30" fmla="*/ 11 w 36"/>
                <a:gd name="T31" fmla="*/ 1 h 27"/>
                <a:gd name="T32" fmla="*/ 11 w 36"/>
                <a:gd name="T33" fmla="*/ 1 h 27"/>
                <a:gd name="T34" fmla="*/ 5 w 36"/>
                <a:gd name="T35" fmla="*/ 1 h 27"/>
                <a:gd name="T36" fmla="*/ 0 w 36"/>
                <a:gd name="T3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27">
                  <a:moveTo>
                    <a:pt x="0" y="0"/>
                  </a:moveTo>
                  <a:lnTo>
                    <a:pt x="0" y="27"/>
                  </a:lnTo>
                  <a:lnTo>
                    <a:pt x="0" y="27"/>
                  </a:lnTo>
                  <a:lnTo>
                    <a:pt x="36" y="27"/>
                  </a:lnTo>
                  <a:lnTo>
                    <a:pt x="36" y="27"/>
                  </a:lnTo>
                  <a:lnTo>
                    <a:pt x="36" y="24"/>
                  </a:lnTo>
                  <a:lnTo>
                    <a:pt x="36" y="24"/>
                  </a:lnTo>
                  <a:lnTo>
                    <a:pt x="25" y="26"/>
                  </a:lnTo>
                  <a:lnTo>
                    <a:pt x="25" y="26"/>
                  </a:lnTo>
                  <a:lnTo>
                    <a:pt x="17" y="24"/>
                  </a:lnTo>
                  <a:lnTo>
                    <a:pt x="12" y="21"/>
                  </a:lnTo>
                  <a:lnTo>
                    <a:pt x="12" y="21"/>
                  </a:lnTo>
                  <a:lnTo>
                    <a:pt x="9" y="17"/>
                  </a:lnTo>
                  <a:lnTo>
                    <a:pt x="9" y="14"/>
                  </a:lnTo>
                  <a:lnTo>
                    <a:pt x="9" y="7"/>
                  </a:lnTo>
                  <a:lnTo>
                    <a:pt x="11" y="1"/>
                  </a:lnTo>
                  <a:lnTo>
                    <a:pt x="11" y="1"/>
                  </a:lnTo>
                  <a:lnTo>
                    <a:pt x="5"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 name="Freeform 62">
              <a:extLst>
                <a:ext uri="{FF2B5EF4-FFF2-40B4-BE49-F238E27FC236}">
                  <a16:creationId xmlns:a16="http://schemas.microsoft.com/office/drawing/2014/main" id="{D1029233-AD99-49D7-BD0E-C3D88E7A4F35}"/>
                </a:ext>
              </a:extLst>
            </p:cNvPr>
            <p:cNvSpPr>
              <a:spLocks/>
            </p:cNvSpPr>
            <p:nvPr/>
          </p:nvSpPr>
          <p:spPr bwMode="auto">
            <a:xfrm>
              <a:off x="8284246" y="2520645"/>
              <a:ext cx="9690" cy="21534"/>
            </a:xfrm>
            <a:custGeom>
              <a:avLst/>
              <a:gdLst>
                <a:gd name="T0" fmla="*/ 9 w 9"/>
                <a:gd name="T1" fmla="*/ 0 h 20"/>
                <a:gd name="T2" fmla="*/ 9 w 9"/>
                <a:gd name="T3" fmla="*/ 0 h 20"/>
                <a:gd name="T4" fmla="*/ 0 w 9"/>
                <a:gd name="T5" fmla="*/ 11 h 20"/>
                <a:gd name="T6" fmla="*/ 0 w 9"/>
                <a:gd name="T7" fmla="*/ 11 h 20"/>
                <a:gd name="T8" fmla="*/ 6 w 9"/>
                <a:gd name="T9" fmla="*/ 20 h 20"/>
                <a:gd name="T10" fmla="*/ 9 w 9"/>
                <a:gd name="T11" fmla="*/ 0 h 20"/>
              </a:gdLst>
              <a:ahLst/>
              <a:cxnLst>
                <a:cxn ang="0">
                  <a:pos x="T0" y="T1"/>
                </a:cxn>
                <a:cxn ang="0">
                  <a:pos x="T2" y="T3"/>
                </a:cxn>
                <a:cxn ang="0">
                  <a:pos x="T4" y="T5"/>
                </a:cxn>
                <a:cxn ang="0">
                  <a:pos x="T6" y="T7"/>
                </a:cxn>
                <a:cxn ang="0">
                  <a:pos x="T8" y="T9"/>
                </a:cxn>
                <a:cxn ang="0">
                  <a:pos x="T10" y="T11"/>
                </a:cxn>
              </a:cxnLst>
              <a:rect l="0" t="0" r="r" b="b"/>
              <a:pathLst>
                <a:path w="9" h="20">
                  <a:moveTo>
                    <a:pt x="9" y="0"/>
                  </a:moveTo>
                  <a:lnTo>
                    <a:pt x="9" y="0"/>
                  </a:lnTo>
                  <a:lnTo>
                    <a:pt x="0" y="11"/>
                  </a:lnTo>
                  <a:lnTo>
                    <a:pt x="0" y="11"/>
                  </a:lnTo>
                  <a:lnTo>
                    <a:pt x="6" y="20"/>
                  </a:lnTo>
                  <a:lnTo>
                    <a:pt x="9" y="0"/>
                  </a:lnTo>
                  <a:close/>
                </a:path>
              </a:pathLst>
            </a:custGeom>
            <a:solidFill>
              <a:srgbClr val="C9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 name="Freeform 63">
              <a:extLst>
                <a:ext uri="{FF2B5EF4-FFF2-40B4-BE49-F238E27FC236}">
                  <a16:creationId xmlns:a16="http://schemas.microsoft.com/office/drawing/2014/main" id="{3453A95F-DE21-4F08-A36B-F660A2F671B7}"/>
                </a:ext>
              </a:extLst>
            </p:cNvPr>
            <p:cNvSpPr>
              <a:spLocks/>
            </p:cNvSpPr>
            <p:nvPr/>
          </p:nvSpPr>
          <p:spPr bwMode="auto">
            <a:xfrm>
              <a:off x="8284246" y="2520645"/>
              <a:ext cx="9690" cy="21534"/>
            </a:xfrm>
            <a:custGeom>
              <a:avLst/>
              <a:gdLst>
                <a:gd name="T0" fmla="*/ 9 w 9"/>
                <a:gd name="T1" fmla="*/ 0 h 20"/>
                <a:gd name="T2" fmla="*/ 9 w 9"/>
                <a:gd name="T3" fmla="*/ 0 h 20"/>
                <a:gd name="T4" fmla="*/ 0 w 9"/>
                <a:gd name="T5" fmla="*/ 11 h 20"/>
                <a:gd name="T6" fmla="*/ 0 w 9"/>
                <a:gd name="T7" fmla="*/ 11 h 20"/>
                <a:gd name="T8" fmla="*/ 6 w 9"/>
                <a:gd name="T9" fmla="*/ 20 h 20"/>
                <a:gd name="T10" fmla="*/ 9 w 9"/>
                <a:gd name="T11" fmla="*/ 0 h 20"/>
              </a:gdLst>
              <a:ahLst/>
              <a:cxnLst>
                <a:cxn ang="0">
                  <a:pos x="T0" y="T1"/>
                </a:cxn>
                <a:cxn ang="0">
                  <a:pos x="T2" y="T3"/>
                </a:cxn>
                <a:cxn ang="0">
                  <a:pos x="T4" y="T5"/>
                </a:cxn>
                <a:cxn ang="0">
                  <a:pos x="T6" y="T7"/>
                </a:cxn>
                <a:cxn ang="0">
                  <a:pos x="T8" y="T9"/>
                </a:cxn>
                <a:cxn ang="0">
                  <a:pos x="T10" y="T11"/>
                </a:cxn>
              </a:cxnLst>
              <a:rect l="0" t="0" r="r" b="b"/>
              <a:pathLst>
                <a:path w="9" h="20">
                  <a:moveTo>
                    <a:pt x="9" y="0"/>
                  </a:moveTo>
                  <a:lnTo>
                    <a:pt x="9" y="0"/>
                  </a:lnTo>
                  <a:lnTo>
                    <a:pt x="0" y="11"/>
                  </a:lnTo>
                  <a:lnTo>
                    <a:pt x="0" y="11"/>
                  </a:lnTo>
                  <a:lnTo>
                    <a:pt x="6" y="20"/>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 name="Freeform 64">
              <a:extLst>
                <a:ext uri="{FF2B5EF4-FFF2-40B4-BE49-F238E27FC236}">
                  <a16:creationId xmlns:a16="http://schemas.microsoft.com/office/drawing/2014/main" id="{006733B7-CCAC-4F90-B503-8B702C1BDAA8}"/>
                </a:ext>
              </a:extLst>
            </p:cNvPr>
            <p:cNvSpPr>
              <a:spLocks/>
            </p:cNvSpPr>
            <p:nvPr/>
          </p:nvSpPr>
          <p:spPr bwMode="auto">
            <a:xfrm>
              <a:off x="8276710" y="1971540"/>
              <a:ext cx="350997" cy="551259"/>
            </a:xfrm>
            <a:custGeom>
              <a:avLst/>
              <a:gdLst>
                <a:gd name="T0" fmla="*/ 326 w 326"/>
                <a:gd name="T1" fmla="*/ 206 h 512"/>
                <a:gd name="T2" fmla="*/ 321 w 326"/>
                <a:gd name="T3" fmla="*/ 164 h 512"/>
                <a:gd name="T4" fmla="*/ 312 w 326"/>
                <a:gd name="T5" fmla="*/ 126 h 512"/>
                <a:gd name="T6" fmla="*/ 298 w 326"/>
                <a:gd name="T7" fmla="*/ 92 h 512"/>
                <a:gd name="T8" fmla="*/ 278 w 326"/>
                <a:gd name="T9" fmla="*/ 61 h 512"/>
                <a:gd name="T10" fmla="*/ 253 w 326"/>
                <a:gd name="T11" fmla="*/ 36 h 512"/>
                <a:gd name="T12" fmla="*/ 227 w 326"/>
                <a:gd name="T13" fmla="*/ 17 h 512"/>
                <a:gd name="T14" fmla="*/ 196 w 326"/>
                <a:gd name="T15" fmla="*/ 5 h 512"/>
                <a:gd name="T16" fmla="*/ 163 w 326"/>
                <a:gd name="T17" fmla="*/ 0 h 512"/>
                <a:gd name="T18" fmla="*/ 146 w 326"/>
                <a:gd name="T19" fmla="*/ 2 h 512"/>
                <a:gd name="T20" fmla="*/ 115 w 326"/>
                <a:gd name="T21" fmla="*/ 9 h 512"/>
                <a:gd name="T22" fmla="*/ 86 w 326"/>
                <a:gd name="T23" fmla="*/ 25 h 512"/>
                <a:gd name="T24" fmla="*/ 59 w 326"/>
                <a:gd name="T25" fmla="*/ 48 h 512"/>
                <a:gd name="T26" fmla="*/ 38 w 326"/>
                <a:gd name="T27" fmla="*/ 76 h 512"/>
                <a:gd name="T28" fmla="*/ 20 w 326"/>
                <a:gd name="T29" fmla="*/ 109 h 512"/>
                <a:gd name="T30" fmla="*/ 8 w 326"/>
                <a:gd name="T31" fmla="*/ 146 h 512"/>
                <a:gd name="T32" fmla="*/ 2 w 326"/>
                <a:gd name="T33" fmla="*/ 186 h 512"/>
                <a:gd name="T34" fmla="*/ 0 w 326"/>
                <a:gd name="T35" fmla="*/ 206 h 512"/>
                <a:gd name="T36" fmla="*/ 7 w 326"/>
                <a:gd name="T37" fmla="*/ 261 h 512"/>
                <a:gd name="T38" fmla="*/ 22 w 326"/>
                <a:gd name="T39" fmla="*/ 310 h 512"/>
                <a:gd name="T40" fmla="*/ 47 w 326"/>
                <a:gd name="T41" fmla="*/ 351 h 512"/>
                <a:gd name="T42" fmla="*/ 79 w 326"/>
                <a:gd name="T43" fmla="*/ 383 h 512"/>
                <a:gd name="T44" fmla="*/ 79 w 326"/>
                <a:gd name="T45" fmla="*/ 423 h 512"/>
                <a:gd name="T46" fmla="*/ 86 w 326"/>
                <a:gd name="T47" fmla="*/ 454 h 512"/>
                <a:gd name="T48" fmla="*/ 103 w 326"/>
                <a:gd name="T49" fmla="*/ 482 h 512"/>
                <a:gd name="T50" fmla="*/ 127 w 326"/>
                <a:gd name="T51" fmla="*/ 503 h 512"/>
                <a:gd name="T52" fmla="*/ 158 w 326"/>
                <a:gd name="T53" fmla="*/ 512 h 512"/>
                <a:gd name="T54" fmla="*/ 168 w 326"/>
                <a:gd name="T55" fmla="*/ 512 h 512"/>
                <a:gd name="T56" fmla="*/ 186 w 326"/>
                <a:gd name="T57" fmla="*/ 510 h 512"/>
                <a:gd name="T58" fmla="*/ 211 w 326"/>
                <a:gd name="T59" fmla="*/ 499 h 512"/>
                <a:gd name="T60" fmla="*/ 237 w 326"/>
                <a:gd name="T61" fmla="*/ 476 h 512"/>
                <a:gd name="T62" fmla="*/ 250 w 326"/>
                <a:gd name="T63" fmla="*/ 453 h 512"/>
                <a:gd name="T64" fmla="*/ 253 w 326"/>
                <a:gd name="T65" fmla="*/ 434 h 512"/>
                <a:gd name="T66" fmla="*/ 255 w 326"/>
                <a:gd name="T67" fmla="*/ 377 h 512"/>
                <a:gd name="T68" fmla="*/ 270 w 326"/>
                <a:gd name="T69" fmla="*/ 363 h 512"/>
                <a:gd name="T70" fmla="*/ 295 w 326"/>
                <a:gd name="T71" fmla="*/ 326 h 512"/>
                <a:gd name="T72" fmla="*/ 313 w 326"/>
                <a:gd name="T73" fmla="*/ 282 h 512"/>
                <a:gd name="T74" fmla="*/ 324 w 326"/>
                <a:gd name="T75" fmla="*/ 23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6" h="512">
                  <a:moveTo>
                    <a:pt x="326" y="206"/>
                  </a:moveTo>
                  <a:lnTo>
                    <a:pt x="326" y="206"/>
                  </a:lnTo>
                  <a:lnTo>
                    <a:pt x="324" y="186"/>
                  </a:lnTo>
                  <a:lnTo>
                    <a:pt x="321" y="164"/>
                  </a:lnTo>
                  <a:lnTo>
                    <a:pt x="318" y="146"/>
                  </a:lnTo>
                  <a:lnTo>
                    <a:pt x="312" y="126"/>
                  </a:lnTo>
                  <a:lnTo>
                    <a:pt x="306" y="109"/>
                  </a:lnTo>
                  <a:lnTo>
                    <a:pt x="298" y="92"/>
                  </a:lnTo>
                  <a:lnTo>
                    <a:pt x="289" y="76"/>
                  </a:lnTo>
                  <a:lnTo>
                    <a:pt x="278" y="61"/>
                  </a:lnTo>
                  <a:lnTo>
                    <a:pt x="265" y="48"/>
                  </a:lnTo>
                  <a:lnTo>
                    <a:pt x="253" y="36"/>
                  </a:lnTo>
                  <a:lnTo>
                    <a:pt x="241" y="25"/>
                  </a:lnTo>
                  <a:lnTo>
                    <a:pt x="227" y="17"/>
                  </a:lnTo>
                  <a:lnTo>
                    <a:pt x="211" y="9"/>
                  </a:lnTo>
                  <a:lnTo>
                    <a:pt x="196" y="5"/>
                  </a:lnTo>
                  <a:lnTo>
                    <a:pt x="180" y="2"/>
                  </a:lnTo>
                  <a:lnTo>
                    <a:pt x="163" y="0"/>
                  </a:lnTo>
                  <a:lnTo>
                    <a:pt x="163" y="0"/>
                  </a:lnTo>
                  <a:lnTo>
                    <a:pt x="146" y="2"/>
                  </a:lnTo>
                  <a:lnTo>
                    <a:pt x="131" y="5"/>
                  </a:lnTo>
                  <a:lnTo>
                    <a:pt x="115" y="9"/>
                  </a:lnTo>
                  <a:lnTo>
                    <a:pt x="100" y="17"/>
                  </a:lnTo>
                  <a:lnTo>
                    <a:pt x="86" y="25"/>
                  </a:lnTo>
                  <a:lnTo>
                    <a:pt x="72" y="36"/>
                  </a:lnTo>
                  <a:lnTo>
                    <a:pt x="59" y="48"/>
                  </a:lnTo>
                  <a:lnTo>
                    <a:pt x="48" y="61"/>
                  </a:lnTo>
                  <a:lnTo>
                    <a:pt x="38" y="76"/>
                  </a:lnTo>
                  <a:lnTo>
                    <a:pt x="28" y="92"/>
                  </a:lnTo>
                  <a:lnTo>
                    <a:pt x="20" y="109"/>
                  </a:lnTo>
                  <a:lnTo>
                    <a:pt x="13" y="126"/>
                  </a:lnTo>
                  <a:lnTo>
                    <a:pt x="8" y="146"/>
                  </a:lnTo>
                  <a:lnTo>
                    <a:pt x="3" y="164"/>
                  </a:lnTo>
                  <a:lnTo>
                    <a:pt x="2" y="186"/>
                  </a:lnTo>
                  <a:lnTo>
                    <a:pt x="0" y="206"/>
                  </a:lnTo>
                  <a:lnTo>
                    <a:pt x="0" y="206"/>
                  </a:lnTo>
                  <a:lnTo>
                    <a:pt x="2" y="234"/>
                  </a:lnTo>
                  <a:lnTo>
                    <a:pt x="7" y="261"/>
                  </a:lnTo>
                  <a:lnTo>
                    <a:pt x="13" y="285"/>
                  </a:lnTo>
                  <a:lnTo>
                    <a:pt x="22" y="310"/>
                  </a:lnTo>
                  <a:lnTo>
                    <a:pt x="34" y="332"/>
                  </a:lnTo>
                  <a:lnTo>
                    <a:pt x="47" y="351"/>
                  </a:lnTo>
                  <a:lnTo>
                    <a:pt x="62" y="369"/>
                  </a:lnTo>
                  <a:lnTo>
                    <a:pt x="79" y="383"/>
                  </a:lnTo>
                  <a:lnTo>
                    <a:pt x="79" y="423"/>
                  </a:lnTo>
                  <a:lnTo>
                    <a:pt x="79" y="423"/>
                  </a:lnTo>
                  <a:lnTo>
                    <a:pt x="81" y="439"/>
                  </a:lnTo>
                  <a:lnTo>
                    <a:pt x="86" y="454"/>
                  </a:lnTo>
                  <a:lnTo>
                    <a:pt x="93" y="470"/>
                  </a:lnTo>
                  <a:lnTo>
                    <a:pt x="103" y="482"/>
                  </a:lnTo>
                  <a:lnTo>
                    <a:pt x="115" y="493"/>
                  </a:lnTo>
                  <a:lnTo>
                    <a:pt x="127" y="503"/>
                  </a:lnTo>
                  <a:lnTo>
                    <a:pt x="143" y="509"/>
                  </a:lnTo>
                  <a:lnTo>
                    <a:pt x="158" y="512"/>
                  </a:lnTo>
                  <a:lnTo>
                    <a:pt x="158" y="512"/>
                  </a:lnTo>
                  <a:lnTo>
                    <a:pt x="168" y="512"/>
                  </a:lnTo>
                  <a:lnTo>
                    <a:pt x="177" y="512"/>
                  </a:lnTo>
                  <a:lnTo>
                    <a:pt x="186" y="510"/>
                  </a:lnTo>
                  <a:lnTo>
                    <a:pt x="196" y="507"/>
                  </a:lnTo>
                  <a:lnTo>
                    <a:pt x="211" y="499"/>
                  </a:lnTo>
                  <a:lnTo>
                    <a:pt x="225" y="490"/>
                  </a:lnTo>
                  <a:lnTo>
                    <a:pt x="237" y="476"/>
                  </a:lnTo>
                  <a:lnTo>
                    <a:pt x="247" y="461"/>
                  </a:lnTo>
                  <a:lnTo>
                    <a:pt x="250" y="453"/>
                  </a:lnTo>
                  <a:lnTo>
                    <a:pt x="251" y="444"/>
                  </a:lnTo>
                  <a:lnTo>
                    <a:pt x="253" y="434"/>
                  </a:lnTo>
                  <a:lnTo>
                    <a:pt x="255" y="425"/>
                  </a:lnTo>
                  <a:lnTo>
                    <a:pt x="255" y="377"/>
                  </a:lnTo>
                  <a:lnTo>
                    <a:pt x="255" y="377"/>
                  </a:lnTo>
                  <a:lnTo>
                    <a:pt x="270" y="363"/>
                  </a:lnTo>
                  <a:lnTo>
                    <a:pt x="284" y="344"/>
                  </a:lnTo>
                  <a:lnTo>
                    <a:pt x="295" y="326"/>
                  </a:lnTo>
                  <a:lnTo>
                    <a:pt x="306" y="304"/>
                  </a:lnTo>
                  <a:lnTo>
                    <a:pt x="313" y="282"/>
                  </a:lnTo>
                  <a:lnTo>
                    <a:pt x="320" y="258"/>
                  </a:lnTo>
                  <a:lnTo>
                    <a:pt x="324" y="233"/>
                  </a:lnTo>
                  <a:lnTo>
                    <a:pt x="326" y="206"/>
                  </a:lnTo>
                  <a:close/>
                </a:path>
              </a:pathLst>
            </a:custGeom>
            <a:solidFill>
              <a:srgbClr val="B191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35" name="Group 634">
              <a:extLst>
                <a:ext uri="{FF2B5EF4-FFF2-40B4-BE49-F238E27FC236}">
                  <a16:creationId xmlns:a16="http://schemas.microsoft.com/office/drawing/2014/main" id="{27745D94-DB0D-4F92-8748-BC3EB852C071}"/>
                </a:ext>
              </a:extLst>
            </p:cNvPr>
            <p:cNvGrpSpPr/>
            <p:nvPr/>
          </p:nvGrpSpPr>
          <p:grpSpPr>
            <a:xfrm flipH="1" flipV="1">
              <a:off x="8226285" y="2111570"/>
              <a:ext cx="61414" cy="71061"/>
              <a:chOff x="5372767" y="-1056879"/>
              <a:chExt cx="9950989" cy="11175286"/>
            </a:xfrm>
            <a:solidFill>
              <a:srgbClr val="FFC000"/>
            </a:solidFill>
          </p:grpSpPr>
          <p:sp>
            <p:nvSpPr>
              <p:cNvPr id="746" name="Shape 216">
                <a:extLst>
                  <a:ext uri="{FF2B5EF4-FFF2-40B4-BE49-F238E27FC236}">
                    <a16:creationId xmlns:a16="http://schemas.microsoft.com/office/drawing/2014/main" id="{75D79E49-4C04-4759-B16C-600AB15FCC67}"/>
                  </a:ext>
                </a:extLst>
              </p:cNvPr>
              <p:cNvSpPr/>
              <p:nvPr userDrawn="1"/>
            </p:nvSpPr>
            <p:spPr>
              <a:xfrm>
                <a:off x="9589168" y="-1056879"/>
                <a:ext cx="1526564" cy="3759524"/>
              </a:xfrm>
              <a:custGeom>
                <a:avLst/>
                <a:gdLst/>
                <a:ahLst/>
                <a:cxnLst>
                  <a:cxn ang="0">
                    <a:pos x="wd2" y="hd2"/>
                  </a:cxn>
                  <a:cxn ang="5400000">
                    <a:pos x="wd2" y="hd2"/>
                  </a:cxn>
                  <a:cxn ang="10800000">
                    <a:pos x="wd2" y="hd2"/>
                  </a:cxn>
                  <a:cxn ang="16200000">
                    <a:pos x="wd2" y="hd2"/>
                  </a:cxn>
                </a:cxnLst>
                <a:rect l="0" t="0" r="r" b="b"/>
                <a:pathLst>
                  <a:path w="21600" h="21600" extrusionOk="0">
                    <a:moveTo>
                      <a:pt x="10780" y="21600"/>
                    </a:moveTo>
                    <a:cubicBezTo>
                      <a:pt x="14482" y="21600"/>
                      <a:pt x="17529" y="20820"/>
                      <a:pt x="17941" y="19809"/>
                    </a:cubicBezTo>
                    <a:lnTo>
                      <a:pt x="21600" y="3022"/>
                    </a:lnTo>
                    <a:cubicBezTo>
                      <a:pt x="21600" y="1363"/>
                      <a:pt x="16813" y="0"/>
                      <a:pt x="10791" y="0"/>
                    </a:cubicBezTo>
                    <a:cubicBezTo>
                      <a:pt x="4779" y="0"/>
                      <a:pt x="0" y="1363"/>
                      <a:pt x="0" y="3022"/>
                    </a:cubicBezTo>
                    <a:lnTo>
                      <a:pt x="3651" y="19809"/>
                    </a:lnTo>
                    <a:cubicBezTo>
                      <a:pt x="4054" y="20820"/>
                      <a:pt x="7105" y="21600"/>
                      <a:pt x="10793" y="21600"/>
                    </a:cubicBezTo>
                    <a:cubicBezTo>
                      <a:pt x="10793" y="21600"/>
                      <a:pt x="10780" y="21600"/>
                      <a:pt x="10780" y="21600"/>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p>
            </p:txBody>
          </p:sp>
          <p:sp>
            <p:nvSpPr>
              <p:cNvPr id="747" name="Shape 217">
                <a:extLst>
                  <a:ext uri="{FF2B5EF4-FFF2-40B4-BE49-F238E27FC236}">
                    <a16:creationId xmlns:a16="http://schemas.microsoft.com/office/drawing/2014/main" id="{249FB4B3-BC55-4A42-9702-91BE120EAA60}"/>
                  </a:ext>
                </a:extLst>
              </p:cNvPr>
              <p:cNvSpPr/>
              <p:nvPr userDrawn="1"/>
            </p:nvSpPr>
            <p:spPr>
              <a:xfrm>
                <a:off x="5372768" y="1292622"/>
                <a:ext cx="3486884" cy="2626461"/>
              </a:xfrm>
              <a:custGeom>
                <a:avLst/>
                <a:gdLst/>
                <a:ahLst/>
                <a:cxnLst>
                  <a:cxn ang="0">
                    <a:pos x="wd2" y="hd2"/>
                  </a:cxn>
                  <a:cxn ang="5400000">
                    <a:pos x="wd2" y="hd2"/>
                  </a:cxn>
                  <a:cxn ang="10800000">
                    <a:pos x="wd2" y="hd2"/>
                  </a:cxn>
                  <a:cxn ang="16200000">
                    <a:pos x="wd2" y="hd2"/>
                  </a:cxn>
                </a:cxnLst>
                <a:rect l="0" t="0" r="r" b="b"/>
                <a:pathLst>
                  <a:path w="20924" h="20512" extrusionOk="0">
                    <a:moveTo>
                      <a:pt x="20367" y="18188"/>
                    </a:moveTo>
                    <a:cubicBezTo>
                      <a:pt x="21155" y="16420"/>
                      <a:pt x="21094" y="14432"/>
                      <a:pt x="20265" y="13550"/>
                    </a:cubicBezTo>
                    <a:lnTo>
                      <a:pt x="5854" y="396"/>
                    </a:lnTo>
                    <a:cubicBezTo>
                      <a:pt x="4357" y="-732"/>
                      <a:pt x="2109" y="626"/>
                      <a:pt x="834" y="3503"/>
                    </a:cubicBezTo>
                    <a:cubicBezTo>
                      <a:pt x="-445" y="6377"/>
                      <a:pt x="-218" y="9589"/>
                      <a:pt x="1279" y="10715"/>
                    </a:cubicBezTo>
                    <a:lnTo>
                      <a:pt x="17233" y="20384"/>
                    </a:lnTo>
                    <a:cubicBezTo>
                      <a:pt x="18232" y="20868"/>
                      <a:pt x="19590" y="19942"/>
                      <a:pt x="20373" y="18175"/>
                    </a:cubicBezTo>
                    <a:cubicBezTo>
                      <a:pt x="20373" y="18175"/>
                      <a:pt x="20367" y="18188"/>
                      <a:pt x="20367" y="18188"/>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p>
            </p:txBody>
          </p:sp>
          <p:sp>
            <p:nvSpPr>
              <p:cNvPr id="748" name="Shape 218">
                <a:extLst>
                  <a:ext uri="{FF2B5EF4-FFF2-40B4-BE49-F238E27FC236}">
                    <a16:creationId xmlns:a16="http://schemas.microsoft.com/office/drawing/2014/main" id="{BF7E2BEE-FD0F-4868-B3FE-1FC6818D2B64}"/>
                  </a:ext>
                </a:extLst>
              </p:cNvPr>
              <p:cNvSpPr/>
              <p:nvPr userDrawn="1"/>
            </p:nvSpPr>
            <p:spPr>
              <a:xfrm>
                <a:off x="11837067" y="1292622"/>
                <a:ext cx="3486689" cy="2626461"/>
              </a:xfrm>
              <a:custGeom>
                <a:avLst/>
                <a:gdLst/>
                <a:ahLst/>
                <a:cxnLst>
                  <a:cxn ang="0">
                    <a:pos x="wd2" y="hd2"/>
                  </a:cxn>
                  <a:cxn ang="5400000">
                    <a:pos x="wd2" y="hd2"/>
                  </a:cxn>
                  <a:cxn ang="10800000">
                    <a:pos x="wd2" y="hd2"/>
                  </a:cxn>
                  <a:cxn ang="16200000">
                    <a:pos x="wd2" y="hd2"/>
                  </a:cxn>
                </a:cxnLst>
                <a:rect l="0" t="0" r="r" b="b"/>
                <a:pathLst>
                  <a:path w="20930" h="20512" extrusionOk="0">
                    <a:moveTo>
                      <a:pt x="549" y="18175"/>
                    </a:moveTo>
                    <a:cubicBezTo>
                      <a:pt x="1335" y="19942"/>
                      <a:pt x="2689" y="20868"/>
                      <a:pt x="3688" y="20384"/>
                    </a:cubicBezTo>
                    <a:lnTo>
                      <a:pt x="19651" y="10715"/>
                    </a:lnTo>
                    <a:cubicBezTo>
                      <a:pt x="21154" y="9589"/>
                      <a:pt x="21370" y="6377"/>
                      <a:pt x="20099" y="3503"/>
                    </a:cubicBezTo>
                    <a:cubicBezTo>
                      <a:pt x="18818" y="626"/>
                      <a:pt x="16567" y="-732"/>
                      <a:pt x="15072" y="396"/>
                    </a:cubicBezTo>
                    <a:lnTo>
                      <a:pt x="656" y="13550"/>
                    </a:lnTo>
                    <a:cubicBezTo>
                      <a:pt x="-169" y="14432"/>
                      <a:pt x="-230" y="16420"/>
                      <a:pt x="554" y="18188"/>
                    </a:cubicBezTo>
                    <a:cubicBezTo>
                      <a:pt x="554" y="18188"/>
                      <a:pt x="549" y="18175"/>
                      <a:pt x="549" y="18175"/>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p>
            </p:txBody>
          </p:sp>
          <p:sp>
            <p:nvSpPr>
              <p:cNvPr id="749" name="Shape 219">
                <a:extLst>
                  <a:ext uri="{FF2B5EF4-FFF2-40B4-BE49-F238E27FC236}">
                    <a16:creationId xmlns:a16="http://schemas.microsoft.com/office/drawing/2014/main" id="{BFDC1EA7-8AD9-4F35-9C75-1038F0DC6676}"/>
                  </a:ext>
                </a:extLst>
              </p:cNvPr>
              <p:cNvSpPr/>
              <p:nvPr userDrawn="1"/>
            </p:nvSpPr>
            <p:spPr>
              <a:xfrm>
                <a:off x="9589168" y="6359922"/>
                <a:ext cx="1526564" cy="3758485"/>
              </a:xfrm>
              <a:custGeom>
                <a:avLst/>
                <a:gdLst/>
                <a:ahLst/>
                <a:cxnLst>
                  <a:cxn ang="0">
                    <a:pos x="wd2" y="hd2"/>
                  </a:cxn>
                  <a:cxn ang="5400000">
                    <a:pos x="wd2" y="hd2"/>
                  </a:cxn>
                  <a:cxn ang="10800000">
                    <a:pos x="wd2" y="hd2"/>
                  </a:cxn>
                  <a:cxn ang="16200000">
                    <a:pos x="wd2" y="hd2"/>
                  </a:cxn>
                </a:cxnLst>
                <a:rect l="0" t="0" r="r" b="b"/>
                <a:pathLst>
                  <a:path w="21600" h="21600" extrusionOk="0">
                    <a:moveTo>
                      <a:pt x="10780" y="0"/>
                    </a:moveTo>
                    <a:cubicBezTo>
                      <a:pt x="14482" y="0"/>
                      <a:pt x="17529" y="777"/>
                      <a:pt x="17941" y="1787"/>
                    </a:cubicBezTo>
                    <a:lnTo>
                      <a:pt x="21600" y="18577"/>
                    </a:lnTo>
                    <a:cubicBezTo>
                      <a:pt x="21600" y="20240"/>
                      <a:pt x="16813" y="21600"/>
                      <a:pt x="10791" y="21600"/>
                    </a:cubicBezTo>
                    <a:cubicBezTo>
                      <a:pt x="4779" y="21600"/>
                      <a:pt x="0" y="20240"/>
                      <a:pt x="0" y="18577"/>
                    </a:cubicBezTo>
                    <a:lnTo>
                      <a:pt x="3651" y="1787"/>
                    </a:lnTo>
                    <a:cubicBezTo>
                      <a:pt x="4054" y="777"/>
                      <a:pt x="7105" y="0"/>
                      <a:pt x="10793" y="0"/>
                    </a:cubicBezTo>
                    <a:cubicBezTo>
                      <a:pt x="10793" y="0"/>
                      <a:pt x="10780" y="0"/>
                      <a:pt x="10780" y="0"/>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p>
            </p:txBody>
          </p:sp>
          <p:sp>
            <p:nvSpPr>
              <p:cNvPr id="750" name="Shape 220">
                <a:extLst>
                  <a:ext uri="{FF2B5EF4-FFF2-40B4-BE49-F238E27FC236}">
                    <a16:creationId xmlns:a16="http://schemas.microsoft.com/office/drawing/2014/main" id="{EEC8AB53-C38B-48A5-B85B-F52BA30EE4A0}"/>
                  </a:ext>
                </a:extLst>
              </p:cNvPr>
              <p:cNvSpPr/>
              <p:nvPr/>
            </p:nvSpPr>
            <p:spPr>
              <a:xfrm>
                <a:off x="11837067" y="5153422"/>
                <a:ext cx="3486689" cy="2626147"/>
              </a:xfrm>
              <a:custGeom>
                <a:avLst/>
                <a:gdLst/>
                <a:ahLst/>
                <a:cxnLst>
                  <a:cxn ang="0">
                    <a:pos x="wd2" y="hd2"/>
                  </a:cxn>
                  <a:cxn ang="5400000">
                    <a:pos x="wd2" y="hd2"/>
                  </a:cxn>
                  <a:cxn ang="10800000">
                    <a:pos x="wd2" y="hd2"/>
                  </a:cxn>
                  <a:cxn ang="16200000">
                    <a:pos x="wd2" y="hd2"/>
                  </a:cxn>
                </a:cxnLst>
                <a:rect l="0" t="0" r="r" b="b"/>
                <a:pathLst>
                  <a:path w="20930" h="20510" extrusionOk="0">
                    <a:moveTo>
                      <a:pt x="549" y="2331"/>
                    </a:moveTo>
                    <a:cubicBezTo>
                      <a:pt x="1335" y="561"/>
                      <a:pt x="2689" y="-359"/>
                      <a:pt x="3688" y="131"/>
                    </a:cubicBezTo>
                    <a:lnTo>
                      <a:pt x="19651" y="9789"/>
                    </a:lnTo>
                    <a:cubicBezTo>
                      <a:pt x="21154" y="10920"/>
                      <a:pt x="21370" y="14133"/>
                      <a:pt x="20099" y="17010"/>
                    </a:cubicBezTo>
                    <a:cubicBezTo>
                      <a:pt x="18818" y="19878"/>
                      <a:pt x="16567" y="21241"/>
                      <a:pt x="15072" y="20116"/>
                    </a:cubicBezTo>
                    <a:lnTo>
                      <a:pt x="656" y="6972"/>
                    </a:lnTo>
                    <a:cubicBezTo>
                      <a:pt x="-169" y="6080"/>
                      <a:pt x="-230" y="4093"/>
                      <a:pt x="554" y="2327"/>
                    </a:cubicBezTo>
                    <a:cubicBezTo>
                      <a:pt x="554" y="2327"/>
                      <a:pt x="549" y="2331"/>
                      <a:pt x="549" y="2331"/>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p>
            </p:txBody>
          </p:sp>
          <p:sp>
            <p:nvSpPr>
              <p:cNvPr id="751" name="Shape 221">
                <a:extLst>
                  <a:ext uri="{FF2B5EF4-FFF2-40B4-BE49-F238E27FC236}">
                    <a16:creationId xmlns:a16="http://schemas.microsoft.com/office/drawing/2014/main" id="{05E9792A-3A99-4CFD-BD90-AB1C4A4F3401}"/>
                  </a:ext>
                </a:extLst>
              </p:cNvPr>
              <p:cNvSpPr/>
              <p:nvPr userDrawn="1"/>
            </p:nvSpPr>
            <p:spPr>
              <a:xfrm>
                <a:off x="5372767" y="5153422"/>
                <a:ext cx="3486885" cy="2626147"/>
              </a:xfrm>
              <a:custGeom>
                <a:avLst/>
                <a:gdLst/>
                <a:ahLst/>
                <a:cxnLst>
                  <a:cxn ang="0">
                    <a:pos x="wd2" y="hd2"/>
                  </a:cxn>
                  <a:cxn ang="5400000">
                    <a:pos x="wd2" y="hd2"/>
                  </a:cxn>
                  <a:cxn ang="10800000">
                    <a:pos x="wd2" y="hd2"/>
                  </a:cxn>
                  <a:cxn ang="16200000">
                    <a:pos x="wd2" y="hd2"/>
                  </a:cxn>
                </a:cxnLst>
                <a:rect l="0" t="0" r="r" b="b"/>
                <a:pathLst>
                  <a:path w="20924" h="20510" extrusionOk="0">
                    <a:moveTo>
                      <a:pt x="20367" y="2327"/>
                    </a:moveTo>
                    <a:cubicBezTo>
                      <a:pt x="21155" y="4093"/>
                      <a:pt x="21094" y="6080"/>
                      <a:pt x="20265" y="6972"/>
                    </a:cubicBezTo>
                    <a:lnTo>
                      <a:pt x="5854" y="20116"/>
                    </a:lnTo>
                    <a:cubicBezTo>
                      <a:pt x="4357" y="21241"/>
                      <a:pt x="2109" y="19878"/>
                      <a:pt x="834" y="17010"/>
                    </a:cubicBezTo>
                    <a:cubicBezTo>
                      <a:pt x="-445" y="14133"/>
                      <a:pt x="-218" y="10920"/>
                      <a:pt x="1279" y="9789"/>
                    </a:cubicBezTo>
                    <a:lnTo>
                      <a:pt x="17233" y="131"/>
                    </a:lnTo>
                    <a:cubicBezTo>
                      <a:pt x="18232" y="-359"/>
                      <a:pt x="19590" y="561"/>
                      <a:pt x="20374" y="2331"/>
                    </a:cubicBezTo>
                    <a:cubicBezTo>
                      <a:pt x="20374" y="2331"/>
                      <a:pt x="20367" y="2327"/>
                      <a:pt x="20367" y="2327"/>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p>
            </p:txBody>
          </p:sp>
        </p:grpSp>
        <p:sp>
          <p:nvSpPr>
            <p:cNvPr id="636" name="Freeform 65">
              <a:extLst>
                <a:ext uri="{FF2B5EF4-FFF2-40B4-BE49-F238E27FC236}">
                  <a16:creationId xmlns:a16="http://schemas.microsoft.com/office/drawing/2014/main" id="{C2B0C21E-2F56-4391-BC29-B81C1FD9654D}"/>
                </a:ext>
              </a:extLst>
            </p:cNvPr>
            <p:cNvSpPr>
              <a:spLocks/>
            </p:cNvSpPr>
            <p:nvPr/>
          </p:nvSpPr>
          <p:spPr bwMode="auto">
            <a:xfrm>
              <a:off x="8276710" y="1971540"/>
              <a:ext cx="350997" cy="551259"/>
            </a:xfrm>
            <a:custGeom>
              <a:avLst/>
              <a:gdLst>
                <a:gd name="T0" fmla="*/ 326 w 326"/>
                <a:gd name="T1" fmla="*/ 206 h 512"/>
                <a:gd name="T2" fmla="*/ 321 w 326"/>
                <a:gd name="T3" fmla="*/ 164 h 512"/>
                <a:gd name="T4" fmla="*/ 312 w 326"/>
                <a:gd name="T5" fmla="*/ 126 h 512"/>
                <a:gd name="T6" fmla="*/ 298 w 326"/>
                <a:gd name="T7" fmla="*/ 92 h 512"/>
                <a:gd name="T8" fmla="*/ 278 w 326"/>
                <a:gd name="T9" fmla="*/ 61 h 512"/>
                <a:gd name="T10" fmla="*/ 253 w 326"/>
                <a:gd name="T11" fmla="*/ 36 h 512"/>
                <a:gd name="T12" fmla="*/ 227 w 326"/>
                <a:gd name="T13" fmla="*/ 17 h 512"/>
                <a:gd name="T14" fmla="*/ 196 w 326"/>
                <a:gd name="T15" fmla="*/ 5 h 512"/>
                <a:gd name="T16" fmla="*/ 163 w 326"/>
                <a:gd name="T17" fmla="*/ 0 h 512"/>
                <a:gd name="T18" fmla="*/ 146 w 326"/>
                <a:gd name="T19" fmla="*/ 2 h 512"/>
                <a:gd name="T20" fmla="*/ 115 w 326"/>
                <a:gd name="T21" fmla="*/ 9 h 512"/>
                <a:gd name="T22" fmla="*/ 86 w 326"/>
                <a:gd name="T23" fmla="*/ 25 h 512"/>
                <a:gd name="T24" fmla="*/ 59 w 326"/>
                <a:gd name="T25" fmla="*/ 48 h 512"/>
                <a:gd name="T26" fmla="*/ 38 w 326"/>
                <a:gd name="T27" fmla="*/ 76 h 512"/>
                <a:gd name="T28" fmla="*/ 20 w 326"/>
                <a:gd name="T29" fmla="*/ 109 h 512"/>
                <a:gd name="T30" fmla="*/ 8 w 326"/>
                <a:gd name="T31" fmla="*/ 146 h 512"/>
                <a:gd name="T32" fmla="*/ 2 w 326"/>
                <a:gd name="T33" fmla="*/ 186 h 512"/>
                <a:gd name="T34" fmla="*/ 0 w 326"/>
                <a:gd name="T35" fmla="*/ 206 h 512"/>
                <a:gd name="T36" fmla="*/ 7 w 326"/>
                <a:gd name="T37" fmla="*/ 261 h 512"/>
                <a:gd name="T38" fmla="*/ 22 w 326"/>
                <a:gd name="T39" fmla="*/ 310 h 512"/>
                <a:gd name="T40" fmla="*/ 47 w 326"/>
                <a:gd name="T41" fmla="*/ 351 h 512"/>
                <a:gd name="T42" fmla="*/ 79 w 326"/>
                <a:gd name="T43" fmla="*/ 383 h 512"/>
                <a:gd name="T44" fmla="*/ 79 w 326"/>
                <a:gd name="T45" fmla="*/ 423 h 512"/>
                <a:gd name="T46" fmla="*/ 86 w 326"/>
                <a:gd name="T47" fmla="*/ 454 h 512"/>
                <a:gd name="T48" fmla="*/ 103 w 326"/>
                <a:gd name="T49" fmla="*/ 482 h 512"/>
                <a:gd name="T50" fmla="*/ 127 w 326"/>
                <a:gd name="T51" fmla="*/ 503 h 512"/>
                <a:gd name="T52" fmla="*/ 158 w 326"/>
                <a:gd name="T53" fmla="*/ 512 h 512"/>
                <a:gd name="T54" fmla="*/ 168 w 326"/>
                <a:gd name="T55" fmla="*/ 512 h 512"/>
                <a:gd name="T56" fmla="*/ 186 w 326"/>
                <a:gd name="T57" fmla="*/ 510 h 512"/>
                <a:gd name="T58" fmla="*/ 211 w 326"/>
                <a:gd name="T59" fmla="*/ 499 h 512"/>
                <a:gd name="T60" fmla="*/ 237 w 326"/>
                <a:gd name="T61" fmla="*/ 476 h 512"/>
                <a:gd name="T62" fmla="*/ 250 w 326"/>
                <a:gd name="T63" fmla="*/ 453 h 512"/>
                <a:gd name="T64" fmla="*/ 253 w 326"/>
                <a:gd name="T65" fmla="*/ 434 h 512"/>
                <a:gd name="T66" fmla="*/ 255 w 326"/>
                <a:gd name="T67" fmla="*/ 377 h 512"/>
                <a:gd name="T68" fmla="*/ 270 w 326"/>
                <a:gd name="T69" fmla="*/ 363 h 512"/>
                <a:gd name="T70" fmla="*/ 295 w 326"/>
                <a:gd name="T71" fmla="*/ 326 h 512"/>
                <a:gd name="T72" fmla="*/ 313 w 326"/>
                <a:gd name="T73" fmla="*/ 282 h 512"/>
                <a:gd name="T74" fmla="*/ 324 w 326"/>
                <a:gd name="T75" fmla="*/ 23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6" h="512">
                  <a:moveTo>
                    <a:pt x="326" y="206"/>
                  </a:moveTo>
                  <a:lnTo>
                    <a:pt x="326" y="206"/>
                  </a:lnTo>
                  <a:lnTo>
                    <a:pt x="324" y="186"/>
                  </a:lnTo>
                  <a:lnTo>
                    <a:pt x="321" y="164"/>
                  </a:lnTo>
                  <a:lnTo>
                    <a:pt x="318" y="146"/>
                  </a:lnTo>
                  <a:lnTo>
                    <a:pt x="312" y="126"/>
                  </a:lnTo>
                  <a:lnTo>
                    <a:pt x="306" y="109"/>
                  </a:lnTo>
                  <a:lnTo>
                    <a:pt x="298" y="92"/>
                  </a:lnTo>
                  <a:lnTo>
                    <a:pt x="289" y="76"/>
                  </a:lnTo>
                  <a:lnTo>
                    <a:pt x="278" y="61"/>
                  </a:lnTo>
                  <a:lnTo>
                    <a:pt x="265" y="48"/>
                  </a:lnTo>
                  <a:lnTo>
                    <a:pt x="253" y="36"/>
                  </a:lnTo>
                  <a:lnTo>
                    <a:pt x="241" y="25"/>
                  </a:lnTo>
                  <a:lnTo>
                    <a:pt x="227" y="17"/>
                  </a:lnTo>
                  <a:lnTo>
                    <a:pt x="211" y="9"/>
                  </a:lnTo>
                  <a:lnTo>
                    <a:pt x="196" y="5"/>
                  </a:lnTo>
                  <a:lnTo>
                    <a:pt x="180" y="2"/>
                  </a:lnTo>
                  <a:lnTo>
                    <a:pt x="163" y="0"/>
                  </a:lnTo>
                  <a:lnTo>
                    <a:pt x="163" y="0"/>
                  </a:lnTo>
                  <a:lnTo>
                    <a:pt x="146" y="2"/>
                  </a:lnTo>
                  <a:lnTo>
                    <a:pt x="131" y="5"/>
                  </a:lnTo>
                  <a:lnTo>
                    <a:pt x="115" y="9"/>
                  </a:lnTo>
                  <a:lnTo>
                    <a:pt x="100" y="17"/>
                  </a:lnTo>
                  <a:lnTo>
                    <a:pt x="86" y="25"/>
                  </a:lnTo>
                  <a:lnTo>
                    <a:pt x="72" y="36"/>
                  </a:lnTo>
                  <a:lnTo>
                    <a:pt x="59" y="48"/>
                  </a:lnTo>
                  <a:lnTo>
                    <a:pt x="48" y="61"/>
                  </a:lnTo>
                  <a:lnTo>
                    <a:pt x="38" y="76"/>
                  </a:lnTo>
                  <a:lnTo>
                    <a:pt x="28" y="92"/>
                  </a:lnTo>
                  <a:lnTo>
                    <a:pt x="20" y="109"/>
                  </a:lnTo>
                  <a:lnTo>
                    <a:pt x="13" y="126"/>
                  </a:lnTo>
                  <a:lnTo>
                    <a:pt x="8" y="146"/>
                  </a:lnTo>
                  <a:lnTo>
                    <a:pt x="3" y="164"/>
                  </a:lnTo>
                  <a:lnTo>
                    <a:pt x="2" y="186"/>
                  </a:lnTo>
                  <a:lnTo>
                    <a:pt x="0" y="206"/>
                  </a:lnTo>
                  <a:lnTo>
                    <a:pt x="0" y="206"/>
                  </a:lnTo>
                  <a:lnTo>
                    <a:pt x="2" y="234"/>
                  </a:lnTo>
                  <a:lnTo>
                    <a:pt x="7" y="261"/>
                  </a:lnTo>
                  <a:lnTo>
                    <a:pt x="13" y="285"/>
                  </a:lnTo>
                  <a:lnTo>
                    <a:pt x="22" y="310"/>
                  </a:lnTo>
                  <a:lnTo>
                    <a:pt x="34" y="332"/>
                  </a:lnTo>
                  <a:lnTo>
                    <a:pt x="47" y="351"/>
                  </a:lnTo>
                  <a:lnTo>
                    <a:pt x="62" y="369"/>
                  </a:lnTo>
                  <a:lnTo>
                    <a:pt x="79" y="383"/>
                  </a:lnTo>
                  <a:lnTo>
                    <a:pt x="79" y="423"/>
                  </a:lnTo>
                  <a:lnTo>
                    <a:pt x="79" y="423"/>
                  </a:lnTo>
                  <a:lnTo>
                    <a:pt x="81" y="439"/>
                  </a:lnTo>
                  <a:lnTo>
                    <a:pt x="86" y="454"/>
                  </a:lnTo>
                  <a:lnTo>
                    <a:pt x="93" y="470"/>
                  </a:lnTo>
                  <a:lnTo>
                    <a:pt x="103" y="482"/>
                  </a:lnTo>
                  <a:lnTo>
                    <a:pt x="115" y="493"/>
                  </a:lnTo>
                  <a:lnTo>
                    <a:pt x="127" y="503"/>
                  </a:lnTo>
                  <a:lnTo>
                    <a:pt x="143" y="509"/>
                  </a:lnTo>
                  <a:lnTo>
                    <a:pt x="158" y="512"/>
                  </a:lnTo>
                  <a:lnTo>
                    <a:pt x="158" y="512"/>
                  </a:lnTo>
                  <a:lnTo>
                    <a:pt x="168" y="512"/>
                  </a:lnTo>
                  <a:lnTo>
                    <a:pt x="177" y="512"/>
                  </a:lnTo>
                  <a:lnTo>
                    <a:pt x="186" y="510"/>
                  </a:lnTo>
                  <a:lnTo>
                    <a:pt x="196" y="507"/>
                  </a:lnTo>
                  <a:lnTo>
                    <a:pt x="211" y="499"/>
                  </a:lnTo>
                  <a:lnTo>
                    <a:pt x="225" y="490"/>
                  </a:lnTo>
                  <a:lnTo>
                    <a:pt x="237" y="476"/>
                  </a:lnTo>
                  <a:lnTo>
                    <a:pt x="247" y="461"/>
                  </a:lnTo>
                  <a:lnTo>
                    <a:pt x="250" y="453"/>
                  </a:lnTo>
                  <a:lnTo>
                    <a:pt x="251" y="444"/>
                  </a:lnTo>
                  <a:lnTo>
                    <a:pt x="253" y="434"/>
                  </a:lnTo>
                  <a:lnTo>
                    <a:pt x="255" y="425"/>
                  </a:lnTo>
                  <a:lnTo>
                    <a:pt x="255" y="377"/>
                  </a:lnTo>
                  <a:lnTo>
                    <a:pt x="255" y="377"/>
                  </a:lnTo>
                  <a:lnTo>
                    <a:pt x="270" y="363"/>
                  </a:lnTo>
                  <a:lnTo>
                    <a:pt x="284" y="344"/>
                  </a:lnTo>
                  <a:lnTo>
                    <a:pt x="295" y="326"/>
                  </a:lnTo>
                  <a:lnTo>
                    <a:pt x="306" y="304"/>
                  </a:lnTo>
                  <a:lnTo>
                    <a:pt x="313" y="282"/>
                  </a:lnTo>
                  <a:lnTo>
                    <a:pt x="320" y="258"/>
                  </a:lnTo>
                  <a:lnTo>
                    <a:pt x="324" y="233"/>
                  </a:lnTo>
                  <a:lnTo>
                    <a:pt x="326" y="2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 name="Freeform 66">
              <a:extLst>
                <a:ext uri="{FF2B5EF4-FFF2-40B4-BE49-F238E27FC236}">
                  <a16:creationId xmlns:a16="http://schemas.microsoft.com/office/drawing/2014/main" id="{D48ABA73-22A9-428E-85AF-178DC0360D76}"/>
                </a:ext>
              </a:extLst>
            </p:cNvPr>
            <p:cNvSpPr>
              <a:spLocks/>
            </p:cNvSpPr>
            <p:nvPr/>
          </p:nvSpPr>
          <p:spPr bwMode="auto">
            <a:xfrm>
              <a:off x="8254099" y="1936009"/>
              <a:ext cx="404831" cy="374684"/>
            </a:xfrm>
            <a:custGeom>
              <a:avLst/>
              <a:gdLst>
                <a:gd name="T0" fmla="*/ 375 w 376"/>
                <a:gd name="T1" fmla="*/ 213 h 348"/>
                <a:gd name="T2" fmla="*/ 376 w 376"/>
                <a:gd name="T3" fmla="*/ 170 h 348"/>
                <a:gd name="T4" fmla="*/ 369 w 376"/>
                <a:gd name="T5" fmla="*/ 129 h 348"/>
                <a:gd name="T6" fmla="*/ 353 w 376"/>
                <a:gd name="T7" fmla="*/ 94 h 348"/>
                <a:gd name="T8" fmla="*/ 328 w 376"/>
                <a:gd name="T9" fmla="*/ 61 h 348"/>
                <a:gd name="T10" fmla="*/ 297 w 376"/>
                <a:gd name="T11" fmla="*/ 35 h 348"/>
                <a:gd name="T12" fmla="*/ 258 w 376"/>
                <a:gd name="T13" fmla="*/ 14 h 348"/>
                <a:gd name="T14" fmla="*/ 214 w 376"/>
                <a:gd name="T15" fmla="*/ 4 h 348"/>
                <a:gd name="T16" fmla="*/ 162 w 376"/>
                <a:gd name="T17" fmla="*/ 2 h 348"/>
                <a:gd name="T18" fmla="*/ 147 w 376"/>
                <a:gd name="T19" fmla="*/ 4 h 348"/>
                <a:gd name="T20" fmla="*/ 124 w 376"/>
                <a:gd name="T21" fmla="*/ 13 h 348"/>
                <a:gd name="T22" fmla="*/ 113 w 376"/>
                <a:gd name="T23" fmla="*/ 25 h 348"/>
                <a:gd name="T24" fmla="*/ 111 w 376"/>
                <a:gd name="T25" fmla="*/ 35 h 348"/>
                <a:gd name="T26" fmla="*/ 113 w 376"/>
                <a:gd name="T27" fmla="*/ 36 h 348"/>
                <a:gd name="T28" fmla="*/ 100 w 376"/>
                <a:gd name="T29" fmla="*/ 30 h 348"/>
                <a:gd name="T30" fmla="*/ 90 w 376"/>
                <a:gd name="T31" fmla="*/ 30 h 348"/>
                <a:gd name="T32" fmla="*/ 77 w 376"/>
                <a:gd name="T33" fmla="*/ 36 h 348"/>
                <a:gd name="T34" fmla="*/ 52 w 376"/>
                <a:gd name="T35" fmla="*/ 58 h 348"/>
                <a:gd name="T36" fmla="*/ 18 w 376"/>
                <a:gd name="T37" fmla="*/ 101 h 348"/>
                <a:gd name="T38" fmla="*/ 7 w 376"/>
                <a:gd name="T39" fmla="*/ 121 h 348"/>
                <a:gd name="T40" fmla="*/ 3 w 376"/>
                <a:gd name="T41" fmla="*/ 142 h 348"/>
                <a:gd name="T42" fmla="*/ 0 w 376"/>
                <a:gd name="T43" fmla="*/ 160 h 348"/>
                <a:gd name="T44" fmla="*/ 3 w 376"/>
                <a:gd name="T45" fmla="*/ 179 h 348"/>
                <a:gd name="T46" fmla="*/ 9 w 376"/>
                <a:gd name="T47" fmla="*/ 196 h 348"/>
                <a:gd name="T48" fmla="*/ 15 w 376"/>
                <a:gd name="T49" fmla="*/ 207 h 348"/>
                <a:gd name="T50" fmla="*/ 23 w 376"/>
                <a:gd name="T51" fmla="*/ 239 h 348"/>
                <a:gd name="T52" fmla="*/ 26 w 376"/>
                <a:gd name="T53" fmla="*/ 258 h 348"/>
                <a:gd name="T54" fmla="*/ 26 w 376"/>
                <a:gd name="T55" fmla="*/ 247 h 348"/>
                <a:gd name="T56" fmla="*/ 31 w 376"/>
                <a:gd name="T57" fmla="*/ 221 h 348"/>
                <a:gd name="T58" fmla="*/ 45 w 376"/>
                <a:gd name="T59" fmla="*/ 185 h 348"/>
                <a:gd name="T60" fmla="*/ 63 w 376"/>
                <a:gd name="T61" fmla="*/ 157 h 348"/>
                <a:gd name="T62" fmla="*/ 71 w 376"/>
                <a:gd name="T63" fmla="*/ 148 h 348"/>
                <a:gd name="T64" fmla="*/ 108 w 376"/>
                <a:gd name="T65" fmla="*/ 106 h 348"/>
                <a:gd name="T66" fmla="*/ 125 w 376"/>
                <a:gd name="T67" fmla="*/ 84 h 348"/>
                <a:gd name="T68" fmla="*/ 124 w 376"/>
                <a:gd name="T69" fmla="*/ 94 h 348"/>
                <a:gd name="T70" fmla="*/ 130 w 376"/>
                <a:gd name="T71" fmla="*/ 107 h 348"/>
                <a:gd name="T72" fmla="*/ 150 w 376"/>
                <a:gd name="T73" fmla="*/ 125 h 348"/>
                <a:gd name="T74" fmla="*/ 170 w 376"/>
                <a:gd name="T75" fmla="*/ 134 h 348"/>
                <a:gd name="T76" fmla="*/ 218 w 376"/>
                <a:gd name="T77" fmla="*/ 156 h 348"/>
                <a:gd name="T78" fmla="*/ 257 w 376"/>
                <a:gd name="T79" fmla="*/ 179 h 348"/>
                <a:gd name="T80" fmla="*/ 283 w 376"/>
                <a:gd name="T81" fmla="*/ 202 h 348"/>
                <a:gd name="T82" fmla="*/ 299 w 376"/>
                <a:gd name="T83" fmla="*/ 227 h 348"/>
                <a:gd name="T84" fmla="*/ 297 w 376"/>
                <a:gd name="T85" fmla="*/ 218 h 348"/>
                <a:gd name="T86" fmla="*/ 283 w 376"/>
                <a:gd name="T87" fmla="*/ 196 h 348"/>
                <a:gd name="T88" fmla="*/ 252 w 376"/>
                <a:gd name="T89" fmla="*/ 170 h 348"/>
                <a:gd name="T90" fmla="*/ 204 w 376"/>
                <a:gd name="T91" fmla="*/ 142 h 348"/>
                <a:gd name="T92" fmla="*/ 172 w 376"/>
                <a:gd name="T93" fmla="*/ 129 h 348"/>
                <a:gd name="T94" fmla="*/ 201 w 376"/>
                <a:gd name="T95" fmla="*/ 138 h 348"/>
                <a:gd name="T96" fmla="*/ 231 w 376"/>
                <a:gd name="T97" fmla="*/ 152 h 348"/>
                <a:gd name="T98" fmla="*/ 262 w 376"/>
                <a:gd name="T99" fmla="*/ 173 h 348"/>
                <a:gd name="T100" fmla="*/ 291 w 376"/>
                <a:gd name="T101" fmla="*/ 201 h 348"/>
                <a:gd name="T102" fmla="*/ 310 w 376"/>
                <a:gd name="T103" fmla="*/ 228 h 348"/>
                <a:gd name="T104" fmla="*/ 317 w 376"/>
                <a:gd name="T105" fmla="*/ 250 h 348"/>
                <a:gd name="T106" fmla="*/ 322 w 376"/>
                <a:gd name="T107" fmla="*/ 275 h 348"/>
                <a:gd name="T108" fmla="*/ 322 w 376"/>
                <a:gd name="T109" fmla="*/ 301 h 348"/>
                <a:gd name="T110" fmla="*/ 317 w 376"/>
                <a:gd name="T111" fmla="*/ 332 h 348"/>
                <a:gd name="T112" fmla="*/ 313 w 376"/>
                <a:gd name="T113" fmla="*/ 348 h 348"/>
                <a:gd name="T114" fmla="*/ 331 w 376"/>
                <a:gd name="T115" fmla="*/ 326 h 348"/>
                <a:gd name="T116" fmla="*/ 351 w 376"/>
                <a:gd name="T117" fmla="*/ 291 h 348"/>
                <a:gd name="T118" fmla="*/ 370 w 376"/>
                <a:gd name="T119" fmla="*/ 242 h 348"/>
                <a:gd name="T120" fmla="*/ 375 w 376"/>
                <a:gd name="T121" fmla="*/ 213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6" h="348">
                  <a:moveTo>
                    <a:pt x="375" y="213"/>
                  </a:moveTo>
                  <a:lnTo>
                    <a:pt x="375" y="213"/>
                  </a:lnTo>
                  <a:lnTo>
                    <a:pt x="376" y="191"/>
                  </a:lnTo>
                  <a:lnTo>
                    <a:pt x="376" y="170"/>
                  </a:lnTo>
                  <a:lnTo>
                    <a:pt x="373" y="149"/>
                  </a:lnTo>
                  <a:lnTo>
                    <a:pt x="369" y="129"/>
                  </a:lnTo>
                  <a:lnTo>
                    <a:pt x="361" y="111"/>
                  </a:lnTo>
                  <a:lnTo>
                    <a:pt x="353" y="94"/>
                  </a:lnTo>
                  <a:lnTo>
                    <a:pt x="342" y="76"/>
                  </a:lnTo>
                  <a:lnTo>
                    <a:pt x="328" y="61"/>
                  </a:lnTo>
                  <a:lnTo>
                    <a:pt x="314" y="47"/>
                  </a:lnTo>
                  <a:lnTo>
                    <a:pt x="297" y="35"/>
                  </a:lnTo>
                  <a:lnTo>
                    <a:pt x="279" y="24"/>
                  </a:lnTo>
                  <a:lnTo>
                    <a:pt x="258" y="14"/>
                  </a:lnTo>
                  <a:lnTo>
                    <a:pt x="237" y="8"/>
                  </a:lnTo>
                  <a:lnTo>
                    <a:pt x="214" y="4"/>
                  </a:lnTo>
                  <a:lnTo>
                    <a:pt x="189" y="0"/>
                  </a:lnTo>
                  <a:lnTo>
                    <a:pt x="162" y="2"/>
                  </a:lnTo>
                  <a:lnTo>
                    <a:pt x="162" y="2"/>
                  </a:lnTo>
                  <a:lnTo>
                    <a:pt x="147" y="4"/>
                  </a:lnTo>
                  <a:lnTo>
                    <a:pt x="133" y="8"/>
                  </a:lnTo>
                  <a:lnTo>
                    <a:pt x="124" y="13"/>
                  </a:lnTo>
                  <a:lnTo>
                    <a:pt x="117" y="19"/>
                  </a:lnTo>
                  <a:lnTo>
                    <a:pt x="113" y="25"/>
                  </a:lnTo>
                  <a:lnTo>
                    <a:pt x="111" y="30"/>
                  </a:lnTo>
                  <a:lnTo>
                    <a:pt x="111" y="35"/>
                  </a:lnTo>
                  <a:lnTo>
                    <a:pt x="113" y="36"/>
                  </a:lnTo>
                  <a:lnTo>
                    <a:pt x="113" y="36"/>
                  </a:lnTo>
                  <a:lnTo>
                    <a:pt x="108" y="33"/>
                  </a:lnTo>
                  <a:lnTo>
                    <a:pt x="100" y="30"/>
                  </a:lnTo>
                  <a:lnTo>
                    <a:pt x="94" y="30"/>
                  </a:lnTo>
                  <a:lnTo>
                    <a:pt x="90" y="30"/>
                  </a:lnTo>
                  <a:lnTo>
                    <a:pt x="83" y="33"/>
                  </a:lnTo>
                  <a:lnTo>
                    <a:pt x="77" y="36"/>
                  </a:lnTo>
                  <a:lnTo>
                    <a:pt x="77" y="36"/>
                  </a:lnTo>
                  <a:lnTo>
                    <a:pt x="52" y="58"/>
                  </a:lnTo>
                  <a:lnTo>
                    <a:pt x="34" y="80"/>
                  </a:lnTo>
                  <a:lnTo>
                    <a:pt x="18" y="101"/>
                  </a:lnTo>
                  <a:lnTo>
                    <a:pt x="12" y="111"/>
                  </a:lnTo>
                  <a:lnTo>
                    <a:pt x="7" y="121"/>
                  </a:lnTo>
                  <a:lnTo>
                    <a:pt x="4" y="132"/>
                  </a:lnTo>
                  <a:lnTo>
                    <a:pt x="3" y="142"/>
                  </a:lnTo>
                  <a:lnTo>
                    <a:pt x="1" y="151"/>
                  </a:lnTo>
                  <a:lnTo>
                    <a:pt x="0" y="160"/>
                  </a:lnTo>
                  <a:lnTo>
                    <a:pt x="1" y="170"/>
                  </a:lnTo>
                  <a:lnTo>
                    <a:pt x="3" y="179"/>
                  </a:lnTo>
                  <a:lnTo>
                    <a:pt x="6" y="187"/>
                  </a:lnTo>
                  <a:lnTo>
                    <a:pt x="9" y="196"/>
                  </a:lnTo>
                  <a:lnTo>
                    <a:pt x="9" y="196"/>
                  </a:lnTo>
                  <a:lnTo>
                    <a:pt x="15" y="207"/>
                  </a:lnTo>
                  <a:lnTo>
                    <a:pt x="18" y="219"/>
                  </a:lnTo>
                  <a:lnTo>
                    <a:pt x="23" y="239"/>
                  </a:lnTo>
                  <a:lnTo>
                    <a:pt x="24" y="253"/>
                  </a:lnTo>
                  <a:lnTo>
                    <a:pt x="26" y="258"/>
                  </a:lnTo>
                  <a:lnTo>
                    <a:pt x="26" y="258"/>
                  </a:lnTo>
                  <a:lnTo>
                    <a:pt x="26" y="247"/>
                  </a:lnTo>
                  <a:lnTo>
                    <a:pt x="28" y="236"/>
                  </a:lnTo>
                  <a:lnTo>
                    <a:pt x="31" y="221"/>
                  </a:lnTo>
                  <a:lnTo>
                    <a:pt x="35" y="204"/>
                  </a:lnTo>
                  <a:lnTo>
                    <a:pt x="45" y="185"/>
                  </a:lnTo>
                  <a:lnTo>
                    <a:pt x="55" y="166"/>
                  </a:lnTo>
                  <a:lnTo>
                    <a:pt x="63" y="157"/>
                  </a:lnTo>
                  <a:lnTo>
                    <a:pt x="71" y="148"/>
                  </a:lnTo>
                  <a:lnTo>
                    <a:pt x="71" y="148"/>
                  </a:lnTo>
                  <a:lnTo>
                    <a:pt x="90" y="128"/>
                  </a:lnTo>
                  <a:lnTo>
                    <a:pt x="108" y="106"/>
                  </a:lnTo>
                  <a:lnTo>
                    <a:pt x="125" y="84"/>
                  </a:lnTo>
                  <a:lnTo>
                    <a:pt x="125" y="84"/>
                  </a:lnTo>
                  <a:lnTo>
                    <a:pt x="124" y="89"/>
                  </a:lnTo>
                  <a:lnTo>
                    <a:pt x="124" y="94"/>
                  </a:lnTo>
                  <a:lnTo>
                    <a:pt x="125" y="100"/>
                  </a:lnTo>
                  <a:lnTo>
                    <a:pt x="130" y="107"/>
                  </a:lnTo>
                  <a:lnTo>
                    <a:pt x="138" y="115"/>
                  </a:lnTo>
                  <a:lnTo>
                    <a:pt x="150" y="125"/>
                  </a:lnTo>
                  <a:lnTo>
                    <a:pt x="170" y="134"/>
                  </a:lnTo>
                  <a:lnTo>
                    <a:pt x="170" y="134"/>
                  </a:lnTo>
                  <a:lnTo>
                    <a:pt x="195" y="145"/>
                  </a:lnTo>
                  <a:lnTo>
                    <a:pt x="218" y="156"/>
                  </a:lnTo>
                  <a:lnTo>
                    <a:pt x="240" y="168"/>
                  </a:lnTo>
                  <a:lnTo>
                    <a:pt x="257" y="179"/>
                  </a:lnTo>
                  <a:lnTo>
                    <a:pt x="271" y="190"/>
                  </a:lnTo>
                  <a:lnTo>
                    <a:pt x="283" y="202"/>
                  </a:lnTo>
                  <a:lnTo>
                    <a:pt x="293" y="214"/>
                  </a:lnTo>
                  <a:lnTo>
                    <a:pt x="299" y="227"/>
                  </a:lnTo>
                  <a:lnTo>
                    <a:pt x="299" y="227"/>
                  </a:lnTo>
                  <a:lnTo>
                    <a:pt x="297" y="218"/>
                  </a:lnTo>
                  <a:lnTo>
                    <a:pt x="291" y="207"/>
                  </a:lnTo>
                  <a:lnTo>
                    <a:pt x="283" y="196"/>
                  </a:lnTo>
                  <a:lnTo>
                    <a:pt x="271" y="183"/>
                  </a:lnTo>
                  <a:lnTo>
                    <a:pt x="252" y="170"/>
                  </a:lnTo>
                  <a:lnTo>
                    <a:pt x="231" y="156"/>
                  </a:lnTo>
                  <a:lnTo>
                    <a:pt x="204" y="142"/>
                  </a:lnTo>
                  <a:lnTo>
                    <a:pt x="172" y="129"/>
                  </a:lnTo>
                  <a:lnTo>
                    <a:pt x="172" y="129"/>
                  </a:lnTo>
                  <a:lnTo>
                    <a:pt x="179" y="131"/>
                  </a:lnTo>
                  <a:lnTo>
                    <a:pt x="201" y="138"/>
                  </a:lnTo>
                  <a:lnTo>
                    <a:pt x="215" y="145"/>
                  </a:lnTo>
                  <a:lnTo>
                    <a:pt x="231" y="152"/>
                  </a:lnTo>
                  <a:lnTo>
                    <a:pt x="246" y="162"/>
                  </a:lnTo>
                  <a:lnTo>
                    <a:pt x="262" y="173"/>
                  </a:lnTo>
                  <a:lnTo>
                    <a:pt x="277" y="185"/>
                  </a:lnTo>
                  <a:lnTo>
                    <a:pt x="291" y="201"/>
                  </a:lnTo>
                  <a:lnTo>
                    <a:pt x="303" y="219"/>
                  </a:lnTo>
                  <a:lnTo>
                    <a:pt x="310" y="228"/>
                  </a:lnTo>
                  <a:lnTo>
                    <a:pt x="313" y="239"/>
                  </a:lnTo>
                  <a:lnTo>
                    <a:pt x="317" y="250"/>
                  </a:lnTo>
                  <a:lnTo>
                    <a:pt x="320" y="263"/>
                  </a:lnTo>
                  <a:lnTo>
                    <a:pt x="322" y="275"/>
                  </a:lnTo>
                  <a:lnTo>
                    <a:pt x="322" y="287"/>
                  </a:lnTo>
                  <a:lnTo>
                    <a:pt x="322" y="301"/>
                  </a:lnTo>
                  <a:lnTo>
                    <a:pt x="320" y="317"/>
                  </a:lnTo>
                  <a:lnTo>
                    <a:pt x="317" y="332"/>
                  </a:lnTo>
                  <a:lnTo>
                    <a:pt x="313" y="348"/>
                  </a:lnTo>
                  <a:lnTo>
                    <a:pt x="313" y="348"/>
                  </a:lnTo>
                  <a:lnTo>
                    <a:pt x="322" y="339"/>
                  </a:lnTo>
                  <a:lnTo>
                    <a:pt x="331" y="326"/>
                  </a:lnTo>
                  <a:lnTo>
                    <a:pt x="341" y="311"/>
                  </a:lnTo>
                  <a:lnTo>
                    <a:pt x="351" y="291"/>
                  </a:lnTo>
                  <a:lnTo>
                    <a:pt x="362" y="267"/>
                  </a:lnTo>
                  <a:lnTo>
                    <a:pt x="370" y="242"/>
                  </a:lnTo>
                  <a:lnTo>
                    <a:pt x="373" y="227"/>
                  </a:lnTo>
                  <a:lnTo>
                    <a:pt x="375" y="2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 name="Freeform 67">
              <a:extLst>
                <a:ext uri="{FF2B5EF4-FFF2-40B4-BE49-F238E27FC236}">
                  <a16:creationId xmlns:a16="http://schemas.microsoft.com/office/drawing/2014/main" id="{7283D90D-751A-4BA4-8EFC-E111DD5ECC2C}"/>
                </a:ext>
              </a:extLst>
            </p:cNvPr>
            <p:cNvSpPr>
              <a:spLocks/>
            </p:cNvSpPr>
            <p:nvPr/>
          </p:nvSpPr>
          <p:spPr bwMode="auto">
            <a:xfrm>
              <a:off x="8254099" y="1936009"/>
              <a:ext cx="404831" cy="374684"/>
            </a:xfrm>
            <a:custGeom>
              <a:avLst/>
              <a:gdLst>
                <a:gd name="T0" fmla="*/ 375 w 376"/>
                <a:gd name="T1" fmla="*/ 213 h 348"/>
                <a:gd name="T2" fmla="*/ 376 w 376"/>
                <a:gd name="T3" fmla="*/ 170 h 348"/>
                <a:gd name="T4" fmla="*/ 369 w 376"/>
                <a:gd name="T5" fmla="*/ 129 h 348"/>
                <a:gd name="T6" fmla="*/ 353 w 376"/>
                <a:gd name="T7" fmla="*/ 94 h 348"/>
                <a:gd name="T8" fmla="*/ 328 w 376"/>
                <a:gd name="T9" fmla="*/ 61 h 348"/>
                <a:gd name="T10" fmla="*/ 297 w 376"/>
                <a:gd name="T11" fmla="*/ 35 h 348"/>
                <a:gd name="T12" fmla="*/ 258 w 376"/>
                <a:gd name="T13" fmla="*/ 14 h 348"/>
                <a:gd name="T14" fmla="*/ 214 w 376"/>
                <a:gd name="T15" fmla="*/ 4 h 348"/>
                <a:gd name="T16" fmla="*/ 162 w 376"/>
                <a:gd name="T17" fmla="*/ 2 h 348"/>
                <a:gd name="T18" fmla="*/ 147 w 376"/>
                <a:gd name="T19" fmla="*/ 4 h 348"/>
                <a:gd name="T20" fmla="*/ 124 w 376"/>
                <a:gd name="T21" fmla="*/ 13 h 348"/>
                <a:gd name="T22" fmla="*/ 113 w 376"/>
                <a:gd name="T23" fmla="*/ 25 h 348"/>
                <a:gd name="T24" fmla="*/ 111 w 376"/>
                <a:gd name="T25" fmla="*/ 35 h 348"/>
                <a:gd name="T26" fmla="*/ 113 w 376"/>
                <a:gd name="T27" fmla="*/ 36 h 348"/>
                <a:gd name="T28" fmla="*/ 100 w 376"/>
                <a:gd name="T29" fmla="*/ 30 h 348"/>
                <a:gd name="T30" fmla="*/ 90 w 376"/>
                <a:gd name="T31" fmla="*/ 30 h 348"/>
                <a:gd name="T32" fmla="*/ 77 w 376"/>
                <a:gd name="T33" fmla="*/ 36 h 348"/>
                <a:gd name="T34" fmla="*/ 52 w 376"/>
                <a:gd name="T35" fmla="*/ 58 h 348"/>
                <a:gd name="T36" fmla="*/ 18 w 376"/>
                <a:gd name="T37" fmla="*/ 101 h 348"/>
                <a:gd name="T38" fmla="*/ 7 w 376"/>
                <a:gd name="T39" fmla="*/ 121 h 348"/>
                <a:gd name="T40" fmla="*/ 3 w 376"/>
                <a:gd name="T41" fmla="*/ 142 h 348"/>
                <a:gd name="T42" fmla="*/ 0 w 376"/>
                <a:gd name="T43" fmla="*/ 160 h 348"/>
                <a:gd name="T44" fmla="*/ 3 w 376"/>
                <a:gd name="T45" fmla="*/ 179 h 348"/>
                <a:gd name="T46" fmla="*/ 9 w 376"/>
                <a:gd name="T47" fmla="*/ 196 h 348"/>
                <a:gd name="T48" fmla="*/ 15 w 376"/>
                <a:gd name="T49" fmla="*/ 207 h 348"/>
                <a:gd name="T50" fmla="*/ 23 w 376"/>
                <a:gd name="T51" fmla="*/ 239 h 348"/>
                <a:gd name="T52" fmla="*/ 26 w 376"/>
                <a:gd name="T53" fmla="*/ 258 h 348"/>
                <a:gd name="T54" fmla="*/ 26 w 376"/>
                <a:gd name="T55" fmla="*/ 247 h 348"/>
                <a:gd name="T56" fmla="*/ 31 w 376"/>
                <a:gd name="T57" fmla="*/ 221 h 348"/>
                <a:gd name="T58" fmla="*/ 45 w 376"/>
                <a:gd name="T59" fmla="*/ 185 h 348"/>
                <a:gd name="T60" fmla="*/ 63 w 376"/>
                <a:gd name="T61" fmla="*/ 157 h 348"/>
                <a:gd name="T62" fmla="*/ 71 w 376"/>
                <a:gd name="T63" fmla="*/ 148 h 348"/>
                <a:gd name="T64" fmla="*/ 108 w 376"/>
                <a:gd name="T65" fmla="*/ 106 h 348"/>
                <a:gd name="T66" fmla="*/ 125 w 376"/>
                <a:gd name="T67" fmla="*/ 84 h 348"/>
                <a:gd name="T68" fmla="*/ 124 w 376"/>
                <a:gd name="T69" fmla="*/ 94 h 348"/>
                <a:gd name="T70" fmla="*/ 130 w 376"/>
                <a:gd name="T71" fmla="*/ 107 h 348"/>
                <a:gd name="T72" fmla="*/ 150 w 376"/>
                <a:gd name="T73" fmla="*/ 125 h 348"/>
                <a:gd name="T74" fmla="*/ 170 w 376"/>
                <a:gd name="T75" fmla="*/ 134 h 348"/>
                <a:gd name="T76" fmla="*/ 218 w 376"/>
                <a:gd name="T77" fmla="*/ 156 h 348"/>
                <a:gd name="T78" fmla="*/ 257 w 376"/>
                <a:gd name="T79" fmla="*/ 179 h 348"/>
                <a:gd name="T80" fmla="*/ 283 w 376"/>
                <a:gd name="T81" fmla="*/ 202 h 348"/>
                <a:gd name="T82" fmla="*/ 299 w 376"/>
                <a:gd name="T83" fmla="*/ 227 h 348"/>
                <a:gd name="T84" fmla="*/ 297 w 376"/>
                <a:gd name="T85" fmla="*/ 218 h 348"/>
                <a:gd name="T86" fmla="*/ 283 w 376"/>
                <a:gd name="T87" fmla="*/ 196 h 348"/>
                <a:gd name="T88" fmla="*/ 252 w 376"/>
                <a:gd name="T89" fmla="*/ 170 h 348"/>
                <a:gd name="T90" fmla="*/ 204 w 376"/>
                <a:gd name="T91" fmla="*/ 142 h 348"/>
                <a:gd name="T92" fmla="*/ 172 w 376"/>
                <a:gd name="T93" fmla="*/ 129 h 348"/>
                <a:gd name="T94" fmla="*/ 201 w 376"/>
                <a:gd name="T95" fmla="*/ 138 h 348"/>
                <a:gd name="T96" fmla="*/ 231 w 376"/>
                <a:gd name="T97" fmla="*/ 152 h 348"/>
                <a:gd name="T98" fmla="*/ 262 w 376"/>
                <a:gd name="T99" fmla="*/ 173 h 348"/>
                <a:gd name="T100" fmla="*/ 291 w 376"/>
                <a:gd name="T101" fmla="*/ 201 h 348"/>
                <a:gd name="T102" fmla="*/ 310 w 376"/>
                <a:gd name="T103" fmla="*/ 228 h 348"/>
                <a:gd name="T104" fmla="*/ 317 w 376"/>
                <a:gd name="T105" fmla="*/ 250 h 348"/>
                <a:gd name="T106" fmla="*/ 322 w 376"/>
                <a:gd name="T107" fmla="*/ 275 h 348"/>
                <a:gd name="T108" fmla="*/ 322 w 376"/>
                <a:gd name="T109" fmla="*/ 301 h 348"/>
                <a:gd name="T110" fmla="*/ 317 w 376"/>
                <a:gd name="T111" fmla="*/ 332 h 348"/>
                <a:gd name="T112" fmla="*/ 313 w 376"/>
                <a:gd name="T113" fmla="*/ 348 h 348"/>
                <a:gd name="T114" fmla="*/ 331 w 376"/>
                <a:gd name="T115" fmla="*/ 326 h 348"/>
                <a:gd name="T116" fmla="*/ 351 w 376"/>
                <a:gd name="T117" fmla="*/ 291 h 348"/>
                <a:gd name="T118" fmla="*/ 370 w 376"/>
                <a:gd name="T119" fmla="*/ 242 h 348"/>
                <a:gd name="T120" fmla="*/ 375 w 376"/>
                <a:gd name="T121" fmla="*/ 213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6" h="348">
                  <a:moveTo>
                    <a:pt x="375" y="213"/>
                  </a:moveTo>
                  <a:lnTo>
                    <a:pt x="375" y="213"/>
                  </a:lnTo>
                  <a:lnTo>
                    <a:pt x="376" y="191"/>
                  </a:lnTo>
                  <a:lnTo>
                    <a:pt x="376" y="170"/>
                  </a:lnTo>
                  <a:lnTo>
                    <a:pt x="373" y="149"/>
                  </a:lnTo>
                  <a:lnTo>
                    <a:pt x="369" y="129"/>
                  </a:lnTo>
                  <a:lnTo>
                    <a:pt x="361" y="111"/>
                  </a:lnTo>
                  <a:lnTo>
                    <a:pt x="353" y="94"/>
                  </a:lnTo>
                  <a:lnTo>
                    <a:pt x="342" y="76"/>
                  </a:lnTo>
                  <a:lnTo>
                    <a:pt x="328" y="61"/>
                  </a:lnTo>
                  <a:lnTo>
                    <a:pt x="314" y="47"/>
                  </a:lnTo>
                  <a:lnTo>
                    <a:pt x="297" y="35"/>
                  </a:lnTo>
                  <a:lnTo>
                    <a:pt x="279" y="24"/>
                  </a:lnTo>
                  <a:lnTo>
                    <a:pt x="258" y="14"/>
                  </a:lnTo>
                  <a:lnTo>
                    <a:pt x="237" y="8"/>
                  </a:lnTo>
                  <a:lnTo>
                    <a:pt x="214" y="4"/>
                  </a:lnTo>
                  <a:lnTo>
                    <a:pt x="189" y="0"/>
                  </a:lnTo>
                  <a:lnTo>
                    <a:pt x="162" y="2"/>
                  </a:lnTo>
                  <a:lnTo>
                    <a:pt x="162" y="2"/>
                  </a:lnTo>
                  <a:lnTo>
                    <a:pt x="147" y="4"/>
                  </a:lnTo>
                  <a:lnTo>
                    <a:pt x="133" y="8"/>
                  </a:lnTo>
                  <a:lnTo>
                    <a:pt x="124" y="13"/>
                  </a:lnTo>
                  <a:lnTo>
                    <a:pt x="117" y="19"/>
                  </a:lnTo>
                  <a:lnTo>
                    <a:pt x="113" y="25"/>
                  </a:lnTo>
                  <a:lnTo>
                    <a:pt x="111" y="30"/>
                  </a:lnTo>
                  <a:lnTo>
                    <a:pt x="111" y="35"/>
                  </a:lnTo>
                  <a:lnTo>
                    <a:pt x="113" y="36"/>
                  </a:lnTo>
                  <a:lnTo>
                    <a:pt x="113" y="36"/>
                  </a:lnTo>
                  <a:lnTo>
                    <a:pt x="108" y="33"/>
                  </a:lnTo>
                  <a:lnTo>
                    <a:pt x="100" y="30"/>
                  </a:lnTo>
                  <a:lnTo>
                    <a:pt x="94" y="30"/>
                  </a:lnTo>
                  <a:lnTo>
                    <a:pt x="90" y="30"/>
                  </a:lnTo>
                  <a:lnTo>
                    <a:pt x="83" y="33"/>
                  </a:lnTo>
                  <a:lnTo>
                    <a:pt x="77" y="36"/>
                  </a:lnTo>
                  <a:lnTo>
                    <a:pt x="77" y="36"/>
                  </a:lnTo>
                  <a:lnTo>
                    <a:pt x="52" y="58"/>
                  </a:lnTo>
                  <a:lnTo>
                    <a:pt x="34" y="80"/>
                  </a:lnTo>
                  <a:lnTo>
                    <a:pt x="18" y="101"/>
                  </a:lnTo>
                  <a:lnTo>
                    <a:pt x="12" y="111"/>
                  </a:lnTo>
                  <a:lnTo>
                    <a:pt x="7" y="121"/>
                  </a:lnTo>
                  <a:lnTo>
                    <a:pt x="4" y="132"/>
                  </a:lnTo>
                  <a:lnTo>
                    <a:pt x="3" y="142"/>
                  </a:lnTo>
                  <a:lnTo>
                    <a:pt x="1" y="151"/>
                  </a:lnTo>
                  <a:lnTo>
                    <a:pt x="0" y="160"/>
                  </a:lnTo>
                  <a:lnTo>
                    <a:pt x="1" y="170"/>
                  </a:lnTo>
                  <a:lnTo>
                    <a:pt x="3" y="179"/>
                  </a:lnTo>
                  <a:lnTo>
                    <a:pt x="6" y="187"/>
                  </a:lnTo>
                  <a:lnTo>
                    <a:pt x="9" y="196"/>
                  </a:lnTo>
                  <a:lnTo>
                    <a:pt x="9" y="196"/>
                  </a:lnTo>
                  <a:lnTo>
                    <a:pt x="15" y="207"/>
                  </a:lnTo>
                  <a:lnTo>
                    <a:pt x="18" y="219"/>
                  </a:lnTo>
                  <a:lnTo>
                    <a:pt x="23" y="239"/>
                  </a:lnTo>
                  <a:lnTo>
                    <a:pt x="24" y="253"/>
                  </a:lnTo>
                  <a:lnTo>
                    <a:pt x="26" y="258"/>
                  </a:lnTo>
                  <a:lnTo>
                    <a:pt x="26" y="258"/>
                  </a:lnTo>
                  <a:lnTo>
                    <a:pt x="26" y="247"/>
                  </a:lnTo>
                  <a:lnTo>
                    <a:pt x="28" y="236"/>
                  </a:lnTo>
                  <a:lnTo>
                    <a:pt x="31" y="221"/>
                  </a:lnTo>
                  <a:lnTo>
                    <a:pt x="35" y="204"/>
                  </a:lnTo>
                  <a:lnTo>
                    <a:pt x="45" y="185"/>
                  </a:lnTo>
                  <a:lnTo>
                    <a:pt x="55" y="166"/>
                  </a:lnTo>
                  <a:lnTo>
                    <a:pt x="63" y="157"/>
                  </a:lnTo>
                  <a:lnTo>
                    <a:pt x="71" y="148"/>
                  </a:lnTo>
                  <a:lnTo>
                    <a:pt x="71" y="148"/>
                  </a:lnTo>
                  <a:lnTo>
                    <a:pt x="90" y="128"/>
                  </a:lnTo>
                  <a:lnTo>
                    <a:pt x="108" y="106"/>
                  </a:lnTo>
                  <a:lnTo>
                    <a:pt x="125" y="84"/>
                  </a:lnTo>
                  <a:lnTo>
                    <a:pt x="125" y="84"/>
                  </a:lnTo>
                  <a:lnTo>
                    <a:pt x="124" y="89"/>
                  </a:lnTo>
                  <a:lnTo>
                    <a:pt x="124" y="94"/>
                  </a:lnTo>
                  <a:lnTo>
                    <a:pt x="125" y="100"/>
                  </a:lnTo>
                  <a:lnTo>
                    <a:pt x="130" y="107"/>
                  </a:lnTo>
                  <a:lnTo>
                    <a:pt x="138" y="115"/>
                  </a:lnTo>
                  <a:lnTo>
                    <a:pt x="150" y="125"/>
                  </a:lnTo>
                  <a:lnTo>
                    <a:pt x="170" y="134"/>
                  </a:lnTo>
                  <a:lnTo>
                    <a:pt x="170" y="134"/>
                  </a:lnTo>
                  <a:lnTo>
                    <a:pt x="195" y="145"/>
                  </a:lnTo>
                  <a:lnTo>
                    <a:pt x="218" y="156"/>
                  </a:lnTo>
                  <a:lnTo>
                    <a:pt x="240" y="168"/>
                  </a:lnTo>
                  <a:lnTo>
                    <a:pt x="257" y="179"/>
                  </a:lnTo>
                  <a:lnTo>
                    <a:pt x="271" y="190"/>
                  </a:lnTo>
                  <a:lnTo>
                    <a:pt x="283" y="202"/>
                  </a:lnTo>
                  <a:lnTo>
                    <a:pt x="293" y="214"/>
                  </a:lnTo>
                  <a:lnTo>
                    <a:pt x="299" y="227"/>
                  </a:lnTo>
                  <a:lnTo>
                    <a:pt x="299" y="227"/>
                  </a:lnTo>
                  <a:lnTo>
                    <a:pt x="297" y="218"/>
                  </a:lnTo>
                  <a:lnTo>
                    <a:pt x="291" y="207"/>
                  </a:lnTo>
                  <a:lnTo>
                    <a:pt x="283" y="196"/>
                  </a:lnTo>
                  <a:lnTo>
                    <a:pt x="271" y="183"/>
                  </a:lnTo>
                  <a:lnTo>
                    <a:pt x="252" y="170"/>
                  </a:lnTo>
                  <a:lnTo>
                    <a:pt x="231" y="156"/>
                  </a:lnTo>
                  <a:lnTo>
                    <a:pt x="204" y="142"/>
                  </a:lnTo>
                  <a:lnTo>
                    <a:pt x="172" y="129"/>
                  </a:lnTo>
                  <a:lnTo>
                    <a:pt x="172" y="129"/>
                  </a:lnTo>
                  <a:lnTo>
                    <a:pt x="179" y="131"/>
                  </a:lnTo>
                  <a:lnTo>
                    <a:pt x="201" y="138"/>
                  </a:lnTo>
                  <a:lnTo>
                    <a:pt x="215" y="145"/>
                  </a:lnTo>
                  <a:lnTo>
                    <a:pt x="231" y="152"/>
                  </a:lnTo>
                  <a:lnTo>
                    <a:pt x="246" y="162"/>
                  </a:lnTo>
                  <a:lnTo>
                    <a:pt x="262" y="173"/>
                  </a:lnTo>
                  <a:lnTo>
                    <a:pt x="277" y="185"/>
                  </a:lnTo>
                  <a:lnTo>
                    <a:pt x="291" y="201"/>
                  </a:lnTo>
                  <a:lnTo>
                    <a:pt x="303" y="219"/>
                  </a:lnTo>
                  <a:lnTo>
                    <a:pt x="310" y="228"/>
                  </a:lnTo>
                  <a:lnTo>
                    <a:pt x="313" y="239"/>
                  </a:lnTo>
                  <a:lnTo>
                    <a:pt x="317" y="250"/>
                  </a:lnTo>
                  <a:lnTo>
                    <a:pt x="320" y="263"/>
                  </a:lnTo>
                  <a:lnTo>
                    <a:pt x="322" y="275"/>
                  </a:lnTo>
                  <a:lnTo>
                    <a:pt x="322" y="287"/>
                  </a:lnTo>
                  <a:lnTo>
                    <a:pt x="322" y="301"/>
                  </a:lnTo>
                  <a:lnTo>
                    <a:pt x="320" y="317"/>
                  </a:lnTo>
                  <a:lnTo>
                    <a:pt x="317" y="332"/>
                  </a:lnTo>
                  <a:lnTo>
                    <a:pt x="313" y="348"/>
                  </a:lnTo>
                  <a:lnTo>
                    <a:pt x="313" y="348"/>
                  </a:lnTo>
                  <a:lnTo>
                    <a:pt x="322" y="339"/>
                  </a:lnTo>
                  <a:lnTo>
                    <a:pt x="331" y="326"/>
                  </a:lnTo>
                  <a:lnTo>
                    <a:pt x="341" y="311"/>
                  </a:lnTo>
                  <a:lnTo>
                    <a:pt x="351" y="291"/>
                  </a:lnTo>
                  <a:lnTo>
                    <a:pt x="362" y="267"/>
                  </a:lnTo>
                  <a:lnTo>
                    <a:pt x="370" y="242"/>
                  </a:lnTo>
                  <a:lnTo>
                    <a:pt x="373" y="227"/>
                  </a:lnTo>
                  <a:lnTo>
                    <a:pt x="375" y="2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 name="Freeform 68">
              <a:extLst>
                <a:ext uri="{FF2B5EF4-FFF2-40B4-BE49-F238E27FC236}">
                  <a16:creationId xmlns:a16="http://schemas.microsoft.com/office/drawing/2014/main" id="{48CA711B-4E44-46CE-B84A-4090B059ECEC}"/>
                </a:ext>
              </a:extLst>
            </p:cNvPr>
            <p:cNvSpPr>
              <a:spLocks/>
            </p:cNvSpPr>
            <p:nvPr/>
          </p:nvSpPr>
          <p:spPr bwMode="auto">
            <a:xfrm>
              <a:off x="8361767" y="2383907"/>
              <a:ext cx="90441" cy="93671"/>
            </a:xfrm>
            <a:custGeom>
              <a:avLst/>
              <a:gdLst>
                <a:gd name="T0" fmla="*/ 0 w 84"/>
                <a:gd name="T1" fmla="*/ 0 h 87"/>
                <a:gd name="T2" fmla="*/ 0 w 84"/>
                <a:gd name="T3" fmla="*/ 17 h 87"/>
                <a:gd name="T4" fmla="*/ 0 w 84"/>
                <a:gd name="T5" fmla="*/ 17 h 87"/>
                <a:gd name="T6" fmla="*/ 2 w 84"/>
                <a:gd name="T7" fmla="*/ 34 h 87"/>
                <a:gd name="T8" fmla="*/ 7 w 84"/>
                <a:gd name="T9" fmla="*/ 48 h 87"/>
                <a:gd name="T10" fmla="*/ 13 w 84"/>
                <a:gd name="T11" fmla="*/ 59 h 87"/>
                <a:gd name="T12" fmla="*/ 22 w 84"/>
                <a:gd name="T13" fmla="*/ 70 h 87"/>
                <a:gd name="T14" fmla="*/ 31 w 84"/>
                <a:gd name="T15" fmla="*/ 76 h 87"/>
                <a:gd name="T16" fmla="*/ 44 w 84"/>
                <a:gd name="T17" fmla="*/ 82 h 87"/>
                <a:gd name="T18" fmla="*/ 56 w 84"/>
                <a:gd name="T19" fmla="*/ 85 h 87"/>
                <a:gd name="T20" fmla="*/ 69 w 84"/>
                <a:gd name="T21" fmla="*/ 87 h 87"/>
                <a:gd name="T22" fmla="*/ 69 w 84"/>
                <a:gd name="T23" fmla="*/ 87 h 87"/>
                <a:gd name="T24" fmla="*/ 70 w 84"/>
                <a:gd name="T25" fmla="*/ 87 h 87"/>
                <a:gd name="T26" fmla="*/ 70 w 84"/>
                <a:gd name="T27" fmla="*/ 87 h 87"/>
                <a:gd name="T28" fmla="*/ 84 w 84"/>
                <a:gd name="T29" fmla="*/ 85 h 87"/>
                <a:gd name="T30" fmla="*/ 84 w 84"/>
                <a:gd name="T31" fmla="*/ 30 h 87"/>
                <a:gd name="T32" fmla="*/ 84 w 84"/>
                <a:gd name="T33" fmla="*/ 30 h 87"/>
                <a:gd name="T34" fmla="*/ 83 w 84"/>
                <a:gd name="T35" fmla="*/ 30 h 87"/>
                <a:gd name="T36" fmla="*/ 83 w 84"/>
                <a:gd name="T37" fmla="*/ 30 h 87"/>
                <a:gd name="T38" fmla="*/ 72 w 84"/>
                <a:gd name="T39" fmla="*/ 30 h 87"/>
                <a:gd name="T40" fmla="*/ 61 w 84"/>
                <a:gd name="T41" fmla="*/ 28 h 87"/>
                <a:gd name="T42" fmla="*/ 50 w 84"/>
                <a:gd name="T43" fmla="*/ 25 h 87"/>
                <a:gd name="T44" fmla="*/ 39 w 84"/>
                <a:gd name="T45" fmla="*/ 22 h 87"/>
                <a:gd name="T46" fmla="*/ 19 w 84"/>
                <a:gd name="T47" fmla="*/ 13 h 87"/>
                <a:gd name="T48" fmla="*/ 0 w 84"/>
                <a:gd name="T4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87">
                  <a:moveTo>
                    <a:pt x="0" y="0"/>
                  </a:moveTo>
                  <a:lnTo>
                    <a:pt x="0" y="17"/>
                  </a:lnTo>
                  <a:lnTo>
                    <a:pt x="0" y="17"/>
                  </a:lnTo>
                  <a:lnTo>
                    <a:pt x="2" y="34"/>
                  </a:lnTo>
                  <a:lnTo>
                    <a:pt x="7" y="48"/>
                  </a:lnTo>
                  <a:lnTo>
                    <a:pt x="13" y="59"/>
                  </a:lnTo>
                  <a:lnTo>
                    <a:pt x="22" y="70"/>
                  </a:lnTo>
                  <a:lnTo>
                    <a:pt x="31" y="76"/>
                  </a:lnTo>
                  <a:lnTo>
                    <a:pt x="44" y="82"/>
                  </a:lnTo>
                  <a:lnTo>
                    <a:pt x="56" y="85"/>
                  </a:lnTo>
                  <a:lnTo>
                    <a:pt x="69" y="87"/>
                  </a:lnTo>
                  <a:lnTo>
                    <a:pt x="69" y="87"/>
                  </a:lnTo>
                  <a:lnTo>
                    <a:pt x="70" y="87"/>
                  </a:lnTo>
                  <a:lnTo>
                    <a:pt x="70" y="87"/>
                  </a:lnTo>
                  <a:lnTo>
                    <a:pt x="84" y="85"/>
                  </a:lnTo>
                  <a:lnTo>
                    <a:pt x="84" y="30"/>
                  </a:lnTo>
                  <a:lnTo>
                    <a:pt x="84" y="30"/>
                  </a:lnTo>
                  <a:lnTo>
                    <a:pt x="83" y="30"/>
                  </a:lnTo>
                  <a:lnTo>
                    <a:pt x="83" y="30"/>
                  </a:lnTo>
                  <a:lnTo>
                    <a:pt x="72" y="30"/>
                  </a:lnTo>
                  <a:lnTo>
                    <a:pt x="61" y="28"/>
                  </a:lnTo>
                  <a:lnTo>
                    <a:pt x="50" y="25"/>
                  </a:lnTo>
                  <a:lnTo>
                    <a:pt x="39" y="22"/>
                  </a:lnTo>
                  <a:lnTo>
                    <a:pt x="19" y="13"/>
                  </a:lnTo>
                  <a:lnTo>
                    <a:pt x="0" y="0"/>
                  </a:lnTo>
                  <a:close/>
                </a:path>
              </a:pathLst>
            </a:custGeom>
            <a:solidFill>
              <a:srgbClr val="9275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 name="Freeform 69">
              <a:extLst>
                <a:ext uri="{FF2B5EF4-FFF2-40B4-BE49-F238E27FC236}">
                  <a16:creationId xmlns:a16="http://schemas.microsoft.com/office/drawing/2014/main" id="{F1A6D4DD-7C34-4EF2-8301-6B377D1C9B48}"/>
                </a:ext>
              </a:extLst>
            </p:cNvPr>
            <p:cNvSpPr>
              <a:spLocks/>
            </p:cNvSpPr>
            <p:nvPr/>
          </p:nvSpPr>
          <p:spPr bwMode="auto">
            <a:xfrm>
              <a:off x="8361767" y="2383907"/>
              <a:ext cx="90441" cy="93671"/>
            </a:xfrm>
            <a:custGeom>
              <a:avLst/>
              <a:gdLst>
                <a:gd name="T0" fmla="*/ 0 w 84"/>
                <a:gd name="T1" fmla="*/ 0 h 87"/>
                <a:gd name="T2" fmla="*/ 0 w 84"/>
                <a:gd name="T3" fmla="*/ 17 h 87"/>
                <a:gd name="T4" fmla="*/ 0 w 84"/>
                <a:gd name="T5" fmla="*/ 17 h 87"/>
                <a:gd name="T6" fmla="*/ 2 w 84"/>
                <a:gd name="T7" fmla="*/ 34 h 87"/>
                <a:gd name="T8" fmla="*/ 7 w 84"/>
                <a:gd name="T9" fmla="*/ 48 h 87"/>
                <a:gd name="T10" fmla="*/ 13 w 84"/>
                <a:gd name="T11" fmla="*/ 59 h 87"/>
                <a:gd name="T12" fmla="*/ 22 w 84"/>
                <a:gd name="T13" fmla="*/ 70 h 87"/>
                <a:gd name="T14" fmla="*/ 31 w 84"/>
                <a:gd name="T15" fmla="*/ 76 h 87"/>
                <a:gd name="T16" fmla="*/ 44 w 84"/>
                <a:gd name="T17" fmla="*/ 82 h 87"/>
                <a:gd name="T18" fmla="*/ 56 w 84"/>
                <a:gd name="T19" fmla="*/ 85 h 87"/>
                <a:gd name="T20" fmla="*/ 69 w 84"/>
                <a:gd name="T21" fmla="*/ 87 h 87"/>
                <a:gd name="T22" fmla="*/ 69 w 84"/>
                <a:gd name="T23" fmla="*/ 87 h 87"/>
                <a:gd name="T24" fmla="*/ 70 w 84"/>
                <a:gd name="T25" fmla="*/ 87 h 87"/>
                <a:gd name="T26" fmla="*/ 70 w 84"/>
                <a:gd name="T27" fmla="*/ 87 h 87"/>
                <a:gd name="T28" fmla="*/ 84 w 84"/>
                <a:gd name="T29" fmla="*/ 85 h 87"/>
                <a:gd name="T30" fmla="*/ 84 w 84"/>
                <a:gd name="T31" fmla="*/ 30 h 87"/>
                <a:gd name="T32" fmla="*/ 84 w 84"/>
                <a:gd name="T33" fmla="*/ 30 h 87"/>
                <a:gd name="T34" fmla="*/ 83 w 84"/>
                <a:gd name="T35" fmla="*/ 30 h 87"/>
                <a:gd name="T36" fmla="*/ 83 w 84"/>
                <a:gd name="T37" fmla="*/ 30 h 87"/>
                <a:gd name="T38" fmla="*/ 72 w 84"/>
                <a:gd name="T39" fmla="*/ 30 h 87"/>
                <a:gd name="T40" fmla="*/ 61 w 84"/>
                <a:gd name="T41" fmla="*/ 28 h 87"/>
                <a:gd name="T42" fmla="*/ 50 w 84"/>
                <a:gd name="T43" fmla="*/ 25 h 87"/>
                <a:gd name="T44" fmla="*/ 39 w 84"/>
                <a:gd name="T45" fmla="*/ 22 h 87"/>
                <a:gd name="T46" fmla="*/ 19 w 84"/>
                <a:gd name="T47" fmla="*/ 13 h 87"/>
                <a:gd name="T48" fmla="*/ 0 w 84"/>
                <a:gd name="T4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87">
                  <a:moveTo>
                    <a:pt x="0" y="0"/>
                  </a:moveTo>
                  <a:lnTo>
                    <a:pt x="0" y="17"/>
                  </a:lnTo>
                  <a:lnTo>
                    <a:pt x="0" y="17"/>
                  </a:lnTo>
                  <a:lnTo>
                    <a:pt x="2" y="34"/>
                  </a:lnTo>
                  <a:lnTo>
                    <a:pt x="7" y="48"/>
                  </a:lnTo>
                  <a:lnTo>
                    <a:pt x="13" y="59"/>
                  </a:lnTo>
                  <a:lnTo>
                    <a:pt x="22" y="70"/>
                  </a:lnTo>
                  <a:lnTo>
                    <a:pt x="31" y="76"/>
                  </a:lnTo>
                  <a:lnTo>
                    <a:pt x="44" y="82"/>
                  </a:lnTo>
                  <a:lnTo>
                    <a:pt x="56" y="85"/>
                  </a:lnTo>
                  <a:lnTo>
                    <a:pt x="69" y="87"/>
                  </a:lnTo>
                  <a:lnTo>
                    <a:pt x="69" y="87"/>
                  </a:lnTo>
                  <a:lnTo>
                    <a:pt x="70" y="87"/>
                  </a:lnTo>
                  <a:lnTo>
                    <a:pt x="70" y="87"/>
                  </a:lnTo>
                  <a:lnTo>
                    <a:pt x="84" y="85"/>
                  </a:lnTo>
                  <a:lnTo>
                    <a:pt x="84" y="30"/>
                  </a:lnTo>
                  <a:lnTo>
                    <a:pt x="84" y="30"/>
                  </a:lnTo>
                  <a:lnTo>
                    <a:pt x="83" y="30"/>
                  </a:lnTo>
                  <a:lnTo>
                    <a:pt x="83" y="30"/>
                  </a:lnTo>
                  <a:lnTo>
                    <a:pt x="72" y="30"/>
                  </a:lnTo>
                  <a:lnTo>
                    <a:pt x="61" y="28"/>
                  </a:lnTo>
                  <a:lnTo>
                    <a:pt x="50" y="25"/>
                  </a:lnTo>
                  <a:lnTo>
                    <a:pt x="39" y="22"/>
                  </a:lnTo>
                  <a:lnTo>
                    <a:pt x="19" y="1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 name="Freeform 70">
              <a:extLst>
                <a:ext uri="{FF2B5EF4-FFF2-40B4-BE49-F238E27FC236}">
                  <a16:creationId xmlns:a16="http://schemas.microsoft.com/office/drawing/2014/main" id="{1E09CD35-97BC-4732-BD81-AC7F58BFE3AE}"/>
                </a:ext>
              </a:extLst>
            </p:cNvPr>
            <p:cNvSpPr>
              <a:spLocks/>
            </p:cNvSpPr>
            <p:nvPr/>
          </p:nvSpPr>
          <p:spPr bwMode="auto">
            <a:xfrm>
              <a:off x="8551262" y="2345147"/>
              <a:ext cx="27994" cy="32300"/>
            </a:xfrm>
            <a:custGeom>
              <a:avLst/>
              <a:gdLst>
                <a:gd name="T0" fmla="*/ 26 w 26"/>
                <a:gd name="T1" fmla="*/ 0 h 30"/>
                <a:gd name="T2" fmla="*/ 26 w 26"/>
                <a:gd name="T3" fmla="*/ 0 h 30"/>
                <a:gd name="T4" fmla="*/ 26 w 26"/>
                <a:gd name="T5" fmla="*/ 0 h 30"/>
                <a:gd name="T6" fmla="*/ 26 w 26"/>
                <a:gd name="T7" fmla="*/ 0 h 30"/>
                <a:gd name="T8" fmla="*/ 13 w 26"/>
                <a:gd name="T9" fmla="*/ 16 h 30"/>
                <a:gd name="T10" fmla="*/ 0 w 26"/>
                <a:gd name="T11" fmla="*/ 30 h 30"/>
                <a:gd name="T12" fmla="*/ 0 w 26"/>
                <a:gd name="T13" fmla="*/ 30 h 30"/>
                <a:gd name="T14" fmla="*/ 0 w 26"/>
                <a:gd name="T15" fmla="*/ 30 h 30"/>
                <a:gd name="T16" fmla="*/ 13 w 26"/>
                <a:gd name="T17" fmla="*/ 16 h 30"/>
                <a:gd name="T18" fmla="*/ 26 w 26"/>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26" y="0"/>
                  </a:moveTo>
                  <a:lnTo>
                    <a:pt x="26" y="0"/>
                  </a:lnTo>
                  <a:lnTo>
                    <a:pt x="26" y="0"/>
                  </a:lnTo>
                  <a:lnTo>
                    <a:pt x="26" y="0"/>
                  </a:lnTo>
                  <a:lnTo>
                    <a:pt x="13" y="16"/>
                  </a:lnTo>
                  <a:lnTo>
                    <a:pt x="0" y="30"/>
                  </a:lnTo>
                  <a:lnTo>
                    <a:pt x="0" y="30"/>
                  </a:lnTo>
                  <a:lnTo>
                    <a:pt x="0" y="30"/>
                  </a:lnTo>
                  <a:lnTo>
                    <a:pt x="13" y="16"/>
                  </a:lnTo>
                  <a:lnTo>
                    <a:pt x="26" y="0"/>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 name="Freeform 71">
              <a:extLst>
                <a:ext uri="{FF2B5EF4-FFF2-40B4-BE49-F238E27FC236}">
                  <a16:creationId xmlns:a16="http://schemas.microsoft.com/office/drawing/2014/main" id="{D7704959-AE12-416D-9629-76C0BDDBDB76}"/>
                </a:ext>
              </a:extLst>
            </p:cNvPr>
            <p:cNvSpPr>
              <a:spLocks/>
            </p:cNvSpPr>
            <p:nvPr/>
          </p:nvSpPr>
          <p:spPr bwMode="auto">
            <a:xfrm>
              <a:off x="8551262" y="2345147"/>
              <a:ext cx="27994" cy="32300"/>
            </a:xfrm>
            <a:custGeom>
              <a:avLst/>
              <a:gdLst>
                <a:gd name="T0" fmla="*/ 26 w 26"/>
                <a:gd name="T1" fmla="*/ 0 h 30"/>
                <a:gd name="T2" fmla="*/ 26 w 26"/>
                <a:gd name="T3" fmla="*/ 0 h 30"/>
                <a:gd name="T4" fmla="*/ 26 w 26"/>
                <a:gd name="T5" fmla="*/ 0 h 30"/>
                <a:gd name="T6" fmla="*/ 26 w 26"/>
                <a:gd name="T7" fmla="*/ 0 h 30"/>
                <a:gd name="T8" fmla="*/ 13 w 26"/>
                <a:gd name="T9" fmla="*/ 16 h 30"/>
                <a:gd name="T10" fmla="*/ 0 w 26"/>
                <a:gd name="T11" fmla="*/ 30 h 30"/>
                <a:gd name="T12" fmla="*/ 0 w 26"/>
                <a:gd name="T13" fmla="*/ 30 h 30"/>
                <a:gd name="T14" fmla="*/ 0 w 26"/>
                <a:gd name="T15" fmla="*/ 30 h 30"/>
                <a:gd name="T16" fmla="*/ 13 w 26"/>
                <a:gd name="T17" fmla="*/ 16 h 30"/>
                <a:gd name="T18" fmla="*/ 26 w 26"/>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26" y="0"/>
                  </a:moveTo>
                  <a:lnTo>
                    <a:pt x="26" y="0"/>
                  </a:lnTo>
                  <a:lnTo>
                    <a:pt x="26" y="0"/>
                  </a:lnTo>
                  <a:lnTo>
                    <a:pt x="26" y="0"/>
                  </a:lnTo>
                  <a:lnTo>
                    <a:pt x="13" y="16"/>
                  </a:lnTo>
                  <a:lnTo>
                    <a:pt x="0" y="30"/>
                  </a:lnTo>
                  <a:lnTo>
                    <a:pt x="0" y="30"/>
                  </a:lnTo>
                  <a:lnTo>
                    <a:pt x="0" y="30"/>
                  </a:lnTo>
                  <a:lnTo>
                    <a:pt x="13" y="16"/>
                  </a:lnTo>
                  <a:lnTo>
                    <a:pt x="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 name="Freeform 72">
              <a:extLst>
                <a:ext uri="{FF2B5EF4-FFF2-40B4-BE49-F238E27FC236}">
                  <a16:creationId xmlns:a16="http://schemas.microsoft.com/office/drawing/2014/main" id="{E7EE29CC-C17C-46F0-B1D9-346614264613}"/>
                </a:ext>
              </a:extLst>
            </p:cNvPr>
            <p:cNvSpPr>
              <a:spLocks/>
            </p:cNvSpPr>
            <p:nvPr/>
          </p:nvSpPr>
          <p:spPr bwMode="auto">
            <a:xfrm>
              <a:off x="8579256" y="2341917"/>
              <a:ext cx="3230" cy="3230"/>
            </a:xfrm>
            <a:custGeom>
              <a:avLst/>
              <a:gdLst>
                <a:gd name="T0" fmla="*/ 3 w 3"/>
                <a:gd name="T1" fmla="*/ 0 h 3"/>
                <a:gd name="T2" fmla="*/ 3 w 3"/>
                <a:gd name="T3" fmla="*/ 0 h 3"/>
                <a:gd name="T4" fmla="*/ 0 w 3"/>
                <a:gd name="T5" fmla="*/ 3 h 3"/>
                <a:gd name="T6" fmla="*/ 0 w 3"/>
                <a:gd name="T7" fmla="*/ 3 h 3"/>
                <a:gd name="T8" fmla="*/ 0 w 3"/>
                <a:gd name="T9" fmla="*/ 3 h 3"/>
                <a:gd name="T10" fmla="*/ 0 w 3"/>
                <a:gd name="T11" fmla="*/ 3 h 3"/>
                <a:gd name="T12" fmla="*/ 3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0"/>
                  </a:moveTo>
                  <a:lnTo>
                    <a:pt x="3" y="0"/>
                  </a:lnTo>
                  <a:lnTo>
                    <a:pt x="0" y="3"/>
                  </a:lnTo>
                  <a:lnTo>
                    <a:pt x="0" y="3"/>
                  </a:lnTo>
                  <a:lnTo>
                    <a:pt x="0" y="3"/>
                  </a:lnTo>
                  <a:lnTo>
                    <a:pt x="0" y="3"/>
                  </a:lnTo>
                  <a:lnTo>
                    <a:pt x="3" y="0"/>
                  </a:lnTo>
                  <a:close/>
                </a:path>
              </a:pathLst>
            </a:custGeom>
            <a:solidFill>
              <a:srgbClr val="0F0F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 name="Freeform 73">
              <a:extLst>
                <a:ext uri="{FF2B5EF4-FFF2-40B4-BE49-F238E27FC236}">
                  <a16:creationId xmlns:a16="http://schemas.microsoft.com/office/drawing/2014/main" id="{73C3C38F-B1EE-49EA-8BF0-A894A25A938E}"/>
                </a:ext>
              </a:extLst>
            </p:cNvPr>
            <p:cNvSpPr>
              <a:spLocks/>
            </p:cNvSpPr>
            <p:nvPr/>
          </p:nvSpPr>
          <p:spPr bwMode="auto">
            <a:xfrm>
              <a:off x="8579256" y="2341917"/>
              <a:ext cx="3230" cy="3230"/>
            </a:xfrm>
            <a:custGeom>
              <a:avLst/>
              <a:gdLst>
                <a:gd name="T0" fmla="*/ 3 w 3"/>
                <a:gd name="T1" fmla="*/ 0 h 3"/>
                <a:gd name="T2" fmla="*/ 3 w 3"/>
                <a:gd name="T3" fmla="*/ 0 h 3"/>
                <a:gd name="T4" fmla="*/ 0 w 3"/>
                <a:gd name="T5" fmla="*/ 3 h 3"/>
                <a:gd name="T6" fmla="*/ 0 w 3"/>
                <a:gd name="T7" fmla="*/ 3 h 3"/>
                <a:gd name="T8" fmla="*/ 0 w 3"/>
                <a:gd name="T9" fmla="*/ 3 h 3"/>
                <a:gd name="T10" fmla="*/ 0 w 3"/>
                <a:gd name="T11" fmla="*/ 3 h 3"/>
                <a:gd name="T12" fmla="*/ 3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0"/>
                  </a:moveTo>
                  <a:lnTo>
                    <a:pt x="3" y="0"/>
                  </a:lnTo>
                  <a:lnTo>
                    <a:pt x="0" y="3"/>
                  </a:lnTo>
                  <a:lnTo>
                    <a:pt x="0" y="3"/>
                  </a:lnTo>
                  <a:lnTo>
                    <a:pt x="0" y="3"/>
                  </a:lnTo>
                  <a:lnTo>
                    <a:pt x="0" y="3"/>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5" name="Freeform 74">
              <a:extLst>
                <a:ext uri="{FF2B5EF4-FFF2-40B4-BE49-F238E27FC236}">
                  <a16:creationId xmlns:a16="http://schemas.microsoft.com/office/drawing/2014/main" id="{317E1B2D-6D09-4B01-9764-00E24629AD11}"/>
                </a:ext>
              </a:extLst>
            </p:cNvPr>
            <p:cNvSpPr>
              <a:spLocks/>
            </p:cNvSpPr>
            <p:nvPr/>
          </p:nvSpPr>
          <p:spPr bwMode="auto">
            <a:xfrm>
              <a:off x="8452208" y="2475425"/>
              <a:ext cx="85058" cy="47374"/>
            </a:xfrm>
            <a:custGeom>
              <a:avLst/>
              <a:gdLst>
                <a:gd name="T0" fmla="*/ 79 w 79"/>
                <a:gd name="T1" fmla="*/ 0 h 44"/>
                <a:gd name="T2" fmla="*/ 79 w 79"/>
                <a:gd name="T3" fmla="*/ 0 h 44"/>
                <a:gd name="T4" fmla="*/ 73 w 79"/>
                <a:gd name="T5" fmla="*/ 10 h 44"/>
                <a:gd name="T6" fmla="*/ 67 w 79"/>
                <a:gd name="T7" fmla="*/ 18 h 44"/>
                <a:gd name="T8" fmla="*/ 57 w 79"/>
                <a:gd name="T9" fmla="*/ 25 h 44"/>
                <a:gd name="T10" fmla="*/ 48 w 79"/>
                <a:gd name="T11" fmla="*/ 31 h 44"/>
                <a:gd name="T12" fmla="*/ 39 w 79"/>
                <a:gd name="T13" fmla="*/ 38 h 44"/>
                <a:gd name="T14" fmla="*/ 28 w 79"/>
                <a:gd name="T15" fmla="*/ 41 h 44"/>
                <a:gd name="T16" fmla="*/ 16 w 79"/>
                <a:gd name="T17" fmla="*/ 44 h 44"/>
                <a:gd name="T18" fmla="*/ 3 w 79"/>
                <a:gd name="T19" fmla="*/ 44 h 44"/>
                <a:gd name="T20" fmla="*/ 3 w 79"/>
                <a:gd name="T21" fmla="*/ 44 h 44"/>
                <a:gd name="T22" fmla="*/ 0 w 79"/>
                <a:gd name="T23" fmla="*/ 44 h 44"/>
                <a:gd name="T24" fmla="*/ 0 w 79"/>
                <a:gd name="T25" fmla="*/ 44 h 44"/>
                <a:gd name="T26" fmla="*/ 0 w 79"/>
                <a:gd name="T27" fmla="*/ 44 h 44"/>
                <a:gd name="T28" fmla="*/ 3 w 79"/>
                <a:gd name="T29" fmla="*/ 44 h 44"/>
                <a:gd name="T30" fmla="*/ 3 w 79"/>
                <a:gd name="T31" fmla="*/ 44 h 44"/>
                <a:gd name="T32" fmla="*/ 16 w 79"/>
                <a:gd name="T33" fmla="*/ 44 h 44"/>
                <a:gd name="T34" fmla="*/ 26 w 79"/>
                <a:gd name="T35" fmla="*/ 41 h 44"/>
                <a:gd name="T36" fmla="*/ 39 w 79"/>
                <a:gd name="T37" fmla="*/ 38 h 44"/>
                <a:gd name="T38" fmla="*/ 48 w 79"/>
                <a:gd name="T39" fmla="*/ 31 h 44"/>
                <a:gd name="T40" fmla="*/ 57 w 79"/>
                <a:gd name="T41" fmla="*/ 25 h 44"/>
                <a:gd name="T42" fmla="*/ 67 w 79"/>
                <a:gd name="T43" fmla="*/ 18 h 44"/>
                <a:gd name="T44" fmla="*/ 73 w 79"/>
                <a:gd name="T45" fmla="*/ 10 h 44"/>
                <a:gd name="T46" fmla="*/ 79 w 79"/>
                <a:gd name="T4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 h="44">
                  <a:moveTo>
                    <a:pt x="79" y="0"/>
                  </a:moveTo>
                  <a:lnTo>
                    <a:pt x="79" y="0"/>
                  </a:lnTo>
                  <a:lnTo>
                    <a:pt x="73" y="10"/>
                  </a:lnTo>
                  <a:lnTo>
                    <a:pt x="67" y="18"/>
                  </a:lnTo>
                  <a:lnTo>
                    <a:pt x="57" y="25"/>
                  </a:lnTo>
                  <a:lnTo>
                    <a:pt x="48" y="31"/>
                  </a:lnTo>
                  <a:lnTo>
                    <a:pt x="39" y="38"/>
                  </a:lnTo>
                  <a:lnTo>
                    <a:pt x="28" y="41"/>
                  </a:lnTo>
                  <a:lnTo>
                    <a:pt x="16" y="44"/>
                  </a:lnTo>
                  <a:lnTo>
                    <a:pt x="3" y="44"/>
                  </a:lnTo>
                  <a:lnTo>
                    <a:pt x="3" y="44"/>
                  </a:lnTo>
                  <a:lnTo>
                    <a:pt x="0" y="44"/>
                  </a:lnTo>
                  <a:lnTo>
                    <a:pt x="0" y="44"/>
                  </a:lnTo>
                  <a:lnTo>
                    <a:pt x="0" y="44"/>
                  </a:lnTo>
                  <a:lnTo>
                    <a:pt x="3" y="44"/>
                  </a:lnTo>
                  <a:lnTo>
                    <a:pt x="3" y="44"/>
                  </a:lnTo>
                  <a:lnTo>
                    <a:pt x="16" y="44"/>
                  </a:lnTo>
                  <a:lnTo>
                    <a:pt x="26" y="41"/>
                  </a:lnTo>
                  <a:lnTo>
                    <a:pt x="39" y="38"/>
                  </a:lnTo>
                  <a:lnTo>
                    <a:pt x="48" y="31"/>
                  </a:lnTo>
                  <a:lnTo>
                    <a:pt x="57" y="25"/>
                  </a:lnTo>
                  <a:lnTo>
                    <a:pt x="67" y="18"/>
                  </a:lnTo>
                  <a:lnTo>
                    <a:pt x="73" y="10"/>
                  </a:lnTo>
                  <a:lnTo>
                    <a:pt x="79" y="0"/>
                  </a:lnTo>
                  <a:close/>
                </a:path>
              </a:pathLst>
            </a:custGeom>
            <a:solidFill>
              <a:srgbClr val="E35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6" name="Freeform 75">
              <a:extLst>
                <a:ext uri="{FF2B5EF4-FFF2-40B4-BE49-F238E27FC236}">
                  <a16:creationId xmlns:a16="http://schemas.microsoft.com/office/drawing/2014/main" id="{5CD80792-02D2-4217-9EDE-DCFB8F97CAE8}"/>
                </a:ext>
              </a:extLst>
            </p:cNvPr>
            <p:cNvSpPr>
              <a:spLocks/>
            </p:cNvSpPr>
            <p:nvPr/>
          </p:nvSpPr>
          <p:spPr bwMode="auto">
            <a:xfrm>
              <a:off x="8452208" y="2475425"/>
              <a:ext cx="85058" cy="47374"/>
            </a:xfrm>
            <a:custGeom>
              <a:avLst/>
              <a:gdLst>
                <a:gd name="T0" fmla="*/ 79 w 79"/>
                <a:gd name="T1" fmla="*/ 0 h 44"/>
                <a:gd name="T2" fmla="*/ 79 w 79"/>
                <a:gd name="T3" fmla="*/ 0 h 44"/>
                <a:gd name="T4" fmla="*/ 73 w 79"/>
                <a:gd name="T5" fmla="*/ 10 h 44"/>
                <a:gd name="T6" fmla="*/ 67 w 79"/>
                <a:gd name="T7" fmla="*/ 18 h 44"/>
                <a:gd name="T8" fmla="*/ 57 w 79"/>
                <a:gd name="T9" fmla="*/ 25 h 44"/>
                <a:gd name="T10" fmla="*/ 48 w 79"/>
                <a:gd name="T11" fmla="*/ 31 h 44"/>
                <a:gd name="T12" fmla="*/ 39 w 79"/>
                <a:gd name="T13" fmla="*/ 38 h 44"/>
                <a:gd name="T14" fmla="*/ 28 w 79"/>
                <a:gd name="T15" fmla="*/ 41 h 44"/>
                <a:gd name="T16" fmla="*/ 16 w 79"/>
                <a:gd name="T17" fmla="*/ 44 h 44"/>
                <a:gd name="T18" fmla="*/ 3 w 79"/>
                <a:gd name="T19" fmla="*/ 44 h 44"/>
                <a:gd name="T20" fmla="*/ 3 w 79"/>
                <a:gd name="T21" fmla="*/ 44 h 44"/>
                <a:gd name="T22" fmla="*/ 0 w 79"/>
                <a:gd name="T23" fmla="*/ 44 h 44"/>
                <a:gd name="T24" fmla="*/ 0 w 79"/>
                <a:gd name="T25" fmla="*/ 44 h 44"/>
                <a:gd name="T26" fmla="*/ 0 w 79"/>
                <a:gd name="T27" fmla="*/ 44 h 44"/>
                <a:gd name="T28" fmla="*/ 3 w 79"/>
                <a:gd name="T29" fmla="*/ 44 h 44"/>
                <a:gd name="T30" fmla="*/ 3 w 79"/>
                <a:gd name="T31" fmla="*/ 44 h 44"/>
                <a:gd name="T32" fmla="*/ 16 w 79"/>
                <a:gd name="T33" fmla="*/ 44 h 44"/>
                <a:gd name="T34" fmla="*/ 26 w 79"/>
                <a:gd name="T35" fmla="*/ 41 h 44"/>
                <a:gd name="T36" fmla="*/ 39 w 79"/>
                <a:gd name="T37" fmla="*/ 38 h 44"/>
                <a:gd name="T38" fmla="*/ 48 w 79"/>
                <a:gd name="T39" fmla="*/ 31 h 44"/>
                <a:gd name="T40" fmla="*/ 57 w 79"/>
                <a:gd name="T41" fmla="*/ 25 h 44"/>
                <a:gd name="T42" fmla="*/ 67 w 79"/>
                <a:gd name="T43" fmla="*/ 18 h 44"/>
                <a:gd name="T44" fmla="*/ 73 w 79"/>
                <a:gd name="T45" fmla="*/ 10 h 44"/>
                <a:gd name="T46" fmla="*/ 79 w 79"/>
                <a:gd name="T4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 h="44">
                  <a:moveTo>
                    <a:pt x="79" y="0"/>
                  </a:moveTo>
                  <a:lnTo>
                    <a:pt x="79" y="0"/>
                  </a:lnTo>
                  <a:lnTo>
                    <a:pt x="73" y="10"/>
                  </a:lnTo>
                  <a:lnTo>
                    <a:pt x="67" y="18"/>
                  </a:lnTo>
                  <a:lnTo>
                    <a:pt x="57" y="25"/>
                  </a:lnTo>
                  <a:lnTo>
                    <a:pt x="48" y="31"/>
                  </a:lnTo>
                  <a:lnTo>
                    <a:pt x="39" y="38"/>
                  </a:lnTo>
                  <a:lnTo>
                    <a:pt x="28" y="41"/>
                  </a:lnTo>
                  <a:lnTo>
                    <a:pt x="16" y="44"/>
                  </a:lnTo>
                  <a:lnTo>
                    <a:pt x="3" y="44"/>
                  </a:lnTo>
                  <a:lnTo>
                    <a:pt x="3" y="44"/>
                  </a:lnTo>
                  <a:lnTo>
                    <a:pt x="0" y="44"/>
                  </a:lnTo>
                  <a:lnTo>
                    <a:pt x="0" y="44"/>
                  </a:lnTo>
                  <a:lnTo>
                    <a:pt x="0" y="44"/>
                  </a:lnTo>
                  <a:lnTo>
                    <a:pt x="3" y="44"/>
                  </a:lnTo>
                  <a:lnTo>
                    <a:pt x="3" y="44"/>
                  </a:lnTo>
                  <a:lnTo>
                    <a:pt x="16" y="44"/>
                  </a:lnTo>
                  <a:lnTo>
                    <a:pt x="26" y="41"/>
                  </a:lnTo>
                  <a:lnTo>
                    <a:pt x="39" y="38"/>
                  </a:lnTo>
                  <a:lnTo>
                    <a:pt x="48" y="31"/>
                  </a:lnTo>
                  <a:lnTo>
                    <a:pt x="57" y="25"/>
                  </a:lnTo>
                  <a:lnTo>
                    <a:pt x="67" y="18"/>
                  </a:lnTo>
                  <a:lnTo>
                    <a:pt x="73" y="10"/>
                  </a:lnTo>
                  <a:lnTo>
                    <a:pt x="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7" name="Freeform 76">
              <a:extLst>
                <a:ext uri="{FF2B5EF4-FFF2-40B4-BE49-F238E27FC236}">
                  <a16:creationId xmlns:a16="http://schemas.microsoft.com/office/drawing/2014/main" id="{9990B11F-3C3A-4A74-9158-E124B55A8D23}"/>
                </a:ext>
              </a:extLst>
            </p:cNvPr>
            <p:cNvSpPr>
              <a:spLocks/>
            </p:cNvSpPr>
            <p:nvPr/>
          </p:nvSpPr>
          <p:spPr bwMode="auto">
            <a:xfrm>
              <a:off x="8452208" y="2078131"/>
              <a:ext cx="158272" cy="444668"/>
            </a:xfrm>
            <a:custGeom>
              <a:avLst/>
              <a:gdLst>
                <a:gd name="T0" fmla="*/ 0 w 147"/>
                <a:gd name="T1" fmla="*/ 2 h 413"/>
                <a:gd name="T2" fmla="*/ 30 w 147"/>
                <a:gd name="T3" fmla="*/ 14 h 413"/>
                <a:gd name="T4" fmla="*/ 73 w 147"/>
                <a:gd name="T5" fmla="*/ 41 h 413"/>
                <a:gd name="T6" fmla="*/ 101 w 147"/>
                <a:gd name="T7" fmla="*/ 65 h 413"/>
                <a:gd name="T8" fmla="*/ 113 w 147"/>
                <a:gd name="T9" fmla="*/ 87 h 413"/>
                <a:gd name="T10" fmla="*/ 115 w 147"/>
                <a:gd name="T11" fmla="*/ 95 h 413"/>
                <a:gd name="T12" fmla="*/ 101 w 147"/>
                <a:gd name="T13" fmla="*/ 72 h 413"/>
                <a:gd name="T14" fmla="*/ 78 w 147"/>
                <a:gd name="T15" fmla="*/ 50 h 413"/>
                <a:gd name="T16" fmla="*/ 43 w 147"/>
                <a:gd name="T17" fmla="*/ 28 h 413"/>
                <a:gd name="T18" fmla="*/ 0 w 147"/>
                <a:gd name="T19" fmla="*/ 8 h 413"/>
                <a:gd name="T20" fmla="*/ 0 w 147"/>
                <a:gd name="T21" fmla="*/ 314 h 413"/>
                <a:gd name="T22" fmla="*/ 25 w 147"/>
                <a:gd name="T23" fmla="*/ 312 h 413"/>
                <a:gd name="T24" fmla="*/ 47 w 147"/>
                <a:gd name="T25" fmla="*/ 304 h 413"/>
                <a:gd name="T26" fmla="*/ 70 w 147"/>
                <a:gd name="T27" fmla="*/ 293 h 413"/>
                <a:gd name="T28" fmla="*/ 88 w 147"/>
                <a:gd name="T29" fmla="*/ 279 h 413"/>
                <a:gd name="T30" fmla="*/ 88 w 147"/>
                <a:gd name="T31" fmla="*/ 279 h 413"/>
                <a:gd name="T32" fmla="*/ 79 w 147"/>
                <a:gd name="T33" fmla="*/ 297 h 413"/>
                <a:gd name="T34" fmla="*/ 57 w 147"/>
                <a:gd name="T35" fmla="*/ 328 h 413"/>
                <a:gd name="T36" fmla="*/ 34 w 147"/>
                <a:gd name="T37" fmla="*/ 351 h 413"/>
                <a:gd name="T38" fmla="*/ 11 w 147"/>
                <a:gd name="T39" fmla="*/ 365 h 413"/>
                <a:gd name="T40" fmla="*/ 0 w 147"/>
                <a:gd name="T41" fmla="*/ 413 h 413"/>
                <a:gd name="T42" fmla="*/ 3 w 147"/>
                <a:gd name="T43" fmla="*/ 413 h 413"/>
                <a:gd name="T44" fmla="*/ 16 w 147"/>
                <a:gd name="T45" fmla="*/ 413 h 413"/>
                <a:gd name="T46" fmla="*/ 39 w 147"/>
                <a:gd name="T47" fmla="*/ 407 h 413"/>
                <a:gd name="T48" fmla="*/ 57 w 147"/>
                <a:gd name="T49" fmla="*/ 394 h 413"/>
                <a:gd name="T50" fmla="*/ 73 w 147"/>
                <a:gd name="T51" fmla="*/ 379 h 413"/>
                <a:gd name="T52" fmla="*/ 79 w 147"/>
                <a:gd name="T53" fmla="*/ 369 h 413"/>
                <a:gd name="T54" fmla="*/ 88 w 147"/>
                <a:gd name="T55" fmla="*/ 349 h 413"/>
                <a:gd name="T56" fmla="*/ 92 w 147"/>
                <a:gd name="T57" fmla="*/ 326 h 413"/>
                <a:gd name="T58" fmla="*/ 92 w 147"/>
                <a:gd name="T59" fmla="*/ 278 h 413"/>
                <a:gd name="T60" fmla="*/ 92 w 147"/>
                <a:gd name="T61" fmla="*/ 278 h 413"/>
                <a:gd name="T62" fmla="*/ 105 w 147"/>
                <a:gd name="T63" fmla="*/ 264 h 413"/>
                <a:gd name="T64" fmla="*/ 118 w 147"/>
                <a:gd name="T65" fmla="*/ 248 h 413"/>
                <a:gd name="T66" fmla="*/ 121 w 147"/>
                <a:gd name="T67" fmla="*/ 245 h 413"/>
                <a:gd name="T68" fmla="*/ 135 w 147"/>
                <a:gd name="T69" fmla="*/ 221 h 413"/>
                <a:gd name="T70" fmla="*/ 147 w 147"/>
                <a:gd name="T71" fmla="*/ 193 h 413"/>
                <a:gd name="T72" fmla="*/ 135 w 147"/>
                <a:gd name="T73" fmla="*/ 210 h 413"/>
                <a:gd name="T74" fmla="*/ 129 w 147"/>
                <a:gd name="T75" fmla="*/ 216 h 413"/>
                <a:gd name="T76" fmla="*/ 138 w 147"/>
                <a:gd name="T77" fmla="*/ 165 h 413"/>
                <a:gd name="T78" fmla="*/ 133 w 147"/>
                <a:gd name="T79" fmla="*/ 121 h 413"/>
                <a:gd name="T80" fmla="*/ 119 w 147"/>
                <a:gd name="T81" fmla="*/ 86 h 413"/>
                <a:gd name="T82" fmla="*/ 98 w 147"/>
                <a:gd name="T83" fmla="*/ 58 h 413"/>
                <a:gd name="T84" fmla="*/ 71 w 147"/>
                <a:gd name="T85" fmla="*/ 34 h 413"/>
                <a:gd name="T86" fmla="*/ 43 w 147"/>
                <a:gd name="T87" fmla="*/ 19 h 413"/>
                <a:gd name="T88" fmla="*/ 0 w 147"/>
                <a:gd name="T8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7" h="413">
                  <a:moveTo>
                    <a:pt x="0" y="0"/>
                  </a:moveTo>
                  <a:lnTo>
                    <a:pt x="0" y="2"/>
                  </a:lnTo>
                  <a:lnTo>
                    <a:pt x="0" y="2"/>
                  </a:lnTo>
                  <a:lnTo>
                    <a:pt x="30" y="14"/>
                  </a:lnTo>
                  <a:lnTo>
                    <a:pt x="53" y="28"/>
                  </a:lnTo>
                  <a:lnTo>
                    <a:pt x="73" y="41"/>
                  </a:lnTo>
                  <a:lnTo>
                    <a:pt x="88" y="53"/>
                  </a:lnTo>
                  <a:lnTo>
                    <a:pt x="101" y="65"/>
                  </a:lnTo>
                  <a:lnTo>
                    <a:pt x="109" y="76"/>
                  </a:lnTo>
                  <a:lnTo>
                    <a:pt x="113" y="87"/>
                  </a:lnTo>
                  <a:lnTo>
                    <a:pt x="115" y="95"/>
                  </a:lnTo>
                  <a:lnTo>
                    <a:pt x="115" y="95"/>
                  </a:lnTo>
                  <a:lnTo>
                    <a:pt x="109" y="82"/>
                  </a:lnTo>
                  <a:lnTo>
                    <a:pt x="101" y="72"/>
                  </a:lnTo>
                  <a:lnTo>
                    <a:pt x="90" y="61"/>
                  </a:lnTo>
                  <a:lnTo>
                    <a:pt x="78" y="50"/>
                  </a:lnTo>
                  <a:lnTo>
                    <a:pt x="61" y="39"/>
                  </a:lnTo>
                  <a:lnTo>
                    <a:pt x="43" y="28"/>
                  </a:lnTo>
                  <a:lnTo>
                    <a:pt x="23" y="19"/>
                  </a:lnTo>
                  <a:lnTo>
                    <a:pt x="0" y="8"/>
                  </a:lnTo>
                  <a:lnTo>
                    <a:pt x="0" y="314"/>
                  </a:lnTo>
                  <a:lnTo>
                    <a:pt x="0" y="314"/>
                  </a:lnTo>
                  <a:lnTo>
                    <a:pt x="12" y="314"/>
                  </a:lnTo>
                  <a:lnTo>
                    <a:pt x="25" y="312"/>
                  </a:lnTo>
                  <a:lnTo>
                    <a:pt x="36" y="309"/>
                  </a:lnTo>
                  <a:lnTo>
                    <a:pt x="47" y="304"/>
                  </a:lnTo>
                  <a:lnTo>
                    <a:pt x="59" y="300"/>
                  </a:lnTo>
                  <a:lnTo>
                    <a:pt x="70" y="293"/>
                  </a:lnTo>
                  <a:lnTo>
                    <a:pt x="79" y="287"/>
                  </a:lnTo>
                  <a:lnTo>
                    <a:pt x="88" y="279"/>
                  </a:lnTo>
                  <a:lnTo>
                    <a:pt x="88" y="279"/>
                  </a:lnTo>
                  <a:lnTo>
                    <a:pt x="88" y="279"/>
                  </a:lnTo>
                  <a:lnTo>
                    <a:pt x="88" y="279"/>
                  </a:lnTo>
                  <a:lnTo>
                    <a:pt x="79" y="297"/>
                  </a:lnTo>
                  <a:lnTo>
                    <a:pt x="68" y="314"/>
                  </a:lnTo>
                  <a:lnTo>
                    <a:pt x="57" y="328"/>
                  </a:lnTo>
                  <a:lnTo>
                    <a:pt x="47" y="340"/>
                  </a:lnTo>
                  <a:lnTo>
                    <a:pt x="34" y="351"/>
                  </a:lnTo>
                  <a:lnTo>
                    <a:pt x="23" y="359"/>
                  </a:lnTo>
                  <a:lnTo>
                    <a:pt x="11" y="365"/>
                  </a:lnTo>
                  <a:lnTo>
                    <a:pt x="0" y="369"/>
                  </a:lnTo>
                  <a:lnTo>
                    <a:pt x="0" y="413"/>
                  </a:lnTo>
                  <a:lnTo>
                    <a:pt x="0" y="413"/>
                  </a:lnTo>
                  <a:lnTo>
                    <a:pt x="3" y="413"/>
                  </a:lnTo>
                  <a:lnTo>
                    <a:pt x="3" y="413"/>
                  </a:lnTo>
                  <a:lnTo>
                    <a:pt x="16" y="413"/>
                  </a:lnTo>
                  <a:lnTo>
                    <a:pt x="28" y="410"/>
                  </a:lnTo>
                  <a:lnTo>
                    <a:pt x="39" y="407"/>
                  </a:lnTo>
                  <a:lnTo>
                    <a:pt x="48" y="400"/>
                  </a:lnTo>
                  <a:lnTo>
                    <a:pt x="57" y="394"/>
                  </a:lnTo>
                  <a:lnTo>
                    <a:pt x="67" y="387"/>
                  </a:lnTo>
                  <a:lnTo>
                    <a:pt x="73" y="379"/>
                  </a:lnTo>
                  <a:lnTo>
                    <a:pt x="79" y="369"/>
                  </a:lnTo>
                  <a:lnTo>
                    <a:pt x="79" y="369"/>
                  </a:lnTo>
                  <a:lnTo>
                    <a:pt x="84" y="359"/>
                  </a:lnTo>
                  <a:lnTo>
                    <a:pt x="88" y="349"/>
                  </a:lnTo>
                  <a:lnTo>
                    <a:pt x="90" y="338"/>
                  </a:lnTo>
                  <a:lnTo>
                    <a:pt x="92" y="326"/>
                  </a:lnTo>
                  <a:lnTo>
                    <a:pt x="92" y="278"/>
                  </a:lnTo>
                  <a:lnTo>
                    <a:pt x="92" y="278"/>
                  </a:lnTo>
                  <a:lnTo>
                    <a:pt x="92" y="278"/>
                  </a:lnTo>
                  <a:lnTo>
                    <a:pt x="92" y="278"/>
                  </a:lnTo>
                  <a:lnTo>
                    <a:pt x="92" y="278"/>
                  </a:lnTo>
                  <a:lnTo>
                    <a:pt x="105" y="264"/>
                  </a:lnTo>
                  <a:lnTo>
                    <a:pt x="118" y="248"/>
                  </a:lnTo>
                  <a:lnTo>
                    <a:pt x="118" y="248"/>
                  </a:lnTo>
                  <a:lnTo>
                    <a:pt x="121" y="245"/>
                  </a:lnTo>
                  <a:lnTo>
                    <a:pt x="121" y="245"/>
                  </a:lnTo>
                  <a:lnTo>
                    <a:pt x="129" y="233"/>
                  </a:lnTo>
                  <a:lnTo>
                    <a:pt x="135" y="221"/>
                  </a:lnTo>
                  <a:lnTo>
                    <a:pt x="143" y="207"/>
                  </a:lnTo>
                  <a:lnTo>
                    <a:pt x="147" y="193"/>
                  </a:lnTo>
                  <a:lnTo>
                    <a:pt x="147" y="193"/>
                  </a:lnTo>
                  <a:lnTo>
                    <a:pt x="135" y="210"/>
                  </a:lnTo>
                  <a:lnTo>
                    <a:pt x="129" y="216"/>
                  </a:lnTo>
                  <a:lnTo>
                    <a:pt x="129" y="216"/>
                  </a:lnTo>
                  <a:lnTo>
                    <a:pt x="135" y="190"/>
                  </a:lnTo>
                  <a:lnTo>
                    <a:pt x="138" y="165"/>
                  </a:lnTo>
                  <a:lnTo>
                    <a:pt x="138" y="141"/>
                  </a:lnTo>
                  <a:lnTo>
                    <a:pt x="133" y="121"/>
                  </a:lnTo>
                  <a:lnTo>
                    <a:pt x="127" y="103"/>
                  </a:lnTo>
                  <a:lnTo>
                    <a:pt x="119" y="86"/>
                  </a:lnTo>
                  <a:lnTo>
                    <a:pt x="109" y="70"/>
                  </a:lnTo>
                  <a:lnTo>
                    <a:pt x="98" y="58"/>
                  </a:lnTo>
                  <a:lnTo>
                    <a:pt x="84" y="45"/>
                  </a:lnTo>
                  <a:lnTo>
                    <a:pt x="71" y="34"/>
                  </a:lnTo>
                  <a:lnTo>
                    <a:pt x="57" y="27"/>
                  </a:lnTo>
                  <a:lnTo>
                    <a:pt x="43" y="19"/>
                  </a:lnTo>
                  <a:lnTo>
                    <a:pt x="19" y="8"/>
                  </a:lnTo>
                  <a:lnTo>
                    <a:pt x="0" y="0"/>
                  </a:lnTo>
                  <a:close/>
                </a:path>
              </a:pathLst>
            </a:custGeom>
            <a:solidFill>
              <a:srgbClr val="A789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8" name="Freeform 77">
              <a:extLst>
                <a:ext uri="{FF2B5EF4-FFF2-40B4-BE49-F238E27FC236}">
                  <a16:creationId xmlns:a16="http://schemas.microsoft.com/office/drawing/2014/main" id="{9B1A4452-5956-41DB-9BEB-63346CABD827}"/>
                </a:ext>
              </a:extLst>
            </p:cNvPr>
            <p:cNvSpPr>
              <a:spLocks/>
            </p:cNvSpPr>
            <p:nvPr/>
          </p:nvSpPr>
          <p:spPr bwMode="auto">
            <a:xfrm>
              <a:off x="8452208" y="2078131"/>
              <a:ext cx="158272" cy="444668"/>
            </a:xfrm>
            <a:custGeom>
              <a:avLst/>
              <a:gdLst>
                <a:gd name="T0" fmla="*/ 0 w 147"/>
                <a:gd name="T1" fmla="*/ 2 h 413"/>
                <a:gd name="T2" fmla="*/ 30 w 147"/>
                <a:gd name="T3" fmla="*/ 14 h 413"/>
                <a:gd name="T4" fmla="*/ 73 w 147"/>
                <a:gd name="T5" fmla="*/ 41 h 413"/>
                <a:gd name="T6" fmla="*/ 101 w 147"/>
                <a:gd name="T7" fmla="*/ 65 h 413"/>
                <a:gd name="T8" fmla="*/ 113 w 147"/>
                <a:gd name="T9" fmla="*/ 87 h 413"/>
                <a:gd name="T10" fmla="*/ 115 w 147"/>
                <a:gd name="T11" fmla="*/ 95 h 413"/>
                <a:gd name="T12" fmla="*/ 101 w 147"/>
                <a:gd name="T13" fmla="*/ 72 h 413"/>
                <a:gd name="T14" fmla="*/ 78 w 147"/>
                <a:gd name="T15" fmla="*/ 50 h 413"/>
                <a:gd name="T16" fmla="*/ 43 w 147"/>
                <a:gd name="T17" fmla="*/ 28 h 413"/>
                <a:gd name="T18" fmla="*/ 0 w 147"/>
                <a:gd name="T19" fmla="*/ 8 h 413"/>
                <a:gd name="T20" fmla="*/ 0 w 147"/>
                <a:gd name="T21" fmla="*/ 314 h 413"/>
                <a:gd name="T22" fmla="*/ 25 w 147"/>
                <a:gd name="T23" fmla="*/ 312 h 413"/>
                <a:gd name="T24" fmla="*/ 47 w 147"/>
                <a:gd name="T25" fmla="*/ 304 h 413"/>
                <a:gd name="T26" fmla="*/ 70 w 147"/>
                <a:gd name="T27" fmla="*/ 293 h 413"/>
                <a:gd name="T28" fmla="*/ 88 w 147"/>
                <a:gd name="T29" fmla="*/ 279 h 413"/>
                <a:gd name="T30" fmla="*/ 88 w 147"/>
                <a:gd name="T31" fmla="*/ 279 h 413"/>
                <a:gd name="T32" fmla="*/ 79 w 147"/>
                <a:gd name="T33" fmla="*/ 297 h 413"/>
                <a:gd name="T34" fmla="*/ 57 w 147"/>
                <a:gd name="T35" fmla="*/ 328 h 413"/>
                <a:gd name="T36" fmla="*/ 34 w 147"/>
                <a:gd name="T37" fmla="*/ 351 h 413"/>
                <a:gd name="T38" fmla="*/ 11 w 147"/>
                <a:gd name="T39" fmla="*/ 365 h 413"/>
                <a:gd name="T40" fmla="*/ 0 w 147"/>
                <a:gd name="T41" fmla="*/ 413 h 413"/>
                <a:gd name="T42" fmla="*/ 3 w 147"/>
                <a:gd name="T43" fmla="*/ 413 h 413"/>
                <a:gd name="T44" fmla="*/ 16 w 147"/>
                <a:gd name="T45" fmla="*/ 413 h 413"/>
                <a:gd name="T46" fmla="*/ 39 w 147"/>
                <a:gd name="T47" fmla="*/ 407 h 413"/>
                <a:gd name="T48" fmla="*/ 57 w 147"/>
                <a:gd name="T49" fmla="*/ 394 h 413"/>
                <a:gd name="T50" fmla="*/ 73 w 147"/>
                <a:gd name="T51" fmla="*/ 379 h 413"/>
                <a:gd name="T52" fmla="*/ 79 w 147"/>
                <a:gd name="T53" fmla="*/ 369 h 413"/>
                <a:gd name="T54" fmla="*/ 88 w 147"/>
                <a:gd name="T55" fmla="*/ 349 h 413"/>
                <a:gd name="T56" fmla="*/ 92 w 147"/>
                <a:gd name="T57" fmla="*/ 326 h 413"/>
                <a:gd name="T58" fmla="*/ 92 w 147"/>
                <a:gd name="T59" fmla="*/ 278 h 413"/>
                <a:gd name="T60" fmla="*/ 92 w 147"/>
                <a:gd name="T61" fmla="*/ 278 h 413"/>
                <a:gd name="T62" fmla="*/ 105 w 147"/>
                <a:gd name="T63" fmla="*/ 264 h 413"/>
                <a:gd name="T64" fmla="*/ 118 w 147"/>
                <a:gd name="T65" fmla="*/ 248 h 413"/>
                <a:gd name="T66" fmla="*/ 121 w 147"/>
                <a:gd name="T67" fmla="*/ 245 h 413"/>
                <a:gd name="T68" fmla="*/ 135 w 147"/>
                <a:gd name="T69" fmla="*/ 221 h 413"/>
                <a:gd name="T70" fmla="*/ 147 w 147"/>
                <a:gd name="T71" fmla="*/ 193 h 413"/>
                <a:gd name="T72" fmla="*/ 135 w 147"/>
                <a:gd name="T73" fmla="*/ 210 h 413"/>
                <a:gd name="T74" fmla="*/ 129 w 147"/>
                <a:gd name="T75" fmla="*/ 216 h 413"/>
                <a:gd name="T76" fmla="*/ 138 w 147"/>
                <a:gd name="T77" fmla="*/ 165 h 413"/>
                <a:gd name="T78" fmla="*/ 133 w 147"/>
                <a:gd name="T79" fmla="*/ 121 h 413"/>
                <a:gd name="T80" fmla="*/ 119 w 147"/>
                <a:gd name="T81" fmla="*/ 86 h 413"/>
                <a:gd name="T82" fmla="*/ 98 w 147"/>
                <a:gd name="T83" fmla="*/ 58 h 413"/>
                <a:gd name="T84" fmla="*/ 71 w 147"/>
                <a:gd name="T85" fmla="*/ 34 h 413"/>
                <a:gd name="T86" fmla="*/ 43 w 147"/>
                <a:gd name="T87" fmla="*/ 19 h 413"/>
                <a:gd name="T88" fmla="*/ 0 w 147"/>
                <a:gd name="T8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7" h="413">
                  <a:moveTo>
                    <a:pt x="0" y="0"/>
                  </a:moveTo>
                  <a:lnTo>
                    <a:pt x="0" y="2"/>
                  </a:lnTo>
                  <a:lnTo>
                    <a:pt x="0" y="2"/>
                  </a:lnTo>
                  <a:lnTo>
                    <a:pt x="30" y="14"/>
                  </a:lnTo>
                  <a:lnTo>
                    <a:pt x="53" y="28"/>
                  </a:lnTo>
                  <a:lnTo>
                    <a:pt x="73" y="41"/>
                  </a:lnTo>
                  <a:lnTo>
                    <a:pt x="88" y="53"/>
                  </a:lnTo>
                  <a:lnTo>
                    <a:pt x="101" y="65"/>
                  </a:lnTo>
                  <a:lnTo>
                    <a:pt x="109" y="76"/>
                  </a:lnTo>
                  <a:lnTo>
                    <a:pt x="113" y="87"/>
                  </a:lnTo>
                  <a:lnTo>
                    <a:pt x="115" y="95"/>
                  </a:lnTo>
                  <a:lnTo>
                    <a:pt x="115" y="95"/>
                  </a:lnTo>
                  <a:lnTo>
                    <a:pt x="109" y="82"/>
                  </a:lnTo>
                  <a:lnTo>
                    <a:pt x="101" y="72"/>
                  </a:lnTo>
                  <a:lnTo>
                    <a:pt x="90" y="61"/>
                  </a:lnTo>
                  <a:lnTo>
                    <a:pt x="78" y="50"/>
                  </a:lnTo>
                  <a:lnTo>
                    <a:pt x="61" y="39"/>
                  </a:lnTo>
                  <a:lnTo>
                    <a:pt x="43" y="28"/>
                  </a:lnTo>
                  <a:lnTo>
                    <a:pt x="23" y="19"/>
                  </a:lnTo>
                  <a:lnTo>
                    <a:pt x="0" y="8"/>
                  </a:lnTo>
                  <a:lnTo>
                    <a:pt x="0" y="314"/>
                  </a:lnTo>
                  <a:lnTo>
                    <a:pt x="0" y="314"/>
                  </a:lnTo>
                  <a:lnTo>
                    <a:pt x="12" y="314"/>
                  </a:lnTo>
                  <a:lnTo>
                    <a:pt x="25" y="312"/>
                  </a:lnTo>
                  <a:lnTo>
                    <a:pt x="36" y="309"/>
                  </a:lnTo>
                  <a:lnTo>
                    <a:pt x="47" y="304"/>
                  </a:lnTo>
                  <a:lnTo>
                    <a:pt x="59" y="300"/>
                  </a:lnTo>
                  <a:lnTo>
                    <a:pt x="70" y="293"/>
                  </a:lnTo>
                  <a:lnTo>
                    <a:pt x="79" y="287"/>
                  </a:lnTo>
                  <a:lnTo>
                    <a:pt x="88" y="279"/>
                  </a:lnTo>
                  <a:lnTo>
                    <a:pt x="88" y="279"/>
                  </a:lnTo>
                  <a:lnTo>
                    <a:pt x="88" y="279"/>
                  </a:lnTo>
                  <a:lnTo>
                    <a:pt x="88" y="279"/>
                  </a:lnTo>
                  <a:lnTo>
                    <a:pt x="79" y="297"/>
                  </a:lnTo>
                  <a:lnTo>
                    <a:pt x="68" y="314"/>
                  </a:lnTo>
                  <a:lnTo>
                    <a:pt x="57" y="328"/>
                  </a:lnTo>
                  <a:lnTo>
                    <a:pt x="47" y="340"/>
                  </a:lnTo>
                  <a:lnTo>
                    <a:pt x="34" y="351"/>
                  </a:lnTo>
                  <a:lnTo>
                    <a:pt x="23" y="359"/>
                  </a:lnTo>
                  <a:lnTo>
                    <a:pt x="11" y="365"/>
                  </a:lnTo>
                  <a:lnTo>
                    <a:pt x="0" y="369"/>
                  </a:lnTo>
                  <a:lnTo>
                    <a:pt x="0" y="413"/>
                  </a:lnTo>
                  <a:lnTo>
                    <a:pt x="0" y="413"/>
                  </a:lnTo>
                  <a:lnTo>
                    <a:pt x="3" y="413"/>
                  </a:lnTo>
                  <a:lnTo>
                    <a:pt x="3" y="413"/>
                  </a:lnTo>
                  <a:lnTo>
                    <a:pt x="16" y="413"/>
                  </a:lnTo>
                  <a:lnTo>
                    <a:pt x="28" y="410"/>
                  </a:lnTo>
                  <a:lnTo>
                    <a:pt x="39" y="407"/>
                  </a:lnTo>
                  <a:lnTo>
                    <a:pt x="48" y="400"/>
                  </a:lnTo>
                  <a:lnTo>
                    <a:pt x="57" y="394"/>
                  </a:lnTo>
                  <a:lnTo>
                    <a:pt x="67" y="387"/>
                  </a:lnTo>
                  <a:lnTo>
                    <a:pt x="73" y="379"/>
                  </a:lnTo>
                  <a:lnTo>
                    <a:pt x="79" y="369"/>
                  </a:lnTo>
                  <a:lnTo>
                    <a:pt x="79" y="369"/>
                  </a:lnTo>
                  <a:lnTo>
                    <a:pt x="84" y="359"/>
                  </a:lnTo>
                  <a:lnTo>
                    <a:pt x="88" y="349"/>
                  </a:lnTo>
                  <a:lnTo>
                    <a:pt x="90" y="338"/>
                  </a:lnTo>
                  <a:lnTo>
                    <a:pt x="92" y="326"/>
                  </a:lnTo>
                  <a:lnTo>
                    <a:pt x="92" y="278"/>
                  </a:lnTo>
                  <a:lnTo>
                    <a:pt x="92" y="278"/>
                  </a:lnTo>
                  <a:lnTo>
                    <a:pt x="92" y="278"/>
                  </a:lnTo>
                  <a:lnTo>
                    <a:pt x="92" y="278"/>
                  </a:lnTo>
                  <a:lnTo>
                    <a:pt x="92" y="278"/>
                  </a:lnTo>
                  <a:lnTo>
                    <a:pt x="105" y="264"/>
                  </a:lnTo>
                  <a:lnTo>
                    <a:pt x="118" y="248"/>
                  </a:lnTo>
                  <a:lnTo>
                    <a:pt x="118" y="248"/>
                  </a:lnTo>
                  <a:lnTo>
                    <a:pt x="121" y="245"/>
                  </a:lnTo>
                  <a:lnTo>
                    <a:pt x="121" y="245"/>
                  </a:lnTo>
                  <a:lnTo>
                    <a:pt x="129" y="233"/>
                  </a:lnTo>
                  <a:lnTo>
                    <a:pt x="135" y="221"/>
                  </a:lnTo>
                  <a:lnTo>
                    <a:pt x="143" y="207"/>
                  </a:lnTo>
                  <a:lnTo>
                    <a:pt x="147" y="193"/>
                  </a:lnTo>
                  <a:lnTo>
                    <a:pt x="147" y="193"/>
                  </a:lnTo>
                  <a:lnTo>
                    <a:pt x="135" y="210"/>
                  </a:lnTo>
                  <a:lnTo>
                    <a:pt x="129" y="216"/>
                  </a:lnTo>
                  <a:lnTo>
                    <a:pt x="129" y="216"/>
                  </a:lnTo>
                  <a:lnTo>
                    <a:pt x="135" y="190"/>
                  </a:lnTo>
                  <a:lnTo>
                    <a:pt x="138" y="165"/>
                  </a:lnTo>
                  <a:lnTo>
                    <a:pt x="138" y="141"/>
                  </a:lnTo>
                  <a:lnTo>
                    <a:pt x="133" y="121"/>
                  </a:lnTo>
                  <a:lnTo>
                    <a:pt x="127" y="103"/>
                  </a:lnTo>
                  <a:lnTo>
                    <a:pt x="119" y="86"/>
                  </a:lnTo>
                  <a:lnTo>
                    <a:pt x="109" y="70"/>
                  </a:lnTo>
                  <a:lnTo>
                    <a:pt x="98" y="58"/>
                  </a:lnTo>
                  <a:lnTo>
                    <a:pt x="84" y="45"/>
                  </a:lnTo>
                  <a:lnTo>
                    <a:pt x="71" y="34"/>
                  </a:lnTo>
                  <a:lnTo>
                    <a:pt x="57" y="27"/>
                  </a:lnTo>
                  <a:lnTo>
                    <a:pt x="43" y="19"/>
                  </a:lnTo>
                  <a:lnTo>
                    <a:pt x="19"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9" name="Freeform 78">
              <a:extLst>
                <a:ext uri="{FF2B5EF4-FFF2-40B4-BE49-F238E27FC236}">
                  <a16:creationId xmlns:a16="http://schemas.microsoft.com/office/drawing/2014/main" id="{244A60D1-20D2-4F1D-B514-0C03C9822830}"/>
                </a:ext>
              </a:extLst>
            </p:cNvPr>
            <p:cNvSpPr>
              <a:spLocks noEditPoints="1"/>
            </p:cNvSpPr>
            <p:nvPr/>
          </p:nvSpPr>
          <p:spPr bwMode="auto">
            <a:xfrm>
              <a:off x="8452208" y="1971540"/>
              <a:ext cx="175499" cy="339153"/>
            </a:xfrm>
            <a:custGeom>
              <a:avLst/>
              <a:gdLst>
                <a:gd name="T0" fmla="*/ 0 w 163"/>
                <a:gd name="T1" fmla="*/ 101 h 315"/>
                <a:gd name="T2" fmla="*/ 0 w 163"/>
                <a:gd name="T3" fmla="*/ 107 h 315"/>
                <a:gd name="T4" fmla="*/ 0 w 163"/>
                <a:gd name="T5" fmla="*/ 107 h 315"/>
                <a:gd name="T6" fmla="*/ 23 w 163"/>
                <a:gd name="T7" fmla="*/ 118 h 315"/>
                <a:gd name="T8" fmla="*/ 43 w 163"/>
                <a:gd name="T9" fmla="*/ 127 h 315"/>
                <a:gd name="T10" fmla="*/ 61 w 163"/>
                <a:gd name="T11" fmla="*/ 138 h 315"/>
                <a:gd name="T12" fmla="*/ 78 w 163"/>
                <a:gd name="T13" fmla="*/ 149 h 315"/>
                <a:gd name="T14" fmla="*/ 90 w 163"/>
                <a:gd name="T15" fmla="*/ 160 h 315"/>
                <a:gd name="T16" fmla="*/ 101 w 163"/>
                <a:gd name="T17" fmla="*/ 171 h 315"/>
                <a:gd name="T18" fmla="*/ 109 w 163"/>
                <a:gd name="T19" fmla="*/ 181 h 315"/>
                <a:gd name="T20" fmla="*/ 115 w 163"/>
                <a:gd name="T21" fmla="*/ 194 h 315"/>
                <a:gd name="T22" fmla="*/ 115 w 163"/>
                <a:gd name="T23" fmla="*/ 194 h 315"/>
                <a:gd name="T24" fmla="*/ 113 w 163"/>
                <a:gd name="T25" fmla="*/ 186 h 315"/>
                <a:gd name="T26" fmla="*/ 109 w 163"/>
                <a:gd name="T27" fmla="*/ 175 h 315"/>
                <a:gd name="T28" fmla="*/ 101 w 163"/>
                <a:gd name="T29" fmla="*/ 164 h 315"/>
                <a:gd name="T30" fmla="*/ 88 w 163"/>
                <a:gd name="T31" fmla="*/ 152 h 315"/>
                <a:gd name="T32" fmla="*/ 73 w 163"/>
                <a:gd name="T33" fmla="*/ 140 h 315"/>
                <a:gd name="T34" fmla="*/ 53 w 163"/>
                <a:gd name="T35" fmla="*/ 127 h 315"/>
                <a:gd name="T36" fmla="*/ 30 w 163"/>
                <a:gd name="T37" fmla="*/ 113 h 315"/>
                <a:gd name="T38" fmla="*/ 0 w 163"/>
                <a:gd name="T39" fmla="*/ 101 h 315"/>
                <a:gd name="T40" fmla="*/ 0 w 163"/>
                <a:gd name="T41" fmla="*/ 0 h 315"/>
                <a:gd name="T42" fmla="*/ 0 w 163"/>
                <a:gd name="T43" fmla="*/ 99 h 315"/>
                <a:gd name="T44" fmla="*/ 0 w 163"/>
                <a:gd name="T45" fmla="*/ 99 h 315"/>
                <a:gd name="T46" fmla="*/ 19 w 163"/>
                <a:gd name="T47" fmla="*/ 107 h 315"/>
                <a:gd name="T48" fmla="*/ 43 w 163"/>
                <a:gd name="T49" fmla="*/ 118 h 315"/>
                <a:gd name="T50" fmla="*/ 57 w 163"/>
                <a:gd name="T51" fmla="*/ 126 h 315"/>
                <a:gd name="T52" fmla="*/ 71 w 163"/>
                <a:gd name="T53" fmla="*/ 133 h 315"/>
                <a:gd name="T54" fmla="*/ 84 w 163"/>
                <a:gd name="T55" fmla="*/ 144 h 315"/>
                <a:gd name="T56" fmla="*/ 98 w 163"/>
                <a:gd name="T57" fmla="*/ 157 h 315"/>
                <a:gd name="T58" fmla="*/ 109 w 163"/>
                <a:gd name="T59" fmla="*/ 169 h 315"/>
                <a:gd name="T60" fmla="*/ 119 w 163"/>
                <a:gd name="T61" fmla="*/ 185 h 315"/>
                <a:gd name="T62" fmla="*/ 127 w 163"/>
                <a:gd name="T63" fmla="*/ 202 h 315"/>
                <a:gd name="T64" fmla="*/ 133 w 163"/>
                <a:gd name="T65" fmla="*/ 220 h 315"/>
                <a:gd name="T66" fmla="*/ 138 w 163"/>
                <a:gd name="T67" fmla="*/ 240 h 315"/>
                <a:gd name="T68" fmla="*/ 138 w 163"/>
                <a:gd name="T69" fmla="*/ 264 h 315"/>
                <a:gd name="T70" fmla="*/ 135 w 163"/>
                <a:gd name="T71" fmla="*/ 289 h 315"/>
                <a:gd name="T72" fmla="*/ 129 w 163"/>
                <a:gd name="T73" fmla="*/ 315 h 315"/>
                <a:gd name="T74" fmla="*/ 129 w 163"/>
                <a:gd name="T75" fmla="*/ 315 h 315"/>
                <a:gd name="T76" fmla="*/ 135 w 163"/>
                <a:gd name="T77" fmla="*/ 309 h 315"/>
                <a:gd name="T78" fmla="*/ 147 w 163"/>
                <a:gd name="T79" fmla="*/ 292 h 315"/>
                <a:gd name="T80" fmla="*/ 147 w 163"/>
                <a:gd name="T81" fmla="*/ 292 h 315"/>
                <a:gd name="T82" fmla="*/ 154 w 163"/>
                <a:gd name="T83" fmla="*/ 271 h 315"/>
                <a:gd name="T84" fmla="*/ 158 w 163"/>
                <a:gd name="T85" fmla="*/ 251 h 315"/>
                <a:gd name="T86" fmla="*/ 161 w 163"/>
                <a:gd name="T87" fmla="*/ 230 h 315"/>
                <a:gd name="T88" fmla="*/ 163 w 163"/>
                <a:gd name="T89" fmla="*/ 206 h 315"/>
                <a:gd name="T90" fmla="*/ 163 w 163"/>
                <a:gd name="T91" fmla="*/ 206 h 315"/>
                <a:gd name="T92" fmla="*/ 161 w 163"/>
                <a:gd name="T93" fmla="*/ 186 h 315"/>
                <a:gd name="T94" fmla="*/ 158 w 163"/>
                <a:gd name="T95" fmla="*/ 164 h 315"/>
                <a:gd name="T96" fmla="*/ 155 w 163"/>
                <a:gd name="T97" fmla="*/ 146 h 315"/>
                <a:gd name="T98" fmla="*/ 149 w 163"/>
                <a:gd name="T99" fmla="*/ 126 h 315"/>
                <a:gd name="T100" fmla="*/ 143 w 163"/>
                <a:gd name="T101" fmla="*/ 109 h 315"/>
                <a:gd name="T102" fmla="*/ 135 w 163"/>
                <a:gd name="T103" fmla="*/ 92 h 315"/>
                <a:gd name="T104" fmla="*/ 126 w 163"/>
                <a:gd name="T105" fmla="*/ 76 h 315"/>
                <a:gd name="T106" fmla="*/ 115 w 163"/>
                <a:gd name="T107" fmla="*/ 61 h 315"/>
                <a:gd name="T108" fmla="*/ 102 w 163"/>
                <a:gd name="T109" fmla="*/ 48 h 315"/>
                <a:gd name="T110" fmla="*/ 90 w 163"/>
                <a:gd name="T111" fmla="*/ 36 h 315"/>
                <a:gd name="T112" fmla="*/ 78 w 163"/>
                <a:gd name="T113" fmla="*/ 25 h 315"/>
                <a:gd name="T114" fmla="*/ 64 w 163"/>
                <a:gd name="T115" fmla="*/ 17 h 315"/>
                <a:gd name="T116" fmla="*/ 48 w 163"/>
                <a:gd name="T117" fmla="*/ 9 h 315"/>
                <a:gd name="T118" fmla="*/ 33 w 163"/>
                <a:gd name="T119" fmla="*/ 5 h 315"/>
                <a:gd name="T120" fmla="*/ 17 w 163"/>
                <a:gd name="T121" fmla="*/ 2 h 315"/>
                <a:gd name="T122" fmla="*/ 0 w 163"/>
                <a:gd name="T123"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 h="315">
                  <a:moveTo>
                    <a:pt x="0" y="101"/>
                  </a:moveTo>
                  <a:lnTo>
                    <a:pt x="0" y="107"/>
                  </a:lnTo>
                  <a:lnTo>
                    <a:pt x="0" y="107"/>
                  </a:lnTo>
                  <a:lnTo>
                    <a:pt x="23" y="118"/>
                  </a:lnTo>
                  <a:lnTo>
                    <a:pt x="43" y="127"/>
                  </a:lnTo>
                  <a:lnTo>
                    <a:pt x="61" y="138"/>
                  </a:lnTo>
                  <a:lnTo>
                    <a:pt x="78" y="149"/>
                  </a:lnTo>
                  <a:lnTo>
                    <a:pt x="90" y="160"/>
                  </a:lnTo>
                  <a:lnTo>
                    <a:pt x="101" y="171"/>
                  </a:lnTo>
                  <a:lnTo>
                    <a:pt x="109" y="181"/>
                  </a:lnTo>
                  <a:lnTo>
                    <a:pt x="115" y="194"/>
                  </a:lnTo>
                  <a:lnTo>
                    <a:pt x="115" y="194"/>
                  </a:lnTo>
                  <a:lnTo>
                    <a:pt x="113" y="186"/>
                  </a:lnTo>
                  <a:lnTo>
                    <a:pt x="109" y="175"/>
                  </a:lnTo>
                  <a:lnTo>
                    <a:pt x="101" y="164"/>
                  </a:lnTo>
                  <a:lnTo>
                    <a:pt x="88" y="152"/>
                  </a:lnTo>
                  <a:lnTo>
                    <a:pt x="73" y="140"/>
                  </a:lnTo>
                  <a:lnTo>
                    <a:pt x="53" y="127"/>
                  </a:lnTo>
                  <a:lnTo>
                    <a:pt x="30" y="113"/>
                  </a:lnTo>
                  <a:lnTo>
                    <a:pt x="0" y="101"/>
                  </a:lnTo>
                  <a:close/>
                  <a:moveTo>
                    <a:pt x="0" y="0"/>
                  </a:moveTo>
                  <a:lnTo>
                    <a:pt x="0" y="99"/>
                  </a:lnTo>
                  <a:lnTo>
                    <a:pt x="0" y="99"/>
                  </a:lnTo>
                  <a:lnTo>
                    <a:pt x="19" y="107"/>
                  </a:lnTo>
                  <a:lnTo>
                    <a:pt x="43" y="118"/>
                  </a:lnTo>
                  <a:lnTo>
                    <a:pt x="57" y="126"/>
                  </a:lnTo>
                  <a:lnTo>
                    <a:pt x="71" y="133"/>
                  </a:lnTo>
                  <a:lnTo>
                    <a:pt x="84" y="144"/>
                  </a:lnTo>
                  <a:lnTo>
                    <a:pt x="98" y="157"/>
                  </a:lnTo>
                  <a:lnTo>
                    <a:pt x="109" y="169"/>
                  </a:lnTo>
                  <a:lnTo>
                    <a:pt x="119" y="185"/>
                  </a:lnTo>
                  <a:lnTo>
                    <a:pt x="127" y="202"/>
                  </a:lnTo>
                  <a:lnTo>
                    <a:pt x="133" y="220"/>
                  </a:lnTo>
                  <a:lnTo>
                    <a:pt x="138" y="240"/>
                  </a:lnTo>
                  <a:lnTo>
                    <a:pt x="138" y="264"/>
                  </a:lnTo>
                  <a:lnTo>
                    <a:pt x="135" y="289"/>
                  </a:lnTo>
                  <a:lnTo>
                    <a:pt x="129" y="315"/>
                  </a:lnTo>
                  <a:lnTo>
                    <a:pt x="129" y="315"/>
                  </a:lnTo>
                  <a:lnTo>
                    <a:pt x="135" y="309"/>
                  </a:lnTo>
                  <a:lnTo>
                    <a:pt x="147" y="292"/>
                  </a:lnTo>
                  <a:lnTo>
                    <a:pt x="147" y="292"/>
                  </a:lnTo>
                  <a:lnTo>
                    <a:pt x="154" y="271"/>
                  </a:lnTo>
                  <a:lnTo>
                    <a:pt x="158" y="251"/>
                  </a:lnTo>
                  <a:lnTo>
                    <a:pt x="161" y="230"/>
                  </a:lnTo>
                  <a:lnTo>
                    <a:pt x="163" y="206"/>
                  </a:lnTo>
                  <a:lnTo>
                    <a:pt x="163" y="206"/>
                  </a:lnTo>
                  <a:lnTo>
                    <a:pt x="161" y="186"/>
                  </a:lnTo>
                  <a:lnTo>
                    <a:pt x="158" y="164"/>
                  </a:lnTo>
                  <a:lnTo>
                    <a:pt x="155" y="146"/>
                  </a:lnTo>
                  <a:lnTo>
                    <a:pt x="149" y="126"/>
                  </a:lnTo>
                  <a:lnTo>
                    <a:pt x="143" y="109"/>
                  </a:lnTo>
                  <a:lnTo>
                    <a:pt x="135" y="92"/>
                  </a:lnTo>
                  <a:lnTo>
                    <a:pt x="126" y="76"/>
                  </a:lnTo>
                  <a:lnTo>
                    <a:pt x="115" y="61"/>
                  </a:lnTo>
                  <a:lnTo>
                    <a:pt x="102" y="48"/>
                  </a:lnTo>
                  <a:lnTo>
                    <a:pt x="90" y="36"/>
                  </a:lnTo>
                  <a:lnTo>
                    <a:pt x="78" y="25"/>
                  </a:lnTo>
                  <a:lnTo>
                    <a:pt x="64" y="17"/>
                  </a:lnTo>
                  <a:lnTo>
                    <a:pt x="48" y="9"/>
                  </a:lnTo>
                  <a:lnTo>
                    <a:pt x="33" y="5"/>
                  </a:lnTo>
                  <a:lnTo>
                    <a:pt x="17" y="2"/>
                  </a:lnTo>
                  <a:lnTo>
                    <a:pt x="0" y="0"/>
                  </a:lnTo>
                  <a:close/>
                </a:path>
              </a:pathLst>
            </a:custGeom>
            <a:solidFill>
              <a:srgbClr val="0F0F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0" name="Freeform 79">
              <a:extLst>
                <a:ext uri="{FF2B5EF4-FFF2-40B4-BE49-F238E27FC236}">
                  <a16:creationId xmlns:a16="http://schemas.microsoft.com/office/drawing/2014/main" id="{A897BF80-A0E0-45F6-85AF-B8A12E29526A}"/>
                </a:ext>
              </a:extLst>
            </p:cNvPr>
            <p:cNvSpPr>
              <a:spLocks/>
            </p:cNvSpPr>
            <p:nvPr/>
          </p:nvSpPr>
          <p:spPr bwMode="auto">
            <a:xfrm>
              <a:off x="8452208" y="2080284"/>
              <a:ext cx="123818" cy="100131"/>
            </a:xfrm>
            <a:custGeom>
              <a:avLst/>
              <a:gdLst>
                <a:gd name="T0" fmla="*/ 0 w 115"/>
                <a:gd name="T1" fmla="*/ 0 h 93"/>
                <a:gd name="T2" fmla="*/ 0 w 115"/>
                <a:gd name="T3" fmla="*/ 6 h 93"/>
                <a:gd name="T4" fmla="*/ 0 w 115"/>
                <a:gd name="T5" fmla="*/ 6 h 93"/>
                <a:gd name="T6" fmla="*/ 23 w 115"/>
                <a:gd name="T7" fmla="*/ 17 h 93"/>
                <a:gd name="T8" fmla="*/ 43 w 115"/>
                <a:gd name="T9" fmla="*/ 26 h 93"/>
                <a:gd name="T10" fmla="*/ 61 w 115"/>
                <a:gd name="T11" fmla="*/ 37 h 93"/>
                <a:gd name="T12" fmla="*/ 78 w 115"/>
                <a:gd name="T13" fmla="*/ 48 h 93"/>
                <a:gd name="T14" fmla="*/ 90 w 115"/>
                <a:gd name="T15" fmla="*/ 59 h 93"/>
                <a:gd name="T16" fmla="*/ 101 w 115"/>
                <a:gd name="T17" fmla="*/ 70 h 93"/>
                <a:gd name="T18" fmla="*/ 109 w 115"/>
                <a:gd name="T19" fmla="*/ 80 h 93"/>
                <a:gd name="T20" fmla="*/ 115 w 115"/>
                <a:gd name="T21" fmla="*/ 93 h 93"/>
                <a:gd name="T22" fmla="*/ 115 w 115"/>
                <a:gd name="T23" fmla="*/ 93 h 93"/>
                <a:gd name="T24" fmla="*/ 113 w 115"/>
                <a:gd name="T25" fmla="*/ 85 h 93"/>
                <a:gd name="T26" fmla="*/ 109 w 115"/>
                <a:gd name="T27" fmla="*/ 74 h 93"/>
                <a:gd name="T28" fmla="*/ 101 w 115"/>
                <a:gd name="T29" fmla="*/ 63 h 93"/>
                <a:gd name="T30" fmla="*/ 88 w 115"/>
                <a:gd name="T31" fmla="*/ 51 h 93"/>
                <a:gd name="T32" fmla="*/ 73 w 115"/>
                <a:gd name="T33" fmla="*/ 39 h 93"/>
                <a:gd name="T34" fmla="*/ 53 w 115"/>
                <a:gd name="T35" fmla="*/ 26 h 93"/>
                <a:gd name="T36" fmla="*/ 30 w 115"/>
                <a:gd name="T37" fmla="*/ 12 h 93"/>
                <a:gd name="T38" fmla="*/ 0 w 115"/>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93">
                  <a:moveTo>
                    <a:pt x="0" y="0"/>
                  </a:moveTo>
                  <a:lnTo>
                    <a:pt x="0" y="6"/>
                  </a:lnTo>
                  <a:lnTo>
                    <a:pt x="0" y="6"/>
                  </a:lnTo>
                  <a:lnTo>
                    <a:pt x="23" y="17"/>
                  </a:lnTo>
                  <a:lnTo>
                    <a:pt x="43" y="26"/>
                  </a:lnTo>
                  <a:lnTo>
                    <a:pt x="61" y="37"/>
                  </a:lnTo>
                  <a:lnTo>
                    <a:pt x="78" y="48"/>
                  </a:lnTo>
                  <a:lnTo>
                    <a:pt x="90" y="59"/>
                  </a:lnTo>
                  <a:lnTo>
                    <a:pt x="101" y="70"/>
                  </a:lnTo>
                  <a:lnTo>
                    <a:pt x="109" y="80"/>
                  </a:lnTo>
                  <a:lnTo>
                    <a:pt x="115" y="93"/>
                  </a:lnTo>
                  <a:lnTo>
                    <a:pt x="115" y="93"/>
                  </a:lnTo>
                  <a:lnTo>
                    <a:pt x="113" y="85"/>
                  </a:lnTo>
                  <a:lnTo>
                    <a:pt x="109" y="74"/>
                  </a:lnTo>
                  <a:lnTo>
                    <a:pt x="101" y="63"/>
                  </a:lnTo>
                  <a:lnTo>
                    <a:pt x="88" y="51"/>
                  </a:lnTo>
                  <a:lnTo>
                    <a:pt x="73" y="39"/>
                  </a:lnTo>
                  <a:lnTo>
                    <a:pt x="53" y="26"/>
                  </a:lnTo>
                  <a:lnTo>
                    <a:pt x="30" y="1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 name="Freeform 80">
              <a:extLst>
                <a:ext uri="{FF2B5EF4-FFF2-40B4-BE49-F238E27FC236}">
                  <a16:creationId xmlns:a16="http://schemas.microsoft.com/office/drawing/2014/main" id="{AFF8A60D-448D-4D21-BEC4-8D3F4A9D9576}"/>
                </a:ext>
              </a:extLst>
            </p:cNvPr>
            <p:cNvSpPr>
              <a:spLocks/>
            </p:cNvSpPr>
            <p:nvPr/>
          </p:nvSpPr>
          <p:spPr bwMode="auto">
            <a:xfrm>
              <a:off x="8452208" y="1971540"/>
              <a:ext cx="175499" cy="339153"/>
            </a:xfrm>
            <a:custGeom>
              <a:avLst/>
              <a:gdLst>
                <a:gd name="T0" fmla="*/ 0 w 163"/>
                <a:gd name="T1" fmla="*/ 0 h 315"/>
                <a:gd name="T2" fmla="*/ 0 w 163"/>
                <a:gd name="T3" fmla="*/ 99 h 315"/>
                <a:gd name="T4" fmla="*/ 0 w 163"/>
                <a:gd name="T5" fmla="*/ 99 h 315"/>
                <a:gd name="T6" fmla="*/ 19 w 163"/>
                <a:gd name="T7" fmla="*/ 107 h 315"/>
                <a:gd name="T8" fmla="*/ 43 w 163"/>
                <a:gd name="T9" fmla="*/ 118 h 315"/>
                <a:gd name="T10" fmla="*/ 57 w 163"/>
                <a:gd name="T11" fmla="*/ 126 h 315"/>
                <a:gd name="T12" fmla="*/ 71 w 163"/>
                <a:gd name="T13" fmla="*/ 133 h 315"/>
                <a:gd name="T14" fmla="*/ 84 w 163"/>
                <a:gd name="T15" fmla="*/ 144 h 315"/>
                <a:gd name="T16" fmla="*/ 98 w 163"/>
                <a:gd name="T17" fmla="*/ 157 h 315"/>
                <a:gd name="T18" fmla="*/ 109 w 163"/>
                <a:gd name="T19" fmla="*/ 169 h 315"/>
                <a:gd name="T20" fmla="*/ 119 w 163"/>
                <a:gd name="T21" fmla="*/ 185 h 315"/>
                <a:gd name="T22" fmla="*/ 127 w 163"/>
                <a:gd name="T23" fmla="*/ 202 h 315"/>
                <a:gd name="T24" fmla="*/ 133 w 163"/>
                <a:gd name="T25" fmla="*/ 220 h 315"/>
                <a:gd name="T26" fmla="*/ 138 w 163"/>
                <a:gd name="T27" fmla="*/ 240 h 315"/>
                <a:gd name="T28" fmla="*/ 138 w 163"/>
                <a:gd name="T29" fmla="*/ 264 h 315"/>
                <a:gd name="T30" fmla="*/ 135 w 163"/>
                <a:gd name="T31" fmla="*/ 289 h 315"/>
                <a:gd name="T32" fmla="*/ 129 w 163"/>
                <a:gd name="T33" fmla="*/ 315 h 315"/>
                <a:gd name="T34" fmla="*/ 129 w 163"/>
                <a:gd name="T35" fmla="*/ 315 h 315"/>
                <a:gd name="T36" fmla="*/ 135 w 163"/>
                <a:gd name="T37" fmla="*/ 309 h 315"/>
                <a:gd name="T38" fmla="*/ 147 w 163"/>
                <a:gd name="T39" fmla="*/ 292 h 315"/>
                <a:gd name="T40" fmla="*/ 147 w 163"/>
                <a:gd name="T41" fmla="*/ 292 h 315"/>
                <a:gd name="T42" fmla="*/ 154 w 163"/>
                <a:gd name="T43" fmla="*/ 271 h 315"/>
                <a:gd name="T44" fmla="*/ 158 w 163"/>
                <a:gd name="T45" fmla="*/ 251 h 315"/>
                <a:gd name="T46" fmla="*/ 161 w 163"/>
                <a:gd name="T47" fmla="*/ 230 h 315"/>
                <a:gd name="T48" fmla="*/ 163 w 163"/>
                <a:gd name="T49" fmla="*/ 206 h 315"/>
                <a:gd name="T50" fmla="*/ 163 w 163"/>
                <a:gd name="T51" fmla="*/ 206 h 315"/>
                <a:gd name="T52" fmla="*/ 161 w 163"/>
                <a:gd name="T53" fmla="*/ 186 h 315"/>
                <a:gd name="T54" fmla="*/ 158 w 163"/>
                <a:gd name="T55" fmla="*/ 164 h 315"/>
                <a:gd name="T56" fmla="*/ 155 w 163"/>
                <a:gd name="T57" fmla="*/ 146 h 315"/>
                <a:gd name="T58" fmla="*/ 149 w 163"/>
                <a:gd name="T59" fmla="*/ 126 h 315"/>
                <a:gd name="T60" fmla="*/ 143 w 163"/>
                <a:gd name="T61" fmla="*/ 109 h 315"/>
                <a:gd name="T62" fmla="*/ 135 w 163"/>
                <a:gd name="T63" fmla="*/ 92 h 315"/>
                <a:gd name="T64" fmla="*/ 126 w 163"/>
                <a:gd name="T65" fmla="*/ 76 h 315"/>
                <a:gd name="T66" fmla="*/ 115 w 163"/>
                <a:gd name="T67" fmla="*/ 61 h 315"/>
                <a:gd name="T68" fmla="*/ 102 w 163"/>
                <a:gd name="T69" fmla="*/ 48 h 315"/>
                <a:gd name="T70" fmla="*/ 90 w 163"/>
                <a:gd name="T71" fmla="*/ 36 h 315"/>
                <a:gd name="T72" fmla="*/ 78 w 163"/>
                <a:gd name="T73" fmla="*/ 25 h 315"/>
                <a:gd name="T74" fmla="*/ 64 w 163"/>
                <a:gd name="T75" fmla="*/ 17 h 315"/>
                <a:gd name="T76" fmla="*/ 48 w 163"/>
                <a:gd name="T77" fmla="*/ 9 h 315"/>
                <a:gd name="T78" fmla="*/ 33 w 163"/>
                <a:gd name="T79" fmla="*/ 5 h 315"/>
                <a:gd name="T80" fmla="*/ 17 w 163"/>
                <a:gd name="T81" fmla="*/ 2 h 315"/>
                <a:gd name="T82" fmla="*/ 0 w 163"/>
                <a:gd name="T83"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 h="315">
                  <a:moveTo>
                    <a:pt x="0" y="0"/>
                  </a:moveTo>
                  <a:lnTo>
                    <a:pt x="0" y="99"/>
                  </a:lnTo>
                  <a:lnTo>
                    <a:pt x="0" y="99"/>
                  </a:lnTo>
                  <a:lnTo>
                    <a:pt x="19" y="107"/>
                  </a:lnTo>
                  <a:lnTo>
                    <a:pt x="43" y="118"/>
                  </a:lnTo>
                  <a:lnTo>
                    <a:pt x="57" y="126"/>
                  </a:lnTo>
                  <a:lnTo>
                    <a:pt x="71" y="133"/>
                  </a:lnTo>
                  <a:lnTo>
                    <a:pt x="84" y="144"/>
                  </a:lnTo>
                  <a:lnTo>
                    <a:pt x="98" y="157"/>
                  </a:lnTo>
                  <a:lnTo>
                    <a:pt x="109" y="169"/>
                  </a:lnTo>
                  <a:lnTo>
                    <a:pt x="119" y="185"/>
                  </a:lnTo>
                  <a:lnTo>
                    <a:pt x="127" y="202"/>
                  </a:lnTo>
                  <a:lnTo>
                    <a:pt x="133" y="220"/>
                  </a:lnTo>
                  <a:lnTo>
                    <a:pt x="138" y="240"/>
                  </a:lnTo>
                  <a:lnTo>
                    <a:pt x="138" y="264"/>
                  </a:lnTo>
                  <a:lnTo>
                    <a:pt x="135" y="289"/>
                  </a:lnTo>
                  <a:lnTo>
                    <a:pt x="129" y="315"/>
                  </a:lnTo>
                  <a:lnTo>
                    <a:pt x="129" y="315"/>
                  </a:lnTo>
                  <a:lnTo>
                    <a:pt x="135" y="309"/>
                  </a:lnTo>
                  <a:lnTo>
                    <a:pt x="147" y="292"/>
                  </a:lnTo>
                  <a:lnTo>
                    <a:pt x="147" y="292"/>
                  </a:lnTo>
                  <a:lnTo>
                    <a:pt x="154" y="271"/>
                  </a:lnTo>
                  <a:lnTo>
                    <a:pt x="158" y="251"/>
                  </a:lnTo>
                  <a:lnTo>
                    <a:pt x="161" y="230"/>
                  </a:lnTo>
                  <a:lnTo>
                    <a:pt x="163" y="206"/>
                  </a:lnTo>
                  <a:lnTo>
                    <a:pt x="163" y="206"/>
                  </a:lnTo>
                  <a:lnTo>
                    <a:pt x="161" y="186"/>
                  </a:lnTo>
                  <a:lnTo>
                    <a:pt x="158" y="164"/>
                  </a:lnTo>
                  <a:lnTo>
                    <a:pt x="155" y="146"/>
                  </a:lnTo>
                  <a:lnTo>
                    <a:pt x="149" y="126"/>
                  </a:lnTo>
                  <a:lnTo>
                    <a:pt x="143" y="109"/>
                  </a:lnTo>
                  <a:lnTo>
                    <a:pt x="135" y="92"/>
                  </a:lnTo>
                  <a:lnTo>
                    <a:pt x="126" y="76"/>
                  </a:lnTo>
                  <a:lnTo>
                    <a:pt x="115" y="61"/>
                  </a:lnTo>
                  <a:lnTo>
                    <a:pt x="102" y="48"/>
                  </a:lnTo>
                  <a:lnTo>
                    <a:pt x="90" y="36"/>
                  </a:lnTo>
                  <a:lnTo>
                    <a:pt x="78" y="25"/>
                  </a:lnTo>
                  <a:lnTo>
                    <a:pt x="64" y="17"/>
                  </a:lnTo>
                  <a:lnTo>
                    <a:pt x="48" y="9"/>
                  </a:lnTo>
                  <a:lnTo>
                    <a:pt x="33" y="5"/>
                  </a:lnTo>
                  <a:lnTo>
                    <a:pt x="17"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 name="Freeform 81">
              <a:extLst>
                <a:ext uri="{FF2B5EF4-FFF2-40B4-BE49-F238E27FC236}">
                  <a16:creationId xmlns:a16="http://schemas.microsoft.com/office/drawing/2014/main" id="{A05DE7FE-4713-417A-B621-F0C93BD89514}"/>
                </a:ext>
              </a:extLst>
            </p:cNvPr>
            <p:cNvSpPr>
              <a:spLocks/>
            </p:cNvSpPr>
            <p:nvPr/>
          </p:nvSpPr>
          <p:spPr bwMode="auto">
            <a:xfrm>
              <a:off x="8452208" y="2378524"/>
              <a:ext cx="94748" cy="96901"/>
            </a:xfrm>
            <a:custGeom>
              <a:avLst/>
              <a:gdLst>
                <a:gd name="T0" fmla="*/ 88 w 88"/>
                <a:gd name="T1" fmla="*/ 0 h 90"/>
                <a:gd name="T2" fmla="*/ 88 w 88"/>
                <a:gd name="T3" fmla="*/ 0 h 90"/>
                <a:gd name="T4" fmla="*/ 79 w 88"/>
                <a:gd name="T5" fmla="*/ 8 h 90"/>
                <a:gd name="T6" fmla="*/ 70 w 88"/>
                <a:gd name="T7" fmla="*/ 14 h 90"/>
                <a:gd name="T8" fmla="*/ 59 w 88"/>
                <a:gd name="T9" fmla="*/ 21 h 90"/>
                <a:gd name="T10" fmla="*/ 47 w 88"/>
                <a:gd name="T11" fmla="*/ 25 h 90"/>
                <a:gd name="T12" fmla="*/ 36 w 88"/>
                <a:gd name="T13" fmla="*/ 30 h 90"/>
                <a:gd name="T14" fmla="*/ 25 w 88"/>
                <a:gd name="T15" fmla="*/ 33 h 90"/>
                <a:gd name="T16" fmla="*/ 12 w 88"/>
                <a:gd name="T17" fmla="*/ 35 h 90"/>
                <a:gd name="T18" fmla="*/ 0 w 88"/>
                <a:gd name="T19" fmla="*/ 35 h 90"/>
                <a:gd name="T20" fmla="*/ 0 w 88"/>
                <a:gd name="T21" fmla="*/ 90 h 90"/>
                <a:gd name="T22" fmla="*/ 0 w 88"/>
                <a:gd name="T23" fmla="*/ 90 h 90"/>
                <a:gd name="T24" fmla="*/ 11 w 88"/>
                <a:gd name="T25" fmla="*/ 86 h 90"/>
                <a:gd name="T26" fmla="*/ 23 w 88"/>
                <a:gd name="T27" fmla="*/ 80 h 90"/>
                <a:gd name="T28" fmla="*/ 34 w 88"/>
                <a:gd name="T29" fmla="*/ 72 h 90"/>
                <a:gd name="T30" fmla="*/ 47 w 88"/>
                <a:gd name="T31" fmla="*/ 61 h 90"/>
                <a:gd name="T32" fmla="*/ 57 w 88"/>
                <a:gd name="T33" fmla="*/ 49 h 90"/>
                <a:gd name="T34" fmla="*/ 68 w 88"/>
                <a:gd name="T35" fmla="*/ 35 h 90"/>
                <a:gd name="T36" fmla="*/ 79 w 88"/>
                <a:gd name="T37" fmla="*/ 18 h 90"/>
                <a:gd name="T38" fmla="*/ 88 w 88"/>
                <a:gd name="T3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 h="90">
                  <a:moveTo>
                    <a:pt x="88" y="0"/>
                  </a:moveTo>
                  <a:lnTo>
                    <a:pt x="88" y="0"/>
                  </a:lnTo>
                  <a:lnTo>
                    <a:pt x="79" y="8"/>
                  </a:lnTo>
                  <a:lnTo>
                    <a:pt x="70" y="14"/>
                  </a:lnTo>
                  <a:lnTo>
                    <a:pt x="59" y="21"/>
                  </a:lnTo>
                  <a:lnTo>
                    <a:pt x="47" y="25"/>
                  </a:lnTo>
                  <a:lnTo>
                    <a:pt x="36" y="30"/>
                  </a:lnTo>
                  <a:lnTo>
                    <a:pt x="25" y="33"/>
                  </a:lnTo>
                  <a:lnTo>
                    <a:pt x="12" y="35"/>
                  </a:lnTo>
                  <a:lnTo>
                    <a:pt x="0" y="35"/>
                  </a:lnTo>
                  <a:lnTo>
                    <a:pt x="0" y="90"/>
                  </a:lnTo>
                  <a:lnTo>
                    <a:pt x="0" y="90"/>
                  </a:lnTo>
                  <a:lnTo>
                    <a:pt x="11" y="86"/>
                  </a:lnTo>
                  <a:lnTo>
                    <a:pt x="23" y="80"/>
                  </a:lnTo>
                  <a:lnTo>
                    <a:pt x="34" y="72"/>
                  </a:lnTo>
                  <a:lnTo>
                    <a:pt x="47" y="61"/>
                  </a:lnTo>
                  <a:lnTo>
                    <a:pt x="57" y="49"/>
                  </a:lnTo>
                  <a:lnTo>
                    <a:pt x="68" y="35"/>
                  </a:lnTo>
                  <a:lnTo>
                    <a:pt x="79" y="18"/>
                  </a:lnTo>
                  <a:lnTo>
                    <a:pt x="88" y="0"/>
                  </a:lnTo>
                  <a:close/>
                </a:path>
              </a:pathLst>
            </a:custGeom>
            <a:solidFill>
              <a:srgbClr val="8D6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53" name="Group 652">
              <a:extLst>
                <a:ext uri="{FF2B5EF4-FFF2-40B4-BE49-F238E27FC236}">
                  <a16:creationId xmlns:a16="http://schemas.microsoft.com/office/drawing/2014/main" id="{D7F46BC3-5758-44FD-A6A2-EB7009975F9A}"/>
                </a:ext>
              </a:extLst>
            </p:cNvPr>
            <p:cNvGrpSpPr/>
            <p:nvPr/>
          </p:nvGrpSpPr>
          <p:grpSpPr>
            <a:xfrm flipH="1" flipV="1">
              <a:off x="8546391" y="2540251"/>
              <a:ext cx="81880" cy="94742"/>
              <a:chOff x="5372767" y="-1056879"/>
              <a:chExt cx="9950989" cy="11175286"/>
            </a:xfrm>
            <a:solidFill>
              <a:srgbClr val="FFC000"/>
            </a:solidFill>
          </p:grpSpPr>
          <p:sp>
            <p:nvSpPr>
              <p:cNvPr id="740" name="Shape 216">
                <a:extLst>
                  <a:ext uri="{FF2B5EF4-FFF2-40B4-BE49-F238E27FC236}">
                    <a16:creationId xmlns:a16="http://schemas.microsoft.com/office/drawing/2014/main" id="{83FC2E8F-C98C-4D5D-B09B-7C0B3B9DDC6E}"/>
                  </a:ext>
                </a:extLst>
              </p:cNvPr>
              <p:cNvSpPr/>
              <p:nvPr userDrawn="1"/>
            </p:nvSpPr>
            <p:spPr>
              <a:xfrm>
                <a:off x="9589168" y="-1056879"/>
                <a:ext cx="1526564" cy="3759524"/>
              </a:xfrm>
              <a:custGeom>
                <a:avLst/>
                <a:gdLst/>
                <a:ahLst/>
                <a:cxnLst>
                  <a:cxn ang="0">
                    <a:pos x="wd2" y="hd2"/>
                  </a:cxn>
                  <a:cxn ang="5400000">
                    <a:pos x="wd2" y="hd2"/>
                  </a:cxn>
                  <a:cxn ang="10800000">
                    <a:pos x="wd2" y="hd2"/>
                  </a:cxn>
                  <a:cxn ang="16200000">
                    <a:pos x="wd2" y="hd2"/>
                  </a:cxn>
                </a:cxnLst>
                <a:rect l="0" t="0" r="r" b="b"/>
                <a:pathLst>
                  <a:path w="21600" h="21600" extrusionOk="0">
                    <a:moveTo>
                      <a:pt x="10780" y="21600"/>
                    </a:moveTo>
                    <a:cubicBezTo>
                      <a:pt x="14482" y="21600"/>
                      <a:pt x="17529" y="20820"/>
                      <a:pt x="17941" y="19809"/>
                    </a:cubicBezTo>
                    <a:lnTo>
                      <a:pt x="21600" y="3022"/>
                    </a:lnTo>
                    <a:cubicBezTo>
                      <a:pt x="21600" y="1363"/>
                      <a:pt x="16813" y="0"/>
                      <a:pt x="10791" y="0"/>
                    </a:cubicBezTo>
                    <a:cubicBezTo>
                      <a:pt x="4779" y="0"/>
                      <a:pt x="0" y="1363"/>
                      <a:pt x="0" y="3022"/>
                    </a:cubicBezTo>
                    <a:lnTo>
                      <a:pt x="3651" y="19809"/>
                    </a:lnTo>
                    <a:cubicBezTo>
                      <a:pt x="4054" y="20820"/>
                      <a:pt x="7105" y="21600"/>
                      <a:pt x="10793" y="21600"/>
                    </a:cubicBezTo>
                    <a:cubicBezTo>
                      <a:pt x="10793" y="21600"/>
                      <a:pt x="10780" y="21600"/>
                      <a:pt x="10780" y="21600"/>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p>
            </p:txBody>
          </p:sp>
          <p:sp>
            <p:nvSpPr>
              <p:cNvPr id="741" name="Shape 217">
                <a:extLst>
                  <a:ext uri="{FF2B5EF4-FFF2-40B4-BE49-F238E27FC236}">
                    <a16:creationId xmlns:a16="http://schemas.microsoft.com/office/drawing/2014/main" id="{35D2FCD6-54A8-4D8D-84E6-7D3676887350}"/>
                  </a:ext>
                </a:extLst>
              </p:cNvPr>
              <p:cNvSpPr/>
              <p:nvPr userDrawn="1"/>
            </p:nvSpPr>
            <p:spPr>
              <a:xfrm>
                <a:off x="5372768" y="1292622"/>
                <a:ext cx="3486884" cy="2626461"/>
              </a:xfrm>
              <a:custGeom>
                <a:avLst/>
                <a:gdLst/>
                <a:ahLst/>
                <a:cxnLst>
                  <a:cxn ang="0">
                    <a:pos x="wd2" y="hd2"/>
                  </a:cxn>
                  <a:cxn ang="5400000">
                    <a:pos x="wd2" y="hd2"/>
                  </a:cxn>
                  <a:cxn ang="10800000">
                    <a:pos x="wd2" y="hd2"/>
                  </a:cxn>
                  <a:cxn ang="16200000">
                    <a:pos x="wd2" y="hd2"/>
                  </a:cxn>
                </a:cxnLst>
                <a:rect l="0" t="0" r="r" b="b"/>
                <a:pathLst>
                  <a:path w="20924" h="20512" extrusionOk="0">
                    <a:moveTo>
                      <a:pt x="20367" y="18188"/>
                    </a:moveTo>
                    <a:cubicBezTo>
                      <a:pt x="21155" y="16420"/>
                      <a:pt x="21094" y="14432"/>
                      <a:pt x="20265" y="13550"/>
                    </a:cubicBezTo>
                    <a:lnTo>
                      <a:pt x="5854" y="396"/>
                    </a:lnTo>
                    <a:cubicBezTo>
                      <a:pt x="4357" y="-732"/>
                      <a:pt x="2109" y="626"/>
                      <a:pt x="834" y="3503"/>
                    </a:cubicBezTo>
                    <a:cubicBezTo>
                      <a:pt x="-445" y="6377"/>
                      <a:pt x="-218" y="9589"/>
                      <a:pt x="1279" y="10715"/>
                    </a:cubicBezTo>
                    <a:lnTo>
                      <a:pt x="17233" y="20384"/>
                    </a:lnTo>
                    <a:cubicBezTo>
                      <a:pt x="18232" y="20868"/>
                      <a:pt x="19590" y="19942"/>
                      <a:pt x="20373" y="18175"/>
                    </a:cubicBezTo>
                    <a:cubicBezTo>
                      <a:pt x="20373" y="18175"/>
                      <a:pt x="20367" y="18188"/>
                      <a:pt x="20367" y="18188"/>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p>
            </p:txBody>
          </p:sp>
          <p:sp>
            <p:nvSpPr>
              <p:cNvPr id="742" name="Shape 218">
                <a:extLst>
                  <a:ext uri="{FF2B5EF4-FFF2-40B4-BE49-F238E27FC236}">
                    <a16:creationId xmlns:a16="http://schemas.microsoft.com/office/drawing/2014/main" id="{5B534D38-19B1-4D3E-8233-D8713CABC76E}"/>
                  </a:ext>
                </a:extLst>
              </p:cNvPr>
              <p:cNvSpPr/>
              <p:nvPr userDrawn="1"/>
            </p:nvSpPr>
            <p:spPr>
              <a:xfrm>
                <a:off x="11837067" y="1292622"/>
                <a:ext cx="3486689" cy="2626461"/>
              </a:xfrm>
              <a:custGeom>
                <a:avLst/>
                <a:gdLst/>
                <a:ahLst/>
                <a:cxnLst>
                  <a:cxn ang="0">
                    <a:pos x="wd2" y="hd2"/>
                  </a:cxn>
                  <a:cxn ang="5400000">
                    <a:pos x="wd2" y="hd2"/>
                  </a:cxn>
                  <a:cxn ang="10800000">
                    <a:pos x="wd2" y="hd2"/>
                  </a:cxn>
                  <a:cxn ang="16200000">
                    <a:pos x="wd2" y="hd2"/>
                  </a:cxn>
                </a:cxnLst>
                <a:rect l="0" t="0" r="r" b="b"/>
                <a:pathLst>
                  <a:path w="20930" h="20512" extrusionOk="0">
                    <a:moveTo>
                      <a:pt x="549" y="18175"/>
                    </a:moveTo>
                    <a:cubicBezTo>
                      <a:pt x="1335" y="19942"/>
                      <a:pt x="2689" y="20868"/>
                      <a:pt x="3688" y="20384"/>
                    </a:cubicBezTo>
                    <a:lnTo>
                      <a:pt x="19651" y="10715"/>
                    </a:lnTo>
                    <a:cubicBezTo>
                      <a:pt x="21154" y="9589"/>
                      <a:pt x="21370" y="6377"/>
                      <a:pt x="20099" y="3503"/>
                    </a:cubicBezTo>
                    <a:cubicBezTo>
                      <a:pt x="18818" y="626"/>
                      <a:pt x="16567" y="-732"/>
                      <a:pt x="15072" y="396"/>
                    </a:cubicBezTo>
                    <a:lnTo>
                      <a:pt x="656" y="13550"/>
                    </a:lnTo>
                    <a:cubicBezTo>
                      <a:pt x="-169" y="14432"/>
                      <a:pt x="-230" y="16420"/>
                      <a:pt x="554" y="18188"/>
                    </a:cubicBezTo>
                    <a:cubicBezTo>
                      <a:pt x="554" y="18188"/>
                      <a:pt x="549" y="18175"/>
                      <a:pt x="549" y="18175"/>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p>
            </p:txBody>
          </p:sp>
          <p:sp>
            <p:nvSpPr>
              <p:cNvPr id="743" name="Shape 219">
                <a:extLst>
                  <a:ext uri="{FF2B5EF4-FFF2-40B4-BE49-F238E27FC236}">
                    <a16:creationId xmlns:a16="http://schemas.microsoft.com/office/drawing/2014/main" id="{B14FCE0B-CFCA-47E8-88BD-129B7BD12B6F}"/>
                  </a:ext>
                </a:extLst>
              </p:cNvPr>
              <p:cNvSpPr/>
              <p:nvPr userDrawn="1"/>
            </p:nvSpPr>
            <p:spPr>
              <a:xfrm>
                <a:off x="9589168" y="6359922"/>
                <a:ext cx="1526564" cy="3758485"/>
              </a:xfrm>
              <a:custGeom>
                <a:avLst/>
                <a:gdLst/>
                <a:ahLst/>
                <a:cxnLst>
                  <a:cxn ang="0">
                    <a:pos x="wd2" y="hd2"/>
                  </a:cxn>
                  <a:cxn ang="5400000">
                    <a:pos x="wd2" y="hd2"/>
                  </a:cxn>
                  <a:cxn ang="10800000">
                    <a:pos x="wd2" y="hd2"/>
                  </a:cxn>
                  <a:cxn ang="16200000">
                    <a:pos x="wd2" y="hd2"/>
                  </a:cxn>
                </a:cxnLst>
                <a:rect l="0" t="0" r="r" b="b"/>
                <a:pathLst>
                  <a:path w="21600" h="21600" extrusionOk="0">
                    <a:moveTo>
                      <a:pt x="10780" y="0"/>
                    </a:moveTo>
                    <a:cubicBezTo>
                      <a:pt x="14482" y="0"/>
                      <a:pt x="17529" y="777"/>
                      <a:pt x="17941" y="1787"/>
                    </a:cubicBezTo>
                    <a:lnTo>
                      <a:pt x="21600" y="18577"/>
                    </a:lnTo>
                    <a:cubicBezTo>
                      <a:pt x="21600" y="20240"/>
                      <a:pt x="16813" y="21600"/>
                      <a:pt x="10791" y="21600"/>
                    </a:cubicBezTo>
                    <a:cubicBezTo>
                      <a:pt x="4779" y="21600"/>
                      <a:pt x="0" y="20240"/>
                      <a:pt x="0" y="18577"/>
                    </a:cubicBezTo>
                    <a:lnTo>
                      <a:pt x="3651" y="1787"/>
                    </a:lnTo>
                    <a:cubicBezTo>
                      <a:pt x="4054" y="777"/>
                      <a:pt x="7105" y="0"/>
                      <a:pt x="10793" y="0"/>
                    </a:cubicBezTo>
                    <a:cubicBezTo>
                      <a:pt x="10793" y="0"/>
                      <a:pt x="10780" y="0"/>
                      <a:pt x="10780" y="0"/>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p>
            </p:txBody>
          </p:sp>
          <p:sp>
            <p:nvSpPr>
              <p:cNvPr id="744" name="Shape 220">
                <a:extLst>
                  <a:ext uri="{FF2B5EF4-FFF2-40B4-BE49-F238E27FC236}">
                    <a16:creationId xmlns:a16="http://schemas.microsoft.com/office/drawing/2014/main" id="{8F74C60E-6F22-4CD6-967C-23E62234ADBA}"/>
                  </a:ext>
                </a:extLst>
              </p:cNvPr>
              <p:cNvSpPr/>
              <p:nvPr/>
            </p:nvSpPr>
            <p:spPr>
              <a:xfrm>
                <a:off x="11837067" y="5153422"/>
                <a:ext cx="3486689" cy="2626147"/>
              </a:xfrm>
              <a:custGeom>
                <a:avLst/>
                <a:gdLst/>
                <a:ahLst/>
                <a:cxnLst>
                  <a:cxn ang="0">
                    <a:pos x="wd2" y="hd2"/>
                  </a:cxn>
                  <a:cxn ang="5400000">
                    <a:pos x="wd2" y="hd2"/>
                  </a:cxn>
                  <a:cxn ang="10800000">
                    <a:pos x="wd2" y="hd2"/>
                  </a:cxn>
                  <a:cxn ang="16200000">
                    <a:pos x="wd2" y="hd2"/>
                  </a:cxn>
                </a:cxnLst>
                <a:rect l="0" t="0" r="r" b="b"/>
                <a:pathLst>
                  <a:path w="20930" h="20510" extrusionOk="0">
                    <a:moveTo>
                      <a:pt x="549" y="2331"/>
                    </a:moveTo>
                    <a:cubicBezTo>
                      <a:pt x="1335" y="561"/>
                      <a:pt x="2689" y="-359"/>
                      <a:pt x="3688" y="131"/>
                    </a:cubicBezTo>
                    <a:lnTo>
                      <a:pt x="19651" y="9789"/>
                    </a:lnTo>
                    <a:cubicBezTo>
                      <a:pt x="21154" y="10920"/>
                      <a:pt x="21370" y="14133"/>
                      <a:pt x="20099" y="17010"/>
                    </a:cubicBezTo>
                    <a:cubicBezTo>
                      <a:pt x="18818" y="19878"/>
                      <a:pt x="16567" y="21241"/>
                      <a:pt x="15072" y="20116"/>
                    </a:cubicBezTo>
                    <a:lnTo>
                      <a:pt x="656" y="6972"/>
                    </a:lnTo>
                    <a:cubicBezTo>
                      <a:pt x="-169" y="6080"/>
                      <a:pt x="-230" y="4093"/>
                      <a:pt x="554" y="2327"/>
                    </a:cubicBezTo>
                    <a:cubicBezTo>
                      <a:pt x="554" y="2327"/>
                      <a:pt x="549" y="2331"/>
                      <a:pt x="549" y="2331"/>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p>
            </p:txBody>
          </p:sp>
          <p:sp>
            <p:nvSpPr>
              <p:cNvPr id="745" name="Shape 221">
                <a:extLst>
                  <a:ext uri="{FF2B5EF4-FFF2-40B4-BE49-F238E27FC236}">
                    <a16:creationId xmlns:a16="http://schemas.microsoft.com/office/drawing/2014/main" id="{55B48F26-A691-447C-92E0-74B95599497D}"/>
                  </a:ext>
                </a:extLst>
              </p:cNvPr>
              <p:cNvSpPr/>
              <p:nvPr userDrawn="1"/>
            </p:nvSpPr>
            <p:spPr>
              <a:xfrm>
                <a:off x="5372767" y="5153422"/>
                <a:ext cx="3486885" cy="2626147"/>
              </a:xfrm>
              <a:custGeom>
                <a:avLst/>
                <a:gdLst/>
                <a:ahLst/>
                <a:cxnLst>
                  <a:cxn ang="0">
                    <a:pos x="wd2" y="hd2"/>
                  </a:cxn>
                  <a:cxn ang="5400000">
                    <a:pos x="wd2" y="hd2"/>
                  </a:cxn>
                  <a:cxn ang="10800000">
                    <a:pos x="wd2" y="hd2"/>
                  </a:cxn>
                  <a:cxn ang="16200000">
                    <a:pos x="wd2" y="hd2"/>
                  </a:cxn>
                </a:cxnLst>
                <a:rect l="0" t="0" r="r" b="b"/>
                <a:pathLst>
                  <a:path w="20924" h="20510" extrusionOk="0">
                    <a:moveTo>
                      <a:pt x="20367" y="2327"/>
                    </a:moveTo>
                    <a:cubicBezTo>
                      <a:pt x="21155" y="4093"/>
                      <a:pt x="21094" y="6080"/>
                      <a:pt x="20265" y="6972"/>
                    </a:cubicBezTo>
                    <a:lnTo>
                      <a:pt x="5854" y="20116"/>
                    </a:lnTo>
                    <a:cubicBezTo>
                      <a:pt x="4357" y="21241"/>
                      <a:pt x="2109" y="19878"/>
                      <a:pt x="834" y="17010"/>
                    </a:cubicBezTo>
                    <a:cubicBezTo>
                      <a:pt x="-445" y="14133"/>
                      <a:pt x="-218" y="10920"/>
                      <a:pt x="1279" y="9789"/>
                    </a:cubicBezTo>
                    <a:lnTo>
                      <a:pt x="17233" y="131"/>
                    </a:lnTo>
                    <a:cubicBezTo>
                      <a:pt x="18232" y="-359"/>
                      <a:pt x="19590" y="561"/>
                      <a:pt x="20374" y="2331"/>
                    </a:cubicBezTo>
                    <a:cubicBezTo>
                      <a:pt x="20374" y="2331"/>
                      <a:pt x="20367" y="2327"/>
                      <a:pt x="20367" y="2327"/>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p>
            </p:txBody>
          </p:sp>
        </p:grpSp>
        <p:sp>
          <p:nvSpPr>
            <p:cNvPr id="654" name="Freeform 82">
              <a:extLst>
                <a:ext uri="{FF2B5EF4-FFF2-40B4-BE49-F238E27FC236}">
                  <a16:creationId xmlns:a16="http://schemas.microsoft.com/office/drawing/2014/main" id="{36B0DFDF-B29D-4B3C-AC39-B5F7A9B8D568}"/>
                </a:ext>
              </a:extLst>
            </p:cNvPr>
            <p:cNvSpPr>
              <a:spLocks/>
            </p:cNvSpPr>
            <p:nvPr/>
          </p:nvSpPr>
          <p:spPr bwMode="auto">
            <a:xfrm>
              <a:off x="8452208" y="2378524"/>
              <a:ext cx="94748" cy="96901"/>
            </a:xfrm>
            <a:custGeom>
              <a:avLst/>
              <a:gdLst>
                <a:gd name="T0" fmla="*/ 88 w 88"/>
                <a:gd name="T1" fmla="*/ 0 h 90"/>
                <a:gd name="T2" fmla="*/ 88 w 88"/>
                <a:gd name="T3" fmla="*/ 0 h 90"/>
                <a:gd name="T4" fmla="*/ 79 w 88"/>
                <a:gd name="T5" fmla="*/ 8 h 90"/>
                <a:gd name="T6" fmla="*/ 70 w 88"/>
                <a:gd name="T7" fmla="*/ 14 h 90"/>
                <a:gd name="T8" fmla="*/ 59 w 88"/>
                <a:gd name="T9" fmla="*/ 21 h 90"/>
                <a:gd name="T10" fmla="*/ 47 w 88"/>
                <a:gd name="T11" fmla="*/ 25 h 90"/>
                <a:gd name="T12" fmla="*/ 36 w 88"/>
                <a:gd name="T13" fmla="*/ 30 h 90"/>
                <a:gd name="T14" fmla="*/ 25 w 88"/>
                <a:gd name="T15" fmla="*/ 33 h 90"/>
                <a:gd name="T16" fmla="*/ 12 w 88"/>
                <a:gd name="T17" fmla="*/ 35 h 90"/>
                <a:gd name="T18" fmla="*/ 0 w 88"/>
                <a:gd name="T19" fmla="*/ 35 h 90"/>
                <a:gd name="T20" fmla="*/ 0 w 88"/>
                <a:gd name="T21" fmla="*/ 90 h 90"/>
                <a:gd name="T22" fmla="*/ 0 w 88"/>
                <a:gd name="T23" fmla="*/ 90 h 90"/>
                <a:gd name="T24" fmla="*/ 11 w 88"/>
                <a:gd name="T25" fmla="*/ 86 h 90"/>
                <a:gd name="T26" fmla="*/ 23 w 88"/>
                <a:gd name="T27" fmla="*/ 80 h 90"/>
                <a:gd name="T28" fmla="*/ 34 w 88"/>
                <a:gd name="T29" fmla="*/ 72 h 90"/>
                <a:gd name="T30" fmla="*/ 47 w 88"/>
                <a:gd name="T31" fmla="*/ 61 h 90"/>
                <a:gd name="T32" fmla="*/ 57 w 88"/>
                <a:gd name="T33" fmla="*/ 49 h 90"/>
                <a:gd name="T34" fmla="*/ 68 w 88"/>
                <a:gd name="T35" fmla="*/ 35 h 90"/>
                <a:gd name="T36" fmla="*/ 79 w 88"/>
                <a:gd name="T37" fmla="*/ 18 h 90"/>
                <a:gd name="T38" fmla="*/ 88 w 88"/>
                <a:gd name="T3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 h="90">
                  <a:moveTo>
                    <a:pt x="88" y="0"/>
                  </a:moveTo>
                  <a:lnTo>
                    <a:pt x="88" y="0"/>
                  </a:lnTo>
                  <a:lnTo>
                    <a:pt x="79" y="8"/>
                  </a:lnTo>
                  <a:lnTo>
                    <a:pt x="70" y="14"/>
                  </a:lnTo>
                  <a:lnTo>
                    <a:pt x="59" y="21"/>
                  </a:lnTo>
                  <a:lnTo>
                    <a:pt x="47" y="25"/>
                  </a:lnTo>
                  <a:lnTo>
                    <a:pt x="36" y="30"/>
                  </a:lnTo>
                  <a:lnTo>
                    <a:pt x="25" y="33"/>
                  </a:lnTo>
                  <a:lnTo>
                    <a:pt x="12" y="35"/>
                  </a:lnTo>
                  <a:lnTo>
                    <a:pt x="0" y="35"/>
                  </a:lnTo>
                  <a:lnTo>
                    <a:pt x="0" y="90"/>
                  </a:lnTo>
                  <a:lnTo>
                    <a:pt x="0" y="90"/>
                  </a:lnTo>
                  <a:lnTo>
                    <a:pt x="11" y="86"/>
                  </a:lnTo>
                  <a:lnTo>
                    <a:pt x="23" y="80"/>
                  </a:lnTo>
                  <a:lnTo>
                    <a:pt x="34" y="72"/>
                  </a:lnTo>
                  <a:lnTo>
                    <a:pt x="47" y="61"/>
                  </a:lnTo>
                  <a:lnTo>
                    <a:pt x="57" y="49"/>
                  </a:lnTo>
                  <a:lnTo>
                    <a:pt x="68" y="35"/>
                  </a:lnTo>
                  <a:lnTo>
                    <a:pt x="79" y="18"/>
                  </a:lnTo>
                  <a:lnTo>
                    <a:pt x="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 name="Freeform 83">
              <a:extLst>
                <a:ext uri="{FF2B5EF4-FFF2-40B4-BE49-F238E27FC236}">
                  <a16:creationId xmlns:a16="http://schemas.microsoft.com/office/drawing/2014/main" id="{7860A05F-68E1-4AE1-9FFD-261AC1E2E431}"/>
                </a:ext>
              </a:extLst>
            </p:cNvPr>
            <p:cNvSpPr>
              <a:spLocks/>
            </p:cNvSpPr>
            <p:nvPr/>
          </p:nvSpPr>
          <p:spPr bwMode="auto">
            <a:xfrm>
              <a:off x="8576026" y="2387137"/>
              <a:ext cx="518959" cy="541569"/>
            </a:xfrm>
            <a:custGeom>
              <a:avLst/>
              <a:gdLst>
                <a:gd name="T0" fmla="*/ 476 w 482"/>
                <a:gd name="T1" fmla="*/ 256 h 503"/>
                <a:gd name="T2" fmla="*/ 463 w 482"/>
                <a:gd name="T3" fmla="*/ 227 h 503"/>
                <a:gd name="T4" fmla="*/ 480 w 482"/>
                <a:gd name="T5" fmla="*/ 199 h 503"/>
                <a:gd name="T6" fmla="*/ 476 w 482"/>
                <a:gd name="T7" fmla="*/ 176 h 503"/>
                <a:gd name="T8" fmla="*/ 476 w 482"/>
                <a:gd name="T9" fmla="*/ 154 h 503"/>
                <a:gd name="T10" fmla="*/ 465 w 482"/>
                <a:gd name="T11" fmla="*/ 126 h 503"/>
                <a:gd name="T12" fmla="*/ 449 w 482"/>
                <a:gd name="T13" fmla="*/ 104 h 503"/>
                <a:gd name="T14" fmla="*/ 435 w 482"/>
                <a:gd name="T15" fmla="*/ 78 h 503"/>
                <a:gd name="T16" fmla="*/ 415 w 482"/>
                <a:gd name="T17" fmla="*/ 67 h 503"/>
                <a:gd name="T18" fmla="*/ 401 w 482"/>
                <a:gd name="T19" fmla="*/ 47 h 503"/>
                <a:gd name="T20" fmla="*/ 383 w 482"/>
                <a:gd name="T21" fmla="*/ 31 h 503"/>
                <a:gd name="T22" fmla="*/ 361 w 482"/>
                <a:gd name="T23" fmla="*/ 24 h 503"/>
                <a:gd name="T24" fmla="*/ 336 w 482"/>
                <a:gd name="T25" fmla="*/ 16 h 503"/>
                <a:gd name="T26" fmla="*/ 314 w 482"/>
                <a:gd name="T27" fmla="*/ 16 h 503"/>
                <a:gd name="T28" fmla="*/ 290 w 482"/>
                <a:gd name="T29" fmla="*/ 3 h 503"/>
                <a:gd name="T30" fmla="*/ 263 w 482"/>
                <a:gd name="T31" fmla="*/ 2 h 503"/>
                <a:gd name="T32" fmla="*/ 235 w 482"/>
                <a:gd name="T33" fmla="*/ 13 h 503"/>
                <a:gd name="T34" fmla="*/ 212 w 482"/>
                <a:gd name="T35" fmla="*/ 3 h 503"/>
                <a:gd name="T36" fmla="*/ 183 w 482"/>
                <a:gd name="T37" fmla="*/ 0 h 503"/>
                <a:gd name="T38" fmla="*/ 158 w 482"/>
                <a:gd name="T39" fmla="*/ 6 h 503"/>
                <a:gd name="T40" fmla="*/ 135 w 482"/>
                <a:gd name="T41" fmla="*/ 14 h 503"/>
                <a:gd name="T42" fmla="*/ 116 w 482"/>
                <a:gd name="T43" fmla="*/ 25 h 503"/>
                <a:gd name="T44" fmla="*/ 94 w 482"/>
                <a:gd name="T45" fmla="*/ 37 h 503"/>
                <a:gd name="T46" fmla="*/ 77 w 482"/>
                <a:gd name="T47" fmla="*/ 50 h 503"/>
                <a:gd name="T48" fmla="*/ 59 w 482"/>
                <a:gd name="T49" fmla="*/ 68 h 503"/>
                <a:gd name="T50" fmla="*/ 42 w 482"/>
                <a:gd name="T51" fmla="*/ 90 h 503"/>
                <a:gd name="T52" fmla="*/ 35 w 482"/>
                <a:gd name="T53" fmla="*/ 113 h 503"/>
                <a:gd name="T54" fmla="*/ 23 w 482"/>
                <a:gd name="T55" fmla="*/ 141 h 503"/>
                <a:gd name="T56" fmla="*/ 8 w 482"/>
                <a:gd name="T57" fmla="*/ 160 h 503"/>
                <a:gd name="T58" fmla="*/ 1 w 482"/>
                <a:gd name="T59" fmla="*/ 183 h 503"/>
                <a:gd name="T60" fmla="*/ 3 w 482"/>
                <a:gd name="T61" fmla="*/ 208 h 503"/>
                <a:gd name="T62" fmla="*/ 4 w 482"/>
                <a:gd name="T63" fmla="*/ 230 h 503"/>
                <a:gd name="T64" fmla="*/ 11 w 482"/>
                <a:gd name="T65" fmla="*/ 259 h 503"/>
                <a:gd name="T66" fmla="*/ 3 w 482"/>
                <a:gd name="T67" fmla="*/ 284 h 503"/>
                <a:gd name="T68" fmla="*/ 17 w 482"/>
                <a:gd name="T69" fmla="*/ 312 h 503"/>
                <a:gd name="T70" fmla="*/ 18 w 482"/>
                <a:gd name="T71" fmla="*/ 346 h 503"/>
                <a:gd name="T72" fmla="*/ 25 w 482"/>
                <a:gd name="T73" fmla="*/ 376 h 503"/>
                <a:gd name="T74" fmla="*/ 45 w 482"/>
                <a:gd name="T75" fmla="*/ 391 h 503"/>
                <a:gd name="T76" fmla="*/ 62 w 482"/>
                <a:gd name="T77" fmla="*/ 416 h 503"/>
                <a:gd name="T78" fmla="*/ 80 w 482"/>
                <a:gd name="T79" fmla="*/ 450 h 503"/>
                <a:gd name="T80" fmla="*/ 102 w 482"/>
                <a:gd name="T81" fmla="*/ 470 h 503"/>
                <a:gd name="T82" fmla="*/ 128 w 482"/>
                <a:gd name="T83" fmla="*/ 472 h 503"/>
                <a:gd name="T84" fmla="*/ 147 w 482"/>
                <a:gd name="T85" fmla="*/ 489 h 503"/>
                <a:gd name="T86" fmla="*/ 186 w 482"/>
                <a:gd name="T87" fmla="*/ 498 h 503"/>
                <a:gd name="T88" fmla="*/ 212 w 482"/>
                <a:gd name="T89" fmla="*/ 503 h 503"/>
                <a:gd name="T90" fmla="*/ 237 w 482"/>
                <a:gd name="T91" fmla="*/ 503 h 503"/>
                <a:gd name="T92" fmla="*/ 262 w 482"/>
                <a:gd name="T93" fmla="*/ 503 h 503"/>
                <a:gd name="T94" fmla="*/ 294 w 482"/>
                <a:gd name="T95" fmla="*/ 492 h 503"/>
                <a:gd name="T96" fmla="*/ 314 w 482"/>
                <a:gd name="T97" fmla="*/ 478 h 503"/>
                <a:gd name="T98" fmla="*/ 336 w 482"/>
                <a:gd name="T99" fmla="*/ 473 h 503"/>
                <a:gd name="T100" fmla="*/ 356 w 482"/>
                <a:gd name="T101" fmla="*/ 470 h 503"/>
                <a:gd name="T102" fmla="*/ 386 w 482"/>
                <a:gd name="T103" fmla="*/ 456 h 503"/>
                <a:gd name="T104" fmla="*/ 411 w 482"/>
                <a:gd name="T105" fmla="*/ 447 h 503"/>
                <a:gd name="T106" fmla="*/ 426 w 482"/>
                <a:gd name="T107" fmla="*/ 416 h 503"/>
                <a:gd name="T108" fmla="*/ 443 w 482"/>
                <a:gd name="T109" fmla="*/ 391 h 503"/>
                <a:gd name="T110" fmla="*/ 459 w 482"/>
                <a:gd name="T111" fmla="*/ 369 h 503"/>
                <a:gd name="T112" fmla="*/ 471 w 482"/>
                <a:gd name="T113" fmla="*/ 341 h 503"/>
                <a:gd name="T114" fmla="*/ 469 w 482"/>
                <a:gd name="T115" fmla="*/ 310 h 503"/>
                <a:gd name="T116" fmla="*/ 479 w 482"/>
                <a:gd name="T117" fmla="*/ 284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2" h="503">
                  <a:moveTo>
                    <a:pt x="473" y="275"/>
                  </a:moveTo>
                  <a:lnTo>
                    <a:pt x="473" y="275"/>
                  </a:lnTo>
                  <a:lnTo>
                    <a:pt x="476" y="270"/>
                  </a:lnTo>
                  <a:lnTo>
                    <a:pt x="476" y="265"/>
                  </a:lnTo>
                  <a:lnTo>
                    <a:pt x="476" y="265"/>
                  </a:lnTo>
                  <a:lnTo>
                    <a:pt x="474" y="262"/>
                  </a:lnTo>
                  <a:lnTo>
                    <a:pt x="473" y="259"/>
                  </a:lnTo>
                  <a:lnTo>
                    <a:pt x="473" y="259"/>
                  </a:lnTo>
                  <a:lnTo>
                    <a:pt x="476" y="256"/>
                  </a:lnTo>
                  <a:lnTo>
                    <a:pt x="479" y="252"/>
                  </a:lnTo>
                  <a:lnTo>
                    <a:pt x="482" y="247"/>
                  </a:lnTo>
                  <a:lnTo>
                    <a:pt x="482" y="242"/>
                  </a:lnTo>
                  <a:lnTo>
                    <a:pt x="482" y="242"/>
                  </a:lnTo>
                  <a:lnTo>
                    <a:pt x="480" y="238"/>
                  </a:lnTo>
                  <a:lnTo>
                    <a:pt x="477" y="233"/>
                  </a:lnTo>
                  <a:lnTo>
                    <a:pt x="471" y="230"/>
                  </a:lnTo>
                  <a:lnTo>
                    <a:pt x="463" y="227"/>
                  </a:lnTo>
                  <a:lnTo>
                    <a:pt x="463" y="227"/>
                  </a:lnTo>
                  <a:lnTo>
                    <a:pt x="473" y="219"/>
                  </a:lnTo>
                  <a:lnTo>
                    <a:pt x="473" y="219"/>
                  </a:lnTo>
                  <a:lnTo>
                    <a:pt x="477" y="216"/>
                  </a:lnTo>
                  <a:lnTo>
                    <a:pt x="479" y="211"/>
                  </a:lnTo>
                  <a:lnTo>
                    <a:pt x="479" y="211"/>
                  </a:lnTo>
                  <a:lnTo>
                    <a:pt x="479" y="208"/>
                  </a:lnTo>
                  <a:lnTo>
                    <a:pt x="479" y="208"/>
                  </a:lnTo>
                  <a:lnTo>
                    <a:pt x="480" y="203"/>
                  </a:lnTo>
                  <a:lnTo>
                    <a:pt x="480" y="199"/>
                  </a:lnTo>
                  <a:lnTo>
                    <a:pt x="480" y="199"/>
                  </a:lnTo>
                  <a:lnTo>
                    <a:pt x="479" y="196"/>
                  </a:lnTo>
                  <a:lnTo>
                    <a:pt x="474" y="193"/>
                  </a:lnTo>
                  <a:lnTo>
                    <a:pt x="474" y="193"/>
                  </a:lnTo>
                  <a:lnTo>
                    <a:pt x="479" y="188"/>
                  </a:lnTo>
                  <a:lnTo>
                    <a:pt x="480" y="183"/>
                  </a:lnTo>
                  <a:lnTo>
                    <a:pt x="480" y="183"/>
                  </a:lnTo>
                  <a:lnTo>
                    <a:pt x="479" y="179"/>
                  </a:lnTo>
                  <a:lnTo>
                    <a:pt x="476" y="176"/>
                  </a:lnTo>
                  <a:lnTo>
                    <a:pt x="473" y="172"/>
                  </a:lnTo>
                  <a:lnTo>
                    <a:pt x="468" y="169"/>
                  </a:lnTo>
                  <a:lnTo>
                    <a:pt x="468" y="169"/>
                  </a:lnTo>
                  <a:lnTo>
                    <a:pt x="468" y="168"/>
                  </a:lnTo>
                  <a:lnTo>
                    <a:pt x="468" y="168"/>
                  </a:lnTo>
                  <a:lnTo>
                    <a:pt x="474" y="160"/>
                  </a:lnTo>
                  <a:lnTo>
                    <a:pt x="476" y="157"/>
                  </a:lnTo>
                  <a:lnTo>
                    <a:pt x="476" y="154"/>
                  </a:lnTo>
                  <a:lnTo>
                    <a:pt x="476" y="154"/>
                  </a:lnTo>
                  <a:lnTo>
                    <a:pt x="474" y="149"/>
                  </a:lnTo>
                  <a:lnTo>
                    <a:pt x="471" y="146"/>
                  </a:lnTo>
                  <a:lnTo>
                    <a:pt x="466" y="144"/>
                  </a:lnTo>
                  <a:lnTo>
                    <a:pt x="460" y="143"/>
                  </a:lnTo>
                  <a:lnTo>
                    <a:pt x="459" y="141"/>
                  </a:lnTo>
                  <a:lnTo>
                    <a:pt x="459" y="141"/>
                  </a:lnTo>
                  <a:lnTo>
                    <a:pt x="465" y="134"/>
                  </a:lnTo>
                  <a:lnTo>
                    <a:pt x="465" y="129"/>
                  </a:lnTo>
                  <a:lnTo>
                    <a:pt x="465" y="126"/>
                  </a:lnTo>
                  <a:lnTo>
                    <a:pt x="465" y="126"/>
                  </a:lnTo>
                  <a:lnTo>
                    <a:pt x="462" y="121"/>
                  </a:lnTo>
                  <a:lnTo>
                    <a:pt x="455" y="120"/>
                  </a:lnTo>
                  <a:lnTo>
                    <a:pt x="455" y="120"/>
                  </a:lnTo>
                  <a:lnTo>
                    <a:pt x="452" y="115"/>
                  </a:lnTo>
                  <a:lnTo>
                    <a:pt x="446" y="113"/>
                  </a:lnTo>
                  <a:lnTo>
                    <a:pt x="446" y="113"/>
                  </a:lnTo>
                  <a:lnTo>
                    <a:pt x="449" y="109"/>
                  </a:lnTo>
                  <a:lnTo>
                    <a:pt x="449" y="104"/>
                  </a:lnTo>
                  <a:lnTo>
                    <a:pt x="449" y="100"/>
                  </a:lnTo>
                  <a:lnTo>
                    <a:pt x="448" y="96"/>
                  </a:lnTo>
                  <a:lnTo>
                    <a:pt x="448" y="96"/>
                  </a:lnTo>
                  <a:lnTo>
                    <a:pt x="445" y="93"/>
                  </a:lnTo>
                  <a:lnTo>
                    <a:pt x="445" y="93"/>
                  </a:lnTo>
                  <a:lnTo>
                    <a:pt x="440" y="90"/>
                  </a:lnTo>
                  <a:lnTo>
                    <a:pt x="434" y="89"/>
                  </a:lnTo>
                  <a:lnTo>
                    <a:pt x="434" y="89"/>
                  </a:lnTo>
                  <a:lnTo>
                    <a:pt x="435" y="78"/>
                  </a:lnTo>
                  <a:lnTo>
                    <a:pt x="434" y="75"/>
                  </a:lnTo>
                  <a:lnTo>
                    <a:pt x="432" y="72"/>
                  </a:lnTo>
                  <a:lnTo>
                    <a:pt x="432" y="72"/>
                  </a:lnTo>
                  <a:lnTo>
                    <a:pt x="429" y="68"/>
                  </a:lnTo>
                  <a:lnTo>
                    <a:pt x="423" y="68"/>
                  </a:lnTo>
                  <a:lnTo>
                    <a:pt x="423" y="68"/>
                  </a:lnTo>
                  <a:lnTo>
                    <a:pt x="420" y="67"/>
                  </a:lnTo>
                  <a:lnTo>
                    <a:pt x="415" y="67"/>
                  </a:lnTo>
                  <a:lnTo>
                    <a:pt x="415" y="67"/>
                  </a:lnTo>
                  <a:lnTo>
                    <a:pt x="415" y="58"/>
                  </a:lnTo>
                  <a:lnTo>
                    <a:pt x="414" y="55"/>
                  </a:lnTo>
                  <a:lnTo>
                    <a:pt x="411" y="51"/>
                  </a:lnTo>
                  <a:lnTo>
                    <a:pt x="411" y="51"/>
                  </a:lnTo>
                  <a:lnTo>
                    <a:pt x="407" y="51"/>
                  </a:lnTo>
                  <a:lnTo>
                    <a:pt x="404" y="50"/>
                  </a:lnTo>
                  <a:lnTo>
                    <a:pt x="404" y="50"/>
                  </a:lnTo>
                  <a:lnTo>
                    <a:pt x="401" y="47"/>
                  </a:lnTo>
                  <a:lnTo>
                    <a:pt x="401" y="47"/>
                  </a:lnTo>
                  <a:lnTo>
                    <a:pt x="398" y="45"/>
                  </a:lnTo>
                  <a:lnTo>
                    <a:pt x="393" y="45"/>
                  </a:lnTo>
                  <a:lnTo>
                    <a:pt x="393" y="45"/>
                  </a:lnTo>
                  <a:lnTo>
                    <a:pt x="392" y="41"/>
                  </a:lnTo>
                  <a:lnTo>
                    <a:pt x="387" y="37"/>
                  </a:lnTo>
                  <a:lnTo>
                    <a:pt x="387" y="37"/>
                  </a:lnTo>
                  <a:lnTo>
                    <a:pt x="386" y="36"/>
                  </a:lnTo>
                  <a:lnTo>
                    <a:pt x="386" y="36"/>
                  </a:lnTo>
                  <a:lnTo>
                    <a:pt x="383" y="31"/>
                  </a:lnTo>
                  <a:lnTo>
                    <a:pt x="380" y="27"/>
                  </a:lnTo>
                  <a:lnTo>
                    <a:pt x="380" y="27"/>
                  </a:lnTo>
                  <a:lnTo>
                    <a:pt x="375" y="27"/>
                  </a:lnTo>
                  <a:lnTo>
                    <a:pt x="369" y="28"/>
                  </a:lnTo>
                  <a:lnTo>
                    <a:pt x="369" y="28"/>
                  </a:lnTo>
                  <a:lnTo>
                    <a:pt x="366" y="25"/>
                  </a:lnTo>
                  <a:lnTo>
                    <a:pt x="362" y="24"/>
                  </a:lnTo>
                  <a:lnTo>
                    <a:pt x="362" y="24"/>
                  </a:lnTo>
                  <a:lnTo>
                    <a:pt x="361" y="24"/>
                  </a:lnTo>
                  <a:lnTo>
                    <a:pt x="361" y="24"/>
                  </a:lnTo>
                  <a:lnTo>
                    <a:pt x="358" y="17"/>
                  </a:lnTo>
                  <a:lnTo>
                    <a:pt x="353" y="14"/>
                  </a:lnTo>
                  <a:lnTo>
                    <a:pt x="353" y="14"/>
                  </a:lnTo>
                  <a:lnTo>
                    <a:pt x="350" y="14"/>
                  </a:lnTo>
                  <a:lnTo>
                    <a:pt x="347" y="14"/>
                  </a:lnTo>
                  <a:lnTo>
                    <a:pt x="341" y="19"/>
                  </a:lnTo>
                  <a:lnTo>
                    <a:pt x="341" y="19"/>
                  </a:lnTo>
                  <a:lnTo>
                    <a:pt x="336" y="16"/>
                  </a:lnTo>
                  <a:lnTo>
                    <a:pt x="336" y="16"/>
                  </a:lnTo>
                  <a:lnTo>
                    <a:pt x="333" y="10"/>
                  </a:lnTo>
                  <a:lnTo>
                    <a:pt x="330" y="6"/>
                  </a:lnTo>
                  <a:lnTo>
                    <a:pt x="327" y="6"/>
                  </a:lnTo>
                  <a:lnTo>
                    <a:pt x="327" y="6"/>
                  </a:lnTo>
                  <a:lnTo>
                    <a:pt x="324" y="6"/>
                  </a:lnTo>
                  <a:lnTo>
                    <a:pt x="321" y="8"/>
                  </a:lnTo>
                  <a:lnTo>
                    <a:pt x="318" y="11"/>
                  </a:lnTo>
                  <a:lnTo>
                    <a:pt x="314" y="16"/>
                  </a:lnTo>
                  <a:lnTo>
                    <a:pt x="314" y="16"/>
                  </a:lnTo>
                  <a:lnTo>
                    <a:pt x="311" y="10"/>
                  </a:lnTo>
                  <a:lnTo>
                    <a:pt x="307" y="5"/>
                  </a:lnTo>
                  <a:lnTo>
                    <a:pt x="304" y="2"/>
                  </a:lnTo>
                  <a:lnTo>
                    <a:pt x="299" y="0"/>
                  </a:lnTo>
                  <a:lnTo>
                    <a:pt x="299" y="0"/>
                  </a:lnTo>
                  <a:lnTo>
                    <a:pt x="294" y="2"/>
                  </a:lnTo>
                  <a:lnTo>
                    <a:pt x="294" y="2"/>
                  </a:lnTo>
                  <a:lnTo>
                    <a:pt x="290" y="3"/>
                  </a:lnTo>
                  <a:lnTo>
                    <a:pt x="282" y="8"/>
                  </a:lnTo>
                  <a:lnTo>
                    <a:pt x="282" y="8"/>
                  </a:lnTo>
                  <a:lnTo>
                    <a:pt x="277" y="3"/>
                  </a:lnTo>
                  <a:lnTo>
                    <a:pt x="271" y="2"/>
                  </a:lnTo>
                  <a:lnTo>
                    <a:pt x="271" y="2"/>
                  </a:lnTo>
                  <a:lnTo>
                    <a:pt x="269" y="3"/>
                  </a:lnTo>
                  <a:lnTo>
                    <a:pt x="266" y="5"/>
                  </a:lnTo>
                  <a:lnTo>
                    <a:pt x="266" y="5"/>
                  </a:lnTo>
                  <a:lnTo>
                    <a:pt x="263" y="2"/>
                  </a:lnTo>
                  <a:lnTo>
                    <a:pt x="260" y="0"/>
                  </a:lnTo>
                  <a:lnTo>
                    <a:pt x="257" y="0"/>
                  </a:lnTo>
                  <a:lnTo>
                    <a:pt x="257" y="0"/>
                  </a:lnTo>
                  <a:lnTo>
                    <a:pt x="254" y="2"/>
                  </a:lnTo>
                  <a:lnTo>
                    <a:pt x="251" y="5"/>
                  </a:lnTo>
                  <a:lnTo>
                    <a:pt x="245" y="11"/>
                  </a:lnTo>
                  <a:lnTo>
                    <a:pt x="242" y="22"/>
                  </a:lnTo>
                  <a:lnTo>
                    <a:pt x="242" y="22"/>
                  </a:lnTo>
                  <a:lnTo>
                    <a:pt x="235" y="13"/>
                  </a:lnTo>
                  <a:lnTo>
                    <a:pt x="231" y="5"/>
                  </a:lnTo>
                  <a:lnTo>
                    <a:pt x="228" y="2"/>
                  </a:lnTo>
                  <a:lnTo>
                    <a:pt x="225" y="0"/>
                  </a:lnTo>
                  <a:lnTo>
                    <a:pt x="225" y="0"/>
                  </a:lnTo>
                  <a:lnTo>
                    <a:pt x="221" y="0"/>
                  </a:lnTo>
                  <a:lnTo>
                    <a:pt x="220" y="2"/>
                  </a:lnTo>
                  <a:lnTo>
                    <a:pt x="215" y="5"/>
                  </a:lnTo>
                  <a:lnTo>
                    <a:pt x="215" y="5"/>
                  </a:lnTo>
                  <a:lnTo>
                    <a:pt x="212" y="3"/>
                  </a:lnTo>
                  <a:lnTo>
                    <a:pt x="211" y="2"/>
                  </a:lnTo>
                  <a:lnTo>
                    <a:pt x="211" y="2"/>
                  </a:lnTo>
                  <a:lnTo>
                    <a:pt x="204" y="3"/>
                  </a:lnTo>
                  <a:lnTo>
                    <a:pt x="200" y="8"/>
                  </a:lnTo>
                  <a:lnTo>
                    <a:pt x="200" y="8"/>
                  </a:lnTo>
                  <a:lnTo>
                    <a:pt x="194" y="3"/>
                  </a:lnTo>
                  <a:lnTo>
                    <a:pt x="187" y="2"/>
                  </a:lnTo>
                  <a:lnTo>
                    <a:pt x="187" y="2"/>
                  </a:lnTo>
                  <a:lnTo>
                    <a:pt x="183" y="0"/>
                  </a:lnTo>
                  <a:lnTo>
                    <a:pt x="183" y="0"/>
                  </a:lnTo>
                  <a:lnTo>
                    <a:pt x="178" y="2"/>
                  </a:lnTo>
                  <a:lnTo>
                    <a:pt x="175" y="5"/>
                  </a:lnTo>
                  <a:lnTo>
                    <a:pt x="170" y="10"/>
                  </a:lnTo>
                  <a:lnTo>
                    <a:pt x="167" y="16"/>
                  </a:lnTo>
                  <a:lnTo>
                    <a:pt x="167" y="16"/>
                  </a:lnTo>
                  <a:lnTo>
                    <a:pt x="164" y="11"/>
                  </a:lnTo>
                  <a:lnTo>
                    <a:pt x="161" y="8"/>
                  </a:lnTo>
                  <a:lnTo>
                    <a:pt x="158" y="6"/>
                  </a:lnTo>
                  <a:lnTo>
                    <a:pt x="155" y="6"/>
                  </a:lnTo>
                  <a:lnTo>
                    <a:pt x="155" y="6"/>
                  </a:lnTo>
                  <a:lnTo>
                    <a:pt x="152" y="6"/>
                  </a:lnTo>
                  <a:lnTo>
                    <a:pt x="149" y="10"/>
                  </a:lnTo>
                  <a:lnTo>
                    <a:pt x="145" y="16"/>
                  </a:lnTo>
                  <a:lnTo>
                    <a:pt x="145" y="16"/>
                  </a:lnTo>
                  <a:lnTo>
                    <a:pt x="141" y="19"/>
                  </a:lnTo>
                  <a:lnTo>
                    <a:pt x="141" y="19"/>
                  </a:lnTo>
                  <a:lnTo>
                    <a:pt x="135" y="14"/>
                  </a:lnTo>
                  <a:lnTo>
                    <a:pt x="132" y="14"/>
                  </a:lnTo>
                  <a:lnTo>
                    <a:pt x="128" y="14"/>
                  </a:lnTo>
                  <a:lnTo>
                    <a:pt x="128" y="14"/>
                  </a:lnTo>
                  <a:lnTo>
                    <a:pt x="124" y="17"/>
                  </a:lnTo>
                  <a:lnTo>
                    <a:pt x="121" y="24"/>
                  </a:lnTo>
                  <a:lnTo>
                    <a:pt x="121" y="24"/>
                  </a:lnTo>
                  <a:lnTo>
                    <a:pt x="119" y="24"/>
                  </a:lnTo>
                  <a:lnTo>
                    <a:pt x="119" y="24"/>
                  </a:lnTo>
                  <a:lnTo>
                    <a:pt x="116" y="25"/>
                  </a:lnTo>
                  <a:lnTo>
                    <a:pt x="113" y="28"/>
                  </a:lnTo>
                  <a:lnTo>
                    <a:pt x="113" y="28"/>
                  </a:lnTo>
                  <a:lnTo>
                    <a:pt x="107" y="27"/>
                  </a:lnTo>
                  <a:lnTo>
                    <a:pt x="102" y="27"/>
                  </a:lnTo>
                  <a:lnTo>
                    <a:pt x="102" y="27"/>
                  </a:lnTo>
                  <a:lnTo>
                    <a:pt x="99" y="31"/>
                  </a:lnTo>
                  <a:lnTo>
                    <a:pt x="97" y="36"/>
                  </a:lnTo>
                  <a:lnTo>
                    <a:pt x="97" y="36"/>
                  </a:lnTo>
                  <a:lnTo>
                    <a:pt x="94" y="37"/>
                  </a:lnTo>
                  <a:lnTo>
                    <a:pt x="94" y="37"/>
                  </a:lnTo>
                  <a:lnTo>
                    <a:pt x="90" y="41"/>
                  </a:lnTo>
                  <a:lnTo>
                    <a:pt x="88" y="45"/>
                  </a:lnTo>
                  <a:lnTo>
                    <a:pt x="88" y="45"/>
                  </a:lnTo>
                  <a:lnTo>
                    <a:pt x="83" y="45"/>
                  </a:lnTo>
                  <a:lnTo>
                    <a:pt x="80" y="47"/>
                  </a:lnTo>
                  <a:lnTo>
                    <a:pt x="80" y="47"/>
                  </a:lnTo>
                  <a:lnTo>
                    <a:pt x="77" y="50"/>
                  </a:lnTo>
                  <a:lnTo>
                    <a:pt x="77" y="50"/>
                  </a:lnTo>
                  <a:lnTo>
                    <a:pt x="74" y="51"/>
                  </a:lnTo>
                  <a:lnTo>
                    <a:pt x="71" y="51"/>
                  </a:lnTo>
                  <a:lnTo>
                    <a:pt x="71" y="51"/>
                  </a:lnTo>
                  <a:lnTo>
                    <a:pt x="68" y="55"/>
                  </a:lnTo>
                  <a:lnTo>
                    <a:pt x="66" y="58"/>
                  </a:lnTo>
                  <a:lnTo>
                    <a:pt x="66" y="67"/>
                  </a:lnTo>
                  <a:lnTo>
                    <a:pt x="66" y="67"/>
                  </a:lnTo>
                  <a:lnTo>
                    <a:pt x="62" y="67"/>
                  </a:lnTo>
                  <a:lnTo>
                    <a:pt x="59" y="68"/>
                  </a:lnTo>
                  <a:lnTo>
                    <a:pt x="59" y="68"/>
                  </a:lnTo>
                  <a:lnTo>
                    <a:pt x="54" y="68"/>
                  </a:lnTo>
                  <a:lnTo>
                    <a:pt x="49" y="72"/>
                  </a:lnTo>
                  <a:lnTo>
                    <a:pt x="49" y="72"/>
                  </a:lnTo>
                  <a:lnTo>
                    <a:pt x="48" y="75"/>
                  </a:lnTo>
                  <a:lnTo>
                    <a:pt x="46" y="78"/>
                  </a:lnTo>
                  <a:lnTo>
                    <a:pt x="48" y="89"/>
                  </a:lnTo>
                  <a:lnTo>
                    <a:pt x="48" y="89"/>
                  </a:lnTo>
                  <a:lnTo>
                    <a:pt x="42" y="90"/>
                  </a:lnTo>
                  <a:lnTo>
                    <a:pt x="37" y="93"/>
                  </a:lnTo>
                  <a:lnTo>
                    <a:pt x="37" y="93"/>
                  </a:lnTo>
                  <a:lnTo>
                    <a:pt x="34" y="96"/>
                  </a:lnTo>
                  <a:lnTo>
                    <a:pt x="34" y="96"/>
                  </a:lnTo>
                  <a:lnTo>
                    <a:pt x="32" y="100"/>
                  </a:lnTo>
                  <a:lnTo>
                    <a:pt x="32" y="104"/>
                  </a:lnTo>
                  <a:lnTo>
                    <a:pt x="34" y="109"/>
                  </a:lnTo>
                  <a:lnTo>
                    <a:pt x="35" y="113"/>
                  </a:lnTo>
                  <a:lnTo>
                    <a:pt x="35" y="113"/>
                  </a:lnTo>
                  <a:lnTo>
                    <a:pt x="29" y="115"/>
                  </a:lnTo>
                  <a:lnTo>
                    <a:pt x="26" y="120"/>
                  </a:lnTo>
                  <a:lnTo>
                    <a:pt x="26" y="120"/>
                  </a:lnTo>
                  <a:lnTo>
                    <a:pt x="20" y="121"/>
                  </a:lnTo>
                  <a:lnTo>
                    <a:pt x="17" y="126"/>
                  </a:lnTo>
                  <a:lnTo>
                    <a:pt x="17" y="126"/>
                  </a:lnTo>
                  <a:lnTo>
                    <a:pt x="17" y="129"/>
                  </a:lnTo>
                  <a:lnTo>
                    <a:pt x="17" y="134"/>
                  </a:lnTo>
                  <a:lnTo>
                    <a:pt x="23" y="141"/>
                  </a:lnTo>
                  <a:lnTo>
                    <a:pt x="21" y="143"/>
                  </a:lnTo>
                  <a:lnTo>
                    <a:pt x="21" y="143"/>
                  </a:lnTo>
                  <a:lnTo>
                    <a:pt x="15" y="144"/>
                  </a:lnTo>
                  <a:lnTo>
                    <a:pt x="11" y="146"/>
                  </a:lnTo>
                  <a:lnTo>
                    <a:pt x="8" y="149"/>
                  </a:lnTo>
                  <a:lnTo>
                    <a:pt x="6" y="154"/>
                  </a:lnTo>
                  <a:lnTo>
                    <a:pt x="6" y="154"/>
                  </a:lnTo>
                  <a:lnTo>
                    <a:pt x="6" y="157"/>
                  </a:lnTo>
                  <a:lnTo>
                    <a:pt x="8" y="160"/>
                  </a:lnTo>
                  <a:lnTo>
                    <a:pt x="14" y="168"/>
                  </a:lnTo>
                  <a:lnTo>
                    <a:pt x="14" y="168"/>
                  </a:lnTo>
                  <a:lnTo>
                    <a:pt x="14" y="169"/>
                  </a:lnTo>
                  <a:lnTo>
                    <a:pt x="14" y="169"/>
                  </a:lnTo>
                  <a:lnTo>
                    <a:pt x="9" y="172"/>
                  </a:lnTo>
                  <a:lnTo>
                    <a:pt x="6" y="176"/>
                  </a:lnTo>
                  <a:lnTo>
                    <a:pt x="3" y="179"/>
                  </a:lnTo>
                  <a:lnTo>
                    <a:pt x="1" y="183"/>
                  </a:lnTo>
                  <a:lnTo>
                    <a:pt x="1" y="183"/>
                  </a:lnTo>
                  <a:lnTo>
                    <a:pt x="3" y="188"/>
                  </a:lnTo>
                  <a:lnTo>
                    <a:pt x="8" y="193"/>
                  </a:lnTo>
                  <a:lnTo>
                    <a:pt x="8" y="193"/>
                  </a:lnTo>
                  <a:lnTo>
                    <a:pt x="3" y="196"/>
                  </a:lnTo>
                  <a:lnTo>
                    <a:pt x="1" y="199"/>
                  </a:lnTo>
                  <a:lnTo>
                    <a:pt x="1" y="199"/>
                  </a:lnTo>
                  <a:lnTo>
                    <a:pt x="1" y="203"/>
                  </a:lnTo>
                  <a:lnTo>
                    <a:pt x="3" y="208"/>
                  </a:lnTo>
                  <a:lnTo>
                    <a:pt x="3" y="208"/>
                  </a:lnTo>
                  <a:lnTo>
                    <a:pt x="3" y="211"/>
                  </a:lnTo>
                  <a:lnTo>
                    <a:pt x="3" y="211"/>
                  </a:lnTo>
                  <a:lnTo>
                    <a:pt x="4" y="216"/>
                  </a:lnTo>
                  <a:lnTo>
                    <a:pt x="9" y="219"/>
                  </a:lnTo>
                  <a:lnTo>
                    <a:pt x="11" y="220"/>
                  </a:lnTo>
                  <a:lnTo>
                    <a:pt x="11" y="220"/>
                  </a:lnTo>
                  <a:lnTo>
                    <a:pt x="8" y="225"/>
                  </a:lnTo>
                  <a:lnTo>
                    <a:pt x="4" y="230"/>
                  </a:lnTo>
                  <a:lnTo>
                    <a:pt x="4" y="230"/>
                  </a:lnTo>
                  <a:lnTo>
                    <a:pt x="6" y="233"/>
                  </a:lnTo>
                  <a:lnTo>
                    <a:pt x="6" y="233"/>
                  </a:lnTo>
                  <a:lnTo>
                    <a:pt x="1" y="238"/>
                  </a:lnTo>
                  <a:lnTo>
                    <a:pt x="0" y="242"/>
                  </a:lnTo>
                  <a:lnTo>
                    <a:pt x="0" y="242"/>
                  </a:lnTo>
                  <a:lnTo>
                    <a:pt x="0" y="247"/>
                  </a:lnTo>
                  <a:lnTo>
                    <a:pt x="3" y="252"/>
                  </a:lnTo>
                  <a:lnTo>
                    <a:pt x="6" y="256"/>
                  </a:lnTo>
                  <a:lnTo>
                    <a:pt x="11" y="259"/>
                  </a:lnTo>
                  <a:lnTo>
                    <a:pt x="11" y="259"/>
                  </a:lnTo>
                  <a:lnTo>
                    <a:pt x="8" y="262"/>
                  </a:lnTo>
                  <a:lnTo>
                    <a:pt x="6" y="265"/>
                  </a:lnTo>
                  <a:lnTo>
                    <a:pt x="6" y="265"/>
                  </a:lnTo>
                  <a:lnTo>
                    <a:pt x="6" y="270"/>
                  </a:lnTo>
                  <a:lnTo>
                    <a:pt x="9" y="275"/>
                  </a:lnTo>
                  <a:lnTo>
                    <a:pt x="9" y="275"/>
                  </a:lnTo>
                  <a:lnTo>
                    <a:pt x="4" y="279"/>
                  </a:lnTo>
                  <a:lnTo>
                    <a:pt x="3" y="284"/>
                  </a:lnTo>
                  <a:lnTo>
                    <a:pt x="1" y="289"/>
                  </a:lnTo>
                  <a:lnTo>
                    <a:pt x="1" y="292"/>
                  </a:lnTo>
                  <a:lnTo>
                    <a:pt x="1" y="292"/>
                  </a:lnTo>
                  <a:lnTo>
                    <a:pt x="3" y="298"/>
                  </a:lnTo>
                  <a:lnTo>
                    <a:pt x="3" y="298"/>
                  </a:lnTo>
                  <a:lnTo>
                    <a:pt x="4" y="301"/>
                  </a:lnTo>
                  <a:lnTo>
                    <a:pt x="8" y="306"/>
                  </a:lnTo>
                  <a:lnTo>
                    <a:pt x="11" y="309"/>
                  </a:lnTo>
                  <a:lnTo>
                    <a:pt x="17" y="312"/>
                  </a:lnTo>
                  <a:lnTo>
                    <a:pt x="17" y="312"/>
                  </a:lnTo>
                  <a:lnTo>
                    <a:pt x="11" y="318"/>
                  </a:lnTo>
                  <a:lnTo>
                    <a:pt x="8" y="324"/>
                  </a:lnTo>
                  <a:lnTo>
                    <a:pt x="6" y="331"/>
                  </a:lnTo>
                  <a:lnTo>
                    <a:pt x="8" y="335"/>
                  </a:lnTo>
                  <a:lnTo>
                    <a:pt x="8" y="335"/>
                  </a:lnTo>
                  <a:lnTo>
                    <a:pt x="9" y="338"/>
                  </a:lnTo>
                  <a:lnTo>
                    <a:pt x="12" y="341"/>
                  </a:lnTo>
                  <a:lnTo>
                    <a:pt x="18" y="346"/>
                  </a:lnTo>
                  <a:lnTo>
                    <a:pt x="18" y="346"/>
                  </a:lnTo>
                  <a:lnTo>
                    <a:pt x="17" y="351"/>
                  </a:lnTo>
                  <a:lnTo>
                    <a:pt x="17" y="357"/>
                  </a:lnTo>
                  <a:lnTo>
                    <a:pt x="17" y="357"/>
                  </a:lnTo>
                  <a:lnTo>
                    <a:pt x="18" y="360"/>
                  </a:lnTo>
                  <a:lnTo>
                    <a:pt x="23" y="363"/>
                  </a:lnTo>
                  <a:lnTo>
                    <a:pt x="23" y="363"/>
                  </a:lnTo>
                  <a:lnTo>
                    <a:pt x="23" y="369"/>
                  </a:lnTo>
                  <a:lnTo>
                    <a:pt x="25" y="376"/>
                  </a:lnTo>
                  <a:lnTo>
                    <a:pt x="25" y="376"/>
                  </a:lnTo>
                  <a:lnTo>
                    <a:pt x="28" y="380"/>
                  </a:lnTo>
                  <a:lnTo>
                    <a:pt x="28" y="380"/>
                  </a:lnTo>
                  <a:lnTo>
                    <a:pt x="29" y="385"/>
                  </a:lnTo>
                  <a:lnTo>
                    <a:pt x="29" y="385"/>
                  </a:lnTo>
                  <a:lnTo>
                    <a:pt x="31" y="388"/>
                  </a:lnTo>
                  <a:lnTo>
                    <a:pt x="35" y="390"/>
                  </a:lnTo>
                  <a:lnTo>
                    <a:pt x="39" y="391"/>
                  </a:lnTo>
                  <a:lnTo>
                    <a:pt x="45" y="391"/>
                  </a:lnTo>
                  <a:lnTo>
                    <a:pt x="45" y="391"/>
                  </a:lnTo>
                  <a:lnTo>
                    <a:pt x="43" y="397"/>
                  </a:lnTo>
                  <a:lnTo>
                    <a:pt x="43" y="404"/>
                  </a:lnTo>
                  <a:lnTo>
                    <a:pt x="43" y="407"/>
                  </a:lnTo>
                  <a:lnTo>
                    <a:pt x="46" y="411"/>
                  </a:lnTo>
                  <a:lnTo>
                    <a:pt x="46" y="411"/>
                  </a:lnTo>
                  <a:lnTo>
                    <a:pt x="49" y="414"/>
                  </a:lnTo>
                  <a:lnTo>
                    <a:pt x="56" y="416"/>
                  </a:lnTo>
                  <a:lnTo>
                    <a:pt x="62" y="416"/>
                  </a:lnTo>
                  <a:lnTo>
                    <a:pt x="70" y="414"/>
                  </a:lnTo>
                  <a:lnTo>
                    <a:pt x="70" y="414"/>
                  </a:lnTo>
                  <a:lnTo>
                    <a:pt x="68" y="425"/>
                  </a:lnTo>
                  <a:lnTo>
                    <a:pt x="66" y="433"/>
                  </a:lnTo>
                  <a:lnTo>
                    <a:pt x="68" y="441"/>
                  </a:lnTo>
                  <a:lnTo>
                    <a:pt x="71" y="447"/>
                  </a:lnTo>
                  <a:lnTo>
                    <a:pt x="71" y="447"/>
                  </a:lnTo>
                  <a:lnTo>
                    <a:pt x="76" y="449"/>
                  </a:lnTo>
                  <a:lnTo>
                    <a:pt x="80" y="450"/>
                  </a:lnTo>
                  <a:lnTo>
                    <a:pt x="85" y="449"/>
                  </a:lnTo>
                  <a:lnTo>
                    <a:pt x="91" y="449"/>
                  </a:lnTo>
                  <a:lnTo>
                    <a:pt x="91" y="449"/>
                  </a:lnTo>
                  <a:lnTo>
                    <a:pt x="93" y="453"/>
                  </a:lnTo>
                  <a:lnTo>
                    <a:pt x="96" y="456"/>
                  </a:lnTo>
                  <a:lnTo>
                    <a:pt x="97" y="458"/>
                  </a:lnTo>
                  <a:lnTo>
                    <a:pt x="97" y="458"/>
                  </a:lnTo>
                  <a:lnTo>
                    <a:pt x="101" y="467"/>
                  </a:lnTo>
                  <a:lnTo>
                    <a:pt x="102" y="470"/>
                  </a:lnTo>
                  <a:lnTo>
                    <a:pt x="105" y="472"/>
                  </a:lnTo>
                  <a:lnTo>
                    <a:pt x="105" y="472"/>
                  </a:lnTo>
                  <a:lnTo>
                    <a:pt x="108" y="473"/>
                  </a:lnTo>
                  <a:lnTo>
                    <a:pt x="113" y="475"/>
                  </a:lnTo>
                  <a:lnTo>
                    <a:pt x="118" y="473"/>
                  </a:lnTo>
                  <a:lnTo>
                    <a:pt x="122" y="472"/>
                  </a:lnTo>
                  <a:lnTo>
                    <a:pt x="122" y="472"/>
                  </a:lnTo>
                  <a:lnTo>
                    <a:pt x="127" y="470"/>
                  </a:lnTo>
                  <a:lnTo>
                    <a:pt x="128" y="472"/>
                  </a:lnTo>
                  <a:lnTo>
                    <a:pt x="128" y="472"/>
                  </a:lnTo>
                  <a:lnTo>
                    <a:pt x="133" y="473"/>
                  </a:lnTo>
                  <a:lnTo>
                    <a:pt x="138" y="473"/>
                  </a:lnTo>
                  <a:lnTo>
                    <a:pt x="138" y="473"/>
                  </a:lnTo>
                  <a:lnTo>
                    <a:pt x="139" y="478"/>
                  </a:lnTo>
                  <a:lnTo>
                    <a:pt x="141" y="483"/>
                  </a:lnTo>
                  <a:lnTo>
                    <a:pt x="144" y="487"/>
                  </a:lnTo>
                  <a:lnTo>
                    <a:pt x="147" y="489"/>
                  </a:lnTo>
                  <a:lnTo>
                    <a:pt x="147" y="489"/>
                  </a:lnTo>
                  <a:lnTo>
                    <a:pt x="152" y="490"/>
                  </a:lnTo>
                  <a:lnTo>
                    <a:pt x="159" y="489"/>
                  </a:lnTo>
                  <a:lnTo>
                    <a:pt x="166" y="484"/>
                  </a:lnTo>
                  <a:lnTo>
                    <a:pt x="173" y="478"/>
                  </a:lnTo>
                  <a:lnTo>
                    <a:pt x="173" y="478"/>
                  </a:lnTo>
                  <a:lnTo>
                    <a:pt x="175" y="486"/>
                  </a:lnTo>
                  <a:lnTo>
                    <a:pt x="178" y="492"/>
                  </a:lnTo>
                  <a:lnTo>
                    <a:pt x="181" y="497"/>
                  </a:lnTo>
                  <a:lnTo>
                    <a:pt x="186" y="498"/>
                  </a:lnTo>
                  <a:lnTo>
                    <a:pt x="186" y="498"/>
                  </a:lnTo>
                  <a:lnTo>
                    <a:pt x="189" y="498"/>
                  </a:lnTo>
                  <a:lnTo>
                    <a:pt x="194" y="498"/>
                  </a:lnTo>
                  <a:lnTo>
                    <a:pt x="198" y="495"/>
                  </a:lnTo>
                  <a:lnTo>
                    <a:pt x="201" y="492"/>
                  </a:lnTo>
                  <a:lnTo>
                    <a:pt x="201" y="492"/>
                  </a:lnTo>
                  <a:lnTo>
                    <a:pt x="206" y="500"/>
                  </a:lnTo>
                  <a:lnTo>
                    <a:pt x="209" y="503"/>
                  </a:lnTo>
                  <a:lnTo>
                    <a:pt x="212" y="503"/>
                  </a:lnTo>
                  <a:lnTo>
                    <a:pt x="212" y="503"/>
                  </a:lnTo>
                  <a:lnTo>
                    <a:pt x="217" y="501"/>
                  </a:lnTo>
                  <a:lnTo>
                    <a:pt x="217" y="501"/>
                  </a:lnTo>
                  <a:lnTo>
                    <a:pt x="223" y="503"/>
                  </a:lnTo>
                  <a:lnTo>
                    <a:pt x="223" y="503"/>
                  </a:lnTo>
                  <a:lnTo>
                    <a:pt x="228" y="503"/>
                  </a:lnTo>
                  <a:lnTo>
                    <a:pt x="232" y="500"/>
                  </a:lnTo>
                  <a:lnTo>
                    <a:pt x="232" y="500"/>
                  </a:lnTo>
                  <a:lnTo>
                    <a:pt x="237" y="503"/>
                  </a:lnTo>
                  <a:lnTo>
                    <a:pt x="240" y="503"/>
                  </a:lnTo>
                  <a:lnTo>
                    <a:pt x="240" y="503"/>
                  </a:lnTo>
                  <a:lnTo>
                    <a:pt x="245" y="501"/>
                  </a:lnTo>
                  <a:lnTo>
                    <a:pt x="249" y="497"/>
                  </a:lnTo>
                  <a:lnTo>
                    <a:pt x="249" y="497"/>
                  </a:lnTo>
                  <a:lnTo>
                    <a:pt x="256" y="501"/>
                  </a:lnTo>
                  <a:lnTo>
                    <a:pt x="259" y="503"/>
                  </a:lnTo>
                  <a:lnTo>
                    <a:pt x="262" y="503"/>
                  </a:lnTo>
                  <a:lnTo>
                    <a:pt x="262" y="503"/>
                  </a:lnTo>
                  <a:lnTo>
                    <a:pt x="266" y="501"/>
                  </a:lnTo>
                  <a:lnTo>
                    <a:pt x="271" y="498"/>
                  </a:lnTo>
                  <a:lnTo>
                    <a:pt x="274" y="492"/>
                  </a:lnTo>
                  <a:lnTo>
                    <a:pt x="277" y="486"/>
                  </a:lnTo>
                  <a:lnTo>
                    <a:pt x="277" y="486"/>
                  </a:lnTo>
                  <a:lnTo>
                    <a:pt x="282" y="489"/>
                  </a:lnTo>
                  <a:lnTo>
                    <a:pt x="287" y="490"/>
                  </a:lnTo>
                  <a:lnTo>
                    <a:pt x="290" y="492"/>
                  </a:lnTo>
                  <a:lnTo>
                    <a:pt x="294" y="492"/>
                  </a:lnTo>
                  <a:lnTo>
                    <a:pt x="294" y="492"/>
                  </a:lnTo>
                  <a:lnTo>
                    <a:pt x="299" y="490"/>
                  </a:lnTo>
                  <a:lnTo>
                    <a:pt x="299" y="490"/>
                  </a:lnTo>
                  <a:lnTo>
                    <a:pt x="302" y="489"/>
                  </a:lnTo>
                  <a:lnTo>
                    <a:pt x="305" y="487"/>
                  </a:lnTo>
                  <a:lnTo>
                    <a:pt x="308" y="483"/>
                  </a:lnTo>
                  <a:lnTo>
                    <a:pt x="310" y="478"/>
                  </a:lnTo>
                  <a:lnTo>
                    <a:pt x="310" y="478"/>
                  </a:lnTo>
                  <a:lnTo>
                    <a:pt x="314" y="478"/>
                  </a:lnTo>
                  <a:lnTo>
                    <a:pt x="319" y="476"/>
                  </a:lnTo>
                  <a:lnTo>
                    <a:pt x="319" y="476"/>
                  </a:lnTo>
                  <a:lnTo>
                    <a:pt x="321" y="473"/>
                  </a:lnTo>
                  <a:lnTo>
                    <a:pt x="321" y="473"/>
                  </a:lnTo>
                  <a:lnTo>
                    <a:pt x="325" y="476"/>
                  </a:lnTo>
                  <a:lnTo>
                    <a:pt x="330" y="478"/>
                  </a:lnTo>
                  <a:lnTo>
                    <a:pt x="330" y="478"/>
                  </a:lnTo>
                  <a:lnTo>
                    <a:pt x="333" y="476"/>
                  </a:lnTo>
                  <a:lnTo>
                    <a:pt x="336" y="473"/>
                  </a:lnTo>
                  <a:lnTo>
                    <a:pt x="336" y="473"/>
                  </a:lnTo>
                  <a:lnTo>
                    <a:pt x="339" y="472"/>
                  </a:lnTo>
                  <a:lnTo>
                    <a:pt x="339" y="472"/>
                  </a:lnTo>
                  <a:lnTo>
                    <a:pt x="342" y="469"/>
                  </a:lnTo>
                  <a:lnTo>
                    <a:pt x="345" y="464"/>
                  </a:lnTo>
                  <a:lnTo>
                    <a:pt x="345" y="464"/>
                  </a:lnTo>
                  <a:lnTo>
                    <a:pt x="350" y="469"/>
                  </a:lnTo>
                  <a:lnTo>
                    <a:pt x="356" y="470"/>
                  </a:lnTo>
                  <a:lnTo>
                    <a:pt x="356" y="470"/>
                  </a:lnTo>
                  <a:lnTo>
                    <a:pt x="361" y="473"/>
                  </a:lnTo>
                  <a:lnTo>
                    <a:pt x="367" y="475"/>
                  </a:lnTo>
                  <a:lnTo>
                    <a:pt x="372" y="475"/>
                  </a:lnTo>
                  <a:lnTo>
                    <a:pt x="376" y="472"/>
                  </a:lnTo>
                  <a:lnTo>
                    <a:pt x="376" y="472"/>
                  </a:lnTo>
                  <a:lnTo>
                    <a:pt x="380" y="470"/>
                  </a:lnTo>
                  <a:lnTo>
                    <a:pt x="381" y="467"/>
                  </a:lnTo>
                  <a:lnTo>
                    <a:pt x="384" y="458"/>
                  </a:lnTo>
                  <a:lnTo>
                    <a:pt x="386" y="456"/>
                  </a:lnTo>
                  <a:lnTo>
                    <a:pt x="386" y="456"/>
                  </a:lnTo>
                  <a:lnTo>
                    <a:pt x="389" y="453"/>
                  </a:lnTo>
                  <a:lnTo>
                    <a:pt x="390" y="449"/>
                  </a:lnTo>
                  <a:lnTo>
                    <a:pt x="390" y="449"/>
                  </a:lnTo>
                  <a:lnTo>
                    <a:pt x="397" y="449"/>
                  </a:lnTo>
                  <a:lnTo>
                    <a:pt x="401" y="450"/>
                  </a:lnTo>
                  <a:lnTo>
                    <a:pt x="406" y="449"/>
                  </a:lnTo>
                  <a:lnTo>
                    <a:pt x="411" y="447"/>
                  </a:lnTo>
                  <a:lnTo>
                    <a:pt x="411" y="447"/>
                  </a:lnTo>
                  <a:lnTo>
                    <a:pt x="414" y="441"/>
                  </a:lnTo>
                  <a:lnTo>
                    <a:pt x="415" y="435"/>
                  </a:lnTo>
                  <a:lnTo>
                    <a:pt x="415" y="427"/>
                  </a:lnTo>
                  <a:lnTo>
                    <a:pt x="412" y="417"/>
                  </a:lnTo>
                  <a:lnTo>
                    <a:pt x="412" y="417"/>
                  </a:lnTo>
                  <a:lnTo>
                    <a:pt x="412" y="414"/>
                  </a:lnTo>
                  <a:lnTo>
                    <a:pt x="412" y="414"/>
                  </a:lnTo>
                  <a:lnTo>
                    <a:pt x="420" y="416"/>
                  </a:lnTo>
                  <a:lnTo>
                    <a:pt x="426" y="416"/>
                  </a:lnTo>
                  <a:lnTo>
                    <a:pt x="432" y="414"/>
                  </a:lnTo>
                  <a:lnTo>
                    <a:pt x="435" y="411"/>
                  </a:lnTo>
                  <a:lnTo>
                    <a:pt x="435" y="411"/>
                  </a:lnTo>
                  <a:lnTo>
                    <a:pt x="438" y="407"/>
                  </a:lnTo>
                  <a:lnTo>
                    <a:pt x="438" y="404"/>
                  </a:lnTo>
                  <a:lnTo>
                    <a:pt x="438" y="397"/>
                  </a:lnTo>
                  <a:lnTo>
                    <a:pt x="438" y="391"/>
                  </a:lnTo>
                  <a:lnTo>
                    <a:pt x="438" y="391"/>
                  </a:lnTo>
                  <a:lnTo>
                    <a:pt x="443" y="391"/>
                  </a:lnTo>
                  <a:lnTo>
                    <a:pt x="448" y="390"/>
                  </a:lnTo>
                  <a:lnTo>
                    <a:pt x="451" y="388"/>
                  </a:lnTo>
                  <a:lnTo>
                    <a:pt x="452" y="385"/>
                  </a:lnTo>
                  <a:lnTo>
                    <a:pt x="452" y="385"/>
                  </a:lnTo>
                  <a:lnTo>
                    <a:pt x="454" y="380"/>
                  </a:lnTo>
                  <a:lnTo>
                    <a:pt x="454" y="380"/>
                  </a:lnTo>
                  <a:lnTo>
                    <a:pt x="457" y="376"/>
                  </a:lnTo>
                  <a:lnTo>
                    <a:pt x="457" y="376"/>
                  </a:lnTo>
                  <a:lnTo>
                    <a:pt x="459" y="369"/>
                  </a:lnTo>
                  <a:lnTo>
                    <a:pt x="459" y="363"/>
                  </a:lnTo>
                  <a:lnTo>
                    <a:pt x="459" y="363"/>
                  </a:lnTo>
                  <a:lnTo>
                    <a:pt x="463" y="360"/>
                  </a:lnTo>
                  <a:lnTo>
                    <a:pt x="465" y="357"/>
                  </a:lnTo>
                  <a:lnTo>
                    <a:pt x="465" y="357"/>
                  </a:lnTo>
                  <a:lnTo>
                    <a:pt x="465" y="351"/>
                  </a:lnTo>
                  <a:lnTo>
                    <a:pt x="463" y="346"/>
                  </a:lnTo>
                  <a:lnTo>
                    <a:pt x="463" y="346"/>
                  </a:lnTo>
                  <a:lnTo>
                    <a:pt x="471" y="341"/>
                  </a:lnTo>
                  <a:lnTo>
                    <a:pt x="473" y="338"/>
                  </a:lnTo>
                  <a:lnTo>
                    <a:pt x="474" y="335"/>
                  </a:lnTo>
                  <a:lnTo>
                    <a:pt x="474" y="335"/>
                  </a:lnTo>
                  <a:lnTo>
                    <a:pt x="476" y="331"/>
                  </a:lnTo>
                  <a:lnTo>
                    <a:pt x="474" y="324"/>
                  </a:lnTo>
                  <a:lnTo>
                    <a:pt x="471" y="320"/>
                  </a:lnTo>
                  <a:lnTo>
                    <a:pt x="466" y="314"/>
                  </a:lnTo>
                  <a:lnTo>
                    <a:pt x="466" y="314"/>
                  </a:lnTo>
                  <a:lnTo>
                    <a:pt x="469" y="310"/>
                  </a:lnTo>
                  <a:lnTo>
                    <a:pt x="469" y="310"/>
                  </a:lnTo>
                  <a:lnTo>
                    <a:pt x="476" y="304"/>
                  </a:lnTo>
                  <a:lnTo>
                    <a:pt x="477" y="301"/>
                  </a:lnTo>
                  <a:lnTo>
                    <a:pt x="479" y="298"/>
                  </a:lnTo>
                  <a:lnTo>
                    <a:pt x="479" y="298"/>
                  </a:lnTo>
                  <a:lnTo>
                    <a:pt x="480" y="292"/>
                  </a:lnTo>
                  <a:lnTo>
                    <a:pt x="480" y="292"/>
                  </a:lnTo>
                  <a:lnTo>
                    <a:pt x="480" y="289"/>
                  </a:lnTo>
                  <a:lnTo>
                    <a:pt x="479" y="284"/>
                  </a:lnTo>
                  <a:lnTo>
                    <a:pt x="477" y="279"/>
                  </a:lnTo>
                  <a:lnTo>
                    <a:pt x="473" y="2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 name="Freeform 84">
              <a:extLst>
                <a:ext uri="{FF2B5EF4-FFF2-40B4-BE49-F238E27FC236}">
                  <a16:creationId xmlns:a16="http://schemas.microsoft.com/office/drawing/2014/main" id="{7D710616-619A-4E09-9F92-D202C208890F}"/>
                </a:ext>
              </a:extLst>
            </p:cNvPr>
            <p:cNvSpPr>
              <a:spLocks/>
            </p:cNvSpPr>
            <p:nvPr/>
          </p:nvSpPr>
          <p:spPr bwMode="auto">
            <a:xfrm>
              <a:off x="8576026" y="2387137"/>
              <a:ext cx="518959" cy="541569"/>
            </a:xfrm>
            <a:custGeom>
              <a:avLst/>
              <a:gdLst>
                <a:gd name="T0" fmla="*/ 476 w 482"/>
                <a:gd name="T1" fmla="*/ 256 h 503"/>
                <a:gd name="T2" fmla="*/ 463 w 482"/>
                <a:gd name="T3" fmla="*/ 227 h 503"/>
                <a:gd name="T4" fmla="*/ 480 w 482"/>
                <a:gd name="T5" fmla="*/ 199 h 503"/>
                <a:gd name="T6" fmla="*/ 476 w 482"/>
                <a:gd name="T7" fmla="*/ 176 h 503"/>
                <a:gd name="T8" fmla="*/ 476 w 482"/>
                <a:gd name="T9" fmla="*/ 154 h 503"/>
                <a:gd name="T10" fmla="*/ 465 w 482"/>
                <a:gd name="T11" fmla="*/ 126 h 503"/>
                <a:gd name="T12" fmla="*/ 449 w 482"/>
                <a:gd name="T13" fmla="*/ 104 h 503"/>
                <a:gd name="T14" fmla="*/ 435 w 482"/>
                <a:gd name="T15" fmla="*/ 78 h 503"/>
                <a:gd name="T16" fmla="*/ 415 w 482"/>
                <a:gd name="T17" fmla="*/ 67 h 503"/>
                <a:gd name="T18" fmla="*/ 401 w 482"/>
                <a:gd name="T19" fmla="*/ 47 h 503"/>
                <a:gd name="T20" fmla="*/ 383 w 482"/>
                <a:gd name="T21" fmla="*/ 31 h 503"/>
                <a:gd name="T22" fmla="*/ 361 w 482"/>
                <a:gd name="T23" fmla="*/ 24 h 503"/>
                <a:gd name="T24" fmla="*/ 336 w 482"/>
                <a:gd name="T25" fmla="*/ 16 h 503"/>
                <a:gd name="T26" fmla="*/ 314 w 482"/>
                <a:gd name="T27" fmla="*/ 16 h 503"/>
                <a:gd name="T28" fmla="*/ 290 w 482"/>
                <a:gd name="T29" fmla="*/ 3 h 503"/>
                <a:gd name="T30" fmla="*/ 263 w 482"/>
                <a:gd name="T31" fmla="*/ 2 h 503"/>
                <a:gd name="T32" fmla="*/ 235 w 482"/>
                <a:gd name="T33" fmla="*/ 13 h 503"/>
                <a:gd name="T34" fmla="*/ 212 w 482"/>
                <a:gd name="T35" fmla="*/ 3 h 503"/>
                <a:gd name="T36" fmla="*/ 183 w 482"/>
                <a:gd name="T37" fmla="*/ 0 h 503"/>
                <a:gd name="T38" fmla="*/ 158 w 482"/>
                <a:gd name="T39" fmla="*/ 6 h 503"/>
                <a:gd name="T40" fmla="*/ 135 w 482"/>
                <a:gd name="T41" fmla="*/ 14 h 503"/>
                <a:gd name="T42" fmla="*/ 116 w 482"/>
                <a:gd name="T43" fmla="*/ 25 h 503"/>
                <a:gd name="T44" fmla="*/ 94 w 482"/>
                <a:gd name="T45" fmla="*/ 37 h 503"/>
                <a:gd name="T46" fmla="*/ 77 w 482"/>
                <a:gd name="T47" fmla="*/ 50 h 503"/>
                <a:gd name="T48" fmla="*/ 59 w 482"/>
                <a:gd name="T49" fmla="*/ 68 h 503"/>
                <a:gd name="T50" fmla="*/ 42 w 482"/>
                <a:gd name="T51" fmla="*/ 90 h 503"/>
                <a:gd name="T52" fmla="*/ 35 w 482"/>
                <a:gd name="T53" fmla="*/ 113 h 503"/>
                <a:gd name="T54" fmla="*/ 23 w 482"/>
                <a:gd name="T55" fmla="*/ 141 h 503"/>
                <a:gd name="T56" fmla="*/ 8 w 482"/>
                <a:gd name="T57" fmla="*/ 160 h 503"/>
                <a:gd name="T58" fmla="*/ 1 w 482"/>
                <a:gd name="T59" fmla="*/ 183 h 503"/>
                <a:gd name="T60" fmla="*/ 3 w 482"/>
                <a:gd name="T61" fmla="*/ 208 h 503"/>
                <a:gd name="T62" fmla="*/ 4 w 482"/>
                <a:gd name="T63" fmla="*/ 230 h 503"/>
                <a:gd name="T64" fmla="*/ 11 w 482"/>
                <a:gd name="T65" fmla="*/ 259 h 503"/>
                <a:gd name="T66" fmla="*/ 3 w 482"/>
                <a:gd name="T67" fmla="*/ 284 h 503"/>
                <a:gd name="T68" fmla="*/ 17 w 482"/>
                <a:gd name="T69" fmla="*/ 312 h 503"/>
                <a:gd name="T70" fmla="*/ 18 w 482"/>
                <a:gd name="T71" fmla="*/ 346 h 503"/>
                <a:gd name="T72" fmla="*/ 25 w 482"/>
                <a:gd name="T73" fmla="*/ 376 h 503"/>
                <a:gd name="T74" fmla="*/ 45 w 482"/>
                <a:gd name="T75" fmla="*/ 391 h 503"/>
                <a:gd name="T76" fmla="*/ 62 w 482"/>
                <a:gd name="T77" fmla="*/ 416 h 503"/>
                <a:gd name="T78" fmla="*/ 80 w 482"/>
                <a:gd name="T79" fmla="*/ 450 h 503"/>
                <a:gd name="T80" fmla="*/ 102 w 482"/>
                <a:gd name="T81" fmla="*/ 470 h 503"/>
                <a:gd name="T82" fmla="*/ 128 w 482"/>
                <a:gd name="T83" fmla="*/ 472 h 503"/>
                <a:gd name="T84" fmla="*/ 147 w 482"/>
                <a:gd name="T85" fmla="*/ 489 h 503"/>
                <a:gd name="T86" fmla="*/ 186 w 482"/>
                <a:gd name="T87" fmla="*/ 498 h 503"/>
                <a:gd name="T88" fmla="*/ 212 w 482"/>
                <a:gd name="T89" fmla="*/ 503 h 503"/>
                <a:gd name="T90" fmla="*/ 237 w 482"/>
                <a:gd name="T91" fmla="*/ 503 h 503"/>
                <a:gd name="T92" fmla="*/ 262 w 482"/>
                <a:gd name="T93" fmla="*/ 503 h 503"/>
                <a:gd name="T94" fmla="*/ 294 w 482"/>
                <a:gd name="T95" fmla="*/ 492 h 503"/>
                <a:gd name="T96" fmla="*/ 314 w 482"/>
                <a:gd name="T97" fmla="*/ 478 h 503"/>
                <a:gd name="T98" fmla="*/ 336 w 482"/>
                <a:gd name="T99" fmla="*/ 473 h 503"/>
                <a:gd name="T100" fmla="*/ 356 w 482"/>
                <a:gd name="T101" fmla="*/ 470 h 503"/>
                <a:gd name="T102" fmla="*/ 386 w 482"/>
                <a:gd name="T103" fmla="*/ 456 h 503"/>
                <a:gd name="T104" fmla="*/ 411 w 482"/>
                <a:gd name="T105" fmla="*/ 447 h 503"/>
                <a:gd name="T106" fmla="*/ 426 w 482"/>
                <a:gd name="T107" fmla="*/ 416 h 503"/>
                <a:gd name="T108" fmla="*/ 443 w 482"/>
                <a:gd name="T109" fmla="*/ 391 h 503"/>
                <a:gd name="T110" fmla="*/ 459 w 482"/>
                <a:gd name="T111" fmla="*/ 369 h 503"/>
                <a:gd name="T112" fmla="*/ 471 w 482"/>
                <a:gd name="T113" fmla="*/ 341 h 503"/>
                <a:gd name="T114" fmla="*/ 469 w 482"/>
                <a:gd name="T115" fmla="*/ 310 h 503"/>
                <a:gd name="T116" fmla="*/ 479 w 482"/>
                <a:gd name="T117" fmla="*/ 284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2" h="503">
                  <a:moveTo>
                    <a:pt x="473" y="275"/>
                  </a:moveTo>
                  <a:lnTo>
                    <a:pt x="473" y="275"/>
                  </a:lnTo>
                  <a:lnTo>
                    <a:pt x="476" y="270"/>
                  </a:lnTo>
                  <a:lnTo>
                    <a:pt x="476" y="265"/>
                  </a:lnTo>
                  <a:lnTo>
                    <a:pt x="476" y="265"/>
                  </a:lnTo>
                  <a:lnTo>
                    <a:pt x="474" y="262"/>
                  </a:lnTo>
                  <a:lnTo>
                    <a:pt x="473" y="259"/>
                  </a:lnTo>
                  <a:lnTo>
                    <a:pt x="473" y="259"/>
                  </a:lnTo>
                  <a:lnTo>
                    <a:pt x="476" y="256"/>
                  </a:lnTo>
                  <a:lnTo>
                    <a:pt x="479" y="252"/>
                  </a:lnTo>
                  <a:lnTo>
                    <a:pt x="482" y="247"/>
                  </a:lnTo>
                  <a:lnTo>
                    <a:pt x="482" y="242"/>
                  </a:lnTo>
                  <a:lnTo>
                    <a:pt x="482" y="242"/>
                  </a:lnTo>
                  <a:lnTo>
                    <a:pt x="480" y="238"/>
                  </a:lnTo>
                  <a:lnTo>
                    <a:pt x="477" y="233"/>
                  </a:lnTo>
                  <a:lnTo>
                    <a:pt x="471" y="230"/>
                  </a:lnTo>
                  <a:lnTo>
                    <a:pt x="463" y="227"/>
                  </a:lnTo>
                  <a:lnTo>
                    <a:pt x="463" y="227"/>
                  </a:lnTo>
                  <a:lnTo>
                    <a:pt x="473" y="219"/>
                  </a:lnTo>
                  <a:lnTo>
                    <a:pt x="473" y="219"/>
                  </a:lnTo>
                  <a:lnTo>
                    <a:pt x="477" y="216"/>
                  </a:lnTo>
                  <a:lnTo>
                    <a:pt x="479" y="211"/>
                  </a:lnTo>
                  <a:lnTo>
                    <a:pt x="479" y="211"/>
                  </a:lnTo>
                  <a:lnTo>
                    <a:pt x="479" y="208"/>
                  </a:lnTo>
                  <a:lnTo>
                    <a:pt x="479" y="208"/>
                  </a:lnTo>
                  <a:lnTo>
                    <a:pt x="480" y="203"/>
                  </a:lnTo>
                  <a:lnTo>
                    <a:pt x="480" y="199"/>
                  </a:lnTo>
                  <a:lnTo>
                    <a:pt x="480" y="199"/>
                  </a:lnTo>
                  <a:lnTo>
                    <a:pt x="479" y="196"/>
                  </a:lnTo>
                  <a:lnTo>
                    <a:pt x="474" y="193"/>
                  </a:lnTo>
                  <a:lnTo>
                    <a:pt x="474" y="193"/>
                  </a:lnTo>
                  <a:lnTo>
                    <a:pt x="479" y="188"/>
                  </a:lnTo>
                  <a:lnTo>
                    <a:pt x="480" y="183"/>
                  </a:lnTo>
                  <a:lnTo>
                    <a:pt x="480" y="183"/>
                  </a:lnTo>
                  <a:lnTo>
                    <a:pt x="479" y="179"/>
                  </a:lnTo>
                  <a:lnTo>
                    <a:pt x="476" y="176"/>
                  </a:lnTo>
                  <a:lnTo>
                    <a:pt x="473" y="172"/>
                  </a:lnTo>
                  <a:lnTo>
                    <a:pt x="468" y="169"/>
                  </a:lnTo>
                  <a:lnTo>
                    <a:pt x="468" y="169"/>
                  </a:lnTo>
                  <a:lnTo>
                    <a:pt x="468" y="168"/>
                  </a:lnTo>
                  <a:lnTo>
                    <a:pt x="468" y="168"/>
                  </a:lnTo>
                  <a:lnTo>
                    <a:pt x="474" y="160"/>
                  </a:lnTo>
                  <a:lnTo>
                    <a:pt x="476" y="157"/>
                  </a:lnTo>
                  <a:lnTo>
                    <a:pt x="476" y="154"/>
                  </a:lnTo>
                  <a:lnTo>
                    <a:pt x="476" y="154"/>
                  </a:lnTo>
                  <a:lnTo>
                    <a:pt x="474" y="149"/>
                  </a:lnTo>
                  <a:lnTo>
                    <a:pt x="471" y="146"/>
                  </a:lnTo>
                  <a:lnTo>
                    <a:pt x="466" y="144"/>
                  </a:lnTo>
                  <a:lnTo>
                    <a:pt x="460" y="143"/>
                  </a:lnTo>
                  <a:lnTo>
                    <a:pt x="459" y="141"/>
                  </a:lnTo>
                  <a:lnTo>
                    <a:pt x="459" y="141"/>
                  </a:lnTo>
                  <a:lnTo>
                    <a:pt x="465" y="134"/>
                  </a:lnTo>
                  <a:lnTo>
                    <a:pt x="465" y="129"/>
                  </a:lnTo>
                  <a:lnTo>
                    <a:pt x="465" y="126"/>
                  </a:lnTo>
                  <a:lnTo>
                    <a:pt x="465" y="126"/>
                  </a:lnTo>
                  <a:lnTo>
                    <a:pt x="462" y="121"/>
                  </a:lnTo>
                  <a:lnTo>
                    <a:pt x="455" y="120"/>
                  </a:lnTo>
                  <a:lnTo>
                    <a:pt x="455" y="120"/>
                  </a:lnTo>
                  <a:lnTo>
                    <a:pt x="452" y="115"/>
                  </a:lnTo>
                  <a:lnTo>
                    <a:pt x="446" y="113"/>
                  </a:lnTo>
                  <a:lnTo>
                    <a:pt x="446" y="113"/>
                  </a:lnTo>
                  <a:lnTo>
                    <a:pt x="449" y="109"/>
                  </a:lnTo>
                  <a:lnTo>
                    <a:pt x="449" y="104"/>
                  </a:lnTo>
                  <a:lnTo>
                    <a:pt x="449" y="100"/>
                  </a:lnTo>
                  <a:lnTo>
                    <a:pt x="448" y="96"/>
                  </a:lnTo>
                  <a:lnTo>
                    <a:pt x="448" y="96"/>
                  </a:lnTo>
                  <a:lnTo>
                    <a:pt x="445" y="93"/>
                  </a:lnTo>
                  <a:lnTo>
                    <a:pt x="445" y="93"/>
                  </a:lnTo>
                  <a:lnTo>
                    <a:pt x="440" y="90"/>
                  </a:lnTo>
                  <a:lnTo>
                    <a:pt x="434" y="89"/>
                  </a:lnTo>
                  <a:lnTo>
                    <a:pt x="434" y="89"/>
                  </a:lnTo>
                  <a:lnTo>
                    <a:pt x="435" y="78"/>
                  </a:lnTo>
                  <a:lnTo>
                    <a:pt x="434" y="75"/>
                  </a:lnTo>
                  <a:lnTo>
                    <a:pt x="432" y="72"/>
                  </a:lnTo>
                  <a:lnTo>
                    <a:pt x="432" y="72"/>
                  </a:lnTo>
                  <a:lnTo>
                    <a:pt x="429" y="68"/>
                  </a:lnTo>
                  <a:lnTo>
                    <a:pt x="423" y="68"/>
                  </a:lnTo>
                  <a:lnTo>
                    <a:pt x="423" y="68"/>
                  </a:lnTo>
                  <a:lnTo>
                    <a:pt x="420" y="67"/>
                  </a:lnTo>
                  <a:lnTo>
                    <a:pt x="415" y="67"/>
                  </a:lnTo>
                  <a:lnTo>
                    <a:pt x="415" y="67"/>
                  </a:lnTo>
                  <a:lnTo>
                    <a:pt x="415" y="58"/>
                  </a:lnTo>
                  <a:lnTo>
                    <a:pt x="414" y="55"/>
                  </a:lnTo>
                  <a:lnTo>
                    <a:pt x="411" y="51"/>
                  </a:lnTo>
                  <a:lnTo>
                    <a:pt x="411" y="51"/>
                  </a:lnTo>
                  <a:lnTo>
                    <a:pt x="407" y="51"/>
                  </a:lnTo>
                  <a:lnTo>
                    <a:pt x="404" y="50"/>
                  </a:lnTo>
                  <a:lnTo>
                    <a:pt x="404" y="50"/>
                  </a:lnTo>
                  <a:lnTo>
                    <a:pt x="401" y="47"/>
                  </a:lnTo>
                  <a:lnTo>
                    <a:pt x="401" y="47"/>
                  </a:lnTo>
                  <a:lnTo>
                    <a:pt x="398" y="45"/>
                  </a:lnTo>
                  <a:lnTo>
                    <a:pt x="393" y="45"/>
                  </a:lnTo>
                  <a:lnTo>
                    <a:pt x="393" y="45"/>
                  </a:lnTo>
                  <a:lnTo>
                    <a:pt x="392" y="41"/>
                  </a:lnTo>
                  <a:lnTo>
                    <a:pt x="387" y="37"/>
                  </a:lnTo>
                  <a:lnTo>
                    <a:pt x="387" y="37"/>
                  </a:lnTo>
                  <a:lnTo>
                    <a:pt x="386" y="36"/>
                  </a:lnTo>
                  <a:lnTo>
                    <a:pt x="386" y="36"/>
                  </a:lnTo>
                  <a:lnTo>
                    <a:pt x="383" y="31"/>
                  </a:lnTo>
                  <a:lnTo>
                    <a:pt x="380" y="27"/>
                  </a:lnTo>
                  <a:lnTo>
                    <a:pt x="380" y="27"/>
                  </a:lnTo>
                  <a:lnTo>
                    <a:pt x="375" y="27"/>
                  </a:lnTo>
                  <a:lnTo>
                    <a:pt x="369" y="28"/>
                  </a:lnTo>
                  <a:lnTo>
                    <a:pt x="369" y="28"/>
                  </a:lnTo>
                  <a:lnTo>
                    <a:pt x="366" y="25"/>
                  </a:lnTo>
                  <a:lnTo>
                    <a:pt x="362" y="24"/>
                  </a:lnTo>
                  <a:lnTo>
                    <a:pt x="362" y="24"/>
                  </a:lnTo>
                  <a:lnTo>
                    <a:pt x="361" y="24"/>
                  </a:lnTo>
                  <a:lnTo>
                    <a:pt x="361" y="24"/>
                  </a:lnTo>
                  <a:lnTo>
                    <a:pt x="358" y="17"/>
                  </a:lnTo>
                  <a:lnTo>
                    <a:pt x="353" y="14"/>
                  </a:lnTo>
                  <a:lnTo>
                    <a:pt x="353" y="14"/>
                  </a:lnTo>
                  <a:lnTo>
                    <a:pt x="350" y="14"/>
                  </a:lnTo>
                  <a:lnTo>
                    <a:pt x="347" y="14"/>
                  </a:lnTo>
                  <a:lnTo>
                    <a:pt x="341" y="19"/>
                  </a:lnTo>
                  <a:lnTo>
                    <a:pt x="341" y="19"/>
                  </a:lnTo>
                  <a:lnTo>
                    <a:pt x="336" y="16"/>
                  </a:lnTo>
                  <a:lnTo>
                    <a:pt x="336" y="16"/>
                  </a:lnTo>
                  <a:lnTo>
                    <a:pt x="333" y="10"/>
                  </a:lnTo>
                  <a:lnTo>
                    <a:pt x="330" y="6"/>
                  </a:lnTo>
                  <a:lnTo>
                    <a:pt x="327" y="6"/>
                  </a:lnTo>
                  <a:lnTo>
                    <a:pt x="327" y="6"/>
                  </a:lnTo>
                  <a:lnTo>
                    <a:pt x="324" y="6"/>
                  </a:lnTo>
                  <a:lnTo>
                    <a:pt x="321" y="8"/>
                  </a:lnTo>
                  <a:lnTo>
                    <a:pt x="318" y="11"/>
                  </a:lnTo>
                  <a:lnTo>
                    <a:pt x="314" y="16"/>
                  </a:lnTo>
                  <a:lnTo>
                    <a:pt x="314" y="16"/>
                  </a:lnTo>
                  <a:lnTo>
                    <a:pt x="311" y="10"/>
                  </a:lnTo>
                  <a:lnTo>
                    <a:pt x="307" y="5"/>
                  </a:lnTo>
                  <a:lnTo>
                    <a:pt x="304" y="2"/>
                  </a:lnTo>
                  <a:lnTo>
                    <a:pt x="299" y="0"/>
                  </a:lnTo>
                  <a:lnTo>
                    <a:pt x="299" y="0"/>
                  </a:lnTo>
                  <a:lnTo>
                    <a:pt x="294" y="2"/>
                  </a:lnTo>
                  <a:lnTo>
                    <a:pt x="294" y="2"/>
                  </a:lnTo>
                  <a:lnTo>
                    <a:pt x="290" y="3"/>
                  </a:lnTo>
                  <a:lnTo>
                    <a:pt x="282" y="8"/>
                  </a:lnTo>
                  <a:lnTo>
                    <a:pt x="282" y="8"/>
                  </a:lnTo>
                  <a:lnTo>
                    <a:pt x="277" y="3"/>
                  </a:lnTo>
                  <a:lnTo>
                    <a:pt x="271" y="2"/>
                  </a:lnTo>
                  <a:lnTo>
                    <a:pt x="271" y="2"/>
                  </a:lnTo>
                  <a:lnTo>
                    <a:pt x="269" y="3"/>
                  </a:lnTo>
                  <a:lnTo>
                    <a:pt x="266" y="5"/>
                  </a:lnTo>
                  <a:lnTo>
                    <a:pt x="266" y="5"/>
                  </a:lnTo>
                  <a:lnTo>
                    <a:pt x="263" y="2"/>
                  </a:lnTo>
                  <a:lnTo>
                    <a:pt x="260" y="0"/>
                  </a:lnTo>
                  <a:lnTo>
                    <a:pt x="257" y="0"/>
                  </a:lnTo>
                  <a:lnTo>
                    <a:pt x="257" y="0"/>
                  </a:lnTo>
                  <a:lnTo>
                    <a:pt x="254" y="2"/>
                  </a:lnTo>
                  <a:lnTo>
                    <a:pt x="251" y="5"/>
                  </a:lnTo>
                  <a:lnTo>
                    <a:pt x="245" y="11"/>
                  </a:lnTo>
                  <a:lnTo>
                    <a:pt x="242" y="22"/>
                  </a:lnTo>
                  <a:lnTo>
                    <a:pt x="242" y="22"/>
                  </a:lnTo>
                  <a:lnTo>
                    <a:pt x="235" y="13"/>
                  </a:lnTo>
                  <a:lnTo>
                    <a:pt x="231" y="5"/>
                  </a:lnTo>
                  <a:lnTo>
                    <a:pt x="228" y="2"/>
                  </a:lnTo>
                  <a:lnTo>
                    <a:pt x="225" y="0"/>
                  </a:lnTo>
                  <a:lnTo>
                    <a:pt x="225" y="0"/>
                  </a:lnTo>
                  <a:lnTo>
                    <a:pt x="221" y="0"/>
                  </a:lnTo>
                  <a:lnTo>
                    <a:pt x="220" y="2"/>
                  </a:lnTo>
                  <a:lnTo>
                    <a:pt x="215" y="5"/>
                  </a:lnTo>
                  <a:lnTo>
                    <a:pt x="215" y="5"/>
                  </a:lnTo>
                  <a:lnTo>
                    <a:pt x="212" y="3"/>
                  </a:lnTo>
                  <a:lnTo>
                    <a:pt x="211" y="2"/>
                  </a:lnTo>
                  <a:lnTo>
                    <a:pt x="211" y="2"/>
                  </a:lnTo>
                  <a:lnTo>
                    <a:pt x="204" y="3"/>
                  </a:lnTo>
                  <a:lnTo>
                    <a:pt x="200" y="8"/>
                  </a:lnTo>
                  <a:lnTo>
                    <a:pt x="200" y="8"/>
                  </a:lnTo>
                  <a:lnTo>
                    <a:pt x="194" y="3"/>
                  </a:lnTo>
                  <a:lnTo>
                    <a:pt x="187" y="2"/>
                  </a:lnTo>
                  <a:lnTo>
                    <a:pt x="187" y="2"/>
                  </a:lnTo>
                  <a:lnTo>
                    <a:pt x="183" y="0"/>
                  </a:lnTo>
                  <a:lnTo>
                    <a:pt x="183" y="0"/>
                  </a:lnTo>
                  <a:lnTo>
                    <a:pt x="178" y="2"/>
                  </a:lnTo>
                  <a:lnTo>
                    <a:pt x="175" y="5"/>
                  </a:lnTo>
                  <a:lnTo>
                    <a:pt x="170" y="10"/>
                  </a:lnTo>
                  <a:lnTo>
                    <a:pt x="167" y="16"/>
                  </a:lnTo>
                  <a:lnTo>
                    <a:pt x="167" y="16"/>
                  </a:lnTo>
                  <a:lnTo>
                    <a:pt x="164" y="11"/>
                  </a:lnTo>
                  <a:lnTo>
                    <a:pt x="161" y="8"/>
                  </a:lnTo>
                  <a:lnTo>
                    <a:pt x="158" y="6"/>
                  </a:lnTo>
                  <a:lnTo>
                    <a:pt x="155" y="6"/>
                  </a:lnTo>
                  <a:lnTo>
                    <a:pt x="155" y="6"/>
                  </a:lnTo>
                  <a:lnTo>
                    <a:pt x="152" y="6"/>
                  </a:lnTo>
                  <a:lnTo>
                    <a:pt x="149" y="10"/>
                  </a:lnTo>
                  <a:lnTo>
                    <a:pt x="145" y="16"/>
                  </a:lnTo>
                  <a:lnTo>
                    <a:pt x="145" y="16"/>
                  </a:lnTo>
                  <a:lnTo>
                    <a:pt x="141" y="19"/>
                  </a:lnTo>
                  <a:lnTo>
                    <a:pt x="141" y="19"/>
                  </a:lnTo>
                  <a:lnTo>
                    <a:pt x="135" y="14"/>
                  </a:lnTo>
                  <a:lnTo>
                    <a:pt x="132" y="14"/>
                  </a:lnTo>
                  <a:lnTo>
                    <a:pt x="128" y="14"/>
                  </a:lnTo>
                  <a:lnTo>
                    <a:pt x="128" y="14"/>
                  </a:lnTo>
                  <a:lnTo>
                    <a:pt x="124" y="17"/>
                  </a:lnTo>
                  <a:lnTo>
                    <a:pt x="121" y="24"/>
                  </a:lnTo>
                  <a:lnTo>
                    <a:pt x="121" y="24"/>
                  </a:lnTo>
                  <a:lnTo>
                    <a:pt x="119" y="24"/>
                  </a:lnTo>
                  <a:lnTo>
                    <a:pt x="119" y="24"/>
                  </a:lnTo>
                  <a:lnTo>
                    <a:pt x="116" y="25"/>
                  </a:lnTo>
                  <a:lnTo>
                    <a:pt x="113" y="28"/>
                  </a:lnTo>
                  <a:lnTo>
                    <a:pt x="113" y="28"/>
                  </a:lnTo>
                  <a:lnTo>
                    <a:pt x="107" y="27"/>
                  </a:lnTo>
                  <a:lnTo>
                    <a:pt x="102" y="27"/>
                  </a:lnTo>
                  <a:lnTo>
                    <a:pt x="102" y="27"/>
                  </a:lnTo>
                  <a:lnTo>
                    <a:pt x="99" y="31"/>
                  </a:lnTo>
                  <a:lnTo>
                    <a:pt x="97" y="36"/>
                  </a:lnTo>
                  <a:lnTo>
                    <a:pt x="97" y="36"/>
                  </a:lnTo>
                  <a:lnTo>
                    <a:pt x="94" y="37"/>
                  </a:lnTo>
                  <a:lnTo>
                    <a:pt x="94" y="37"/>
                  </a:lnTo>
                  <a:lnTo>
                    <a:pt x="90" y="41"/>
                  </a:lnTo>
                  <a:lnTo>
                    <a:pt x="88" y="45"/>
                  </a:lnTo>
                  <a:lnTo>
                    <a:pt x="88" y="45"/>
                  </a:lnTo>
                  <a:lnTo>
                    <a:pt x="83" y="45"/>
                  </a:lnTo>
                  <a:lnTo>
                    <a:pt x="80" y="47"/>
                  </a:lnTo>
                  <a:lnTo>
                    <a:pt x="80" y="47"/>
                  </a:lnTo>
                  <a:lnTo>
                    <a:pt x="77" y="50"/>
                  </a:lnTo>
                  <a:lnTo>
                    <a:pt x="77" y="50"/>
                  </a:lnTo>
                  <a:lnTo>
                    <a:pt x="74" y="51"/>
                  </a:lnTo>
                  <a:lnTo>
                    <a:pt x="71" y="51"/>
                  </a:lnTo>
                  <a:lnTo>
                    <a:pt x="71" y="51"/>
                  </a:lnTo>
                  <a:lnTo>
                    <a:pt x="68" y="55"/>
                  </a:lnTo>
                  <a:lnTo>
                    <a:pt x="66" y="58"/>
                  </a:lnTo>
                  <a:lnTo>
                    <a:pt x="66" y="67"/>
                  </a:lnTo>
                  <a:lnTo>
                    <a:pt x="66" y="67"/>
                  </a:lnTo>
                  <a:lnTo>
                    <a:pt x="62" y="67"/>
                  </a:lnTo>
                  <a:lnTo>
                    <a:pt x="59" y="68"/>
                  </a:lnTo>
                  <a:lnTo>
                    <a:pt x="59" y="68"/>
                  </a:lnTo>
                  <a:lnTo>
                    <a:pt x="54" y="68"/>
                  </a:lnTo>
                  <a:lnTo>
                    <a:pt x="49" y="72"/>
                  </a:lnTo>
                  <a:lnTo>
                    <a:pt x="49" y="72"/>
                  </a:lnTo>
                  <a:lnTo>
                    <a:pt x="48" y="75"/>
                  </a:lnTo>
                  <a:lnTo>
                    <a:pt x="46" y="78"/>
                  </a:lnTo>
                  <a:lnTo>
                    <a:pt x="48" y="89"/>
                  </a:lnTo>
                  <a:lnTo>
                    <a:pt x="48" y="89"/>
                  </a:lnTo>
                  <a:lnTo>
                    <a:pt x="42" y="90"/>
                  </a:lnTo>
                  <a:lnTo>
                    <a:pt x="37" y="93"/>
                  </a:lnTo>
                  <a:lnTo>
                    <a:pt x="37" y="93"/>
                  </a:lnTo>
                  <a:lnTo>
                    <a:pt x="34" y="96"/>
                  </a:lnTo>
                  <a:lnTo>
                    <a:pt x="34" y="96"/>
                  </a:lnTo>
                  <a:lnTo>
                    <a:pt x="32" y="100"/>
                  </a:lnTo>
                  <a:lnTo>
                    <a:pt x="32" y="104"/>
                  </a:lnTo>
                  <a:lnTo>
                    <a:pt x="34" y="109"/>
                  </a:lnTo>
                  <a:lnTo>
                    <a:pt x="35" y="113"/>
                  </a:lnTo>
                  <a:lnTo>
                    <a:pt x="35" y="113"/>
                  </a:lnTo>
                  <a:lnTo>
                    <a:pt x="29" y="115"/>
                  </a:lnTo>
                  <a:lnTo>
                    <a:pt x="26" y="120"/>
                  </a:lnTo>
                  <a:lnTo>
                    <a:pt x="26" y="120"/>
                  </a:lnTo>
                  <a:lnTo>
                    <a:pt x="20" y="121"/>
                  </a:lnTo>
                  <a:lnTo>
                    <a:pt x="17" y="126"/>
                  </a:lnTo>
                  <a:lnTo>
                    <a:pt x="17" y="126"/>
                  </a:lnTo>
                  <a:lnTo>
                    <a:pt x="17" y="129"/>
                  </a:lnTo>
                  <a:lnTo>
                    <a:pt x="17" y="134"/>
                  </a:lnTo>
                  <a:lnTo>
                    <a:pt x="23" y="141"/>
                  </a:lnTo>
                  <a:lnTo>
                    <a:pt x="21" y="143"/>
                  </a:lnTo>
                  <a:lnTo>
                    <a:pt x="21" y="143"/>
                  </a:lnTo>
                  <a:lnTo>
                    <a:pt x="15" y="144"/>
                  </a:lnTo>
                  <a:lnTo>
                    <a:pt x="11" y="146"/>
                  </a:lnTo>
                  <a:lnTo>
                    <a:pt x="8" y="149"/>
                  </a:lnTo>
                  <a:lnTo>
                    <a:pt x="6" y="154"/>
                  </a:lnTo>
                  <a:lnTo>
                    <a:pt x="6" y="154"/>
                  </a:lnTo>
                  <a:lnTo>
                    <a:pt x="6" y="157"/>
                  </a:lnTo>
                  <a:lnTo>
                    <a:pt x="8" y="160"/>
                  </a:lnTo>
                  <a:lnTo>
                    <a:pt x="14" y="168"/>
                  </a:lnTo>
                  <a:lnTo>
                    <a:pt x="14" y="168"/>
                  </a:lnTo>
                  <a:lnTo>
                    <a:pt x="14" y="169"/>
                  </a:lnTo>
                  <a:lnTo>
                    <a:pt x="14" y="169"/>
                  </a:lnTo>
                  <a:lnTo>
                    <a:pt x="9" y="172"/>
                  </a:lnTo>
                  <a:lnTo>
                    <a:pt x="6" y="176"/>
                  </a:lnTo>
                  <a:lnTo>
                    <a:pt x="3" y="179"/>
                  </a:lnTo>
                  <a:lnTo>
                    <a:pt x="1" y="183"/>
                  </a:lnTo>
                  <a:lnTo>
                    <a:pt x="1" y="183"/>
                  </a:lnTo>
                  <a:lnTo>
                    <a:pt x="3" y="188"/>
                  </a:lnTo>
                  <a:lnTo>
                    <a:pt x="8" y="193"/>
                  </a:lnTo>
                  <a:lnTo>
                    <a:pt x="8" y="193"/>
                  </a:lnTo>
                  <a:lnTo>
                    <a:pt x="3" y="196"/>
                  </a:lnTo>
                  <a:lnTo>
                    <a:pt x="1" y="199"/>
                  </a:lnTo>
                  <a:lnTo>
                    <a:pt x="1" y="199"/>
                  </a:lnTo>
                  <a:lnTo>
                    <a:pt x="1" y="203"/>
                  </a:lnTo>
                  <a:lnTo>
                    <a:pt x="3" y="208"/>
                  </a:lnTo>
                  <a:lnTo>
                    <a:pt x="3" y="208"/>
                  </a:lnTo>
                  <a:lnTo>
                    <a:pt x="3" y="211"/>
                  </a:lnTo>
                  <a:lnTo>
                    <a:pt x="3" y="211"/>
                  </a:lnTo>
                  <a:lnTo>
                    <a:pt x="4" y="216"/>
                  </a:lnTo>
                  <a:lnTo>
                    <a:pt x="9" y="219"/>
                  </a:lnTo>
                  <a:lnTo>
                    <a:pt x="11" y="220"/>
                  </a:lnTo>
                  <a:lnTo>
                    <a:pt x="11" y="220"/>
                  </a:lnTo>
                  <a:lnTo>
                    <a:pt x="8" y="225"/>
                  </a:lnTo>
                  <a:lnTo>
                    <a:pt x="4" y="230"/>
                  </a:lnTo>
                  <a:lnTo>
                    <a:pt x="4" y="230"/>
                  </a:lnTo>
                  <a:lnTo>
                    <a:pt x="6" y="233"/>
                  </a:lnTo>
                  <a:lnTo>
                    <a:pt x="6" y="233"/>
                  </a:lnTo>
                  <a:lnTo>
                    <a:pt x="1" y="238"/>
                  </a:lnTo>
                  <a:lnTo>
                    <a:pt x="0" y="242"/>
                  </a:lnTo>
                  <a:lnTo>
                    <a:pt x="0" y="242"/>
                  </a:lnTo>
                  <a:lnTo>
                    <a:pt x="0" y="247"/>
                  </a:lnTo>
                  <a:lnTo>
                    <a:pt x="3" y="252"/>
                  </a:lnTo>
                  <a:lnTo>
                    <a:pt x="6" y="256"/>
                  </a:lnTo>
                  <a:lnTo>
                    <a:pt x="11" y="259"/>
                  </a:lnTo>
                  <a:lnTo>
                    <a:pt x="11" y="259"/>
                  </a:lnTo>
                  <a:lnTo>
                    <a:pt x="8" y="262"/>
                  </a:lnTo>
                  <a:lnTo>
                    <a:pt x="6" y="265"/>
                  </a:lnTo>
                  <a:lnTo>
                    <a:pt x="6" y="265"/>
                  </a:lnTo>
                  <a:lnTo>
                    <a:pt x="6" y="270"/>
                  </a:lnTo>
                  <a:lnTo>
                    <a:pt x="9" y="275"/>
                  </a:lnTo>
                  <a:lnTo>
                    <a:pt x="9" y="275"/>
                  </a:lnTo>
                  <a:lnTo>
                    <a:pt x="4" y="279"/>
                  </a:lnTo>
                  <a:lnTo>
                    <a:pt x="3" y="284"/>
                  </a:lnTo>
                  <a:lnTo>
                    <a:pt x="1" y="289"/>
                  </a:lnTo>
                  <a:lnTo>
                    <a:pt x="1" y="292"/>
                  </a:lnTo>
                  <a:lnTo>
                    <a:pt x="1" y="292"/>
                  </a:lnTo>
                  <a:lnTo>
                    <a:pt x="3" y="298"/>
                  </a:lnTo>
                  <a:lnTo>
                    <a:pt x="3" y="298"/>
                  </a:lnTo>
                  <a:lnTo>
                    <a:pt x="4" y="301"/>
                  </a:lnTo>
                  <a:lnTo>
                    <a:pt x="8" y="306"/>
                  </a:lnTo>
                  <a:lnTo>
                    <a:pt x="11" y="309"/>
                  </a:lnTo>
                  <a:lnTo>
                    <a:pt x="17" y="312"/>
                  </a:lnTo>
                  <a:lnTo>
                    <a:pt x="17" y="312"/>
                  </a:lnTo>
                  <a:lnTo>
                    <a:pt x="11" y="318"/>
                  </a:lnTo>
                  <a:lnTo>
                    <a:pt x="8" y="324"/>
                  </a:lnTo>
                  <a:lnTo>
                    <a:pt x="6" y="331"/>
                  </a:lnTo>
                  <a:lnTo>
                    <a:pt x="8" y="335"/>
                  </a:lnTo>
                  <a:lnTo>
                    <a:pt x="8" y="335"/>
                  </a:lnTo>
                  <a:lnTo>
                    <a:pt x="9" y="338"/>
                  </a:lnTo>
                  <a:lnTo>
                    <a:pt x="12" y="341"/>
                  </a:lnTo>
                  <a:lnTo>
                    <a:pt x="18" y="346"/>
                  </a:lnTo>
                  <a:lnTo>
                    <a:pt x="18" y="346"/>
                  </a:lnTo>
                  <a:lnTo>
                    <a:pt x="17" y="351"/>
                  </a:lnTo>
                  <a:lnTo>
                    <a:pt x="17" y="357"/>
                  </a:lnTo>
                  <a:lnTo>
                    <a:pt x="17" y="357"/>
                  </a:lnTo>
                  <a:lnTo>
                    <a:pt x="18" y="360"/>
                  </a:lnTo>
                  <a:lnTo>
                    <a:pt x="23" y="363"/>
                  </a:lnTo>
                  <a:lnTo>
                    <a:pt x="23" y="363"/>
                  </a:lnTo>
                  <a:lnTo>
                    <a:pt x="23" y="369"/>
                  </a:lnTo>
                  <a:lnTo>
                    <a:pt x="25" y="376"/>
                  </a:lnTo>
                  <a:lnTo>
                    <a:pt x="25" y="376"/>
                  </a:lnTo>
                  <a:lnTo>
                    <a:pt x="28" y="380"/>
                  </a:lnTo>
                  <a:lnTo>
                    <a:pt x="28" y="380"/>
                  </a:lnTo>
                  <a:lnTo>
                    <a:pt x="29" y="385"/>
                  </a:lnTo>
                  <a:lnTo>
                    <a:pt x="29" y="385"/>
                  </a:lnTo>
                  <a:lnTo>
                    <a:pt x="31" y="388"/>
                  </a:lnTo>
                  <a:lnTo>
                    <a:pt x="35" y="390"/>
                  </a:lnTo>
                  <a:lnTo>
                    <a:pt x="39" y="391"/>
                  </a:lnTo>
                  <a:lnTo>
                    <a:pt x="45" y="391"/>
                  </a:lnTo>
                  <a:lnTo>
                    <a:pt x="45" y="391"/>
                  </a:lnTo>
                  <a:lnTo>
                    <a:pt x="43" y="397"/>
                  </a:lnTo>
                  <a:lnTo>
                    <a:pt x="43" y="404"/>
                  </a:lnTo>
                  <a:lnTo>
                    <a:pt x="43" y="407"/>
                  </a:lnTo>
                  <a:lnTo>
                    <a:pt x="46" y="411"/>
                  </a:lnTo>
                  <a:lnTo>
                    <a:pt x="46" y="411"/>
                  </a:lnTo>
                  <a:lnTo>
                    <a:pt x="49" y="414"/>
                  </a:lnTo>
                  <a:lnTo>
                    <a:pt x="56" y="416"/>
                  </a:lnTo>
                  <a:lnTo>
                    <a:pt x="62" y="416"/>
                  </a:lnTo>
                  <a:lnTo>
                    <a:pt x="70" y="414"/>
                  </a:lnTo>
                  <a:lnTo>
                    <a:pt x="70" y="414"/>
                  </a:lnTo>
                  <a:lnTo>
                    <a:pt x="68" y="425"/>
                  </a:lnTo>
                  <a:lnTo>
                    <a:pt x="66" y="433"/>
                  </a:lnTo>
                  <a:lnTo>
                    <a:pt x="68" y="441"/>
                  </a:lnTo>
                  <a:lnTo>
                    <a:pt x="71" y="447"/>
                  </a:lnTo>
                  <a:lnTo>
                    <a:pt x="71" y="447"/>
                  </a:lnTo>
                  <a:lnTo>
                    <a:pt x="76" y="449"/>
                  </a:lnTo>
                  <a:lnTo>
                    <a:pt x="80" y="450"/>
                  </a:lnTo>
                  <a:lnTo>
                    <a:pt x="85" y="449"/>
                  </a:lnTo>
                  <a:lnTo>
                    <a:pt x="91" y="449"/>
                  </a:lnTo>
                  <a:lnTo>
                    <a:pt x="91" y="449"/>
                  </a:lnTo>
                  <a:lnTo>
                    <a:pt x="93" y="453"/>
                  </a:lnTo>
                  <a:lnTo>
                    <a:pt x="96" y="456"/>
                  </a:lnTo>
                  <a:lnTo>
                    <a:pt x="97" y="458"/>
                  </a:lnTo>
                  <a:lnTo>
                    <a:pt x="97" y="458"/>
                  </a:lnTo>
                  <a:lnTo>
                    <a:pt x="101" y="467"/>
                  </a:lnTo>
                  <a:lnTo>
                    <a:pt x="102" y="470"/>
                  </a:lnTo>
                  <a:lnTo>
                    <a:pt x="105" y="472"/>
                  </a:lnTo>
                  <a:lnTo>
                    <a:pt x="105" y="472"/>
                  </a:lnTo>
                  <a:lnTo>
                    <a:pt x="108" y="473"/>
                  </a:lnTo>
                  <a:lnTo>
                    <a:pt x="113" y="475"/>
                  </a:lnTo>
                  <a:lnTo>
                    <a:pt x="118" y="473"/>
                  </a:lnTo>
                  <a:lnTo>
                    <a:pt x="122" y="472"/>
                  </a:lnTo>
                  <a:lnTo>
                    <a:pt x="122" y="472"/>
                  </a:lnTo>
                  <a:lnTo>
                    <a:pt x="127" y="470"/>
                  </a:lnTo>
                  <a:lnTo>
                    <a:pt x="128" y="472"/>
                  </a:lnTo>
                  <a:lnTo>
                    <a:pt x="128" y="472"/>
                  </a:lnTo>
                  <a:lnTo>
                    <a:pt x="133" y="473"/>
                  </a:lnTo>
                  <a:lnTo>
                    <a:pt x="138" y="473"/>
                  </a:lnTo>
                  <a:lnTo>
                    <a:pt x="138" y="473"/>
                  </a:lnTo>
                  <a:lnTo>
                    <a:pt x="139" y="478"/>
                  </a:lnTo>
                  <a:lnTo>
                    <a:pt x="141" y="483"/>
                  </a:lnTo>
                  <a:lnTo>
                    <a:pt x="144" y="487"/>
                  </a:lnTo>
                  <a:lnTo>
                    <a:pt x="147" y="489"/>
                  </a:lnTo>
                  <a:lnTo>
                    <a:pt x="147" y="489"/>
                  </a:lnTo>
                  <a:lnTo>
                    <a:pt x="152" y="490"/>
                  </a:lnTo>
                  <a:lnTo>
                    <a:pt x="159" y="489"/>
                  </a:lnTo>
                  <a:lnTo>
                    <a:pt x="166" y="484"/>
                  </a:lnTo>
                  <a:lnTo>
                    <a:pt x="173" y="478"/>
                  </a:lnTo>
                  <a:lnTo>
                    <a:pt x="173" y="478"/>
                  </a:lnTo>
                  <a:lnTo>
                    <a:pt x="175" y="486"/>
                  </a:lnTo>
                  <a:lnTo>
                    <a:pt x="178" y="492"/>
                  </a:lnTo>
                  <a:lnTo>
                    <a:pt x="181" y="497"/>
                  </a:lnTo>
                  <a:lnTo>
                    <a:pt x="186" y="498"/>
                  </a:lnTo>
                  <a:lnTo>
                    <a:pt x="186" y="498"/>
                  </a:lnTo>
                  <a:lnTo>
                    <a:pt x="189" y="498"/>
                  </a:lnTo>
                  <a:lnTo>
                    <a:pt x="194" y="498"/>
                  </a:lnTo>
                  <a:lnTo>
                    <a:pt x="198" y="495"/>
                  </a:lnTo>
                  <a:lnTo>
                    <a:pt x="201" y="492"/>
                  </a:lnTo>
                  <a:lnTo>
                    <a:pt x="201" y="492"/>
                  </a:lnTo>
                  <a:lnTo>
                    <a:pt x="206" y="500"/>
                  </a:lnTo>
                  <a:lnTo>
                    <a:pt x="209" y="503"/>
                  </a:lnTo>
                  <a:lnTo>
                    <a:pt x="212" y="503"/>
                  </a:lnTo>
                  <a:lnTo>
                    <a:pt x="212" y="503"/>
                  </a:lnTo>
                  <a:lnTo>
                    <a:pt x="217" y="501"/>
                  </a:lnTo>
                  <a:lnTo>
                    <a:pt x="217" y="501"/>
                  </a:lnTo>
                  <a:lnTo>
                    <a:pt x="223" y="503"/>
                  </a:lnTo>
                  <a:lnTo>
                    <a:pt x="223" y="503"/>
                  </a:lnTo>
                  <a:lnTo>
                    <a:pt x="228" y="503"/>
                  </a:lnTo>
                  <a:lnTo>
                    <a:pt x="232" y="500"/>
                  </a:lnTo>
                  <a:lnTo>
                    <a:pt x="232" y="500"/>
                  </a:lnTo>
                  <a:lnTo>
                    <a:pt x="237" y="503"/>
                  </a:lnTo>
                  <a:lnTo>
                    <a:pt x="240" y="503"/>
                  </a:lnTo>
                  <a:lnTo>
                    <a:pt x="240" y="503"/>
                  </a:lnTo>
                  <a:lnTo>
                    <a:pt x="245" y="501"/>
                  </a:lnTo>
                  <a:lnTo>
                    <a:pt x="249" y="497"/>
                  </a:lnTo>
                  <a:lnTo>
                    <a:pt x="249" y="497"/>
                  </a:lnTo>
                  <a:lnTo>
                    <a:pt x="256" y="501"/>
                  </a:lnTo>
                  <a:lnTo>
                    <a:pt x="259" y="503"/>
                  </a:lnTo>
                  <a:lnTo>
                    <a:pt x="262" y="503"/>
                  </a:lnTo>
                  <a:lnTo>
                    <a:pt x="262" y="503"/>
                  </a:lnTo>
                  <a:lnTo>
                    <a:pt x="266" y="501"/>
                  </a:lnTo>
                  <a:lnTo>
                    <a:pt x="271" y="498"/>
                  </a:lnTo>
                  <a:lnTo>
                    <a:pt x="274" y="492"/>
                  </a:lnTo>
                  <a:lnTo>
                    <a:pt x="277" y="486"/>
                  </a:lnTo>
                  <a:lnTo>
                    <a:pt x="277" y="486"/>
                  </a:lnTo>
                  <a:lnTo>
                    <a:pt x="282" y="489"/>
                  </a:lnTo>
                  <a:lnTo>
                    <a:pt x="287" y="490"/>
                  </a:lnTo>
                  <a:lnTo>
                    <a:pt x="290" y="492"/>
                  </a:lnTo>
                  <a:lnTo>
                    <a:pt x="294" y="492"/>
                  </a:lnTo>
                  <a:lnTo>
                    <a:pt x="294" y="492"/>
                  </a:lnTo>
                  <a:lnTo>
                    <a:pt x="299" y="490"/>
                  </a:lnTo>
                  <a:lnTo>
                    <a:pt x="299" y="490"/>
                  </a:lnTo>
                  <a:lnTo>
                    <a:pt x="302" y="489"/>
                  </a:lnTo>
                  <a:lnTo>
                    <a:pt x="305" y="487"/>
                  </a:lnTo>
                  <a:lnTo>
                    <a:pt x="308" y="483"/>
                  </a:lnTo>
                  <a:lnTo>
                    <a:pt x="310" y="478"/>
                  </a:lnTo>
                  <a:lnTo>
                    <a:pt x="310" y="478"/>
                  </a:lnTo>
                  <a:lnTo>
                    <a:pt x="314" y="478"/>
                  </a:lnTo>
                  <a:lnTo>
                    <a:pt x="319" y="476"/>
                  </a:lnTo>
                  <a:lnTo>
                    <a:pt x="319" y="476"/>
                  </a:lnTo>
                  <a:lnTo>
                    <a:pt x="321" y="473"/>
                  </a:lnTo>
                  <a:lnTo>
                    <a:pt x="321" y="473"/>
                  </a:lnTo>
                  <a:lnTo>
                    <a:pt x="325" y="476"/>
                  </a:lnTo>
                  <a:lnTo>
                    <a:pt x="330" y="478"/>
                  </a:lnTo>
                  <a:lnTo>
                    <a:pt x="330" y="478"/>
                  </a:lnTo>
                  <a:lnTo>
                    <a:pt x="333" y="476"/>
                  </a:lnTo>
                  <a:lnTo>
                    <a:pt x="336" y="473"/>
                  </a:lnTo>
                  <a:lnTo>
                    <a:pt x="336" y="473"/>
                  </a:lnTo>
                  <a:lnTo>
                    <a:pt x="339" y="472"/>
                  </a:lnTo>
                  <a:lnTo>
                    <a:pt x="339" y="472"/>
                  </a:lnTo>
                  <a:lnTo>
                    <a:pt x="342" y="469"/>
                  </a:lnTo>
                  <a:lnTo>
                    <a:pt x="345" y="464"/>
                  </a:lnTo>
                  <a:lnTo>
                    <a:pt x="345" y="464"/>
                  </a:lnTo>
                  <a:lnTo>
                    <a:pt x="350" y="469"/>
                  </a:lnTo>
                  <a:lnTo>
                    <a:pt x="356" y="470"/>
                  </a:lnTo>
                  <a:lnTo>
                    <a:pt x="356" y="470"/>
                  </a:lnTo>
                  <a:lnTo>
                    <a:pt x="361" y="473"/>
                  </a:lnTo>
                  <a:lnTo>
                    <a:pt x="367" y="475"/>
                  </a:lnTo>
                  <a:lnTo>
                    <a:pt x="372" y="475"/>
                  </a:lnTo>
                  <a:lnTo>
                    <a:pt x="376" y="472"/>
                  </a:lnTo>
                  <a:lnTo>
                    <a:pt x="376" y="472"/>
                  </a:lnTo>
                  <a:lnTo>
                    <a:pt x="380" y="470"/>
                  </a:lnTo>
                  <a:lnTo>
                    <a:pt x="381" y="467"/>
                  </a:lnTo>
                  <a:lnTo>
                    <a:pt x="384" y="458"/>
                  </a:lnTo>
                  <a:lnTo>
                    <a:pt x="386" y="456"/>
                  </a:lnTo>
                  <a:lnTo>
                    <a:pt x="386" y="456"/>
                  </a:lnTo>
                  <a:lnTo>
                    <a:pt x="389" y="453"/>
                  </a:lnTo>
                  <a:lnTo>
                    <a:pt x="390" y="449"/>
                  </a:lnTo>
                  <a:lnTo>
                    <a:pt x="390" y="449"/>
                  </a:lnTo>
                  <a:lnTo>
                    <a:pt x="397" y="449"/>
                  </a:lnTo>
                  <a:lnTo>
                    <a:pt x="401" y="450"/>
                  </a:lnTo>
                  <a:lnTo>
                    <a:pt x="406" y="449"/>
                  </a:lnTo>
                  <a:lnTo>
                    <a:pt x="411" y="447"/>
                  </a:lnTo>
                  <a:lnTo>
                    <a:pt x="411" y="447"/>
                  </a:lnTo>
                  <a:lnTo>
                    <a:pt x="414" y="441"/>
                  </a:lnTo>
                  <a:lnTo>
                    <a:pt x="415" y="435"/>
                  </a:lnTo>
                  <a:lnTo>
                    <a:pt x="415" y="427"/>
                  </a:lnTo>
                  <a:lnTo>
                    <a:pt x="412" y="417"/>
                  </a:lnTo>
                  <a:lnTo>
                    <a:pt x="412" y="417"/>
                  </a:lnTo>
                  <a:lnTo>
                    <a:pt x="412" y="414"/>
                  </a:lnTo>
                  <a:lnTo>
                    <a:pt x="412" y="414"/>
                  </a:lnTo>
                  <a:lnTo>
                    <a:pt x="420" y="416"/>
                  </a:lnTo>
                  <a:lnTo>
                    <a:pt x="426" y="416"/>
                  </a:lnTo>
                  <a:lnTo>
                    <a:pt x="432" y="414"/>
                  </a:lnTo>
                  <a:lnTo>
                    <a:pt x="435" y="411"/>
                  </a:lnTo>
                  <a:lnTo>
                    <a:pt x="435" y="411"/>
                  </a:lnTo>
                  <a:lnTo>
                    <a:pt x="438" y="407"/>
                  </a:lnTo>
                  <a:lnTo>
                    <a:pt x="438" y="404"/>
                  </a:lnTo>
                  <a:lnTo>
                    <a:pt x="438" y="397"/>
                  </a:lnTo>
                  <a:lnTo>
                    <a:pt x="438" y="391"/>
                  </a:lnTo>
                  <a:lnTo>
                    <a:pt x="438" y="391"/>
                  </a:lnTo>
                  <a:lnTo>
                    <a:pt x="443" y="391"/>
                  </a:lnTo>
                  <a:lnTo>
                    <a:pt x="448" y="390"/>
                  </a:lnTo>
                  <a:lnTo>
                    <a:pt x="451" y="388"/>
                  </a:lnTo>
                  <a:lnTo>
                    <a:pt x="452" y="385"/>
                  </a:lnTo>
                  <a:lnTo>
                    <a:pt x="452" y="385"/>
                  </a:lnTo>
                  <a:lnTo>
                    <a:pt x="454" y="380"/>
                  </a:lnTo>
                  <a:lnTo>
                    <a:pt x="454" y="380"/>
                  </a:lnTo>
                  <a:lnTo>
                    <a:pt x="457" y="376"/>
                  </a:lnTo>
                  <a:lnTo>
                    <a:pt x="457" y="376"/>
                  </a:lnTo>
                  <a:lnTo>
                    <a:pt x="459" y="369"/>
                  </a:lnTo>
                  <a:lnTo>
                    <a:pt x="459" y="363"/>
                  </a:lnTo>
                  <a:lnTo>
                    <a:pt x="459" y="363"/>
                  </a:lnTo>
                  <a:lnTo>
                    <a:pt x="463" y="360"/>
                  </a:lnTo>
                  <a:lnTo>
                    <a:pt x="465" y="357"/>
                  </a:lnTo>
                  <a:lnTo>
                    <a:pt x="465" y="357"/>
                  </a:lnTo>
                  <a:lnTo>
                    <a:pt x="465" y="351"/>
                  </a:lnTo>
                  <a:lnTo>
                    <a:pt x="463" y="346"/>
                  </a:lnTo>
                  <a:lnTo>
                    <a:pt x="463" y="346"/>
                  </a:lnTo>
                  <a:lnTo>
                    <a:pt x="471" y="341"/>
                  </a:lnTo>
                  <a:lnTo>
                    <a:pt x="473" y="338"/>
                  </a:lnTo>
                  <a:lnTo>
                    <a:pt x="474" y="335"/>
                  </a:lnTo>
                  <a:lnTo>
                    <a:pt x="474" y="335"/>
                  </a:lnTo>
                  <a:lnTo>
                    <a:pt x="476" y="331"/>
                  </a:lnTo>
                  <a:lnTo>
                    <a:pt x="474" y="324"/>
                  </a:lnTo>
                  <a:lnTo>
                    <a:pt x="471" y="320"/>
                  </a:lnTo>
                  <a:lnTo>
                    <a:pt x="466" y="314"/>
                  </a:lnTo>
                  <a:lnTo>
                    <a:pt x="466" y="314"/>
                  </a:lnTo>
                  <a:lnTo>
                    <a:pt x="469" y="310"/>
                  </a:lnTo>
                  <a:lnTo>
                    <a:pt x="469" y="310"/>
                  </a:lnTo>
                  <a:lnTo>
                    <a:pt x="476" y="304"/>
                  </a:lnTo>
                  <a:lnTo>
                    <a:pt x="477" y="301"/>
                  </a:lnTo>
                  <a:lnTo>
                    <a:pt x="479" y="298"/>
                  </a:lnTo>
                  <a:lnTo>
                    <a:pt x="479" y="298"/>
                  </a:lnTo>
                  <a:lnTo>
                    <a:pt x="480" y="292"/>
                  </a:lnTo>
                  <a:lnTo>
                    <a:pt x="480" y="292"/>
                  </a:lnTo>
                  <a:lnTo>
                    <a:pt x="480" y="289"/>
                  </a:lnTo>
                  <a:lnTo>
                    <a:pt x="479" y="284"/>
                  </a:lnTo>
                  <a:lnTo>
                    <a:pt x="477" y="279"/>
                  </a:lnTo>
                  <a:lnTo>
                    <a:pt x="473"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7" name="Freeform 85">
              <a:extLst>
                <a:ext uri="{FF2B5EF4-FFF2-40B4-BE49-F238E27FC236}">
                  <a16:creationId xmlns:a16="http://schemas.microsoft.com/office/drawing/2014/main" id="{1E5DE940-5132-4A40-B56F-289A5902AA5B}"/>
                </a:ext>
              </a:extLst>
            </p:cNvPr>
            <p:cNvSpPr>
              <a:spLocks/>
            </p:cNvSpPr>
            <p:nvPr/>
          </p:nvSpPr>
          <p:spPr bwMode="auto">
            <a:xfrm>
              <a:off x="8512502" y="2953470"/>
              <a:ext cx="509269" cy="408061"/>
            </a:xfrm>
            <a:custGeom>
              <a:avLst/>
              <a:gdLst>
                <a:gd name="T0" fmla="*/ 184 w 473"/>
                <a:gd name="T1" fmla="*/ 379 h 379"/>
                <a:gd name="T2" fmla="*/ 184 w 473"/>
                <a:gd name="T3" fmla="*/ 379 h 379"/>
                <a:gd name="T4" fmla="*/ 208 w 473"/>
                <a:gd name="T5" fmla="*/ 360 h 379"/>
                <a:gd name="T6" fmla="*/ 231 w 473"/>
                <a:gd name="T7" fmla="*/ 341 h 379"/>
                <a:gd name="T8" fmla="*/ 254 w 473"/>
                <a:gd name="T9" fmla="*/ 321 h 379"/>
                <a:gd name="T10" fmla="*/ 276 w 473"/>
                <a:gd name="T11" fmla="*/ 301 h 379"/>
                <a:gd name="T12" fmla="*/ 297 w 473"/>
                <a:gd name="T13" fmla="*/ 279 h 379"/>
                <a:gd name="T14" fmla="*/ 318 w 473"/>
                <a:gd name="T15" fmla="*/ 258 h 379"/>
                <a:gd name="T16" fmla="*/ 336 w 473"/>
                <a:gd name="T17" fmla="*/ 234 h 379"/>
                <a:gd name="T18" fmla="*/ 355 w 473"/>
                <a:gd name="T19" fmla="*/ 211 h 379"/>
                <a:gd name="T20" fmla="*/ 373 w 473"/>
                <a:gd name="T21" fmla="*/ 188 h 379"/>
                <a:gd name="T22" fmla="*/ 390 w 473"/>
                <a:gd name="T23" fmla="*/ 163 h 379"/>
                <a:gd name="T24" fmla="*/ 406 w 473"/>
                <a:gd name="T25" fmla="*/ 137 h 379"/>
                <a:gd name="T26" fmla="*/ 421 w 473"/>
                <a:gd name="T27" fmla="*/ 110 h 379"/>
                <a:gd name="T28" fmla="*/ 435 w 473"/>
                <a:gd name="T29" fmla="*/ 84 h 379"/>
                <a:gd name="T30" fmla="*/ 449 w 473"/>
                <a:gd name="T31" fmla="*/ 57 h 379"/>
                <a:gd name="T32" fmla="*/ 462 w 473"/>
                <a:gd name="T33" fmla="*/ 30 h 379"/>
                <a:gd name="T34" fmla="*/ 473 w 473"/>
                <a:gd name="T35" fmla="*/ 2 h 379"/>
                <a:gd name="T36" fmla="*/ 473 w 473"/>
                <a:gd name="T37" fmla="*/ 2 h 379"/>
                <a:gd name="T38" fmla="*/ 457 w 473"/>
                <a:gd name="T39" fmla="*/ 0 h 379"/>
                <a:gd name="T40" fmla="*/ 395 w 473"/>
                <a:gd name="T41" fmla="*/ 0 h 379"/>
                <a:gd name="T42" fmla="*/ 395 w 473"/>
                <a:gd name="T43" fmla="*/ 0 h 379"/>
                <a:gd name="T44" fmla="*/ 394 w 473"/>
                <a:gd name="T45" fmla="*/ 5 h 379"/>
                <a:gd name="T46" fmla="*/ 392 w 473"/>
                <a:gd name="T47" fmla="*/ 8 h 379"/>
                <a:gd name="T48" fmla="*/ 386 w 473"/>
                <a:gd name="T49" fmla="*/ 16 h 379"/>
                <a:gd name="T50" fmla="*/ 377 w 473"/>
                <a:gd name="T51" fmla="*/ 22 h 379"/>
                <a:gd name="T52" fmla="*/ 364 w 473"/>
                <a:gd name="T53" fmla="*/ 26 h 379"/>
                <a:gd name="T54" fmla="*/ 350 w 473"/>
                <a:gd name="T55" fmla="*/ 30 h 379"/>
                <a:gd name="T56" fmla="*/ 336 w 473"/>
                <a:gd name="T57" fmla="*/ 33 h 379"/>
                <a:gd name="T58" fmla="*/ 319 w 473"/>
                <a:gd name="T59" fmla="*/ 34 h 379"/>
                <a:gd name="T60" fmla="*/ 304 w 473"/>
                <a:gd name="T61" fmla="*/ 34 h 379"/>
                <a:gd name="T62" fmla="*/ 287 w 473"/>
                <a:gd name="T63" fmla="*/ 34 h 379"/>
                <a:gd name="T64" fmla="*/ 270 w 473"/>
                <a:gd name="T65" fmla="*/ 33 h 379"/>
                <a:gd name="T66" fmla="*/ 256 w 473"/>
                <a:gd name="T67" fmla="*/ 30 h 379"/>
                <a:gd name="T68" fmla="*/ 242 w 473"/>
                <a:gd name="T69" fmla="*/ 26 h 379"/>
                <a:gd name="T70" fmla="*/ 229 w 473"/>
                <a:gd name="T71" fmla="*/ 22 h 379"/>
                <a:gd name="T72" fmla="*/ 220 w 473"/>
                <a:gd name="T73" fmla="*/ 16 h 379"/>
                <a:gd name="T74" fmla="*/ 214 w 473"/>
                <a:gd name="T75" fmla="*/ 8 h 379"/>
                <a:gd name="T76" fmla="*/ 212 w 473"/>
                <a:gd name="T77" fmla="*/ 5 h 379"/>
                <a:gd name="T78" fmla="*/ 211 w 473"/>
                <a:gd name="T79" fmla="*/ 0 h 379"/>
                <a:gd name="T80" fmla="*/ 152 w 473"/>
                <a:gd name="T81" fmla="*/ 0 h 379"/>
                <a:gd name="T82" fmla="*/ 152 w 473"/>
                <a:gd name="T83" fmla="*/ 0 h 379"/>
                <a:gd name="T84" fmla="*/ 136 w 473"/>
                <a:gd name="T85" fmla="*/ 2 h 379"/>
                <a:gd name="T86" fmla="*/ 122 w 473"/>
                <a:gd name="T87" fmla="*/ 3 h 379"/>
                <a:gd name="T88" fmla="*/ 107 w 473"/>
                <a:gd name="T89" fmla="*/ 8 h 379"/>
                <a:gd name="T90" fmla="*/ 93 w 473"/>
                <a:gd name="T91" fmla="*/ 12 h 379"/>
                <a:gd name="T92" fmla="*/ 80 w 473"/>
                <a:gd name="T93" fmla="*/ 19 h 379"/>
                <a:gd name="T94" fmla="*/ 67 w 473"/>
                <a:gd name="T95" fmla="*/ 26 h 379"/>
                <a:gd name="T96" fmla="*/ 56 w 473"/>
                <a:gd name="T97" fmla="*/ 36 h 379"/>
                <a:gd name="T98" fmla="*/ 45 w 473"/>
                <a:gd name="T99" fmla="*/ 45 h 379"/>
                <a:gd name="T100" fmla="*/ 34 w 473"/>
                <a:gd name="T101" fmla="*/ 57 h 379"/>
                <a:gd name="T102" fmla="*/ 26 w 473"/>
                <a:gd name="T103" fmla="*/ 68 h 379"/>
                <a:gd name="T104" fmla="*/ 18 w 473"/>
                <a:gd name="T105" fmla="*/ 81 h 379"/>
                <a:gd name="T106" fmla="*/ 12 w 473"/>
                <a:gd name="T107" fmla="*/ 95 h 379"/>
                <a:gd name="T108" fmla="*/ 6 w 473"/>
                <a:gd name="T109" fmla="*/ 109 h 379"/>
                <a:gd name="T110" fmla="*/ 3 w 473"/>
                <a:gd name="T111" fmla="*/ 124 h 379"/>
                <a:gd name="T112" fmla="*/ 0 w 473"/>
                <a:gd name="T113" fmla="*/ 140 h 379"/>
                <a:gd name="T114" fmla="*/ 0 w 473"/>
                <a:gd name="T115" fmla="*/ 155 h 379"/>
                <a:gd name="T116" fmla="*/ 0 w 473"/>
                <a:gd name="T117" fmla="*/ 379 h 379"/>
                <a:gd name="T118" fmla="*/ 184 w 473"/>
                <a:gd name="T119"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3" h="379">
                  <a:moveTo>
                    <a:pt x="184" y="379"/>
                  </a:moveTo>
                  <a:lnTo>
                    <a:pt x="184" y="379"/>
                  </a:lnTo>
                  <a:lnTo>
                    <a:pt x="208" y="360"/>
                  </a:lnTo>
                  <a:lnTo>
                    <a:pt x="231" y="341"/>
                  </a:lnTo>
                  <a:lnTo>
                    <a:pt x="254" y="321"/>
                  </a:lnTo>
                  <a:lnTo>
                    <a:pt x="276" y="301"/>
                  </a:lnTo>
                  <a:lnTo>
                    <a:pt x="297" y="279"/>
                  </a:lnTo>
                  <a:lnTo>
                    <a:pt x="318" y="258"/>
                  </a:lnTo>
                  <a:lnTo>
                    <a:pt x="336" y="234"/>
                  </a:lnTo>
                  <a:lnTo>
                    <a:pt x="355" y="211"/>
                  </a:lnTo>
                  <a:lnTo>
                    <a:pt x="373" y="188"/>
                  </a:lnTo>
                  <a:lnTo>
                    <a:pt x="390" y="163"/>
                  </a:lnTo>
                  <a:lnTo>
                    <a:pt x="406" y="137"/>
                  </a:lnTo>
                  <a:lnTo>
                    <a:pt x="421" y="110"/>
                  </a:lnTo>
                  <a:lnTo>
                    <a:pt x="435" y="84"/>
                  </a:lnTo>
                  <a:lnTo>
                    <a:pt x="449" y="57"/>
                  </a:lnTo>
                  <a:lnTo>
                    <a:pt x="462" y="30"/>
                  </a:lnTo>
                  <a:lnTo>
                    <a:pt x="473" y="2"/>
                  </a:lnTo>
                  <a:lnTo>
                    <a:pt x="473" y="2"/>
                  </a:lnTo>
                  <a:lnTo>
                    <a:pt x="457" y="0"/>
                  </a:lnTo>
                  <a:lnTo>
                    <a:pt x="395" y="0"/>
                  </a:lnTo>
                  <a:lnTo>
                    <a:pt x="395" y="0"/>
                  </a:lnTo>
                  <a:lnTo>
                    <a:pt x="394" y="5"/>
                  </a:lnTo>
                  <a:lnTo>
                    <a:pt x="392" y="8"/>
                  </a:lnTo>
                  <a:lnTo>
                    <a:pt x="386" y="16"/>
                  </a:lnTo>
                  <a:lnTo>
                    <a:pt x="377" y="22"/>
                  </a:lnTo>
                  <a:lnTo>
                    <a:pt x="364" y="26"/>
                  </a:lnTo>
                  <a:lnTo>
                    <a:pt x="350" y="30"/>
                  </a:lnTo>
                  <a:lnTo>
                    <a:pt x="336" y="33"/>
                  </a:lnTo>
                  <a:lnTo>
                    <a:pt x="319" y="34"/>
                  </a:lnTo>
                  <a:lnTo>
                    <a:pt x="304" y="34"/>
                  </a:lnTo>
                  <a:lnTo>
                    <a:pt x="287" y="34"/>
                  </a:lnTo>
                  <a:lnTo>
                    <a:pt x="270" y="33"/>
                  </a:lnTo>
                  <a:lnTo>
                    <a:pt x="256" y="30"/>
                  </a:lnTo>
                  <a:lnTo>
                    <a:pt x="242" y="26"/>
                  </a:lnTo>
                  <a:lnTo>
                    <a:pt x="229" y="22"/>
                  </a:lnTo>
                  <a:lnTo>
                    <a:pt x="220" y="16"/>
                  </a:lnTo>
                  <a:lnTo>
                    <a:pt x="214" y="8"/>
                  </a:lnTo>
                  <a:lnTo>
                    <a:pt x="212" y="5"/>
                  </a:lnTo>
                  <a:lnTo>
                    <a:pt x="211" y="0"/>
                  </a:lnTo>
                  <a:lnTo>
                    <a:pt x="152" y="0"/>
                  </a:lnTo>
                  <a:lnTo>
                    <a:pt x="152" y="0"/>
                  </a:lnTo>
                  <a:lnTo>
                    <a:pt x="136" y="2"/>
                  </a:lnTo>
                  <a:lnTo>
                    <a:pt x="122" y="3"/>
                  </a:lnTo>
                  <a:lnTo>
                    <a:pt x="107" y="8"/>
                  </a:lnTo>
                  <a:lnTo>
                    <a:pt x="93" y="12"/>
                  </a:lnTo>
                  <a:lnTo>
                    <a:pt x="80" y="19"/>
                  </a:lnTo>
                  <a:lnTo>
                    <a:pt x="67" y="26"/>
                  </a:lnTo>
                  <a:lnTo>
                    <a:pt x="56" y="36"/>
                  </a:lnTo>
                  <a:lnTo>
                    <a:pt x="45" y="45"/>
                  </a:lnTo>
                  <a:lnTo>
                    <a:pt x="34" y="57"/>
                  </a:lnTo>
                  <a:lnTo>
                    <a:pt x="26" y="68"/>
                  </a:lnTo>
                  <a:lnTo>
                    <a:pt x="18" y="81"/>
                  </a:lnTo>
                  <a:lnTo>
                    <a:pt x="12" y="95"/>
                  </a:lnTo>
                  <a:lnTo>
                    <a:pt x="6" y="109"/>
                  </a:lnTo>
                  <a:lnTo>
                    <a:pt x="3" y="124"/>
                  </a:lnTo>
                  <a:lnTo>
                    <a:pt x="0" y="140"/>
                  </a:lnTo>
                  <a:lnTo>
                    <a:pt x="0" y="155"/>
                  </a:lnTo>
                  <a:lnTo>
                    <a:pt x="0" y="379"/>
                  </a:lnTo>
                  <a:lnTo>
                    <a:pt x="184" y="379"/>
                  </a:lnTo>
                  <a:close/>
                </a:path>
              </a:pathLst>
            </a:custGeom>
            <a:solidFill>
              <a:srgbClr val="5EB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8" name="Freeform 86">
              <a:extLst>
                <a:ext uri="{FF2B5EF4-FFF2-40B4-BE49-F238E27FC236}">
                  <a16:creationId xmlns:a16="http://schemas.microsoft.com/office/drawing/2014/main" id="{B8F4DF7B-39BD-4692-92D8-F562CF2D080F}"/>
                </a:ext>
              </a:extLst>
            </p:cNvPr>
            <p:cNvSpPr>
              <a:spLocks/>
            </p:cNvSpPr>
            <p:nvPr/>
          </p:nvSpPr>
          <p:spPr bwMode="auto">
            <a:xfrm>
              <a:off x="8512502" y="2953470"/>
              <a:ext cx="509269" cy="408061"/>
            </a:xfrm>
            <a:custGeom>
              <a:avLst/>
              <a:gdLst>
                <a:gd name="T0" fmla="*/ 184 w 473"/>
                <a:gd name="T1" fmla="*/ 379 h 379"/>
                <a:gd name="T2" fmla="*/ 184 w 473"/>
                <a:gd name="T3" fmla="*/ 379 h 379"/>
                <a:gd name="T4" fmla="*/ 208 w 473"/>
                <a:gd name="T5" fmla="*/ 360 h 379"/>
                <a:gd name="T6" fmla="*/ 231 w 473"/>
                <a:gd name="T7" fmla="*/ 341 h 379"/>
                <a:gd name="T8" fmla="*/ 254 w 473"/>
                <a:gd name="T9" fmla="*/ 321 h 379"/>
                <a:gd name="T10" fmla="*/ 276 w 473"/>
                <a:gd name="T11" fmla="*/ 301 h 379"/>
                <a:gd name="T12" fmla="*/ 297 w 473"/>
                <a:gd name="T13" fmla="*/ 279 h 379"/>
                <a:gd name="T14" fmla="*/ 318 w 473"/>
                <a:gd name="T15" fmla="*/ 258 h 379"/>
                <a:gd name="T16" fmla="*/ 336 w 473"/>
                <a:gd name="T17" fmla="*/ 234 h 379"/>
                <a:gd name="T18" fmla="*/ 355 w 473"/>
                <a:gd name="T19" fmla="*/ 211 h 379"/>
                <a:gd name="T20" fmla="*/ 373 w 473"/>
                <a:gd name="T21" fmla="*/ 188 h 379"/>
                <a:gd name="T22" fmla="*/ 390 w 473"/>
                <a:gd name="T23" fmla="*/ 163 h 379"/>
                <a:gd name="T24" fmla="*/ 406 w 473"/>
                <a:gd name="T25" fmla="*/ 137 h 379"/>
                <a:gd name="T26" fmla="*/ 421 w 473"/>
                <a:gd name="T27" fmla="*/ 110 h 379"/>
                <a:gd name="T28" fmla="*/ 435 w 473"/>
                <a:gd name="T29" fmla="*/ 84 h 379"/>
                <a:gd name="T30" fmla="*/ 449 w 473"/>
                <a:gd name="T31" fmla="*/ 57 h 379"/>
                <a:gd name="T32" fmla="*/ 462 w 473"/>
                <a:gd name="T33" fmla="*/ 30 h 379"/>
                <a:gd name="T34" fmla="*/ 473 w 473"/>
                <a:gd name="T35" fmla="*/ 2 h 379"/>
                <a:gd name="T36" fmla="*/ 473 w 473"/>
                <a:gd name="T37" fmla="*/ 2 h 379"/>
                <a:gd name="T38" fmla="*/ 457 w 473"/>
                <a:gd name="T39" fmla="*/ 0 h 379"/>
                <a:gd name="T40" fmla="*/ 395 w 473"/>
                <a:gd name="T41" fmla="*/ 0 h 379"/>
                <a:gd name="T42" fmla="*/ 395 w 473"/>
                <a:gd name="T43" fmla="*/ 0 h 379"/>
                <a:gd name="T44" fmla="*/ 394 w 473"/>
                <a:gd name="T45" fmla="*/ 5 h 379"/>
                <a:gd name="T46" fmla="*/ 392 w 473"/>
                <a:gd name="T47" fmla="*/ 8 h 379"/>
                <a:gd name="T48" fmla="*/ 386 w 473"/>
                <a:gd name="T49" fmla="*/ 16 h 379"/>
                <a:gd name="T50" fmla="*/ 377 w 473"/>
                <a:gd name="T51" fmla="*/ 22 h 379"/>
                <a:gd name="T52" fmla="*/ 364 w 473"/>
                <a:gd name="T53" fmla="*/ 26 h 379"/>
                <a:gd name="T54" fmla="*/ 350 w 473"/>
                <a:gd name="T55" fmla="*/ 30 h 379"/>
                <a:gd name="T56" fmla="*/ 336 w 473"/>
                <a:gd name="T57" fmla="*/ 33 h 379"/>
                <a:gd name="T58" fmla="*/ 319 w 473"/>
                <a:gd name="T59" fmla="*/ 34 h 379"/>
                <a:gd name="T60" fmla="*/ 304 w 473"/>
                <a:gd name="T61" fmla="*/ 34 h 379"/>
                <a:gd name="T62" fmla="*/ 287 w 473"/>
                <a:gd name="T63" fmla="*/ 34 h 379"/>
                <a:gd name="T64" fmla="*/ 270 w 473"/>
                <a:gd name="T65" fmla="*/ 33 h 379"/>
                <a:gd name="T66" fmla="*/ 256 w 473"/>
                <a:gd name="T67" fmla="*/ 30 h 379"/>
                <a:gd name="T68" fmla="*/ 242 w 473"/>
                <a:gd name="T69" fmla="*/ 26 h 379"/>
                <a:gd name="T70" fmla="*/ 229 w 473"/>
                <a:gd name="T71" fmla="*/ 22 h 379"/>
                <a:gd name="T72" fmla="*/ 220 w 473"/>
                <a:gd name="T73" fmla="*/ 16 h 379"/>
                <a:gd name="T74" fmla="*/ 214 w 473"/>
                <a:gd name="T75" fmla="*/ 8 h 379"/>
                <a:gd name="T76" fmla="*/ 212 w 473"/>
                <a:gd name="T77" fmla="*/ 5 h 379"/>
                <a:gd name="T78" fmla="*/ 211 w 473"/>
                <a:gd name="T79" fmla="*/ 0 h 379"/>
                <a:gd name="T80" fmla="*/ 152 w 473"/>
                <a:gd name="T81" fmla="*/ 0 h 379"/>
                <a:gd name="T82" fmla="*/ 152 w 473"/>
                <a:gd name="T83" fmla="*/ 0 h 379"/>
                <a:gd name="T84" fmla="*/ 136 w 473"/>
                <a:gd name="T85" fmla="*/ 2 h 379"/>
                <a:gd name="T86" fmla="*/ 122 w 473"/>
                <a:gd name="T87" fmla="*/ 3 h 379"/>
                <a:gd name="T88" fmla="*/ 107 w 473"/>
                <a:gd name="T89" fmla="*/ 8 h 379"/>
                <a:gd name="T90" fmla="*/ 93 w 473"/>
                <a:gd name="T91" fmla="*/ 12 h 379"/>
                <a:gd name="T92" fmla="*/ 80 w 473"/>
                <a:gd name="T93" fmla="*/ 19 h 379"/>
                <a:gd name="T94" fmla="*/ 67 w 473"/>
                <a:gd name="T95" fmla="*/ 26 h 379"/>
                <a:gd name="T96" fmla="*/ 56 w 473"/>
                <a:gd name="T97" fmla="*/ 36 h 379"/>
                <a:gd name="T98" fmla="*/ 45 w 473"/>
                <a:gd name="T99" fmla="*/ 45 h 379"/>
                <a:gd name="T100" fmla="*/ 34 w 473"/>
                <a:gd name="T101" fmla="*/ 57 h 379"/>
                <a:gd name="T102" fmla="*/ 26 w 473"/>
                <a:gd name="T103" fmla="*/ 68 h 379"/>
                <a:gd name="T104" fmla="*/ 18 w 473"/>
                <a:gd name="T105" fmla="*/ 81 h 379"/>
                <a:gd name="T106" fmla="*/ 12 w 473"/>
                <a:gd name="T107" fmla="*/ 95 h 379"/>
                <a:gd name="T108" fmla="*/ 6 w 473"/>
                <a:gd name="T109" fmla="*/ 109 h 379"/>
                <a:gd name="T110" fmla="*/ 3 w 473"/>
                <a:gd name="T111" fmla="*/ 124 h 379"/>
                <a:gd name="T112" fmla="*/ 0 w 473"/>
                <a:gd name="T113" fmla="*/ 140 h 379"/>
                <a:gd name="T114" fmla="*/ 0 w 473"/>
                <a:gd name="T115" fmla="*/ 155 h 379"/>
                <a:gd name="T116" fmla="*/ 0 w 473"/>
                <a:gd name="T117" fmla="*/ 379 h 379"/>
                <a:gd name="T118" fmla="*/ 184 w 473"/>
                <a:gd name="T119"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3" h="379">
                  <a:moveTo>
                    <a:pt x="184" y="379"/>
                  </a:moveTo>
                  <a:lnTo>
                    <a:pt x="184" y="379"/>
                  </a:lnTo>
                  <a:lnTo>
                    <a:pt x="208" y="360"/>
                  </a:lnTo>
                  <a:lnTo>
                    <a:pt x="231" y="341"/>
                  </a:lnTo>
                  <a:lnTo>
                    <a:pt x="254" y="321"/>
                  </a:lnTo>
                  <a:lnTo>
                    <a:pt x="276" y="301"/>
                  </a:lnTo>
                  <a:lnTo>
                    <a:pt x="297" y="279"/>
                  </a:lnTo>
                  <a:lnTo>
                    <a:pt x="318" y="258"/>
                  </a:lnTo>
                  <a:lnTo>
                    <a:pt x="336" y="234"/>
                  </a:lnTo>
                  <a:lnTo>
                    <a:pt x="355" y="211"/>
                  </a:lnTo>
                  <a:lnTo>
                    <a:pt x="373" y="188"/>
                  </a:lnTo>
                  <a:lnTo>
                    <a:pt x="390" y="163"/>
                  </a:lnTo>
                  <a:lnTo>
                    <a:pt x="406" y="137"/>
                  </a:lnTo>
                  <a:lnTo>
                    <a:pt x="421" y="110"/>
                  </a:lnTo>
                  <a:lnTo>
                    <a:pt x="435" y="84"/>
                  </a:lnTo>
                  <a:lnTo>
                    <a:pt x="449" y="57"/>
                  </a:lnTo>
                  <a:lnTo>
                    <a:pt x="462" y="30"/>
                  </a:lnTo>
                  <a:lnTo>
                    <a:pt x="473" y="2"/>
                  </a:lnTo>
                  <a:lnTo>
                    <a:pt x="473" y="2"/>
                  </a:lnTo>
                  <a:lnTo>
                    <a:pt x="457" y="0"/>
                  </a:lnTo>
                  <a:lnTo>
                    <a:pt x="395" y="0"/>
                  </a:lnTo>
                  <a:lnTo>
                    <a:pt x="395" y="0"/>
                  </a:lnTo>
                  <a:lnTo>
                    <a:pt x="394" y="5"/>
                  </a:lnTo>
                  <a:lnTo>
                    <a:pt x="392" y="8"/>
                  </a:lnTo>
                  <a:lnTo>
                    <a:pt x="386" y="16"/>
                  </a:lnTo>
                  <a:lnTo>
                    <a:pt x="377" y="22"/>
                  </a:lnTo>
                  <a:lnTo>
                    <a:pt x="364" y="26"/>
                  </a:lnTo>
                  <a:lnTo>
                    <a:pt x="350" y="30"/>
                  </a:lnTo>
                  <a:lnTo>
                    <a:pt x="336" y="33"/>
                  </a:lnTo>
                  <a:lnTo>
                    <a:pt x="319" y="34"/>
                  </a:lnTo>
                  <a:lnTo>
                    <a:pt x="304" y="34"/>
                  </a:lnTo>
                  <a:lnTo>
                    <a:pt x="287" y="34"/>
                  </a:lnTo>
                  <a:lnTo>
                    <a:pt x="270" y="33"/>
                  </a:lnTo>
                  <a:lnTo>
                    <a:pt x="256" y="30"/>
                  </a:lnTo>
                  <a:lnTo>
                    <a:pt x="242" y="26"/>
                  </a:lnTo>
                  <a:lnTo>
                    <a:pt x="229" y="22"/>
                  </a:lnTo>
                  <a:lnTo>
                    <a:pt x="220" y="16"/>
                  </a:lnTo>
                  <a:lnTo>
                    <a:pt x="214" y="8"/>
                  </a:lnTo>
                  <a:lnTo>
                    <a:pt x="212" y="5"/>
                  </a:lnTo>
                  <a:lnTo>
                    <a:pt x="211" y="0"/>
                  </a:lnTo>
                  <a:lnTo>
                    <a:pt x="152" y="0"/>
                  </a:lnTo>
                  <a:lnTo>
                    <a:pt x="152" y="0"/>
                  </a:lnTo>
                  <a:lnTo>
                    <a:pt x="136" y="2"/>
                  </a:lnTo>
                  <a:lnTo>
                    <a:pt x="122" y="3"/>
                  </a:lnTo>
                  <a:lnTo>
                    <a:pt x="107" y="8"/>
                  </a:lnTo>
                  <a:lnTo>
                    <a:pt x="93" y="12"/>
                  </a:lnTo>
                  <a:lnTo>
                    <a:pt x="80" y="19"/>
                  </a:lnTo>
                  <a:lnTo>
                    <a:pt x="67" y="26"/>
                  </a:lnTo>
                  <a:lnTo>
                    <a:pt x="56" y="36"/>
                  </a:lnTo>
                  <a:lnTo>
                    <a:pt x="45" y="45"/>
                  </a:lnTo>
                  <a:lnTo>
                    <a:pt x="34" y="57"/>
                  </a:lnTo>
                  <a:lnTo>
                    <a:pt x="26" y="68"/>
                  </a:lnTo>
                  <a:lnTo>
                    <a:pt x="18" y="81"/>
                  </a:lnTo>
                  <a:lnTo>
                    <a:pt x="12" y="95"/>
                  </a:lnTo>
                  <a:lnTo>
                    <a:pt x="6" y="109"/>
                  </a:lnTo>
                  <a:lnTo>
                    <a:pt x="3" y="124"/>
                  </a:lnTo>
                  <a:lnTo>
                    <a:pt x="0" y="140"/>
                  </a:lnTo>
                  <a:lnTo>
                    <a:pt x="0" y="155"/>
                  </a:lnTo>
                  <a:lnTo>
                    <a:pt x="0" y="379"/>
                  </a:lnTo>
                  <a:lnTo>
                    <a:pt x="184" y="37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9" name="Freeform 87">
              <a:extLst>
                <a:ext uri="{FF2B5EF4-FFF2-40B4-BE49-F238E27FC236}">
                  <a16:creationId xmlns:a16="http://schemas.microsoft.com/office/drawing/2014/main" id="{8E2599C5-D30B-457B-B907-C1D5E630C8B6}"/>
                </a:ext>
              </a:extLst>
            </p:cNvPr>
            <p:cNvSpPr>
              <a:spLocks/>
            </p:cNvSpPr>
            <p:nvPr/>
          </p:nvSpPr>
          <p:spPr bwMode="auto">
            <a:xfrm>
              <a:off x="8615863" y="3067598"/>
              <a:ext cx="46298" cy="293933"/>
            </a:xfrm>
            <a:custGeom>
              <a:avLst/>
              <a:gdLst>
                <a:gd name="T0" fmla="*/ 40 w 43"/>
                <a:gd name="T1" fmla="*/ 0 h 273"/>
                <a:gd name="T2" fmla="*/ 40 w 43"/>
                <a:gd name="T3" fmla="*/ 0 h 273"/>
                <a:gd name="T4" fmla="*/ 34 w 43"/>
                <a:gd name="T5" fmla="*/ 7 h 273"/>
                <a:gd name="T6" fmla="*/ 28 w 43"/>
                <a:gd name="T7" fmla="*/ 15 h 273"/>
                <a:gd name="T8" fmla="*/ 20 w 43"/>
                <a:gd name="T9" fmla="*/ 26 h 273"/>
                <a:gd name="T10" fmla="*/ 14 w 43"/>
                <a:gd name="T11" fmla="*/ 38 h 273"/>
                <a:gd name="T12" fmla="*/ 6 w 43"/>
                <a:gd name="T13" fmla="*/ 54 h 273"/>
                <a:gd name="T14" fmla="*/ 2 w 43"/>
                <a:gd name="T15" fmla="*/ 69 h 273"/>
                <a:gd name="T16" fmla="*/ 0 w 43"/>
                <a:gd name="T17" fmla="*/ 86 h 273"/>
                <a:gd name="T18" fmla="*/ 0 w 43"/>
                <a:gd name="T19" fmla="*/ 273 h 273"/>
                <a:gd name="T20" fmla="*/ 43 w 43"/>
                <a:gd name="T21" fmla="*/ 273 h 273"/>
                <a:gd name="T22" fmla="*/ 43 w 43"/>
                <a:gd name="T23" fmla="*/ 218 h 273"/>
                <a:gd name="T24" fmla="*/ 43 w 43"/>
                <a:gd name="T25" fmla="*/ 218 h 273"/>
                <a:gd name="T26" fmla="*/ 39 w 43"/>
                <a:gd name="T27" fmla="*/ 214 h 273"/>
                <a:gd name="T28" fmla="*/ 36 w 43"/>
                <a:gd name="T29" fmla="*/ 207 h 273"/>
                <a:gd name="T30" fmla="*/ 31 w 43"/>
                <a:gd name="T31" fmla="*/ 193 h 273"/>
                <a:gd name="T32" fmla="*/ 28 w 43"/>
                <a:gd name="T33" fmla="*/ 178 h 273"/>
                <a:gd name="T34" fmla="*/ 26 w 43"/>
                <a:gd name="T35" fmla="*/ 162 h 273"/>
                <a:gd name="T36" fmla="*/ 25 w 43"/>
                <a:gd name="T37" fmla="*/ 138 h 273"/>
                <a:gd name="T38" fmla="*/ 25 w 43"/>
                <a:gd name="T39" fmla="*/ 125 h 273"/>
                <a:gd name="T40" fmla="*/ 40 w 43"/>
                <a:gd name="T41"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273">
                  <a:moveTo>
                    <a:pt x="40" y="0"/>
                  </a:moveTo>
                  <a:lnTo>
                    <a:pt x="40" y="0"/>
                  </a:lnTo>
                  <a:lnTo>
                    <a:pt x="34" y="7"/>
                  </a:lnTo>
                  <a:lnTo>
                    <a:pt x="28" y="15"/>
                  </a:lnTo>
                  <a:lnTo>
                    <a:pt x="20" y="26"/>
                  </a:lnTo>
                  <a:lnTo>
                    <a:pt x="14" y="38"/>
                  </a:lnTo>
                  <a:lnTo>
                    <a:pt x="6" y="54"/>
                  </a:lnTo>
                  <a:lnTo>
                    <a:pt x="2" y="69"/>
                  </a:lnTo>
                  <a:lnTo>
                    <a:pt x="0" y="86"/>
                  </a:lnTo>
                  <a:lnTo>
                    <a:pt x="0" y="273"/>
                  </a:lnTo>
                  <a:lnTo>
                    <a:pt x="43" y="273"/>
                  </a:lnTo>
                  <a:lnTo>
                    <a:pt x="43" y="218"/>
                  </a:lnTo>
                  <a:lnTo>
                    <a:pt x="43" y="218"/>
                  </a:lnTo>
                  <a:lnTo>
                    <a:pt x="39" y="214"/>
                  </a:lnTo>
                  <a:lnTo>
                    <a:pt x="36" y="207"/>
                  </a:lnTo>
                  <a:lnTo>
                    <a:pt x="31" y="193"/>
                  </a:lnTo>
                  <a:lnTo>
                    <a:pt x="28" y="178"/>
                  </a:lnTo>
                  <a:lnTo>
                    <a:pt x="26" y="162"/>
                  </a:lnTo>
                  <a:lnTo>
                    <a:pt x="25" y="138"/>
                  </a:lnTo>
                  <a:lnTo>
                    <a:pt x="25" y="125"/>
                  </a:lnTo>
                  <a:lnTo>
                    <a:pt x="40" y="0"/>
                  </a:lnTo>
                  <a:close/>
                </a:path>
              </a:pathLst>
            </a:custGeom>
            <a:solidFill>
              <a:srgbClr val="578F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0" name="Freeform 88">
              <a:extLst>
                <a:ext uri="{FF2B5EF4-FFF2-40B4-BE49-F238E27FC236}">
                  <a16:creationId xmlns:a16="http://schemas.microsoft.com/office/drawing/2014/main" id="{D443C5ED-E6B1-4AEC-BF8D-C541B7EAA221}"/>
                </a:ext>
              </a:extLst>
            </p:cNvPr>
            <p:cNvSpPr>
              <a:spLocks/>
            </p:cNvSpPr>
            <p:nvPr/>
          </p:nvSpPr>
          <p:spPr bwMode="auto">
            <a:xfrm>
              <a:off x="8615863" y="3067598"/>
              <a:ext cx="46298" cy="293933"/>
            </a:xfrm>
            <a:custGeom>
              <a:avLst/>
              <a:gdLst>
                <a:gd name="T0" fmla="*/ 40 w 43"/>
                <a:gd name="T1" fmla="*/ 0 h 273"/>
                <a:gd name="T2" fmla="*/ 40 w 43"/>
                <a:gd name="T3" fmla="*/ 0 h 273"/>
                <a:gd name="T4" fmla="*/ 34 w 43"/>
                <a:gd name="T5" fmla="*/ 7 h 273"/>
                <a:gd name="T6" fmla="*/ 28 w 43"/>
                <a:gd name="T7" fmla="*/ 15 h 273"/>
                <a:gd name="T8" fmla="*/ 20 w 43"/>
                <a:gd name="T9" fmla="*/ 26 h 273"/>
                <a:gd name="T10" fmla="*/ 14 w 43"/>
                <a:gd name="T11" fmla="*/ 38 h 273"/>
                <a:gd name="T12" fmla="*/ 6 w 43"/>
                <a:gd name="T13" fmla="*/ 54 h 273"/>
                <a:gd name="T14" fmla="*/ 2 w 43"/>
                <a:gd name="T15" fmla="*/ 69 h 273"/>
                <a:gd name="T16" fmla="*/ 0 w 43"/>
                <a:gd name="T17" fmla="*/ 86 h 273"/>
                <a:gd name="T18" fmla="*/ 0 w 43"/>
                <a:gd name="T19" fmla="*/ 273 h 273"/>
                <a:gd name="T20" fmla="*/ 43 w 43"/>
                <a:gd name="T21" fmla="*/ 273 h 273"/>
                <a:gd name="T22" fmla="*/ 43 w 43"/>
                <a:gd name="T23" fmla="*/ 218 h 273"/>
                <a:gd name="T24" fmla="*/ 43 w 43"/>
                <a:gd name="T25" fmla="*/ 218 h 273"/>
                <a:gd name="T26" fmla="*/ 39 w 43"/>
                <a:gd name="T27" fmla="*/ 214 h 273"/>
                <a:gd name="T28" fmla="*/ 36 w 43"/>
                <a:gd name="T29" fmla="*/ 207 h 273"/>
                <a:gd name="T30" fmla="*/ 31 w 43"/>
                <a:gd name="T31" fmla="*/ 193 h 273"/>
                <a:gd name="T32" fmla="*/ 28 w 43"/>
                <a:gd name="T33" fmla="*/ 178 h 273"/>
                <a:gd name="T34" fmla="*/ 26 w 43"/>
                <a:gd name="T35" fmla="*/ 162 h 273"/>
                <a:gd name="T36" fmla="*/ 25 w 43"/>
                <a:gd name="T37" fmla="*/ 138 h 273"/>
                <a:gd name="T38" fmla="*/ 25 w 43"/>
                <a:gd name="T39" fmla="*/ 125 h 273"/>
                <a:gd name="T40" fmla="*/ 40 w 43"/>
                <a:gd name="T41"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273">
                  <a:moveTo>
                    <a:pt x="40" y="0"/>
                  </a:moveTo>
                  <a:lnTo>
                    <a:pt x="40" y="0"/>
                  </a:lnTo>
                  <a:lnTo>
                    <a:pt x="34" y="7"/>
                  </a:lnTo>
                  <a:lnTo>
                    <a:pt x="28" y="15"/>
                  </a:lnTo>
                  <a:lnTo>
                    <a:pt x="20" y="26"/>
                  </a:lnTo>
                  <a:lnTo>
                    <a:pt x="14" y="38"/>
                  </a:lnTo>
                  <a:lnTo>
                    <a:pt x="6" y="54"/>
                  </a:lnTo>
                  <a:lnTo>
                    <a:pt x="2" y="69"/>
                  </a:lnTo>
                  <a:lnTo>
                    <a:pt x="0" y="86"/>
                  </a:lnTo>
                  <a:lnTo>
                    <a:pt x="0" y="273"/>
                  </a:lnTo>
                  <a:lnTo>
                    <a:pt x="43" y="273"/>
                  </a:lnTo>
                  <a:lnTo>
                    <a:pt x="43" y="218"/>
                  </a:lnTo>
                  <a:lnTo>
                    <a:pt x="43" y="218"/>
                  </a:lnTo>
                  <a:lnTo>
                    <a:pt x="39" y="214"/>
                  </a:lnTo>
                  <a:lnTo>
                    <a:pt x="36" y="207"/>
                  </a:lnTo>
                  <a:lnTo>
                    <a:pt x="31" y="193"/>
                  </a:lnTo>
                  <a:lnTo>
                    <a:pt x="28" y="178"/>
                  </a:lnTo>
                  <a:lnTo>
                    <a:pt x="26" y="162"/>
                  </a:lnTo>
                  <a:lnTo>
                    <a:pt x="25" y="138"/>
                  </a:lnTo>
                  <a:lnTo>
                    <a:pt x="25" y="125"/>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 name="Freeform 89">
              <a:extLst>
                <a:ext uri="{FF2B5EF4-FFF2-40B4-BE49-F238E27FC236}">
                  <a16:creationId xmlns:a16="http://schemas.microsoft.com/office/drawing/2014/main" id="{BA403F42-80E8-4133-8ED7-CD9D36BFFDF3}"/>
                </a:ext>
              </a:extLst>
            </p:cNvPr>
            <p:cNvSpPr>
              <a:spLocks/>
            </p:cNvSpPr>
            <p:nvPr/>
          </p:nvSpPr>
          <p:spPr bwMode="auto">
            <a:xfrm>
              <a:off x="8649240" y="2477578"/>
              <a:ext cx="370377" cy="576022"/>
            </a:xfrm>
            <a:custGeom>
              <a:avLst/>
              <a:gdLst>
                <a:gd name="T0" fmla="*/ 344 w 344"/>
                <a:gd name="T1" fmla="*/ 216 h 535"/>
                <a:gd name="T2" fmla="*/ 339 w 344"/>
                <a:gd name="T3" fmla="*/ 172 h 535"/>
                <a:gd name="T4" fmla="*/ 330 w 344"/>
                <a:gd name="T5" fmla="*/ 132 h 535"/>
                <a:gd name="T6" fmla="*/ 315 w 344"/>
                <a:gd name="T7" fmla="*/ 96 h 535"/>
                <a:gd name="T8" fmla="*/ 293 w 344"/>
                <a:gd name="T9" fmla="*/ 64 h 535"/>
                <a:gd name="T10" fmla="*/ 268 w 344"/>
                <a:gd name="T11" fmla="*/ 37 h 535"/>
                <a:gd name="T12" fmla="*/ 239 w 344"/>
                <a:gd name="T13" fmla="*/ 17 h 535"/>
                <a:gd name="T14" fmla="*/ 206 w 344"/>
                <a:gd name="T15" fmla="*/ 5 h 535"/>
                <a:gd name="T16" fmla="*/ 172 w 344"/>
                <a:gd name="T17" fmla="*/ 0 h 535"/>
                <a:gd name="T18" fmla="*/ 155 w 344"/>
                <a:gd name="T19" fmla="*/ 2 h 535"/>
                <a:gd name="T20" fmla="*/ 121 w 344"/>
                <a:gd name="T21" fmla="*/ 11 h 535"/>
                <a:gd name="T22" fmla="*/ 90 w 344"/>
                <a:gd name="T23" fmla="*/ 26 h 535"/>
                <a:gd name="T24" fmla="*/ 62 w 344"/>
                <a:gd name="T25" fmla="*/ 50 h 535"/>
                <a:gd name="T26" fmla="*/ 39 w 344"/>
                <a:gd name="T27" fmla="*/ 79 h 535"/>
                <a:gd name="T28" fmla="*/ 20 w 344"/>
                <a:gd name="T29" fmla="*/ 113 h 535"/>
                <a:gd name="T30" fmla="*/ 8 w 344"/>
                <a:gd name="T31" fmla="*/ 152 h 535"/>
                <a:gd name="T32" fmla="*/ 2 w 344"/>
                <a:gd name="T33" fmla="*/ 194 h 535"/>
                <a:gd name="T34" fmla="*/ 0 w 344"/>
                <a:gd name="T35" fmla="*/ 216 h 535"/>
                <a:gd name="T36" fmla="*/ 6 w 344"/>
                <a:gd name="T37" fmla="*/ 273 h 535"/>
                <a:gd name="T38" fmla="*/ 23 w 344"/>
                <a:gd name="T39" fmla="*/ 324 h 535"/>
                <a:gd name="T40" fmla="*/ 50 w 344"/>
                <a:gd name="T41" fmla="*/ 368 h 535"/>
                <a:gd name="T42" fmla="*/ 84 w 344"/>
                <a:gd name="T43" fmla="*/ 402 h 535"/>
                <a:gd name="T44" fmla="*/ 84 w 344"/>
                <a:gd name="T45" fmla="*/ 445 h 535"/>
                <a:gd name="T46" fmla="*/ 85 w 344"/>
                <a:gd name="T47" fmla="*/ 464 h 535"/>
                <a:gd name="T48" fmla="*/ 99 w 344"/>
                <a:gd name="T49" fmla="*/ 496 h 535"/>
                <a:gd name="T50" fmla="*/ 124 w 344"/>
                <a:gd name="T51" fmla="*/ 520 h 535"/>
                <a:gd name="T52" fmla="*/ 158 w 344"/>
                <a:gd name="T53" fmla="*/ 534 h 535"/>
                <a:gd name="T54" fmla="*/ 177 w 344"/>
                <a:gd name="T55" fmla="*/ 535 h 535"/>
                <a:gd name="T56" fmla="*/ 186 w 344"/>
                <a:gd name="T57" fmla="*/ 535 h 535"/>
                <a:gd name="T58" fmla="*/ 212 w 344"/>
                <a:gd name="T59" fmla="*/ 529 h 535"/>
                <a:gd name="T60" fmla="*/ 242 w 344"/>
                <a:gd name="T61" fmla="*/ 509 h 535"/>
                <a:gd name="T62" fmla="*/ 260 w 344"/>
                <a:gd name="T63" fmla="*/ 481 h 535"/>
                <a:gd name="T64" fmla="*/ 268 w 344"/>
                <a:gd name="T65" fmla="*/ 454 h 535"/>
                <a:gd name="T66" fmla="*/ 268 w 344"/>
                <a:gd name="T67" fmla="*/ 394 h 535"/>
                <a:gd name="T68" fmla="*/ 285 w 344"/>
                <a:gd name="T69" fmla="*/ 378 h 535"/>
                <a:gd name="T70" fmla="*/ 312 w 344"/>
                <a:gd name="T71" fmla="*/ 341 h 535"/>
                <a:gd name="T72" fmla="*/ 332 w 344"/>
                <a:gd name="T73" fmla="*/ 295 h 535"/>
                <a:gd name="T74" fmla="*/ 343 w 344"/>
                <a:gd name="T75" fmla="*/ 244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4" h="535">
                  <a:moveTo>
                    <a:pt x="344" y="216"/>
                  </a:moveTo>
                  <a:lnTo>
                    <a:pt x="344" y="216"/>
                  </a:lnTo>
                  <a:lnTo>
                    <a:pt x="343" y="194"/>
                  </a:lnTo>
                  <a:lnTo>
                    <a:pt x="339" y="172"/>
                  </a:lnTo>
                  <a:lnTo>
                    <a:pt x="336" y="152"/>
                  </a:lnTo>
                  <a:lnTo>
                    <a:pt x="330" y="132"/>
                  </a:lnTo>
                  <a:lnTo>
                    <a:pt x="322" y="113"/>
                  </a:lnTo>
                  <a:lnTo>
                    <a:pt x="315" y="96"/>
                  </a:lnTo>
                  <a:lnTo>
                    <a:pt x="304" y="79"/>
                  </a:lnTo>
                  <a:lnTo>
                    <a:pt x="293" y="64"/>
                  </a:lnTo>
                  <a:lnTo>
                    <a:pt x="281" y="50"/>
                  </a:lnTo>
                  <a:lnTo>
                    <a:pt x="268" y="37"/>
                  </a:lnTo>
                  <a:lnTo>
                    <a:pt x="254" y="26"/>
                  </a:lnTo>
                  <a:lnTo>
                    <a:pt x="239" y="17"/>
                  </a:lnTo>
                  <a:lnTo>
                    <a:pt x="223" y="11"/>
                  </a:lnTo>
                  <a:lnTo>
                    <a:pt x="206" y="5"/>
                  </a:lnTo>
                  <a:lnTo>
                    <a:pt x="189" y="2"/>
                  </a:lnTo>
                  <a:lnTo>
                    <a:pt x="172" y="0"/>
                  </a:lnTo>
                  <a:lnTo>
                    <a:pt x="172" y="0"/>
                  </a:lnTo>
                  <a:lnTo>
                    <a:pt x="155" y="2"/>
                  </a:lnTo>
                  <a:lnTo>
                    <a:pt x="138" y="5"/>
                  </a:lnTo>
                  <a:lnTo>
                    <a:pt x="121" y="11"/>
                  </a:lnTo>
                  <a:lnTo>
                    <a:pt x="105" y="17"/>
                  </a:lnTo>
                  <a:lnTo>
                    <a:pt x="90" y="26"/>
                  </a:lnTo>
                  <a:lnTo>
                    <a:pt x="76" y="37"/>
                  </a:lnTo>
                  <a:lnTo>
                    <a:pt x="62" y="50"/>
                  </a:lnTo>
                  <a:lnTo>
                    <a:pt x="51" y="64"/>
                  </a:lnTo>
                  <a:lnTo>
                    <a:pt x="39" y="79"/>
                  </a:lnTo>
                  <a:lnTo>
                    <a:pt x="29" y="96"/>
                  </a:lnTo>
                  <a:lnTo>
                    <a:pt x="20" y="113"/>
                  </a:lnTo>
                  <a:lnTo>
                    <a:pt x="14" y="132"/>
                  </a:lnTo>
                  <a:lnTo>
                    <a:pt x="8" y="152"/>
                  </a:lnTo>
                  <a:lnTo>
                    <a:pt x="3" y="172"/>
                  </a:lnTo>
                  <a:lnTo>
                    <a:pt x="2" y="194"/>
                  </a:lnTo>
                  <a:lnTo>
                    <a:pt x="0" y="216"/>
                  </a:lnTo>
                  <a:lnTo>
                    <a:pt x="0" y="216"/>
                  </a:lnTo>
                  <a:lnTo>
                    <a:pt x="2" y="245"/>
                  </a:lnTo>
                  <a:lnTo>
                    <a:pt x="6" y="273"/>
                  </a:lnTo>
                  <a:lnTo>
                    <a:pt x="14" y="299"/>
                  </a:lnTo>
                  <a:lnTo>
                    <a:pt x="23" y="324"/>
                  </a:lnTo>
                  <a:lnTo>
                    <a:pt x="36" y="347"/>
                  </a:lnTo>
                  <a:lnTo>
                    <a:pt x="50" y="368"/>
                  </a:lnTo>
                  <a:lnTo>
                    <a:pt x="65" y="386"/>
                  </a:lnTo>
                  <a:lnTo>
                    <a:pt x="84" y="402"/>
                  </a:lnTo>
                  <a:lnTo>
                    <a:pt x="84" y="445"/>
                  </a:lnTo>
                  <a:lnTo>
                    <a:pt x="84" y="445"/>
                  </a:lnTo>
                  <a:lnTo>
                    <a:pt x="84" y="454"/>
                  </a:lnTo>
                  <a:lnTo>
                    <a:pt x="85" y="464"/>
                  </a:lnTo>
                  <a:lnTo>
                    <a:pt x="91" y="481"/>
                  </a:lnTo>
                  <a:lnTo>
                    <a:pt x="99" y="496"/>
                  </a:lnTo>
                  <a:lnTo>
                    <a:pt x="110" y="509"/>
                  </a:lnTo>
                  <a:lnTo>
                    <a:pt x="124" y="520"/>
                  </a:lnTo>
                  <a:lnTo>
                    <a:pt x="139" y="529"/>
                  </a:lnTo>
                  <a:lnTo>
                    <a:pt x="158" y="534"/>
                  </a:lnTo>
                  <a:lnTo>
                    <a:pt x="166" y="535"/>
                  </a:lnTo>
                  <a:lnTo>
                    <a:pt x="177" y="535"/>
                  </a:lnTo>
                  <a:lnTo>
                    <a:pt x="177" y="535"/>
                  </a:lnTo>
                  <a:lnTo>
                    <a:pt x="186" y="535"/>
                  </a:lnTo>
                  <a:lnTo>
                    <a:pt x="194" y="534"/>
                  </a:lnTo>
                  <a:lnTo>
                    <a:pt x="212" y="529"/>
                  </a:lnTo>
                  <a:lnTo>
                    <a:pt x="228" y="520"/>
                  </a:lnTo>
                  <a:lnTo>
                    <a:pt x="242" y="509"/>
                  </a:lnTo>
                  <a:lnTo>
                    <a:pt x="253" y="496"/>
                  </a:lnTo>
                  <a:lnTo>
                    <a:pt x="260" y="481"/>
                  </a:lnTo>
                  <a:lnTo>
                    <a:pt x="267" y="464"/>
                  </a:lnTo>
                  <a:lnTo>
                    <a:pt x="268" y="454"/>
                  </a:lnTo>
                  <a:lnTo>
                    <a:pt x="268" y="445"/>
                  </a:lnTo>
                  <a:lnTo>
                    <a:pt x="268" y="394"/>
                  </a:lnTo>
                  <a:lnTo>
                    <a:pt x="268" y="394"/>
                  </a:lnTo>
                  <a:lnTo>
                    <a:pt x="285" y="378"/>
                  </a:lnTo>
                  <a:lnTo>
                    <a:pt x="299" y="361"/>
                  </a:lnTo>
                  <a:lnTo>
                    <a:pt x="312" y="341"/>
                  </a:lnTo>
                  <a:lnTo>
                    <a:pt x="322" y="318"/>
                  </a:lnTo>
                  <a:lnTo>
                    <a:pt x="332" y="295"/>
                  </a:lnTo>
                  <a:lnTo>
                    <a:pt x="338" y="270"/>
                  </a:lnTo>
                  <a:lnTo>
                    <a:pt x="343" y="244"/>
                  </a:lnTo>
                  <a:lnTo>
                    <a:pt x="344" y="216"/>
                  </a:lnTo>
                  <a:close/>
                </a:path>
              </a:pathLst>
            </a:custGeom>
            <a:solidFill>
              <a:srgbClr val="54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 name="Freeform 90">
              <a:extLst>
                <a:ext uri="{FF2B5EF4-FFF2-40B4-BE49-F238E27FC236}">
                  <a16:creationId xmlns:a16="http://schemas.microsoft.com/office/drawing/2014/main" id="{029F91AA-ED00-4F81-B70E-89241FC4A670}"/>
                </a:ext>
              </a:extLst>
            </p:cNvPr>
            <p:cNvSpPr>
              <a:spLocks/>
            </p:cNvSpPr>
            <p:nvPr/>
          </p:nvSpPr>
          <p:spPr bwMode="auto">
            <a:xfrm>
              <a:off x="8649240" y="2477578"/>
              <a:ext cx="370377" cy="576022"/>
            </a:xfrm>
            <a:custGeom>
              <a:avLst/>
              <a:gdLst>
                <a:gd name="T0" fmla="*/ 344 w 344"/>
                <a:gd name="T1" fmla="*/ 216 h 535"/>
                <a:gd name="T2" fmla="*/ 339 w 344"/>
                <a:gd name="T3" fmla="*/ 172 h 535"/>
                <a:gd name="T4" fmla="*/ 330 w 344"/>
                <a:gd name="T5" fmla="*/ 132 h 535"/>
                <a:gd name="T6" fmla="*/ 315 w 344"/>
                <a:gd name="T7" fmla="*/ 96 h 535"/>
                <a:gd name="T8" fmla="*/ 293 w 344"/>
                <a:gd name="T9" fmla="*/ 64 h 535"/>
                <a:gd name="T10" fmla="*/ 268 w 344"/>
                <a:gd name="T11" fmla="*/ 37 h 535"/>
                <a:gd name="T12" fmla="*/ 239 w 344"/>
                <a:gd name="T13" fmla="*/ 17 h 535"/>
                <a:gd name="T14" fmla="*/ 206 w 344"/>
                <a:gd name="T15" fmla="*/ 5 h 535"/>
                <a:gd name="T16" fmla="*/ 172 w 344"/>
                <a:gd name="T17" fmla="*/ 0 h 535"/>
                <a:gd name="T18" fmla="*/ 155 w 344"/>
                <a:gd name="T19" fmla="*/ 2 h 535"/>
                <a:gd name="T20" fmla="*/ 121 w 344"/>
                <a:gd name="T21" fmla="*/ 11 h 535"/>
                <a:gd name="T22" fmla="*/ 90 w 344"/>
                <a:gd name="T23" fmla="*/ 26 h 535"/>
                <a:gd name="T24" fmla="*/ 62 w 344"/>
                <a:gd name="T25" fmla="*/ 50 h 535"/>
                <a:gd name="T26" fmla="*/ 39 w 344"/>
                <a:gd name="T27" fmla="*/ 79 h 535"/>
                <a:gd name="T28" fmla="*/ 20 w 344"/>
                <a:gd name="T29" fmla="*/ 113 h 535"/>
                <a:gd name="T30" fmla="*/ 8 w 344"/>
                <a:gd name="T31" fmla="*/ 152 h 535"/>
                <a:gd name="T32" fmla="*/ 2 w 344"/>
                <a:gd name="T33" fmla="*/ 194 h 535"/>
                <a:gd name="T34" fmla="*/ 0 w 344"/>
                <a:gd name="T35" fmla="*/ 216 h 535"/>
                <a:gd name="T36" fmla="*/ 6 w 344"/>
                <a:gd name="T37" fmla="*/ 273 h 535"/>
                <a:gd name="T38" fmla="*/ 23 w 344"/>
                <a:gd name="T39" fmla="*/ 324 h 535"/>
                <a:gd name="T40" fmla="*/ 50 w 344"/>
                <a:gd name="T41" fmla="*/ 368 h 535"/>
                <a:gd name="T42" fmla="*/ 84 w 344"/>
                <a:gd name="T43" fmla="*/ 402 h 535"/>
                <a:gd name="T44" fmla="*/ 84 w 344"/>
                <a:gd name="T45" fmla="*/ 445 h 535"/>
                <a:gd name="T46" fmla="*/ 85 w 344"/>
                <a:gd name="T47" fmla="*/ 464 h 535"/>
                <a:gd name="T48" fmla="*/ 99 w 344"/>
                <a:gd name="T49" fmla="*/ 496 h 535"/>
                <a:gd name="T50" fmla="*/ 124 w 344"/>
                <a:gd name="T51" fmla="*/ 520 h 535"/>
                <a:gd name="T52" fmla="*/ 158 w 344"/>
                <a:gd name="T53" fmla="*/ 534 h 535"/>
                <a:gd name="T54" fmla="*/ 177 w 344"/>
                <a:gd name="T55" fmla="*/ 535 h 535"/>
                <a:gd name="T56" fmla="*/ 186 w 344"/>
                <a:gd name="T57" fmla="*/ 535 h 535"/>
                <a:gd name="T58" fmla="*/ 212 w 344"/>
                <a:gd name="T59" fmla="*/ 529 h 535"/>
                <a:gd name="T60" fmla="*/ 242 w 344"/>
                <a:gd name="T61" fmla="*/ 509 h 535"/>
                <a:gd name="T62" fmla="*/ 260 w 344"/>
                <a:gd name="T63" fmla="*/ 481 h 535"/>
                <a:gd name="T64" fmla="*/ 268 w 344"/>
                <a:gd name="T65" fmla="*/ 454 h 535"/>
                <a:gd name="T66" fmla="*/ 268 w 344"/>
                <a:gd name="T67" fmla="*/ 394 h 535"/>
                <a:gd name="T68" fmla="*/ 285 w 344"/>
                <a:gd name="T69" fmla="*/ 378 h 535"/>
                <a:gd name="T70" fmla="*/ 312 w 344"/>
                <a:gd name="T71" fmla="*/ 341 h 535"/>
                <a:gd name="T72" fmla="*/ 332 w 344"/>
                <a:gd name="T73" fmla="*/ 295 h 535"/>
                <a:gd name="T74" fmla="*/ 343 w 344"/>
                <a:gd name="T75" fmla="*/ 244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4" h="535">
                  <a:moveTo>
                    <a:pt x="344" y="216"/>
                  </a:moveTo>
                  <a:lnTo>
                    <a:pt x="344" y="216"/>
                  </a:lnTo>
                  <a:lnTo>
                    <a:pt x="343" y="194"/>
                  </a:lnTo>
                  <a:lnTo>
                    <a:pt x="339" y="172"/>
                  </a:lnTo>
                  <a:lnTo>
                    <a:pt x="336" y="152"/>
                  </a:lnTo>
                  <a:lnTo>
                    <a:pt x="330" y="132"/>
                  </a:lnTo>
                  <a:lnTo>
                    <a:pt x="322" y="113"/>
                  </a:lnTo>
                  <a:lnTo>
                    <a:pt x="315" y="96"/>
                  </a:lnTo>
                  <a:lnTo>
                    <a:pt x="304" y="79"/>
                  </a:lnTo>
                  <a:lnTo>
                    <a:pt x="293" y="64"/>
                  </a:lnTo>
                  <a:lnTo>
                    <a:pt x="281" y="50"/>
                  </a:lnTo>
                  <a:lnTo>
                    <a:pt x="268" y="37"/>
                  </a:lnTo>
                  <a:lnTo>
                    <a:pt x="254" y="26"/>
                  </a:lnTo>
                  <a:lnTo>
                    <a:pt x="239" y="17"/>
                  </a:lnTo>
                  <a:lnTo>
                    <a:pt x="223" y="11"/>
                  </a:lnTo>
                  <a:lnTo>
                    <a:pt x="206" y="5"/>
                  </a:lnTo>
                  <a:lnTo>
                    <a:pt x="189" y="2"/>
                  </a:lnTo>
                  <a:lnTo>
                    <a:pt x="172" y="0"/>
                  </a:lnTo>
                  <a:lnTo>
                    <a:pt x="172" y="0"/>
                  </a:lnTo>
                  <a:lnTo>
                    <a:pt x="155" y="2"/>
                  </a:lnTo>
                  <a:lnTo>
                    <a:pt x="138" y="5"/>
                  </a:lnTo>
                  <a:lnTo>
                    <a:pt x="121" y="11"/>
                  </a:lnTo>
                  <a:lnTo>
                    <a:pt x="105" y="17"/>
                  </a:lnTo>
                  <a:lnTo>
                    <a:pt x="90" y="26"/>
                  </a:lnTo>
                  <a:lnTo>
                    <a:pt x="76" y="37"/>
                  </a:lnTo>
                  <a:lnTo>
                    <a:pt x="62" y="50"/>
                  </a:lnTo>
                  <a:lnTo>
                    <a:pt x="51" y="64"/>
                  </a:lnTo>
                  <a:lnTo>
                    <a:pt x="39" y="79"/>
                  </a:lnTo>
                  <a:lnTo>
                    <a:pt x="29" y="96"/>
                  </a:lnTo>
                  <a:lnTo>
                    <a:pt x="20" y="113"/>
                  </a:lnTo>
                  <a:lnTo>
                    <a:pt x="14" y="132"/>
                  </a:lnTo>
                  <a:lnTo>
                    <a:pt x="8" y="152"/>
                  </a:lnTo>
                  <a:lnTo>
                    <a:pt x="3" y="172"/>
                  </a:lnTo>
                  <a:lnTo>
                    <a:pt x="2" y="194"/>
                  </a:lnTo>
                  <a:lnTo>
                    <a:pt x="0" y="216"/>
                  </a:lnTo>
                  <a:lnTo>
                    <a:pt x="0" y="216"/>
                  </a:lnTo>
                  <a:lnTo>
                    <a:pt x="2" y="245"/>
                  </a:lnTo>
                  <a:lnTo>
                    <a:pt x="6" y="273"/>
                  </a:lnTo>
                  <a:lnTo>
                    <a:pt x="14" y="299"/>
                  </a:lnTo>
                  <a:lnTo>
                    <a:pt x="23" y="324"/>
                  </a:lnTo>
                  <a:lnTo>
                    <a:pt x="36" y="347"/>
                  </a:lnTo>
                  <a:lnTo>
                    <a:pt x="50" y="368"/>
                  </a:lnTo>
                  <a:lnTo>
                    <a:pt x="65" y="386"/>
                  </a:lnTo>
                  <a:lnTo>
                    <a:pt x="84" y="402"/>
                  </a:lnTo>
                  <a:lnTo>
                    <a:pt x="84" y="445"/>
                  </a:lnTo>
                  <a:lnTo>
                    <a:pt x="84" y="445"/>
                  </a:lnTo>
                  <a:lnTo>
                    <a:pt x="84" y="454"/>
                  </a:lnTo>
                  <a:lnTo>
                    <a:pt x="85" y="464"/>
                  </a:lnTo>
                  <a:lnTo>
                    <a:pt x="91" y="481"/>
                  </a:lnTo>
                  <a:lnTo>
                    <a:pt x="99" y="496"/>
                  </a:lnTo>
                  <a:lnTo>
                    <a:pt x="110" y="509"/>
                  </a:lnTo>
                  <a:lnTo>
                    <a:pt x="124" y="520"/>
                  </a:lnTo>
                  <a:lnTo>
                    <a:pt x="139" y="529"/>
                  </a:lnTo>
                  <a:lnTo>
                    <a:pt x="158" y="534"/>
                  </a:lnTo>
                  <a:lnTo>
                    <a:pt x="166" y="535"/>
                  </a:lnTo>
                  <a:lnTo>
                    <a:pt x="177" y="535"/>
                  </a:lnTo>
                  <a:lnTo>
                    <a:pt x="177" y="535"/>
                  </a:lnTo>
                  <a:lnTo>
                    <a:pt x="186" y="535"/>
                  </a:lnTo>
                  <a:lnTo>
                    <a:pt x="194" y="534"/>
                  </a:lnTo>
                  <a:lnTo>
                    <a:pt x="212" y="529"/>
                  </a:lnTo>
                  <a:lnTo>
                    <a:pt x="228" y="520"/>
                  </a:lnTo>
                  <a:lnTo>
                    <a:pt x="242" y="509"/>
                  </a:lnTo>
                  <a:lnTo>
                    <a:pt x="253" y="496"/>
                  </a:lnTo>
                  <a:lnTo>
                    <a:pt x="260" y="481"/>
                  </a:lnTo>
                  <a:lnTo>
                    <a:pt x="267" y="464"/>
                  </a:lnTo>
                  <a:lnTo>
                    <a:pt x="268" y="454"/>
                  </a:lnTo>
                  <a:lnTo>
                    <a:pt x="268" y="445"/>
                  </a:lnTo>
                  <a:lnTo>
                    <a:pt x="268" y="394"/>
                  </a:lnTo>
                  <a:lnTo>
                    <a:pt x="268" y="394"/>
                  </a:lnTo>
                  <a:lnTo>
                    <a:pt x="285" y="378"/>
                  </a:lnTo>
                  <a:lnTo>
                    <a:pt x="299" y="361"/>
                  </a:lnTo>
                  <a:lnTo>
                    <a:pt x="312" y="341"/>
                  </a:lnTo>
                  <a:lnTo>
                    <a:pt x="322" y="318"/>
                  </a:lnTo>
                  <a:lnTo>
                    <a:pt x="332" y="295"/>
                  </a:lnTo>
                  <a:lnTo>
                    <a:pt x="338" y="270"/>
                  </a:lnTo>
                  <a:lnTo>
                    <a:pt x="343" y="244"/>
                  </a:lnTo>
                  <a:lnTo>
                    <a:pt x="344" y="2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3" name="Freeform 91">
              <a:extLst>
                <a:ext uri="{FF2B5EF4-FFF2-40B4-BE49-F238E27FC236}">
                  <a16:creationId xmlns:a16="http://schemas.microsoft.com/office/drawing/2014/main" id="{AB331B2E-3D4C-4638-B95F-3024C871ECB5}"/>
                </a:ext>
              </a:extLst>
            </p:cNvPr>
            <p:cNvSpPr>
              <a:spLocks/>
            </p:cNvSpPr>
            <p:nvPr/>
          </p:nvSpPr>
          <p:spPr bwMode="auto">
            <a:xfrm>
              <a:off x="8739681" y="2910403"/>
              <a:ext cx="96901" cy="94748"/>
            </a:xfrm>
            <a:custGeom>
              <a:avLst/>
              <a:gdLst>
                <a:gd name="T0" fmla="*/ 0 w 90"/>
                <a:gd name="T1" fmla="*/ 0 h 88"/>
                <a:gd name="T2" fmla="*/ 0 w 90"/>
                <a:gd name="T3" fmla="*/ 17 h 88"/>
                <a:gd name="T4" fmla="*/ 0 w 90"/>
                <a:gd name="T5" fmla="*/ 17 h 88"/>
                <a:gd name="T6" fmla="*/ 1 w 90"/>
                <a:gd name="T7" fmla="*/ 34 h 88"/>
                <a:gd name="T8" fmla="*/ 6 w 90"/>
                <a:gd name="T9" fmla="*/ 49 h 88"/>
                <a:gd name="T10" fmla="*/ 12 w 90"/>
                <a:gd name="T11" fmla="*/ 60 h 88"/>
                <a:gd name="T12" fmla="*/ 21 w 90"/>
                <a:gd name="T13" fmla="*/ 71 h 88"/>
                <a:gd name="T14" fmla="*/ 32 w 90"/>
                <a:gd name="T15" fmla="*/ 79 h 88"/>
                <a:gd name="T16" fmla="*/ 45 w 90"/>
                <a:gd name="T17" fmla="*/ 83 h 88"/>
                <a:gd name="T18" fmla="*/ 59 w 90"/>
                <a:gd name="T19" fmla="*/ 87 h 88"/>
                <a:gd name="T20" fmla="*/ 73 w 90"/>
                <a:gd name="T21" fmla="*/ 88 h 88"/>
                <a:gd name="T22" fmla="*/ 73 w 90"/>
                <a:gd name="T23" fmla="*/ 88 h 88"/>
                <a:gd name="T24" fmla="*/ 74 w 90"/>
                <a:gd name="T25" fmla="*/ 88 h 88"/>
                <a:gd name="T26" fmla="*/ 74 w 90"/>
                <a:gd name="T27" fmla="*/ 88 h 88"/>
                <a:gd name="T28" fmla="*/ 90 w 90"/>
                <a:gd name="T29" fmla="*/ 87 h 88"/>
                <a:gd name="T30" fmla="*/ 90 w 90"/>
                <a:gd name="T31" fmla="*/ 29 h 88"/>
                <a:gd name="T32" fmla="*/ 90 w 90"/>
                <a:gd name="T33" fmla="*/ 29 h 88"/>
                <a:gd name="T34" fmla="*/ 88 w 90"/>
                <a:gd name="T35" fmla="*/ 29 h 88"/>
                <a:gd name="T36" fmla="*/ 88 w 90"/>
                <a:gd name="T37" fmla="*/ 29 h 88"/>
                <a:gd name="T38" fmla="*/ 76 w 90"/>
                <a:gd name="T39" fmla="*/ 29 h 88"/>
                <a:gd name="T40" fmla="*/ 65 w 90"/>
                <a:gd name="T41" fmla="*/ 28 h 88"/>
                <a:gd name="T42" fmla="*/ 52 w 90"/>
                <a:gd name="T43" fmla="*/ 25 h 88"/>
                <a:gd name="T44" fmla="*/ 42 w 90"/>
                <a:gd name="T45" fmla="*/ 21 h 88"/>
                <a:gd name="T46" fmla="*/ 31 w 90"/>
                <a:gd name="T47" fmla="*/ 17 h 88"/>
                <a:gd name="T48" fmla="*/ 20 w 90"/>
                <a:gd name="T49" fmla="*/ 12 h 88"/>
                <a:gd name="T50" fmla="*/ 0 w 90"/>
                <a:gd name="T5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88">
                  <a:moveTo>
                    <a:pt x="0" y="0"/>
                  </a:moveTo>
                  <a:lnTo>
                    <a:pt x="0" y="17"/>
                  </a:lnTo>
                  <a:lnTo>
                    <a:pt x="0" y="17"/>
                  </a:lnTo>
                  <a:lnTo>
                    <a:pt x="1" y="34"/>
                  </a:lnTo>
                  <a:lnTo>
                    <a:pt x="6" y="49"/>
                  </a:lnTo>
                  <a:lnTo>
                    <a:pt x="12" y="60"/>
                  </a:lnTo>
                  <a:lnTo>
                    <a:pt x="21" y="71"/>
                  </a:lnTo>
                  <a:lnTo>
                    <a:pt x="32" y="79"/>
                  </a:lnTo>
                  <a:lnTo>
                    <a:pt x="45" y="83"/>
                  </a:lnTo>
                  <a:lnTo>
                    <a:pt x="59" y="87"/>
                  </a:lnTo>
                  <a:lnTo>
                    <a:pt x="73" y="88"/>
                  </a:lnTo>
                  <a:lnTo>
                    <a:pt x="73" y="88"/>
                  </a:lnTo>
                  <a:lnTo>
                    <a:pt x="74" y="88"/>
                  </a:lnTo>
                  <a:lnTo>
                    <a:pt x="74" y="88"/>
                  </a:lnTo>
                  <a:lnTo>
                    <a:pt x="90" y="87"/>
                  </a:lnTo>
                  <a:lnTo>
                    <a:pt x="90" y="29"/>
                  </a:lnTo>
                  <a:lnTo>
                    <a:pt x="90" y="29"/>
                  </a:lnTo>
                  <a:lnTo>
                    <a:pt x="88" y="29"/>
                  </a:lnTo>
                  <a:lnTo>
                    <a:pt x="88" y="29"/>
                  </a:lnTo>
                  <a:lnTo>
                    <a:pt x="76" y="29"/>
                  </a:lnTo>
                  <a:lnTo>
                    <a:pt x="65" y="28"/>
                  </a:lnTo>
                  <a:lnTo>
                    <a:pt x="52" y="25"/>
                  </a:lnTo>
                  <a:lnTo>
                    <a:pt x="42" y="21"/>
                  </a:lnTo>
                  <a:lnTo>
                    <a:pt x="31" y="17"/>
                  </a:lnTo>
                  <a:lnTo>
                    <a:pt x="20" y="12"/>
                  </a:lnTo>
                  <a:lnTo>
                    <a:pt x="0" y="0"/>
                  </a:lnTo>
                  <a:close/>
                </a:path>
              </a:pathLst>
            </a:custGeom>
            <a:solidFill>
              <a:srgbClr val="4C3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4" name="Freeform 92">
              <a:extLst>
                <a:ext uri="{FF2B5EF4-FFF2-40B4-BE49-F238E27FC236}">
                  <a16:creationId xmlns:a16="http://schemas.microsoft.com/office/drawing/2014/main" id="{E1BE8589-5368-4FD6-B2D3-5D49066DFB70}"/>
                </a:ext>
              </a:extLst>
            </p:cNvPr>
            <p:cNvSpPr>
              <a:spLocks/>
            </p:cNvSpPr>
            <p:nvPr/>
          </p:nvSpPr>
          <p:spPr bwMode="auto">
            <a:xfrm>
              <a:off x="8739681" y="2910403"/>
              <a:ext cx="96901" cy="94748"/>
            </a:xfrm>
            <a:custGeom>
              <a:avLst/>
              <a:gdLst>
                <a:gd name="T0" fmla="*/ 0 w 90"/>
                <a:gd name="T1" fmla="*/ 0 h 88"/>
                <a:gd name="T2" fmla="*/ 0 w 90"/>
                <a:gd name="T3" fmla="*/ 17 h 88"/>
                <a:gd name="T4" fmla="*/ 0 w 90"/>
                <a:gd name="T5" fmla="*/ 17 h 88"/>
                <a:gd name="T6" fmla="*/ 1 w 90"/>
                <a:gd name="T7" fmla="*/ 34 h 88"/>
                <a:gd name="T8" fmla="*/ 6 w 90"/>
                <a:gd name="T9" fmla="*/ 49 h 88"/>
                <a:gd name="T10" fmla="*/ 12 w 90"/>
                <a:gd name="T11" fmla="*/ 60 h 88"/>
                <a:gd name="T12" fmla="*/ 21 w 90"/>
                <a:gd name="T13" fmla="*/ 71 h 88"/>
                <a:gd name="T14" fmla="*/ 32 w 90"/>
                <a:gd name="T15" fmla="*/ 79 h 88"/>
                <a:gd name="T16" fmla="*/ 45 w 90"/>
                <a:gd name="T17" fmla="*/ 83 h 88"/>
                <a:gd name="T18" fmla="*/ 59 w 90"/>
                <a:gd name="T19" fmla="*/ 87 h 88"/>
                <a:gd name="T20" fmla="*/ 73 w 90"/>
                <a:gd name="T21" fmla="*/ 88 h 88"/>
                <a:gd name="T22" fmla="*/ 73 w 90"/>
                <a:gd name="T23" fmla="*/ 88 h 88"/>
                <a:gd name="T24" fmla="*/ 74 w 90"/>
                <a:gd name="T25" fmla="*/ 88 h 88"/>
                <a:gd name="T26" fmla="*/ 74 w 90"/>
                <a:gd name="T27" fmla="*/ 88 h 88"/>
                <a:gd name="T28" fmla="*/ 90 w 90"/>
                <a:gd name="T29" fmla="*/ 87 h 88"/>
                <a:gd name="T30" fmla="*/ 90 w 90"/>
                <a:gd name="T31" fmla="*/ 29 h 88"/>
                <a:gd name="T32" fmla="*/ 90 w 90"/>
                <a:gd name="T33" fmla="*/ 29 h 88"/>
                <a:gd name="T34" fmla="*/ 88 w 90"/>
                <a:gd name="T35" fmla="*/ 29 h 88"/>
                <a:gd name="T36" fmla="*/ 88 w 90"/>
                <a:gd name="T37" fmla="*/ 29 h 88"/>
                <a:gd name="T38" fmla="*/ 76 w 90"/>
                <a:gd name="T39" fmla="*/ 29 h 88"/>
                <a:gd name="T40" fmla="*/ 65 w 90"/>
                <a:gd name="T41" fmla="*/ 28 h 88"/>
                <a:gd name="T42" fmla="*/ 52 w 90"/>
                <a:gd name="T43" fmla="*/ 25 h 88"/>
                <a:gd name="T44" fmla="*/ 42 w 90"/>
                <a:gd name="T45" fmla="*/ 21 h 88"/>
                <a:gd name="T46" fmla="*/ 31 w 90"/>
                <a:gd name="T47" fmla="*/ 17 h 88"/>
                <a:gd name="T48" fmla="*/ 20 w 90"/>
                <a:gd name="T49" fmla="*/ 12 h 88"/>
                <a:gd name="T50" fmla="*/ 0 w 90"/>
                <a:gd name="T5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88">
                  <a:moveTo>
                    <a:pt x="0" y="0"/>
                  </a:moveTo>
                  <a:lnTo>
                    <a:pt x="0" y="17"/>
                  </a:lnTo>
                  <a:lnTo>
                    <a:pt x="0" y="17"/>
                  </a:lnTo>
                  <a:lnTo>
                    <a:pt x="1" y="34"/>
                  </a:lnTo>
                  <a:lnTo>
                    <a:pt x="6" y="49"/>
                  </a:lnTo>
                  <a:lnTo>
                    <a:pt x="12" y="60"/>
                  </a:lnTo>
                  <a:lnTo>
                    <a:pt x="21" y="71"/>
                  </a:lnTo>
                  <a:lnTo>
                    <a:pt x="32" y="79"/>
                  </a:lnTo>
                  <a:lnTo>
                    <a:pt x="45" y="83"/>
                  </a:lnTo>
                  <a:lnTo>
                    <a:pt x="59" y="87"/>
                  </a:lnTo>
                  <a:lnTo>
                    <a:pt x="73" y="88"/>
                  </a:lnTo>
                  <a:lnTo>
                    <a:pt x="73" y="88"/>
                  </a:lnTo>
                  <a:lnTo>
                    <a:pt x="74" y="88"/>
                  </a:lnTo>
                  <a:lnTo>
                    <a:pt x="74" y="88"/>
                  </a:lnTo>
                  <a:lnTo>
                    <a:pt x="90" y="87"/>
                  </a:lnTo>
                  <a:lnTo>
                    <a:pt x="90" y="29"/>
                  </a:lnTo>
                  <a:lnTo>
                    <a:pt x="90" y="29"/>
                  </a:lnTo>
                  <a:lnTo>
                    <a:pt x="88" y="29"/>
                  </a:lnTo>
                  <a:lnTo>
                    <a:pt x="88" y="29"/>
                  </a:lnTo>
                  <a:lnTo>
                    <a:pt x="76" y="29"/>
                  </a:lnTo>
                  <a:lnTo>
                    <a:pt x="65" y="28"/>
                  </a:lnTo>
                  <a:lnTo>
                    <a:pt x="52" y="25"/>
                  </a:lnTo>
                  <a:lnTo>
                    <a:pt x="42" y="21"/>
                  </a:lnTo>
                  <a:lnTo>
                    <a:pt x="31" y="17"/>
                  </a:lnTo>
                  <a:lnTo>
                    <a:pt x="20" y="1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5" name="Freeform 93">
              <a:extLst>
                <a:ext uri="{FF2B5EF4-FFF2-40B4-BE49-F238E27FC236}">
                  <a16:creationId xmlns:a16="http://schemas.microsoft.com/office/drawing/2014/main" id="{51565B06-ED5A-4F81-AC6F-0B13426273EF}"/>
                </a:ext>
              </a:extLst>
            </p:cNvPr>
            <p:cNvSpPr>
              <a:spLocks/>
            </p:cNvSpPr>
            <p:nvPr/>
          </p:nvSpPr>
          <p:spPr bwMode="auto">
            <a:xfrm>
              <a:off x="8937790" y="2889946"/>
              <a:ext cx="13997" cy="63524"/>
            </a:xfrm>
            <a:custGeom>
              <a:avLst/>
              <a:gdLst>
                <a:gd name="T0" fmla="*/ 13 w 13"/>
                <a:gd name="T1" fmla="*/ 0 h 59"/>
                <a:gd name="T2" fmla="*/ 13 w 13"/>
                <a:gd name="T3" fmla="*/ 0 h 59"/>
                <a:gd name="T4" fmla="*/ 0 w 13"/>
                <a:gd name="T5" fmla="*/ 11 h 59"/>
                <a:gd name="T6" fmla="*/ 0 w 13"/>
                <a:gd name="T7" fmla="*/ 59 h 59"/>
                <a:gd name="T8" fmla="*/ 2 w 13"/>
                <a:gd name="T9" fmla="*/ 59 h 59"/>
                <a:gd name="T10" fmla="*/ 2 w 13"/>
                <a:gd name="T11" fmla="*/ 11 h 59"/>
                <a:gd name="T12" fmla="*/ 2 w 13"/>
                <a:gd name="T13" fmla="*/ 11 h 59"/>
                <a:gd name="T14" fmla="*/ 13 w 13"/>
                <a:gd name="T15" fmla="*/ 2 h 59"/>
                <a:gd name="T16" fmla="*/ 13 w 13"/>
                <a:gd name="T17" fmla="*/ 2 h 59"/>
                <a:gd name="T18" fmla="*/ 13 w 13"/>
                <a:gd name="T1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59">
                  <a:moveTo>
                    <a:pt x="13" y="0"/>
                  </a:moveTo>
                  <a:lnTo>
                    <a:pt x="13" y="0"/>
                  </a:lnTo>
                  <a:lnTo>
                    <a:pt x="0" y="11"/>
                  </a:lnTo>
                  <a:lnTo>
                    <a:pt x="0" y="59"/>
                  </a:lnTo>
                  <a:lnTo>
                    <a:pt x="2" y="59"/>
                  </a:lnTo>
                  <a:lnTo>
                    <a:pt x="2" y="11"/>
                  </a:lnTo>
                  <a:lnTo>
                    <a:pt x="2" y="11"/>
                  </a:lnTo>
                  <a:lnTo>
                    <a:pt x="13" y="2"/>
                  </a:lnTo>
                  <a:lnTo>
                    <a:pt x="13" y="2"/>
                  </a:lnTo>
                  <a:lnTo>
                    <a:pt x="13" y="0"/>
                  </a:lnTo>
                  <a:close/>
                </a:path>
              </a:pathLst>
            </a:custGeom>
            <a:solidFill>
              <a:srgbClr val="BBB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 name="Freeform 94">
              <a:extLst>
                <a:ext uri="{FF2B5EF4-FFF2-40B4-BE49-F238E27FC236}">
                  <a16:creationId xmlns:a16="http://schemas.microsoft.com/office/drawing/2014/main" id="{84F7D0E1-D5BC-4DA6-854B-2E3216C66B74}"/>
                </a:ext>
              </a:extLst>
            </p:cNvPr>
            <p:cNvSpPr>
              <a:spLocks/>
            </p:cNvSpPr>
            <p:nvPr/>
          </p:nvSpPr>
          <p:spPr bwMode="auto">
            <a:xfrm>
              <a:off x="8937790" y="2889946"/>
              <a:ext cx="13997" cy="63524"/>
            </a:xfrm>
            <a:custGeom>
              <a:avLst/>
              <a:gdLst>
                <a:gd name="T0" fmla="*/ 13 w 13"/>
                <a:gd name="T1" fmla="*/ 0 h 59"/>
                <a:gd name="T2" fmla="*/ 13 w 13"/>
                <a:gd name="T3" fmla="*/ 0 h 59"/>
                <a:gd name="T4" fmla="*/ 0 w 13"/>
                <a:gd name="T5" fmla="*/ 11 h 59"/>
                <a:gd name="T6" fmla="*/ 0 w 13"/>
                <a:gd name="T7" fmla="*/ 59 h 59"/>
                <a:gd name="T8" fmla="*/ 2 w 13"/>
                <a:gd name="T9" fmla="*/ 59 h 59"/>
                <a:gd name="T10" fmla="*/ 2 w 13"/>
                <a:gd name="T11" fmla="*/ 11 h 59"/>
                <a:gd name="T12" fmla="*/ 2 w 13"/>
                <a:gd name="T13" fmla="*/ 11 h 59"/>
                <a:gd name="T14" fmla="*/ 13 w 13"/>
                <a:gd name="T15" fmla="*/ 2 h 59"/>
                <a:gd name="T16" fmla="*/ 13 w 13"/>
                <a:gd name="T17" fmla="*/ 2 h 59"/>
                <a:gd name="T18" fmla="*/ 13 w 13"/>
                <a:gd name="T1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59">
                  <a:moveTo>
                    <a:pt x="13" y="0"/>
                  </a:moveTo>
                  <a:lnTo>
                    <a:pt x="13" y="0"/>
                  </a:lnTo>
                  <a:lnTo>
                    <a:pt x="0" y="11"/>
                  </a:lnTo>
                  <a:lnTo>
                    <a:pt x="0" y="59"/>
                  </a:lnTo>
                  <a:lnTo>
                    <a:pt x="2" y="59"/>
                  </a:lnTo>
                  <a:lnTo>
                    <a:pt x="2" y="11"/>
                  </a:lnTo>
                  <a:lnTo>
                    <a:pt x="2" y="11"/>
                  </a:lnTo>
                  <a:lnTo>
                    <a:pt x="13" y="2"/>
                  </a:lnTo>
                  <a:lnTo>
                    <a:pt x="13" y="2"/>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 name="Freeform 95">
              <a:extLst>
                <a:ext uri="{FF2B5EF4-FFF2-40B4-BE49-F238E27FC236}">
                  <a16:creationId xmlns:a16="http://schemas.microsoft.com/office/drawing/2014/main" id="{D7184A5E-96C5-476D-B356-92AD9F0AA3BF}"/>
                </a:ext>
              </a:extLst>
            </p:cNvPr>
            <p:cNvSpPr>
              <a:spLocks/>
            </p:cNvSpPr>
            <p:nvPr/>
          </p:nvSpPr>
          <p:spPr bwMode="auto">
            <a:xfrm>
              <a:off x="8836582" y="2477578"/>
              <a:ext cx="185189" cy="414521"/>
            </a:xfrm>
            <a:custGeom>
              <a:avLst/>
              <a:gdLst>
                <a:gd name="T0" fmla="*/ 0 w 172"/>
                <a:gd name="T1" fmla="*/ 0 h 385"/>
                <a:gd name="T2" fmla="*/ 0 w 172"/>
                <a:gd name="T3" fmla="*/ 0 h 385"/>
                <a:gd name="T4" fmla="*/ 0 w 172"/>
                <a:gd name="T5" fmla="*/ 0 h 385"/>
                <a:gd name="T6" fmla="*/ 17 w 172"/>
                <a:gd name="T7" fmla="*/ 2 h 385"/>
                <a:gd name="T8" fmla="*/ 34 w 172"/>
                <a:gd name="T9" fmla="*/ 5 h 385"/>
                <a:gd name="T10" fmla="*/ 51 w 172"/>
                <a:gd name="T11" fmla="*/ 11 h 385"/>
                <a:gd name="T12" fmla="*/ 66 w 172"/>
                <a:gd name="T13" fmla="*/ 19 h 385"/>
                <a:gd name="T14" fmla="*/ 80 w 172"/>
                <a:gd name="T15" fmla="*/ 26 h 385"/>
                <a:gd name="T16" fmla="*/ 94 w 172"/>
                <a:gd name="T17" fmla="*/ 37 h 385"/>
                <a:gd name="T18" fmla="*/ 108 w 172"/>
                <a:gd name="T19" fmla="*/ 50 h 385"/>
                <a:gd name="T20" fmla="*/ 120 w 172"/>
                <a:gd name="T21" fmla="*/ 64 h 385"/>
                <a:gd name="T22" fmla="*/ 131 w 172"/>
                <a:gd name="T23" fmla="*/ 79 h 385"/>
                <a:gd name="T24" fmla="*/ 141 w 172"/>
                <a:gd name="T25" fmla="*/ 96 h 385"/>
                <a:gd name="T26" fmla="*/ 148 w 172"/>
                <a:gd name="T27" fmla="*/ 113 h 385"/>
                <a:gd name="T28" fmla="*/ 156 w 172"/>
                <a:gd name="T29" fmla="*/ 133 h 385"/>
                <a:gd name="T30" fmla="*/ 162 w 172"/>
                <a:gd name="T31" fmla="*/ 152 h 385"/>
                <a:gd name="T32" fmla="*/ 165 w 172"/>
                <a:gd name="T33" fmla="*/ 172 h 385"/>
                <a:gd name="T34" fmla="*/ 169 w 172"/>
                <a:gd name="T35" fmla="*/ 194 h 385"/>
                <a:gd name="T36" fmla="*/ 170 w 172"/>
                <a:gd name="T37" fmla="*/ 216 h 385"/>
                <a:gd name="T38" fmla="*/ 170 w 172"/>
                <a:gd name="T39" fmla="*/ 216 h 385"/>
                <a:gd name="T40" fmla="*/ 169 w 172"/>
                <a:gd name="T41" fmla="*/ 240 h 385"/>
                <a:gd name="T42" fmla="*/ 165 w 172"/>
                <a:gd name="T43" fmla="*/ 265 h 385"/>
                <a:gd name="T44" fmla="*/ 159 w 172"/>
                <a:gd name="T45" fmla="*/ 289 h 385"/>
                <a:gd name="T46" fmla="*/ 153 w 172"/>
                <a:gd name="T47" fmla="*/ 310 h 385"/>
                <a:gd name="T48" fmla="*/ 144 w 172"/>
                <a:gd name="T49" fmla="*/ 330 h 385"/>
                <a:gd name="T50" fmla="*/ 133 w 172"/>
                <a:gd name="T51" fmla="*/ 351 h 385"/>
                <a:gd name="T52" fmla="*/ 120 w 172"/>
                <a:gd name="T53" fmla="*/ 368 h 385"/>
                <a:gd name="T54" fmla="*/ 107 w 172"/>
                <a:gd name="T55" fmla="*/ 383 h 385"/>
                <a:gd name="T56" fmla="*/ 107 w 172"/>
                <a:gd name="T57" fmla="*/ 383 h 385"/>
                <a:gd name="T58" fmla="*/ 107 w 172"/>
                <a:gd name="T59" fmla="*/ 385 h 385"/>
                <a:gd name="T60" fmla="*/ 107 w 172"/>
                <a:gd name="T61" fmla="*/ 385 h 385"/>
                <a:gd name="T62" fmla="*/ 120 w 172"/>
                <a:gd name="T63" fmla="*/ 368 h 385"/>
                <a:gd name="T64" fmla="*/ 134 w 172"/>
                <a:gd name="T65" fmla="*/ 351 h 385"/>
                <a:gd name="T66" fmla="*/ 145 w 172"/>
                <a:gd name="T67" fmla="*/ 332 h 385"/>
                <a:gd name="T68" fmla="*/ 155 w 172"/>
                <a:gd name="T69" fmla="*/ 310 h 385"/>
                <a:gd name="T70" fmla="*/ 161 w 172"/>
                <a:gd name="T71" fmla="*/ 289 h 385"/>
                <a:gd name="T72" fmla="*/ 167 w 172"/>
                <a:gd name="T73" fmla="*/ 265 h 385"/>
                <a:gd name="T74" fmla="*/ 170 w 172"/>
                <a:gd name="T75" fmla="*/ 240 h 385"/>
                <a:gd name="T76" fmla="*/ 172 w 172"/>
                <a:gd name="T77" fmla="*/ 216 h 385"/>
                <a:gd name="T78" fmla="*/ 172 w 172"/>
                <a:gd name="T79" fmla="*/ 216 h 385"/>
                <a:gd name="T80" fmla="*/ 170 w 172"/>
                <a:gd name="T81" fmla="*/ 194 h 385"/>
                <a:gd name="T82" fmla="*/ 167 w 172"/>
                <a:gd name="T83" fmla="*/ 172 h 385"/>
                <a:gd name="T84" fmla="*/ 164 w 172"/>
                <a:gd name="T85" fmla="*/ 152 h 385"/>
                <a:gd name="T86" fmla="*/ 158 w 172"/>
                <a:gd name="T87" fmla="*/ 132 h 385"/>
                <a:gd name="T88" fmla="*/ 150 w 172"/>
                <a:gd name="T89" fmla="*/ 113 h 385"/>
                <a:gd name="T90" fmla="*/ 142 w 172"/>
                <a:gd name="T91" fmla="*/ 96 h 385"/>
                <a:gd name="T92" fmla="*/ 131 w 172"/>
                <a:gd name="T93" fmla="*/ 79 h 385"/>
                <a:gd name="T94" fmla="*/ 120 w 172"/>
                <a:gd name="T95" fmla="*/ 64 h 385"/>
                <a:gd name="T96" fmla="*/ 108 w 172"/>
                <a:gd name="T97" fmla="*/ 50 h 385"/>
                <a:gd name="T98" fmla="*/ 96 w 172"/>
                <a:gd name="T99" fmla="*/ 37 h 385"/>
                <a:gd name="T100" fmla="*/ 82 w 172"/>
                <a:gd name="T101" fmla="*/ 26 h 385"/>
                <a:gd name="T102" fmla="*/ 66 w 172"/>
                <a:gd name="T103" fmla="*/ 17 h 385"/>
                <a:gd name="T104" fmla="*/ 51 w 172"/>
                <a:gd name="T105" fmla="*/ 11 h 385"/>
                <a:gd name="T106" fmla="*/ 34 w 172"/>
                <a:gd name="T107" fmla="*/ 5 h 385"/>
                <a:gd name="T108" fmla="*/ 17 w 172"/>
                <a:gd name="T109" fmla="*/ 2 h 385"/>
                <a:gd name="T110" fmla="*/ 0 w 172"/>
                <a:gd name="T111"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2" h="385">
                  <a:moveTo>
                    <a:pt x="0" y="0"/>
                  </a:moveTo>
                  <a:lnTo>
                    <a:pt x="0" y="0"/>
                  </a:lnTo>
                  <a:lnTo>
                    <a:pt x="0" y="0"/>
                  </a:lnTo>
                  <a:lnTo>
                    <a:pt x="17" y="2"/>
                  </a:lnTo>
                  <a:lnTo>
                    <a:pt x="34" y="5"/>
                  </a:lnTo>
                  <a:lnTo>
                    <a:pt x="51" y="11"/>
                  </a:lnTo>
                  <a:lnTo>
                    <a:pt x="66" y="19"/>
                  </a:lnTo>
                  <a:lnTo>
                    <a:pt x="80" y="26"/>
                  </a:lnTo>
                  <a:lnTo>
                    <a:pt x="94" y="37"/>
                  </a:lnTo>
                  <a:lnTo>
                    <a:pt x="108" y="50"/>
                  </a:lnTo>
                  <a:lnTo>
                    <a:pt x="120" y="64"/>
                  </a:lnTo>
                  <a:lnTo>
                    <a:pt x="131" y="79"/>
                  </a:lnTo>
                  <a:lnTo>
                    <a:pt x="141" y="96"/>
                  </a:lnTo>
                  <a:lnTo>
                    <a:pt x="148" y="113"/>
                  </a:lnTo>
                  <a:lnTo>
                    <a:pt x="156" y="133"/>
                  </a:lnTo>
                  <a:lnTo>
                    <a:pt x="162" y="152"/>
                  </a:lnTo>
                  <a:lnTo>
                    <a:pt x="165" y="172"/>
                  </a:lnTo>
                  <a:lnTo>
                    <a:pt x="169" y="194"/>
                  </a:lnTo>
                  <a:lnTo>
                    <a:pt x="170" y="216"/>
                  </a:lnTo>
                  <a:lnTo>
                    <a:pt x="170" y="216"/>
                  </a:lnTo>
                  <a:lnTo>
                    <a:pt x="169" y="240"/>
                  </a:lnTo>
                  <a:lnTo>
                    <a:pt x="165" y="265"/>
                  </a:lnTo>
                  <a:lnTo>
                    <a:pt x="159" y="289"/>
                  </a:lnTo>
                  <a:lnTo>
                    <a:pt x="153" y="310"/>
                  </a:lnTo>
                  <a:lnTo>
                    <a:pt x="144" y="330"/>
                  </a:lnTo>
                  <a:lnTo>
                    <a:pt x="133" y="351"/>
                  </a:lnTo>
                  <a:lnTo>
                    <a:pt x="120" y="368"/>
                  </a:lnTo>
                  <a:lnTo>
                    <a:pt x="107" y="383"/>
                  </a:lnTo>
                  <a:lnTo>
                    <a:pt x="107" y="383"/>
                  </a:lnTo>
                  <a:lnTo>
                    <a:pt x="107" y="385"/>
                  </a:lnTo>
                  <a:lnTo>
                    <a:pt x="107" y="385"/>
                  </a:lnTo>
                  <a:lnTo>
                    <a:pt x="120" y="368"/>
                  </a:lnTo>
                  <a:lnTo>
                    <a:pt x="134" y="351"/>
                  </a:lnTo>
                  <a:lnTo>
                    <a:pt x="145" y="332"/>
                  </a:lnTo>
                  <a:lnTo>
                    <a:pt x="155" y="310"/>
                  </a:lnTo>
                  <a:lnTo>
                    <a:pt x="161" y="289"/>
                  </a:lnTo>
                  <a:lnTo>
                    <a:pt x="167" y="265"/>
                  </a:lnTo>
                  <a:lnTo>
                    <a:pt x="170" y="240"/>
                  </a:lnTo>
                  <a:lnTo>
                    <a:pt x="172" y="216"/>
                  </a:lnTo>
                  <a:lnTo>
                    <a:pt x="172" y="216"/>
                  </a:lnTo>
                  <a:lnTo>
                    <a:pt x="170" y="194"/>
                  </a:lnTo>
                  <a:lnTo>
                    <a:pt x="167" y="172"/>
                  </a:lnTo>
                  <a:lnTo>
                    <a:pt x="164" y="152"/>
                  </a:lnTo>
                  <a:lnTo>
                    <a:pt x="158" y="132"/>
                  </a:lnTo>
                  <a:lnTo>
                    <a:pt x="150" y="113"/>
                  </a:lnTo>
                  <a:lnTo>
                    <a:pt x="142" y="96"/>
                  </a:lnTo>
                  <a:lnTo>
                    <a:pt x="131" y="79"/>
                  </a:lnTo>
                  <a:lnTo>
                    <a:pt x="120" y="64"/>
                  </a:lnTo>
                  <a:lnTo>
                    <a:pt x="108" y="50"/>
                  </a:lnTo>
                  <a:lnTo>
                    <a:pt x="96" y="37"/>
                  </a:lnTo>
                  <a:lnTo>
                    <a:pt x="82" y="26"/>
                  </a:lnTo>
                  <a:lnTo>
                    <a:pt x="66" y="17"/>
                  </a:lnTo>
                  <a:lnTo>
                    <a:pt x="51" y="11"/>
                  </a:lnTo>
                  <a:lnTo>
                    <a:pt x="34" y="5"/>
                  </a:lnTo>
                  <a:lnTo>
                    <a:pt x="17" y="2"/>
                  </a:lnTo>
                  <a:lnTo>
                    <a:pt x="0" y="0"/>
                  </a:lnTo>
                  <a:close/>
                </a:path>
              </a:pathLst>
            </a:custGeom>
            <a:solidFill>
              <a:srgbClr val="1A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8" name="Freeform 96">
              <a:extLst>
                <a:ext uri="{FF2B5EF4-FFF2-40B4-BE49-F238E27FC236}">
                  <a16:creationId xmlns:a16="http://schemas.microsoft.com/office/drawing/2014/main" id="{980EB9AC-AC5E-42F6-95B2-2DFA949C9D2F}"/>
                </a:ext>
              </a:extLst>
            </p:cNvPr>
            <p:cNvSpPr>
              <a:spLocks/>
            </p:cNvSpPr>
            <p:nvPr/>
          </p:nvSpPr>
          <p:spPr bwMode="auto">
            <a:xfrm>
              <a:off x="8836582" y="2477578"/>
              <a:ext cx="185189" cy="414521"/>
            </a:xfrm>
            <a:custGeom>
              <a:avLst/>
              <a:gdLst>
                <a:gd name="T0" fmla="*/ 0 w 172"/>
                <a:gd name="T1" fmla="*/ 0 h 385"/>
                <a:gd name="T2" fmla="*/ 0 w 172"/>
                <a:gd name="T3" fmla="*/ 0 h 385"/>
                <a:gd name="T4" fmla="*/ 0 w 172"/>
                <a:gd name="T5" fmla="*/ 0 h 385"/>
                <a:gd name="T6" fmla="*/ 17 w 172"/>
                <a:gd name="T7" fmla="*/ 2 h 385"/>
                <a:gd name="T8" fmla="*/ 34 w 172"/>
                <a:gd name="T9" fmla="*/ 5 h 385"/>
                <a:gd name="T10" fmla="*/ 51 w 172"/>
                <a:gd name="T11" fmla="*/ 11 h 385"/>
                <a:gd name="T12" fmla="*/ 66 w 172"/>
                <a:gd name="T13" fmla="*/ 19 h 385"/>
                <a:gd name="T14" fmla="*/ 80 w 172"/>
                <a:gd name="T15" fmla="*/ 26 h 385"/>
                <a:gd name="T16" fmla="*/ 94 w 172"/>
                <a:gd name="T17" fmla="*/ 37 h 385"/>
                <a:gd name="T18" fmla="*/ 108 w 172"/>
                <a:gd name="T19" fmla="*/ 50 h 385"/>
                <a:gd name="T20" fmla="*/ 120 w 172"/>
                <a:gd name="T21" fmla="*/ 64 h 385"/>
                <a:gd name="T22" fmla="*/ 131 w 172"/>
                <a:gd name="T23" fmla="*/ 79 h 385"/>
                <a:gd name="T24" fmla="*/ 141 w 172"/>
                <a:gd name="T25" fmla="*/ 96 h 385"/>
                <a:gd name="T26" fmla="*/ 148 w 172"/>
                <a:gd name="T27" fmla="*/ 113 h 385"/>
                <a:gd name="T28" fmla="*/ 156 w 172"/>
                <a:gd name="T29" fmla="*/ 133 h 385"/>
                <a:gd name="T30" fmla="*/ 162 w 172"/>
                <a:gd name="T31" fmla="*/ 152 h 385"/>
                <a:gd name="T32" fmla="*/ 165 w 172"/>
                <a:gd name="T33" fmla="*/ 172 h 385"/>
                <a:gd name="T34" fmla="*/ 169 w 172"/>
                <a:gd name="T35" fmla="*/ 194 h 385"/>
                <a:gd name="T36" fmla="*/ 170 w 172"/>
                <a:gd name="T37" fmla="*/ 216 h 385"/>
                <a:gd name="T38" fmla="*/ 170 w 172"/>
                <a:gd name="T39" fmla="*/ 216 h 385"/>
                <a:gd name="T40" fmla="*/ 169 w 172"/>
                <a:gd name="T41" fmla="*/ 240 h 385"/>
                <a:gd name="T42" fmla="*/ 165 w 172"/>
                <a:gd name="T43" fmla="*/ 265 h 385"/>
                <a:gd name="T44" fmla="*/ 159 w 172"/>
                <a:gd name="T45" fmla="*/ 289 h 385"/>
                <a:gd name="T46" fmla="*/ 153 w 172"/>
                <a:gd name="T47" fmla="*/ 310 h 385"/>
                <a:gd name="T48" fmla="*/ 144 w 172"/>
                <a:gd name="T49" fmla="*/ 330 h 385"/>
                <a:gd name="T50" fmla="*/ 133 w 172"/>
                <a:gd name="T51" fmla="*/ 351 h 385"/>
                <a:gd name="T52" fmla="*/ 120 w 172"/>
                <a:gd name="T53" fmla="*/ 368 h 385"/>
                <a:gd name="T54" fmla="*/ 107 w 172"/>
                <a:gd name="T55" fmla="*/ 383 h 385"/>
                <a:gd name="T56" fmla="*/ 107 w 172"/>
                <a:gd name="T57" fmla="*/ 383 h 385"/>
                <a:gd name="T58" fmla="*/ 107 w 172"/>
                <a:gd name="T59" fmla="*/ 385 h 385"/>
                <a:gd name="T60" fmla="*/ 107 w 172"/>
                <a:gd name="T61" fmla="*/ 385 h 385"/>
                <a:gd name="T62" fmla="*/ 120 w 172"/>
                <a:gd name="T63" fmla="*/ 368 h 385"/>
                <a:gd name="T64" fmla="*/ 134 w 172"/>
                <a:gd name="T65" fmla="*/ 351 h 385"/>
                <a:gd name="T66" fmla="*/ 145 w 172"/>
                <a:gd name="T67" fmla="*/ 332 h 385"/>
                <a:gd name="T68" fmla="*/ 155 w 172"/>
                <a:gd name="T69" fmla="*/ 310 h 385"/>
                <a:gd name="T70" fmla="*/ 161 w 172"/>
                <a:gd name="T71" fmla="*/ 289 h 385"/>
                <a:gd name="T72" fmla="*/ 167 w 172"/>
                <a:gd name="T73" fmla="*/ 265 h 385"/>
                <a:gd name="T74" fmla="*/ 170 w 172"/>
                <a:gd name="T75" fmla="*/ 240 h 385"/>
                <a:gd name="T76" fmla="*/ 172 w 172"/>
                <a:gd name="T77" fmla="*/ 216 h 385"/>
                <a:gd name="T78" fmla="*/ 172 w 172"/>
                <a:gd name="T79" fmla="*/ 216 h 385"/>
                <a:gd name="T80" fmla="*/ 170 w 172"/>
                <a:gd name="T81" fmla="*/ 194 h 385"/>
                <a:gd name="T82" fmla="*/ 167 w 172"/>
                <a:gd name="T83" fmla="*/ 172 h 385"/>
                <a:gd name="T84" fmla="*/ 164 w 172"/>
                <a:gd name="T85" fmla="*/ 152 h 385"/>
                <a:gd name="T86" fmla="*/ 158 w 172"/>
                <a:gd name="T87" fmla="*/ 132 h 385"/>
                <a:gd name="T88" fmla="*/ 150 w 172"/>
                <a:gd name="T89" fmla="*/ 113 h 385"/>
                <a:gd name="T90" fmla="*/ 142 w 172"/>
                <a:gd name="T91" fmla="*/ 96 h 385"/>
                <a:gd name="T92" fmla="*/ 131 w 172"/>
                <a:gd name="T93" fmla="*/ 79 h 385"/>
                <a:gd name="T94" fmla="*/ 120 w 172"/>
                <a:gd name="T95" fmla="*/ 64 h 385"/>
                <a:gd name="T96" fmla="*/ 108 w 172"/>
                <a:gd name="T97" fmla="*/ 50 h 385"/>
                <a:gd name="T98" fmla="*/ 96 w 172"/>
                <a:gd name="T99" fmla="*/ 37 h 385"/>
                <a:gd name="T100" fmla="*/ 82 w 172"/>
                <a:gd name="T101" fmla="*/ 26 h 385"/>
                <a:gd name="T102" fmla="*/ 66 w 172"/>
                <a:gd name="T103" fmla="*/ 17 h 385"/>
                <a:gd name="T104" fmla="*/ 51 w 172"/>
                <a:gd name="T105" fmla="*/ 11 h 385"/>
                <a:gd name="T106" fmla="*/ 34 w 172"/>
                <a:gd name="T107" fmla="*/ 5 h 385"/>
                <a:gd name="T108" fmla="*/ 17 w 172"/>
                <a:gd name="T109" fmla="*/ 2 h 385"/>
                <a:gd name="T110" fmla="*/ 0 w 172"/>
                <a:gd name="T111"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2" h="385">
                  <a:moveTo>
                    <a:pt x="0" y="0"/>
                  </a:moveTo>
                  <a:lnTo>
                    <a:pt x="0" y="0"/>
                  </a:lnTo>
                  <a:lnTo>
                    <a:pt x="0" y="0"/>
                  </a:lnTo>
                  <a:lnTo>
                    <a:pt x="17" y="2"/>
                  </a:lnTo>
                  <a:lnTo>
                    <a:pt x="34" y="5"/>
                  </a:lnTo>
                  <a:lnTo>
                    <a:pt x="51" y="11"/>
                  </a:lnTo>
                  <a:lnTo>
                    <a:pt x="66" y="19"/>
                  </a:lnTo>
                  <a:lnTo>
                    <a:pt x="80" y="26"/>
                  </a:lnTo>
                  <a:lnTo>
                    <a:pt x="94" y="37"/>
                  </a:lnTo>
                  <a:lnTo>
                    <a:pt x="108" y="50"/>
                  </a:lnTo>
                  <a:lnTo>
                    <a:pt x="120" y="64"/>
                  </a:lnTo>
                  <a:lnTo>
                    <a:pt x="131" y="79"/>
                  </a:lnTo>
                  <a:lnTo>
                    <a:pt x="141" y="96"/>
                  </a:lnTo>
                  <a:lnTo>
                    <a:pt x="148" y="113"/>
                  </a:lnTo>
                  <a:lnTo>
                    <a:pt x="156" y="133"/>
                  </a:lnTo>
                  <a:lnTo>
                    <a:pt x="162" y="152"/>
                  </a:lnTo>
                  <a:lnTo>
                    <a:pt x="165" y="172"/>
                  </a:lnTo>
                  <a:lnTo>
                    <a:pt x="169" y="194"/>
                  </a:lnTo>
                  <a:lnTo>
                    <a:pt x="170" y="216"/>
                  </a:lnTo>
                  <a:lnTo>
                    <a:pt x="170" y="216"/>
                  </a:lnTo>
                  <a:lnTo>
                    <a:pt x="169" y="240"/>
                  </a:lnTo>
                  <a:lnTo>
                    <a:pt x="165" y="265"/>
                  </a:lnTo>
                  <a:lnTo>
                    <a:pt x="159" y="289"/>
                  </a:lnTo>
                  <a:lnTo>
                    <a:pt x="153" y="310"/>
                  </a:lnTo>
                  <a:lnTo>
                    <a:pt x="144" y="330"/>
                  </a:lnTo>
                  <a:lnTo>
                    <a:pt x="133" y="351"/>
                  </a:lnTo>
                  <a:lnTo>
                    <a:pt x="120" y="368"/>
                  </a:lnTo>
                  <a:lnTo>
                    <a:pt x="107" y="383"/>
                  </a:lnTo>
                  <a:lnTo>
                    <a:pt x="107" y="383"/>
                  </a:lnTo>
                  <a:lnTo>
                    <a:pt x="107" y="385"/>
                  </a:lnTo>
                  <a:lnTo>
                    <a:pt x="107" y="385"/>
                  </a:lnTo>
                  <a:lnTo>
                    <a:pt x="120" y="368"/>
                  </a:lnTo>
                  <a:lnTo>
                    <a:pt x="134" y="351"/>
                  </a:lnTo>
                  <a:lnTo>
                    <a:pt x="145" y="332"/>
                  </a:lnTo>
                  <a:lnTo>
                    <a:pt x="155" y="310"/>
                  </a:lnTo>
                  <a:lnTo>
                    <a:pt x="161" y="289"/>
                  </a:lnTo>
                  <a:lnTo>
                    <a:pt x="167" y="265"/>
                  </a:lnTo>
                  <a:lnTo>
                    <a:pt x="170" y="240"/>
                  </a:lnTo>
                  <a:lnTo>
                    <a:pt x="172" y="216"/>
                  </a:lnTo>
                  <a:lnTo>
                    <a:pt x="172" y="216"/>
                  </a:lnTo>
                  <a:lnTo>
                    <a:pt x="170" y="194"/>
                  </a:lnTo>
                  <a:lnTo>
                    <a:pt x="167" y="172"/>
                  </a:lnTo>
                  <a:lnTo>
                    <a:pt x="164" y="152"/>
                  </a:lnTo>
                  <a:lnTo>
                    <a:pt x="158" y="132"/>
                  </a:lnTo>
                  <a:lnTo>
                    <a:pt x="150" y="113"/>
                  </a:lnTo>
                  <a:lnTo>
                    <a:pt x="142" y="96"/>
                  </a:lnTo>
                  <a:lnTo>
                    <a:pt x="131" y="79"/>
                  </a:lnTo>
                  <a:lnTo>
                    <a:pt x="120" y="64"/>
                  </a:lnTo>
                  <a:lnTo>
                    <a:pt x="108" y="50"/>
                  </a:lnTo>
                  <a:lnTo>
                    <a:pt x="96" y="37"/>
                  </a:lnTo>
                  <a:lnTo>
                    <a:pt x="82" y="26"/>
                  </a:lnTo>
                  <a:lnTo>
                    <a:pt x="66" y="17"/>
                  </a:lnTo>
                  <a:lnTo>
                    <a:pt x="51" y="11"/>
                  </a:lnTo>
                  <a:lnTo>
                    <a:pt x="34" y="5"/>
                  </a:lnTo>
                  <a:lnTo>
                    <a:pt x="17"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9" name="Freeform 97">
              <a:extLst>
                <a:ext uri="{FF2B5EF4-FFF2-40B4-BE49-F238E27FC236}">
                  <a16:creationId xmlns:a16="http://schemas.microsoft.com/office/drawing/2014/main" id="{E329A4E6-00F8-44B0-9CA3-1BC241539AFF}"/>
                </a:ext>
              </a:extLst>
            </p:cNvPr>
            <p:cNvSpPr>
              <a:spLocks/>
            </p:cNvSpPr>
            <p:nvPr/>
          </p:nvSpPr>
          <p:spPr bwMode="auto">
            <a:xfrm>
              <a:off x="8839812" y="2953470"/>
              <a:ext cx="100131" cy="100131"/>
            </a:xfrm>
            <a:custGeom>
              <a:avLst/>
              <a:gdLst>
                <a:gd name="T0" fmla="*/ 93 w 93"/>
                <a:gd name="T1" fmla="*/ 0 h 93"/>
                <a:gd name="T2" fmla="*/ 91 w 93"/>
                <a:gd name="T3" fmla="*/ 0 h 93"/>
                <a:gd name="T4" fmla="*/ 91 w 93"/>
                <a:gd name="T5" fmla="*/ 3 h 93"/>
                <a:gd name="T6" fmla="*/ 91 w 93"/>
                <a:gd name="T7" fmla="*/ 3 h 93"/>
                <a:gd name="T8" fmla="*/ 91 w 93"/>
                <a:gd name="T9" fmla="*/ 12 h 93"/>
                <a:gd name="T10" fmla="*/ 90 w 93"/>
                <a:gd name="T11" fmla="*/ 22 h 93"/>
                <a:gd name="T12" fmla="*/ 83 w 93"/>
                <a:gd name="T13" fmla="*/ 39 h 93"/>
                <a:gd name="T14" fmla="*/ 76 w 93"/>
                <a:gd name="T15" fmla="*/ 53 h 93"/>
                <a:gd name="T16" fmla="*/ 65 w 93"/>
                <a:gd name="T17" fmla="*/ 67 h 93"/>
                <a:gd name="T18" fmla="*/ 51 w 93"/>
                <a:gd name="T19" fmla="*/ 78 h 93"/>
                <a:gd name="T20" fmla="*/ 35 w 93"/>
                <a:gd name="T21" fmla="*/ 87 h 93"/>
                <a:gd name="T22" fmla="*/ 18 w 93"/>
                <a:gd name="T23" fmla="*/ 92 h 93"/>
                <a:gd name="T24" fmla="*/ 0 w 93"/>
                <a:gd name="T25" fmla="*/ 93 h 93"/>
                <a:gd name="T26" fmla="*/ 0 w 93"/>
                <a:gd name="T27" fmla="*/ 93 h 93"/>
                <a:gd name="T28" fmla="*/ 1 w 93"/>
                <a:gd name="T29" fmla="*/ 93 h 93"/>
                <a:gd name="T30" fmla="*/ 1 w 93"/>
                <a:gd name="T31" fmla="*/ 93 h 93"/>
                <a:gd name="T32" fmla="*/ 11 w 93"/>
                <a:gd name="T33" fmla="*/ 93 h 93"/>
                <a:gd name="T34" fmla="*/ 20 w 93"/>
                <a:gd name="T35" fmla="*/ 92 h 93"/>
                <a:gd name="T36" fmla="*/ 37 w 93"/>
                <a:gd name="T37" fmla="*/ 87 h 93"/>
                <a:gd name="T38" fmla="*/ 52 w 93"/>
                <a:gd name="T39" fmla="*/ 78 h 93"/>
                <a:gd name="T40" fmla="*/ 66 w 93"/>
                <a:gd name="T41" fmla="*/ 67 h 93"/>
                <a:gd name="T42" fmla="*/ 77 w 93"/>
                <a:gd name="T43" fmla="*/ 54 h 93"/>
                <a:gd name="T44" fmla="*/ 85 w 93"/>
                <a:gd name="T45" fmla="*/ 39 h 93"/>
                <a:gd name="T46" fmla="*/ 91 w 93"/>
                <a:gd name="T47" fmla="*/ 22 h 93"/>
                <a:gd name="T48" fmla="*/ 93 w 93"/>
                <a:gd name="T49" fmla="*/ 12 h 93"/>
                <a:gd name="T50" fmla="*/ 93 w 93"/>
                <a:gd name="T51" fmla="*/ 3 h 93"/>
                <a:gd name="T52" fmla="*/ 93 w 93"/>
                <a:gd name="T5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93">
                  <a:moveTo>
                    <a:pt x="93" y="0"/>
                  </a:moveTo>
                  <a:lnTo>
                    <a:pt x="91" y="0"/>
                  </a:lnTo>
                  <a:lnTo>
                    <a:pt x="91" y="3"/>
                  </a:lnTo>
                  <a:lnTo>
                    <a:pt x="91" y="3"/>
                  </a:lnTo>
                  <a:lnTo>
                    <a:pt x="91" y="12"/>
                  </a:lnTo>
                  <a:lnTo>
                    <a:pt x="90" y="22"/>
                  </a:lnTo>
                  <a:lnTo>
                    <a:pt x="83" y="39"/>
                  </a:lnTo>
                  <a:lnTo>
                    <a:pt x="76" y="53"/>
                  </a:lnTo>
                  <a:lnTo>
                    <a:pt x="65" y="67"/>
                  </a:lnTo>
                  <a:lnTo>
                    <a:pt x="51" y="78"/>
                  </a:lnTo>
                  <a:lnTo>
                    <a:pt x="35" y="87"/>
                  </a:lnTo>
                  <a:lnTo>
                    <a:pt x="18" y="92"/>
                  </a:lnTo>
                  <a:lnTo>
                    <a:pt x="0" y="93"/>
                  </a:lnTo>
                  <a:lnTo>
                    <a:pt x="0" y="93"/>
                  </a:lnTo>
                  <a:lnTo>
                    <a:pt x="1" y="93"/>
                  </a:lnTo>
                  <a:lnTo>
                    <a:pt x="1" y="93"/>
                  </a:lnTo>
                  <a:lnTo>
                    <a:pt x="11" y="93"/>
                  </a:lnTo>
                  <a:lnTo>
                    <a:pt x="20" y="92"/>
                  </a:lnTo>
                  <a:lnTo>
                    <a:pt x="37" y="87"/>
                  </a:lnTo>
                  <a:lnTo>
                    <a:pt x="52" y="78"/>
                  </a:lnTo>
                  <a:lnTo>
                    <a:pt x="66" y="67"/>
                  </a:lnTo>
                  <a:lnTo>
                    <a:pt x="77" y="54"/>
                  </a:lnTo>
                  <a:lnTo>
                    <a:pt x="85" y="39"/>
                  </a:lnTo>
                  <a:lnTo>
                    <a:pt x="91" y="22"/>
                  </a:lnTo>
                  <a:lnTo>
                    <a:pt x="93" y="12"/>
                  </a:lnTo>
                  <a:lnTo>
                    <a:pt x="93" y="3"/>
                  </a:lnTo>
                  <a:lnTo>
                    <a:pt x="93" y="0"/>
                  </a:lnTo>
                  <a:close/>
                </a:path>
              </a:pathLst>
            </a:custGeom>
            <a:solidFill>
              <a:srgbClr val="589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0" name="Freeform 98">
              <a:extLst>
                <a:ext uri="{FF2B5EF4-FFF2-40B4-BE49-F238E27FC236}">
                  <a16:creationId xmlns:a16="http://schemas.microsoft.com/office/drawing/2014/main" id="{CF89005F-82E2-41FA-A569-048A587605E0}"/>
                </a:ext>
              </a:extLst>
            </p:cNvPr>
            <p:cNvSpPr>
              <a:spLocks/>
            </p:cNvSpPr>
            <p:nvPr/>
          </p:nvSpPr>
          <p:spPr bwMode="auto">
            <a:xfrm>
              <a:off x="8839812" y="2953470"/>
              <a:ext cx="100131" cy="100131"/>
            </a:xfrm>
            <a:custGeom>
              <a:avLst/>
              <a:gdLst>
                <a:gd name="T0" fmla="*/ 93 w 93"/>
                <a:gd name="T1" fmla="*/ 0 h 93"/>
                <a:gd name="T2" fmla="*/ 91 w 93"/>
                <a:gd name="T3" fmla="*/ 0 h 93"/>
                <a:gd name="T4" fmla="*/ 91 w 93"/>
                <a:gd name="T5" fmla="*/ 3 h 93"/>
                <a:gd name="T6" fmla="*/ 91 w 93"/>
                <a:gd name="T7" fmla="*/ 3 h 93"/>
                <a:gd name="T8" fmla="*/ 91 w 93"/>
                <a:gd name="T9" fmla="*/ 12 h 93"/>
                <a:gd name="T10" fmla="*/ 90 w 93"/>
                <a:gd name="T11" fmla="*/ 22 h 93"/>
                <a:gd name="T12" fmla="*/ 83 w 93"/>
                <a:gd name="T13" fmla="*/ 39 h 93"/>
                <a:gd name="T14" fmla="*/ 76 w 93"/>
                <a:gd name="T15" fmla="*/ 53 h 93"/>
                <a:gd name="T16" fmla="*/ 65 w 93"/>
                <a:gd name="T17" fmla="*/ 67 h 93"/>
                <a:gd name="T18" fmla="*/ 51 w 93"/>
                <a:gd name="T19" fmla="*/ 78 h 93"/>
                <a:gd name="T20" fmla="*/ 35 w 93"/>
                <a:gd name="T21" fmla="*/ 87 h 93"/>
                <a:gd name="T22" fmla="*/ 18 w 93"/>
                <a:gd name="T23" fmla="*/ 92 h 93"/>
                <a:gd name="T24" fmla="*/ 0 w 93"/>
                <a:gd name="T25" fmla="*/ 93 h 93"/>
                <a:gd name="T26" fmla="*/ 0 w 93"/>
                <a:gd name="T27" fmla="*/ 93 h 93"/>
                <a:gd name="T28" fmla="*/ 1 w 93"/>
                <a:gd name="T29" fmla="*/ 93 h 93"/>
                <a:gd name="T30" fmla="*/ 1 w 93"/>
                <a:gd name="T31" fmla="*/ 93 h 93"/>
                <a:gd name="T32" fmla="*/ 11 w 93"/>
                <a:gd name="T33" fmla="*/ 93 h 93"/>
                <a:gd name="T34" fmla="*/ 20 w 93"/>
                <a:gd name="T35" fmla="*/ 92 h 93"/>
                <a:gd name="T36" fmla="*/ 37 w 93"/>
                <a:gd name="T37" fmla="*/ 87 h 93"/>
                <a:gd name="T38" fmla="*/ 52 w 93"/>
                <a:gd name="T39" fmla="*/ 78 h 93"/>
                <a:gd name="T40" fmla="*/ 66 w 93"/>
                <a:gd name="T41" fmla="*/ 67 h 93"/>
                <a:gd name="T42" fmla="*/ 77 w 93"/>
                <a:gd name="T43" fmla="*/ 54 h 93"/>
                <a:gd name="T44" fmla="*/ 85 w 93"/>
                <a:gd name="T45" fmla="*/ 39 h 93"/>
                <a:gd name="T46" fmla="*/ 91 w 93"/>
                <a:gd name="T47" fmla="*/ 22 h 93"/>
                <a:gd name="T48" fmla="*/ 93 w 93"/>
                <a:gd name="T49" fmla="*/ 12 h 93"/>
                <a:gd name="T50" fmla="*/ 93 w 93"/>
                <a:gd name="T51" fmla="*/ 3 h 93"/>
                <a:gd name="T52" fmla="*/ 93 w 93"/>
                <a:gd name="T5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93">
                  <a:moveTo>
                    <a:pt x="93" y="0"/>
                  </a:moveTo>
                  <a:lnTo>
                    <a:pt x="91" y="0"/>
                  </a:lnTo>
                  <a:lnTo>
                    <a:pt x="91" y="3"/>
                  </a:lnTo>
                  <a:lnTo>
                    <a:pt x="91" y="3"/>
                  </a:lnTo>
                  <a:lnTo>
                    <a:pt x="91" y="12"/>
                  </a:lnTo>
                  <a:lnTo>
                    <a:pt x="90" y="22"/>
                  </a:lnTo>
                  <a:lnTo>
                    <a:pt x="83" y="39"/>
                  </a:lnTo>
                  <a:lnTo>
                    <a:pt x="76" y="53"/>
                  </a:lnTo>
                  <a:lnTo>
                    <a:pt x="65" y="67"/>
                  </a:lnTo>
                  <a:lnTo>
                    <a:pt x="51" y="78"/>
                  </a:lnTo>
                  <a:lnTo>
                    <a:pt x="35" y="87"/>
                  </a:lnTo>
                  <a:lnTo>
                    <a:pt x="18" y="92"/>
                  </a:lnTo>
                  <a:lnTo>
                    <a:pt x="0" y="93"/>
                  </a:lnTo>
                  <a:lnTo>
                    <a:pt x="0" y="93"/>
                  </a:lnTo>
                  <a:lnTo>
                    <a:pt x="1" y="93"/>
                  </a:lnTo>
                  <a:lnTo>
                    <a:pt x="1" y="93"/>
                  </a:lnTo>
                  <a:lnTo>
                    <a:pt x="11" y="93"/>
                  </a:lnTo>
                  <a:lnTo>
                    <a:pt x="20" y="92"/>
                  </a:lnTo>
                  <a:lnTo>
                    <a:pt x="37" y="87"/>
                  </a:lnTo>
                  <a:lnTo>
                    <a:pt x="52" y="78"/>
                  </a:lnTo>
                  <a:lnTo>
                    <a:pt x="66" y="67"/>
                  </a:lnTo>
                  <a:lnTo>
                    <a:pt x="77" y="54"/>
                  </a:lnTo>
                  <a:lnTo>
                    <a:pt x="85" y="39"/>
                  </a:lnTo>
                  <a:lnTo>
                    <a:pt x="91" y="22"/>
                  </a:lnTo>
                  <a:lnTo>
                    <a:pt x="93" y="12"/>
                  </a:lnTo>
                  <a:lnTo>
                    <a:pt x="93" y="3"/>
                  </a:lnTo>
                  <a:lnTo>
                    <a:pt x="9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1" name="Freeform 99">
              <a:extLst>
                <a:ext uri="{FF2B5EF4-FFF2-40B4-BE49-F238E27FC236}">
                  <a16:creationId xmlns:a16="http://schemas.microsoft.com/office/drawing/2014/main" id="{99846F40-C6F3-45D7-8F73-337D55FC6D60}"/>
                </a:ext>
              </a:extLst>
            </p:cNvPr>
            <p:cNvSpPr>
              <a:spLocks/>
            </p:cNvSpPr>
            <p:nvPr/>
          </p:nvSpPr>
          <p:spPr bwMode="auto">
            <a:xfrm>
              <a:off x="8836582" y="2477578"/>
              <a:ext cx="183035" cy="576022"/>
            </a:xfrm>
            <a:custGeom>
              <a:avLst/>
              <a:gdLst>
                <a:gd name="T0" fmla="*/ 0 w 170"/>
                <a:gd name="T1" fmla="*/ 431 h 535"/>
                <a:gd name="T2" fmla="*/ 12 w 170"/>
                <a:gd name="T3" fmla="*/ 431 h 535"/>
                <a:gd name="T4" fmla="*/ 37 w 170"/>
                <a:gd name="T5" fmla="*/ 427 h 535"/>
                <a:gd name="T6" fmla="*/ 62 w 170"/>
                <a:gd name="T7" fmla="*/ 417 h 535"/>
                <a:gd name="T8" fmla="*/ 83 w 170"/>
                <a:gd name="T9" fmla="*/ 403 h 535"/>
                <a:gd name="T10" fmla="*/ 94 w 170"/>
                <a:gd name="T11" fmla="*/ 396 h 535"/>
                <a:gd name="T12" fmla="*/ 94 w 170"/>
                <a:gd name="T13" fmla="*/ 396 h 535"/>
                <a:gd name="T14" fmla="*/ 72 w 170"/>
                <a:gd name="T15" fmla="*/ 431 h 535"/>
                <a:gd name="T16" fmla="*/ 49 w 170"/>
                <a:gd name="T17" fmla="*/ 459 h 535"/>
                <a:gd name="T18" fmla="*/ 24 w 170"/>
                <a:gd name="T19" fmla="*/ 478 h 535"/>
                <a:gd name="T20" fmla="*/ 0 w 170"/>
                <a:gd name="T21" fmla="*/ 489 h 535"/>
                <a:gd name="T22" fmla="*/ 0 w 170"/>
                <a:gd name="T23" fmla="*/ 535 h 535"/>
                <a:gd name="T24" fmla="*/ 3 w 170"/>
                <a:gd name="T25" fmla="*/ 535 h 535"/>
                <a:gd name="T26" fmla="*/ 38 w 170"/>
                <a:gd name="T27" fmla="*/ 529 h 535"/>
                <a:gd name="T28" fmla="*/ 68 w 170"/>
                <a:gd name="T29" fmla="*/ 509 h 535"/>
                <a:gd name="T30" fmla="*/ 86 w 170"/>
                <a:gd name="T31" fmla="*/ 481 h 535"/>
                <a:gd name="T32" fmla="*/ 94 w 170"/>
                <a:gd name="T33" fmla="*/ 454 h 535"/>
                <a:gd name="T34" fmla="*/ 94 w 170"/>
                <a:gd name="T35" fmla="*/ 442 h 535"/>
                <a:gd name="T36" fmla="*/ 94 w 170"/>
                <a:gd name="T37" fmla="*/ 394 h 535"/>
                <a:gd name="T38" fmla="*/ 107 w 170"/>
                <a:gd name="T39" fmla="*/ 383 h 535"/>
                <a:gd name="T40" fmla="*/ 133 w 170"/>
                <a:gd name="T41" fmla="*/ 351 h 535"/>
                <a:gd name="T42" fmla="*/ 153 w 170"/>
                <a:gd name="T43" fmla="*/ 310 h 535"/>
                <a:gd name="T44" fmla="*/ 165 w 170"/>
                <a:gd name="T45" fmla="*/ 265 h 535"/>
                <a:gd name="T46" fmla="*/ 170 w 170"/>
                <a:gd name="T47" fmla="*/ 216 h 535"/>
                <a:gd name="T48" fmla="*/ 169 w 170"/>
                <a:gd name="T49" fmla="*/ 194 h 535"/>
                <a:gd name="T50" fmla="*/ 162 w 170"/>
                <a:gd name="T51" fmla="*/ 152 h 535"/>
                <a:gd name="T52" fmla="*/ 148 w 170"/>
                <a:gd name="T53" fmla="*/ 113 h 535"/>
                <a:gd name="T54" fmla="*/ 131 w 170"/>
                <a:gd name="T55" fmla="*/ 79 h 535"/>
                <a:gd name="T56" fmla="*/ 108 w 170"/>
                <a:gd name="T57" fmla="*/ 50 h 535"/>
                <a:gd name="T58" fmla="*/ 80 w 170"/>
                <a:gd name="T59" fmla="*/ 26 h 535"/>
                <a:gd name="T60" fmla="*/ 51 w 170"/>
                <a:gd name="T61" fmla="*/ 11 h 535"/>
                <a:gd name="T62" fmla="*/ 17 w 170"/>
                <a:gd name="T63" fmla="*/ 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535">
                  <a:moveTo>
                    <a:pt x="0" y="0"/>
                  </a:moveTo>
                  <a:lnTo>
                    <a:pt x="0" y="431"/>
                  </a:lnTo>
                  <a:lnTo>
                    <a:pt x="0" y="431"/>
                  </a:lnTo>
                  <a:lnTo>
                    <a:pt x="12" y="431"/>
                  </a:lnTo>
                  <a:lnTo>
                    <a:pt x="24" y="430"/>
                  </a:lnTo>
                  <a:lnTo>
                    <a:pt x="37" y="427"/>
                  </a:lnTo>
                  <a:lnTo>
                    <a:pt x="49" y="422"/>
                  </a:lnTo>
                  <a:lnTo>
                    <a:pt x="62" y="417"/>
                  </a:lnTo>
                  <a:lnTo>
                    <a:pt x="72" y="411"/>
                  </a:lnTo>
                  <a:lnTo>
                    <a:pt x="83" y="403"/>
                  </a:lnTo>
                  <a:lnTo>
                    <a:pt x="94" y="396"/>
                  </a:lnTo>
                  <a:lnTo>
                    <a:pt x="94" y="396"/>
                  </a:lnTo>
                  <a:lnTo>
                    <a:pt x="94" y="396"/>
                  </a:lnTo>
                  <a:lnTo>
                    <a:pt x="94" y="396"/>
                  </a:lnTo>
                  <a:lnTo>
                    <a:pt x="83" y="414"/>
                  </a:lnTo>
                  <a:lnTo>
                    <a:pt x="72" y="431"/>
                  </a:lnTo>
                  <a:lnTo>
                    <a:pt x="60" y="445"/>
                  </a:lnTo>
                  <a:lnTo>
                    <a:pt x="49" y="459"/>
                  </a:lnTo>
                  <a:lnTo>
                    <a:pt x="37" y="470"/>
                  </a:lnTo>
                  <a:lnTo>
                    <a:pt x="24" y="478"/>
                  </a:lnTo>
                  <a:lnTo>
                    <a:pt x="12" y="484"/>
                  </a:lnTo>
                  <a:lnTo>
                    <a:pt x="0" y="489"/>
                  </a:lnTo>
                  <a:lnTo>
                    <a:pt x="0" y="535"/>
                  </a:lnTo>
                  <a:lnTo>
                    <a:pt x="0" y="535"/>
                  </a:lnTo>
                  <a:lnTo>
                    <a:pt x="3" y="535"/>
                  </a:lnTo>
                  <a:lnTo>
                    <a:pt x="3" y="535"/>
                  </a:lnTo>
                  <a:lnTo>
                    <a:pt x="21" y="534"/>
                  </a:lnTo>
                  <a:lnTo>
                    <a:pt x="38" y="529"/>
                  </a:lnTo>
                  <a:lnTo>
                    <a:pt x="54" y="520"/>
                  </a:lnTo>
                  <a:lnTo>
                    <a:pt x="68" y="509"/>
                  </a:lnTo>
                  <a:lnTo>
                    <a:pt x="79" y="495"/>
                  </a:lnTo>
                  <a:lnTo>
                    <a:pt x="86" y="481"/>
                  </a:lnTo>
                  <a:lnTo>
                    <a:pt x="93" y="464"/>
                  </a:lnTo>
                  <a:lnTo>
                    <a:pt x="94" y="454"/>
                  </a:lnTo>
                  <a:lnTo>
                    <a:pt x="94" y="445"/>
                  </a:lnTo>
                  <a:lnTo>
                    <a:pt x="94" y="442"/>
                  </a:lnTo>
                  <a:lnTo>
                    <a:pt x="94" y="394"/>
                  </a:lnTo>
                  <a:lnTo>
                    <a:pt x="94" y="394"/>
                  </a:lnTo>
                  <a:lnTo>
                    <a:pt x="107" y="383"/>
                  </a:lnTo>
                  <a:lnTo>
                    <a:pt x="107" y="383"/>
                  </a:lnTo>
                  <a:lnTo>
                    <a:pt x="120" y="368"/>
                  </a:lnTo>
                  <a:lnTo>
                    <a:pt x="133" y="351"/>
                  </a:lnTo>
                  <a:lnTo>
                    <a:pt x="144" y="330"/>
                  </a:lnTo>
                  <a:lnTo>
                    <a:pt x="153" y="310"/>
                  </a:lnTo>
                  <a:lnTo>
                    <a:pt x="159" y="289"/>
                  </a:lnTo>
                  <a:lnTo>
                    <a:pt x="165" y="265"/>
                  </a:lnTo>
                  <a:lnTo>
                    <a:pt x="169" y="240"/>
                  </a:lnTo>
                  <a:lnTo>
                    <a:pt x="170" y="216"/>
                  </a:lnTo>
                  <a:lnTo>
                    <a:pt x="170" y="216"/>
                  </a:lnTo>
                  <a:lnTo>
                    <a:pt x="169" y="194"/>
                  </a:lnTo>
                  <a:lnTo>
                    <a:pt x="165" y="172"/>
                  </a:lnTo>
                  <a:lnTo>
                    <a:pt x="162" y="152"/>
                  </a:lnTo>
                  <a:lnTo>
                    <a:pt x="156" y="133"/>
                  </a:lnTo>
                  <a:lnTo>
                    <a:pt x="148" y="113"/>
                  </a:lnTo>
                  <a:lnTo>
                    <a:pt x="141" y="96"/>
                  </a:lnTo>
                  <a:lnTo>
                    <a:pt x="131" y="79"/>
                  </a:lnTo>
                  <a:lnTo>
                    <a:pt x="120" y="64"/>
                  </a:lnTo>
                  <a:lnTo>
                    <a:pt x="108" y="50"/>
                  </a:lnTo>
                  <a:lnTo>
                    <a:pt x="94" y="37"/>
                  </a:lnTo>
                  <a:lnTo>
                    <a:pt x="80" y="26"/>
                  </a:lnTo>
                  <a:lnTo>
                    <a:pt x="66" y="19"/>
                  </a:lnTo>
                  <a:lnTo>
                    <a:pt x="51" y="11"/>
                  </a:lnTo>
                  <a:lnTo>
                    <a:pt x="34" y="5"/>
                  </a:lnTo>
                  <a:lnTo>
                    <a:pt x="17" y="2"/>
                  </a:lnTo>
                  <a:lnTo>
                    <a:pt x="0" y="0"/>
                  </a:lnTo>
                  <a:close/>
                </a:path>
              </a:pathLst>
            </a:custGeom>
            <a:solidFill>
              <a:srgbClr val="513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2" name="Freeform 100">
              <a:extLst>
                <a:ext uri="{FF2B5EF4-FFF2-40B4-BE49-F238E27FC236}">
                  <a16:creationId xmlns:a16="http://schemas.microsoft.com/office/drawing/2014/main" id="{E1EFF650-D693-45DE-82AB-2FF9C8A942DF}"/>
                </a:ext>
              </a:extLst>
            </p:cNvPr>
            <p:cNvSpPr>
              <a:spLocks/>
            </p:cNvSpPr>
            <p:nvPr/>
          </p:nvSpPr>
          <p:spPr bwMode="auto">
            <a:xfrm>
              <a:off x="8836582" y="2477578"/>
              <a:ext cx="183035" cy="576022"/>
            </a:xfrm>
            <a:custGeom>
              <a:avLst/>
              <a:gdLst>
                <a:gd name="T0" fmla="*/ 0 w 170"/>
                <a:gd name="T1" fmla="*/ 431 h 535"/>
                <a:gd name="T2" fmla="*/ 12 w 170"/>
                <a:gd name="T3" fmla="*/ 431 h 535"/>
                <a:gd name="T4" fmla="*/ 37 w 170"/>
                <a:gd name="T5" fmla="*/ 427 h 535"/>
                <a:gd name="T6" fmla="*/ 62 w 170"/>
                <a:gd name="T7" fmla="*/ 417 h 535"/>
                <a:gd name="T8" fmla="*/ 83 w 170"/>
                <a:gd name="T9" fmla="*/ 403 h 535"/>
                <a:gd name="T10" fmla="*/ 94 w 170"/>
                <a:gd name="T11" fmla="*/ 396 h 535"/>
                <a:gd name="T12" fmla="*/ 94 w 170"/>
                <a:gd name="T13" fmla="*/ 396 h 535"/>
                <a:gd name="T14" fmla="*/ 72 w 170"/>
                <a:gd name="T15" fmla="*/ 431 h 535"/>
                <a:gd name="T16" fmla="*/ 49 w 170"/>
                <a:gd name="T17" fmla="*/ 459 h 535"/>
                <a:gd name="T18" fmla="*/ 24 w 170"/>
                <a:gd name="T19" fmla="*/ 478 h 535"/>
                <a:gd name="T20" fmla="*/ 0 w 170"/>
                <a:gd name="T21" fmla="*/ 489 h 535"/>
                <a:gd name="T22" fmla="*/ 0 w 170"/>
                <a:gd name="T23" fmla="*/ 535 h 535"/>
                <a:gd name="T24" fmla="*/ 3 w 170"/>
                <a:gd name="T25" fmla="*/ 535 h 535"/>
                <a:gd name="T26" fmla="*/ 38 w 170"/>
                <a:gd name="T27" fmla="*/ 529 h 535"/>
                <a:gd name="T28" fmla="*/ 68 w 170"/>
                <a:gd name="T29" fmla="*/ 509 h 535"/>
                <a:gd name="T30" fmla="*/ 86 w 170"/>
                <a:gd name="T31" fmla="*/ 481 h 535"/>
                <a:gd name="T32" fmla="*/ 94 w 170"/>
                <a:gd name="T33" fmla="*/ 454 h 535"/>
                <a:gd name="T34" fmla="*/ 94 w 170"/>
                <a:gd name="T35" fmla="*/ 442 h 535"/>
                <a:gd name="T36" fmla="*/ 94 w 170"/>
                <a:gd name="T37" fmla="*/ 394 h 535"/>
                <a:gd name="T38" fmla="*/ 107 w 170"/>
                <a:gd name="T39" fmla="*/ 383 h 535"/>
                <a:gd name="T40" fmla="*/ 133 w 170"/>
                <a:gd name="T41" fmla="*/ 351 h 535"/>
                <a:gd name="T42" fmla="*/ 153 w 170"/>
                <a:gd name="T43" fmla="*/ 310 h 535"/>
                <a:gd name="T44" fmla="*/ 165 w 170"/>
                <a:gd name="T45" fmla="*/ 265 h 535"/>
                <a:gd name="T46" fmla="*/ 170 w 170"/>
                <a:gd name="T47" fmla="*/ 216 h 535"/>
                <a:gd name="T48" fmla="*/ 169 w 170"/>
                <a:gd name="T49" fmla="*/ 194 h 535"/>
                <a:gd name="T50" fmla="*/ 162 w 170"/>
                <a:gd name="T51" fmla="*/ 152 h 535"/>
                <a:gd name="T52" fmla="*/ 148 w 170"/>
                <a:gd name="T53" fmla="*/ 113 h 535"/>
                <a:gd name="T54" fmla="*/ 131 w 170"/>
                <a:gd name="T55" fmla="*/ 79 h 535"/>
                <a:gd name="T56" fmla="*/ 108 w 170"/>
                <a:gd name="T57" fmla="*/ 50 h 535"/>
                <a:gd name="T58" fmla="*/ 80 w 170"/>
                <a:gd name="T59" fmla="*/ 26 h 535"/>
                <a:gd name="T60" fmla="*/ 51 w 170"/>
                <a:gd name="T61" fmla="*/ 11 h 535"/>
                <a:gd name="T62" fmla="*/ 17 w 170"/>
                <a:gd name="T63" fmla="*/ 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535">
                  <a:moveTo>
                    <a:pt x="0" y="0"/>
                  </a:moveTo>
                  <a:lnTo>
                    <a:pt x="0" y="431"/>
                  </a:lnTo>
                  <a:lnTo>
                    <a:pt x="0" y="431"/>
                  </a:lnTo>
                  <a:lnTo>
                    <a:pt x="12" y="431"/>
                  </a:lnTo>
                  <a:lnTo>
                    <a:pt x="24" y="430"/>
                  </a:lnTo>
                  <a:lnTo>
                    <a:pt x="37" y="427"/>
                  </a:lnTo>
                  <a:lnTo>
                    <a:pt x="49" y="422"/>
                  </a:lnTo>
                  <a:lnTo>
                    <a:pt x="62" y="417"/>
                  </a:lnTo>
                  <a:lnTo>
                    <a:pt x="72" y="411"/>
                  </a:lnTo>
                  <a:lnTo>
                    <a:pt x="83" y="403"/>
                  </a:lnTo>
                  <a:lnTo>
                    <a:pt x="94" y="396"/>
                  </a:lnTo>
                  <a:lnTo>
                    <a:pt x="94" y="396"/>
                  </a:lnTo>
                  <a:lnTo>
                    <a:pt x="94" y="396"/>
                  </a:lnTo>
                  <a:lnTo>
                    <a:pt x="94" y="396"/>
                  </a:lnTo>
                  <a:lnTo>
                    <a:pt x="83" y="414"/>
                  </a:lnTo>
                  <a:lnTo>
                    <a:pt x="72" y="431"/>
                  </a:lnTo>
                  <a:lnTo>
                    <a:pt x="60" y="445"/>
                  </a:lnTo>
                  <a:lnTo>
                    <a:pt x="49" y="459"/>
                  </a:lnTo>
                  <a:lnTo>
                    <a:pt x="37" y="470"/>
                  </a:lnTo>
                  <a:lnTo>
                    <a:pt x="24" y="478"/>
                  </a:lnTo>
                  <a:lnTo>
                    <a:pt x="12" y="484"/>
                  </a:lnTo>
                  <a:lnTo>
                    <a:pt x="0" y="489"/>
                  </a:lnTo>
                  <a:lnTo>
                    <a:pt x="0" y="535"/>
                  </a:lnTo>
                  <a:lnTo>
                    <a:pt x="0" y="535"/>
                  </a:lnTo>
                  <a:lnTo>
                    <a:pt x="3" y="535"/>
                  </a:lnTo>
                  <a:lnTo>
                    <a:pt x="3" y="535"/>
                  </a:lnTo>
                  <a:lnTo>
                    <a:pt x="21" y="534"/>
                  </a:lnTo>
                  <a:lnTo>
                    <a:pt x="38" y="529"/>
                  </a:lnTo>
                  <a:lnTo>
                    <a:pt x="54" y="520"/>
                  </a:lnTo>
                  <a:lnTo>
                    <a:pt x="68" y="509"/>
                  </a:lnTo>
                  <a:lnTo>
                    <a:pt x="79" y="495"/>
                  </a:lnTo>
                  <a:lnTo>
                    <a:pt x="86" y="481"/>
                  </a:lnTo>
                  <a:lnTo>
                    <a:pt x="93" y="464"/>
                  </a:lnTo>
                  <a:lnTo>
                    <a:pt x="94" y="454"/>
                  </a:lnTo>
                  <a:lnTo>
                    <a:pt x="94" y="445"/>
                  </a:lnTo>
                  <a:lnTo>
                    <a:pt x="94" y="442"/>
                  </a:lnTo>
                  <a:lnTo>
                    <a:pt x="94" y="394"/>
                  </a:lnTo>
                  <a:lnTo>
                    <a:pt x="94" y="394"/>
                  </a:lnTo>
                  <a:lnTo>
                    <a:pt x="107" y="383"/>
                  </a:lnTo>
                  <a:lnTo>
                    <a:pt x="107" y="383"/>
                  </a:lnTo>
                  <a:lnTo>
                    <a:pt x="120" y="368"/>
                  </a:lnTo>
                  <a:lnTo>
                    <a:pt x="133" y="351"/>
                  </a:lnTo>
                  <a:lnTo>
                    <a:pt x="144" y="330"/>
                  </a:lnTo>
                  <a:lnTo>
                    <a:pt x="153" y="310"/>
                  </a:lnTo>
                  <a:lnTo>
                    <a:pt x="159" y="289"/>
                  </a:lnTo>
                  <a:lnTo>
                    <a:pt x="165" y="265"/>
                  </a:lnTo>
                  <a:lnTo>
                    <a:pt x="169" y="240"/>
                  </a:lnTo>
                  <a:lnTo>
                    <a:pt x="170" y="216"/>
                  </a:lnTo>
                  <a:lnTo>
                    <a:pt x="170" y="216"/>
                  </a:lnTo>
                  <a:lnTo>
                    <a:pt x="169" y="194"/>
                  </a:lnTo>
                  <a:lnTo>
                    <a:pt x="165" y="172"/>
                  </a:lnTo>
                  <a:lnTo>
                    <a:pt x="162" y="152"/>
                  </a:lnTo>
                  <a:lnTo>
                    <a:pt x="156" y="133"/>
                  </a:lnTo>
                  <a:lnTo>
                    <a:pt x="148" y="113"/>
                  </a:lnTo>
                  <a:lnTo>
                    <a:pt x="141" y="96"/>
                  </a:lnTo>
                  <a:lnTo>
                    <a:pt x="131" y="79"/>
                  </a:lnTo>
                  <a:lnTo>
                    <a:pt x="120" y="64"/>
                  </a:lnTo>
                  <a:lnTo>
                    <a:pt x="108" y="50"/>
                  </a:lnTo>
                  <a:lnTo>
                    <a:pt x="94" y="37"/>
                  </a:lnTo>
                  <a:lnTo>
                    <a:pt x="80" y="26"/>
                  </a:lnTo>
                  <a:lnTo>
                    <a:pt x="66" y="19"/>
                  </a:lnTo>
                  <a:lnTo>
                    <a:pt x="51" y="11"/>
                  </a:lnTo>
                  <a:lnTo>
                    <a:pt x="34" y="5"/>
                  </a:lnTo>
                  <a:lnTo>
                    <a:pt x="17"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3" name="Freeform 101">
              <a:extLst>
                <a:ext uri="{FF2B5EF4-FFF2-40B4-BE49-F238E27FC236}">
                  <a16:creationId xmlns:a16="http://schemas.microsoft.com/office/drawing/2014/main" id="{DE429F27-2FA4-4310-9332-32947B11F13E}"/>
                </a:ext>
              </a:extLst>
            </p:cNvPr>
            <p:cNvSpPr>
              <a:spLocks/>
            </p:cNvSpPr>
            <p:nvPr/>
          </p:nvSpPr>
          <p:spPr bwMode="auto">
            <a:xfrm>
              <a:off x="8836582" y="2903943"/>
              <a:ext cx="101208" cy="100131"/>
            </a:xfrm>
            <a:custGeom>
              <a:avLst/>
              <a:gdLst>
                <a:gd name="T0" fmla="*/ 94 w 94"/>
                <a:gd name="T1" fmla="*/ 0 h 93"/>
                <a:gd name="T2" fmla="*/ 94 w 94"/>
                <a:gd name="T3" fmla="*/ 0 h 93"/>
                <a:gd name="T4" fmla="*/ 83 w 94"/>
                <a:gd name="T5" fmla="*/ 7 h 93"/>
                <a:gd name="T6" fmla="*/ 72 w 94"/>
                <a:gd name="T7" fmla="*/ 15 h 93"/>
                <a:gd name="T8" fmla="*/ 62 w 94"/>
                <a:gd name="T9" fmla="*/ 21 h 93"/>
                <a:gd name="T10" fmla="*/ 49 w 94"/>
                <a:gd name="T11" fmla="*/ 26 h 93"/>
                <a:gd name="T12" fmla="*/ 37 w 94"/>
                <a:gd name="T13" fmla="*/ 31 h 93"/>
                <a:gd name="T14" fmla="*/ 24 w 94"/>
                <a:gd name="T15" fmla="*/ 34 h 93"/>
                <a:gd name="T16" fmla="*/ 12 w 94"/>
                <a:gd name="T17" fmla="*/ 35 h 93"/>
                <a:gd name="T18" fmla="*/ 0 w 94"/>
                <a:gd name="T19" fmla="*/ 35 h 93"/>
                <a:gd name="T20" fmla="*/ 0 w 94"/>
                <a:gd name="T21" fmla="*/ 93 h 93"/>
                <a:gd name="T22" fmla="*/ 0 w 94"/>
                <a:gd name="T23" fmla="*/ 93 h 93"/>
                <a:gd name="T24" fmla="*/ 12 w 94"/>
                <a:gd name="T25" fmla="*/ 88 h 93"/>
                <a:gd name="T26" fmla="*/ 24 w 94"/>
                <a:gd name="T27" fmla="*/ 82 h 93"/>
                <a:gd name="T28" fmla="*/ 37 w 94"/>
                <a:gd name="T29" fmla="*/ 74 h 93"/>
                <a:gd name="T30" fmla="*/ 49 w 94"/>
                <a:gd name="T31" fmla="*/ 63 h 93"/>
                <a:gd name="T32" fmla="*/ 60 w 94"/>
                <a:gd name="T33" fmla="*/ 49 h 93"/>
                <a:gd name="T34" fmla="*/ 72 w 94"/>
                <a:gd name="T35" fmla="*/ 35 h 93"/>
                <a:gd name="T36" fmla="*/ 83 w 94"/>
                <a:gd name="T37" fmla="*/ 18 h 93"/>
                <a:gd name="T38" fmla="*/ 94 w 94"/>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93">
                  <a:moveTo>
                    <a:pt x="94" y="0"/>
                  </a:moveTo>
                  <a:lnTo>
                    <a:pt x="94" y="0"/>
                  </a:lnTo>
                  <a:lnTo>
                    <a:pt x="83" y="7"/>
                  </a:lnTo>
                  <a:lnTo>
                    <a:pt x="72" y="15"/>
                  </a:lnTo>
                  <a:lnTo>
                    <a:pt x="62" y="21"/>
                  </a:lnTo>
                  <a:lnTo>
                    <a:pt x="49" y="26"/>
                  </a:lnTo>
                  <a:lnTo>
                    <a:pt x="37" y="31"/>
                  </a:lnTo>
                  <a:lnTo>
                    <a:pt x="24" y="34"/>
                  </a:lnTo>
                  <a:lnTo>
                    <a:pt x="12" y="35"/>
                  </a:lnTo>
                  <a:lnTo>
                    <a:pt x="0" y="35"/>
                  </a:lnTo>
                  <a:lnTo>
                    <a:pt x="0" y="93"/>
                  </a:lnTo>
                  <a:lnTo>
                    <a:pt x="0" y="93"/>
                  </a:lnTo>
                  <a:lnTo>
                    <a:pt x="12" y="88"/>
                  </a:lnTo>
                  <a:lnTo>
                    <a:pt x="24" y="82"/>
                  </a:lnTo>
                  <a:lnTo>
                    <a:pt x="37" y="74"/>
                  </a:lnTo>
                  <a:lnTo>
                    <a:pt x="49" y="63"/>
                  </a:lnTo>
                  <a:lnTo>
                    <a:pt x="60" y="49"/>
                  </a:lnTo>
                  <a:lnTo>
                    <a:pt x="72" y="35"/>
                  </a:lnTo>
                  <a:lnTo>
                    <a:pt x="83" y="18"/>
                  </a:lnTo>
                  <a:lnTo>
                    <a:pt x="94" y="0"/>
                  </a:lnTo>
                  <a:close/>
                </a:path>
              </a:pathLst>
            </a:custGeom>
            <a:solidFill>
              <a:srgbClr val="4A34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4" name="Freeform 102">
              <a:extLst>
                <a:ext uri="{FF2B5EF4-FFF2-40B4-BE49-F238E27FC236}">
                  <a16:creationId xmlns:a16="http://schemas.microsoft.com/office/drawing/2014/main" id="{047B43EF-9EC3-4A0E-B86D-2782AE2FED38}"/>
                </a:ext>
              </a:extLst>
            </p:cNvPr>
            <p:cNvSpPr>
              <a:spLocks/>
            </p:cNvSpPr>
            <p:nvPr/>
          </p:nvSpPr>
          <p:spPr bwMode="auto">
            <a:xfrm>
              <a:off x="8836582" y="2903943"/>
              <a:ext cx="101208" cy="100131"/>
            </a:xfrm>
            <a:custGeom>
              <a:avLst/>
              <a:gdLst>
                <a:gd name="T0" fmla="*/ 94 w 94"/>
                <a:gd name="T1" fmla="*/ 0 h 93"/>
                <a:gd name="T2" fmla="*/ 94 w 94"/>
                <a:gd name="T3" fmla="*/ 0 h 93"/>
                <a:gd name="T4" fmla="*/ 83 w 94"/>
                <a:gd name="T5" fmla="*/ 7 h 93"/>
                <a:gd name="T6" fmla="*/ 72 w 94"/>
                <a:gd name="T7" fmla="*/ 15 h 93"/>
                <a:gd name="T8" fmla="*/ 62 w 94"/>
                <a:gd name="T9" fmla="*/ 21 h 93"/>
                <a:gd name="T10" fmla="*/ 49 w 94"/>
                <a:gd name="T11" fmla="*/ 26 h 93"/>
                <a:gd name="T12" fmla="*/ 37 w 94"/>
                <a:gd name="T13" fmla="*/ 31 h 93"/>
                <a:gd name="T14" fmla="*/ 24 w 94"/>
                <a:gd name="T15" fmla="*/ 34 h 93"/>
                <a:gd name="T16" fmla="*/ 12 w 94"/>
                <a:gd name="T17" fmla="*/ 35 h 93"/>
                <a:gd name="T18" fmla="*/ 0 w 94"/>
                <a:gd name="T19" fmla="*/ 35 h 93"/>
                <a:gd name="T20" fmla="*/ 0 w 94"/>
                <a:gd name="T21" fmla="*/ 93 h 93"/>
                <a:gd name="T22" fmla="*/ 0 w 94"/>
                <a:gd name="T23" fmla="*/ 93 h 93"/>
                <a:gd name="T24" fmla="*/ 12 w 94"/>
                <a:gd name="T25" fmla="*/ 88 h 93"/>
                <a:gd name="T26" fmla="*/ 24 w 94"/>
                <a:gd name="T27" fmla="*/ 82 h 93"/>
                <a:gd name="T28" fmla="*/ 37 w 94"/>
                <a:gd name="T29" fmla="*/ 74 h 93"/>
                <a:gd name="T30" fmla="*/ 49 w 94"/>
                <a:gd name="T31" fmla="*/ 63 h 93"/>
                <a:gd name="T32" fmla="*/ 60 w 94"/>
                <a:gd name="T33" fmla="*/ 49 h 93"/>
                <a:gd name="T34" fmla="*/ 72 w 94"/>
                <a:gd name="T35" fmla="*/ 35 h 93"/>
                <a:gd name="T36" fmla="*/ 83 w 94"/>
                <a:gd name="T37" fmla="*/ 18 h 93"/>
                <a:gd name="T38" fmla="*/ 94 w 94"/>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93">
                  <a:moveTo>
                    <a:pt x="94" y="0"/>
                  </a:moveTo>
                  <a:lnTo>
                    <a:pt x="94" y="0"/>
                  </a:lnTo>
                  <a:lnTo>
                    <a:pt x="83" y="7"/>
                  </a:lnTo>
                  <a:lnTo>
                    <a:pt x="72" y="15"/>
                  </a:lnTo>
                  <a:lnTo>
                    <a:pt x="62" y="21"/>
                  </a:lnTo>
                  <a:lnTo>
                    <a:pt x="49" y="26"/>
                  </a:lnTo>
                  <a:lnTo>
                    <a:pt x="37" y="31"/>
                  </a:lnTo>
                  <a:lnTo>
                    <a:pt x="24" y="34"/>
                  </a:lnTo>
                  <a:lnTo>
                    <a:pt x="12" y="35"/>
                  </a:lnTo>
                  <a:lnTo>
                    <a:pt x="0" y="35"/>
                  </a:lnTo>
                  <a:lnTo>
                    <a:pt x="0" y="93"/>
                  </a:lnTo>
                  <a:lnTo>
                    <a:pt x="0" y="93"/>
                  </a:lnTo>
                  <a:lnTo>
                    <a:pt x="12" y="88"/>
                  </a:lnTo>
                  <a:lnTo>
                    <a:pt x="24" y="82"/>
                  </a:lnTo>
                  <a:lnTo>
                    <a:pt x="37" y="74"/>
                  </a:lnTo>
                  <a:lnTo>
                    <a:pt x="49" y="63"/>
                  </a:lnTo>
                  <a:lnTo>
                    <a:pt x="60" y="49"/>
                  </a:lnTo>
                  <a:lnTo>
                    <a:pt x="72" y="35"/>
                  </a:lnTo>
                  <a:lnTo>
                    <a:pt x="83" y="18"/>
                  </a:lnTo>
                  <a:lnTo>
                    <a:pt x="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5" name="Freeform 103">
              <a:extLst>
                <a:ext uri="{FF2B5EF4-FFF2-40B4-BE49-F238E27FC236}">
                  <a16:creationId xmlns:a16="http://schemas.microsoft.com/office/drawing/2014/main" id="{43FA14D6-CE6B-4348-A6C2-71B7C9C8FD95}"/>
                </a:ext>
              </a:extLst>
            </p:cNvPr>
            <p:cNvSpPr>
              <a:spLocks/>
            </p:cNvSpPr>
            <p:nvPr/>
          </p:nvSpPr>
          <p:spPr bwMode="auto">
            <a:xfrm>
              <a:off x="8625554" y="2426974"/>
              <a:ext cx="454358" cy="227179"/>
            </a:xfrm>
            <a:custGeom>
              <a:avLst/>
              <a:gdLst>
                <a:gd name="T0" fmla="*/ 408 w 422"/>
                <a:gd name="T1" fmla="*/ 125 h 211"/>
                <a:gd name="T2" fmla="*/ 371 w 422"/>
                <a:gd name="T3" fmla="*/ 89 h 211"/>
                <a:gd name="T4" fmla="*/ 357 w 422"/>
                <a:gd name="T5" fmla="*/ 94 h 211"/>
                <a:gd name="T6" fmla="*/ 344 w 422"/>
                <a:gd name="T7" fmla="*/ 94 h 211"/>
                <a:gd name="T8" fmla="*/ 332 w 422"/>
                <a:gd name="T9" fmla="*/ 92 h 211"/>
                <a:gd name="T10" fmla="*/ 316 w 422"/>
                <a:gd name="T11" fmla="*/ 89 h 211"/>
                <a:gd name="T12" fmla="*/ 306 w 422"/>
                <a:gd name="T13" fmla="*/ 83 h 211"/>
                <a:gd name="T14" fmla="*/ 295 w 422"/>
                <a:gd name="T15" fmla="*/ 76 h 211"/>
                <a:gd name="T16" fmla="*/ 281 w 422"/>
                <a:gd name="T17" fmla="*/ 67 h 211"/>
                <a:gd name="T18" fmla="*/ 272 w 422"/>
                <a:gd name="T19" fmla="*/ 58 h 211"/>
                <a:gd name="T20" fmla="*/ 258 w 422"/>
                <a:gd name="T21" fmla="*/ 44 h 211"/>
                <a:gd name="T22" fmla="*/ 254 w 422"/>
                <a:gd name="T23" fmla="*/ 31 h 211"/>
                <a:gd name="T24" fmla="*/ 220 w 422"/>
                <a:gd name="T25" fmla="*/ 18 h 211"/>
                <a:gd name="T26" fmla="*/ 179 w 422"/>
                <a:gd name="T27" fmla="*/ 0 h 211"/>
                <a:gd name="T28" fmla="*/ 137 w 422"/>
                <a:gd name="T29" fmla="*/ 11 h 211"/>
                <a:gd name="T30" fmla="*/ 129 w 422"/>
                <a:gd name="T31" fmla="*/ 28 h 211"/>
                <a:gd name="T32" fmla="*/ 117 w 422"/>
                <a:gd name="T33" fmla="*/ 44 h 211"/>
                <a:gd name="T34" fmla="*/ 109 w 422"/>
                <a:gd name="T35" fmla="*/ 52 h 211"/>
                <a:gd name="T36" fmla="*/ 95 w 422"/>
                <a:gd name="T37" fmla="*/ 55 h 211"/>
                <a:gd name="T38" fmla="*/ 79 w 422"/>
                <a:gd name="T39" fmla="*/ 64 h 211"/>
                <a:gd name="T40" fmla="*/ 61 w 422"/>
                <a:gd name="T41" fmla="*/ 63 h 211"/>
                <a:gd name="T42" fmla="*/ 47 w 422"/>
                <a:gd name="T43" fmla="*/ 59 h 211"/>
                <a:gd name="T44" fmla="*/ 22 w 422"/>
                <a:gd name="T45" fmla="*/ 83 h 211"/>
                <a:gd name="T46" fmla="*/ 0 w 422"/>
                <a:gd name="T47" fmla="*/ 137 h 211"/>
                <a:gd name="T48" fmla="*/ 10 w 422"/>
                <a:gd name="T49" fmla="*/ 151 h 211"/>
                <a:gd name="T50" fmla="*/ 19 w 422"/>
                <a:gd name="T51" fmla="*/ 152 h 211"/>
                <a:gd name="T52" fmla="*/ 13 w 422"/>
                <a:gd name="T53" fmla="*/ 183 h 211"/>
                <a:gd name="T54" fmla="*/ 31 w 422"/>
                <a:gd name="T55" fmla="*/ 188 h 211"/>
                <a:gd name="T56" fmla="*/ 47 w 422"/>
                <a:gd name="T57" fmla="*/ 194 h 211"/>
                <a:gd name="T58" fmla="*/ 67 w 422"/>
                <a:gd name="T59" fmla="*/ 191 h 211"/>
                <a:gd name="T60" fmla="*/ 87 w 422"/>
                <a:gd name="T61" fmla="*/ 179 h 211"/>
                <a:gd name="T62" fmla="*/ 106 w 422"/>
                <a:gd name="T63" fmla="*/ 183 h 211"/>
                <a:gd name="T64" fmla="*/ 120 w 422"/>
                <a:gd name="T65" fmla="*/ 171 h 211"/>
                <a:gd name="T66" fmla="*/ 137 w 422"/>
                <a:gd name="T67" fmla="*/ 162 h 211"/>
                <a:gd name="T68" fmla="*/ 157 w 422"/>
                <a:gd name="T69" fmla="*/ 160 h 211"/>
                <a:gd name="T70" fmla="*/ 166 w 422"/>
                <a:gd name="T71" fmla="*/ 151 h 211"/>
                <a:gd name="T72" fmla="*/ 179 w 422"/>
                <a:gd name="T73" fmla="*/ 143 h 211"/>
                <a:gd name="T74" fmla="*/ 192 w 422"/>
                <a:gd name="T75" fmla="*/ 145 h 211"/>
                <a:gd name="T76" fmla="*/ 199 w 422"/>
                <a:gd name="T77" fmla="*/ 149 h 211"/>
                <a:gd name="T78" fmla="*/ 197 w 422"/>
                <a:gd name="T79" fmla="*/ 134 h 211"/>
                <a:gd name="T80" fmla="*/ 216 w 422"/>
                <a:gd name="T81" fmla="*/ 128 h 211"/>
                <a:gd name="T82" fmla="*/ 223 w 422"/>
                <a:gd name="T83" fmla="*/ 146 h 211"/>
                <a:gd name="T84" fmla="*/ 236 w 422"/>
                <a:gd name="T85" fmla="*/ 159 h 211"/>
                <a:gd name="T86" fmla="*/ 251 w 422"/>
                <a:gd name="T87" fmla="*/ 170 h 211"/>
                <a:gd name="T88" fmla="*/ 265 w 422"/>
                <a:gd name="T89" fmla="*/ 182 h 211"/>
                <a:gd name="T90" fmla="*/ 282 w 422"/>
                <a:gd name="T91" fmla="*/ 188 h 211"/>
                <a:gd name="T92" fmla="*/ 299 w 422"/>
                <a:gd name="T93" fmla="*/ 199 h 211"/>
                <a:gd name="T94" fmla="*/ 312 w 422"/>
                <a:gd name="T95" fmla="*/ 201 h 211"/>
                <a:gd name="T96" fmla="*/ 334 w 422"/>
                <a:gd name="T97" fmla="*/ 204 h 211"/>
                <a:gd name="T98" fmla="*/ 351 w 422"/>
                <a:gd name="T99" fmla="*/ 211 h 211"/>
                <a:gd name="T100" fmla="*/ 365 w 422"/>
                <a:gd name="T101" fmla="*/ 205 h 211"/>
                <a:gd name="T102" fmla="*/ 382 w 422"/>
                <a:gd name="T103" fmla="*/ 202 h 211"/>
                <a:gd name="T104" fmla="*/ 399 w 422"/>
                <a:gd name="T105" fmla="*/ 190 h 211"/>
                <a:gd name="T106" fmla="*/ 419 w 422"/>
                <a:gd name="T107" fmla="*/ 19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2" h="211">
                  <a:moveTo>
                    <a:pt x="414" y="156"/>
                  </a:moveTo>
                  <a:lnTo>
                    <a:pt x="414" y="156"/>
                  </a:lnTo>
                  <a:lnTo>
                    <a:pt x="409" y="149"/>
                  </a:lnTo>
                  <a:lnTo>
                    <a:pt x="409" y="149"/>
                  </a:lnTo>
                  <a:lnTo>
                    <a:pt x="411" y="142"/>
                  </a:lnTo>
                  <a:lnTo>
                    <a:pt x="411" y="134"/>
                  </a:lnTo>
                  <a:lnTo>
                    <a:pt x="408" y="125"/>
                  </a:lnTo>
                  <a:lnTo>
                    <a:pt x="403" y="114"/>
                  </a:lnTo>
                  <a:lnTo>
                    <a:pt x="403" y="114"/>
                  </a:lnTo>
                  <a:lnTo>
                    <a:pt x="396" y="103"/>
                  </a:lnTo>
                  <a:lnTo>
                    <a:pt x="386" y="94"/>
                  </a:lnTo>
                  <a:lnTo>
                    <a:pt x="378" y="89"/>
                  </a:lnTo>
                  <a:lnTo>
                    <a:pt x="374" y="87"/>
                  </a:lnTo>
                  <a:lnTo>
                    <a:pt x="371" y="89"/>
                  </a:lnTo>
                  <a:lnTo>
                    <a:pt x="371" y="89"/>
                  </a:lnTo>
                  <a:lnTo>
                    <a:pt x="368" y="92"/>
                  </a:lnTo>
                  <a:lnTo>
                    <a:pt x="366" y="97"/>
                  </a:lnTo>
                  <a:lnTo>
                    <a:pt x="366" y="97"/>
                  </a:lnTo>
                  <a:lnTo>
                    <a:pt x="361" y="94"/>
                  </a:lnTo>
                  <a:lnTo>
                    <a:pt x="357" y="94"/>
                  </a:lnTo>
                  <a:lnTo>
                    <a:pt x="357" y="94"/>
                  </a:lnTo>
                  <a:lnTo>
                    <a:pt x="354" y="95"/>
                  </a:lnTo>
                  <a:lnTo>
                    <a:pt x="354" y="95"/>
                  </a:lnTo>
                  <a:lnTo>
                    <a:pt x="351" y="94"/>
                  </a:lnTo>
                  <a:lnTo>
                    <a:pt x="349" y="94"/>
                  </a:lnTo>
                  <a:lnTo>
                    <a:pt x="347" y="94"/>
                  </a:lnTo>
                  <a:lnTo>
                    <a:pt x="347" y="94"/>
                  </a:lnTo>
                  <a:lnTo>
                    <a:pt x="344" y="94"/>
                  </a:lnTo>
                  <a:lnTo>
                    <a:pt x="341" y="94"/>
                  </a:lnTo>
                  <a:lnTo>
                    <a:pt x="341" y="94"/>
                  </a:lnTo>
                  <a:lnTo>
                    <a:pt x="337" y="95"/>
                  </a:lnTo>
                  <a:lnTo>
                    <a:pt x="337" y="95"/>
                  </a:lnTo>
                  <a:lnTo>
                    <a:pt x="335" y="92"/>
                  </a:lnTo>
                  <a:lnTo>
                    <a:pt x="332" y="92"/>
                  </a:lnTo>
                  <a:lnTo>
                    <a:pt x="332" y="92"/>
                  </a:lnTo>
                  <a:lnTo>
                    <a:pt x="327" y="92"/>
                  </a:lnTo>
                  <a:lnTo>
                    <a:pt x="324" y="95"/>
                  </a:lnTo>
                  <a:lnTo>
                    <a:pt x="324" y="95"/>
                  </a:lnTo>
                  <a:lnTo>
                    <a:pt x="321" y="92"/>
                  </a:lnTo>
                  <a:lnTo>
                    <a:pt x="318" y="90"/>
                  </a:lnTo>
                  <a:lnTo>
                    <a:pt x="318" y="90"/>
                  </a:lnTo>
                  <a:lnTo>
                    <a:pt x="316" y="89"/>
                  </a:lnTo>
                  <a:lnTo>
                    <a:pt x="316" y="89"/>
                  </a:lnTo>
                  <a:lnTo>
                    <a:pt x="312" y="89"/>
                  </a:lnTo>
                  <a:lnTo>
                    <a:pt x="312" y="89"/>
                  </a:lnTo>
                  <a:lnTo>
                    <a:pt x="309" y="86"/>
                  </a:lnTo>
                  <a:lnTo>
                    <a:pt x="309" y="86"/>
                  </a:lnTo>
                  <a:lnTo>
                    <a:pt x="309" y="86"/>
                  </a:lnTo>
                  <a:lnTo>
                    <a:pt x="306" y="83"/>
                  </a:lnTo>
                  <a:lnTo>
                    <a:pt x="303" y="81"/>
                  </a:lnTo>
                  <a:lnTo>
                    <a:pt x="303" y="81"/>
                  </a:lnTo>
                  <a:lnTo>
                    <a:pt x="301" y="81"/>
                  </a:lnTo>
                  <a:lnTo>
                    <a:pt x="298" y="81"/>
                  </a:lnTo>
                  <a:lnTo>
                    <a:pt x="298" y="81"/>
                  </a:lnTo>
                  <a:lnTo>
                    <a:pt x="295" y="76"/>
                  </a:lnTo>
                  <a:lnTo>
                    <a:pt x="295" y="76"/>
                  </a:lnTo>
                  <a:lnTo>
                    <a:pt x="292" y="75"/>
                  </a:lnTo>
                  <a:lnTo>
                    <a:pt x="287" y="75"/>
                  </a:lnTo>
                  <a:lnTo>
                    <a:pt x="287" y="75"/>
                  </a:lnTo>
                  <a:lnTo>
                    <a:pt x="285" y="72"/>
                  </a:lnTo>
                  <a:lnTo>
                    <a:pt x="282" y="69"/>
                  </a:lnTo>
                  <a:lnTo>
                    <a:pt x="282" y="69"/>
                  </a:lnTo>
                  <a:lnTo>
                    <a:pt x="281" y="67"/>
                  </a:lnTo>
                  <a:lnTo>
                    <a:pt x="278" y="66"/>
                  </a:lnTo>
                  <a:lnTo>
                    <a:pt x="278" y="66"/>
                  </a:lnTo>
                  <a:lnTo>
                    <a:pt x="276" y="63"/>
                  </a:lnTo>
                  <a:lnTo>
                    <a:pt x="276" y="63"/>
                  </a:lnTo>
                  <a:lnTo>
                    <a:pt x="272" y="59"/>
                  </a:lnTo>
                  <a:lnTo>
                    <a:pt x="272" y="58"/>
                  </a:lnTo>
                  <a:lnTo>
                    <a:pt x="272" y="58"/>
                  </a:lnTo>
                  <a:lnTo>
                    <a:pt x="268" y="56"/>
                  </a:lnTo>
                  <a:lnTo>
                    <a:pt x="267" y="55"/>
                  </a:lnTo>
                  <a:lnTo>
                    <a:pt x="267" y="55"/>
                  </a:lnTo>
                  <a:lnTo>
                    <a:pt x="265" y="50"/>
                  </a:lnTo>
                  <a:lnTo>
                    <a:pt x="265" y="50"/>
                  </a:lnTo>
                  <a:lnTo>
                    <a:pt x="262" y="47"/>
                  </a:lnTo>
                  <a:lnTo>
                    <a:pt x="258" y="44"/>
                  </a:lnTo>
                  <a:lnTo>
                    <a:pt x="258" y="44"/>
                  </a:lnTo>
                  <a:lnTo>
                    <a:pt x="258" y="41"/>
                  </a:lnTo>
                  <a:lnTo>
                    <a:pt x="258" y="36"/>
                  </a:lnTo>
                  <a:lnTo>
                    <a:pt x="258" y="36"/>
                  </a:lnTo>
                  <a:lnTo>
                    <a:pt x="256" y="35"/>
                  </a:lnTo>
                  <a:lnTo>
                    <a:pt x="254" y="31"/>
                  </a:lnTo>
                  <a:lnTo>
                    <a:pt x="254" y="31"/>
                  </a:lnTo>
                  <a:lnTo>
                    <a:pt x="254" y="27"/>
                  </a:lnTo>
                  <a:lnTo>
                    <a:pt x="254" y="27"/>
                  </a:lnTo>
                  <a:lnTo>
                    <a:pt x="253" y="22"/>
                  </a:lnTo>
                  <a:lnTo>
                    <a:pt x="247" y="19"/>
                  </a:lnTo>
                  <a:lnTo>
                    <a:pt x="247" y="19"/>
                  </a:lnTo>
                  <a:lnTo>
                    <a:pt x="239" y="18"/>
                  </a:lnTo>
                  <a:lnTo>
                    <a:pt x="220" y="18"/>
                  </a:lnTo>
                  <a:lnTo>
                    <a:pt x="220" y="18"/>
                  </a:lnTo>
                  <a:lnTo>
                    <a:pt x="216" y="13"/>
                  </a:lnTo>
                  <a:lnTo>
                    <a:pt x="210" y="10"/>
                  </a:lnTo>
                  <a:lnTo>
                    <a:pt x="202" y="5"/>
                  </a:lnTo>
                  <a:lnTo>
                    <a:pt x="194" y="2"/>
                  </a:lnTo>
                  <a:lnTo>
                    <a:pt x="194" y="2"/>
                  </a:lnTo>
                  <a:lnTo>
                    <a:pt x="179" y="0"/>
                  </a:lnTo>
                  <a:lnTo>
                    <a:pt x="166" y="0"/>
                  </a:lnTo>
                  <a:lnTo>
                    <a:pt x="157" y="2"/>
                  </a:lnTo>
                  <a:lnTo>
                    <a:pt x="154" y="4"/>
                  </a:lnTo>
                  <a:lnTo>
                    <a:pt x="151" y="7"/>
                  </a:lnTo>
                  <a:lnTo>
                    <a:pt x="151" y="7"/>
                  </a:lnTo>
                  <a:lnTo>
                    <a:pt x="143" y="8"/>
                  </a:lnTo>
                  <a:lnTo>
                    <a:pt x="137" y="11"/>
                  </a:lnTo>
                  <a:lnTo>
                    <a:pt x="134" y="14"/>
                  </a:lnTo>
                  <a:lnTo>
                    <a:pt x="130" y="18"/>
                  </a:lnTo>
                  <a:lnTo>
                    <a:pt x="130" y="18"/>
                  </a:lnTo>
                  <a:lnTo>
                    <a:pt x="130" y="22"/>
                  </a:lnTo>
                  <a:lnTo>
                    <a:pt x="134" y="27"/>
                  </a:lnTo>
                  <a:lnTo>
                    <a:pt x="134" y="27"/>
                  </a:lnTo>
                  <a:lnTo>
                    <a:pt x="129" y="28"/>
                  </a:lnTo>
                  <a:lnTo>
                    <a:pt x="126" y="33"/>
                  </a:lnTo>
                  <a:lnTo>
                    <a:pt x="126" y="33"/>
                  </a:lnTo>
                  <a:lnTo>
                    <a:pt x="126" y="36"/>
                  </a:lnTo>
                  <a:lnTo>
                    <a:pt x="126" y="39"/>
                  </a:lnTo>
                  <a:lnTo>
                    <a:pt x="126" y="39"/>
                  </a:lnTo>
                  <a:lnTo>
                    <a:pt x="120" y="41"/>
                  </a:lnTo>
                  <a:lnTo>
                    <a:pt x="117" y="44"/>
                  </a:lnTo>
                  <a:lnTo>
                    <a:pt x="117" y="44"/>
                  </a:lnTo>
                  <a:lnTo>
                    <a:pt x="115" y="49"/>
                  </a:lnTo>
                  <a:lnTo>
                    <a:pt x="115" y="49"/>
                  </a:lnTo>
                  <a:lnTo>
                    <a:pt x="112" y="49"/>
                  </a:lnTo>
                  <a:lnTo>
                    <a:pt x="112" y="50"/>
                  </a:lnTo>
                  <a:lnTo>
                    <a:pt x="112" y="50"/>
                  </a:lnTo>
                  <a:lnTo>
                    <a:pt x="109" y="52"/>
                  </a:lnTo>
                  <a:lnTo>
                    <a:pt x="109" y="52"/>
                  </a:lnTo>
                  <a:lnTo>
                    <a:pt x="107" y="55"/>
                  </a:lnTo>
                  <a:lnTo>
                    <a:pt x="107" y="55"/>
                  </a:lnTo>
                  <a:lnTo>
                    <a:pt x="103" y="53"/>
                  </a:lnTo>
                  <a:lnTo>
                    <a:pt x="98" y="53"/>
                  </a:lnTo>
                  <a:lnTo>
                    <a:pt x="98" y="53"/>
                  </a:lnTo>
                  <a:lnTo>
                    <a:pt x="95" y="55"/>
                  </a:lnTo>
                  <a:lnTo>
                    <a:pt x="93" y="58"/>
                  </a:lnTo>
                  <a:lnTo>
                    <a:pt x="93" y="58"/>
                  </a:lnTo>
                  <a:lnTo>
                    <a:pt x="89" y="56"/>
                  </a:lnTo>
                  <a:lnTo>
                    <a:pt x="89" y="56"/>
                  </a:lnTo>
                  <a:lnTo>
                    <a:pt x="84" y="59"/>
                  </a:lnTo>
                  <a:lnTo>
                    <a:pt x="79" y="64"/>
                  </a:lnTo>
                  <a:lnTo>
                    <a:pt x="79" y="64"/>
                  </a:lnTo>
                  <a:lnTo>
                    <a:pt x="76" y="63"/>
                  </a:lnTo>
                  <a:lnTo>
                    <a:pt x="73" y="61"/>
                  </a:lnTo>
                  <a:lnTo>
                    <a:pt x="73" y="61"/>
                  </a:lnTo>
                  <a:lnTo>
                    <a:pt x="68" y="63"/>
                  </a:lnTo>
                  <a:lnTo>
                    <a:pt x="64" y="66"/>
                  </a:lnTo>
                  <a:lnTo>
                    <a:pt x="64" y="66"/>
                  </a:lnTo>
                  <a:lnTo>
                    <a:pt x="61" y="63"/>
                  </a:lnTo>
                  <a:lnTo>
                    <a:pt x="58" y="61"/>
                  </a:lnTo>
                  <a:lnTo>
                    <a:pt x="58" y="61"/>
                  </a:lnTo>
                  <a:lnTo>
                    <a:pt x="55" y="61"/>
                  </a:lnTo>
                  <a:lnTo>
                    <a:pt x="51" y="61"/>
                  </a:lnTo>
                  <a:lnTo>
                    <a:pt x="51" y="61"/>
                  </a:lnTo>
                  <a:lnTo>
                    <a:pt x="47" y="59"/>
                  </a:lnTo>
                  <a:lnTo>
                    <a:pt x="47" y="59"/>
                  </a:lnTo>
                  <a:lnTo>
                    <a:pt x="42" y="58"/>
                  </a:lnTo>
                  <a:lnTo>
                    <a:pt x="36" y="61"/>
                  </a:lnTo>
                  <a:lnTo>
                    <a:pt x="36" y="61"/>
                  </a:lnTo>
                  <a:lnTo>
                    <a:pt x="33" y="66"/>
                  </a:lnTo>
                  <a:lnTo>
                    <a:pt x="24" y="81"/>
                  </a:lnTo>
                  <a:lnTo>
                    <a:pt x="22" y="83"/>
                  </a:lnTo>
                  <a:lnTo>
                    <a:pt x="22" y="83"/>
                  </a:lnTo>
                  <a:lnTo>
                    <a:pt x="19" y="89"/>
                  </a:lnTo>
                  <a:lnTo>
                    <a:pt x="11" y="106"/>
                  </a:lnTo>
                  <a:lnTo>
                    <a:pt x="11" y="106"/>
                  </a:lnTo>
                  <a:lnTo>
                    <a:pt x="10" y="111"/>
                  </a:lnTo>
                  <a:lnTo>
                    <a:pt x="10" y="111"/>
                  </a:lnTo>
                  <a:lnTo>
                    <a:pt x="2" y="131"/>
                  </a:lnTo>
                  <a:lnTo>
                    <a:pt x="0" y="137"/>
                  </a:lnTo>
                  <a:lnTo>
                    <a:pt x="0" y="137"/>
                  </a:lnTo>
                  <a:lnTo>
                    <a:pt x="2" y="137"/>
                  </a:lnTo>
                  <a:lnTo>
                    <a:pt x="2" y="137"/>
                  </a:lnTo>
                  <a:lnTo>
                    <a:pt x="2" y="142"/>
                  </a:lnTo>
                  <a:lnTo>
                    <a:pt x="3" y="146"/>
                  </a:lnTo>
                  <a:lnTo>
                    <a:pt x="6" y="149"/>
                  </a:lnTo>
                  <a:lnTo>
                    <a:pt x="10" y="151"/>
                  </a:lnTo>
                  <a:lnTo>
                    <a:pt x="10" y="151"/>
                  </a:lnTo>
                  <a:lnTo>
                    <a:pt x="13" y="151"/>
                  </a:lnTo>
                  <a:lnTo>
                    <a:pt x="16" y="151"/>
                  </a:lnTo>
                  <a:lnTo>
                    <a:pt x="22" y="146"/>
                  </a:lnTo>
                  <a:lnTo>
                    <a:pt x="22" y="146"/>
                  </a:lnTo>
                  <a:lnTo>
                    <a:pt x="22" y="146"/>
                  </a:lnTo>
                  <a:lnTo>
                    <a:pt x="19" y="152"/>
                  </a:lnTo>
                  <a:lnTo>
                    <a:pt x="19" y="152"/>
                  </a:lnTo>
                  <a:lnTo>
                    <a:pt x="13" y="173"/>
                  </a:lnTo>
                  <a:lnTo>
                    <a:pt x="11" y="177"/>
                  </a:lnTo>
                  <a:lnTo>
                    <a:pt x="11" y="179"/>
                  </a:lnTo>
                  <a:lnTo>
                    <a:pt x="11" y="177"/>
                  </a:lnTo>
                  <a:lnTo>
                    <a:pt x="11" y="177"/>
                  </a:lnTo>
                  <a:lnTo>
                    <a:pt x="13" y="183"/>
                  </a:lnTo>
                  <a:lnTo>
                    <a:pt x="14" y="187"/>
                  </a:lnTo>
                  <a:lnTo>
                    <a:pt x="17" y="190"/>
                  </a:lnTo>
                  <a:lnTo>
                    <a:pt x="20" y="191"/>
                  </a:lnTo>
                  <a:lnTo>
                    <a:pt x="20" y="191"/>
                  </a:lnTo>
                  <a:lnTo>
                    <a:pt x="24" y="191"/>
                  </a:lnTo>
                  <a:lnTo>
                    <a:pt x="28" y="190"/>
                  </a:lnTo>
                  <a:lnTo>
                    <a:pt x="31" y="188"/>
                  </a:lnTo>
                  <a:lnTo>
                    <a:pt x="36" y="183"/>
                  </a:lnTo>
                  <a:lnTo>
                    <a:pt x="36" y="183"/>
                  </a:lnTo>
                  <a:lnTo>
                    <a:pt x="37" y="188"/>
                  </a:lnTo>
                  <a:lnTo>
                    <a:pt x="41" y="191"/>
                  </a:lnTo>
                  <a:lnTo>
                    <a:pt x="44" y="194"/>
                  </a:lnTo>
                  <a:lnTo>
                    <a:pt x="47" y="194"/>
                  </a:lnTo>
                  <a:lnTo>
                    <a:pt x="47" y="194"/>
                  </a:lnTo>
                  <a:lnTo>
                    <a:pt x="51" y="194"/>
                  </a:lnTo>
                  <a:lnTo>
                    <a:pt x="55" y="191"/>
                  </a:lnTo>
                  <a:lnTo>
                    <a:pt x="58" y="188"/>
                  </a:lnTo>
                  <a:lnTo>
                    <a:pt x="61" y="183"/>
                  </a:lnTo>
                  <a:lnTo>
                    <a:pt x="61" y="183"/>
                  </a:lnTo>
                  <a:lnTo>
                    <a:pt x="64" y="188"/>
                  </a:lnTo>
                  <a:lnTo>
                    <a:pt x="67" y="191"/>
                  </a:lnTo>
                  <a:lnTo>
                    <a:pt x="70" y="194"/>
                  </a:lnTo>
                  <a:lnTo>
                    <a:pt x="75" y="194"/>
                  </a:lnTo>
                  <a:lnTo>
                    <a:pt x="75" y="194"/>
                  </a:lnTo>
                  <a:lnTo>
                    <a:pt x="78" y="193"/>
                  </a:lnTo>
                  <a:lnTo>
                    <a:pt x="82" y="190"/>
                  </a:lnTo>
                  <a:lnTo>
                    <a:pt x="86" y="185"/>
                  </a:lnTo>
                  <a:lnTo>
                    <a:pt x="87" y="179"/>
                  </a:lnTo>
                  <a:lnTo>
                    <a:pt x="87" y="179"/>
                  </a:lnTo>
                  <a:lnTo>
                    <a:pt x="90" y="182"/>
                  </a:lnTo>
                  <a:lnTo>
                    <a:pt x="95" y="185"/>
                  </a:lnTo>
                  <a:lnTo>
                    <a:pt x="98" y="187"/>
                  </a:lnTo>
                  <a:lnTo>
                    <a:pt x="101" y="187"/>
                  </a:lnTo>
                  <a:lnTo>
                    <a:pt x="101" y="187"/>
                  </a:lnTo>
                  <a:lnTo>
                    <a:pt x="106" y="183"/>
                  </a:lnTo>
                  <a:lnTo>
                    <a:pt x="107" y="180"/>
                  </a:lnTo>
                  <a:lnTo>
                    <a:pt x="110" y="176"/>
                  </a:lnTo>
                  <a:lnTo>
                    <a:pt x="112" y="171"/>
                  </a:lnTo>
                  <a:lnTo>
                    <a:pt x="112" y="171"/>
                  </a:lnTo>
                  <a:lnTo>
                    <a:pt x="113" y="168"/>
                  </a:lnTo>
                  <a:lnTo>
                    <a:pt x="113" y="168"/>
                  </a:lnTo>
                  <a:lnTo>
                    <a:pt x="120" y="171"/>
                  </a:lnTo>
                  <a:lnTo>
                    <a:pt x="124" y="174"/>
                  </a:lnTo>
                  <a:lnTo>
                    <a:pt x="127" y="174"/>
                  </a:lnTo>
                  <a:lnTo>
                    <a:pt x="132" y="173"/>
                  </a:lnTo>
                  <a:lnTo>
                    <a:pt x="132" y="173"/>
                  </a:lnTo>
                  <a:lnTo>
                    <a:pt x="135" y="170"/>
                  </a:lnTo>
                  <a:lnTo>
                    <a:pt x="137" y="162"/>
                  </a:lnTo>
                  <a:lnTo>
                    <a:pt x="137" y="162"/>
                  </a:lnTo>
                  <a:lnTo>
                    <a:pt x="140" y="162"/>
                  </a:lnTo>
                  <a:lnTo>
                    <a:pt x="140" y="162"/>
                  </a:lnTo>
                  <a:lnTo>
                    <a:pt x="141" y="160"/>
                  </a:lnTo>
                  <a:lnTo>
                    <a:pt x="141" y="160"/>
                  </a:lnTo>
                  <a:lnTo>
                    <a:pt x="151" y="162"/>
                  </a:lnTo>
                  <a:lnTo>
                    <a:pt x="154" y="162"/>
                  </a:lnTo>
                  <a:lnTo>
                    <a:pt x="157" y="160"/>
                  </a:lnTo>
                  <a:lnTo>
                    <a:pt x="157" y="160"/>
                  </a:lnTo>
                  <a:lnTo>
                    <a:pt x="160" y="157"/>
                  </a:lnTo>
                  <a:lnTo>
                    <a:pt x="160" y="152"/>
                  </a:lnTo>
                  <a:lnTo>
                    <a:pt x="160" y="152"/>
                  </a:lnTo>
                  <a:lnTo>
                    <a:pt x="163" y="152"/>
                  </a:lnTo>
                  <a:lnTo>
                    <a:pt x="166" y="151"/>
                  </a:lnTo>
                  <a:lnTo>
                    <a:pt x="166" y="151"/>
                  </a:lnTo>
                  <a:lnTo>
                    <a:pt x="169" y="149"/>
                  </a:lnTo>
                  <a:lnTo>
                    <a:pt x="171" y="145"/>
                  </a:lnTo>
                  <a:lnTo>
                    <a:pt x="171" y="145"/>
                  </a:lnTo>
                  <a:lnTo>
                    <a:pt x="175" y="145"/>
                  </a:lnTo>
                  <a:lnTo>
                    <a:pt x="177" y="145"/>
                  </a:lnTo>
                  <a:lnTo>
                    <a:pt x="179" y="143"/>
                  </a:lnTo>
                  <a:lnTo>
                    <a:pt x="179" y="143"/>
                  </a:lnTo>
                  <a:lnTo>
                    <a:pt x="182" y="139"/>
                  </a:lnTo>
                  <a:lnTo>
                    <a:pt x="182" y="142"/>
                  </a:lnTo>
                  <a:lnTo>
                    <a:pt x="182" y="142"/>
                  </a:lnTo>
                  <a:lnTo>
                    <a:pt x="182" y="143"/>
                  </a:lnTo>
                  <a:lnTo>
                    <a:pt x="183" y="143"/>
                  </a:lnTo>
                  <a:lnTo>
                    <a:pt x="188" y="145"/>
                  </a:lnTo>
                  <a:lnTo>
                    <a:pt x="192" y="145"/>
                  </a:lnTo>
                  <a:lnTo>
                    <a:pt x="192" y="145"/>
                  </a:lnTo>
                  <a:lnTo>
                    <a:pt x="186" y="146"/>
                  </a:lnTo>
                  <a:lnTo>
                    <a:pt x="183" y="148"/>
                  </a:lnTo>
                  <a:lnTo>
                    <a:pt x="186" y="149"/>
                  </a:lnTo>
                  <a:lnTo>
                    <a:pt x="194" y="151"/>
                  </a:lnTo>
                  <a:lnTo>
                    <a:pt x="194" y="151"/>
                  </a:lnTo>
                  <a:lnTo>
                    <a:pt x="199" y="149"/>
                  </a:lnTo>
                  <a:lnTo>
                    <a:pt x="203" y="146"/>
                  </a:lnTo>
                  <a:lnTo>
                    <a:pt x="205" y="142"/>
                  </a:lnTo>
                  <a:lnTo>
                    <a:pt x="203" y="140"/>
                  </a:lnTo>
                  <a:lnTo>
                    <a:pt x="202" y="137"/>
                  </a:lnTo>
                  <a:lnTo>
                    <a:pt x="202" y="137"/>
                  </a:lnTo>
                  <a:lnTo>
                    <a:pt x="197" y="134"/>
                  </a:lnTo>
                  <a:lnTo>
                    <a:pt x="197" y="134"/>
                  </a:lnTo>
                  <a:lnTo>
                    <a:pt x="199" y="134"/>
                  </a:lnTo>
                  <a:lnTo>
                    <a:pt x="199" y="134"/>
                  </a:lnTo>
                  <a:lnTo>
                    <a:pt x="205" y="134"/>
                  </a:lnTo>
                  <a:lnTo>
                    <a:pt x="210" y="134"/>
                  </a:lnTo>
                  <a:lnTo>
                    <a:pt x="213" y="131"/>
                  </a:lnTo>
                  <a:lnTo>
                    <a:pt x="216" y="128"/>
                  </a:lnTo>
                  <a:lnTo>
                    <a:pt x="216" y="128"/>
                  </a:lnTo>
                  <a:lnTo>
                    <a:pt x="214" y="132"/>
                  </a:lnTo>
                  <a:lnTo>
                    <a:pt x="216" y="135"/>
                  </a:lnTo>
                  <a:lnTo>
                    <a:pt x="216" y="135"/>
                  </a:lnTo>
                  <a:lnTo>
                    <a:pt x="217" y="140"/>
                  </a:lnTo>
                  <a:lnTo>
                    <a:pt x="222" y="140"/>
                  </a:lnTo>
                  <a:lnTo>
                    <a:pt x="222" y="140"/>
                  </a:lnTo>
                  <a:lnTo>
                    <a:pt x="223" y="146"/>
                  </a:lnTo>
                  <a:lnTo>
                    <a:pt x="223" y="146"/>
                  </a:lnTo>
                  <a:lnTo>
                    <a:pt x="228" y="149"/>
                  </a:lnTo>
                  <a:lnTo>
                    <a:pt x="233" y="149"/>
                  </a:lnTo>
                  <a:lnTo>
                    <a:pt x="233" y="149"/>
                  </a:lnTo>
                  <a:lnTo>
                    <a:pt x="233" y="154"/>
                  </a:lnTo>
                  <a:lnTo>
                    <a:pt x="236" y="159"/>
                  </a:lnTo>
                  <a:lnTo>
                    <a:pt x="236" y="159"/>
                  </a:lnTo>
                  <a:lnTo>
                    <a:pt x="239" y="160"/>
                  </a:lnTo>
                  <a:lnTo>
                    <a:pt x="244" y="162"/>
                  </a:lnTo>
                  <a:lnTo>
                    <a:pt x="244" y="162"/>
                  </a:lnTo>
                  <a:lnTo>
                    <a:pt x="245" y="165"/>
                  </a:lnTo>
                  <a:lnTo>
                    <a:pt x="247" y="168"/>
                  </a:lnTo>
                  <a:lnTo>
                    <a:pt x="247" y="168"/>
                  </a:lnTo>
                  <a:lnTo>
                    <a:pt x="251" y="170"/>
                  </a:lnTo>
                  <a:lnTo>
                    <a:pt x="254" y="170"/>
                  </a:lnTo>
                  <a:lnTo>
                    <a:pt x="254" y="170"/>
                  </a:lnTo>
                  <a:lnTo>
                    <a:pt x="258" y="174"/>
                  </a:lnTo>
                  <a:lnTo>
                    <a:pt x="258" y="174"/>
                  </a:lnTo>
                  <a:lnTo>
                    <a:pt x="262" y="176"/>
                  </a:lnTo>
                  <a:lnTo>
                    <a:pt x="262" y="176"/>
                  </a:lnTo>
                  <a:lnTo>
                    <a:pt x="265" y="182"/>
                  </a:lnTo>
                  <a:lnTo>
                    <a:pt x="268" y="187"/>
                  </a:lnTo>
                  <a:lnTo>
                    <a:pt x="268" y="187"/>
                  </a:lnTo>
                  <a:lnTo>
                    <a:pt x="272" y="188"/>
                  </a:lnTo>
                  <a:lnTo>
                    <a:pt x="275" y="187"/>
                  </a:lnTo>
                  <a:lnTo>
                    <a:pt x="281" y="185"/>
                  </a:lnTo>
                  <a:lnTo>
                    <a:pt x="281" y="185"/>
                  </a:lnTo>
                  <a:lnTo>
                    <a:pt x="282" y="188"/>
                  </a:lnTo>
                  <a:lnTo>
                    <a:pt x="285" y="190"/>
                  </a:lnTo>
                  <a:lnTo>
                    <a:pt x="287" y="190"/>
                  </a:lnTo>
                  <a:lnTo>
                    <a:pt x="287" y="190"/>
                  </a:lnTo>
                  <a:lnTo>
                    <a:pt x="290" y="194"/>
                  </a:lnTo>
                  <a:lnTo>
                    <a:pt x="293" y="197"/>
                  </a:lnTo>
                  <a:lnTo>
                    <a:pt x="293" y="197"/>
                  </a:lnTo>
                  <a:lnTo>
                    <a:pt x="299" y="199"/>
                  </a:lnTo>
                  <a:lnTo>
                    <a:pt x="304" y="196"/>
                  </a:lnTo>
                  <a:lnTo>
                    <a:pt x="304" y="196"/>
                  </a:lnTo>
                  <a:lnTo>
                    <a:pt x="307" y="199"/>
                  </a:lnTo>
                  <a:lnTo>
                    <a:pt x="310" y="201"/>
                  </a:lnTo>
                  <a:lnTo>
                    <a:pt x="310" y="201"/>
                  </a:lnTo>
                  <a:lnTo>
                    <a:pt x="312" y="201"/>
                  </a:lnTo>
                  <a:lnTo>
                    <a:pt x="312" y="201"/>
                  </a:lnTo>
                  <a:lnTo>
                    <a:pt x="316" y="204"/>
                  </a:lnTo>
                  <a:lnTo>
                    <a:pt x="320" y="205"/>
                  </a:lnTo>
                  <a:lnTo>
                    <a:pt x="320" y="205"/>
                  </a:lnTo>
                  <a:lnTo>
                    <a:pt x="324" y="205"/>
                  </a:lnTo>
                  <a:lnTo>
                    <a:pt x="330" y="201"/>
                  </a:lnTo>
                  <a:lnTo>
                    <a:pt x="330" y="201"/>
                  </a:lnTo>
                  <a:lnTo>
                    <a:pt x="334" y="204"/>
                  </a:lnTo>
                  <a:lnTo>
                    <a:pt x="337" y="205"/>
                  </a:lnTo>
                  <a:lnTo>
                    <a:pt x="338" y="205"/>
                  </a:lnTo>
                  <a:lnTo>
                    <a:pt x="338" y="205"/>
                  </a:lnTo>
                  <a:lnTo>
                    <a:pt x="343" y="210"/>
                  </a:lnTo>
                  <a:lnTo>
                    <a:pt x="347" y="211"/>
                  </a:lnTo>
                  <a:lnTo>
                    <a:pt x="347" y="211"/>
                  </a:lnTo>
                  <a:lnTo>
                    <a:pt x="351" y="211"/>
                  </a:lnTo>
                  <a:lnTo>
                    <a:pt x="352" y="210"/>
                  </a:lnTo>
                  <a:lnTo>
                    <a:pt x="357" y="204"/>
                  </a:lnTo>
                  <a:lnTo>
                    <a:pt x="357" y="204"/>
                  </a:lnTo>
                  <a:lnTo>
                    <a:pt x="360" y="205"/>
                  </a:lnTo>
                  <a:lnTo>
                    <a:pt x="363" y="207"/>
                  </a:lnTo>
                  <a:lnTo>
                    <a:pt x="363" y="207"/>
                  </a:lnTo>
                  <a:lnTo>
                    <a:pt x="365" y="205"/>
                  </a:lnTo>
                  <a:lnTo>
                    <a:pt x="365" y="205"/>
                  </a:lnTo>
                  <a:lnTo>
                    <a:pt x="369" y="208"/>
                  </a:lnTo>
                  <a:lnTo>
                    <a:pt x="374" y="208"/>
                  </a:lnTo>
                  <a:lnTo>
                    <a:pt x="374" y="208"/>
                  </a:lnTo>
                  <a:lnTo>
                    <a:pt x="378" y="207"/>
                  </a:lnTo>
                  <a:lnTo>
                    <a:pt x="382" y="202"/>
                  </a:lnTo>
                  <a:lnTo>
                    <a:pt x="382" y="202"/>
                  </a:lnTo>
                  <a:lnTo>
                    <a:pt x="386" y="204"/>
                  </a:lnTo>
                  <a:lnTo>
                    <a:pt x="391" y="204"/>
                  </a:lnTo>
                  <a:lnTo>
                    <a:pt x="391" y="204"/>
                  </a:lnTo>
                  <a:lnTo>
                    <a:pt x="394" y="202"/>
                  </a:lnTo>
                  <a:lnTo>
                    <a:pt x="397" y="199"/>
                  </a:lnTo>
                  <a:lnTo>
                    <a:pt x="399" y="194"/>
                  </a:lnTo>
                  <a:lnTo>
                    <a:pt x="399" y="190"/>
                  </a:lnTo>
                  <a:lnTo>
                    <a:pt x="399" y="190"/>
                  </a:lnTo>
                  <a:lnTo>
                    <a:pt x="403" y="193"/>
                  </a:lnTo>
                  <a:lnTo>
                    <a:pt x="408" y="194"/>
                  </a:lnTo>
                  <a:lnTo>
                    <a:pt x="413" y="196"/>
                  </a:lnTo>
                  <a:lnTo>
                    <a:pt x="416" y="196"/>
                  </a:lnTo>
                  <a:lnTo>
                    <a:pt x="416" y="196"/>
                  </a:lnTo>
                  <a:lnTo>
                    <a:pt x="419" y="193"/>
                  </a:lnTo>
                  <a:lnTo>
                    <a:pt x="420" y="190"/>
                  </a:lnTo>
                  <a:lnTo>
                    <a:pt x="422" y="185"/>
                  </a:lnTo>
                  <a:lnTo>
                    <a:pt x="422" y="180"/>
                  </a:lnTo>
                  <a:lnTo>
                    <a:pt x="419" y="168"/>
                  </a:lnTo>
                  <a:lnTo>
                    <a:pt x="414" y="156"/>
                  </a:lnTo>
                  <a:lnTo>
                    <a:pt x="414" y="1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6" name="Freeform 104">
              <a:extLst>
                <a:ext uri="{FF2B5EF4-FFF2-40B4-BE49-F238E27FC236}">
                  <a16:creationId xmlns:a16="http://schemas.microsoft.com/office/drawing/2014/main" id="{C7E65A06-3A06-4396-AC41-96C2FA0630D5}"/>
                </a:ext>
              </a:extLst>
            </p:cNvPr>
            <p:cNvSpPr>
              <a:spLocks/>
            </p:cNvSpPr>
            <p:nvPr/>
          </p:nvSpPr>
          <p:spPr bwMode="auto">
            <a:xfrm>
              <a:off x="7953706" y="2502342"/>
              <a:ext cx="425288" cy="560949"/>
            </a:xfrm>
            <a:custGeom>
              <a:avLst/>
              <a:gdLst>
                <a:gd name="T0" fmla="*/ 251 w 395"/>
                <a:gd name="T1" fmla="*/ 518 h 521"/>
                <a:gd name="T2" fmla="*/ 220 w 395"/>
                <a:gd name="T3" fmla="*/ 521 h 521"/>
                <a:gd name="T4" fmla="*/ 184 w 395"/>
                <a:gd name="T5" fmla="*/ 514 h 521"/>
                <a:gd name="T6" fmla="*/ 131 w 395"/>
                <a:gd name="T7" fmla="*/ 506 h 521"/>
                <a:gd name="T8" fmla="*/ 116 w 395"/>
                <a:gd name="T9" fmla="*/ 504 h 521"/>
                <a:gd name="T10" fmla="*/ 93 w 395"/>
                <a:gd name="T11" fmla="*/ 489 h 521"/>
                <a:gd name="T12" fmla="*/ 72 w 395"/>
                <a:gd name="T13" fmla="*/ 469 h 521"/>
                <a:gd name="T14" fmla="*/ 51 w 395"/>
                <a:gd name="T15" fmla="*/ 453 h 521"/>
                <a:gd name="T16" fmla="*/ 35 w 395"/>
                <a:gd name="T17" fmla="*/ 452 h 521"/>
                <a:gd name="T18" fmla="*/ 18 w 395"/>
                <a:gd name="T19" fmla="*/ 447 h 521"/>
                <a:gd name="T20" fmla="*/ 10 w 395"/>
                <a:gd name="T21" fmla="*/ 431 h 521"/>
                <a:gd name="T22" fmla="*/ 24 w 395"/>
                <a:gd name="T23" fmla="*/ 391 h 521"/>
                <a:gd name="T24" fmla="*/ 41 w 395"/>
                <a:gd name="T25" fmla="*/ 368 h 521"/>
                <a:gd name="T26" fmla="*/ 41 w 395"/>
                <a:gd name="T27" fmla="*/ 352 h 521"/>
                <a:gd name="T28" fmla="*/ 24 w 395"/>
                <a:gd name="T29" fmla="*/ 337 h 521"/>
                <a:gd name="T30" fmla="*/ 6 w 395"/>
                <a:gd name="T31" fmla="*/ 317 h 521"/>
                <a:gd name="T32" fmla="*/ 7 w 395"/>
                <a:gd name="T33" fmla="*/ 293 h 521"/>
                <a:gd name="T34" fmla="*/ 17 w 395"/>
                <a:gd name="T35" fmla="*/ 270 h 521"/>
                <a:gd name="T36" fmla="*/ 17 w 395"/>
                <a:gd name="T37" fmla="*/ 245 h 521"/>
                <a:gd name="T38" fmla="*/ 1 w 395"/>
                <a:gd name="T39" fmla="*/ 203 h 521"/>
                <a:gd name="T40" fmla="*/ 1 w 395"/>
                <a:gd name="T41" fmla="*/ 177 h 521"/>
                <a:gd name="T42" fmla="*/ 10 w 395"/>
                <a:gd name="T43" fmla="*/ 152 h 521"/>
                <a:gd name="T44" fmla="*/ 105 w 395"/>
                <a:gd name="T45" fmla="*/ 0 h 521"/>
                <a:gd name="T46" fmla="*/ 215 w 395"/>
                <a:gd name="T47" fmla="*/ 22 h 521"/>
                <a:gd name="T48" fmla="*/ 322 w 395"/>
                <a:gd name="T49" fmla="*/ 50 h 521"/>
                <a:gd name="T50" fmla="*/ 334 w 395"/>
                <a:gd name="T51" fmla="*/ 58 h 521"/>
                <a:gd name="T52" fmla="*/ 353 w 395"/>
                <a:gd name="T53" fmla="*/ 112 h 521"/>
                <a:gd name="T54" fmla="*/ 378 w 395"/>
                <a:gd name="T55" fmla="*/ 162 h 521"/>
                <a:gd name="T56" fmla="*/ 389 w 395"/>
                <a:gd name="T57" fmla="*/ 176 h 521"/>
                <a:gd name="T58" fmla="*/ 395 w 395"/>
                <a:gd name="T59" fmla="*/ 191 h 521"/>
                <a:gd name="T60" fmla="*/ 379 w 395"/>
                <a:gd name="T61" fmla="*/ 225 h 521"/>
                <a:gd name="T62" fmla="*/ 364 w 395"/>
                <a:gd name="T63" fmla="*/ 262 h 521"/>
                <a:gd name="T64" fmla="*/ 372 w 395"/>
                <a:gd name="T65" fmla="*/ 279 h 521"/>
                <a:gd name="T66" fmla="*/ 381 w 395"/>
                <a:gd name="T67" fmla="*/ 292 h 521"/>
                <a:gd name="T68" fmla="*/ 381 w 395"/>
                <a:gd name="T69" fmla="*/ 312 h 521"/>
                <a:gd name="T70" fmla="*/ 361 w 395"/>
                <a:gd name="T71" fmla="*/ 346 h 521"/>
                <a:gd name="T72" fmla="*/ 351 w 395"/>
                <a:gd name="T73" fmla="*/ 368 h 521"/>
                <a:gd name="T74" fmla="*/ 355 w 395"/>
                <a:gd name="T75" fmla="*/ 377 h 521"/>
                <a:gd name="T76" fmla="*/ 378 w 395"/>
                <a:gd name="T77" fmla="*/ 416 h 521"/>
                <a:gd name="T78" fmla="*/ 376 w 395"/>
                <a:gd name="T79" fmla="*/ 431 h 521"/>
                <a:gd name="T80" fmla="*/ 367 w 395"/>
                <a:gd name="T81" fmla="*/ 444 h 521"/>
                <a:gd name="T82" fmla="*/ 350 w 395"/>
                <a:gd name="T83" fmla="*/ 449 h 521"/>
                <a:gd name="T84" fmla="*/ 336 w 395"/>
                <a:gd name="T85" fmla="*/ 447 h 521"/>
                <a:gd name="T86" fmla="*/ 322 w 395"/>
                <a:gd name="T87" fmla="*/ 453 h 521"/>
                <a:gd name="T88" fmla="*/ 302 w 395"/>
                <a:gd name="T89" fmla="*/ 481 h 521"/>
                <a:gd name="T90" fmla="*/ 280 w 395"/>
                <a:gd name="T91" fmla="*/ 504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 h="521">
                  <a:moveTo>
                    <a:pt x="262" y="514"/>
                  </a:moveTo>
                  <a:lnTo>
                    <a:pt x="262" y="514"/>
                  </a:lnTo>
                  <a:lnTo>
                    <a:pt x="251" y="518"/>
                  </a:lnTo>
                  <a:lnTo>
                    <a:pt x="240" y="520"/>
                  </a:lnTo>
                  <a:lnTo>
                    <a:pt x="229" y="521"/>
                  </a:lnTo>
                  <a:lnTo>
                    <a:pt x="220" y="521"/>
                  </a:lnTo>
                  <a:lnTo>
                    <a:pt x="201" y="518"/>
                  </a:lnTo>
                  <a:lnTo>
                    <a:pt x="184" y="514"/>
                  </a:lnTo>
                  <a:lnTo>
                    <a:pt x="184" y="514"/>
                  </a:lnTo>
                  <a:lnTo>
                    <a:pt x="159" y="507"/>
                  </a:lnTo>
                  <a:lnTo>
                    <a:pt x="145" y="506"/>
                  </a:lnTo>
                  <a:lnTo>
                    <a:pt x="131" y="506"/>
                  </a:lnTo>
                  <a:lnTo>
                    <a:pt x="131" y="506"/>
                  </a:lnTo>
                  <a:lnTo>
                    <a:pt x="124" y="506"/>
                  </a:lnTo>
                  <a:lnTo>
                    <a:pt x="116" y="504"/>
                  </a:lnTo>
                  <a:lnTo>
                    <a:pt x="110" y="503"/>
                  </a:lnTo>
                  <a:lnTo>
                    <a:pt x="103" y="498"/>
                  </a:lnTo>
                  <a:lnTo>
                    <a:pt x="93" y="489"/>
                  </a:lnTo>
                  <a:lnTo>
                    <a:pt x="83" y="480"/>
                  </a:lnTo>
                  <a:lnTo>
                    <a:pt x="83" y="480"/>
                  </a:lnTo>
                  <a:lnTo>
                    <a:pt x="72" y="469"/>
                  </a:lnTo>
                  <a:lnTo>
                    <a:pt x="63" y="459"/>
                  </a:lnTo>
                  <a:lnTo>
                    <a:pt x="57" y="456"/>
                  </a:lnTo>
                  <a:lnTo>
                    <a:pt x="51" y="453"/>
                  </a:lnTo>
                  <a:lnTo>
                    <a:pt x="43" y="452"/>
                  </a:lnTo>
                  <a:lnTo>
                    <a:pt x="35" y="452"/>
                  </a:lnTo>
                  <a:lnTo>
                    <a:pt x="35" y="452"/>
                  </a:lnTo>
                  <a:lnTo>
                    <a:pt x="26" y="452"/>
                  </a:lnTo>
                  <a:lnTo>
                    <a:pt x="21" y="450"/>
                  </a:lnTo>
                  <a:lnTo>
                    <a:pt x="18" y="447"/>
                  </a:lnTo>
                  <a:lnTo>
                    <a:pt x="15" y="444"/>
                  </a:lnTo>
                  <a:lnTo>
                    <a:pt x="12" y="441"/>
                  </a:lnTo>
                  <a:lnTo>
                    <a:pt x="10" y="431"/>
                  </a:lnTo>
                  <a:lnTo>
                    <a:pt x="12" y="419"/>
                  </a:lnTo>
                  <a:lnTo>
                    <a:pt x="17" y="407"/>
                  </a:lnTo>
                  <a:lnTo>
                    <a:pt x="24" y="391"/>
                  </a:lnTo>
                  <a:lnTo>
                    <a:pt x="37" y="374"/>
                  </a:lnTo>
                  <a:lnTo>
                    <a:pt x="37" y="374"/>
                  </a:lnTo>
                  <a:lnTo>
                    <a:pt x="41" y="368"/>
                  </a:lnTo>
                  <a:lnTo>
                    <a:pt x="43" y="362"/>
                  </a:lnTo>
                  <a:lnTo>
                    <a:pt x="43" y="357"/>
                  </a:lnTo>
                  <a:lnTo>
                    <a:pt x="41" y="352"/>
                  </a:lnTo>
                  <a:lnTo>
                    <a:pt x="38" y="348"/>
                  </a:lnTo>
                  <a:lnTo>
                    <a:pt x="34" y="345"/>
                  </a:lnTo>
                  <a:lnTo>
                    <a:pt x="24" y="337"/>
                  </a:lnTo>
                  <a:lnTo>
                    <a:pt x="14" y="328"/>
                  </a:lnTo>
                  <a:lnTo>
                    <a:pt x="9" y="321"/>
                  </a:lnTo>
                  <a:lnTo>
                    <a:pt x="6" y="317"/>
                  </a:lnTo>
                  <a:lnTo>
                    <a:pt x="4" y="309"/>
                  </a:lnTo>
                  <a:lnTo>
                    <a:pt x="4" y="303"/>
                  </a:lnTo>
                  <a:lnTo>
                    <a:pt x="7" y="293"/>
                  </a:lnTo>
                  <a:lnTo>
                    <a:pt x="10" y="284"/>
                  </a:lnTo>
                  <a:lnTo>
                    <a:pt x="10" y="284"/>
                  </a:lnTo>
                  <a:lnTo>
                    <a:pt x="17" y="270"/>
                  </a:lnTo>
                  <a:lnTo>
                    <a:pt x="20" y="261"/>
                  </a:lnTo>
                  <a:lnTo>
                    <a:pt x="20" y="253"/>
                  </a:lnTo>
                  <a:lnTo>
                    <a:pt x="17" y="245"/>
                  </a:lnTo>
                  <a:lnTo>
                    <a:pt x="9" y="228"/>
                  </a:lnTo>
                  <a:lnTo>
                    <a:pt x="4" y="217"/>
                  </a:lnTo>
                  <a:lnTo>
                    <a:pt x="1" y="203"/>
                  </a:lnTo>
                  <a:lnTo>
                    <a:pt x="1" y="203"/>
                  </a:lnTo>
                  <a:lnTo>
                    <a:pt x="0" y="190"/>
                  </a:lnTo>
                  <a:lnTo>
                    <a:pt x="1" y="177"/>
                  </a:lnTo>
                  <a:lnTo>
                    <a:pt x="3" y="166"/>
                  </a:lnTo>
                  <a:lnTo>
                    <a:pt x="6" y="158"/>
                  </a:lnTo>
                  <a:lnTo>
                    <a:pt x="10" y="152"/>
                  </a:lnTo>
                  <a:lnTo>
                    <a:pt x="14" y="148"/>
                  </a:lnTo>
                  <a:lnTo>
                    <a:pt x="17" y="143"/>
                  </a:lnTo>
                  <a:lnTo>
                    <a:pt x="105" y="0"/>
                  </a:lnTo>
                  <a:lnTo>
                    <a:pt x="105" y="0"/>
                  </a:lnTo>
                  <a:lnTo>
                    <a:pt x="139" y="6"/>
                  </a:lnTo>
                  <a:lnTo>
                    <a:pt x="215" y="22"/>
                  </a:lnTo>
                  <a:lnTo>
                    <a:pt x="257" y="31"/>
                  </a:lnTo>
                  <a:lnTo>
                    <a:pt x="294" y="41"/>
                  </a:lnTo>
                  <a:lnTo>
                    <a:pt x="322" y="50"/>
                  </a:lnTo>
                  <a:lnTo>
                    <a:pt x="330" y="53"/>
                  </a:lnTo>
                  <a:lnTo>
                    <a:pt x="334" y="58"/>
                  </a:lnTo>
                  <a:lnTo>
                    <a:pt x="334" y="58"/>
                  </a:lnTo>
                  <a:lnTo>
                    <a:pt x="339" y="65"/>
                  </a:lnTo>
                  <a:lnTo>
                    <a:pt x="344" y="79"/>
                  </a:lnTo>
                  <a:lnTo>
                    <a:pt x="353" y="112"/>
                  </a:lnTo>
                  <a:lnTo>
                    <a:pt x="361" y="129"/>
                  </a:lnTo>
                  <a:lnTo>
                    <a:pt x="369" y="146"/>
                  </a:lnTo>
                  <a:lnTo>
                    <a:pt x="378" y="162"/>
                  </a:lnTo>
                  <a:lnTo>
                    <a:pt x="382" y="169"/>
                  </a:lnTo>
                  <a:lnTo>
                    <a:pt x="389" y="176"/>
                  </a:lnTo>
                  <a:lnTo>
                    <a:pt x="389" y="176"/>
                  </a:lnTo>
                  <a:lnTo>
                    <a:pt x="393" y="179"/>
                  </a:lnTo>
                  <a:lnTo>
                    <a:pt x="395" y="185"/>
                  </a:lnTo>
                  <a:lnTo>
                    <a:pt x="395" y="191"/>
                  </a:lnTo>
                  <a:lnTo>
                    <a:pt x="393" y="197"/>
                  </a:lnTo>
                  <a:lnTo>
                    <a:pt x="387" y="211"/>
                  </a:lnTo>
                  <a:lnTo>
                    <a:pt x="379" y="225"/>
                  </a:lnTo>
                  <a:lnTo>
                    <a:pt x="370" y="241"/>
                  </a:lnTo>
                  <a:lnTo>
                    <a:pt x="365" y="255"/>
                  </a:lnTo>
                  <a:lnTo>
                    <a:pt x="364" y="262"/>
                  </a:lnTo>
                  <a:lnTo>
                    <a:pt x="365" y="269"/>
                  </a:lnTo>
                  <a:lnTo>
                    <a:pt x="367" y="273"/>
                  </a:lnTo>
                  <a:lnTo>
                    <a:pt x="372" y="279"/>
                  </a:lnTo>
                  <a:lnTo>
                    <a:pt x="372" y="279"/>
                  </a:lnTo>
                  <a:lnTo>
                    <a:pt x="378" y="286"/>
                  </a:lnTo>
                  <a:lnTo>
                    <a:pt x="381" y="292"/>
                  </a:lnTo>
                  <a:lnTo>
                    <a:pt x="382" y="298"/>
                  </a:lnTo>
                  <a:lnTo>
                    <a:pt x="382" y="306"/>
                  </a:lnTo>
                  <a:lnTo>
                    <a:pt x="381" y="312"/>
                  </a:lnTo>
                  <a:lnTo>
                    <a:pt x="378" y="320"/>
                  </a:lnTo>
                  <a:lnTo>
                    <a:pt x="370" y="334"/>
                  </a:lnTo>
                  <a:lnTo>
                    <a:pt x="361" y="346"/>
                  </a:lnTo>
                  <a:lnTo>
                    <a:pt x="355" y="359"/>
                  </a:lnTo>
                  <a:lnTo>
                    <a:pt x="353" y="363"/>
                  </a:lnTo>
                  <a:lnTo>
                    <a:pt x="351" y="368"/>
                  </a:lnTo>
                  <a:lnTo>
                    <a:pt x="353" y="373"/>
                  </a:lnTo>
                  <a:lnTo>
                    <a:pt x="355" y="377"/>
                  </a:lnTo>
                  <a:lnTo>
                    <a:pt x="355" y="377"/>
                  </a:lnTo>
                  <a:lnTo>
                    <a:pt x="367" y="390"/>
                  </a:lnTo>
                  <a:lnTo>
                    <a:pt x="375" y="404"/>
                  </a:lnTo>
                  <a:lnTo>
                    <a:pt x="378" y="416"/>
                  </a:lnTo>
                  <a:lnTo>
                    <a:pt x="379" y="422"/>
                  </a:lnTo>
                  <a:lnTo>
                    <a:pt x="378" y="427"/>
                  </a:lnTo>
                  <a:lnTo>
                    <a:pt x="376" y="431"/>
                  </a:lnTo>
                  <a:lnTo>
                    <a:pt x="375" y="436"/>
                  </a:lnTo>
                  <a:lnTo>
                    <a:pt x="372" y="441"/>
                  </a:lnTo>
                  <a:lnTo>
                    <a:pt x="367" y="444"/>
                  </a:lnTo>
                  <a:lnTo>
                    <a:pt x="362" y="445"/>
                  </a:lnTo>
                  <a:lnTo>
                    <a:pt x="356" y="447"/>
                  </a:lnTo>
                  <a:lnTo>
                    <a:pt x="350" y="449"/>
                  </a:lnTo>
                  <a:lnTo>
                    <a:pt x="342" y="449"/>
                  </a:lnTo>
                  <a:lnTo>
                    <a:pt x="342" y="449"/>
                  </a:lnTo>
                  <a:lnTo>
                    <a:pt x="336" y="447"/>
                  </a:lnTo>
                  <a:lnTo>
                    <a:pt x="330" y="449"/>
                  </a:lnTo>
                  <a:lnTo>
                    <a:pt x="325" y="450"/>
                  </a:lnTo>
                  <a:lnTo>
                    <a:pt x="322" y="453"/>
                  </a:lnTo>
                  <a:lnTo>
                    <a:pt x="316" y="461"/>
                  </a:lnTo>
                  <a:lnTo>
                    <a:pt x="310" y="470"/>
                  </a:lnTo>
                  <a:lnTo>
                    <a:pt x="302" y="481"/>
                  </a:lnTo>
                  <a:lnTo>
                    <a:pt x="293" y="494"/>
                  </a:lnTo>
                  <a:lnTo>
                    <a:pt x="288" y="500"/>
                  </a:lnTo>
                  <a:lnTo>
                    <a:pt x="280" y="504"/>
                  </a:lnTo>
                  <a:lnTo>
                    <a:pt x="272" y="509"/>
                  </a:lnTo>
                  <a:lnTo>
                    <a:pt x="262" y="5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7" name="Freeform 105">
              <a:extLst>
                <a:ext uri="{FF2B5EF4-FFF2-40B4-BE49-F238E27FC236}">
                  <a16:creationId xmlns:a16="http://schemas.microsoft.com/office/drawing/2014/main" id="{4B470046-8268-47DE-9E01-3FE20169C1E1}"/>
                </a:ext>
              </a:extLst>
            </p:cNvPr>
            <p:cNvSpPr>
              <a:spLocks/>
            </p:cNvSpPr>
            <p:nvPr/>
          </p:nvSpPr>
          <p:spPr bwMode="auto">
            <a:xfrm>
              <a:off x="7953706" y="2502342"/>
              <a:ext cx="425288" cy="560949"/>
            </a:xfrm>
            <a:custGeom>
              <a:avLst/>
              <a:gdLst>
                <a:gd name="T0" fmla="*/ 251 w 395"/>
                <a:gd name="T1" fmla="*/ 518 h 521"/>
                <a:gd name="T2" fmla="*/ 220 w 395"/>
                <a:gd name="T3" fmla="*/ 521 h 521"/>
                <a:gd name="T4" fmla="*/ 184 w 395"/>
                <a:gd name="T5" fmla="*/ 514 h 521"/>
                <a:gd name="T6" fmla="*/ 131 w 395"/>
                <a:gd name="T7" fmla="*/ 506 h 521"/>
                <a:gd name="T8" fmla="*/ 116 w 395"/>
                <a:gd name="T9" fmla="*/ 504 h 521"/>
                <a:gd name="T10" fmla="*/ 93 w 395"/>
                <a:gd name="T11" fmla="*/ 489 h 521"/>
                <a:gd name="T12" fmla="*/ 72 w 395"/>
                <a:gd name="T13" fmla="*/ 469 h 521"/>
                <a:gd name="T14" fmla="*/ 51 w 395"/>
                <a:gd name="T15" fmla="*/ 453 h 521"/>
                <a:gd name="T16" fmla="*/ 35 w 395"/>
                <a:gd name="T17" fmla="*/ 452 h 521"/>
                <a:gd name="T18" fmla="*/ 18 w 395"/>
                <a:gd name="T19" fmla="*/ 447 h 521"/>
                <a:gd name="T20" fmla="*/ 10 w 395"/>
                <a:gd name="T21" fmla="*/ 431 h 521"/>
                <a:gd name="T22" fmla="*/ 24 w 395"/>
                <a:gd name="T23" fmla="*/ 391 h 521"/>
                <a:gd name="T24" fmla="*/ 41 w 395"/>
                <a:gd name="T25" fmla="*/ 368 h 521"/>
                <a:gd name="T26" fmla="*/ 41 w 395"/>
                <a:gd name="T27" fmla="*/ 352 h 521"/>
                <a:gd name="T28" fmla="*/ 24 w 395"/>
                <a:gd name="T29" fmla="*/ 337 h 521"/>
                <a:gd name="T30" fmla="*/ 6 w 395"/>
                <a:gd name="T31" fmla="*/ 317 h 521"/>
                <a:gd name="T32" fmla="*/ 7 w 395"/>
                <a:gd name="T33" fmla="*/ 293 h 521"/>
                <a:gd name="T34" fmla="*/ 17 w 395"/>
                <a:gd name="T35" fmla="*/ 270 h 521"/>
                <a:gd name="T36" fmla="*/ 17 w 395"/>
                <a:gd name="T37" fmla="*/ 245 h 521"/>
                <a:gd name="T38" fmla="*/ 1 w 395"/>
                <a:gd name="T39" fmla="*/ 203 h 521"/>
                <a:gd name="T40" fmla="*/ 1 w 395"/>
                <a:gd name="T41" fmla="*/ 177 h 521"/>
                <a:gd name="T42" fmla="*/ 10 w 395"/>
                <a:gd name="T43" fmla="*/ 152 h 521"/>
                <a:gd name="T44" fmla="*/ 105 w 395"/>
                <a:gd name="T45" fmla="*/ 0 h 521"/>
                <a:gd name="T46" fmla="*/ 215 w 395"/>
                <a:gd name="T47" fmla="*/ 22 h 521"/>
                <a:gd name="T48" fmla="*/ 322 w 395"/>
                <a:gd name="T49" fmla="*/ 50 h 521"/>
                <a:gd name="T50" fmla="*/ 334 w 395"/>
                <a:gd name="T51" fmla="*/ 58 h 521"/>
                <a:gd name="T52" fmla="*/ 353 w 395"/>
                <a:gd name="T53" fmla="*/ 112 h 521"/>
                <a:gd name="T54" fmla="*/ 378 w 395"/>
                <a:gd name="T55" fmla="*/ 162 h 521"/>
                <a:gd name="T56" fmla="*/ 389 w 395"/>
                <a:gd name="T57" fmla="*/ 176 h 521"/>
                <a:gd name="T58" fmla="*/ 395 w 395"/>
                <a:gd name="T59" fmla="*/ 191 h 521"/>
                <a:gd name="T60" fmla="*/ 379 w 395"/>
                <a:gd name="T61" fmla="*/ 225 h 521"/>
                <a:gd name="T62" fmla="*/ 364 w 395"/>
                <a:gd name="T63" fmla="*/ 262 h 521"/>
                <a:gd name="T64" fmla="*/ 372 w 395"/>
                <a:gd name="T65" fmla="*/ 279 h 521"/>
                <a:gd name="T66" fmla="*/ 381 w 395"/>
                <a:gd name="T67" fmla="*/ 292 h 521"/>
                <a:gd name="T68" fmla="*/ 381 w 395"/>
                <a:gd name="T69" fmla="*/ 312 h 521"/>
                <a:gd name="T70" fmla="*/ 361 w 395"/>
                <a:gd name="T71" fmla="*/ 346 h 521"/>
                <a:gd name="T72" fmla="*/ 351 w 395"/>
                <a:gd name="T73" fmla="*/ 368 h 521"/>
                <a:gd name="T74" fmla="*/ 355 w 395"/>
                <a:gd name="T75" fmla="*/ 377 h 521"/>
                <a:gd name="T76" fmla="*/ 378 w 395"/>
                <a:gd name="T77" fmla="*/ 416 h 521"/>
                <a:gd name="T78" fmla="*/ 376 w 395"/>
                <a:gd name="T79" fmla="*/ 431 h 521"/>
                <a:gd name="T80" fmla="*/ 367 w 395"/>
                <a:gd name="T81" fmla="*/ 444 h 521"/>
                <a:gd name="T82" fmla="*/ 350 w 395"/>
                <a:gd name="T83" fmla="*/ 449 h 521"/>
                <a:gd name="T84" fmla="*/ 336 w 395"/>
                <a:gd name="T85" fmla="*/ 447 h 521"/>
                <a:gd name="T86" fmla="*/ 322 w 395"/>
                <a:gd name="T87" fmla="*/ 453 h 521"/>
                <a:gd name="T88" fmla="*/ 302 w 395"/>
                <a:gd name="T89" fmla="*/ 481 h 521"/>
                <a:gd name="T90" fmla="*/ 280 w 395"/>
                <a:gd name="T91" fmla="*/ 504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 h="521">
                  <a:moveTo>
                    <a:pt x="262" y="514"/>
                  </a:moveTo>
                  <a:lnTo>
                    <a:pt x="262" y="514"/>
                  </a:lnTo>
                  <a:lnTo>
                    <a:pt x="251" y="518"/>
                  </a:lnTo>
                  <a:lnTo>
                    <a:pt x="240" y="520"/>
                  </a:lnTo>
                  <a:lnTo>
                    <a:pt x="229" y="521"/>
                  </a:lnTo>
                  <a:lnTo>
                    <a:pt x="220" y="521"/>
                  </a:lnTo>
                  <a:lnTo>
                    <a:pt x="201" y="518"/>
                  </a:lnTo>
                  <a:lnTo>
                    <a:pt x="184" y="514"/>
                  </a:lnTo>
                  <a:lnTo>
                    <a:pt x="184" y="514"/>
                  </a:lnTo>
                  <a:lnTo>
                    <a:pt x="159" y="507"/>
                  </a:lnTo>
                  <a:lnTo>
                    <a:pt x="145" y="506"/>
                  </a:lnTo>
                  <a:lnTo>
                    <a:pt x="131" y="506"/>
                  </a:lnTo>
                  <a:lnTo>
                    <a:pt x="131" y="506"/>
                  </a:lnTo>
                  <a:lnTo>
                    <a:pt x="124" y="506"/>
                  </a:lnTo>
                  <a:lnTo>
                    <a:pt x="116" y="504"/>
                  </a:lnTo>
                  <a:lnTo>
                    <a:pt x="110" y="503"/>
                  </a:lnTo>
                  <a:lnTo>
                    <a:pt x="103" y="498"/>
                  </a:lnTo>
                  <a:lnTo>
                    <a:pt x="93" y="489"/>
                  </a:lnTo>
                  <a:lnTo>
                    <a:pt x="83" y="480"/>
                  </a:lnTo>
                  <a:lnTo>
                    <a:pt x="83" y="480"/>
                  </a:lnTo>
                  <a:lnTo>
                    <a:pt x="72" y="469"/>
                  </a:lnTo>
                  <a:lnTo>
                    <a:pt x="63" y="459"/>
                  </a:lnTo>
                  <a:lnTo>
                    <a:pt x="57" y="456"/>
                  </a:lnTo>
                  <a:lnTo>
                    <a:pt x="51" y="453"/>
                  </a:lnTo>
                  <a:lnTo>
                    <a:pt x="43" y="452"/>
                  </a:lnTo>
                  <a:lnTo>
                    <a:pt x="35" y="452"/>
                  </a:lnTo>
                  <a:lnTo>
                    <a:pt x="35" y="452"/>
                  </a:lnTo>
                  <a:lnTo>
                    <a:pt x="26" y="452"/>
                  </a:lnTo>
                  <a:lnTo>
                    <a:pt x="21" y="450"/>
                  </a:lnTo>
                  <a:lnTo>
                    <a:pt x="18" y="447"/>
                  </a:lnTo>
                  <a:lnTo>
                    <a:pt x="15" y="444"/>
                  </a:lnTo>
                  <a:lnTo>
                    <a:pt x="12" y="441"/>
                  </a:lnTo>
                  <a:lnTo>
                    <a:pt x="10" y="431"/>
                  </a:lnTo>
                  <a:lnTo>
                    <a:pt x="12" y="419"/>
                  </a:lnTo>
                  <a:lnTo>
                    <a:pt x="17" y="407"/>
                  </a:lnTo>
                  <a:lnTo>
                    <a:pt x="24" y="391"/>
                  </a:lnTo>
                  <a:lnTo>
                    <a:pt x="37" y="374"/>
                  </a:lnTo>
                  <a:lnTo>
                    <a:pt x="37" y="374"/>
                  </a:lnTo>
                  <a:lnTo>
                    <a:pt x="41" y="368"/>
                  </a:lnTo>
                  <a:lnTo>
                    <a:pt x="43" y="362"/>
                  </a:lnTo>
                  <a:lnTo>
                    <a:pt x="43" y="357"/>
                  </a:lnTo>
                  <a:lnTo>
                    <a:pt x="41" y="352"/>
                  </a:lnTo>
                  <a:lnTo>
                    <a:pt x="38" y="348"/>
                  </a:lnTo>
                  <a:lnTo>
                    <a:pt x="34" y="345"/>
                  </a:lnTo>
                  <a:lnTo>
                    <a:pt x="24" y="337"/>
                  </a:lnTo>
                  <a:lnTo>
                    <a:pt x="14" y="328"/>
                  </a:lnTo>
                  <a:lnTo>
                    <a:pt x="9" y="321"/>
                  </a:lnTo>
                  <a:lnTo>
                    <a:pt x="6" y="317"/>
                  </a:lnTo>
                  <a:lnTo>
                    <a:pt x="4" y="309"/>
                  </a:lnTo>
                  <a:lnTo>
                    <a:pt x="4" y="303"/>
                  </a:lnTo>
                  <a:lnTo>
                    <a:pt x="7" y="293"/>
                  </a:lnTo>
                  <a:lnTo>
                    <a:pt x="10" y="284"/>
                  </a:lnTo>
                  <a:lnTo>
                    <a:pt x="10" y="284"/>
                  </a:lnTo>
                  <a:lnTo>
                    <a:pt x="17" y="270"/>
                  </a:lnTo>
                  <a:lnTo>
                    <a:pt x="20" y="261"/>
                  </a:lnTo>
                  <a:lnTo>
                    <a:pt x="20" y="253"/>
                  </a:lnTo>
                  <a:lnTo>
                    <a:pt x="17" y="245"/>
                  </a:lnTo>
                  <a:lnTo>
                    <a:pt x="9" y="228"/>
                  </a:lnTo>
                  <a:lnTo>
                    <a:pt x="4" y="217"/>
                  </a:lnTo>
                  <a:lnTo>
                    <a:pt x="1" y="203"/>
                  </a:lnTo>
                  <a:lnTo>
                    <a:pt x="1" y="203"/>
                  </a:lnTo>
                  <a:lnTo>
                    <a:pt x="0" y="190"/>
                  </a:lnTo>
                  <a:lnTo>
                    <a:pt x="1" y="177"/>
                  </a:lnTo>
                  <a:lnTo>
                    <a:pt x="3" y="166"/>
                  </a:lnTo>
                  <a:lnTo>
                    <a:pt x="6" y="158"/>
                  </a:lnTo>
                  <a:lnTo>
                    <a:pt x="10" y="152"/>
                  </a:lnTo>
                  <a:lnTo>
                    <a:pt x="14" y="148"/>
                  </a:lnTo>
                  <a:lnTo>
                    <a:pt x="17" y="143"/>
                  </a:lnTo>
                  <a:lnTo>
                    <a:pt x="105" y="0"/>
                  </a:lnTo>
                  <a:lnTo>
                    <a:pt x="105" y="0"/>
                  </a:lnTo>
                  <a:lnTo>
                    <a:pt x="139" y="6"/>
                  </a:lnTo>
                  <a:lnTo>
                    <a:pt x="215" y="22"/>
                  </a:lnTo>
                  <a:lnTo>
                    <a:pt x="257" y="31"/>
                  </a:lnTo>
                  <a:lnTo>
                    <a:pt x="294" y="41"/>
                  </a:lnTo>
                  <a:lnTo>
                    <a:pt x="322" y="50"/>
                  </a:lnTo>
                  <a:lnTo>
                    <a:pt x="330" y="53"/>
                  </a:lnTo>
                  <a:lnTo>
                    <a:pt x="334" y="58"/>
                  </a:lnTo>
                  <a:lnTo>
                    <a:pt x="334" y="58"/>
                  </a:lnTo>
                  <a:lnTo>
                    <a:pt x="339" y="65"/>
                  </a:lnTo>
                  <a:lnTo>
                    <a:pt x="344" y="79"/>
                  </a:lnTo>
                  <a:lnTo>
                    <a:pt x="353" y="112"/>
                  </a:lnTo>
                  <a:lnTo>
                    <a:pt x="361" y="129"/>
                  </a:lnTo>
                  <a:lnTo>
                    <a:pt x="369" y="146"/>
                  </a:lnTo>
                  <a:lnTo>
                    <a:pt x="378" y="162"/>
                  </a:lnTo>
                  <a:lnTo>
                    <a:pt x="382" y="169"/>
                  </a:lnTo>
                  <a:lnTo>
                    <a:pt x="389" y="176"/>
                  </a:lnTo>
                  <a:lnTo>
                    <a:pt x="389" y="176"/>
                  </a:lnTo>
                  <a:lnTo>
                    <a:pt x="393" y="179"/>
                  </a:lnTo>
                  <a:lnTo>
                    <a:pt x="395" y="185"/>
                  </a:lnTo>
                  <a:lnTo>
                    <a:pt x="395" y="191"/>
                  </a:lnTo>
                  <a:lnTo>
                    <a:pt x="393" y="197"/>
                  </a:lnTo>
                  <a:lnTo>
                    <a:pt x="387" y="211"/>
                  </a:lnTo>
                  <a:lnTo>
                    <a:pt x="379" y="225"/>
                  </a:lnTo>
                  <a:lnTo>
                    <a:pt x="370" y="241"/>
                  </a:lnTo>
                  <a:lnTo>
                    <a:pt x="365" y="255"/>
                  </a:lnTo>
                  <a:lnTo>
                    <a:pt x="364" y="262"/>
                  </a:lnTo>
                  <a:lnTo>
                    <a:pt x="365" y="269"/>
                  </a:lnTo>
                  <a:lnTo>
                    <a:pt x="367" y="273"/>
                  </a:lnTo>
                  <a:lnTo>
                    <a:pt x="372" y="279"/>
                  </a:lnTo>
                  <a:lnTo>
                    <a:pt x="372" y="279"/>
                  </a:lnTo>
                  <a:lnTo>
                    <a:pt x="378" y="286"/>
                  </a:lnTo>
                  <a:lnTo>
                    <a:pt x="381" y="292"/>
                  </a:lnTo>
                  <a:lnTo>
                    <a:pt x="382" y="298"/>
                  </a:lnTo>
                  <a:lnTo>
                    <a:pt x="382" y="306"/>
                  </a:lnTo>
                  <a:lnTo>
                    <a:pt x="381" y="312"/>
                  </a:lnTo>
                  <a:lnTo>
                    <a:pt x="378" y="320"/>
                  </a:lnTo>
                  <a:lnTo>
                    <a:pt x="370" y="334"/>
                  </a:lnTo>
                  <a:lnTo>
                    <a:pt x="361" y="346"/>
                  </a:lnTo>
                  <a:lnTo>
                    <a:pt x="355" y="359"/>
                  </a:lnTo>
                  <a:lnTo>
                    <a:pt x="353" y="363"/>
                  </a:lnTo>
                  <a:lnTo>
                    <a:pt x="351" y="368"/>
                  </a:lnTo>
                  <a:lnTo>
                    <a:pt x="353" y="373"/>
                  </a:lnTo>
                  <a:lnTo>
                    <a:pt x="355" y="377"/>
                  </a:lnTo>
                  <a:lnTo>
                    <a:pt x="355" y="377"/>
                  </a:lnTo>
                  <a:lnTo>
                    <a:pt x="367" y="390"/>
                  </a:lnTo>
                  <a:lnTo>
                    <a:pt x="375" y="404"/>
                  </a:lnTo>
                  <a:lnTo>
                    <a:pt x="378" y="416"/>
                  </a:lnTo>
                  <a:lnTo>
                    <a:pt x="379" y="422"/>
                  </a:lnTo>
                  <a:lnTo>
                    <a:pt x="378" y="427"/>
                  </a:lnTo>
                  <a:lnTo>
                    <a:pt x="376" y="431"/>
                  </a:lnTo>
                  <a:lnTo>
                    <a:pt x="375" y="436"/>
                  </a:lnTo>
                  <a:lnTo>
                    <a:pt x="372" y="441"/>
                  </a:lnTo>
                  <a:lnTo>
                    <a:pt x="367" y="444"/>
                  </a:lnTo>
                  <a:lnTo>
                    <a:pt x="362" y="445"/>
                  </a:lnTo>
                  <a:lnTo>
                    <a:pt x="356" y="447"/>
                  </a:lnTo>
                  <a:lnTo>
                    <a:pt x="350" y="449"/>
                  </a:lnTo>
                  <a:lnTo>
                    <a:pt x="342" y="449"/>
                  </a:lnTo>
                  <a:lnTo>
                    <a:pt x="342" y="449"/>
                  </a:lnTo>
                  <a:lnTo>
                    <a:pt x="336" y="447"/>
                  </a:lnTo>
                  <a:lnTo>
                    <a:pt x="330" y="449"/>
                  </a:lnTo>
                  <a:lnTo>
                    <a:pt x="325" y="450"/>
                  </a:lnTo>
                  <a:lnTo>
                    <a:pt x="322" y="453"/>
                  </a:lnTo>
                  <a:lnTo>
                    <a:pt x="316" y="461"/>
                  </a:lnTo>
                  <a:lnTo>
                    <a:pt x="310" y="470"/>
                  </a:lnTo>
                  <a:lnTo>
                    <a:pt x="302" y="481"/>
                  </a:lnTo>
                  <a:lnTo>
                    <a:pt x="293" y="494"/>
                  </a:lnTo>
                  <a:lnTo>
                    <a:pt x="288" y="500"/>
                  </a:lnTo>
                  <a:lnTo>
                    <a:pt x="280" y="504"/>
                  </a:lnTo>
                  <a:lnTo>
                    <a:pt x="272" y="509"/>
                  </a:lnTo>
                  <a:lnTo>
                    <a:pt x="262" y="5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8" name="Freeform 106">
              <a:extLst>
                <a:ext uri="{FF2B5EF4-FFF2-40B4-BE49-F238E27FC236}">
                  <a16:creationId xmlns:a16="http://schemas.microsoft.com/office/drawing/2014/main" id="{33F52716-C5DC-472D-8883-2ECD13C4135A}"/>
                </a:ext>
              </a:extLst>
            </p:cNvPr>
            <p:cNvSpPr>
              <a:spLocks/>
            </p:cNvSpPr>
            <p:nvPr/>
          </p:nvSpPr>
          <p:spPr bwMode="auto">
            <a:xfrm>
              <a:off x="7839578" y="2955623"/>
              <a:ext cx="657851" cy="403754"/>
            </a:xfrm>
            <a:custGeom>
              <a:avLst/>
              <a:gdLst>
                <a:gd name="T0" fmla="*/ 611 w 611"/>
                <a:gd name="T1" fmla="*/ 375 h 375"/>
                <a:gd name="T2" fmla="*/ 611 w 611"/>
                <a:gd name="T3" fmla="*/ 153 h 375"/>
                <a:gd name="T4" fmla="*/ 611 w 611"/>
                <a:gd name="T5" fmla="*/ 153 h 375"/>
                <a:gd name="T6" fmla="*/ 611 w 611"/>
                <a:gd name="T7" fmla="*/ 138 h 375"/>
                <a:gd name="T8" fmla="*/ 608 w 611"/>
                <a:gd name="T9" fmla="*/ 122 h 375"/>
                <a:gd name="T10" fmla="*/ 605 w 611"/>
                <a:gd name="T11" fmla="*/ 107 h 375"/>
                <a:gd name="T12" fmla="*/ 599 w 611"/>
                <a:gd name="T13" fmla="*/ 93 h 375"/>
                <a:gd name="T14" fmla="*/ 592 w 611"/>
                <a:gd name="T15" fmla="*/ 80 h 375"/>
                <a:gd name="T16" fmla="*/ 585 w 611"/>
                <a:gd name="T17" fmla="*/ 66 h 375"/>
                <a:gd name="T18" fmla="*/ 577 w 611"/>
                <a:gd name="T19" fmla="*/ 55 h 375"/>
                <a:gd name="T20" fmla="*/ 566 w 611"/>
                <a:gd name="T21" fmla="*/ 45 h 375"/>
                <a:gd name="T22" fmla="*/ 555 w 611"/>
                <a:gd name="T23" fmla="*/ 34 h 375"/>
                <a:gd name="T24" fmla="*/ 544 w 611"/>
                <a:gd name="T25" fmla="*/ 26 h 375"/>
                <a:gd name="T26" fmla="*/ 532 w 611"/>
                <a:gd name="T27" fmla="*/ 18 h 375"/>
                <a:gd name="T28" fmla="*/ 518 w 611"/>
                <a:gd name="T29" fmla="*/ 10 h 375"/>
                <a:gd name="T30" fmla="*/ 504 w 611"/>
                <a:gd name="T31" fmla="*/ 6 h 375"/>
                <a:gd name="T32" fmla="*/ 488 w 611"/>
                <a:gd name="T33" fmla="*/ 3 h 375"/>
                <a:gd name="T34" fmla="*/ 475 w 611"/>
                <a:gd name="T35" fmla="*/ 0 h 375"/>
                <a:gd name="T36" fmla="*/ 459 w 611"/>
                <a:gd name="T37" fmla="*/ 0 h 375"/>
                <a:gd name="T38" fmla="*/ 397 w 611"/>
                <a:gd name="T39" fmla="*/ 0 h 375"/>
                <a:gd name="T40" fmla="*/ 397 w 611"/>
                <a:gd name="T41" fmla="*/ 0 h 375"/>
                <a:gd name="T42" fmla="*/ 395 w 611"/>
                <a:gd name="T43" fmla="*/ 3 h 375"/>
                <a:gd name="T44" fmla="*/ 394 w 611"/>
                <a:gd name="T45" fmla="*/ 7 h 375"/>
                <a:gd name="T46" fmla="*/ 388 w 611"/>
                <a:gd name="T47" fmla="*/ 14 h 375"/>
                <a:gd name="T48" fmla="*/ 378 w 611"/>
                <a:gd name="T49" fmla="*/ 20 h 375"/>
                <a:gd name="T50" fmla="*/ 366 w 611"/>
                <a:gd name="T51" fmla="*/ 24 h 375"/>
                <a:gd name="T52" fmla="*/ 352 w 611"/>
                <a:gd name="T53" fmla="*/ 29 h 375"/>
                <a:gd name="T54" fmla="*/ 337 w 611"/>
                <a:gd name="T55" fmla="*/ 31 h 375"/>
                <a:gd name="T56" fmla="*/ 321 w 611"/>
                <a:gd name="T57" fmla="*/ 32 h 375"/>
                <a:gd name="T58" fmla="*/ 304 w 611"/>
                <a:gd name="T59" fmla="*/ 34 h 375"/>
                <a:gd name="T60" fmla="*/ 289 w 611"/>
                <a:gd name="T61" fmla="*/ 32 h 375"/>
                <a:gd name="T62" fmla="*/ 271 w 611"/>
                <a:gd name="T63" fmla="*/ 31 h 375"/>
                <a:gd name="T64" fmla="*/ 256 w 611"/>
                <a:gd name="T65" fmla="*/ 29 h 375"/>
                <a:gd name="T66" fmla="*/ 242 w 611"/>
                <a:gd name="T67" fmla="*/ 24 h 375"/>
                <a:gd name="T68" fmla="*/ 231 w 611"/>
                <a:gd name="T69" fmla="*/ 20 h 375"/>
                <a:gd name="T70" fmla="*/ 222 w 611"/>
                <a:gd name="T71" fmla="*/ 14 h 375"/>
                <a:gd name="T72" fmla="*/ 216 w 611"/>
                <a:gd name="T73" fmla="*/ 7 h 375"/>
                <a:gd name="T74" fmla="*/ 213 w 611"/>
                <a:gd name="T75" fmla="*/ 3 h 375"/>
                <a:gd name="T76" fmla="*/ 213 w 611"/>
                <a:gd name="T77" fmla="*/ 0 h 375"/>
                <a:gd name="T78" fmla="*/ 154 w 611"/>
                <a:gd name="T79" fmla="*/ 0 h 375"/>
                <a:gd name="T80" fmla="*/ 154 w 611"/>
                <a:gd name="T81" fmla="*/ 0 h 375"/>
                <a:gd name="T82" fmla="*/ 138 w 611"/>
                <a:gd name="T83" fmla="*/ 0 h 375"/>
                <a:gd name="T84" fmla="*/ 123 w 611"/>
                <a:gd name="T85" fmla="*/ 3 h 375"/>
                <a:gd name="T86" fmla="*/ 107 w 611"/>
                <a:gd name="T87" fmla="*/ 6 h 375"/>
                <a:gd name="T88" fmla="*/ 93 w 611"/>
                <a:gd name="T89" fmla="*/ 10 h 375"/>
                <a:gd name="T90" fmla="*/ 81 w 611"/>
                <a:gd name="T91" fmla="*/ 18 h 375"/>
                <a:gd name="T92" fmla="*/ 67 w 611"/>
                <a:gd name="T93" fmla="*/ 26 h 375"/>
                <a:gd name="T94" fmla="*/ 56 w 611"/>
                <a:gd name="T95" fmla="*/ 34 h 375"/>
                <a:gd name="T96" fmla="*/ 45 w 611"/>
                <a:gd name="T97" fmla="*/ 45 h 375"/>
                <a:gd name="T98" fmla="*/ 34 w 611"/>
                <a:gd name="T99" fmla="*/ 55 h 375"/>
                <a:gd name="T100" fmla="*/ 27 w 611"/>
                <a:gd name="T101" fmla="*/ 68 h 375"/>
                <a:gd name="T102" fmla="*/ 19 w 611"/>
                <a:gd name="T103" fmla="*/ 80 h 375"/>
                <a:gd name="T104" fmla="*/ 13 w 611"/>
                <a:gd name="T105" fmla="*/ 94 h 375"/>
                <a:gd name="T106" fmla="*/ 6 w 611"/>
                <a:gd name="T107" fmla="*/ 108 h 375"/>
                <a:gd name="T108" fmla="*/ 3 w 611"/>
                <a:gd name="T109" fmla="*/ 122 h 375"/>
                <a:gd name="T110" fmla="*/ 0 w 611"/>
                <a:gd name="T111" fmla="*/ 138 h 375"/>
                <a:gd name="T112" fmla="*/ 0 w 611"/>
                <a:gd name="T113" fmla="*/ 153 h 375"/>
                <a:gd name="T114" fmla="*/ 0 w 611"/>
                <a:gd name="T115" fmla="*/ 375 h 375"/>
                <a:gd name="T116" fmla="*/ 611 w 611"/>
                <a:gd name="T117" fmla="*/ 3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1" h="375">
                  <a:moveTo>
                    <a:pt x="611" y="375"/>
                  </a:moveTo>
                  <a:lnTo>
                    <a:pt x="611" y="153"/>
                  </a:lnTo>
                  <a:lnTo>
                    <a:pt x="611" y="153"/>
                  </a:lnTo>
                  <a:lnTo>
                    <a:pt x="611" y="138"/>
                  </a:lnTo>
                  <a:lnTo>
                    <a:pt x="608" y="122"/>
                  </a:lnTo>
                  <a:lnTo>
                    <a:pt x="605" y="107"/>
                  </a:lnTo>
                  <a:lnTo>
                    <a:pt x="599" y="93"/>
                  </a:lnTo>
                  <a:lnTo>
                    <a:pt x="592" y="80"/>
                  </a:lnTo>
                  <a:lnTo>
                    <a:pt x="585" y="66"/>
                  </a:lnTo>
                  <a:lnTo>
                    <a:pt x="577" y="55"/>
                  </a:lnTo>
                  <a:lnTo>
                    <a:pt x="566" y="45"/>
                  </a:lnTo>
                  <a:lnTo>
                    <a:pt x="555" y="34"/>
                  </a:lnTo>
                  <a:lnTo>
                    <a:pt x="544" y="26"/>
                  </a:lnTo>
                  <a:lnTo>
                    <a:pt x="532" y="18"/>
                  </a:lnTo>
                  <a:lnTo>
                    <a:pt x="518" y="10"/>
                  </a:lnTo>
                  <a:lnTo>
                    <a:pt x="504" y="6"/>
                  </a:lnTo>
                  <a:lnTo>
                    <a:pt x="488" y="3"/>
                  </a:lnTo>
                  <a:lnTo>
                    <a:pt x="475" y="0"/>
                  </a:lnTo>
                  <a:lnTo>
                    <a:pt x="459" y="0"/>
                  </a:lnTo>
                  <a:lnTo>
                    <a:pt x="397" y="0"/>
                  </a:lnTo>
                  <a:lnTo>
                    <a:pt x="397" y="0"/>
                  </a:lnTo>
                  <a:lnTo>
                    <a:pt x="395" y="3"/>
                  </a:lnTo>
                  <a:lnTo>
                    <a:pt x="394" y="7"/>
                  </a:lnTo>
                  <a:lnTo>
                    <a:pt x="388" y="14"/>
                  </a:lnTo>
                  <a:lnTo>
                    <a:pt x="378" y="20"/>
                  </a:lnTo>
                  <a:lnTo>
                    <a:pt x="366" y="24"/>
                  </a:lnTo>
                  <a:lnTo>
                    <a:pt x="352" y="29"/>
                  </a:lnTo>
                  <a:lnTo>
                    <a:pt x="337" y="31"/>
                  </a:lnTo>
                  <a:lnTo>
                    <a:pt x="321" y="32"/>
                  </a:lnTo>
                  <a:lnTo>
                    <a:pt x="304" y="34"/>
                  </a:lnTo>
                  <a:lnTo>
                    <a:pt x="289" y="32"/>
                  </a:lnTo>
                  <a:lnTo>
                    <a:pt x="271" y="31"/>
                  </a:lnTo>
                  <a:lnTo>
                    <a:pt x="256" y="29"/>
                  </a:lnTo>
                  <a:lnTo>
                    <a:pt x="242" y="24"/>
                  </a:lnTo>
                  <a:lnTo>
                    <a:pt x="231" y="20"/>
                  </a:lnTo>
                  <a:lnTo>
                    <a:pt x="222" y="14"/>
                  </a:lnTo>
                  <a:lnTo>
                    <a:pt x="216" y="7"/>
                  </a:lnTo>
                  <a:lnTo>
                    <a:pt x="213" y="3"/>
                  </a:lnTo>
                  <a:lnTo>
                    <a:pt x="213" y="0"/>
                  </a:lnTo>
                  <a:lnTo>
                    <a:pt x="154" y="0"/>
                  </a:lnTo>
                  <a:lnTo>
                    <a:pt x="154" y="0"/>
                  </a:lnTo>
                  <a:lnTo>
                    <a:pt x="138" y="0"/>
                  </a:lnTo>
                  <a:lnTo>
                    <a:pt x="123" y="3"/>
                  </a:lnTo>
                  <a:lnTo>
                    <a:pt x="107" y="6"/>
                  </a:lnTo>
                  <a:lnTo>
                    <a:pt x="93" y="10"/>
                  </a:lnTo>
                  <a:lnTo>
                    <a:pt x="81" y="18"/>
                  </a:lnTo>
                  <a:lnTo>
                    <a:pt x="67" y="26"/>
                  </a:lnTo>
                  <a:lnTo>
                    <a:pt x="56" y="34"/>
                  </a:lnTo>
                  <a:lnTo>
                    <a:pt x="45" y="45"/>
                  </a:lnTo>
                  <a:lnTo>
                    <a:pt x="34" y="55"/>
                  </a:lnTo>
                  <a:lnTo>
                    <a:pt x="27" y="68"/>
                  </a:lnTo>
                  <a:lnTo>
                    <a:pt x="19" y="80"/>
                  </a:lnTo>
                  <a:lnTo>
                    <a:pt x="13" y="94"/>
                  </a:lnTo>
                  <a:lnTo>
                    <a:pt x="6" y="108"/>
                  </a:lnTo>
                  <a:lnTo>
                    <a:pt x="3" y="122"/>
                  </a:lnTo>
                  <a:lnTo>
                    <a:pt x="0" y="138"/>
                  </a:lnTo>
                  <a:lnTo>
                    <a:pt x="0" y="153"/>
                  </a:lnTo>
                  <a:lnTo>
                    <a:pt x="0" y="375"/>
                  </a:lnTo>
                  <a:lnTo>
                    <a:pt x="611" y="375"/>
                  </a:lnTo>
                  <a:close/>
                </a:path>
              </a:pathLst>
            </a:custGeom>
            <a:solidFill>
              <a:srgbClr val="2B70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9" name="Freeform 107">
              <a:extLst>
                <a:ext uri="{FF2B5EF4-FFF2-40B4-BE49-F238E27FC236}">
                  <a16:creationId xmlns:a16="http://schemas.microsoft.com/office/drawing/2014/main" id="{E89B42FA-6195-4B55-AF0A-AB7338F05D36}"/>
                </a:ext>
              </a:extLst>
            </p:cNvPr>
            <p:cNvSpPr>
              <a:spLocks/>
            </p:cNvSpPr>
            <p:nvPr/>
          </p:nvSpPr>
          <p:spPr bwMode="auto">
            <a:xfrm>
              <a:off x="7839578" y="2955623"/>
              <a:ext cx="657851" cy="403754"/>
            </a:xfrm>
            <a:custGeom>
              <a:avLst/>
              <a:gdLst>
                <a:gd name="T0" fmla="*/ 611 w 611"/>
                <a:gd name="T1" fmla="*/ 375 h 375"/>
                <a:gd name="T2" fmla="*/ 611 w 611"/>
                <a:gd name="T3" fmla="*/ 153 h 375"/>
                <a:gd name="T4" fmla="*/ 611 w 611"/>
                <a:gd name="T5" fmla="*/ 153 h 375"/>
                <a:gd name="T6" fmla="*/ 611 w 611"/>
                <a:gd name="T7" fmla="*/ 138 h 375"/>
                <a:gd name="T8" fmla="*/ 608 w 611"/>
                <a:gd name="T9" fmla="*/ 122 h 375"/>
                <a:gd name="T10" fmla="*/ 605 w 611"/>
                <a:gd name="T11" fmla="*/ 107 h 375"/>
                <a:gd name="T12" fmla="*/ 599 w 611"/>
                <a:gd name="T13" fmla="*/ 93 h 375"/>
                <a:gd name="T14" fmla="*/ 592 w 611"/>
                <a:gd name="T15" fmla="*/ 80 h 375"/>
                <a:gd name="T16" fmla="*/ 585 w 611"/>
                <a:gd name="T17" fmla="*/ 66 h 375"/>
                <a:gd name="T18" fmla="*/ 577 w 611"/>
                <a:gd name="T19" fmla="*/ 55 h 375"/>
                <a:gd name="T20" fmla="*/ 566 w 611"/>
                <a:gd name="T21" fmla="*/ 45 h 375"/>
                <a:gd name="T22" fmla="*/ 555 w 611"/>
                <a:gd name="T23" fmla="*/ 34 h 375"/>
                <a:gd name="T24" fmla="*/ 544 w 611"/>
                <a:gd name="T25" fmla="*/ 26 h 375"/>
                <a:gd name="T26" fmla="*/ 532 w 611"/>
                <a:gd name="T27" fmla="*/ 18 h 375"/>
                <a:gd name="T28" fmla="*/ 518 w 611"/>
                <a:gd name="T29" fmla="*/ 10 h 375"/>
                <a:gd name="T30" fmla="*/ 504 w 611"/>
                <a:gd name="T31" fmla="*/ 6 h 375"/>
                <a:gd name="T32" fmla="*/ 488 w 611"/>
                <a:gd name="T33" fmla="*/ 3 h 375"/>
                <a:gd name="T34" fmla="*/ 475 w 611"/>
                <a:gd name="T35" fmla="*/ 0 h 375"/>
                <a:gd name="T36" fmla="*/ 459 w 611"/>
                <a:gd name="T37" fmla="*/ 0 h 375"/>
                <a:gd name="T38" fmla="*/ 397 w 611"/>
                <a:gd name="T39" fmla="*/ 0 h 375"/>
                <a:gd name="T40" fmla="*/ 397 w 611"/>
                <a:gd name="T41" fmla="*/ 0 h 375"/>
                <a:gd name="T42" fmla="*/ 395 w 611"/>
                <a:gd name="T43" fmla="*/ 3 h 375"/>
                <a:gd name="T44" fmla="*/ 394 w 611"/>
                <a:gd name="T45" fmla="*/ 7 h 375"/>
                <a:gd name="T46" fmla="*/ 388 w 611"/>
                <a:gd name="T47" fmla="*/ 14 h 375"/>
                <a:gd name="T48" fmla="*/ 378 w 611"/>
                <a:gd name="T49" fmla="*/ 20 h 375"/>
                <a:gd name="T50" fmla="*/ 366 w 611"/>
                <a:gd name="T51" fmla="*/ 24 h 375"/>
                <a:gd name="T52" fmla="*/ 352 w 611"/>
                <a:gd name="T53" fmla="*/ 29 h 375"/>
                <a:gd name="T54" fmla="*/ 337 w 611"/>
                <a:gd name="T55" fmla="*/ 31 h 375"/>
                <a:gd name="T56" fmla="*/ 321 w 611"/>
                <a:gd name="T57" fmla="*/ 32 h 375"/>
                <a:gd name="T58" fmla="*/ 304 w 611"/>
                <a:gd name="T59" fmla="*/ 34 h 375"/>
                <a:gd name="T60" fmla="*/ 289 w 611"/>
                <a:gd name="T61" fmla="*/ 32 h 375"/>
                <a:gd name="T62" fmla="*/ 271 w 611"/>
                <a:gd name="T63" fmla="*/ 31 h 375"/>
                <a:gd name="T64" fmla="*/ 256 w 611"/>
                <a:gd name="T65" fmla="*/ 29 h 375"/>
                <a:gd name="T66" fmla="*/ 242 w 611"/>
                <a:gd name="T67" fmla="*/ 24 h 375"/>
                <a:gd name="T68" fmla="*/ 231 w 611"/>
                <a:gd name="T69" fmla="*/ 20 h 375"/>
                <a:gd name="T70" fmla="*/ 222 w 611"/>
                <a:gd name="T71" fmla="*/ 14 h 375"/>
                <a:gd name="T72" fmla="*/ 216 w 611"/>
                <a:gd name="T73" fmla="*/ 7 h 375"/>
                <a:gd name="T74" fmla="*/ 213 w 611"/>
                <a:gd name="T75" fmla="*/ 3 h 375"/>
                <a:gd name="T76" fmla="*/ 213 w 611"/>
                <a:gd name="T77" fmla="*/ 0 h 375"/>
                <a:gd name="T78" fmla="*/ 154 w 611"/>
                <a:gd name="T79" fmla="*/ 0 h 375"/>
                <a:gd name="T80" fmla="*/ 154 w 611"/>
                <a:gd name="T81" fmla="*/ 0 h 375"/>
                <a:gd name="T82" fmla="*/ 138 w 611"/>
                <a:gd name="T83" fmla="*/ 0 h 375"/>
                <a:gd name="T84" fmla="*/ 123 w 611"/>
                <a:gd name="T85" fmla="*/ 3 h 375"/>
                <a:gd name="T86" fmla="*/ 107 w 611"/>
                <a:gd name="T87" fmla="*/ 6 h 375"/>
                <a:gd name="T88" fmla="*/ 93 w 611"/>
                <a:gd name="T89" fmla="*/ 10 h 375"/>
                <a:gd name="T90" fmla="*/ 81 w 611"/>
                <a:gd name="T91" fmla="*/ 18 h 375"/>
                <a:gd name="T92" fmla="*/ 67 w 611"/>
                <a:gd name="T93" fmla="*/ 26 h 375"/>
                <a:gd name="T94" fmla="*/ 56 w 611"/>
                <a:gd name="T95" fmla="*/ 34 h 375"/>
                <a:gd name="T96" fmla="*/ 45 w 611"/>
                <a:gd name="T97" fmla="*/ 45 h 375"/>
                <a:gd name="T98" fmla="*/ 34 w 611"/>
                <a:gd name="T99" fmla="*/ 55 h 375"/>
                <a:gd name="T100" fmla="*/ 27 w 611"/>
                <a:gd name="T101" fmla="*/ 68 h 375"/>
                <a:gd name="T102" fmla="*/ 19 w 611"/>
                <a:gd name="T103" fmla="*/ 80 h 375"/>
                <a:gd name="T104" fmla="*/ 13 w 611"/>
                <a:gd name="T105" fmla="*/ 94 h 375"/>
                <a:gd name="T106" fmla="*/ 6 w 611"/>
                <a:gd name="T107" fmla="*/ 108 h 375"/>
                <a:gd name="T108" fmla="*/ 3 w 611"/>
                <a:gd name="T109" fmla="*/ 122 h 375"/>
                <a:gd name="T110" fmla="*/ 0 w 611"/>
                <a:gd name="T111" fmla="*/ 138 h 375"/>
                <a:gd name="T112" fmla="*/ 0 w 611"/>
                <a:gd name="T113" fmla="*/ 153 h 375"/>
                <a:gd name="T114" fmla="*/ 0 w 611"/>
                <a:gd name="T115" fmla="*/ 375 h 375"/>
                <a:gd name="T116" fmla="*/ 611 w 611"/>
                <a:gd name="T117" fmla="*/ 3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1" h="375">
                  <a:moveTo>
                    <a:pt x="611" y="375"/>
                  </a:moveTo>
                  <a:lnTo>
                    <a:pt x="611" y="153"/>
                  </a:lnTo>
                  <a:lnTo>
                    <a:pt x="611" y="153"/>
                  </a:lnTo>
                  <a:lnTo>
                    <a:pt x="611" y="138"/>
                  </a:lnTo>
                  <a:lnTo>
                    <a:pt x="608" y="122"/>
                  </a:lnTo>
                  <a:lnTo>
                    <a:pt x="605" y="107"/>
                  </a:lnTo>
                  <a:lnTo>
                    <a:pt x="599" y="93"/>
                  </a:lnTo>
                  <a:lnTo>
                    <a:pt x="592" y="80"/>
                  </a:lnTo>
                  <a:lnTo>
                    <a:pt x="585" y="66"/>
                  </a:lnTo>
                  <a:lnTo>
                    <a:pt x="577" y="55"/>
                  </a:lnTo>
                  <a:lnTo>
                    <a:pt x="566" y="45"/>
                  </a:lnTo>
                  <a:lnTo>
                    <a:pt x="555" y="34"/>
                  </a:lnTo>
                  <a:lnTo>
                    <a:pt x="544" y="26"/>
                  </a:lnTo>
                  <a:lnTo>
                    <a:pt x="532" y="18"/>
                  </a:lnTo>
                  <a:lnTo>
                    <a:pt x="518" y="10"/>
                  </a:lnTo>
                  <a:lnTo>
                    <a:pt x="504" y="6"/>
                  </a:lnTo>
                  <a:lnTo>
                    <a:pt x="488" y="3"/>
                  </a:lnTo>
                  <a:lnTo>
                    <a:pt x="475" y="0"/>
                  </a:lnTo>
                  <a:lnTo>
                    <a:pt x="459" y="0"/>
                  </a:lnTo>
                  <a:lnTo>
                    <a:pt x="397" y="0"/>
                  </a:lnTo>
                  <a:lnTo>
                    <a:pt x="397" y="0"/>
                  </a:lnTo>
                  <a:lnTo>
                    <a:pt x="395" y="3"/>
                  </a:lnTo>
                  <a:lnTo>
                    <a:pt x="394" y="7"/>
                  </a:lnTo>
                  <a:lnTo>
                    <a:pt x="388" y="14"/>
                  </a:lnTo>
                  <a:lnTo>
                    <a:pt x="378" y="20"/>
                  </a:lnTo>
                  <a:lnTo>
                    <a:pt x="366" y="24"/>
                  </a:lnTo>
                  <a:lnTo>
                    <a:pt x="352" y="29"/>
                  </a:lnTo>
                  <a:lnTo>
                    <a:pt x="337" y="31"/>
                  </a:lnTo>
                  <a:lnTo>
                    <a:pt x="321" y="32"/>
                  </a:lnTo>
                  <a:lnTo>
                    <a:pt x="304" y="34"/>
                  </a:lnTo>
                  <a:lnTo>
                    <a:pt x="289" y="32"/>
                  </a:lnTo>
                  <a:lnTo>
                    <a:pt x="271" y="31"/>
                  </a:lnTo>
                  <a:lnTo>
                    <a:pt x="256" y="29"/>
                  </a:lnTo>
                  <a:lnTo>
                    <a:pt x="242" y="24"/>
                  </a:lnTo>
                  <a:lnTo>
                    <a:pt x="231" y="20"/>
                  </a:lnTo>
                  <a:lnTo>
                    <a:pt x="222" y="14"/>
                  </a:lnTo>
                  <a:lnTo>
                    <a:pt x="216" y="7"/>
                  </a:lnTo>
                  <a:lnTo>
                    <a:pt x="213" y="3"/>
                  </a:lnTo>
                  <a:lnTo>
                    <a:pt x="213" y="0"/>
                  </a:lnTo>
                  <a:lnTo>
                    <a:pt x="154" y="0"/>
                  </a:lnTo>
                  <a:lnTo>
                    <a:pt x="154" y="0"/>
                  </a:lnTo>
                  <a:lnTo>
                    <a:pt x="138" y="0"/>
                  </a:lnTo>
                  <a:lnTo>
                    <a:pt x="123" y="3"/>
                  </a:lnTo>
                  <a:lnTo>
                    <a:pt x="107" y="6"/>
                  </a:lnTo>
                  <a:lnTo>
                    <a:pt x="93" y="10"/>
                  </a:lnTo>
                  <a:lnTo>
                    <a:pt x="81" y="18"/>
                  </a:lnTo>
                  <a:lnTo>
                    <a:pt x="67" y="26"/>
                  </a:lnTo>
                  <a:lnTo>
                    <a:pt x="56" y="34"/>
                  </a:lnTo>
                  <a:lnTo>
                    <a:pt x="45" y="45"/>
                  </a:lnTo>
                  <a:lnTo>
                    <a:pt x="34" y="55"/>
                  </a:lnTo>
                  <a:lnTo>
                    <a:pt x="27" y="68"/>
                  </a:lnTo>
                  <a:lnTo>
                    <a:pt x="19" y="80"/>
                  </a:lnTo>
                  <a:lnTo>
                    <a:pt x="13" y="94"/>
                  </a:lnTo>
                  <a:lnTo>
                    <a:pt x="6" y="108"/>
                  </a:lnTo>
                  <a:lnTo>
                    <a:pt x="3" y="122"/>
                  </a:lnTo>
                  <a:lnTo>
                    <a:pt x="0" y="138"/>
                  </a:lnTo>
                  <a:lnTo>
                    <a:pt x="0" y="153"/>
                  </a:lnTo>
                  <a:lnTo>
                    <a:pt x="0" y="375"/>
                  </a:lnTo>
                  <a:lnTo>
                    <a:pt x="611" y="3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0" name="Rectangle 108">
              <a:extLst>
                <a:ext uri="{FF2B5EF4-FFF2-40B4-BE49-F238E27FC236}">
                  <a16:creationId xmlns:a16="http://schemas.microsoft.com/office/drawing/2014/main" id="{D25724A3-6CFE-491C-B37A-4695AAAED775}"/>
                </a:ext>
              </a:extLst>
            </p:cNvPr>
            <p:cNvSpPr>
              <a:spLocks noChangeArrowheads="1"/>
            </p:cNvSpPr>
            <p:nvPr/>
          </p:nvSpPr>
          <p:spPr bwMode="auto">
            <a:xfrm>
              <a:off x="8339157" y="3359377"/>
              <a:ext cx="43067" cy="2153"/>
            </a:xfrm>
            <a:prstGeom prst="rect">
              <a:avLst/>
            </a:prstGeom>
            <a:solidFill>
              <a:srgbClr val="AFAD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1" name="Rectangle 109">
              <a:extLst>
                <a:ext uri="{FF2B5EF4-FFF2-40B4-BE49-F238E27FC236}">
                  <a16:creationId xmlns:a16="http://schemas.microsoft.com/office/drawing/2014/main" id="{11FC5E8D-F7FC-4889-AA25-DFFABDEF2EDC}"/>
                </a:ext>
              </a:extLst>
            </p:cNvPr>
            <p:cNvSpPr>
              <a:spLocks noChangeArrowheads="1"/>
            </p:cNvSpPr>
            <p:nvPr/>
          </p:nvSpPr>
          <p:spPr bwMode="auto">
            <a:xfrm>
              <a:off x="8339157" y="3359377"/>
              <a:ext cx="43067" cy="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2" name="Freeform 110">
              <a:extLst>
                <a:ext uri="{FF2B5EF4-FFF2-40B4-BE49-F238E27FC236}">
                  <a16:creationId xmlns:a16="http://schemas.microsoft.com/office/drawing/2014/main" id="{198DEA1A-08BB-4680-9C79-E372A64092AD}"/>
                </a:ext>
              </a:extLst>
            </p:cNvPr>
            <p:cNvSpPr>
              <a:spLocks/>
            </p:cNvSpPr>
            <p:nvPr/>
          </p:nvSpPr>
          <p:spPr bwMode="auto">
            <a:xfrm>
              <a:off x="8339157" y="3253863"/>
              <a:ext cx="43067" cy="105514"/>
            </a:xfrm>
            <a:custGeom>
              <a:avLst/>
              <a:gdLst>
                <a:gd name="T0" fmla="*/ 40 w 40"/>
                <a:gd name="T1" fmla="*/ 0 h 98"/>
                <a:gd name="T2" fmla="*/ 40 w 40"/>
                <a:gd name="T3" fmla="*/ 0 h 98"/>
                <a:gd name="T4" fmla="*/ 34 w 40"/>
                <a:gd name="T5" fmla="*/ 14 h 98"/>
                <a:gd name="T6" fmla="*/ 24 w 40"/>
                <a:gd name="T7" fmla="*/ 28 h 98"/>
                <a:gd name="T8" fmla="*/ 14 w 40"/>
                <a:gd name="T9" fmla="*/ 39 h 98"/>
                <a:gd name="T10" fmla="*/ 0 w 40"/>
                <a:gd name="T11" fmla="*/ 50 h 98"/>
                <a:gd name="T12" fmla="*/ 0 w 40"/>
                <a:gd name="T13" fmla="*/ 98 h 98"/>
                <a:gd name="T14" fmla="*/ 40 w 40"/>
                <a:gd name="T15" fmla="*/ 98 h 98"/>
                <a:gd name="T16" fmla="*/ 40 w 40"/>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98">
                  <a:moveTo>
                    <a:pt x="40" y="0"/>
                  </a:moveTo>
                  <a:lnTo>
                    <a:pt x="40" y="0"/>
                  </a:lnTo>
                  <a:lnTo>
                    <a:pt x="34" y="14"/>
                  </a:lnTo>
                  <a:lnTo>
                    <a:pt x="24" y="28"/>
                  </a:lnTo>
                  <a:lnTo>
                    <a:pt x="14" y="39"/>
                  </a:lnTo>
                  <a:lnTo>
                    <a:pt x="0" y="50"/>
                  </a:lnTo>
                  <a:lnTo>
                    <a:pt x="0" y="98"/>
                  </a:lnTo>
                  <a:lnTo>
                    <a:pt x="40" y="98"/>
                  </a:lnTo>
                  <a:lnTo>
                    <a:pt x="40" y="0"/>
                  </a:lnTo>
                  <a:close/>
                </a:path>
              </a:pathLst>
            </a:custGeom>
            <a:solidFill>
              <a:srgbClr val="216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3" name="Freeform 111">
              <a:extLst>
                <a:ext uri="{FF2B5EF4-FFF2-40B4-BE49-F238E27FC236}">
                  <a16:creationId xmlns:a16="http://schemas.microsoft.com/office/drawing/2014/main" id="{2BFAC3F7-0D60-480F-A748-1142B9AC0B8E}"/>
                </a:ext>
              </a:extLst>
            </p:cNvPr>
            <p:cNvSpPr>
              <a:spLocks/>
            </p:cNvSpPr>
            <p:nvPr/>
          </p:nvSpPr>
          <p:spPr bwMode="auto">
            <a:xfrm>
              <a:off x="8339157" y="3253863"/>
              <a:ext cx="43067" cy="105514"/>
            </a:xfrm>
            <a:custGeom>
              <a:avLst/>
              <a:gdLst>
                <a:gd name="T0" fmla="*/ 40 w 40"/>
                <a:gd name="T1" fmla="*/ 0 h 98"/>
                <a:gd name="T2" fmla="*/ 40 w 40"/>
                <a:gd name="T3" fmla="*/ 0 h 98"/>
                <a:gd name="T4" fmla="*/ 34 w 40"/>
                <a:gd name="T5" fmla="*/ 14 h 98"/>
                <a:gd name="T6" fmla="*/ 24 w 40"/>
                <a:gd name="T7" fmla="*/ 28 h 98"/>
                <a:gd name="T8" fmla="*/ 14 w 40"/>
                <a:gd name="T9" fmla="*/ 39 h 98"/>
                <a:gd name="T10" fmla="*/ 0 w 40"/>
                <a:gd name="T11" fmla="*/ 50 h 98"/>
                <a:gd name="T12" fmla="*/ 0 w 40"/>
                <a:gd name="T13" fmla="*/ 98 h 98"/>
                <a:gd name="T14" fmla="*/ 40 w 40"/>
                <a:gd name="T15" fmla="*/ 98 h 98"/>
                <a:gd name="T16" fmla="*/ 40 w 40"/>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98">
                  <a:moveTo>
                    <a:pt x="40" y="0"/>
                  </a:moveTo>
                  <a:lnTo>
                    <a:pt x="40" y="0"/>
                  </a:lnTo>
                  <a:lnTo>
                    <a:pt x="34" y="14"/>
                  </a:lnTo>
                  <a:lnTo>
                    <a:pt x="24" y="28"/>
                  </a:lnTo>
                  <a:lnTo>
                    <a:pt x="14" y="39"/>
                  </a:lnTo>
                  <a:lnTo>
                    <a:pt x="0" y="50"/>
                  </a:lnTo>
                  <a:lnTo>
                    <a:pt x="0" y="98"/>
                  </a:lnTo>
                  <a:lnTo>
                    <a:pt x="40" y="98"/>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4" name="Freeform 112">
              <a:extLst>
                <a:ext uri="{FF2B5EF4-FFF2-40B4-BE49-F238E27FC236}">
                  <a16:creationId xmlns:a16="http://schemas.microsoft.com/office/drawing/2014/main" id="{FE1CF8C8-199A-489A-8F1A-839DDF6DF5D3}"/>
                </a:ext>
              </a:extLst>
            </p:cNvPr>
            <p:cNvSpPr>
              <a:spLocks/>
            </p:cNvSpPr>
            <p:nvPr/>
          </p:nvSpPr>
          <p:spPr bwMode="auto">
            <a:xfrm>
              <a:off x="7981700" y="2474348"/>
              <a:ext cx="361764" cy="576022"/>
            </a:xfrm>
            <a:custGeom>
              <a:avLst/>
              <a:gdLst>
                <a:gd name="T0" fmla="*/ 336 w 336"/>
                <a:gd name="T1" fmla="*/ 216 h 535"/>
                <a:gd name="T2" fmla="*/ 333 w 336"/>
                <a:gd name="T3" fmla="*/ 172 h 535"/>
                <a:gd name="T4" fmla="*/ 324 w 336"/>
                <a:gd name="T5" fmla="*/ 132 h 535"/>
                <a:gd name="T6" fmla="*/ 308 w 336"/>
                <a:gd name="T7" fmla="*/ 96 h 535"/>
                <a:gd name="T8" fmla="*/ 288 w 336"/>
                <a:gd name="T9" fmla="*/ 63 h 535"/>
                <a:gd name="T10" fmla="*/ 263 w 336"/>
                <a:gd name="T11" fmla="*/ 37 h 535"/>
                <a:gd name="T12" fmla="*/ 234 w 336"/>
                <a:gd name="T13" fmla="*/ 17 h 535"/>
                <a:gd name="T14" fmla="*/ 203 w 336"/>
                <a:gd name="T15" fmla="*/ 5 h 535"/>
                <a:gd name="T16" fmla="*/ 169 w 336"/>
                <a:gd name="T17" fmla="*/ 0 h 535"/>
                <a:gd name="T18" fmla="*/ 152 w 336"/>
                <a:gd name="T19" fmla="*/ 1 h 535"/>
                <a:gd name="T20" fmla="*/ 119 w 336"/>
                <a:gd name="T21" fmla="*/ 11 h 535"/>
                <a:gd name="T22" fmla="*/ 88 w 336"/>
                <a:gd name="T23" fmla="*/ 26 h 535"/>
                <a:gd name="T24" fmla="*/ 62 w 336"/>
                <a:gd name="T25" fmla="*/ 50 h 535"/>
                <a:gd name="T26" fmla="*/ 39 w 336"/>
                <a:gd name="T27" fmla="*/ 79 h 535"/>
                <a:gd name="T28" fmla="*/ 20 w 336"/>
                <a:gd name="T29" fmla="*/ 113 h 535"/>
                <a:gd name="T30" fmla="*/ 8 w 336"/>
                <a:gd name="T31" fmla="*/ 152 h 535"/>
                <a:gd name="T32" fmla="*/ 2 w 336"/>
                <a:gd name="T33" fmla="*/ 194 h 535"/>
                <a:gd name="T34" fmla="*/ 0 w 336"/>
                <a:gd name="T35" fmla="*/ 216 h 535"/>
                <a:gd name="T36" fmla="*/ 6 w 336"/>
                <a:gd name="T37" fmla="*/ 273 h 535"/>
                <a:gd name="T38" fmla="*/ 23 w 336"/>
                <a:gd name="T39" fmla="*/ 324 h 535"/>
                <a:gd name="T40" fmla="*/ 50 w 336"/>
                <a:gd name="T41" fmla="*/ 368 h 535"/>
                <a:gd name="T42" fmla="*/ 82 w 336"/>
                <a:gd name="T43" fmla="*/ 402 h 535"/>
                <a:gd name="T44" fmla="*/ 82 w 336"/>
                <a:gd name="T45" fmla="*/ 445 h 535"/>
                <a:gd name="T46" fmla="*/ 84 w 336"/>
                <a:gd name="T47" fmla="*/ 464 h 535"/>
                <a:gd name="T48" fmla="*/ 98 w 336"/>
                <a:gd name="T49" fmla="*/ 496 h 535"/>
                <a:gd name="T50" fmla="*/ 122 w 336"/>
                <a:gd name="T51" fmla="*/ 520 h 535"/>
                <a:gd name="T52" fmla="*/ 155 w 336"/>
                <a:gd name="T53" fmla="*/ 533 h 535"/>
                <a:gd name="T54" fmla="*/ 172 w 336"/>
                <a:gd name="T55" fmla="*/ 535 h 535"/>
                <a:gd name="T56" fmla="*/ 181 w 336"/>
                <a:gd name="T57" fmla="*/ 535 h 535"/>
                <a:gd name="T58" fmla="*/ 208 w 336"/>
                <a:gd name="T59" fmla="*/ 529 h 535"/>
                <a:gd name="T60" fmla="*/ 237 w 336"/>
                <a:gd name="T61" fmla="*/ 509 h 535"/>
                <a:gd name="T62" fmla="*/ 256 w 336"/>
                <a:gd name="T63" fmla="*/ 481 h 535"/>
                <a:gd name="T64" fmla="*/ 262 w 336"/>
                <a:gd name="T65" fmla="*/ 454 h 535"/>
                <a:gd name="T66" fmla="*/ 263 w 336"/>
                <a:gd name="T67" fmla="*/ 394 h 535"/>
                <a:gd name="T68" fmla="*/ 279 w 336"/>
                <a:gd name="T69" fmla="*/ 378 h 535"/>
                <a:gd name="T70" fmla="*/ 305 w 336"/>
                <a:gd name="T71" fmla="*/ 341 h 535"/>
                <a:gd name="T72" fmla="*/ 325 w 336"/>
                <a:gd name="T73" fmla="*/ 295 h 535"/>
                <a:gd name="T74" fmla="*/ 335 w 336"/>
                <a:gd name="T75" fmla="*/ 243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6" h="535">
                  <a:moveTo>
                    <a:pt x="336" y="216"/>
                  </a:moveTo>
                  <a:lnTo>
                    <a:pt x="336" y="216"/>
                  </a:lnTo>
                  <a:lnTo>
                    <a:pt x="336" y="194"/>
                  </a:lnTo>
                  <a:lnTo>
                    <a:pt x="333" y="172"/>
                  </a:lnTo>
                  <a:lnTo>
                    <a:pt x="329" y="152"/>
                  </a:lnTo>
                  <a:lnTo>
                    <a:pt x="324" y="132"/>
                  </a:lnTo>
                  <a:lnTo>
                    <a:pt x="316" y="113"/>
                  </a:lnTo>
                  <a:lnTo>
                    <a:pt x="308" y="96"/>
                  </a:lnTo>
                  <a:lnTo>
                    <a:pt x="299" y="79"/>
                  </a:lnTo>
                  <a:lnTo>
                    <a:pt x="288" y="63"/>
                  </a:lnTo>
                  <a:lnTo>
                    <a:pt x="276" y="50"/>
                  </a:lnTo>
                  <a:lnTo>
                    <a:pt x="263" y="37"/>
                  </a:lnTo>
                  <a:lnTo>
                    <a:pt x="250" y="26"/>
                  </a:lnTo>
                  <a:lnTo>
                    <a:pt x="234" y="17"/>
                  </a:lnTo>
                  <a:lnTo>
                    <a:pt x="219" y="11"/>
                  </a:lnTo>
                  <a:lnTo>
                    <a:pt x="203" y="5"/>
                  </a:lnTo>
                  <a:lnTo>
                    <a:pt x="186" y="1"/>
                  </a:lnTo>
                  <a:lnTo>
                    <a:pt x="169" y="0"/>
                  </a:lnTo>
                  <a:lnTo>
                    <a:pt x="169" y="0"/>
                  </a:lnTo>
                  <a:lnTo>
                    <a:pt x="152" y="1"/>
                  </a:lnTo>
                  <a:lnTo>
                    <a:pt x="135" y="5"/>
                  </a:lnTo>
                  <a:lnTo>
                    <a:pt x="119" y="11"/>
                  </a:lnTo>
                  <a:lnTo>
                    <a:pt x="104" y="17"/>
                  </a:lnTo>
                  <a:lnTo>
                    <a:pt x="88" y="26"/>
                  </a:lnTo>
                  <a:lnTo>
                    <a:pt x="74" y="37"/>
                  </a:lnTo>
                  <a:lnTo>
                    <a:pt x="62" y="50"/>
                  </a:lnTo>
                  <a:lnTo>
                    <a:pt x="50" y="63"/>
                  </a:lnTo>
                  <a:lnTo>
                    <a:pt x="39" y="79"/>
                  </a:lnTo>
                  <a:lnTo>
                    <a:pt x="29" y="96"/>
                  </a:lnTo>
                  <a:lnTo>
                    <a:pt x="20" y="113"/>
                  </a:lnTo>
                  <a:lnTo>
                    <a:pt x="14" y="132"/>
                  </a:lnTo>
                  <a:lnTo>
                    <a:pt x="8" y="152"/>
                  </a:lnTo>
                  <a:lnTo>
                    <a:pt x="5" y="172"/>
                  </a:lnTo>
                  <a:lnTo>
                    <a:pt x="2" y="194"/>
                  </a:lnTo>
                  <a:lnTo>
                    <a:pt x="0" y="216"/>
                  </a:lnTo>
                  <a:lnTo>
                    <a:pt x="0" y="216"/>
                  </a:lnTo>
                  <a:lnTo>
                    <a:pt x="2" y="245"/>
                  </a:lnTo>
                  <a:lnTo>
                    <a:pt x="6" y="273"/>
                  </a:lnTo>
                  <a:lnTo>
                    <a:pt x="14" y="299"/>
                  </a:lnTo>
                  <a:lnTo>
                    <a:pt x="23" y="324"/>
                  </a:lnTo>
                  <a:lnTo>
                    <a:pt x="36" y="347"/>
                  </a:lnTo>
                  <a:lnTo>
                    <a:pt x="50" y="368"/>
                  </a:lnTo>
                  <a:lnTo>
                    <a:pt x="65" y="386"/>
                  </a:lnTo>
                  <a:lnTo>
                    <a:pt x="82" y="402"/>
                  </a:lnTo>
                  <a:lnTo>
                    <a:pt x="82" y="445"/>
                  </a:lnTo>
                  <a:lnTo>
                    <a:pt x="82" y="445"/>
                  </a:lnTo>
                  <a:lnTo>
                    <a:pt x="82" y="454"/>
                  </a:lnTo>
                  <a:lnTo>
                    <a:pt x="84" y="464"/>
                  </a:lnTo>
                  <a:lnTo>
                    <a:pt x="90" y="481"/>
                  </a:lnTo>
                  <a:lnTo>
                    <a:pt x="98" y="496"/>
                  </a:lnTo>
                  <a:lnTo>
                    <a:pt x="108" y="509"/>
                  </a:lnTo>
                  <a:lnTo>
                    <a:pt x="122" y="520"/>
                  </a:lnTo>
                  <a:lnTo>
                    <a:pt x="138" y="529"/>
                  </a:lnTo>
                  <a:lnTo>
                    <a:pt x="155" y="533"/>
                  </a:lnTo>
                  <a:lnTo>
                    <a:pt x="163" y="535"/>
                  </a:lnTo>
                  <a:lnTo>
                    <a:pt x="172" y="535"/>
                  </a:lnTo>
                  <a:lnTo>
                    <a:pt x="172" y="535"/>
                  </a:lnTo>
                  <a:lnTo>
                    <a:pt x="181" y="535"/>
                  </a:lnTo>
                  <a:lnTo>
                    <a:pt x="191" y="533"/>
                  </a:lnTo>
                  <a:lnTo>
                    <a:pt x="208" y="529"/>
                  </a:lnTo>
                  <a:lnTo>
                    <a:pt x="223" y="520"/>
                  </a:lnTo>
                  <a:lnTo>
                    <a:pt x="237" y="509"/>
                  </a:lnTo>
                  <a:lnTo>
                    <a:pt x="248" y="496"/>
                  </a:lnTo>
                  <a:lnTo>
                    <a:pt x="256" y="481"/>
                  </a:lnTo>
                  <a:lnTo>
                    <a:pt x="262" y="464"/>
                  </a:lnTo>
                  <a:lnTo>
                    <a:pt x="262" y="454"/>
                  </a:lnTo>
                  <a:lnTo>
                    <a:pt x="263" y="445"/>
                  </a:lnTo>
                  <a:lnTo>
                    <a:pt x="263" y="394"/>
                  </a:lnTo>
                  <a:lnTo>
                    <a:pt x="263" y="394"/>
                  </a:lnTo>
                  <a:lnTo>
                    <a:pt x="279" y="378"/>
                  </a:lnTo>
                  <a:lnTo>
                    <a:pt x="293" y="361"/>
                  </a:lnTo>
                  <a:lnTo>
                    <a:pt x="305" y="341"/>
                  </a:lnTo>
                  <a:lnTo>
                    <a:pt x="316" y="319"/>
                  </a:lnTo>
                  <a:lnTo>
                    <a:pt x="325" y="295"/>
                  </a:lnTo>
                  <a:lnTo>
                    <a:pt x="332" y="270"/>
                  </a:lnTo>
                  <a:lnTo>
                    <a:pt x="335" y="243"/>
                  </a:lnTo>
                  <a:lnTo>
                    <a:pt x="336" y="216"/>
                  </a:lnTo>
                  <a:close/>
                </a:path>
              </a:pathLst>
            </a:custGeom>
            <a:solidFill>
              <a:srgbClr val="4A32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5" name="Freeform 113">
              <a:extLst>
                <a:ext uri="{FF2B5EF4-FFF2-40B4-BE49-F238E27FC236}">
                  <a16:creationId xmlns:a16="http://schemas.microsoft.com/office/drawing/2014/main" id="{43FD2820-F8FF-4AE5-8A09-FE4FCE82D9F3}"/>
                </a:ext>
              </a:extLst>
            </p:cNvPr>
            <p:cNvSpPr>
              <a:spLocks/>
            </p:cNvSpPr>
            <p:nvPr/>
          </p:nvSpPr>
          <p:spPr bwMode="auto">
            <a:xfrm>
              <a:off x="7981700" y="2474348"/>
              <a:ext cx="361764" cy="576022"/>
            </a:xfrm>
            <a:custGeom>
              <a:avLst/>
              <a:gdLst>
                <a:gd name="T0" fmla="*/ 336 w 336"/>
                <a:gd name="T1" fmla="*/ 216 h 535"/>
                <a:gd name="T2" fmla="*/ 333 w 336"/>
                <a:gd name="T3" fmla="*/ 172 h 535"/>
                <a:gd name="T4" fmla="*/ 324 w 336"/>
                <a:gd name="T5" fmla="*/ 132 h 535"/>
                <a:gd name="T6" fmla="*/ 308 w 336"/>
                <a:gd name="T7" fmla="*/ 96 h 535"/>
                <a:gd name="T8" fmla="*/ 288 w 336"/>
                <a:gd name="T9" fmla="*/ 63 h 535"/>
                <a:gd name="T10" fmla="*/ 263 w 336"/>
                <a:gd name="T11" fmla="*/ 37 h 535"/>
                <a:gd name="T12" fmla="*/ 234 w 336"/>
                <a:gd name="T13" fmla="*/ 17 h 535"/>
                <a:gd name="T14" fmla="*/ 203 w 336"/>
                <a:gd name="T15" fmla="*/ 5 h 535"/>
                <a:gd name="T16" fmla="*/ 169 w 336"/>
                <a:gd name="T17" fmla="*/ 0 h 535"/>
                <a:gd name="T18" fmla="*/ 152 w 336"/>
                <a:gd name="T19" fmla="*/ 1 h 535"/>
                <a:gd name="T20" fmla="*/ 119 w 336"/>
                <a:gd name="T21" fmla="*/ 11 h 535"/>
                <a:gd name="T22" fmla="*/ 88 w 336"/>
                <a:gd name="T23" fmla="*/ 26 h 535"/>
                <a:gd name="T24" fmla="*/ 62 w 336"/>
                <a:gd name="T25" fmla="*/ 50 h 535"/>
                <a:gd name="T26" fmla="*/ 39 w 336"/>
                <a:gd name="T27" fmla="*/ 79 h 535"/>
                <a:gd name="T28" fmla="*/ 20 w 336"/>
                <a:gd name="T29" fmla="*/ 113 h 535"/>
                <a:gd name="T30" fmla="*/ 8 w 336"/>
                <a:gd name="T31" fmla="*/ 152 h 535"/>
                <a:gd name="T32" fmla="*/ 2 w 336"/>
                <a:gd name="T33" fmla="*/ 194 h 535"/>
                <a:gd name="T34" fmla="*/ 0 w 336"/>
                <a:gd name="T35" fmla="*/ 216 h 535"/>
                <a:gd name="T36" fmla="*/ 6 w 336"/>
                <a:gd name="T37" fmla="*/ 273 h 535"/>
                <a:gd name="T38" fmla="*/ 23 w 336"/>
                <a:gd name="T39" fmla="*/ 324 h 535"/>
                <a:gd name="T40" fmla="*/ 50 w 336"/>
                <a:gd name="T41" fmla="*/ 368 h 535"/>
                <a:gd name="T42" fmla="*/ 82 w 336"/>
                <a:gd name="T43" fmla="*/ 402 h 535"/>
                <a:gd name="T44" fmla="*/ 82 w 336"/>
                <a:gd name="T45" fmla="*/ 445 h 535"/>
                <a:gd name="T46" fmla="*/ 84 w 336"/>
                <a:gd name="T47" fmla="*/ 464 h 535"/>
                <a:gd name="T48" fmla="*/ 98 w 336"/>
                <a:gd name="T49" fmla="*/ 496 h 535"/>
                <a:gd name="T50" fmla="*/ 122 w 336"/>
                <a:gd name="T51" fmla="*/ 520 h 535"/>
                <a:gd name="T52" fmla="*/ 155 w 336"/>
                <a:gd name="T53" fmla="*/ 533 h 535"/>
                <a:gd name="T54" fmla="*/ 172 w 336"/>
                <a:gd name="T55" fmla="*/ 535 h 535"/>
                <a:gd name="T56" fmla="*/ 181 w 336"/>
                <a:gd name="T57" fmla="*/ 535 h 535"/>
                <a:gd name="T58" fmla="*/ 208 w 336"/>
                <a:gd name="T59" fmla="*/ 529 h 535"/>
                <a:gd name="T60" fmla="*/ 237 w 336"/>
                <a:gd name="T61" fmla="*/ 509 h 535"/>
                <a:gd name="T62" fmla="*/ 256 w 336"/>
                <a:gd name="T63" fmla="*/ 481 h 535"/>
                <a:gd name="T64" fmla="*/ 262 w 336"/>
                <a:gd name="T65" fmla="*/ 454 h 535"/>
                <a:gd name="T66" fmla="*/ 263 w 336"/>
                <a:gd name="T67" fmla="*/ 394 h 535"/>
                <a:gd name="T68" fmla="*/ 279 w 336"/>
                <a:gd name="T69" fmla="*/ 378 h 535"/>
                <a:gd name="T70" fmla="*/ 305 w 336"/>
                <a:gd name="T71" fmla="*/ 341 h 535"/>
                <a:gd name="T72" fmla="*/ 325 w 336"/>
                <a:gd name="T73" fmla="*/ 295 h 535"/>
                <a:gd name="T74" fmla="*/ 335 w 336"/>
                <a:gd name="T75" fmla="*/ 243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6" h="535">
                  <a:moveTo>
                    <a:pt x="336" y="216"/>
                  </a:moveTo>
                  <a:lnTo>
                    <a:pt x="336" y="216"/>
                  </a:lnTo>
                  <a:lnTo>
                    <a:pt x="336" y="194"/>
                  </a:lnTo>
                  <a:lnTo>
                    <a:pt x="333" y="172"/>
                  </a:lnTo>
                  <a:lnTo>
                    <a:pt x="329" y="152"/>
                  </a:lnTo>
                  <a:lnTo>
                    <a:pt x="324" y="132"/>
                  </a:lnTo>
                  <a:lnTo>
                    <a:pt x="316" y="113"/>
                  </a:lnTo>
                  <a:lnTo>
                    <a:pt x="308" y="96"/>
                  </a:lnTo>
                  <a:lnTo>
                    <a:pt x="299" y="79"/>
                  </a:lnTo>
                  <a:lnTo>
                    <a:pt x="288" y="63"/>
                  </a:lnTo>
                  <a:lnTo>
                    <a:pt x="276" y="50"/>
                  </a:lnTo>
                  <a:lnTo>
                    <a:pt x="263" y="37"/>
                  </a:lnTo>
                  <a:lnTo>
                    <a:pt x="250" y="26"/>
                  </a:lnTo>
                  <a:lnTo>
                    <a:pt x="234" y="17"/>
                  </a:lnTo>
                  <a:lnTo>
                    <a:pt x="219" y="11"/>
                  </a:lnTo>
                  <a:lnTo>
                    <a:pt x="203" y="5"/>
                  </a:lnTo>
                  <a:lnTo>
                    <a:pt x="186" y="1"/>
                  </a:lnTo>
                  <a:lnTo>
                    <a:pt x="169" y="0"/>
                  </a:lnTo>
                  <a:lnTo>
                    <a:pt x="169" y="0"/>
                  </a:lnTo>
                  <a:lnTo>
                    <a:pt x="152" y="1"/>
                  </a:lnTo>
                  <a:lnTo>
                    <a:pt x="135" y="5"/>
                  </a:lnTo>
                  <a:lnTo>
                    <a:pt x="119" y="11"/>
                  </a:lnTo>
                  <a:lnTo>
                    <a:pt x="104" y="17"/>
                  </a:lnTo>
                  <a:lnTo>
                    <a:pt x="88" y="26"/>
                  </a:lnTo>
                  <a:lnTo>
                    <a:pt x="74" y="37"/>
                  </a:lnTo>
                  <a:lnTo>
                    <a:pt x="62" y="50"/>
                  </a:lnTo>
                  <a:lnTo>
                    <a:pt x="50" y="63"/>
                  </a:lnTo>
                  <a:lnTo>
                    <a:pt x="39" y="79"/>
                  </a:lnTo>
                  <a:lnTo>
                    <a:pt x="29" y="96"/>
                  </a:lnTo>
                  <a:lnTo>
                    <a:pt x="20" y="113"/>
                  </a:lnTo>
                  <a:lnTo>
                    <a:pt x="14" y="132"/>
                  </a:lnTo>
                  <a:lnTo>
                    <a:pt x="8" y="152"/>
                  </a:lnTo>
                  <a:lnTo>
                    <a:pt x="5" y="172"/>
                  </a:lnTo>
                  <a:lnTo>
                    <a:pt x="2" y="194"/>
                  </a:lnTo>
                  <a:lnTo>
                    <a:pt x="0" y="216"/>
                  </a:lnTo>
                  <a:lnTo>
                    <a:pt x="0" y="216"/>
                  </a:lnTo>
                  <a:lnTo>
                    <a:pt x="2" y="245"/>
                  </a:lnTo>
                  <a:lnTo>
                    <a:pt x="6" y="273"/>
                  </a:lnTo>
                  <a:lnTo>
                    <a:pt x="14" y="299"/>
                  </a:lnTo>
                  <a:lnTo>
                    <a:pt x="23" y="324"/>
                  </a:lnTo>
                  <a:lnTo>
                    <a:pt x="36" y="347"/>
                  </a:lnTo>
                  <a:lnTo>
                    <a:pt x="50" y="368"/>
                  </a:lnTo>
                  <a:lnTo>
                    <a:pt x="65" y="386"/>
                  </a:lnTo>
                  <a:lnTo>
                    <a:pt x="82" y="402"/>
                  </a:lnTo>
                  <a:lnTo>
                    <a:pt x="82" y="445"/>
                  </a:lnTo>
                  <a:lnTo>
                    <a:pt x="82" y="445"/>
                  </a:lnTo>
                  <a:lnTo>
                    <a:pt x="82" y="454"/>
                  </a:lnTo>
                  <a:lnTo>
                    <a:pt x="84" y="464"/>
                  </a:lnTo>
                  <a:lnTo>
                    <a:pt x="90" y="481"/>
                  </a:lnTo>
                  <a:lnTo>
                    <a:pt x="98" y="496"/>
                  </a:lnTo>
                  <a:lnTo>
                    <a:pt x="108" y="509"/>
                  </a:lnTo>
                  <a:lnTo>
                    <a:pt x="122" y="520"/>
                  </a:lnTo>
                  <a:lnTo>
                    <a:pt x="138" y="529"/>
                  </a:lnTo>
                  <a:lnTo>
                    <a:pt x="155" y="533"/>
                  </a:lnTo>
                  <a:lnTo>
                    <a:pt x="163" y="535"/>
                  </a:lnTo>
                  <a:lnTo>
                    <a:pt x="172" y="535"/>
                  </a:lnTo>
                  <a:lnTo>
                    <a:pt x="172" y="535"/>
                  </a:lnTo>
                  <a:lnTo>
                    <a:pt x="181" y="535"/>
                  </a:lnTo>
                  <a:lnTo>
                    <a:pt x="191" y="533"/>
                  </a:lnTo>
                  <a:lnTo>
                    <a:pt x="208" y="529"/>
                  </a:lnTo>
                  <a:lnTo>
                    <a:pt x="223" y="520"/>
                  </a:lnTo>
                  <a:lnTo>
                    <a:pt x="237" y="509"/>
                  </a:lnTo>
                  <a:lnTo>
                    <a:pt x="248" y="496"/>
                  </a:lnTo>
                  <a:lnTo>
                    <a:pt x="256" y="481"/>
                  </a:lnTo>
                  <a:lnTo>
                    <a:pt x="262" y="464"/>
                  </a:lnTo>
                  <a:lnTo>
                    <a:pt x="262" y="454"/>
                  </a:lnTo>
                  <a:lnTo>
                    <a:pt x="263" y="445"/>
                  </a:lnTo>
                  <a:lnTo>
                    <a:pt x="263" y="394"/>
                  </a:lnTo>
                  <a:lnTo>
                    <a:pt x="263" y="394"/>
                  </a:lnTo>
                  <a:lnTo>
                    <a:pt x="279" y="378"/>
                  </a:lnTo>
                  <a:lnTo>
                    <a:pt x="293" y="361"/>
                  </a:lnTo>
                  <a:lnTo>
                    <a:pt x="305" y="341"/>
                  </a:lnTo>
                  <a:lnTo>
                    <a:pt x="316" y="319"/>
                  </a:lnTo>
                  <a:lnTo>
                    <a:pt x="325" y="295"/>
                  </a:lnTo>
                  <a:lnTo>
                    <a:pt x="332" y="270"/>
                  </a:lnTo>
                  <a:lnTo>
                    <a:pt x="335" y="243"/>
                  </a:lnTo>
                  <a:lnTo>
                    <a:pt x="336" y="2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6" name="Freeform 114">
              <a:extLst>
                <a:ext uri="{FF2B5EF4-FFF2-40B4-BE49-F238E27FC236}">
                  <a16:creationId xmlns:a16="http://schemas.microsoft.com/office/drawing/2014/main" id="{D1AE9C51-9E95-4127-B195-356ED223D6A5}"/>
                </a:ext>
              </a:extLst>
            </p:cNvPr>
            <p:cNvSpPr>
              <a:spLocks/>
            </p:cNvSpPr>
            <p:nvPr/>
          </p:nvSpPr>
          <p:spPr bwMode="auto">
            <a:xfrm>
              <a:off x="8069988" y="2907173"/>
              <a:ext cx="93671" cy="94748"/>
            </a:xfrm>
            <a:custGeom>
              <a:avLst/>
              <a:gdLst>
                <a:gd name="T0" fmla="*/ 0 w 87"/>
                <a:gd name="T1" fmla="*/ 0 h 88"/>
                <a:gd name="T2" fmla="*/ 0 w 87"/>
                <a:gd name="T3" fmla="*/ 17 h 88"/>
                <a:gd name="T4" fmla="*/ 0 w 87"/>
                <a:gd name="T5" fmla="*/ 17 h 88"/>
                <a:gd name="T6" fmla="*/ 2 w 87"/>
                <a:gd name="T7" fmla="*/ 34 h 88"/>
                <a:gd name="T8" fmla="*/ 6 w 87"/>
                <a:gd name="T9" fmla="*/ 49 h 88"/>
                <a:gd name="T10" fmla="*/ 13 w 87"/>
                <a:gd name="T11" fmla="*/ 62 h 88"/>
                <a:gd name="T12" fmla="*/ 22 w 87"/>
                <a:gd name="T13" fmla="*/ 71 h 88"/>
                <a:gd name="T14" fmla="*/ 33 w 87"/>
                <a:gd name="T15" fmla="*/ 79 h 88"/>
                <a:gd name="T16" fmla="*/ 45 w 87"/>
                <a:gd name="T17" fmla="*/ 83 h 88"/>
                <a:gd name="T18" fmla="*/ 57 w 87"/>
                <a:gd name="T19" fmla="*/ 88 h 88"/>
                <a:gd name="T20" fmla="*/ 71 w 87"/>
                <a:gd name="T21" fmla="*/ 88 h 88"/>
                <a:gd name="T22" fmla="*/ 71 w 87"/>
                <a:gd name="T23" fmla="*/ 88 h 88"/>
                <a:gd name="T24" fmla="*/ 73 w 87"/>
                <a:gd name="T25" fmla="*/ 88 h 88"/>
                <a:gd name="T26" fmla="*/ 73 w 87"/>
                <a:gd name="T27" fmla="*/ 88 h 88"/>
                <a:gd name="T28" fmla="*/ 87 w 87"/>
                <a:gd name="T29" fmla="*/ 86 h 88"/>
                <a:gd name="T30" fmla="*/ 87 w 87"/>
                <a:gd name="T31" fmla="*/ 29 h 88"/>
                <a:gd name="T32" fmla="*/ 87 w 87"/>
                <a:gd name="T33" fmla="*/ 29 h 88"/>
                <a:gd name="T34" fmla="*/ 87 w 87"/>
                <a:gd name="T35" fmla="*/ 29 h 88"/>
                <a:gd name="T36" fmla="*/ 75 w 87"/>
                <a:gd name="T37" fmla="*/ 29 h 88"/>
                <a:gd name="T38" fmla="*/ 64 w 87"/>
                <a:gd name="T39" fmla="*/ 28 h 88"/>
                <a:gd name="T40" fmla="*/ 53 w 87"/>
                <a:gd name="T41" fmla="*/ 24 h 88"/>
                <a:gd name="T42" fmla="*/ 40 w 87"/>
                <a:gd name="T43" fmla="*/ 21 h 88"/>
                <a:gd name="T44" fmla="*/ 31 w 87"/>
                <a:gd name="T45" fmla="*/ 17 h 88"/>
                <a:gd name="T46" fmla="*/ 20 w 87"/>
                <a:gd name="T47" fmla="*/ 12 h 88"/>
                <a:gd name="T48" fmla="*/ 0 w 87"/>
                <a:gd name="T4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88">
                  <a:moveTo>
                    <a:pt x="0" y="0"/>
                  </a:moveTo>
                  <a:lnTo>
                    <a:pt x="0" y="17"/>
                  </a:lnTo>
                  <a:lnTo>
                    <a:pt x="0" y="17"/>
                  </a:lnTo>
                  <a:lnTo>
                    <a:pt x="2" y="34"/>
                  </a:lnTo>
                  <a:lnTo>
                    <a:pt x="6" y="49"/>
                  </a:lnTo>
                  <a:lnTo>
                    <a:pt x="13" y="62"/>
                  </a:lnTo>
                  <a:lnTo>
                    <a:pt x="22" y="71"/>
                  </a:lnTo>
                  <a:lnTo>
                    <a:pt x="33" y="79"/>
                  </a:lnTo>
                  <a:lnTo>
                    <a:pt x="45" y="83"/>
                  </a:lnTo>
                  <a:lnTo>
                    <a:pt x="57" y="88"/>
                  </a:lnTo>
                  <a:lnTo>
                    <a:pt x="71" y="88"/>
                  </a:lnTo>
                  <a:lnTo>
                    <a:pt x="71" y="88"/>
                  </a:lnTo>
                  <a:lnTo>
                    <a:pt x="73" y="88"/>
                  </a:lnTo>
                  <a:lnTo>
                    <a:pt x="73" y="88"/>
                  </a:lnTo>
                  <a:lnTo>
                    <a:pt x="87" y="86"/>
                  </a:lnTo>
                  <a:lnTo>
                    <a:pt x="87" y="29"/>
                  </a:lnTo>
                  <a:lnTo>
                    <a:pt x="87" y="29"/>
                  </a:lnTo>
                  <a:lnTo>
                    <a:pt x="87" y="29"/>
                  </a:lnTo>
                  <a:lnTo>
                    <a:pt x="75" y="29"/>
                  </a:lnTo>
                  <a:lnTo>
                    <a:pt x="64" y="28"/>
                  </a:lnTo>
                  <a:lnTo>
                    <a:pt x="53" y="24"/>
                  </a:lnTo>
                  <a:lnTo>
                    <a:pt x="40" y="21"/>
                  </a:lnTo>
                  <a:lnTo>
                    <a:pt x="31" y="17"/>
                  </a:lnTo>
                  <a:lnTo>
                    <a:pt x="20" y="12"/>
                  </a:lnTo>
                  <a:lnTo>
                    <a:pt x="0" y="0"/>
                  </a:lnTo>
                  <a:close/>
                </a:path>
              </a:pathLst>
            </a:custGeom>
            <a:solidFill>
              <a:srgbClr val="412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7" name="Freeform 115">
              <a:extLst>
                <a:ext uri="{FF2B5EF4-FFF2-40B4-BE49-F238E27FC236}">
                  <a16:creationId xmlns:a16="http://schemas.microsoft.com/office/drawing/2014/main" id="{14D8007A-3696-4DDF-97D8-3E1DF3CF9DF3}"/>
                </a:ext>
              </a:extLst>
            </p:cNvPr>
            <p:cNvSpPr>
              <a:spLocks/>
            </p:cNvSpPr>
            <p:nvPr/>
          </p:nvSpPr>
          <p:spPr bwMode="auto">
            <a:xfrm>
              <a:off x="8069988" y="2907173"/>
              <a:ext cx="93671" cy="94748"/>
            </a:xfrm>
            <a:custGeom>
              <a:avLst/>
              <a:gdLst>
                <a:gd name="T0" fmla="*/ 0 w 87"/>
                <a:gd name="T1" fmla="*/ 0 h 88"/>
                <a:gd name="T2" fmla="*/ 0 w 87"/>
                <a:gd name="T3" fmla="*/ 17 h 88"/>
                <a:gd name="T4" fmla="*/ 0 w 87"/>
                <a:gd name="T5" fmla="*/ 17 h 88"/>
                <a:gd name="T6" fmla="*/ 2 w 87"/>
                <a:gd name="T7" fmla="*/ 34 h 88"/>
                <a:gd name="T8" fmla="*/ 6 w 87"/>
                <a:gd name="T9" fmla="*/ 49 h 88"/>
                <a:gd name="T10" fmla="*/ 13 w 87"/>
                <a:gd name="T11" fmla="*/ 62 h 88"/>
                <a:gd name="T12" fmla="*/ 22 w 87"/>
                <a:gd name="T13" fmla="*/ 71 h 88"/>
                <a:gd name="T14" fmla="*/ 33 w 87"/>
                <a:gd name="T15" fmla="*/ 79 h 88"/>
                <a:gd name="T16" fmla="*/ 45 w 87"/>
                <a:gd name="T17" fmla="*/ 83 h 88"/>
                <a:gd name="T18" fmla="*/ 57 w 87"/>
                <a:gd name="T19" fmla="*/ 88 h 88"/>
                <a:gd name="T20" fmla="*/ 71 w 87"/>
                <a:gd name="T21" fmla="*/ 88 h 88"/>
                <a:gd name="T22" fmla="*/ 71 w 87"/>
                <a:gd name="T23" fmla="*/ 88 h 88"/>
                <a:gd name="T24" fmla="*/ 73 w 87"/>
                <a:gd name="T25" fmla="*/ 88 h 88"/>
                <a:gd name="T26" fmla="*/ 73 w 87"/>
                <a:gd name="T27" fmla="*/ 88 h 88"/>
                <a:gd name="T28" fmla="*/ 87 w 87"/>
                <a:gd name="T29" fmla="*/ 86 h 88"/>
                <a:gd name="T30" fmla="*/ 87 w 87"/>
                <a:gd name="T31" fmla="*/ 29 h 88"/>
                <a:gd name="T32" fmla="*/ 87 w 87"/>
                <a:gd name="T33" fmla="*/ 29 h 88"/>
                <a:gd name="T34" fmla="*/ 87 w 87"/>
                <a:gd name="T35" fmla="*/ 29 h 88"/>
                <a:gd name="T36" fmla="*/ 75 w 87"/>
                <a:gd name="T37" fmla="*/ 29 h 88"/>
                <a:gd name="T38" fmla="*/ 64 w 87"/>
                <a:gd name="T39" fmla="*/ 28 h 88"/>
                <a:gd name="T40" fmla="*/ 53 w 87"/>
                <a:gd name="T41" fmla="*/ 24 h 88"/>
                <a:gd name="T42" fmla="*/ 40 w 87"/>
                <a:gd name="T43" fmla="*/ 21 h 88"/>
                <a:gd name="T44" fmla="*/ 31 w 87"/>
                <a:gd name="T45" fmla="*/ 17 h 88"/>
                <a:gd name="T46" fmla="*/ 20 w 87"/>
                <a:gd name="T47" fmla="*/ 12 h 88"/>
                <a:gd name="T48" fmla="*/ 0 w 87"/>
                <a:gd name="T4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88">
                  <a:moveTo>
                    <a:pt x="0" y="0"/>
                  </a:moveTo>
                  <a:lnTo>
                    <a:pt x="0" y="17"/>
                  </a:lnTo>
                  <a:lnTo>
                    <a:pt x="0" y="17"/>
                  </a:lnTo>
                  <a:lnTo>
                    <a:pt x="2" y="34"/>
                  </a:lnTo>
                  <a:lnTo>
                    <a:pt x="6" y="49"/>
                  </a:lnTo>
                  <a:lnTo>
                    <a:pt x="13" y="62"/>
                  </a:lnTo>
                  <a:lnTo>
                    <a:pt x="22" y="71"/>
                  </a:lnTo>
                  <a:lnTo>
                    <a:pt x="33" y="79"/>
                  </a:lnTo>
                  <a:lnTo>
                    <a:pt x="45" y="83"/>
                  </a:lnTo>
                  <a:lnTo>
                    <a:pt x="57" y="88"/>
                  </a:lnTo>
                  <a:lnTo>
                    <a:pt x="71" y="88"/>
                  </a:lnTo>
                  <a:lnTo>
                    <a:pt x="71" y="88"/>
                  </a:lnTo>
                  <a:lnTo>
                    <a:pt x="73" y="88"/>
                  </a:lnTo>
                  <a:lnTo>
                    <a:pt x="73" y="88"/>
                  </a:lnTo>
                  <a:lnTo>
                    <a:pt x="87" y="86"/>
                  </a:lnTo>
                  <a:lnTo>
                    <a:pt x="87" y="29"/>
                  </a:lnTo>
                  <a:lnTo>
                    <a:pt x="87" y="29"/>
                  </a:lnTo>
                  <a:lnTo>
                    <a:pt x="87" y="29"/>
                  </a:lnTo>
                  <a:lnTo>
                    <a:pt x="75" y="29"/>
                  </a:lnTo>
                  <a:lnTo>
                    <a:pt x="64" y="28"/>
                  </a:lnTo>
                  <a:lnTo>
                    <a:pt x="53" y="24"/>
                  </a:lnTo>
                  <a:lnTo>
                    <a:pt x="40" y="21"/>
                  </a:lnTo>
                  <a:lnTo>
                    <a:pt x="31" y="17"/>
                  </a:lnTo>
                  <a:lnTo>
                    <a:pt x="20" y="1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8" name="Freeform 116">
              <a:extLst>
                <a:ext uri="{FF2B5EF4-FFF2-40B4-BE49-F238E27FC236}">
                  <a16:creationId xmlns:a16="http://schemas.microsoft.com/office/drawing/2014/main" id="{42853213-1287-46DF-87CA-05F0362942C9}"/>
                </a:ext>
              </a:extLst>
            </p:cNvPr>
            <p:cNvSpPr>
              <a:spLocks/>
            </p:cNvSpPr>
            <p:nvPr/>
          </p:nvSpPr>
          <p:spPr bwMode="auto">
            <a:xfrm>
              <a:off x="8163658" y="2474348"/>
              <a:ext cx="179806" cy="576022"/>
            </a:xfrm>
            <a:custGeom>
              <a:avLst/>
              <a:gdLst>
                <a:gd name="T0" fmla="*/ 0 w 167"/>
                <a:gd name="T1" fmla="*/ 431 h 535"/>
                <a:gd name="T2" fmla="*/ 12 w 167"/>
                <a:gd name="T3" fmla="*/ 431 h 535"/>
                <a:gd name="T4" fmla="*/ 37 w 167"/>
                <a:gd name="T5" fmla="*/ 426 h 535"/>
                <a:gd name="T6" fmla="*/ 62 w 167"/>
                <a:gd name="T7" fmla="*/ 417 h 535"/>
                <a:gd name="T8" fmla="*/ 84 w 167"/>
                <a:gd name="T9" fmla="*/ 403 h 535"/>
                <a:gd name="T10" fmla="*/ 93 w 167"/>
                <a:gd name="T11" fmla="*/ 395 h 535"/>
                <a:gd name="T12" fmla="*/ 93 w 167"/>
                <a:gd name="T13" fmla="*/ 395 h 535"/>
                <a:gd name="T14" fmla="*/ 71 w 167"/>
                <a:gd name="T15" fmla="*/ 431 h 535"/>
                <a:gd name="T16" fmla="*/ 48 w 167"/>
                <a:gd name="T17" fmla="*/ 459 h 535"/>
                <a:gd name="T18" fmla="*/ 25 w 167"/>
                <a:gd name="T19" fmla="*/ 479 h 535"/>
                <a:gd name="T20" fmla="*/ 0 w 167"/>
                <a:gd name="T21" fmla="*/ 488 h 535"/>
                <a:gd name="T22" fmla="*/ 0 w 167"/>
                <a:gd name="T23" fmla="*/ 535 h 535"/>
                <a:gd name="T24" fmla="*/ 3 w 167"/>
                <a:gd name="T25" fmla="*/ 535 h 535"/>
                <a:gd name="T26" fmla="*/ 22 w 167"/>
                <a:gd name="T27" fmla="*/ 533 h 535"/>
                <a:gd name="T28" fmla="*/ 54 w 167"/>
                <a:gd name="T29" fmla="*/ 520 h 535"/>
                <a:gd name="T30" fmla="*/ 79 w 167"/>
                <a:gd name="T31" fmla="*/ 496 h 535"/>
                <a:gd name="T32" fmla="*/ 93 w 167"/>
                <a:gd name="T33" fmla="*/ 464 h 535"/>
                <a:gd name="T34" fmla="*/ 94 w 167"/>
                <a:gd name="T35" fmla="*/ 445 h 535"/>
                <a:gd name="T36" fmla="*/ 94 w 167"/>
                <a:gd name="T37" fmla="*/ 394 h 535"/>
                <a:gd name="T38" fmla="*/ 110 w 167"/>
                <a:gd name="T39" fmla="*/ 378 h 535"/>
                <a:gd name="T40" fmla="*/ 136 w 167"/>
                <a:gd name="T41" fmla="*/ 341 h 535"/>
                <a:gd name="T42" fmla="*/ 156 w 167"/>
                <a:gd name="T43" fmla="*/ 295 h 535"/>
                <a:gd name="T44" fmla="*/ 166 w 167"/>
                <a:gd name="T45" fmla="*/ 243 h 535"/>
                <a:gd name="T46" fmla="*/ 167 w 167"/>
                <a:gd name="T47" fmla="*/ 216 h 535"/>
                <a:gd name="T48" fmla="*/ 164 w 167"/>
                <a:gd name="T49" fmla="*/ 172 h 535"/>
                <a:gd name="T50" fmla="*/ 155 w 167"/>
                <a:gd name="T51" fmla="*/ 132 h 535"/>
                <a:gd name="T52" fmla="*/ 139 w 167"/>
                <a:gd name="T53" fmla="*/ 95 h 535"/>
                <a:gd name="T54" fmla="*/ 118 w 167"/>
                <a:gd name="T55" fmla="*/ 63 h 535"/>
                <a:gd name="T56" fmla="*/ 112 w 167"/>
                <a:gd name="T57" fmla="*/ 54 h 535"/>
                <a:gd name="T58" fmla="*/ 102 w 167"/>
                <a:gd name="T59" fmla="*/ 45 h 535"/>
                <a:gd name="T60" fmla="*/ 82 w 167"/>
                <a:gd name="T61" fmla="*/ 28 h 535"/>
                <a:gd name="T62" fmla="*/ 60 w 167"/>
                <a:gd name="T63" fmla="*/ 15 h 535"/>
                <a:gd name="T64" fmla="*/ 37 w 167"/>
                <a:gd name="T65" fmla="*/ 6 h 535"/>
                <a:gd name="T66" fmla="*/ 25 w 167"/>
                <a:gd name="T67" fmla="*/ 3 h 535"/>
                <a:gd name="T68" fmla="*/ 0 w 167"/>
                <a:gd name="T69"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 h="535">
                  <a:moveTo>
                    <a:pt x="0" y="0"/>
                  </a:moveTo>
                  <a:lnTo>
                    <a:pt x="0" y="431"/>
                  </a:lnTo>
                  <a:lnTo>
                    <a:pt x="0" y="431"/>
                  </a:lnTo>
                  <a:lnTo>
                    <a:pt x="12" y="431"/>
                  </a:lnTo>
                  <a:lnTo>
                    <a:pt x="25" y="430"/>
                  </a:lnTo>
                  <a:lnTo>
                    <a:pt x="37" y="426"/>
                  </a:lnTo>
                  <a:lnTo>
                    <a:pt x="50" y="422"/>
                  </a:lnTo>
                  <a:lnTo>
                    <a:pt x="62" y="417"/>
                  </a:lnTo>
                  <a:lnTo>
                    <a:pt x="73" y="411"/>
                  </a:lnTo>
                  <a:lnTo>
                    <a:pt x="84" y="403"/>
                  </a:lnTo>
                  <a:lnTo>
                    <a:pt x="93" y="395"/>
                  </a:lnTo>
                  <a:lnTo>
                    <a:pt x="93" y="395"/>
                  </a:lnTo>
                  <a:lnTo>
                    <a:pt x="93" y="395"/>
                  </a:lnTo>
                  <a:lnTo>
                    <a:pt x="93" y="395"/>
                  </a:lnTo>
                  <a:lnTo>
                    <a:pt x="84" y="414"/>
                  </a:lnTo>
                  <a:lnTo>
                    <a:pt x="71" y="431"/>
                  </a:lnTo>
                  <a:lnTo>
                    <a:pt x="60" y="447"/>
                  </a:lnTo>
                  <a:lnTo>
                    <a:pt x="48" y="459"/>
                  </a:lnTo>
                  <a:lnTo>
                    <a:pt x="37" y="470"/>
                  </a:lnTo>
                  <a:lnTo>
                    <a:pt x="25" y="479"/>
                  </a:lnTo>
                  <a:lnTo>
                    <a:pt x="12" y="485"/>
                  </a:lnTo>
                  <a:lnTo>
                    <a:pt x="0" y="488"/>
                  </a:lnTo>
                  <a:lnTo>
                    <a:pt x="0" y="535"/>
                  </a:lnTo>
                  <a:lnTo>
                    <a:pt x="0" y="535"/>
                  </a:lnTo>
                  <a:lnTo>
                    <a:pt x="3" y="535"/>
                  </a:lnTo>
                  <a:lnTo>
                    <a:pt x="3" y="535"/>
                  </a:lnTo>
                  <a:lnTo>
                    <a:pt x="12" y="535"/>
                  </a:lnTo>
                  <a:lnTo>
                    <a:pt x="22" y="533"/>
                  </a:lnTo>
                  <a:lnTo>
                    <a:pt x="39" y="529"/>
                  </a:lnTo>
                  <a:lnTo>
                    <a:pt x="54" y="520"/>
                  </a:lnTo>
                  <a:lnTo>
                    <a:pt x="68" y="509"/>
                  </a:lnTo>
                  <a:lnTo>
                    <a:pt x="79" y="496"/>
                  </a:lnTo>
                  <a:lnTo>
                    <a:pt x="87" y="481"/>
                  </a:lnTo>
                  <a:lnTo>
                    <a:pt x="93" y="464"/>
                  </a:lnTo>
                  <a:lnTo>
                    <a:pt x="93" y="454"/>
                  </a:lnTo>
                  <a:lnTo>
                    <a:pt x="94" y="445"/>
                  </a:lnTo>
                  <a:lnTo>
                    <a:pt x="94" y="394"/>
                  </a:lnTo>
                  <a:lnTo>
                    <a:pt x="94" y="394"/>
                  </a:lnTo>
                  <a:lnTo>
                    <a:pt x="94" y="394"/>
                  </a:lnTo>
                  <a:lnTo>
                    <a:pt x="110" y="378"/>
                  </a:lnTo>
                  <a:lnTo>
                    <a:pt x="124" y="361"/>
                  </a:lnTo>
                  <a:lnTo>
                    <a:pt x="136" y="341"/>
                  </a:lnTo>
                  <a:lnTo>
                    <a:pt x="147" y="319"/>
                  </a:lnTo>
                  <a:lnTo>
                    <a:pt x="156" y="295"/>
                  </a:lnTo>
                  <a:lnTo>
                    <a:pt x="163" y="270"/>
                  </a:lnTo>
                  <a:lnTo>
                    <a:pt x="166" y="243"/>
                  </a:lnTo>
                  <a:lnTo>
                    <a:pt x="167" y="216"/>
                  </a:lnTo>
                  <a:lnTo>
                    <a:pt x="167" y="216"/>
                  </a:lnTo>
                  <a:lnTo>
                    <a:pt x="167" y="194"/>
                  </a:lnTo>
                  <a:lnTo>
                    <a:pt x="164" y="172"/>
                  </a:lnTo>
                  <a:lnTo>
                    <a:pt x="160" y="152"/>
                  </a:lnTo>
                  <a:lnTo>
                    <a:pt x="155" y="132"/>
                  </a:lnTo>
                  <a:lnTo>
                    <a:pt x="147" y="113"/>
                  </a:lnTo>
                  <a:lnTo>
                    <a:pt x="139" y="95"/>
                  </a:lnTo>
                  <a:lnTo>
                    <a:pt x="129" y="79"/>
                  </a:lnTo>
                  <a:lnTo>
                    <a:pt x="118" y="63"/>
                  </a:lnTo>
                  <a:lnTo>
                    <a:pt x="118" y="63"/>
                  </a:lnTo>
                  <a:lnTo>
                    <a:pt x="112" y="54"/>
                  </a:lnTo>
                  <a:lnTo>
                    <a:pt x="112" y="54"/>
                  </a:lnTo>
                  <a:lnTo>
                    <a:pt x="102" y="45"/>
                  </a:lnTo>
                  <a:lnTo>
                    <a:pt x="93" y="36"/>
                  </a:lnTo>
                  <a:lnTo>
                    <a:pt x="82" y="28"/>
                  </a:lnTo>
                  <a:lnTo>
                    <a:pt x="71" y="22"/>
                  </a:lnTo>
                  <a:lnTo>
                    <a:pt x="60" y="15"/>
                  </a:lnTo>
                  <a:lnTo>
                    <a:pt x="50" y="11"/>
                  </a:lnTo>
                  <a:lnTo>
                    <a:pt x="37" y="6"/>
                  </a:lnTo>
                  <a:lnTo>
                    <a:pt x="25" y="3"/>
                  </a:lnTo>
                  <a:lnTo>
                    <a:pt x="25" y="3"/>
                  </a:lnTo>
                  <a:lnTo>
                    <a:pt x="12" y="1"/>
                  </a:lnTo>
                  <a:lnTo>
                    <a:pt x="0" y="0"/>
                  </a:lnTo>
                  <a:close/>
                </a:path>
              </a:pathLst>
            </a:custGeom>
            <a:solidFill>
              <a:srgbClr val="482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9" name="Freeform 117">
              <a:extLst>
                <a:ext uri="{FF2B5EF4-FFF2-40B4-BE49-F238E27FC236}">
                  <a16:creationId xmlns:a16="http://schemas.microsoft.com/office/drawing/2014/main" id="{B7D8B49F-6559-4B09-A405-DF4EF1C5E1F6}"/>
                </a:ext>
              </a:extLst>
            </p:cNvPr>
            <p:cNvSpPr>
              <a:spLocks/>
            </p:cNvSpPr>
            <p:nvPr/>
          </p:nvSpPr>
          <p:spPr bwMode="auto">
            <a:xfrm>
              <a:off x="8163658" y="2474348"/>
              <a:ext cx="179806" cy="576022"/>
            </a:xfrm>
            <a:custGeom>
              <a:avLst/>
              <a:gdLst>
                <a:gd name="T0" fmla="*/ 0 w 167"/>
                <a:gd name="T1" fmla="*/ 431 h 535"/>
                <a:gd name="T2" fmla="*/ 12 w 167"/>
                <a:gd name="T3" fmla="*/ 431 h 535"/>
                <a:gd name="T4" fmla="*/ 37 w 167"/>
                <a:gd name="T5" fmla="*/ 426 h 535"/>
                <a:gd name="T6" fmla="*/ 62 w 167"/>
                <a:gd name="T7" fmla="*/ 417 h 535"/>
                <a:gd name="T8" fmla="*/ 84 w 167"/>
                <a:gd name="T9" fmla="*/ 403 h 535"/>
                <a:gd name="T10" fmla="*/ 93 w 167"/>
                <a:gd name="T11" fmla="*/ 395 h 535"/>
                <a:gd name="T12" fmla="*/ 93 w 167"/>
                <a:gd name="T13" fmla="*/ 395 h 535"/>
                <a:gd name="T14" fmla="*/ 71 w 167"/>
                <a:gd name="T15" fmla="*/ 431 h 535"/>
                <a:gd name="T16" fmla="*/ 48 w 167"/>
                <a:gd name="T17" fmla="*/ 459 h 535"/>
                <a:gd name="T18" fmla="*/ 25 w 167"/>
                <a:gd name="T19" fmla="*/ 479 h 535"/>
                <a:gd name="T20" fmla="*/ 0 w 167"/>
                <a:gd name="T21" fmla="*/ 488 h 535"/>
                <a:gd name="T22" fmla="*/ 0 w 167"/>
                <a:gd name="T23" fmla="*/ 535 h 535"/>
                <a:gd name="T24" fmla="*/ 3 w 167"/>
                <a:gd name="T25" fmla="*/ 535 h 535"/>
                <a:gd name="T26" fmla="*/ 22 w 167"/>
                <a:gd name="T27" fmla="*/ 533 h 535"/>
                <a:gd name="T28" fmla="*/ 54 w 167"/>
                <a:gd name="T29" fmla="*/ 520 h 535"/>
                <a:gd name="T30" fmla="*/ 79 w 167"/>
                <a:gd name="T31" fmla="*/ 496 h 535"/>
                <a:gd name="T32" fmla="*/ 93 w 167"/>
                <a:gd name="T33" fmla="*/ 464 h 535"/>
                <a:gd name="T34" fmla="*/ 94 w 167"/>
                <a:gd name="T35" fmla="*/ 445 h 535"/>
                <a:gd name="T36" fmla="*/ 94 w 167"/>
                <a:gd name="T37" fmla="*/ 394 h 535"/>
                <a:gd name="T38" fmla="*/ 110 w 167"/>
                <a:gd name="T39" fmla="*/ 378 h 535"/>
                <a:gd name="T40" fmla="*/ 136 w 167"/>
                <a:gd name="T41" fmla="*/ 341 h 535"/>
                <a:gd name="T42" fmla="*/ 156 w 167"/>
                <a:gd name="T43" fmla="*/ 295 h 535"/>
                <a:gd name="T44" fmla="*/ 166 w 167"/>
                <a:gd name="T45" fmla="*/ 243 h 535"/>
                <a:gd name="T46" fmla="*/ 167 w 167"/>
                <a:gd name="T47" fmla="*/ 216 h 535"/>
                <a:gd name="T48" fmla="*/ 164 w 167"/>
                <a:gd name="T49" fmla="*/ 172 h 535"/>
                <a:gd name="T50" fmla="*/ 155 w 167"/>
                <a:gd name="T51" fmla="*/ 132 h 535"/>
                <a:gd name="T52" fmla="*/ 139 w 167"/>
                <a:gd name="T53" fmla="*/ 95 h 535"/>
                <a:gd name="T54" fmla="*/ 118 w 167"/>
                <a:gd name="T55" fmla="*/ 63 h 535"/>
                <a:gd name="T56" fmla="*/ 112 w 167"/>
                <a:gd name="T57" fmla="*/ 54 h 535"/>
                <a:gd name="T58" fmla="*/ 102 w 167"/>
                <a:gd name="T59" fmla="*/ 45 h 535"/>
                <a:gd name="T60" fmla="*/ 82 w 167"/>
                <a:gd name="T61" fmla="*/ 28 h 535"/>
                <a:gd name="T62" fmla="*/ 60 w 167"/>
                <a:gd name="T63" fmla="*/ 15 h 535"/>
                <a:gd name="T64" fmla="*/ 37 w 167"/>
                <a:gd name="T65" fmla="*/ 6 h 535"/>
                <a:gd name="T66" fmla="*/ 25 w 167"/>
                <a:gd name="T67" fmla="*/ 3 h 535"/>
                <a:gd name="T68" fmla="*/ 0 w 167"/>
                <a:gd name="T69"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 h="535">
                  <a:moveTo>
                    <a:pt x="0" y="0"/>
                  </a:moveTo>
                  <a:lnTo>
                    <a:pt x="0" y="431"/>
                  </a:lnTo>
                  <a:lnTo>
                    <a:pt x="0" y="431"/>
                  </a:lnTo>
                  <a:lnTo>
                    <a:pt x="12" y="431"/>
                  </a:lnTo>
                  <a:lnTo>
                    <a:pt x="25" y="430"/>
                  </a:lnTo>
                  <a:lnTo>
                    <a:pt x="37" y="426"/>
                  </a:lnTo>
                  <a:lnTo>
                    <a:pt x="50" y="422"/>
                  </a:lnTo>
                  <a:lnTo>
                    <a:pt x="62" y="417"/>
                  </a:lnTo>
                  <a:lnTo>
                    <a:pt x="73" y="411"/>
                  </a:lnTo>
                  <a:lnTo>
                    <a:pt x="84" y="403"/>
                  </a:lnTo>
                  <a:lnTo>
                    <a:pt x="93" y="395"/>
                  </a:lnTo>
                  <a:lnTo>
                    <a:pt x="93" y="395"/>
                  </a:lnTo>
                  <a:lnTo>
                    <a:pt x="93" y="395"/>
                  </a:lnTo>
                  <a:lnTo>
                    <a:pt x="93" y="395"/>
                  </a:lnTo>
                  <a:lnTo>
                    <a:pt x="84" y="414"/>
                  </a:lnTo>
                  <a:lnTo>
                    <a:pt x="71" y="431"/>
                  </a:lnTo>
                  <a:lnTo>
                    <a:pt x="60" y="447"/>
                  </a:lnTo>
                  <a:lnTo>
                    <a:pt x="48" y="459"/>
                  </a:lnTo>
                  <a:lnTo>
                    <a:pt x="37" y="470"/>
                  </a:lnTo>
                  <a:lnTo>
                    <a:pt x="25" y="479"/>
                  </a:lnTo>
                  <a:lnTo>
                    <a:pt x="12" y="485"/>
                  </a:lnTo>
                  <a:lnTo>
                    <a:pt x="0" y="488"/>
                  </a:lnTo>
                  <a:lnTo>
                    <a:pt x="0" y="535"/>
                  </a:lnTo>
                  <a:lnTo>
                    <a:pt x="0" y="535"/>
                  </a:lnTo>
                  <a:lnTo>
                    <a:pt x="3" y="535"/>
                  </a:lnTo>
                  <a:lnTo>
                    <a:pt x="3" y="535"/>
                  </a:lnTo>
                  <a:lnTo>
                    <a:pt x="12" y="535"/>
                  </a:lnTo>
                  <a:lnTo>
                    <a:pt x="22" y="533"/>
                  </a:lnTo>
                  <a:lnTo>
                    <a:pt x="39" y="529"/>
                  </a:lnTo>
                  <a:lnTo>
                    <a:pt x="54" y="520"/>
                  </a:lnTo>
                  <a:lnTo>
                    <a:pt x="68" y="509"/>
                  </a:lnTo>
                  <a:lnTo>
                    <a:pt x="79" y="496"/>
                  </a:lnTo>
                  <a:lnTo>
                    <a:pt x="87" y="481"/>
                  </a:lnTo>
                  <a:lnTo>
                    <a:pt x="93" y="464"/>
                  </a:lnTo>
                  <a:lnTo>
                    <a:pt x="93" y="454"/>
                  </a:lnTo>
                  <a:lnTo>
                    <a:pt x="94" y="445"/>
                  </a:lnTo>
                  <a:lnTo>
                    <a:pt x="94" y="394"/>
                  </a:lnTo>
                  <a:lnTo>
                    <a:pt x="94" y="394"/>
                  </a:lnTo>
                  <a:lnTo>
                    <a:pt x="94" y="394"/>
                  </a:lnTo>
                  <a:lnTo>
                    <a:pt x="110" y="378"/>
                  </a:lnTo>
                  <a:lnTo>
                    <a:pt x="124" y="361"/>
                  </a:lnTo>
                  <a:lnTo>
                    <a:pt x="136" y="341"/>
                  </a:lnTo>
                  <a:lnTo>
                    <a:pt x="147" y="319"/>
                  </a:lnTo>
                  <a:lnTo>
                    <a:pt x="156" y="295"/>
                  </a:lnTo>
                  <a:lnTo>
                    <a:pt x="163" y="270"/>
                  </a:lnTo>
                  <a:lnTo>
                    <a:pt x="166" y="243"/>
                  </a:lnTo>
                  <a:lnTo>
                    <a:pt x="167" y="216"/>
                  </a:lnTo>
                  <a:lnTo>
                    <a:pt x="167" y="216"/>
                  </a:lnTo>
                  <a:lnTo>
                    <a:pt x="167" y="194"/>
                  </a:lnTo>
                  <a:lnTo>
                    <a:pt x="164" y="172"/>
                  </a:lnTo>
                  <a:lnTo>
                    <a:pt x="160" y="152"/>
                  </a:lnTo>
                  <a:lnTo>
                    <a:pt x="155" y="132"/>
                  </a:lnTo>
                  <a:lnTo>
                    <a:pt x="147" y="113"/>
                  </a:lnTo>
                  <a:lnTo>
                    <a:pt x="139" y="95"/>
                  </a:lnTo>
                  <a:lnTo>
                    <a:pt x="129" y="79"/>
                  </a:lnTo>
                  <a:lnTo>
                    <a:pt x="118" y="63"/>
                  </a:lnTo>
                  <a:lnTo>
                    <a:pt x="118" y="63"/>
                  </a:lnTo>
                  <a:lnTo>
                    <a:pt x="112" y="54"/>
                  </a:lnTo>
                  <a:lnTo>
                    <a:pt x="112" y="54"/>
                  </a:lnTo>
                  <a:lnTo>
                    <a:pt x="102" y="45"/>
                  </a:lnTo>
                  <a:lnTo>
                    <a:pt x="93" y="36"/>
                  </a:lnTo>
                  <a:lnTo>
                    <a:pt x="82" y="28"/>
                  </a:lnTo>
                  <a:lnTo>
                    <a:pt x="71" y="22"/>
                  </a:lnTo>
                  <a:lnTo>
                    <a:pt x="60" y="15"/>
                  </a:lnTo>
                  <a:lnTo>
                    <a:pt x="50" y="11"/>
                  </a:lnTo>
                  <a:lnTo>
                    <a:pt x="37" y="6"/>
                  </a:lnTo>
                  <a:lnTo>
                    <a:pt x="25" y="3"/>
                  </a:lnTo>
                  <a:lnTo>
                    <a:pt x="25" y="3"/>
                  </a:lnTo>
                  <a:lnTo>
                    <a:pt x="12"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90" name="Group 689">
              <a:extLst>
                <a:ext uri="{FF2B5EF4-FFF2-40B4-BE49-F238E27FC236}">
                  <a16:creationId xmlns:a16="http://schemas.microsoft.com/office/drawing/2014/main" id="{32E8D0B9-DE7A-458A-A560-B4EB85381CF3}"/>
                </a:ext>
              </a:extLst>
            </p:cNvPr>
            <p:cNvGrpSpPr/>
            <p:nvPr/>
          </p:nvGrpSpPr>
          <p:grpSpPr>
            <a:xfrm flipH="1" flipV="1">
              <a:off x="7898350" y="2567757"/>
              <a:ext cx="81880" cy="94742"/>
              <a:chOff x="5372767" y="-1056879"/>
              <a:chExt cx="9950989" cy="11175286"/>
            </a:xfrm>
            <a:solidFill>
              <a:srgbClr val="FFC000"/>
            </a:solidFill>
          </p:grpSpPr>
          <p:sp>
            <p:nvSpPr>
              <p:cNvPr id="734" name="Shape 216">
                <a:extLst>
                  <a:ext uri="{FF2B5EF4-FFF2-40B4-BE49-F238E27FC236}">
                    <a16:creationId xmlns:a16="http://schemas.microsoft.com/office/drawing/2014/main" id="{DCE187F0-14FB-49A5-AFF2-B12607676755}"/>
                  </a:ext>
                </a:extLst>
              </p:cNvPr>
              <p:cNvSpPr/>
              <p:nvPr userDrawn="1"/>
            </p:nvSpPr>
            <p:spPr>
              <a:xfrm>
                <a:off x="9589168" y="-1056879"/>
                <a:ext cx="1526564" cy="3759524"/>
              </a:xfrm>
              <a:custGeom>
                <a:avLst/>
                <a:gdLst/>
                <a:ahLst/>
                <a:cxnLst>
                  <a:cxn ang="0">
                    <a:pos x="wd2" y="hd2"/>
                  </a:cxn>
                  <a:cxn ang="5400000">
                    <a:pos x="wd2" y="hd2"/>
                  </a:cxn>
                  <a:cxn ang="10800000">
                    <a:pos x="wd2" y="hd2"/>
                  </a:cxn>
                  <a:cxn ang="16200000">
                    <a:pos x="wd2" y="hd2"/>
                  </a:cxn>
                </a:cxnLst>
                <a:rect l="0" t="0" r="r" b="b"/>
                <a:pathLst>
                  <a:path w="21600" h="21600" extrusionOk="0">
                    <a:moveTo>
                      <a:pt x="10780" y="21600"/>
                    </a:moveTo>
                    <a:cubicBezTo>
                      <a:pt x="14482" y="21600"/>
                      <a:pt x="17529" y="20820"/>
                      <a:pt x="17941" y="19809"/>
                    </a:cubicBezTo>
                    <a:lnTo>
                      <a:pt x="21600" y="3022"/>
                    </a:lnTo>
                    <a:cubicBezTo>
                      <a:pt x="21600" y="1363"/>
                      <a:pt x="16813" y="0"/>
                      <a:pt x="10791" y="0"/>
                    </a:cubicBezTo>
                    <a:cubicBezTo>
                      <a:pt x="4779" y="0"/>
                      <a:pt x="0" y="1363"/>
                      <a:pt x="0" y="3022"/>
                    </a:cubicBezTo>
                    <a:lnTo>
                      <a:pt x="3651" y="19809"/>
                    </a:lnTo>
                    <a:cubicBezTo>
                      <a:pt x="4054" y="20820"/>
                      <a:pt x="7105" y="21600"/>
                      <a:pt x="10793" y="21600"/>
                    </a:cubicBezTo>
                    <a:cubicBezTo>
                      <a:pt x="10793" y="21600"/>
                      <a:pt x="10780" y="21600"/>
                      <a:pt x="10780" y="21600"/>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p>
            </p:txBody>
          </p:sp>
          <p:sp>
            <p:nvSpPr>
              <p:cNvPr id="735" name="Shape 217">
                <a:extLst>
                  <a:ext uri="{FF2B5EF4-FFF2-40B4-BE49-F238E27FC236}">
                    <a16:creationId xmlns:a16="http://schemas.microsoft.com/office/drawing/2014/main" id="{E57AC263-58AC-41E3-9722-3668B48638D4}"/>
                  </a:ext>
                </a:extLst>
              </p:cNvPr>
              <p:cNvSpPr/>
              <p:nvPr userDrawn="1"/>
            </p:nvSpPr>
            <p:spPr>
              <a:xfrm>
                <a:off x="5372768" y="1292622"/>
                <a:ext cx="3486884" cy="2626461"/>
              </a:xfrm>
              <a:custGeom>
                <a:avLst/>
                <a:gdLst/>
                <a:ahLst/>
                <a:cxnLst>
                  <a:cxn ang="0">
                    <a:pos x="wd2" y="hd2"/>
                  </a:cxn>
                  <a:cxn ang="5400000">
                    <a:pos x="wd2" y="hd2"/>
                  </a:cxn>
                  <a:cxn ang="10800000">
                    <a:pos x="wd2" y="hd2"/>
                  </a:cxn>
                  <a:cxn ang="16200000">
                    <a:pos x="wd2" y="hd2"/>
                  </a:cxn>
                </a:cxnLst>
                <a:rect l="0" t="0" r="r" b="b"/>
                <a:pathLst>
                  <a:path w="20924" h="20512" extrusionOk="0">
                    <a:moveTo>
                      <a:pt x="20367" y="18188"/>
                    </a:moveTo>
                    <a:cubicBezTo>
                      <a:pt x="21155" y="16420"/>
                      <a:pt x="21094" y="14432"/>
                      <a:pt x="20265" y="13550"/>
                    </a:cubicBezTo>
                    <a:lnTo>
                      <a:pt x="5854" y="396"/>
                    </a:lnTo>
                    <a:cubicBezTo>
                      <a:pt x="4357" y="-732"/>
                      <a:pt x="2109" y="626"/>
                      <a:pt x="834" y="3503"/>
                    </a:cubicBezTo>
                    <a:cubicBezTo>
                      <a:pt x="-445" y="6377"/>
                      <a:pt x="-218" y="9589"/>
                      <a:pt x="1279" y="10715"/>
                    </a:cubicBezTo>
                    <a:lnTo>
                      <a:pt x="17233" y="20384"/>
                    </a:lnTo>
                    <a:cubicBezTo>
                      <a:pt x="18232" y="20868"/>
                      <a:pt x="19590" y="19942"/>
                      <a:pt x="20373" y="18175"/>
                    </a:cubicBezTo>
                    <a:cubicBezTo>
                      <a:pt x="20373" y="18175"/>
                      <a:pt x="20367" y="18188"/>
                      <a:pt x="20367" y="18188"/>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p>
            </p:txBody>
          </p:sp>
          <p:sp>
            <p:nvSpPr>
              <p:cNvPr id="736" name="Shape 218">
                <a:extLst>
                  <a:ext uri="{FF2B5EF4-FFF2-40B4-BE49-F238E27FC236}">
                    <a16:creationId xmlns:a16="http://schemas.microsoft.com/office/drawing/2014/main" id="{0007607D-302B-431F-94F4-5E041620AE16}"/>
                  </a:ext>
                </a:extLst>
              </p:cNvPr>
              <p:cNvSpPr/>
              <p:nvPr userDrawn="1"/>
            </p:nvSpPr>
            <p:spPr>
              <a:xfrm>
                <a:off x="11837067" y="1292622"/>
                <a:ext cx="3486689" cy="2626461"/>
              </a:xfrm>
              <a:custGeom>
                <a:avLst/>
                <a:gdLst/>
                <a:ahLst/>
                <a:cxnLst>
                  <a:cxn ang="0">
                    <a:pos x="wd2" y="hd2"/>
                  </a:cxn>
                  <a:cxn ang="5400000">
                    <a:pos x="wd2" y="hd2"/>
                  </a:cxn>
                  <a:cxn ang="10800000">
                    <a:pos x="wd2" y="hd2"/>
                  </a:cxn>
                  <a:cxn ang="16200000">
                    <a:pos x="wd2" y="hd2"/>
                  </a:cxn>
                </a:cxnLst>
                <a:rect l="0" t="0" r="r" b="b"/>
                <a:pathLst>
                  <a:path w="20930" h="20512" extrusionOk="0">
                    <a:moveTo>
                      <a:pt x="549" y="18175"/>
                    </a:moveTo>
                    <a:cubicBezTo>
                      <a:pt x="1335" y="19942"/>
                      <a:pt x="2689" y="20868"/>
                      <a:pt x="3688" y="20384"/>
                    </a:cubicBezTo>
                    <a:lnTo>
                      <a:pt x="19651" y="10715"/>
                    </a:lnTo>
                    <a:cubicBezTo>
                      <a:pt x="21154" y="9589"/>
                      <a:pt x="21370" y="6377"/>
                      <a:pt x="20099" y="3503"/>
                    </a:cubicBezTo>
                    <a:cubicBezTo>
                      <a:pt x="18818" y="626"/>
                      <a:pt x="16567" y="-732"/>
                      <a:pt x="15072" y="396"/>
                    </a:cubicBezTo>
                    <a:lnTo>
                      <a:pt x="656" y="13550"/>
                    </a:lnTo>
                    <a:cubicBezTo>
                      <a:pt x="-169" y="14432"/>
                      <a:pt x="-230" y="16420"/>
                      <a:pt x="554" y="18188"/>
                    </a:cubicBezTo>
                    <a:cubicBezTo>
                      <a:pt x="554" y="18188"/>
                      <a:pt x="549" y="18175"/>
                      <a:pt x="549" y="18175"/>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p>
            </p:txBody>
          </p:sp>
          <p:sp>
            <p:nvSpPr>
              <p:cNvPr id="737" name="Shape 219">
                <a:extLst>
                  <a:ext uri="{FF2B5EF4-FFF2-40B4-BE49-F238E27FC236}">
                    <a16:creationId xmlns:a16="http://schemas.microsoft.com/office/drawing/2014/main" id="{AF948527-9BF0-4160-B616-8241EC6C5AD0}"/>
                  </a:ext>
                </a:extLst>
              </p:cNvPr>
              <p:cNvSpPr/>
              <p:nvPr userDrawn="1"/>
            </p:nvSpPr>
            <p:spPr>
              <a:xfrm>
                <a:off x="9589168" y="6359922"/>
                <a:ext cx="1526564" cy="3758485"/>
              </a:xfrm>
              <a:custGeom>
                <a:avLst/>
                <a:gdLst/>
                <a:ahLst/>
                <a:cxnLst>
                  <a:cxn ang="0">
                    <a:pos x="wd2" y="hd2"/>
                  </a:cxn>
                  <a:cxn ang="5400000">
                    <a:pos x="wd2" y="hd2"/>
                  </a:cxn>
                  <a:cxn ang="10800000">
                    <a:pos x="wd2" y="hd2"/>
                  </a:cxn>
                  <a:cxn ang="16200000">
                    <a:pos x="wd2" y="hd2"/>
                  </a:cxn>
                </a:cxnLst>
                <a:rect l="0" t="0" r="r" b="b"/>
                <a:pathLst>
                  <a:path w="21600" h="21600" extrusionOk="0">
                    <a:moveTo>
                      <a:pt x="10780" y="0"/>
                    </a:moveTo>
                    <a:cubicBezTo>
                      <a:pt x="14482" y="0"/>
                      <a:pt x="17529" y="777"/>
                      <a:pt x="17941" y="1787"/>
                    </a:cubicBezTo>
                    <a:lnTo>
                      <a:pt x="21600" y="18577"/>
                    </a:lnTo>
                    <a:cubicBezTo>
                      <a:pt x="21600" y="20240"/>
                      <a:pt x="16813" y="21600"/>
                      <a:pt x="10791" y="21600"/>
                    </a:cubicBezTo>
                    <a:cubicBezTo>
                      <a:pt x="4779" y="21600"/>
                      <a:pt x="0" y="20240"/>
                      <a:pt x="0" y="18577"/>
                    </a:cubicBezTo>
                    <a:lnTo>
                      <a:pt x="3651" y="1787"/>
                    </a:lnTo>
                    <a:cubicBezTo>
                      <a:pt x="4054" y="777"/>
                      <a:pt x="7105" y="0"/>
                      <a:pt x="10793" y="0"/>
                    </a:cubicBezTo>
                    <a:cubicBezTo>
                      <a:pt x="10793" y="0"/>
                      <a:pt x="10780" y="0"/>
                      <a:pt x="10780" y="0"/>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p>
            </p:txBody>
          </p:sp>
          <p:sp>
            <p:nvSpPr>
              <p:cNvPr id="738" name="Shape 220">
                <a:extLst>
                  <a:ext uri="{FF2B5EF4-FFF2-40B4-BE49-F238E27FC236}">
                    <a16:creationId xmlns:a16="http://schemas.microsoft.com/office/drawing/2014/main" id="{231BAE83-374F-4F8A-81B1-9BDAE0D62BD5}"/>
                  </a:ext>
                </a:extLst>
              </p:cNvPr>
              <p:cNvSpPr/>
              <p:nvPr/>
            </p:nvSpPr>
            <p:spPr>
              <a:xfrm>
                <a:off x="11837067" y="5153422"/>
                <a:ext cx="3486689" cy="2626147"/>
              </a:xfrm>
              <a:custGeom>
                <a:avLst/>
                <a:gdLst/>
                <a:ahLst/>
                <a:cxnLst>
                  <a:cxn ang="0">
                    <a:pos x="wd2" y="hd2"/>
                  </a:cxn>
                  <a:cxn ang="5400000">
                    <a:pos x="wd2" y="hd2"/>
                  </a:cxn>
                  <a:cxn ang="10800000">
                    <a:pos x="wd2" y="hd2"/>
                  </a:cxn>
                  <a:cxn ang="16200000">
                    <a:pos x="wd2" y="hd2"/>
                  </a:cxn>
                </a:cxnLst>
                <a:rect l="0" t="0" r="r" b="b"/>
                <a:pathLst>
                  <a:path w="20930" h="20510" extrusionOk="0">
                    <a:moveTo>
                      <a:pt x="549" y="2331"/>
                    </a:moveTo>
                    <a:cubicBezTo>
                      <a:pt x="1335" y="561"/>
                      <a:pt x="2689" y="-359"/>
                      <a:pt x="3688" y="131"/>
                    </a:cubicBezTo>
                    <a:lnTo>
                      <a:pt x="19651" y="9789"/>
                    </a:lnTo>
                    <a:cubicBezTo>
                      <a:pt x="21154" y="10920"/>
                      <a:pt x="21370" y="14133"/>
                      <a:pt x="20099" y="17010"/>
                    </a:cubicBezTo>
                    <a:cubicBezTo>
                      <a:pt x="18818" y="19878"/>
                      <a:pt x="16567" y="21241"/>
                      <a:pt x="15072" y="20116"/>
                    </a:cubicBezTo>
                    <a:lnTo>
                      <a:pt x="656" y="6972"/>
                    </a:lnTo>
                    <a:cubicBezTo>
                      <a:pt x="-169" y="6080"/>
                      <a:pt x="-230" y="4093"/>
                      <a:pt x="554" y="2327"/>
                    </a:cubicBezTo>
                    <a:cubicBezTo>
                      <a:pt x="554" y="2327"/>
                      <a:pt x="549" y="2331"/>
                      <a:pt x="549" y="2331"/>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p>
            </p:txBody>
          </p:sp>
          <p:sp>
            <p:nvSpPr>
              <p:cNvPr id="739" name="Shape 221">
                <a:extLst>
                  <a:ext uri="{FF2B5EF4-FFF2-40B4-BE49-F238E27FC236}">
                    <a16:creationId xmlns:a16="http://schemas.microsoft.com/office/drawing/2014/main" id="{9A2244D3-FF83-448E-9152-9B375D98130F}"/>
                  </a:ext>
                </a:extLst>
              </p:cNvPr>
              <p:cNvSpPr/>
              <p:nvPr userDrawn="1"/>
            </p:nvSpPr>
            <p:spPr>
              <a:xfrm>
                <a:off x="5372767" y="5153422"/>
                <a:ext cx="3486885" cy="2626147"/>
              </a:xfrm>
              <a:custGeom>
                <a:avLst/>
                <a:gdLst/>
                <a:ahLst/>
                <a:cxnLst>
                  <a:cxn ang="0">
                    <a:pos x="wd2" y="hd2"/>
                  </a:cxn>
                  <a:cxn ang="5400000">
                    <a:pos x="wd2" y="hd2"/>
                  </a:cxn>
                  <a:cxn ang="10800000">
                    <a:pos x="wd2" y="hd2"/>
                  </a:cxn>
                  <a:cxn ang="16200000">
                    <a:pos x="wd2" y="hd2"/>
                  </a:cxn>
                </a:cxnLst>
                <a:rect l="0" t="0" r="r" b="b"/>
                <a:pathLst>
                  <a:path w="20924" h="20510" extrusionOk="0">
                    <a:moveTo>
                      <a:pt x="20367" y="2327"/>
                    </a:moveTo>
                    <a:cubicBezTo>
                      <a:pt x="21155" y="4093"/>
                      <a:pt x="21094" y="6080"/>
                      <a:pt x="20265" y="6972"/>
                    </a:cubicBezTo>
                    <a:lnTo>
                      <a:pt x="5854" y="20116"/>
                    </a:lnTo>
                    <a:cubicBezTo>
                      <a:pt x="4357" y="21241"/>
                      <a:pt x="2109" y="19878"/>
                      <a:pt x="834" y="17010"/>
                    </a:cubicBezTo>
                    <a:cubicBezTo>
                      <a:pt x="-445" y="14133"/>
                      <a:pt x="-218" y="10920"/>
                      <a:pt x="1279" y="9789"/>
                    </a:cubicBezTo>
                    <a:lnTo>
                      <a:pt x="17233" y="131"/>
                    </a:lnTo>
                    <a:cubicBezTo>
                      <a:pt x="18232" y="-359"/>
                      <a:pt x="19590" y="561"/>
                      <a:pt x="20374" y="2331"/>
                    </a:cubicBezTo>
                    <a:cubicBezTo>
                      <a:pt x="20374" y="2331"/>
                      <a:pt x="20367" y="2327"/>
                      <a:pt x="20367" y="2327"/>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p>
            </p:txBody>
          </p:sp>
        </p:grpSp>
        <p:sp>
          <p:nvSpPr>
            <p:cNvPr id="691" name="Freeform 118">
              <a:extLst>
                <a:ext uri="{FF2B5EF4-FFF2-40B4-BE49-F238E27FC236}">
                  <a16:creationId xmlns:a16="http://schemas.microsoft.com/office/drawing/2014/main" id="{A943131F-5EE2-4160-80B5-9FAF1CBD71E1}"/>
                </a:ext>
              </a:extLst>
            </p:cNvPr>
            <p:cNvSpPr>
              <a:spLocks/>
            </p:cNvSpPr>
            <p:nvPr/>
          </p:nvSpPr>
          <p:spPr bwMode="auto">
            <a:xfrm>
              <a:off x="8163658" y="2899636"/>
              <a:ext cx="100131" cy="100131"/>
            </a:xfrm>
            <a:custGeom>
              <a:avLst/>
              <a:gdLst>
                <a:gd name="T0" fmla="*/ 93 w 93"/>
                <a:gd name="T1" fmla="*/ 0 h 93"/>
                <a:gd name="T2" fmla="*/ 93 w 93"/>
                <a:gd name="T3" fmla="*/ 0 h 93"/>
                <a:gd name="T4" fmla="*/ 84 w 93"/>
                <a:gd name="T5" fmla="*/ 8 h 93"/>
                <a:gd name="T6" fmla="*/ 73 w 93"/>
                <a:gd name="T7" fmla="*/ 16 h 93"/>
                <a:gd name="T8" fmla="*/ 62 w 93"/>
                <a:gd name="T9" fmla="*/ 22 h 93"/>
                <a:gd name="T10" fmla="*/ 50 w 93"/>
                <a:gd name="T11" fmla="*/ 27 h 93"/>
                <a:gd name="T12" fmla="*/ 37 w 93"/>
                <a:gd name="T13" fmla="*/ 31 h 93"/>
                <a:gd name="T14" fmla="*/ 25 w 93"/>
                <a:gd name="T15" fmla="*/ 35 h 93"/>
                <a:gd name="T16" fmla="*/ 12 w 93"/>
                <a:gd name="T17" fmla="*/ 36 h 93"/>
                <a:gd name="T18" fmla="*/ 0 w 93"/>
                <a:gd name="T19" fmla="*/ 36 h 93"/>
                <a:gd name="T20" fmla="*/ 0 w 93"/>
                <a:gd name="T21" fmla="*/ 93 h 93"/>
                <a:gd name="T22" fmla="*/ 0 w 93"/>
                <a:gd name="T23" fmla="*/ 93 h 93"/>
                <a:gd name="T24" fmla="*/ 12 w 93"/>
                <a:gd name="T25" fmla="*/ 90 h 93"/>
                <a:gd name="T26" fmla="*/ 25 w 93"/>
                <a:gd name="T27" fmla="*/ 84 h 93"/>
                <a:gd name="T28" fmla="*/ 37 w 93"/>
                <a:gd name="T29" fmla="*/ 75 h 93"/>
                <a:gd name="T30" fmla="*/ 48 w 93"/>
                <a:gd name="T31" fmla="*/ 64 h 93"/>
                <a:gd name="T32" fmla="*/ 60 w 93"/>
                <a:gd name="T33" fmla="*/ 52 h 93"/>
                <a:gd name="T34" fmla="*/ 71 w 93"/>
                <a:gd name="T35" fmla="*/ 36 h 93"/>
                <a:gd name="T36" fmla="*/ 84 w 93"/>
                <a:gd name="T37" fmla="*/ 19 h 93"/>
                <a:gd name="T38" fmla="*/ 93 w 93"/>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3" h="93">
                  <a:moveTo>
                    <a:pt x="93" y="0"/>
                  </a:moveTo>
                  <a:lnTo>
                    <a:pt x="93" y="0"/>
                  </a:lnTo>
                  <a:lnTo>
                    <a:pt x="84" y="8"/>
                  </a:lnTo>
                  <a:lnTo>
                    <a:pt x="73" y="16"/>
                  </a:lnTo>
                  <a:lnTo>
                    <a:pt x="62" y="22"/>
                  </a:lnTo>
                  <a:lnTo>
                    <a:pt x="50" y="27"/>
                  </a:lnTo>
                  <a:lnTo>
                    <a:pt x="37" y="31"/>
                  </a:lnTo>
                  <a:lnTo>
                    <a:pt x="25" y="35"/>
                  </a:lnTo>
                  <a:lnTo>
                    <a:pt x="12" y="36"/>
                  </a:lnTo>
                  <a:lnTo>
                    <a:pt x="0" y="36"/>
                  </a:lnTo>
                  <a:lnTo>
                    <a:pt x="0" y="93"/>
                  </a:lnTo>
                  <a:lnTo>
                    <a:pt x="0" y="93"/>
                  </a:lnTo>
                  <a:lnTo>
                    <a:pt x="12" y="90"/>
                  </a:lnTo>
                  <a:lnTo>
                    <a:pt x="25" y="84"/>
                  </a:lnTo>
                  <a:lnTo>
                    <a:pt x="37" y="75"/>
                  </a:lnTo>
                  <a:lnTo>
                    <a:pt x="48" y="64"/>
                  </a:lnTo>
                  <a:lnTo>
                    <a:pt x="60" y="52"/>
                  </a:lnTo>
                  <a:lnTo>
                    <a:pt x="71" y="36"/>
                  </a:lnTo>
                  <a:lnTo>
                    <a:pt x="84" y="19"/>
                  </a:lnTo>
                  <a:lnTo>
                    <a:pt x="93" y="0"/>
                  </a:lnTo>
                  <a:close/>
                </a:path>
              </a:pathLst>
            </a:custGeom>
            <a:solidFill>
              <a:srgbClr val="4028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2" name="Freeform 119">
              <a:extLst>
                <a:ext uri="{FF2B5EF4-FFF2-40B4-BE49-F238E27FC236}">
                  <a16:creationId xmlns:a16="http://schemas.microsoft.com/office/drawing/2014/main" id="{C6CEADFF-4134-473F-98AF-4A342631B171}"/>
                </a:ext>
              </a:extLst>
            </p:cNvPr>
            <p:cNvSpPr>
              <a:spLocks/>
            </p:cNvSpPr>
            <p:nvPr/>
          </p:nvSpPr>
          <p:spPr bwMode="auto">
            <a:xfrm>
              <a:off x="8163658" y="2899636"/>
              <a:ext cx="100131" cy="100131"/>
            </a:xfrm>
            <a:custGeom>
              <a:avLst/>
              <a:gdLst>
                <a:gd name="T0" fmla="*/ 93 w 93"/>
                <a:gd name="T1" fmla="*/ 0 h 93"/>
                <a:gd name="T2" fmla="*/ 93 w 93"/>
                <a:gd name="T3" fmla="*/ 0 h 93"/>
                <a:gd name="T4" fmla="*/ 84 w 93"/>
                <a:gd name="T5" fmla="*/ 8 h 93"/>
                <a:gd name="T6" fmla="*/ 73 w 93"/>
                <a:gd name="T7" fmla="*/ 16 h 93"/>
                <a:gd name="T8" fmla="*/ 62 w 93"/>
                <a:gd name="T9" fmla="*/ 22 h 93"/>
                <a:gd name="T10" fmla="*/ 50 w 93"/>
                <a:gd name="T11" fmla="*/ 27 h 93"/>
                <a:gd name="T12" fmla="*/ 37 w 93"/>
                <a:gd name="T13" fmla="*/ 31 h 93"/>
                <a:gd name="T14" fmla="*/ 25 w 93"/>
                <a:gd name="T15" fmla="*/ 35 h 93"/>
                <a:gd name="T16" fmla="*/ 12 w 93"/>
                <a:gd name="T17" fmla="*/ 36 h 93"/>
                <a:gd name="T18" fmla="*/ 0 w 93"/>
                <a:gd name="T19" fmla="*/ 36 h 93"/>
                <a:gd name="T20" fmla="*/ 0 w 93"/>
                <a:gd name="T21" fmla="*/ 93 h 93"/>
                <a:gd name="T22" fmla="*/ 0 w 93"/>
                <a:gd name="T23" fmla="*/ 93 h 93"/>
                <a:gd name="T24" fmla="*/ 12 w 93"/>
                <a:gd name="T25" fmla="*/ 90 h 93"/>
                <a:gd name="T26" fmla="*/ 25 w 93"/>
                <a:gd name="T27" fmla="*/ 84 h 93"/>
                <a:gd name="T28" fmla="*/ 37 w 93"/>
                <a:gd name="T29" fmla="*/ 75 h 93"/>
                <a:gd name="T30" fmla="*/ 48 w 93"/>
                <a:gd name="T31" fmla="*/ 64 h 93"/>
                <a:gd name="T32" fmla="*/ 60 w 93"/>
                <a:gd name="T33" fmla="*/ 52 h 93"/>
                <a:gd name="T34" fmla="*/ 71 w 93"/>
                <a:gd name="T35" fmla="*/ 36 h 93"/>
                <a:gd name="T36" fmla="*/ 84 w 93"/>
                <a:gd name="T37" fmla="*/ 19 h 93"/>
                <a:gd name="T38" fmla="*/ 93 w 93"/>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3" h="93">
                  <a:moveTo>
                    <a:pt x="93" y="0"/>
                  </a:moveTo>
                  <a:lnTo>
                    <a:pt x="93" y="0"/>
                  </a:lnTo>
                  <a:lnTo>
                    <a:pt x="84" y="8"/>
                  </a:lnTo>
                  <a:lnTo>
                    <a:pt x="73" y="16"/>
                  </a:lnTo>
                  <a:lnTo>
                    <a:pt x="62" y="22"/>
                  </a:lnTo>
                  <a:lnTo>
                    <a:pt x="50" y="27"/>
                  </a:lnTo>
                  <a:lnTo>
                    <a:pt x="37" y="31"/>
                  </a:lnTo>
                  <a:lnTo>
                    <a:pt x="25" y="35"/>
                  </a:lnTo>
                  <a:lnTo>
                    <a:pt x="12" y="36"/>
                  </a:lnTo>
                  <a:lnTo>
                    <a:pt x="0" y="36"/>
                  </a:lnTo>
                  <a:lnTo>
                    <a:pt x="0" y="93"/>
                  </a:lnTo>
                  <a:lnTo>
                    <a:pt x="0" y="93"/>
                  </a:lnTo>
                  <a:lnTo>
                    <a:pt x="12" y="90"/>
                  </a:lnTo>
                  <a:lnTo>
                    <a:pt x="25" y="84"/>
                  </a:lnTo>
                  <a:lnTo>
                    <a:pt x="37" y="75"/>
                  </a:lnTo>
                  <a:lnTo>
                    <a:pt x="48" y="64"/>
                  </a:lnTo>
                  <a:lnTo>
                    <a:pt x="60" y="52"/>
                  </a:lnTo>
                  <a:lnTo>
                    <a:pt x="71" y="36"/>
                  </a:lnTo>
                  <a:lnTo>
                    <a:pt x="84" y="19"/>
                  </a:lnTo>
                  <a:lnTo>
                    <a:pt x="9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3" name="Freeform 120">
              <a:extLst>
                <a:ext uri="{FF2B5EF4-FFF2-40B4-BE49-F238E27FC236}">
                  <a16:creationId xmlns:a16="http://schemas.microsoft.com/office/drawing/2014/main" id="{9077116D-DFD9-4712-8EB3-0B1AFE924A5D}"/>
                </a:ext>
              </a:extLst>
            </p:cNvPr>
            <p:cNvSpPr>
              <a:spLocks/>
            </p:cNvSpPr>
            <p:nvPr/>
          </p:nvSpPr>
          <p:spPr bwMode="auto">
            <a:xfrm>
              <a:off x="7951553" y="2410824"/>
              <a:ext cx="433902" cy="291779"/>
            </a:xfrm>
            <a:custGeom>
              <a:avLst/>
              <a:gdLst>
                <a:gd name="T0" fmla="*/ 298 w 403"/>
                <a:gd name="T1" fmla="*/ 25 h 271"/>
                <a:gd name="T2" fmla="*/ 268 w 403"/>
                <a:gd name="T3" fmla="*/ 23 h 271"/>
                <a:gd name="T4" fmla="*/ 231 w 403"/>
                <a:gd name="T5" fmla="*/ 23 h 271"/>
                <a:gd name="T6" fmla="*/ 183 w 403"/>
                <a:gd name="T7" fmla="*/ 5 h 271"/>
                <a:gd name="T8" fmla="*/ 163 w 403"/>
                <a:gd name="T9" fmla="*/ 0 h 271"/>
                <a:gd name="T10" fmla="*/ 133 w 403"/>
                <a:gd name="T11" fmla="*/ 3 h 271"/>
                <a:gd name="T12" fmla="*/ 115 w 403"/>
                <a:gd name="T13" fmla="*/ 14 h 271"/>
                <a:gd name="T14" fmla="*/ 99 w 403"/>
                <a:gd name="T15" fmla="*/ 40 h 271"/>
                <a:gd name="T16" fmla="*/ 96 w 403"/>
                <a:gd name="T17" fmla="*/ 48 h 271"/>
                <a:gd name="T18" fmla="*/ 67 w 403"/>
                <a:gd name="T19" fmla="*/ 48 h 271"/>
                <a:gd name="T20" fmla="*/ 57 w 403"/>
                <a:gd name="T21" fmla="*/ 57 h 271"/>
                <a:gd name="T22" fmla="*/ 48 w 403"/>
                <a:gd name="T23" fmla="*/ 98 h 271"/>
                <a:gd name="T24" fmla="*/ 36 w 403"/>
                <a:gd name="T25" fmla="*/ 110 h 271"/>
                <a:gd name="T26" fmla="*/ 22 w 403"/>
                <a:gd name="T27" fmla="*/ 112 h 271"/>
                <a:gd name="T28" fmla="*/ 9 w 403"/>
                <a:gd name="T29" fmla="*/ 115 h 271"/>
                <a:gd name="T30" fmla="*/ 0 w 403"/>
                <a:gd name="T31" fmla="*/ 138 h 271"/>
                <a:gd name="T32" fmla="*/ 2 w 403"/>
                <a:gd name="T33" fmla="*/ 180 h 271"/>
                <a:gd name="T34" fmla="*/ 14 w 403"/>
                <a:gd name="T35" fmla="*/ 226 h 271"/>
                <a:gd name="T36" fmla="*/ 31 w 403"/>
                <a:gd name="T37" fmla="*/ 261 h 271"/>
                <a:gd name="T38" fmla="*/ 42 w 403"/>
                <a:gd name="T39" fmla="*/ 267 h 271"/>
                <a:gd name="T40" fmla="*/ 48 w 403"/>
                <a:gd name="T41" fmla="*/ 265 h 271"/>
                <a:gd name="T42" fmla="*/ 39 w 403"/>
                <a:gd name="T43" fmla="*/ 237 h 271"/>
                <a:gd name="T44" fmla="*/ 42 w 403"/>
                <a:gd name="T45" fmla="*/ 214 h 271"/>
                <a:gd name="T46" fmla="*/ 57 w 403"/>
                <a:gd name="T47" fmla="*/ 197 h 271"/>
                <a:gd name="T48" fmla="*/ 70 w 403"/>
                <a:gd name="T49" fmla="*/ 191 h 271"/>
                <a:gd name="T50" fmla="*/ 88 w 403"/>
                <a:gd name="T51" fmla="*/ 166 h 271"/>
                <a:gd name="T52" fmla="*/ 104 w 403"/>
                <a:gd name="T53" fmla="*/ 113 h 271"/>
                <a:gd name="T54" fmla="*/ 115 w 403"/>
                <a:gd name="T55" fmla="*/ 107 h 271"/>
                <a:gd name="T56" fmla="*/ 133 w 403"/>
                <a:gd name="T57" fmla="*/ 116 h 271"/>
                <a:gd name="T58" fmla="*/ 185 w 403"/>
                <a:gd name="T59" fmla="*/ 121 h 271"/>
                <a:gd name="T60" fmla="*/ 208 w 403"/>
                <a:gd name="T61" fmla="*/ 130 h 271"/>
                <a:gd name="T62" fmla="*/ 211 w 403"/>
                <a:gd name="T63" fmla="*/ 141 h 271"/>
                <a:gd name="T64" fmla="*/ 222 w 403"/>
                <a:gd name="T65" fmla="*/ 154 h 271"/>
                <a:gd name="T66" fmla="*/ 268 w 403"/>
                <a:gd name="T67" fmla="*/ 163 h 271"/>
                <a:gd name="T68" fmla="*/ 316 w 403"/>
                <a:gd name="T69" fmla="*/ 172 h 271"/>
                <a:gd name="T70" fmla="*/ 326 w 403"/>
                <a:gd name="T71" fmla="*/ 185 h 271"/>
                <a:gd name="T72" fmla="*/ 332 w 403"/>
                <a:gd name="T73" fmla="*/ 217 h 271"/>
                <a:gd name="T74" fmla="*/ 352 w 403"/>
                <a:gd name="T75" fmla="*/ 251 h 271"/>
                <a:gd name="T76" fmla="*/ 364 w 403"/>
                <a:gd name="T77" fmla="*/ 264 h 271"/>
                <a:gd name="T78" fmla="*/ 377 w 403"/>
                <a:gd name="T79" fmla="*/ 271 h 271"/>
                <a:gd name="T80" fmla="*/ 389 w 403"/>
                <a:gd name="T81" fmla="*/ 262 h 271"/>
                <a:gd name="T82" fmla="*/ 403 w 403"/>
                <a:gd name="T83" fmla="*/ 226 h 271"/>
                <a:gd name="T84" fmla="*/ 400 w 403"/>
                <a:gd name="T85" fmla="*/ 206 h 271"/>
                <a:gd name="T86" fmla="*/ 389 w 403"/>
                <a:gd name="T87" fmla="*/ 197 h 271"/>
                <a:gd name="T88" fmla="*/ 374 w 403"/>
                <a:gd name="T89" fmla="*/ 177 h 271"/>
                <a:gd name="T90" fmla="*/ 372 w 403"/>
                <a:gd name="T91" fmla="*/ 152 h 271"/>
                <a:gd name="T92" fmla="*/ 378 w 403"/>
                <a:gd name="T93" fmla="*/ 104 h 271"/>
                <a:gd name="T94" fmla="*/ 371 w 403"/>
                <a:gd name="T95" fmla="*/ 93 h 271"/>
                <a:gd name="T96" fmla="*/ 360 w 403"/>
                <a:gd name="T97" fmla="*/ 95 h 271"/>
                <a:gd name="T98" fmla="*/ 346 w 403"/>
                <a:gd name="T99" fmla="*/ 87 h 271"/>
                <a:gd name="T100" fmla="*/ 316 w 403"/>
                <a:gd name="T101" fmla="*/ 43 h 271"/>
                <a:gd name="T102" fmla="*/ 305 w 403"/>
                <a:gd name="T103" fmla="*/ 28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271">
                  <a:moveTo>
                    <a:pt x="305" y="28"/>
                  </a:moveTo>
                  <a:lnTo>
                    <a:pt x="305" y="28"/>
                  </a:lnTo>
                  <a:lnTo>
                    <a:pt x="298" y="25"/>
                  </a:lnTo>
                  <a:lnTo>
                    <a:pt x="288" y="22"/>
                  </a:lnTo>
                  <a:lnTo>
                    <a:pt x="279" y="22"/>
                  </a:lnTo>
                  <a:lnTo>
                    <a:pt x="268" y="23"/>
                  </a:lnTo>
                  <a:lnTo>
                    <a:pt x="256" y="25"/>
                  </a:lnTo>
                  <a:lnTo>
                    <a:pt x="243" y="25"/>
                  </a:lnTo>
                  <a:lnTo>
                    <a:pt x="231" y="23"/>
                  </a:lnTo>
                  <a:lnTo>
                    <a:pt x="219" y="19"/>
                  </a:lnTo>
                  <a:lnTo>
                    <a:pt x="219" y="19"/>
                  </a:lnTo>
                  <a:lnTo>
                    <a:pt x="183" y="5"/>
                  </a:lnTo>
                  <a:lnTo>
                    <a:pt x="171" y="2"/>
                  </a:lnTo>
                  <a:lnTo>
                    <a:pt x="163" y="0"/>
                  </a:lnTo>
                  <a:lnTo>
                    <a:pt x="163" y="0"/>
                  </a:lnTo>
                  <a:lnTo>
                    <a:pt x="150" y="0"/>
                  </a:lnTo>
                  <a:lnTo>
                    <a:pt x="141" y="2"/>
                  </a:lnTo>
                  <a:lnTo>
                    <a:pt x="133" y="3"/>
                  </a:lnTo>
                  <a:lnTo>
                    <a:pt x="126" y="6"/>
                  </a:lnTo>
                  <a:lnTo>
                    <a:pt x="119" y="9"/>
                  </a:lnTo>
                  <a:lnTo>
                    <a:pt x="115" y="14"/>
                  </a:lnTo>
                  <a:lnTo>
                    <a:pt x="107" y="23"/>
                  </a:lnTo>
                  <a:lnTo>
                    <a:pt x="102" y="33"/>
                  </a:lnTo>
                  <a:lnTo>
                    <a:pt x="99" y="40"/>
                  </a:lnTo>
                  <a:lnTo>
                    <a:pt x="98" y="51"/>
                  </a:lnTo>
                  <a:lnTo>
                    <a:pt x="98" y="51"/>
                  </a:lnTo>
                  <a:lnTo>
                    <a:pt x="96" y="48"/>
                  </a:lnTo>
                  <a:lnTo>
                    <a:pt x="95" y="46"/>
                  </a:lnTo>
                  <a:lnTo>
                    <a:pt x="67" y="48"/>
                  </a:lnTo>
                  <a:lnTo>
                    <a:pt x="67" y="48"/>
                  </a:lnTo>
                  <a:lnTo>
                    <a:pt x="64" y="48"/>
                  </a:lnTo>
                  <a:lnTo>
                    <a:pt x="61" y="51"/>
                  </a:lnTo>
                  <a:lnTo>
                    <a:pt x="57" y="57"/>
                  </a:lnTo>
                  <a:lnTo>
                    <a:pt x="54" y="81"/>
                  </a:lnTo>
                  <a:lnTo>
                    <a:pt x="51" y="93"/>
                  </a:lnTo>
                  <a:lnTo>
                    <a:pt x="48" y="98"/>
                  </a:lnTo>
                  <a:lnTo>
                    <a:pt x="45" y="102"/>
                  </a:lnTo>
                  <a:lnTo>
                    <a:pt x="42" y="107"/>
                  </a:lnTo>
                  <a:lnTo>
                    <a:pt x="36" y="110"/>
                  </a:lnTo>
                  <a:lnTo>
                    <a:pt x="30" y="112"/>
                  </a:lnTo>
                  <a:lnTo>
                    <a:pt x="22" y="112"/>
                  </a:lnTo>
                  <a:lnTo>
                    <a:pt x="22" y="112"/>
                  </a:lnTo>
                  <a:lnTo>
                    <a:pt x="17" y="112"/>
                  </a:lnTo>
                  <a:lnTo>
                    <a:pt x="14" y="113"/>
                  </a:lnTo>
                  <a:lnTo>
                    <a:pt x="9" y="115"/>
                  </a:lnTo>
                  <a:lnTo>
                    <a:pt x="8" y="118"/>
                  </a:lnTo>
                  <a:lnTo>
                    <a:pt x="3" y="127"/>
                  </a:lnTo>
                  <a:lnTo>
                    <a:pt x="0" y="138"/>
                  </a:lnTo>
                  <a:lnTo>
                    <a:pt x="0" y="150"/>
                  </a:lnTo>
                  <a:lnTo>
                    <a:pt x="0" y="164"/>
                  </a:lnTo>
                  <a:lnTo>
                    <a:pt x="2" y="180"/>
                  </a:lnTo>
                  <a:lnTo>
                    <a:pt x="5" y="197"/>
                  </a:lnTo>
                  <a:lnTo>
                    <a:pt x="9" y="212"/>
                  </a:lnTo>
                  <a:lnTo>
                    <a:pt x="14" y="226"/>
                  </a:lnTo>
                  <a:lnTo>
                    <a:pt x="19" y="240"/>
                  </a:lnTo>
                  <a:lnTo>
                    <a:pt x="25" y="251"/>
                  </a:lnTo>
                  <a:lnTo>
                    <a:pt x="31" y="261"/>
                  </a:lnTo>
                  <a:lnTo>
                    <a:pt x="37" y="265"/>
                  </a:lnTo>
                  <a:lnTo>
                    <a:pt x="39" y="267"/>
                  </a:lnTo>
                  <a:lnTo>
                    <a:pt x="42" y="267"/>
                  </a:lnTo>
                  <a:lnTo>
                    <a:pt x="45" y="267"/>
                  </a:lnTo>
                  <a:lnTo>
                    <a:pt x="48" y="265"/>
                  </a:lnTo>
                  <a:lnTo>
                    <a:pt x="48" y="265"/>
                  </a:lnTo>
                  <a:lnTo>
                    <a:pt x="43" y="257"/>
                  </a:lnTo>
                  <a:lnTo>
                    <a:pt x="40" y="248"/>
                  </a:lnTo>
                  <a:lnTo>
                    <a:pt x="39" y="237"/>
                  </a:lnTo>
                  <a:lnTo>
                    <a:pt x="39" y="226"/>
                  </a:lnTo>
                  <a:lnTo>
                    <a:pt x="40" y="220"/>
                  </a:lnTo>
                  <a:lnTo>
                    <a:pt x="42" y="214"/>
                  </a:lnTo>
                  <a:lnTo>
                    <a:pt x="47" y="208"/>
                  </a:lnTo>
                  <a:lnTo>
                    <a:pt x="51" y="203"/>
                  </a:lnTo>
                  <a:lnTo>
                    <a:pt x="57" y="197"/>
                  </a:lnTo>
                  <a:lnTo>
                    <a:pt x="65" y="194"/>
                  </a:lnTo>
                  <a:lnTo>
                    <a:pt x="65" y="194"/>
                  </a:lnTo>
                  <a:lnTo>
                    <a:pt x="70" y="191"/>
                  </a:lnTo>
                  <a:lnTo>
                    <a:pt x="74" y="186"/>
                  </a:lnTo>
                  <a:lnTo>
                    <a:pt x="82" y="177"/>
                  </a:lnTo>
                  <a:lnTo>
                    <a:pt x="88" y="166"/>
                  </a:lnTo>
                  <a:lnTo>
                    <a:pt x="92" y="154"/>
                  </a:lnTo>
                  <a:lnTo>
                    <a:pt x="99" y="127"/>
                  </a:lnTo>
                  <a:lnTo>
                    <a:pt x="104" y="113"/>
                  </a:lnTo>
                  <a:lnTo>
                    <a:pt x="110" y="101"/>
                  </a:lnTo>
                  <a:lnTo>
                    <a:pt x="110" y="101"/>
                  </a:lnTo>
                  <a:lnTo>
                    <a:pt x="115" y="107"/>
                  </a:lnTo>
                  <a:lnTo>
                    <a:pt x="119" y="110"/>
                  </a:lnTo>
                  <a:lnTo>
                    <a:pt x="126" y="115"/>
                  </a:lnTo>
                  <a:lnTo>
                    <a:pt x="133" y="116"/>
                  </a:lnTo>
                  <a:lnTo>
                    <a:pt x="150" y="119"/>
                  </a:lnTo>
                  <a:lnTo>
                    <a:pt x="167" y="119"/>
                  </a:lnTo>
                  <a:lnTo>
                    <a:pt x="185" y="121"/>
                  </a:lnTo>
                  <a:lnTo>
                    <a:pt x="198" y="124"/>
                  </a:lnTo>
                  <a:lnTo>
                    <a:pt x="205" y="126"/>
                  </a:lnTo>
                  <a:lnTo>
                    <a:pt x="208" y="130"/>
                  </a:lnTo>
                  <a:lnTo>
                    <a:pt x="211" y="135"/>
                  </a:lnTo>
                  <a:lnTo>
                    <a:pt x="211" y="141"/>
                  </a:lnTo>
                  <a:lnTo>
                    <a:pt x="211" y="141"/>
                  </a:lnTo>
                  <a:lnTo>
                    <a:pt x="212" y="146"/>
                  </a:lnTo>
                  <a:lnTo>
                    <a:pt x="216" y="150"/>
                  </a:lnTo>
                  <a:lnTo>
                    <a:pt x="222" y="154"/>
                  </a:lnTo>
                  <a:lnTo>
                    <a:pt x="229" y="157"/>
                  </a:lnTo>
                  <a:lnTo>
                    <a:pt x="248" y="160"/>
                  </a:lnTo>
                  <a:lnTo>
                    <a:pt x="268" y="163"/>
                  </a:lnTo>
                  <a:lnTo>
                    <a:pt x="290" y="166"/>
                  </a:lnTo>
                  <a:lnTo>
                    <a:pt x="309" y="171"/>
                  </a:lnTo>
                  <a:lnTo>
                    <a:pt x="316" y="172"/>
                  </a:lnTo>
                  <a:lnTo>
                    <a:pt x="321" y="175"/>
                  </a:lnTo>
                  <a:lnTo>
                    <a:pt x="326" y="180"/>
                  </a:lnTo>
                  <a:lnTo>
                    <a:pt x="326" y="185"/>
                  </a:lnTo>
                  <a:lnTo>
                    <a:pt x="326" y="185"/>
                  </a:lnTo>
                  <a:lnTo>
                    <a:pt x="327" y="202"/>
                  </a:lnTo>
                  <a:lnTo>
                    <a:pt x="332" y="217"/>
                  </a:lnTo>
                  <a:lnTo>
                    <a:pt x="338" y="230"/>
                  </a:lnTo>
                  <a:lnTo>
                    <a:pt x="346" y="242"/>
                  </a:lnTo>
                  <a:lnTo>
                    <a:pt x="352" y="251"/>
                  </a:lnTo>
                  <a:lnTo>
                    <a:pt x="358" y="257"/>
                  </a:lnTo>
                  <a:lnTo>
                    <a:pt x="364" y="264"/>
                  </a:lnTo>
                  <a:lnTo>
                    <a:pt x="364" y="264"/>
                  </a:lnTo>
                  <a:lnTo>
                    <a:pt x="367" y="268"/>
                  </a:lnTo>
                  <a:lnTo>
                    <a:pt x="372" y="271"/>
                  </a:lnTo>
                  <a:lnTo>
                    <a:pt x="377" y="271"/>
                  </a:lnTo>
                  <a:lnTo>
                    <a:pt x="381" y="270"/>
                  </a:lnTo>
                  <a:lnTo>
                    <a:pt x="386" y="267"/>
                  </a:lnTo>
                  <a:lnTo>
                    <a:pt x="389" y="262"/>
                  </a:lnTo>
                  <a:lnTo>
                    <a:pt x="397" y="250"/>
                  </a:lnTo>
                  <a:lnTo>
                    <a:pt x="402" y="234"/>
                  </a:lnTo>
                  <a:lnTo>
                    <a:pt x="403" y="226"/>
                  </a:lnTo>
                  <a:lnTo>
                    <a:pt x="403" y="220"/>
                  </a:lnTo>
                  <a:lnTo>
                    <a:pt x="402" y="212"/>
                  </a:lnTo>
                  <a:lnTo>
                    <a:pt x="400" y="206"/>
                  </a:lnTo>
                  <a:lnTo>
                    <a:pt x="395" y="200"/>
                  </a:lnTo>
                  <a:lnTo>
                    <a:pt x="389" y="197"/>
                  </a:lnTo>
                  <a:lnTo>
                    <a:pt x="389" y="197"/>
                  </a:lnTo>
                  <a:lnTo>
                    <a:pt x="383" y="191"/>
                  </a:lnTo>
                  <a:lnTo>
                    <a:pt x="377" y="185"/>
                  </a:lnTo>
                  <a:lnTo>
                    <a:pt x="374" y="177"/>
                  </a:lnTo>
                  <a:lnTo>
                    <a:pt x="372" y="169"/>
                  </a:lnTo>
                  <a:lnTo>
                    <a:pt x="372" y="161"/>
                  </a:lnTo>
                  <a:lnTo>
                    <a:pt x="372" y="152"/>
                  </a:lnTo>
                  <a:lnTo>
                    <a:pt x="375" y="133"/>
                  </a:lnTo>
                  <a:lnTo>
                    <a:pt x="378" y="118"/>
                  </a:lnTo>
                  <a:lnTo>
                    <a:pt x="378" y="104"/>
                  </a:lnTo>
                  <a:lnTo>
                    <a:pt x="378" y="99"/>
                  </a:lnTo>
                  <a:lnTo>
                    <a:pt x="375" y="96"/>
                  </a:lnTo>
                  <a:lnTo>
                    <a:pt x="371" y="93"/>
                  </a:lnTo>
                  <a:lnTo>
                    <a:pt x="364" y="93"/>
                  </a:lnTo>
                  <a:lnTo>
                    <a:pt x="364" y="93"/>
                  </a:lnTo>
                  <a:lnTo>
                    <a:pt x="360" y="95"/>
                  </a:lnTo>
                  <a:lnTo>
                    <a:pt x="355" y="93"/>
                  </a:lnTo>
                  <a:lnTo>
                    <a:pt x="350" y="90"/>
                  </a:lnTo>
                  <a:lnTo>
                    <a:pt x="346" y="87"/>
                  </a:lnTo>
                  <a:lnTo>
                    <a:pt x="338" y="78"/>
                  </a:lnTo>
                  <a:lnTo>
                    <a:pt x="330" y="67"/>
                  </a:lnTo>
                  <a:lnTo>
                    <a:pt x="316" y="43"/>
                  </a:lnTo>
                  <a:lnTo>
                    <a:pt x="310" y="34"/>
                  </a:lnTo>
                  <a:lnTo>
                    <a:pt x="305" y="28"/>
                  </a:lnTo>
                  <a:lnTo>
                    <a:pt x="30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4" name="Freeform 121">
              <a:extLst>
                <a:ext uri="{FF2B5EF4-FFF2-40B4-BE49-F238E27FC236}">
                  <a16:creationId xmlns:a16="http://schemas.microsoft.com/office/drawing/2014/main" id="{2A7C2172-3D16-4F33-B31B-0017EB2249A7}"/>
                </a:ext>
              </a:extLst>
            </p:cNvPr>
            <p:cNvSpPr>
              <a:spLocks/>
            </p:cNvSpPr>
            <p:nvPr/>
          </p:nvSpPr>
          <p:spPr bwMode="auto">
            <a:xfrm>
              <a:off x="7296933" y="2477578"/>
              <a:ext cx="396218" cy="475892"/>
            </a:xfrm>
            <a:custGeom>
              <a:avLst/>
              <a:gdLst>
                <a:gd name="T0" fmla="*/ 272 w 368"/>
                <a:gd name="T1" fmla="*/ 430 h 442"/>
                <a:gd name="T2" fmla="*/ 97 w 368"/>
                <a:gd name="T3" fmla="*/ 430 h 442"/>
                <a:gd name="T4" fmla="*/ 97 w 368"/>
                <a:gd name="T5" fmla="*/ 430 h 442"/>
                <a:gd name="T6" fmla="*/ 76 w 368"/>
                <a:gd name="T7" fmla="*/ 430 h 442"/>
                <a:gd name="T8" fmla="*/ 59 w 368"/>
                <a:gd name="T9" fmla="*/ 431 h 442"/>
                <a:gd name="T10" fmla="*/ 30 w 368"/>
                <a:gd name="T11" fmla="*/ 436 h 442"/>
                <a:gd name="T12" fmla="*/ 13 w 368"/>
                <a:gd name="T13" fmla="*/ 441 h 442"/>
                <a:gd name="T14" fmla="*/ 7 w 368"/>
                <a:gd name="T15" fmla="*/ 442 h 442"/>
                <a:gd name="T16" fmla="*/ 0 w 368"/>
                <a:gd name="T17" fmla="*/ 99 h 442"/>
                <a:gd name="T18" fmla="*/ 0 w 368"/>
                <a:gd name="T19" fmla="*/ 99 h 442"/>
                <a:gd name="T20" fmla="*/ 2 w 368"/>
                <a:gd name="T21" fmla="*/ 90 h 442"/>
                <a:gd name="T22" fmla="*/ 4 w 368"/>
                <a:gd name="T23" fmla="*/ 81 h 442"/>
                <a:gd name="T24" fmla="*/ 8 w 368"/>
                <a:gd name="T25" fmla="*/ 62 h 442"/>
                <a:gd name="T26" fmla="*/ 16 w 368"/>
                <a:gd name="T27" fmla="*/ 45 h 442"/>
                <a:gd name="T28" fmla="*/ 28 w 368"/>
                <a:gd name="T29" fmla="*/ 29 h 442"/>
                <a:gd name="T30" fmla="*/ 42 w 368"/>
                <a:gd name="T31" fmla="*/ 17 h 442"/>
                <a:gd name="T32" fmla="*/ 50 w 368"/>
                <a:gd name="T33" fmla="*/ 12 h 442"/>
                <a:gd name="T34" fmla="*/ 58 w 368"/>
                <a:gd name="T35" fmla="*/ 8 h 442"/>
                <a:gd name="T36" fmla="*/ 67 w 368"/>
                <a:gd name="T37" fmla="*/ 5 h 442"/>
                <a:gd name="T38" fmla="*/ 76 w 368"/>
                <a:gd name="T39" fmla="*/ 3 h 442"/>
                <a:gd name="T40" fmla="*/ 86 w 368"/>
                <a:gd name="T41" fmla="*/ 2 h 442"/>
                <a:gd name="T42" fmla="*/ 97 w 368"/>
                <a:gd name="T43" fmla="*/ 0 h 442"/>
                <a:gd name="T44" fmla="*/ 272 w 368"/>
                <a:gd name="T45" fmla="*/ 0 h 442"/>
                <a:gd name="T46" fmla="*/ 272 w 368"/>
                <a:gd name="T47" fmla="*/ 0 h 442"/>
                <a:gd name="T48" fmla="*/ 283 w 368"/>
                <a:gd name="T49" fmla="*/ 2 h 442"/>
                <a:gd name="T50" fmla="*/ 292 w 368"/>
                <a:gd name="T51" fmla="*/ 3 h 442"/>
                <a:gd name="T52" fmla="*/ 301 w 368"/>
                <a:gd name="T53" fmla="*/ 5 h 442"/>
                <a:gd name="T54" fmla="*/ 310 w 368"/>
                <a:gd name="T55" fmla="*/ 8 h 442"/>
                <a:gd name="T56" fmla="*/ 318 w 368"/>
                <a:gd name="T57" fmla="*/ 12 h 442"/>
                <a:gd name="T58" fmla="*/ 326 w 368"/>
                <a:gd name="T59" fmla="*/ 17 h 442"/>
                <a:gd name="T60" fmla="*/ 340 w 368"/>
                <a:gd name="T61" fmla="*/ 29 h 442"/>
                <a:gd name="T62" fmla="*/ 352 w 368"/>
                <a:gd name="T63" fmla="*/ 45 h 442"/>
                <a:gd name="T64" fmla="*/ 360 w 368"/>
                <a:gd name="T65" fmla="*/ 62 h 442"/>
                <a:gd name="T66" fmla="*/ 366 w 368"/>
                <a:gd name="T67" fmla="*/ 81 h 442"/>
                <a:gd name="T68" fmla="*/ 366 w 368"/>
                <a:gd name="T69" fmla="*/ 90 h 442"/>
                <a:gd name="T70" fmla="*/ 368 w 368"/>
                <a:gd name="T71" fmla="*/ 99 h 442"/>
                <a:gd name="T72" fmla="*/ 363 w 368"/>
                <a:gd name="T73" fmla="*/ 442 h 442"/>
                <a:gd name="T74" fmla="*/ 363 w 368"/>
                <a:gd name="T75" fmla="*/ 442 h 442"/>
                <a:gd name="T76" fmla="*/ 355 w 368"/>
                <a:gd name="T77" fmla="*/ 441 h 442"/>
                <a:gd name="T78" fmla="*/ 338 w 368"/>
                <a:gd name="T79" fmla="*/ 436 h 442"/>
                <a:gd name="T80" fmla="*/ 309 w 368"/>
                <a:gd name="T81" fmla="*/ 431 h 442"/>
                <a:gd name="T82" fmla="*/ 292 w 368"/>
                <a:gd name="T83" fmla="*/ 430 h 442"/>
                <a:gd name="T84" fmla="*/ 272 w 368"/>
                <a:gd name="T85" fmla="*/ 43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8" h="442">
                  <a:moveTo>
                    <a:pt x="272" y="430"/>
                  </a:moveTo>
                  <a:lnTo>
                    <a:pt x="97" y="430"/>
                  </a:lnTo>
                  <a:lnTo>
                    <a:pt x="97" y="430"/>
                  </a:lnTo>
                  <a:lnTo>
                    <a:pt x="76" y="430"/>
                  </a:lnTo>
                  <a:lnTo>
                    <a:pt x="59" y="431"/>
                  </a:lnTo>
                  <a:lnTo>
                    <a:pt x="30" y="436"/>
                  </a:lnTo>
                  <a:lnTo>
                    <a:pt x="13" y="441"/>
                  </a:lnTo>
                  <a:lnTo>
                    <a:pt x="7" y="442"/>
                  </a:lnTo>
                  <a:lnTo>
                    <a:pt x="0" y="99"/>
                  </a:lnTo>
                  <a:lnTo>
                    <a:pt x="0" y="99"/>
                  </a:lnTo>
                  <a:lnTo>
                    <a:pt x="2" y="90"/>
                  </a:lnTo>
                  <a:lnTo>
                    <a:pt x="4" y="81"/>
                  </a:lnTo>
                  <a:lnTo>
                    <a:pt x="8" y="62"/>
                  </a:lnTo>
                  <a:lnTo>
                    <a:pt x="16" y="45"/>
                  </a:lnTo>
                  <a:lnTo>
                    <a:pt x="28" y="29"/>
                  </a:lnTo>
                  <a:lnTo>
                    <a:pt x="42" y="17"/>
                  </a:lnTo>
                  <a:lnTo>
                    <a:pt x="50" y="12"/>
                  </a:lnTo>
                  <a:lnTo>
                    <a:pt x="58" y="8"/>
                  </a:lnTo>
                  <a:lnTo>
                    <a:pt x="67" y="5"/>
                  </a:lnTo>
                  <a:lnTo>
                    <a:pt x="76" y="3"/>
                  </a:lnTo>
                  <a:lnTo>
                    <a:pt x="86" y="2"/>
                  </a:lnTo>
                  <a:lnTo>
                    <a:pt x="97" y="0"/>
                  </a:lnTo>
                  <a:lnTo>
                    <a:pt x="272" y="0"/>
                  </a:lnTo>
                  <a:lnTo>
                    <a:pt x="272" y="0"/>
                  </a:lnTo>
                  <a:lnTo>
                    <a:pt x="283" y="2"/>
                  </a:lnTo>
                  <a:lnTo>
                    <a:pt x="292" y="3"/>
                  </a:lnTo>
                  <a:lnTo>
                    <a:pt x="301" y="5"/>
                  </a:lnTo>
                  <a:lnTo>
                    <a:pt x="310" y="8"/>
                  </a:lnTo>
                  <a:lnTo>
                    <a:pt x="318" y="12"/>
                  </a:lnTo>
                  <a:lnTo>
                    <a:pt x="326" y="17"/>
                  </a:lnTo>
                  <a:lnTo>
                    <a:pt x="340" y="29"/>
                  </a:lnTo>
                  <a:lnTo>
                    <a:pt x="352" y="45"/>
                  </a:lnTo>
                  <a:lnTo>
                    <a:pt x="360" y="62"/>
                  </a:lnTo>
                  <a:lnTo>
                    <a:pt x="366" y="81"/>
                  </a:lnTo>
                  <a:lnTo>
                    <a:pt x="366" y="90"/>
                  </a:lnTo>
                  <a:lnTo>
                    <a:pt x="368" y="99"/>
                  </a:lnTo>
                  <a:lnTo>
                    <a:pt x="363" y="442"/>
                  </a:lnTo>
                  <a:lnTo>
                    <a:pt x="363" y="442"/>
                  </a:lnTo>
                  <a:lnTo>
                    <a:pt x="355" y="441"/>
                  </a:lnTo>
                  <a:lnTo>
                    <a:pt x="338" y="436"/>
                  </a:lnTo>
                  <a:lnTo>
                    <a:pt x="309" y="431"/>
                  </a:lnTo>
                  <a:lnTo>
                    <a:pt x="292" y="430"/>
                  </a:lnTo>
                  <a:lnTo>
                    <a:pt x="272" y="4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5" name="Freeform 122">
              <a:extLst>
                <a:ext uri="{FF2B5EF4-FFF2-40B4-BE49-F238E27FC236}">
                  <a16:creationId xmlns:a16="http://schemas.microsoft.com/office/drawing/2014/main" id="{E4F26581-6AC5-4070-80C6-D85626316CFF}"/>
                </a:ext>
              </a:extLst>
            </p:cNvPr>
            <p:cNvSpPr>
              <a:spLocks/>
            </p:cNvSpPr>
            <p:nvPr/>
          </p:nvSpPr>
          <p:spPr bwMode="auto">
            <a:xfrm>
              <a:off x="7296933" y="2477578"/>
              <a:ext cx="396218" cy="475892"/>
            </a:xfrm>
            <a:custGeom>
              <a:avLst/>
              <a:gdLst>
                <a:gd name="T0" fmla="*/ 272 w 368"/>
                <a:gd name="T1" fmla="*/ 430 h 442"/>
                <a:gd name="T2" fmla="*/ 97 w 368"/>
                <a:gd name="T3" fmla="*/ 430 h 442"/>
                <a:gd name="T4" fmla="*/ 97 w 368"/>
                <a:gd name="T5" fmla="*/ 430 h 442"/>
                <a:gd name="T6" fmla="*/ 76 w 368"/>
                <a:gd name="T7" fmla="*/ 430 h 442"/>
                <a:gd name="T8" fmla="*/ 59 w 368"/>
                <a:gd name="T9" fmla="*/ 431 h 442"/>
                <a:gd name="T10" fmla="*/ 30 w 368"/>
                <a:gd name="T11" fmla="*/ 436 h 442"/>
                <a:gd name="T12" fmla="*/ 13 w 368"/>
                <a:gd name="T13" fmla="*/ 441 h 442"/>
                <a:gd name="T14" fmla="*/ 7 w 368"/>
                <a:gd name="T15" fmla="*/ 442 h 442"/>
                <a:gd name="T16" fmla="*/ 0 w 368"/>
                <a:gd name="T17" fmla="*/ 99 h 442"/>
                <a:gd name="T18" fmla="*/ 0 w 368"/>
                <a:gd name="T19" fmla="*/ 99 h 442"/>
                <a:gd name="T20" fmla="*/ 2 w 368"/>
                <a:gd name="T21" fmla="*/ 90 h 442"/>
                <a:gd name="T22" fmla="*/ 4 w 368"/>
                <a:gd name="T23" fmla="*/ 81 h 442"/>
                <a:gd name="T24" fmla="*/ 8 w 368"/>
                <a:gd name="T25" fmla="*/ 62 h 442"/>
                <a:gd name="T26" fmla="*/ 16 w 368"/>
                <a:gd name="T27" fmla="*/ 45 h 442"/>
                <a:gd name="T28" fmla="*/ 28 w 368"/>
                <a:gd name="T29" fmla="*/ 29 h 442"/>
                <a:gd name="T30" fmla="*/ 42 w 368"/>
                <a:gd name="T31" fmla="*/ 17 h 442"/>
                <a:gd name="T32" fmla="*/ 50 w 368"/>
                <a:gd name="T33" fmla="*/ 12 h 442"/>
                <a:gd name="T34" fmla="*/ 58 w 368"/>
                <a:gd name="T35" fmla="*/ 8 h 442"/>
                <a:gd name="T36" fmla="*/ 67 w 368"/>
                <a:gd name="T37" fmla="*/ 5 h 442"/>
                <a:gd name="T38" fmla="*/ 76 w 368"/>
                <a:gd name="T39" fmla="*/ 3 h 442"/>
                <a:gd name="T40" fmla="*/ 86 w 368"/>
                <a:gd name="T41" fmla="*/ 2 h 442"/>
                <a:gd name="T42" fmla="*/ 97 w 368"/>
                <a:gd name="T43" fmla="*/ 0 h 442"/>
                <a:gd name="T44" fmla="*/ 272 w 368"/>
                <a:gd name="T45" fmla="*/ 0 h 442"/>
                <a:gd name="T46" fmla="*/ 272 w 368"/>
                <a:gd name="T47" fmla="*/ 0 h 442"/>
                <a:gd name="T48" fmla="*/ 283 w 368"/>
                <a:gd name="T49" fmla="*/ 2 h 442"/>
                <a:gd name="T50" fmla="*/ 292 w 368"/>
                <a:gd name="T51" fmla="*/ 3 h 442"/>
                <a:gd name="T52" fmla="*/ 301 w 368"/>
                <a:gd name="T53" fmla="*/ 5 h 442"/>
                <a:gd name="T54" fmla="*/ 310 w 368"/>
                <a:gd name="T55" fmla="*/ 8 h 442"/>
                <a:gd name="T56" fmla="*/ 318 w 368"/>
                <a:gd name="T57" fmla="*/ 12 h 442"/>
                <a:gd name="T58" fmla="*/ 326 w 368"/>
                <a:gd name="T59" fmla="*/ 17 h 442"/>
                <a:gd name="T60" fmla="*/ 340 w 368"/>
                <a:gd name="T61" fmla="*/ 29 h 442"/>
                <a:gd name="T62" fmla="*/ 352 w 368"/>
                <a:gd name="T63" fmla="*/ 45 h 442"/>
                <a:gd name="T64" fmla="*/ 360 w 368"/>
                <a:gd name="T65" fmla="*/ 62 h 442"/>
                <a:gd name="T66" fmla="*/ 366 w 368"/>
                <a:gd name="T67" fmla="*/ 81 h 442"/>
                <a:gd name="T68" fmla="*/ 366 w 368"/>
                <a:gd name="T69" fmla="*/ 90 h 442"/>
                <a:gd name="T70" fmla="*/ 368 w 368"/>
                <a:gd name="T71" fmla="*/ 99 h 442"/>
                <a:gd name="T72" fmla="*/ 363 w 368"/>
                <a:gd name="T73" fmla="*/ 442 h 442"/>
                <a:gd name="T74" fmla="*/ 363 w 368"/>
                <a:gd name="T75" fmla="*/ 442 h 442"/>
                <a:gd name="T76" fmla="*/ 355 w 368"/>
                <a:gd name="T77" fmla="*/ 441 h 442"/>
                <a:gd name="T78" fmla="*/ 338 w 368"/>
                <a:gd name="T79" fmla="*/ 436 h 442"/>
                <a:gd name="T80" fmla="*/ 309 w 368"/>
                <a:gd name="T81" fmla="*/ 431 h 442"/>
                <a:gd name="T82" fmla="*/ 292 w 368"/>
                <a:gd name="T83" fmla="*/ 430 h 442"/>
                <a:gd name="T84" fmla="*/ 272 w 368"/>
                <a:gd name="T85" fmla="*/ 43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8" h="442">
                  <a:moveTo>
                    <a:pt x="272" y="430"/>
                  </a:moveTo>
                  <a:lnTo>
                    <a:pt x="97" y="430"/>
                  </a:lnTo>
                  <a:lnTo>
                    <a:pt x="97" y="430"/>
                  </a:lnTo>
                  <a:lnTo>
                    <a:pt x="76" y="430"/>
                  </a:lnTo>
                  <a:lnTo>
                    <a:pt x="59" y="431"/>
                  </a:lnTo>
                  <a:lnTo>
                    <a:pt x="30" y="436"/>
                  </a:lnTo>
                  <a:lnTo>
                    <a:pt x="13" y="441"/>
                  </a:lnTo>
                  <a:lnTo>
                    <a:pt x="7" y="442"/>
                  </a:lnTo>
                  <a:lnTo>
                    <a:pt x="0" y="99"/>
                  </a:lnTo>
                  <a:lnTo>
                    <a:pt x="0" y="99"/>
                  </a:lnTo>
                  <a:lnTo>
                    <a:pt x="2" y="90"/>
                  </a:lnTo>
                  <a:lnTo>
                    <a:pt x="4" y="81"/>
                  </a:lnTo>
                  <a:lnTo>
                    <a:pt x="8" y="62"/>
                  </a:lnTo>
                  <a:lnTo>
                    <a:pt x="16" y="45"/>
                  </a:lnTo>
                  <a:lnTo>
                    <a:pt x="28" y="29"/>
                  </a:lnTo>
                  <a:lnTo>
                    <a:pt x="42" y="17"/>
                  </a:lnTo>
                  <a:lnTo>
                    <a:pt x="50" y="12"/>
                  </a:lnTo>
                  <a:lnTo>
                    <a:pt x="58" y="8"/>
                  </a:lnTo>
                  <a:lnTo>
                    <a:pt x="67" y="5"/>
                  </a:lnTo>
                  <a:lnTo>
                    <a:pt x="76" y="3"/>
                  </a:lnTo>
                  <a:lnTo>
                    <a:pt x="86" y="2"/>
                  </a:lnTo>
                  <a:lnTo>
                    <a:pt x="97" y="0"/>
                  </a:lnTo>
                  <a:lnTo>
                    <a:pt x="272" y="0"/>
                  </a:lnTo>
                  <a:lnTo>
                    <a:pt x="272" y="0"/>
                  </a:lnTo>
                  <a:lnTo>
                    <a:pt x="283" y="2"/>
                  </a:lnTo>
                  <a:lnTo>
                    <a:pt x="292" y="3"/>
                  </a:lnTo>
                  <a:lnTo>
                    <a:pt x="301" y="5"/>
                  </a:lnTo>
                  <a:lnTo>
                    <a:pt x="310" y="8"/>
                  </a:lnTo>
                  <a:lnTo>
                    <a:pt x="318" y="12"/>
                  </a:lnTo>
                  <a:lnTo>
                    <a:pt x="326" y="17"/>
                  </a:lnTo>
                  <a:lnTo>
                    <a:pt x="340" y="29"/>
                  </a:lnTo>
                  <a:lnTo>
                    <a:pt x="352" y="45"/>
                  </a:lnTo>
                  <a:lnTo>
                    <a:pt x="360" y="62"/>
                  </a:lnTo>
                  <a:lnTo>
                    <a:pt x="366" y="81"/>
                  </a:lnTo>
                  <a:lnTo>
                    <a:pt x="366" y="90"/>
                  </a:lnTo>
                  <a:lnTo>
                    <a:pt x="368" y="99"/>
                  </a:lnTo>
                  <a:lnTo>
                    <a:pt x="363" y="442"/>
                  </a:lnTo>
                  <a:lnTo>
                    <a:pt x="363" y="442"/>
                  </a:lnTo>
                  <a:lnTo>
                    <a:pt x="355" y="441"/>
                  </a:lnTo>
                  <a:lnTo>
                    <a:pt x="338" y="436"/>
                  </a:lnTo>
                  <a:lnTo>
                    <a:pt x="309" y="431"/>
                  </a:lnTo>
                  <a:lnTo>
                    <a:pt x="292" y="430"/>
                  </a:lnTo>
                  <a:lnTo>
                    <a:pt x="272" y="4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6" name="Freeform 123">
              <a:extLst>
                <a:ext uri="{FF2B5EF4-FFF2-40B4-BE49-F238E27FC236}">
                  <a16:creationId xmlns:a16="http://schemas.microsoft.com/office/drawing/2014/main" id="{CAABB58D-998F-4530-8ED2-F59D2D18B9D4}"/>
                </a:ext>
              </a:extLst>
            </p:cNvPr>
            <p:cNvSpPr>
              <a:spLocks/>
            </p:cNvSpPr>
            <p:nvPr/>
          </p:nvSpPr>
          <p:spPr bwMode="auto">
            <a:xfrm>
              <a:off x="7341076" y="2955623"/>
              <a:ext cx="482352" cy="403754"/>
            </a:xfrm>
            <a:custGeom>
              <a:avLst/>
              <a:gdLst>
                <a:gd name="T0" fmla="*/ 288 w 448"/>
                <a:gd name="T1" fmla="*/ 375 h 375"/>
                <a:gd name="T2" fmla="*/ 448 w 448"/>
                <a:gd name="T3" fmla="*/ 375 h 375"/>
                <a:gd name="T4" fmla="*/ 448 w 448"/>
                <a:gd name="T5" fmla="*/ 153 h 375"/>
                <a:gd name="T6" fmla="*/ 448 w 448"/>
                <a:gd name="T7" fmla="*/ 153 h 375"/>
                <a:gd name="T8" fmla="*/ 448 w 448"/>
                <a:gd name="T9" fmla="*/ 138 h 375"/>
                <a:gd name="T10" fmla="*/ 445 w 448"/>
                <a:gd name="T11" fmla="*/ 122 h 375"/>
                <a:gd name="T12" fmla="*/ 442 w 448"/>
                <a:gd name="T13" fmla="*/ 107 h 375"/>
                <a:gd name="T14" fmla="*/ 435 w 448"/>
                <a:gd name="T15" fmla="*/ 93 h 375"/>
                <a:gd name="T16" fmla="*/ 429 w 448"/>
                <a:gd name="T17" fmla="*/ 80 h 375"/>
                <a:gd name="T18" fmla="*/ 421 w 448"/>
                <a:gd name="T19" fmla="*/ 66 h 375"/>
                <a:gd name="T20" fmla="*/ 414 w 448"/>
                <a:gd name="T21" fmla="*/ 55 h 375"/>
                <a:gd name="T22" fmla="*/ 404 w 448"/>
                <a:gd name="T23" fmla="*/ 45 h 375"/>
                <a:gd name="T24" fmla="*/ 393 w 448"/>
                <a:gd name="T25" fmla="*/ 34 h 375"/>
                <a:gd name="T26" fmla="*/ 381 w 448"/>
                <a:gd name="T27" fmla="*/ 26 h 375"/>
                <a:gd name="T28" fmla="*/ 369 w 448"/>
                <a:gd name="T29" fmla="*/ 18 h 375"/>
                <a:gd name="T30" fmla="*/ 356 w 448"/>
                <a:gd name="T31" fmla="*/ 10 h 375"/>
                <a:gd name="T32" fmla="*/ 342 w 448"/>
                <a:gd name="T33" fmla="*/ 6 h 375"/>
                <a:gd name="T34" fmla="*/ 328 w 448"/>
                <a:gd name="T35" fmla="*/ 3 h 375"/>
                <a:gd name="T36" fmla="*/ 313 w 448"/>
                <a:gd name="T37" fmla="*/ 0 h 375"/>
                <a:gd name="T38" fmla="*/ 297 w 448"/>
                <a:gd name="T39" fmla="*/ 0 h 375"/>
                <a:gd name="T40" fmla="*/ 237 w 448"/>
                <a:gd name="T41" fmla="*/ 0 h 375"/>
                <a:gd name="T42" fmla="*/ 237 w 448"/>
                <a:gd name="T43" fmla="*/ 0 h 375"/>
                <a:gd name="T44" fmla="*/ 235 w 448"/>
                <a:gd name="T45" fmla="*/ 3 h 375"/>
                <a:gd name="T46" fmla="*/ 234 w 448"/>
                <a:gd name="T47" fmla="*/ 7 h 375"/>
                <a:gd name="T48" fmla="*/ 228 w 448"/>
                <a:gd name="T49" fmla="*/ 14 h 375"/>
                <a:gd name="T50" fmla="*/ 218 w 448"/>
                <a:gd name="T51" fmla="*/ 20 h 375"/>
                <a:gd name="T52" fmla="*/ 207 w 448"/>
                <a:gd name="T53" fmla="*/ 24 h 375"/>
                <a:gd name="T54" fmla="*/ 193 w 448"/>
                <a:gd name="T55" fmla="*/ 29 h 375"/>
                <a:gd name="T56" fmla="*/ 178 w 448"/>
                <a:gd name="T57" fmla="*/ 31 h 375"/>
                <a:gd name="T58" fmla="*/ 162 w 448"/>
                <a:gd name="T59" fmla="*/ 32 h 375"/>
                <a:gd name="T60" fmla="*/ 145 w 448"/>
                <a:gd name="T61" fmla="*/ 34 h 375"/>
                <a:gd name="T62" fmla="*/ 130 w 448"/>
                <a:gd name="T63" fmla="*/ 32 h 375"/>
                <a:gd name="T64" fmla="*/ 113 w 448"/>
                <a:gd name="T65" fmla="*/ 31 h 375"/>
                <a:gd name="T66" fmla="*/ 99 w 448"/>
                <a:gd name="T67" fmla="*/ 29 h 375"/>
                <a:gd name="T68" fmla="*/ 85 w 448"/>
                <a:gd name="T69" fmla="*/ 24 h 375"/>
                <a:gd name="T70" fmla="*/ 73 w 448"/>
                <a:gd name="T71" fmla="*/ 20 h 375"/>
                <a:gd name="T72" fmla="*/ 63 w 448"/>
                <a:gd name="T73" fmla="*/ 14 h 375"/>
                <a:gd name="T74" fmla="*/ 57 w 448"/>
                <a:gd name="T75" fmla="*/ 7 h 375"/>
                <a:gd name="T76" fmla="*/ 56 w 448"/>
                <a:gd name="T77" fmla="*/ 3 h 375"/>
                <a:gd name="T78" fmla="*/ 54 w 448"/>
                <a:gd name="T79" fmla="*/ 0 h 375"/>
                <a:gd name="T80" fmla="*/ 0 w 448"/>
                <a:gd name="T81" fmla="*/ 0 h 375"/>
                <a:gd name="T82" fmla="*/ 0 w 448"/>
                <a:gd name="T83" fmla="*/ 0 h 375"/>
                <a:gd name="T84" fmla="*/ 11 w 448"/>
                <a:gd name="T85" fmla="*/ 28 h 375"/>
                <a:gd name="T86" fmla="*/ 23 w 448"/>
                <a:gd name="T87" fmla="*/ 55 h 375"/>
                <a:gd name="T88" fmla="*/ 37 w 448"/>
                <a:gd name="T89" fmla="*/ 82 h 375"/>
                <a:gd name="T90" fmla="*/ 51 w 448"/>
                <a:gd name="T91" fmla="*/ 108 h 375"/>
                <a:gd name="T92" fmla="*/ 66 w 448"/>
                <a:gd name="T93" fmla="*/ 135 h 375"/>
                <a:gd name="T94" fmla="*/ 82 w 448"/>
                <a:gd name="T95" fmla="*/ 159 h 375"/>
                <a:gd name="T96" fmla="*/ 99 w 448"/>
                <a:gd name="T97" fmla="*/ 184 h 375"/>
                <a:gd name="T98" fmla="*/ 118 w 448"/>
                <a:gd name="T99" fmla="*/ 209 h 375"/>
                <a:gd name="T100" fmla="*/ 136 w 448"/>
                <a:gd name="T101" fmla="*/ 232 h 375"/>
                <a:gd name="T102" fmla="*/ 155 w 448"/>
                <a:gd name="T103" fmla="*/ 256 h 375"/>
                <a:gd name="T104" fmla="*/ 176 w 448"/>
                <a:gd name="T105" fmla="*/ 277 h 375"/>
                <a:gd name="T106" fmla="*/ 197 w 448"/>
                <a:gd name="T107" fmla="*/ 299 h 375"/>
                <a:gd name="T108" fmla="*/ 218 w 448"/>
                <a:gd name="T109" fmla="*/ 319 h 375"/>
                <a:gd name="T110" fmla="*/ 242 w 448"/>
                <a:gd name="T111" fmla="*/ 339 h 375"/>
                <a:gd name="T112" fmla="*/ 265 w 448"/>
                <a:gd name="T113" fmla="*/ 358 h 375"/>
                <a:gd name="T114" fmla="*/ 288 w 448"/>
                <a:gd name="T115" fmla="*/ 3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8" h="375">
                  <a:moveTo>
                    <a:pt x="288" y="375"/>
                  </a:moveTo>
                  <a:lnTo>
                    <a:pt x="448" y="375"/>
                  </a:lnTo>
                  <a:lnTo>
                    <a:pt x="448" y="153"/>
                  </a:lnTo>
                  <a:lnTo>
                    <a:pt x="448" y="153"/>
                  </a:lnTo>
                  <a:lnTo>
                    <a:pt x="448" y="138"/>
                  </a:lnTo>
                  <a:lnTo>
                    <a:pt x="445" y="122"/>
                  </a:lnTo>
                  <a:lnTo>
                    <a:pt x="442" y="107"/>
                  </a:lnTo>
                  <a:lnTo>
                    <a:pt x="435" y="93"/>
                  </a:lnTo>
                  <a:lnTo>
                    <a:pt x="429" y="80"/>
                  </a:lnTo>
                  <a:lnTo>
                    <a:pt x="421" y="66"/>
                  </a:lnTo>
                  <a:lnTo>
                    <a:pt x="414" y="55"/>
                  </a:lnTo>
                  <a:lnTo>
                    <a:pt x="404" y="45"/>
                  </a:lnTo>
                  <a:lnTo>
                    <a:pt x="393" y="34"/>
                  </a:lnTo>
                  <a:lnTo>
                    <a:pt x="381" y="26"/>
                  </a:lnTo>
                  <a:lnTo>
                    <a:pt x="369" y="18"/>
                  </a:lnTo>
                  <a:lnTo>
                    <a:pt x="356" y="10"/>
                  </a:lnTo>
                  <a:lnTo>
                    <a:pt x="342" y="6"/>
                  </a:lnTo>
                  <a:lnTo>
                    <a:pt x="328" y="3"/>
                  </a:lnTo>
                  <a:lnTo>
                    <a:pt x="313" y="0"/>
                  </a:lnTo>
                  <a:lnTo>
                    <a:pt x="297" y="0"/>
                  </a:lnTo>
                  <a:lnTo>
                    <a:pt x="237" y="0"/>
                  </a:lnTo>
                  <a:lnTo>
                    <a:pt x="237" y="0"/>
                  </a:lnTo>
                  <a:lnTo>
                    <a:pt x="235" y="3"/>
                  </a:lnTo>
                  <a:lnTo>
                    <a:pt x="234" y="7"/>
                  </a:lnTo>
                  <a:lnTo>
                    <a:pt x="228" y="14"/>
                  </a:lnTo>
                  <a:lnTo>
                    <a:pt x="218" y="20"/>
                  </a:lnTo>
                  <a:lnTo>
                    <a:pt x="207" y="24"/>
                  </a:lnTo>
                  <a:lnTo>
                    <a:pt x="193" y="29"/>
                  </a:lnTo>
                  <a:lnTo>
                    <a:pt x="178" y="31"/>
                  </a:lnTo>
                  <a:lnTo>
                    <a:pt x="162" y="32"/>
                  </a:lnTo>
                  <a:lnTo>
                    <a:pt x="145" y="34"/>
                  </a:lnTo>
                  <a:lnTo>
                    <a:pt x="130" y="32"/>
                  </a:lnTo>
                  <a:lnTo>
                    <a:pt x="113" y="31"/>
                  </a:lnTo>
                  <a:lnTo>
                    <a:pt x="99" y="29"/>
                  </a:lnTo>
                  <a:lnTo>
                    <a:pt x="85" y="24"/>
                  </a:lnTo>
                  <a:lnTo>
                    <a:pt x="73" y="20"/>
                  </a:lnTo>
                  <a:lnTo>
                    <a:pt x="63" y="14"/>
                  </a:lnTo>
                  <a:lnTo>
                    <a:pt x="57" y="7"/>
                  </a:lnTo>
                  <a:lnTo>
                    <a:pt x="56" y="3"/>
                  </a:lnTo>
                  <a:lnTo>
                    <a:pt x="54" y="0"/>
                  </a:lnTo>
                  <a:lnTo>
                    <a:pt x="0" y="0"/>
                  </a:lnTo>
                  <a:lnTo>
                    <a:pt x="0" y="0"/>
                  </a:lnTo>
                  <a:lnTo>
                    <a:pt x="11" y="28"/>
                  </a:lnTo>
                  <a:lnTo>
                    <a:pt x="23" y="55"/>
                  </a:lnTo>
                  <a:lnTo>
                    <a:pt x="37" y="82"/>
                  </a:lnTo>
                  <a:lnTo>
                    <a:pt x="51" y="108"/>
                  </a:lnTo>
                  <a:lnTo>
                    <a:pt x="66" y="135"/>
                  </a:lnTo>
                  <a:lnTo>
                    <a:pt x="82" y="159"/>
                  </a:lnTo>
                  <a:lnTo>
                    <a:pt x="99" y="184"/>
                  </a:lnTo>
                  <a:lnTo>
                    <a:pt x="118" y="209"/>
                  </a:lnTo>
                  <a:lnTo>
                    <a:pt x="136" y="232"/>
                  </a:lnTo>
                  <a:lnTo>
                    <a:pt x="155" y="256"/>
                  </a:lnTo>
                  <a:lnTo>
                    <a:pt x="176" y="277"/>
                  </a:lnTo>
                  <a:lnTo>
                    <a:pt x="197" y="299"/>
                  </a:lnTo>
                  <a:lnTo>
                    <a:pt x="218" y="319"/>
                  </a:lnTo>
                  <a:lnTo>
                    <a:pt x="242" y="339"/>
                  </a:lnTo>
                  <a:lnTo>
                    <a:pt x="265" y="358"/>
                  </a:lnTo>
                  <a:lnTo>
                    <a:pt x="288" y="375"/>
                  </a:lnTo>
                  <a:close/>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7" name="Freeform 124">
              <a:extLst>
                <a:ext uri="{FF2B5EF4-FFF2-40B4-BE49-F238E27FC236}">
                  <a16:creationId xmlns:a16="http://schemas.microsoft.com/office/drawing/2014/main" id="{8CDE10F1-1EA9-476C-A003-0094FBE83511}"/>
                </a:ext>
              </a:extLst>
            </p:cNvPr>
            <p:cNvSpPr>
              <a:spLocks/>
            </p:cNvSpPr>
            <p:nvPr/>
          </p:nvSpPr>
          <p:spPr bwMode="auto">
            <a:xfrm>
              <a:off x="7341076" y="2955623"/>
              <a:ext cx="482352" cy="403754"/>
            </a:xfrm>
            <a:custGeom>
              <a:avLst/>
              <a:gdLst>
                <a:gd name="T0" fmla="*/ 288 w 448"/>
                <a:gd name="T1" fmla="*/ 375 h 375"/>
                <a:gd name="T2" fmla="*/ 448 w 448"/>
                <a:gd name="T3" fmla="*/ 375 h 375"/>
                <a:gd name="T4" fmla="*/ 448 w 448"/>
                <a:gd name="T5" fmla="*/ 153 h 375"/>
                <a:gd name="T6" fmla="*/ 448 w 448"/>
                <a:gd name="T7" fmla="*/ 153 h 375"/>
                <a:gd name="T8" fmla="*/ 448 w 448"/>
                <a:gd name="T9" fmla="*/ 138 h 375"/>
                <a:gd name="T10" fmla="*/ 445 w 448"/>
                <a:gd name="T11" fmla="*/ 122 h 375"/>
                <a:gd name="T12" fmla="*/ 442 w 448"/>
                <a:gd name="T13" fmla="*/ 107 h 375"/>
                <a:gd name="T14" fmla="*/ 435 w 448"/>
                <a:gd name="T15" fmla="*/ 93 h 375"/>
                <a:gd name="T16" fmla="*/ 429 w 448"/>
                <a:gd name="T17" fmla="*/ 80 h 375"/>
                <a:gd name="T18" fmla="*/ 421 w 448"/>
                <a:gd name="T19" fmla="*/ 66 h 375"/>
                <a:gd name="T20" fmla="*/ 414 w 448"/>
                <a:gd name="T21" fmla="*/ 55 h 375"/>
                <a:gd name="T22" fmla="*/ 404 w 448"/>
                <a:gd name="T23" fmla="*/ 45 h 375"/>
                <a:gd name="T24" fmla="*/ 393 w 448"/>
                <a:gd name="T25" fmla="*/ 34 h 375"/>
                <a:gd name="T26" fmla="*/ 381 w 448"/>
                <a:gd name="T27" fmla="*/ 26 h 375"/>
                <a:gd name="T28" fmla="*/ 369 w 448"/>
                <a:gd name="T29" fmla="*/ 18 h 375"/>
                <a:gd name="T30" fmla="*/ 356 w 448"/>
                <a:gd name="T31" fmla="*/ 10 h 375"/>
                <a:gd name="T32" fmla="*/ 342 w 448"/>
                <a:gd name="T33" fmla="*/ 6 h 375"/>
                <a:gd name="T34" fmla="*/ 328 w 448"/>
                <a:gd name="T35" fmla="*/ 3 h 375"/>
                <a:gd name="T36" fmla="*/ 313 w 448"/>
                <a:gd name="T37" fmla="*/ 0 h 375"/>
                <a:gd name="T38" fmla="*/ 297 w 448"/>
                <a:gd name="T39" fmla="*/ 0 h 375"/>
                <a:gd name="T40" fmla="*/ 237 w 448"/>
                <a:gd name="T41" fmla="*/ 0 h 375"/>
                <a:gd name="T42" fmla="*/ 237 w 448"/>
                <a:gd name="T43" fmla="*/ 0 h 375"/>
                <a:gd name="T44" fmla="*/ 235 w 448"/>
                <a:gd name="T45" fmla="*/ 3 h 375"/>
                <a:gd name="T46" fmla="*/ 234 w 448"/>
                <a:gd name="T47" fmla="*/ 7 h 375"/>
                <a:gd name="T48" fmla="*/ 228 w 448"/>
                <a:gd name="T49" fmla="*/ 14 h 375"/>
                <a:gd name="T50" fmla="*/ 218 w 448"/>
                <a:gd name="T51" fmla="*/ 20 h 375"/>
                <a:gd name="T52" fmla="*/ 207 w 448"/>
                <a:gd name="T53" fmla="*/ 24 h 375"/>
                <a:gd name="T54" fmla="*/ 193 w 448"/>
                <a:gd name="T55" fmla="*/ 29 h 375"/>
                <a:gd name="T56" fmla="*/ 178 w 448"/>
                <a:gd name="T57" fmla="*/ 31 h 375"/>
                <a:gd name="T58" fmla="*/ 162 w 448"/>
                <a:gd name="T59" fmla="*/ 32 h 375"/>
                <a:gd name="T60" fmla="*/ 145 w 448"/>
                <a:gd name="T61" fmla="*/ 34 h 375"/>
                <a:gd name="T62" fmla="*/ 130 w 448"/>
                <a:gd name="T63" fmla="*/ 32 h 375"/>
                <a:gd name="T64" fmla="*/ 113 w 448"/>
                <a:gd name="T65" fmla="*/ 31 h 375"/>
                <a:gd name="T66" fmla="*/ 99 w 448"/>
                <a:gd name="T67" fmla="*/ 29 h 375"/>
                <a:gd name="T68" fmla="*/ 85 w 448"/>
                <a:gd name="T69" fmla="*/ 24 h 375"/>
                <a:gd name="T70" fmla="*/ 73 w 448"/>
                <a:gd name="T71" fmla="*/ 20 h 375"/>
                <a:gd name="T72" fmla="*/ 63 w 448"/>
                <a:gd name="T73" fmla="*/ 14 h 375"/>
                <a:gd name="T74" fmla="*/ 57 w 448"/>
                <a:gd name="T75" fmla="*/ 7 h 375"/>
                <a:gd name="T76" fmla="*/ 56 w 448"/>
                <a:gd name="T77" fmla="*/ 3 h 375"/>
                <a:gd name="T78" fmla="*/ 54 w 448"/>
                <a:gd name="T79" fmla="*/ 0 h 375"/>
                <a:gd name="T80" fmla="*/ 0 w 448"/>
                <a:gd name="T81" fmla="*/ 0 h 375"/>
                <a:gd name="T82" fmla="*/ 0 w 448"/>
                <a:gd name="T83" fmla="*/ 0 h 375"/>
                <a:gd name="T84" fmla="*/ 11 w 448"/>
                <a:gd name="T85" fmla="*/ 28 h 375"/>
                <a:gd name="T86" fmla="*/ 23 w 448"/>
                <a:gd name="T87" fmla="*/ 55 h 375"/>
                <a:gd name="T88" fmla="*/ 37 w 448"/>
                <a:gd name="T89" fmla="*/ 82 h 375"/>
                <a:gd name="T90" fmla="*/ 51 w 448"/>
                <a:gd name="T91" fmla="*/ 108 h 375"/>
                <a:gd name="T92" fmla="*/ 66 w 448"/>
                <a:gd name="T93" fmla="*/ 135 h 375"/>
                <a:gd name="T94" fmla="*/ 82 w 448"/>
                <a:gd name="T95" fmla="*/ 159 h 375"/>
                <a:gd name="T96" fmla="*/ 99 w 448"/>
                <a:gd name="T97" fmla="*/ 184 h 375"/>
                <a:gd name="T98" fmla="*/ 118 w 448"/>
                <a:gd name="T99" fmla="*/ 209 h 375"/>
                <a:gd name="T100" fmla="*/ 136 w 448"/>
                <a:gd name="T101" fmla="*/ 232 h 375"/>
                <a:gd name="T102" fmla="*/ 155 w 448"/>
                <a:gd name="T103" fmla="*/ 256 h 375"/>
                <a:gd name="T104" fmla="*/ 176 w 448"/>
                <a:gd name="T105" fmla="*/ 277 h 375"/>
                <a:gd name="T106" fmla="*/ 197 w 448"/>
                <a:gd name="T107" fmla="*/ 299 h 375"/>
                <a:gd name="T108" fmla="*/ 218 w 448"/>
                <a:gd name="T109" fmla="*/ 319 h 375"/>
                <a:gd name="T110" fmla="*/ 242 w 448"/>
                <a:gd name="T111" fmla="*/ 339 h 375"/>
                <a:gd name="T112" fmla="*/ 265 w 448"/>
                <a:gd name="T113" fmla="*/ 358 h 375"/>
                <a:gd name="T114" fmla="*/ 288 w 448"/>
                <a:gd name="T115" fmla="*/ 3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8" h="375">
                  <a:moveTo>
                    <a:pt x="288" y="375"/>
                  </a:moveTo>
                  <a:lnTo>
                    <a:pt x="448" y="375"/>
                  </a:lnTo>
                  <a:lnTo>
                    <a:pt x="448" y="153"/>
                  </a:lnTo>
                  <a:lnTo>
                    <a:pt x="448" y="153"/>
                  </a:lnTo>
                  <a:lnTo>
                    <a:pt x="448" y="138"/>
                  </a:lnTo>
                  <a:lnTo>
                    <a:pt x="445" y="122"/>
                  </a:lnTo>
                  <a:lnTo>
                    <a:pt x="442" y="107"/>
                  </a:lnTo>
                  <a:lnTo>
                    <a:pt x="435" y="93"/>
                  </a:lnTo>
                  <a:lnTo>
                    <a:pt x="429" y="80"/>
                  </a:lnTo>
                  <a:lnTo>
                    <a:pt x="421" y="66"/>
                  </a:lnTo>
                  <a:lnTo>
                    <a:pt x="414" y="55"/>
                  </a:lnTo>
                  <a:lnTo>
                    <a:pt x="404" y="45"/>
                  </a:lnTo>
                  <a:lnTo>
                    <a:pt x="393" y="34"/>
                  </a:lnTo>
                  <a:lnTo>
                    <a:pt x="381" y="26"/>
                  </a:lnTo>
                  <a:lnTo>
                    <a:pt x="369" y="18"/>
                  </a:lnTo>
                  <a:lnTo>
                    <a:pt x="356" y="10"/>
                  </a:lnTo>
                  <a:lnTo>
                    <a:pt x="342" y="6"/>
                  </a:lnTo>
                  <a:lnTo>
                    <a:pt x="328" y="3"/>
                  </a:lnTo>
                  <a:lnTo>
                    <a:pt x="313" y="0"/>
                  </a:lnTo>
                  <a:lnTo>
                    <a:pt x="297" y="0"/>
                  </a:lnTo>
                  <a:lnTo>
                    <a:pt x="237" y="0"/>
                  </a:lnTo>
                  <a:lnTo>
                    <a:pt x="237" y="0"/>
                  </a:lnTo>
                  <a:lnTo>
                    <a:pt x="235" y="3"/>
                  </a:lnTo>
                  <a:lnTo>
                    <a:pt x="234" y="7"/>
                  </a:lnTo>
                  <a:lnTo>
                    <a:pt x="228" y="14"/>
                  </a:lnTo>
                  <a:lnTo>
                    <a:pt x="218" y="20"/>
                  </a:lnTo>
                  <a:lnTo>
                    <a:pt x="207" y="24"/>
                  </a:lnTo>
                  <a:lnTo>
                    <a:pt x="193" y="29"/>
                  </a:lnTo>
                  <a:lnTo>
                    <a:pt x="178" y="31"/>
                  </a:lnTo>
                  <a:lnTo>
                    <a:pt x="162" y="32"/>
                  </a:lnTo>
                  <a:lnTo>
                    <a:pt x="145" y="34"/>
                  </a:lnTo>
                  <a:lnTo>
                    <a:pt x="130" y="32"/>
                  </a:lnTo>
                  <a:lnTo>
                    <a:pt x="113" y="31"/>
                  </a:lnTo>
                  <a:lnTo>
                    <a:pt x="99" y="29"/>
                  </a:lnTo>
                  <a:lnTo>
                    <a:pt x="85" y="24"/>
                  </a:lnTo>
                  <a:lnTo>
                    <a:pt x="73" y="20"/>
                  </a:lnTo>
                  <a:lnTo>
                    <a:pt x="63" y="14"/>
                  </a:lnTo>
                  <a:lnTo>
                    <a:pt x="57" y="7"/>
                  </a:lnTo>
                  <a:lnTo>
                    <a:pt x="56" y="3"/>
                  </a:lnTo>
                  <a:lnTo>
                    <a:pt x="54" y="0"/>
                  </a:lnTo>
                  <a:lnTo>
                    <a:pt x="0" y="0"/>
                  </a:lnTo>
                  <a:lnTo>
                    <a:pt x="0" y="0"/>
                  </a:lnTo>
                  <a:lnTo>
                    <a:pt x="11" y="28"/>
                  </a:lnTo>
                  <a:lnTo>
                    <a:pt x="23" y="55"/>
                  </a:lnTo>
                  <a:lnTo>
                    <a:pt x="37" y="82"/>
                  </a:lnTo>
                  <a:lnTo>
                    <a:pt x="51" y="108"/>
                  </a:lnTo>
                  <a:lnTo>
                    <a:pt x="66" y="135"/>
                  </a:lnTo>
                  <a:lnTo>
                    <a:pt x="82" y="159"/>
                  </a:lnTo>
                  <a:lnTo>
                    <a:pt x="99" y="184"/>
                  </a:lnTo>
                  <a:lnTo>
                    <a:pt x="118" y="209"/>
                  </a:lnTo>
                  <a:lnTo>
                    <a:pt x="136" y="232"/>
                  </a:lnTo>
                  <a:lnTo>
                    <a:pt x="155" y="256"/>
                  </a:lnTo>
                  <a:lnTo>
                    <a:pt x="176" y="277"/>
                  </a:lnTo>
                  <a:lnTo>
                    <a:pt x="197" y="299"/>
                  </a:lnTo>
                  <a:lnTo>
                    <a:pt x="218" y="319"/>
                  </a:lnTo>
                  <a:lnTo>
                    <a:pt x="242" y="339"/>
                  </a:lnTo>
                  <a:lnTo>
                    <a:pt x="265" y="358"/>
                  </a:lnTo>
                  <a:lnTo>
                    <a:pt x="288" y="3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8" name="Freeform 125">
              <a:extLst>
                <a:ext uri="{FF2B5EF4-FFF2-40B4-BE49-F238E27FC236}">
                  <a16:creationId xmlns:a16="http://schemas.microsoft.com/office/drawing/2014/main" id="{E0F8457F-F77D-470D-9CCD-BF1169AA1021}"/>
                </a:ext>
              </a:extLst>
            </p:cNvPr>
            <p:cNvSpPr>
              <a:spLocks/>
            </p:cNvSpPr>
            <p:nvPr/>
          </p:nvSpPr>
          <p:spPr bwMode="auto">
            <a:xfrm>
              <a:off x="7310929" y="2468965"/>
              <a:ext cx="370377" cy="579253"/>
            </a:xfrm>
            <a:custGeom>
              <a:avLst/>
              <a:gdLst>
                <a:gd name="T0" fmla="*/ 344 w 344"/>
                <a:gd name="T1" fmla="*/ 217 h 538"/>
                <a:gd name="T2" fmla="*/ 339 w 344"/>
                <a:gd name="T3" fmla="*/ 174 h 538"/>
                <a:gd name="T4" fmla="*/ 330 w 344"/>
                <a:gd name="T5" fmla="*/ 132 h 538"/>
                <a:gd name="T6" fmla="*/ 314 w 344"/>
                <a:gd name="T7" fmla="*/ 96 h 538"/>
                <a:gd name="T8" fmla="*/ 293 w 344"/>
                <a:gd name="T9" fmla="*/ 64 h 538"/>
                <a:gd name="T10" fmla="*/ 268 w 344"/>
                <a:gd name="T11" fmla="*/ 37 h 538"/>
                <a:gd name="T12" fmla="*/ 239 w 344"/>
                <a:gd name="T13" fmla="*/ 17 h 538"/>
                <a:gd name="T14" fmla="*/ 206 w 344"/>
                <a:gd name="T15" fmla="*/ 5 h 538"/>
                <a:gd name="T16" fmla="*/ 172 w 344"/>
                <a:gd name="T17" fmla="*/ 0 h 538"/>
                <a:gd name="T18" fmla="*/ 155 w 344"/>
                <a:gd name="T19" fmla="*/ 2 h 538"/>
                <a:gd name="T20" fmla="*/ 121 w 344"/>
                <a:gd name="T21" fmla="*/ 10 h 538"/>
                <a:gd name="T22" fmla="*/ 90 w 344"/>
                <a:gd name="T23" fmla="*/ 27 h 538"/>
                <a:gd name="T24" fmla="*/ 63 w 344"/>
                <a:gd name="T25" fmla="*/ 50 h 538"/>
                <a:gd name="T26" fmla="*/ 40 w 344"/>
                <a:gd name="T27" fmla="*/ 79 h 538"/>
                <a:gd name="T28" fmla="*/ 22 w 344"/>
                <a:gd name="T29" fmla="*/ 113 h 538"/>
                <a:gd name="T30" fmla="*/ 8 w 344"/>
                <a:gd name="T31" fmla="*/ 152 h 538"/>
                <a:gd name="T32" fmla="*/ 1 w 344"/>
                <a:gd name="T33" fmla="*/ 196 h 538"/>
                <a:gd name="T34" fmla="*/ 0 w 344"/>
                <a:gd name="T35" fmla="*/ 217 h 538"/>
                <a:gd name="T36" fmla="*/ 6 w 344"/>
                <a:gd name="T37" fmla="*/ 275 h 538"/>
                <a:gd name="T38" fmla="*/ 23 w 344"/>
                <a:gd name="T39" fmla="*/ 326 h 538"/>
                <a:gd name="T40" fmla="*/ 49 w 344"/>
                <a:gd name="T41" fmla="*/ 369 h 538"/>
                <a:gd name="T42" fmla="*/ 84 w 344"/>
                <a:gd name="T43" fmla="*/ 404 h 538"/>
                <a:gd name="T44" fmla="*/ 84 w 344"/>
                <a:gd name="T45" fmla="*/ 445 h 538"/>
                <a:gd name="T46" fmla="*/ 90 w 344"/>
                <a:gd name="T47" fmla="*/ 478 h 538"/>
                <a:gd name="T48" fmla="*/ 108 w 344"/>
                <a:gd name="T49" fmla="*/ 507 h 538"/>
                <a:gd name="T50" fmla="*/ 135 w 344"/>
                <a:gd name="T51" fmla="*/ 528 h 538"/>
                <a:gd name="T52" fmla="*/ 167 w 344"/>
                <a:gd name="T53" fmla="*/ 538 h 538"/>
                <a:gd name="T54" fmla="*/ 177 w 344"/>
                <a:gd name="T55" fmla="*/ 538 h 538"/>
                <a:gd name="T56" fmla="*/ 197 w 344"/>
                <a:gd name="T57" fmla="*/ 537 h 538"/>
                <a:gd name="T58" fmla="*/ 215 w 344"/>
                <a:gd name="T59" fmla="*/ 531 h 538"/>
                <a:gd name="T60" fmla="*/ 231 w 344"/>
                <a:gd name="T61" fmla="*/ 520 h 538"/>
                <a:gd name="T62" fmla="*/ 245 w 344"/>
                <a:gd name="T63" fmla="*/ 507 h 538"/>
                <a:gd name="T64" fmla="*/ 256 w 344"/>
                <a:gd name="T65" fmla="*/ 493 h 538"/>
                <a:gd name="T66" fmla="*/ 263 w 344"/>
                <a:gd name="T67" fmla="*/ 476 h 538"/>
                <a:gd name="T68" fmla="*/ 268 w 344"/>
                <a:gd name="T69" fmla="*/ 458 h 538"/>
                <a:gd name="T70" fmla="*/ 268 w 344"/>
                <a:gd name="T71" fmla="*/ 397 h 538"/>
                <a:gd name="T72" fmla="*/ 285 w 344"/>
                <a:gd name="T73" fmla="*/ 380 h 538"/>
                <a:gd name="T74" fmla="*/ 311 w 344"/>
                <a:gd name="T75" fmla="*/ 343 h 538"/>
                <a:gd name="T76" fmla="*/ 332 w 344"/>
                <a:gd name="T77" fmla="*/ 297 h 538"/>
                <a:gd name="T78" fmla="*/ 342 w 344"/>
                <a:gd name="T79" fmla="*/ 24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4" h="538">
                  <a:moveTo>
                    <a:pt x="344" y="217"/>
                  </a:moveTo>
                  <a:lnTo>
                    <a:pt x="344" y="217"/>
                  </a:lnTo>
                  <a:lnTo>
                    <a:pt x="342" y="196"/>
                  </a:lnTo>
                  <a:lnTo>
                    <a:pt x="339" y="174"/>
                  </a:lnTo>
                  <a:lnTo>
                    <a:pt x="336" y="152"/>
                  </a:lnTo>
                  <a:lnTo>
                    <a:pt x="330" y="132"/>
                  </a:lnTo>
                  <a:lnTo>
                    <a:pt x="322" y="113"/>
                  </a:lnTo>
                  <a:lnTo>
                    <a:pt x="314" y="96"/>
                  </a:lnTo>
                  <a:lnTo>
                    <a:pt x="304" y="79"/>
                  </a:lnTo>
                  <a:lnTo>
                    <a:pt x="293" y="64"/>
                  </a:lnTo>
                  <a:lnTo>
                    <a:pt x="280" y="50"/>
                  </a:lnTo>
                  <a:lnTo>
                    <a:pt x="268" y="37"/>
                  </a:lnTo>
                  <a:lnTo>
                    <a:pt x="254" y="27"/>
                  </a:lnTo>
                  <a:lnTo>
                    <a:pt x="239" y="17"/>
                  </a:lnTo>
                  <a:lnTo>
                    <a:pt x="223" y="10"/>
                  </a:lnTo>
                  <a:lnTo>
                    <a:pt x="206" y="5"/>
                  </a:lnTo>
                  <a:lnTo>
                    <a:pt x="189" y="2"/>
                  </a:lnTo>
                  <a:lnTo>
                    <a:pt x="172" y="0"/>
                  </a:lnTo>
                  <a:lnTo>
                    <a:pt x="172" y="0"/>
                  </a:lnTo>
                  <a:lnTo>
                    <a:pt x="155" y="2"/>
                  </a:lnTo>
                  <a:lnTo>
                    <a:pt x="138" y="5"/>
                  </a:lnTo>
                  <a:lnTo>
                    <a:pt x="121" y="10"/>
                  </a:lnTo>
                  <a:lnTo>
                    <a:pt x="105" y="17"/>
                  </a:lnTo>
                  <a:lnTo>
                    <a:pt x="90" y="27"/>
                  </a:lnTo>
                  <a:lnTo>
                    <a:pt x="76" y="37"/>
                  </a:lnTo>
                  <a:lnTo>
                    <a:pt x="63" y="50"/>
                  </a:lnTo>
                  <a:lnTo>
                    <a:pt x="51" y="64"/>
                  </a:lnTo>
                  <a:lnTo>
                    <a:pt x="40" y="79"/>
                  </a:lnTo>
                  <a:lnTo>
                    <a:pt x="29" y="96"/>
                  </a:lnTo>
                  <a:lnTo>
                    <a:pt x="22" y="113"/>
                  </a:lnTo>
                  <a:lnTo>
                    <a:pt x="14" y="132"/>
                  </a:lnTo>
                  <a:lnTo>
                    <a:pt x="8" y="152"/>
                  </a:lnTo>
                  <a:lnTo>
                    <a:pt x="4" y="174"/>
                  </a:lnTo>
                  <a:lnTo>
                    <a:pt x="1" y="196"/>
                  </a:lnTo>
                  <a:lnTo>
                    <a:pt x="0" y="217"/>
                  </a:lnTo>
                  <a:lnTo>
                    <a:pt x="0" y="217"/>
                  </a:lnTo>
                  <a:lnTo>
                    <a:pt x="1" y="247"/>
                  </a:lnTo>
                  <a:lnTo>
                    <a:pt x="6" y="275"/>
                  </a:lnTo>
                  <a:lnTo>
                    <a:pt x="14" y="301"/>
                  </a:lnTo>
                  <a:lnTo>
                    <a:pt x="23" y="326"/>
                  </a:lnTo>
                  <a:lnTo>
                    <a:pt x="35" y="349"/>
                  </a:lnTo>
                  <a:lnTo>
                    <a:pt x="49" y="369"/>
                  </a:lnTo>
                  <a:lnTo>
                    <a:pt x="65" y="388"/>
                  </a:lnTo>
                  <a:lnTo>
                    <a:pt x="84" y="404"/>
                  </a:lnTo>
                  <a:lnTo>
                    <a:pt x="84" y="445"/>
                  </a:lnTo>
                  <a:lnTo>
                    <a:pt x="84" y="445"/>
                  </a:lnTo>
                  <a:lnTo>
                    <a:pt x="85" y="462"/>
                  </a:lnTo>
                  <a:lnTo>
                    <a:pt x="90" y="478"/>
                  </a:lnTo>
                  <a:lnTo>
                    <a:pt x="97" y="493"/>
                  </a:lnTo>
                  <a:lnTo>
                    <a:pt x="108" y="507"/>
                  </a:lnTo>
                  <a:lnTo>
                    <a:pt x="121" y="518"/>
                  </a:lnTo>
                  <a:lnTo>
                    <a:pt x="135" y="528"/>
                  </a:lnTo>
                  <a:lnTo>
                    <a:pt x="150" y="535"/>
                  </a:lnTo>
                  <a:lnTo>
                    <a:pt x="167" y="538"/>
                  </a:lnTo>
                  <a:lnTo>
                    <a:pt x="167" y="538"/>
                  </a:lnTo>
                  <a:lnTo>
                    <a:pt x="177" y="538"/>
                  </a:lnTo>
                  <a:lnTo>
                    <a:pt x="187" y="538"/>
                  </a:lnTo>
                  <a:lnTo>
                    <a:pt x="197" y="537"/>
                  </a:lnTo>
                  <a:lnTo>
                    <a:pt x="206" y="534"/>
                  </a:lnTo>
                  <a:lnTo>
                    <a:pt x="215" y="531"/>
                  </a:lnTo>
                  <a:lnTo>
                    <a:pt x="223" y="526"/>
                  </a:lnTo>
                  <a:lnTo>
                    <a:pt x="231" y="520"/>
                  </a:lnTo>
                  <a:lnTo>
                    <a:pt x="239" y="515"/>
                  </a:lnTo>
                  <a:lnTo>
                    <a:pt x="245" y="507"/>
                  </a:lnTo>
                  <a:lnTo>
                    <a:pt x="251" y="501"/>
                  </a:lnTo>
                  <a:lnTo>
                    <a:pt x="256" y="493"/>
                  </a:lnTo>
                  <a:lnTo>
                    <a:pt x="260" y="484"/>
                  </a:lnTo>
                  <a:lnTo>
                    <a:pt x="263" y="476"/>
                  </a:lnTo>
                  <a:lnTo>
                    <a:pt x="266" y="467"/>
                  </a:lnTo>
                  <a:lnTo>
                    <a:pt x="268" y="458"/>
                  </a:lnTo>
                  <a:lnTo>
                    <a:pt x="268" y="447"/>
                  </a:lnTo>
                  <a:lnTo>
                    <a:pt x="268" y="397"/>
                  </a:lnTo>
                  <a:lnTo>
                    <a:pt x="268" y="397"/>
                  </a:lnTo>
                  <a:lnTo>
                    <a:pt x="285" y="380"/>
                  </a:lnTo>
                  <a:lnTo>
                    <a:pt x="299" y="363"/>
                  </a:lnTo>
                  <a:lnTo>
                    <a:pt x="311" y="343"/>
                  </a:lnTo>
                  <a:lnTo>
                    <a:pt x="322" y="320"/>
                  </a:lnTo>
                  <a:lnTo>
                    <a:pt x="332" y="297"/>
                  </a:lnTo>
                  <a:lnTo>
                    <a:pt x="338" y="272"/>
                  </a:lnTo>
                  <a:lnTo>
                    <a:pt x="342" y="245"/>
                  </a:lnTo>
                  <a:lnTo>
                    <a:pt x="344" y="217"/>
                  </a:lnTo>
                  <a:close/>
                </a:path>
              </a:pathLst>
            </a:custGeom>
            <a:solidFill>
              <a:srgbClr val="8C71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9" name="Freeform 126">
              <a:extLst>
                <a:ext uri="{FF2B5EF4-FFF2-40B4-BE49-F238E27FC236}">
                  <a16:creationId xmlns:a16="http://schemas.microsoft.com/office/drawing/2014/main" id="{3B3795EA-E9E6-4986-8E02-72B0580AD234}"/>
                </a:ext>
              </a:extLst>
            </p:cNvPr>
            <p:cNvSpPr>
              <a:spLocks/>
            </p:cNvSpPr>
            <p:nvPr/>
          </p:nvSpPr>
          <p:spPr bwMode="auto">
            <a:xfrm>
              <a:off x="7310929" y="2468965"/>
              <a:ext cx="370377" cy="579253"/>
            </a:xfrm>
            <a:custGeom>
              <a:avLst/>
              <a:gdLst>
                <a:gd name="T0" fmla="*/ 344 w 344"/>
                <a:gd name="T1" fmla="*/ 217 h 538"/>
                <a:gd name="T2" fmla="*/ 339 w 344"/>
                <a:gd name="T3" fmla="*/ 174 h 538"/>
                <a:gd name="T4" fmla="*/ 330 w 344"/>
                <a:gd name="T5" fmla="*/ 132 h 538"/>
                <a:gd name="T6" fmla="*/ 314 w 344"/>
                <a:gd name="T7" fmla="*/ 96 h 538"/>
                <a:gd name="T8" fmla="*/ 293 w 344"/>
                <a:gd name="T9" fmla="*/ 64 h 538"/>
                <a:gd name="T10" fmla="*/ 268 w 344"/>
                <a:gd name="T11" fmla="*/ 37 h 538"/>
                <a:gd name="T12" fmla="*/ 239 w 344"/>
                <a:gd name="T13" fmla="*/ 17 h 538"/>
                <a:gd name="T14" fmla="*/ 206 w 344"/>
                <a:gd name="T15" fmla="*/ 5 h 538"/>
                <a:gd name="T16" fmla="*/ 172 w 344"/>
                <a:gd name="T17" fmla="*/ 0 h 538"/>
                <a:gd name="T18" fmla="*/ 155 w 344"/>
                <a:gd name="T19" fmla="*/ 2 h 538"/>
                <a:gd name="T20" fmla="*/ 121 w 344"/>
                <a:gd name="T21" fmla="*/ 10 h 538"/>
                <a:gd name="T22" fmla="*/ 90 w 344"/>
                <a:gd name="T23" fmla="*/ 27 h 538"/>
                <a:gd name="T24" fmla="*/ 63 w 344"/>
                <a:gd name="T25" fmla="*/ 50 h 538"/>
                <a:gd name="T26" fmla="*/ 40 w 344"/>
                <a:gd name="T27" fmla="*/ 79 h 538"/>
                <a:gd name="T28" fmla="*/ 22 w 344"/>
                <a:gd name="T29" fmla="*/ 113 h 538"/>
                <a:gd name="T30" fmla="*/ 8 w 344"/>
                <a:gd name="T31" fmla="*/ 152 h 538"/>
                <a:gd name="T32" fmla="*/ 1 w 344"/>
                <a:gd name="T33" fmla="*/ 196 h 538"/>
                <a:gd name="T34" fmla="*/ 0 w 344"/>
                <a:gd name="T35" fmla="*/ 217 h 538"/>
                <a:gd name="T36" fmla="*/ 6 w 344"/>
                <a:gd name="T37" fmla="*/ 275 h 538"/>
                <a:gd name="T38" fmla="*/ 23 w 344"/>
                <a:gd name="T39" fmla="*/ 326 h 538"/>
                <a:gd name="T40" fmla="*/ 49 w 344"/>
                <a:gd name="T41" fmla="*/ 369 h 538"/>
                <a:gd name="T42" fmla="*/ 84 w 344"/>
                <a:gd name="T43" fmla="*/ 404 h 538"/>
                <a:gd name="T44" fmla="*/ 84 w 344"/>
                <a:gd name="T45" fmla="*/ 445 h 538"/>
                <a:gd name="T46" fmla="*/ 90 w 344"/>
                <a:gd name="T47" fmla="*/ 478 h 538"/>
                <a:gd name="T48" fmla="*/ 108 w 344"/>
                <a:gd name="T49" fmla="*/ 507 h 538"/>
                <a:gd name="T50" fmla="*/ 135 w 344"/>
                <a:gd name="T51" fmla="*/ 528 h 538"/>
                <a:gd name="T52" fmla="*/ 167 w 344"/>
                <a:gd name="T53" fmla="*/ 538 h 538"/>
                <a:gd name="T54" fmla="*/ 177 w 344"/>
                <a:gd name="T55" fmla="*/ 538 h 538"/>
                <a:gd name="T56" fmla="*/ 197 w 344"/>
                <a:gd name="T57" fmla="*/ 537 h 538"/>
                <a:gd name="T58" fmla="*/ 215 w 344"/>
                <a:gd name="T59" fmla="*/ 531 h 538"/>
                <a:gd name="T60" fmla="*/ 231 w 344"/>
                <a:gd name="T61" fmla="*/ 520 h 538"/>
                <a:gd name="T62" fmla="*/ 245 w 344"/>
                <a:gd name="T63" fmla="*/ 507 h 538"/>
                <a:gd name="T64" fmla="*/ 256 w 344"/>
                <a:gd name="T65" fmla="*/ 493 h 538"/>
                <a:gd name="T66" fmla="*/ 263 w 344"/>
                <a:gd name="T67" fmla="*/ 476 h 538"/>
                <a:gd name="T68" fmla="*/ 268 w 344"/>
                <a:gd name="T69" fmla="*/ 458 h 538"/>
                <a:gd name="T70" fmla="*/ 268 w 344"/>
                <a:gd name="T71" fmla="*/ 397 h 538"/>
                <a:gd name="T72" fmla="*/ 285 w 344"/>
                <a:gd name="T73" fmla="*/ 380 h 538"/>
                <a:gd name="T74" fmla="*/ 311 w 344"/>
                <a:gd name="T75" fmla="*/ 343 h 538"/>
                <a:gd name="T76" fmla="*/ 332 w 344"/>
                <a:gd name="T77" fmla="*/ 297 h 538"/>
                <a:gd name="T78" fmla="*/ 342 w 344"/>
                <a:gd name="T79" fmla="*/ 24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4" h="538">
                  <a:moveTo>
                    <a:pt x="344" y="217"/>
                  </a:moveTo>
                  <a:lnTo>
                    <a:pt x="344" y="217"/>
                  </a:lnTo>
                  <a:lnTo>
                    <a:pt x="342" y="196"/>
                  </a:lnTo>
                  <a:lnTo>
                    <a:pt x="339" y="174"/>
                  </a:lnTo>
                  <a:lnTo>
                    <a:pt x="336" y="152"/>
                  </a:lnTo>
                  <a:lnTo>
                    <a:pt x="330" y="132"/>
                  </a:lnTo>
                  <a:lnTo>
                    <a:pt x="322" y="113"/>
                  </a:lnTo>
                  <a:lnTo>
                    <a:pt x="314" y="96"/>
                  </a:lnTo>
                  <a:lnTo>
                    <a:pt x="304" y="79"/>
                  </a:lnTo>
                  <a:lnTo>
                    <a:pt x="293" y="64"/>
                  </a:lnTo>
                  <a:lnTo>
                    <a:pt x="280" y="50"/>
                  </a:lnTo>
                  <a:lnTo>
                    <a:pt x="268" y="37"/>
                  </a:lnTo>
                  <a:lnTo>
                    <a:pt x="254" y="27"/>
                  </a:lnTo>
                  <a:lnTo>
                    <a:pt x="239" y="17"/>
                  </a:lnTo>
                  <a:lnTo>
                    <a:pt x="223" y="10"/>
                  </a:lnTo>
                  <a:lnTo>
                    <a:pt x="206" y="5"/>
                  </a:lnTo>
                  <a:lnTo>
                    <a:pt x="189" y="2"/>
                  </a:lnTo>
                  <a:lnTo>
                    <a:pt x="172" y="0"/>
                  </a:lnTo>
                  <a:lnTo>
                    <a:pt x="172" y="0"/>
                  </a:lnTo>
                  <a:lnTo>
                    <a:pt x="155" y="2"/>
                  </a:lnTo>
                  <a:lnTo>
                    <a:pt x="138" y="5"/>
                  </a:lnTo>
                  <a:lnTo>
                    <a:pt x="121" y="10"/>
                  </a:lnTo>
                  <a:lnTo>
                    <a:pt x="105" y="17"/>
                  </a:lnTo>
                  <a:lnTo>
                    <a:pt x="90" y="27"/>
                  </a:lnTo>
                  <a:lnTo>
                    <a:pt x="76" y="37"/>
                  </a:lnTo>
                  <a:lnTo>
                    <a:pt x="63" y="50"/>
                  </a:lnTo>
                  <a:lnTo>
                    <a:pt x="51" y="64"/>
                  </a:lnTo>
                  <a:lnTo>
                    <a:pt x="40" y="79"/>
                  </a:lnTo>
                  <a:lnTo>
                    <a:pt x="29" y="96"/>
                  </a:lnTo>
                  <a:lnTo>
                    <a:pt x="22" y="113"/>
                  </a:lnTo>
                  <a:lnTo>
                    <a:pt x="14" y="132"/>
                  </a:lnTo>
                  <a:lnTo>
                    <a:pt x="8" y="152"/>
                  </a:lnTo>
                  <a:lnTo>
                    <a:pt x="4" y="174"/>
                  </a:lnTo>
                  <a:lnTo>
                    <a:pt x="1" y="196"/>
                  </a:lnTo>
                  <a:lnTo>
                    <a:pt x="0" y="217"/>
                  </a:lnTo>
                  <a:lnTo>
                    <a:pt x="0" y="217"/>
                  </a:lnTo>
                  <a:lnTo>
                    <a:pt x="1" y="247"/>
                  </a:lnTo>
                  <a:lnTo>
                    <a:pt x="6" y="275"/>
                  </a:lnTo>
                  <a:lnTo>
                    <a:pt x="14" y="301"/>
                  </a:lnTo>
                  <a:lnTo>
                    <a:pt x="23" y="326"/>
                  </a:lnTo>
                  <a:lnTo>
                    <a:pt x="35" y="349"/>
                  </a:lnTo>
                  <a:lnTo>
                    <a:pt x="49" y="369"/>
                  </a:lnTo>
                  <a:lnTo>
                    <a:pt x="65" y="388"/>
                  </a:lnTo>
                  <a:lnTo>
                    <a:pt x="84" y="404"/>
                  </a:lnTo>
                  <a:lnTo>
                    <a:pt x="84" y="445"/>
                  </a:lnTo>
                  <a:lnTo>
                    <a:pt x="84" y="445"/>
                  </a:lnTo>
                  <a:lnTo>
                    <a:pt x="85" y="462"/>
                  </a:lnTo>
                  <a:lnTo>
                    <a:pt x="90" y="478"/>
                  </a:lnTo>
                  <a:lnTo>
                    <a:pt x="97" y="493"/>
                  </a:lnTo>
                  <a:lnTo>
                    <a:pt x="108" y="507"/>
                  </a:lnTo>
                  <a:lnTo>
                    <a:pt x="121" y="518"/>
                  </a:lnTo>
                  <a:lnTo>
                    <a:pt x="135" y="528"/>
                  </a:lnTo>
                  <a:lnTo>
                    <a:pt x="150" y="535"/>
                  </a:lnTo>
                  <a:lnTo>
                    <a:pt x="167" y="538"/>
                  </a:lnTo>
                  <a:lnTo>
                    <a:pt x="167" y="538"/>
                  </a:lnTo>
                  <a:lnTo>
                    <a:pt x="177" y="538"/>
                  </a:lnTo>
                  <a:lnTo>
                    <a:pt x="187" y="538"/>
                  </a:lnTo>
                  <a:lnTo>
                    <a:pt x="197" y="537"/>
                  </a:lnTo>
                  <a:lnTo>
                    <a:pt x="206" y="534"/>
                  </a:lnTo>
                  <a:lnTo>
                    <a:pt x="215" y="531"/>
                  </a:lnTo>
                  <a:lnTo>
                    <a:pt x="223" y="526"/>
                  </a:lnTo>
                  <a:lnTo>
                    <a:pt x="231" y="520"/>
                  </a:lnTo>
                  <a:lnTo>
                    <a:pt x="239" y="515"/>
                  </a:lnTo>
                  <a:lnTo>
                    <a:pt x="245" y="507"/>
                  </a:lnTo>
                  <a:lnTo>
                    <a:pt x="251" y="501"/>
                  </a:lnTo>
                  <a:lnTo>
                    <a:pt x="256" y="493"/>
                  </a:lnTo>
                  <a:lnTo>
                    <a:pt x="260" y="484"/>
                  </a:lnTo>
                  <a:lnTo>
                    <a:pt x="263" y="476"/>
                  </a:lnTo>
                  <a:lnTo>
                    <a:pt x="266" y="467"/>
                  </a:lnTo>
                  <a:lnTo>
                    <a:pt x="268" y="458"/>
                  </a:lnTo>
                  <a:lnTo>
                    <a:pt x="268" y="447"/>
                  </a:lnTo>
                  <a:lnTo>
                    <a:pt x="268" y="397"/>
                  </a:lnTo>
                  <a:lnTo>
                    <a:pt x="268" y="397"/>
                  </a:lnTo>
                  <a:lnTo>
                    <a:pt x="285" y="380"/>
                  </a:lnTo>
                  <a:lnTo>
                    <a:pt x="299" y="363"/>
                  </a:lnTo>
                  <a:lnTo>
                    <a:pt x="311" y="343"/>
                  </a:lnTo>
                  <a:lnTo>
                    <a:pt x="322" y="320"/>
                  </a:lnTo>
                  <a:lnTo>
                    <a:pt x="332" y="297"/>
                  </a:lnTo>
                  <a:lnTo>
                    <a:pt x="338" y="272"/>
                  </a:lnTo>
                  <a:lnTo>
                    <a:pt x="342" y="245"/>
                  </a:lnTo>
                  <a:lnTo>
                    <a:pt x="344" y="2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0" name="Freeform 127">
              <a:extLst>
                <a:ext uri="{FF2B5EF4-FFF2-40B4-BE49-F238E27FC236}">
                  <a16:creationId xmlns:a16="http://schemas.microsoft.com/office/drawing/2014/main" id="{168E1948-3B13-4604-9C03-FDB10A542C26}"/>
                </a:ext>
              </a:extLst>
            </p:cNvPr>
            <p:cNvSpPr>
              <a:spLocks/>
            </p:cNvSpPr>
            <p:nvPr/>
          </p:nvSpPr>
          <p:spPr bwMode="auto">
            <a:xfrm>
              <a:off x="7299086" y="2405441"/>
              <a:ext cx="388681" cy="220719"/>
            </a:xfrm>
            <a:custGeom>
              <a:avLst/>
              <a:gdLst>
                <a:gd name="T0" fmla="*/ 361 w 361"/>
                <a:gd name="T1" fmla="*/ 148 h 205"/>
                <a:gd name="T2" fmla="*/ 360 w 361"/>
                <a:gd name="T3" fmla="*/ 134 h 205"/>
                <a:gd name="T4" fmla="*/ 346 w 361"/>
                <a:gd name="T5" fmla="*/ 95 h 205"/>
                <a:gd name="T6" fmla="*/ 316 w 361"/>
                <a:gd name="T7" fmla="*/ 55 h 205"/>
                <a:gd name="T8" fmla="*/ 287 w 361"/>
                <a:gd name="T9" fmla="*/ 27 h 205"/>
                <a:gd name="T10" fmla="*/ 267 w 361"/>
                <a:gd name="T11" fmla="*/ 13 h 205"/>
                <a:gd name="T12" fmla="*/ 256 w 361"/>
                <a:gd name="T13" fmla="*/ 8 h 205"/>
                <a:gd name="T14" fmla="*/ 225 w 361"/>
                <a:gd name="T15" fmla="*/ 2 h 205"/>
                <a:gd name="T16" fmla="*/ 200 w 361"/>
                <a:gd name="T17" fmla="*/ 2 h 205"/>
                <a:gd name="T18" fmla="*/ 194 w 361"/>
                <a:gd name="T19" fmla="*/ 5 h 205"/>
                <a:gd name="T20" fmla="*/ 186 w 361"/>
                <a:gd name="T21" fmla="*/ 14 h 205"/>
                <a:gd name="T22" fmla="*/ 181 w 361"/>
                <a:gd name="T23" fmla="*/ 8 h 205"/>
                <a:gd name="T24" fmla="*/ 177 w 361"/>
                <a:gd name="T25" fmla="*/ 5 h 205"/>
                <a:gd name="T26" fmla="*/ 163 w 361"/>
                <a:gd name="T27" fmla="*/ 2 h 205"/>
                <a:gd name="T28" fmla="*/ 130 w 361"/>
                <a:gd name="T29" fmla="*/ 5 h 205"/>
                <a:gd name="T30" fmla="*/ 116 w 361"/>
                <a:gd name="T31" fmla="*/ 8 h 205"/>
                <a:gd name="T32" fmla="*/ 93 w 361"/>
                <a:gd name="T33" fmla="*/ 17 h 205"/>
                <a:gd name="T34" fmla="*/ 70 w 361"/>
                <a:gd name="T35" fmla="*/ 34 h 205"/>
                <a:gd name="T36" fmla="*/ 50 w 361"/>
                <a:gd name="T37" fmla="*/ 55 h 205"/>
                <a:gd name="T38" fmla="*/ 17 w 361"/>
                <a:gd name="T39" fmla="*/ 101 h 205"/>
                <a:gd name="T40" fmla="*/ 2 w 361"/>
                <a:gd name="T41" fmla="*/ 145 h 205"/>
                <a:gd name="T42" fmla="*/ 2 w 361"/>
                <a:gd name="T43" fmla="*/ 160 h 205"/>
                <a:gd name="T44" fmla="*/ 2 w 361"/>
                <a:gd name="T45" fmla="*/ 168 h 205"/>
                <a:gd name="T46" fmla="*/ 6 w 361"/>
                <a:gd name="T47" fmla="*/ 185 h 205"/>
                <a:gd name="T48" fmla="*/ 17 w 361"/>
                <a:gd name="T49" fmla="*/ 200 h 205"/>
                <a:gd name="T50" fmla="*/ 26 w 361"/>
                <a:gd name="T51" fmla="*/ 203 h 205"/>
                <a:gd name="T52" fmla="*/ 39 w 361"/>
                <a:gd name="T53" fmla="*/ 203 h 205"/>
                <a:gd name="T54" fmla="*/ 136 w 361"/>
                <a:gd name="T55" fmla="*/ 152 h 205"/>
                <a:gd name="T56" fmla="*/ 184 w 361"/>
                <a:gd name="T57" fmla="*/ 190 h 205"/>
                <a:gd name="T58" fmla="*/ 208 w 361"/>
                <a:gd name="T59" fmla="*/ 190 h 205"/>
                <a:gd name="T60" fmla="*/ 259 w 361"/>
                <a:gd name="T61" fmla="*/ 194 h 205"/>
                <a:gd name="T62" fmla="*/ 330 w 361"/>
                <a:gd name="T63" fmla="*/ 202 h 205"/>
                <a:gd name="T64" fmla="*/ 335 w 361"/>
                <a:gd name="T65" fmla="*/ 202 h 205"/>
                <a:gd name="T66" fmla="*/ 343 w 361"/>
                <a:gd name="T67" fmla="*/ 199 h 205"/>
                <a:gd name="T68" fmla="*/ 350 w 361"/>
                <a:gd name="T69" fmla="*/ 188 h 205"/>
                <a:gd name="T70" fmla="*/ 360 w 361"/>
                <a:gd name="T71" fmla="*/ 15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1" h="205">
                  <a:moveTo>
                    <a:pt x="361" y="148"/>
                  </a:moveTo>
                  <a:lnTo>
                    <a:pt x="361" y="148"/>
                  </a:lnTo>
                  <a:lnTo>
                    <a:pt x="361" y="141"/>
                  </a:lnTo>
                  <a:lnTo>
                    <a:pt x="360" y="134"/>
                  </a:lnTo>
                  <a:lnTo>
                    <a:pt x="355" y="115"/>
                  </a:lnTo>
                  <a:lnTo>
                    <a:pt x="346" y="95"/>
                  </a:lnTo>
                  <a:lnTo>
                    <a:pt x="332" y="75"/>
                  </a:lnTo>
                  <a:lnTo>
                    <a:pt x="316" y="55"/>
                  </a:lnTo>
                  <a:lnTo>
                    <a:pt x="298" y="36"/>
                  </a:lnTo>
                  <a:lnTo>
                    <a:pt x="287" y="27"/>
                  </a:lnTo>
                  <a:lnTo>
                    <a:pt x="276" y="19"/>
                  </a:lnTo>
                  <a:lnTo>
                    <a:pt x="267" y="13"/>
                  </a:lnTo>
                  <a:lnTo>
                    <a:pt x="256" y="8"/>
                  </a:lnTo>
                  <a:lnTo>
                    <a:pt x="256" y="8"/>
                  </a:lnTo>
                  <a:lnTo>
                    <a:pt x="242" y="3"/>
                  </a:lnTo>
                  <a:lnTo>
                    <a:pt x="225" y="2"/>
                  </a:lnTo>
                  <a:lnTo>
                    <a:pt x="206" y="0"/>
                  </a:lnTo>
                  <a:lnTo>
                    <a:pt x="200" y="2"/>
                  </a:lnTo>
                  <a:lnTo>
                    <a:pt x="194" y="5"/>
                  </a:lnTo>
                  <a:lnTo>
                    <a:pt x="194" y="5"/>
                  </a:lnTo>
                  <a:lnTo>
                    <a:pt x="189" y="8"/>
                  </a:lnTo>
                  <a:lnTo>
                    <a:pt x="186" y="14"/>
                  </a:lnTo>
                  <a:lnTo>
                    <a:pt x="186" y="14"/>
                  </a:lnTo>
                  <a:lnTo>
                    <a:pt x="181" y="8"/>
                  </a:lnTo>
                  <a:lnTo>
                    <a:pt x="177" y="5"/>
                  </a:lnTo>
                  <a:lnTo>
                    <a:pt x="177" y="5"/>
                  </a:lnTo>
                  <a:lnTo>
                    <a:pt x="170" y="2"/>
                  </a:lnTo>
                  <a:lnTo>
                    <a:pt x="163" y="2"/>
                  </a:lnTo>
                  <a:lnTo>
                    <a:pt x="147" y="2"/>
                  </a:lnTo>
                  <a:lnTo>
                    <a:pt x="130" y="5"/>
                  </a:lnTo>
                  <a:lnTo>
                    <a:pt x="116" y="8"/>
                  </a:lnTo>
                  <a:lnTo>
                    <a:pt x="116" y="8"/>
                  </a:lnTo>
                  <a:lnTo>
                    <a:pt x="104" y="13"/>
                  </a:lnTo>
                  <a:lnTo>
                    <a:pt x="93" y="17"/>
                  </a:lnTo>
                  <a:lnTo>
                    <a:pt x="81" y="25"/>
                  </a:lnTo>
                  <a:lnTo>
                    <a:pt x="70" y="34"/>
                  </a:lnTo>
                  <a:lnTo>
                    <a:pt x="59" y="44"/>
                  </a:lnTo>
                  <a:lnTo>
                    <a:pt x="50" y="55"/>
                  </a:lnTo>
                  <a:lnTo>
                    <a:pt x="31" y="78"/>
                  </a:lnTo>
                  <a:lnTo>
                    <a:pt x="17" y="101"/>
                  </a:lnTo>
                  <a:lnTo>
                    <a:pt x="8" y="124"/>
                  </a:lnTo>
                  <a:lnTo>
                    <a:pt x="2" y="145"/>
                  </a:lnTo>
                  <a:lnTo>
                    <a:pt x="0" y="154"/>
                  </a:lnTo>
                  <a:lnTo>
                    <a:pt x="2" y="160"/>
                  </a:lnTo>
                  <a:lnTo>
                    <a:pt x="2" y="160"/>
                  </a:lnTo>
                  <a:lnTo>
                    <a:pt x="2" y="168"/>
                  </a:lnTo>
                  <a:lnTo>
                    <a:pt x="3" y="176"/>
                  </a:lnTo>
                  <a:lnTo>
                    <a:pt x="6" y="185"/>
                  </a:lnTo>
                  <a:lnTo>
                    <a:pt x="11" y="193"/>
                  </a:lnTo>
                  <a:lnTo>
                    <a:pt x="17" y="200"/>
                  </a:lnTo>
                  <a:lnTo>
                    <a:pt x="22" y="202"/>
                  </a:lnTo>
                  <a:lnTo>
                    <a:pt x="26" y="203"/>
                  </a:lnTo>
                  <a:lnTo>
                    <a:pt x="33" y="205"/>
                  </a:lnTo>
                  <a:lnTo>
                    <a:pt x="39" y="203"/>
                  </a:lnTo>
                  <a:lnTo>
                    <a:pt x="116" y="197"/>
                  </a:lnTo>
                  <a:lnTo>
                    <a:pt x="136" y="152"/>
                  </a:lnTo>
                  <a:lnTo>
                    <a:pt x="138" y="194"/>
                  </a:lnTo>
                  <a:lnTo>
                    <a:pt x="184" y="190"/>
                  </a:lnTo>
                  <a:lnTo>
                    <a:pt x="191" y="121"/>
                  </a:lnTo>
                  <a:lnTo>
                    <a:pt x="208" y="190"/>
                  </a:lnTo>
                  <a:lnTo>
                    <a:pt x="208" y="190"/>
                  </a:lnTo>
                  <a:lnTo>
                    <a:pt x="259" y="194"/>
                  </a:lnTo>
                  <a:lnTo>
                    <a:pt x="299" y="197"/>
                  </a:lnTo>
                  <a:lnTo>
                    <a:pt x="330" y="202"/>
                  </a:lnTo>
                  <a:lnTo>
                    <a:pt x="330" y="202"/>
                  </a:lnTo>
                  <a:lnTo>
                    <a:pt x="335" y="202"/>
                  </a:lnTo>
                  <a:lnTo>
                    <a:pt x="338" y="202"/>
                  </a:lnTo>
                  <a:lnTo>
                    <a:pt x="343" y="199"/>
                  </a:lnTo>
                  <a:lnTo>
                    <a:pt x="346" y="196"/>
                  </a:lnTo>
                  <a:lnTo>
                    <a:pt x="350" y="188"/>
                  </a:lnTo>
                  <a:lnTo>
                    <a:pt x="355" y="177"/>
                  </a:lnTo>
                  <a:lnTo>
                    <a:pt x="360" y="157"/>
                  </a:lnTo>
                  <a:lnTo>
                    <a:pt x="361"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1" name="Freeform 128">
              <a:extLst>
                <a:ext uri="{FF2B5EF4-FFF2-40B4-BE49-F238E27FC236}">
                  <a16:creationId xmlns:a16="http://schemas.microsoft.com/office/drawing/2014/main" id="{C70F46E2-3246-4DC8-869F-1D949E564EA5}"/>
                </a:ext>
              </a:extLst>
            </p:cNvPr>
            <p:cNvSpPr>
              <a:spLocks/>
            </p:cNvSpPr>
            <p:nvPr/>
          </p:nvSpPr>
          <p:spPr bwMode="auto">
            <a:xfrm>
              <a:off x="7299086" y="2405441"/>
              <a:ext cx="388681" cy="220719"/>
            </a:xfrm>
            <a:custGeom>
              <a:avLst/>
              <a:gdLst>
                <a:gd name="T0" fmla="*/ 361 w 361"/>
                <a:gd name="T1" fmla="*/ 148 h 205"/>
                <a:gd name="T2" fmla="*/ 360 w 361"/>
                <a:gd name="T3" fmla="*/ 134 h 205"/>
                <a:gd name="T4" fmla="*/ 346 w 361"/>
                <a:gd name="T5" fmla="*/ 95 h 205"/>
                <a:gd name="T6" fmla="*/ 316 w 361"/>
                <a:gd name="T7" fmla="*/ 55 h 205"/>
                <a:gd name="T8" fmla="*/ 287 w 361"/>
                <a:gd name="T9" fmla="*/ 27 h 205"/>
                <a:gd name="T10" fmla="*/ 267 w 361"/>
                <a:gd name="T11" fmla="*/ 13 h 205"/>
                <a:gd name="T12" fmla="*/ 256 w 361"/>
                <a:gd name="T13" fmla="*/ 8 h 205"/>
                <a:gd name="T14" fmla="*/ 225 w 361"/>
                <a:gd name="T15" fmla="*/ 2 h 205"/>
                <a:gd name="T16" fmla="*/ 200 w 361"/>
                <a:gd name="T17" fmla="*/ 2 h 205"/>
                <a:gd name="T18" fmla="*/ 194 w 361"/>
                <a:gd name="T19" fmla="*/ 5 h 205"/>
                <a:gd name="T20" fmla="*/ 186 w 361"/>
                <a:gd name="T21" fmla="*/ 14 h 205"/>
                <a:gd name="T22" fmla="*/ 181 w 361"/>
                <a:gd name="T23" fmla="*/ 8 h 205"/>
                <a:gd name="T24" fmla="*/ 177 w 361"/>
                <a:gd name="T25" fmla="*/ 5 h 205"/>
                <a:gd name="T26" fmla="*/ 163 w 361"/>
                <a:gd name="T27" fmla="*/ 2 h 205"/>
                <a:gd name="T28" fmla="*/ 130 w 361"/>
                <a:gd name="T29" fmla="*/ 5 h 205"/>
                <a:gd name="T30" fmla="*/ 116 w 361"/>
                <a:gd name="T31" fmla="*/ 8 h 205"/>
                <a:gd name="T32" fmla="*/ 93 w 361"/>
                <a:gd name="T33" fmla="*/ 17 h 205"/>
                <a:gd name="T34" fmla="*/ 70 w 361"/>
                <a:gd name="T35" fmla="*/ 34 h 205"/>
                <a:gd name="T36" fmla="*/ 50 w 361"/>
                <a:gd name="T37" fmla="*/ 55 h 205"/>
                <a:gd name="T38" fmla="*/ 17 w 361"/>
                <a:gd name="T39" fmla="*/ 101 h 205"/>
                <a:gd name="T40" fmla="*/ 2 w 361"/>
                <a:gd name="T41" fmla="*/ 145 h 205"/>
                <a:gd name="T42" fmla="*/ 2 w 361"/>
                <a:gd name="T43" fmla="*/ 160 h 205"/>
                <a:gd name="T44" fmla="*/ 2 w 361"/>
                <a:gd name="T45" fmla="*/ 168 h 205"/>
                <a:gd name="T46" fmla="*/ 6 w 361"/>
                <a:gd name="T47" fmla="*/ 185 h 205"/>
                <a:gd name="T48" fmla="*/ 17 w 361"/>
                <a:gd name="T49" fmla="*/ 200 h 205"/>
                <a:gd name="T50" fmla="*/ 26 w 361"/>
                <a:gd name="T51" fmla="*/ 203 h 205"/>
                <a:gd name="T52" fmla="*/ 39 w 361"/>
                <a:gd name="T53" fmla="*/ 203 h 205"/>
                <a:gd name="T54" fmla="*/ 136 w 361"/>
                <a:gd name="T55" fmla="*/ 152 h 205"/>
                <a:gd name="T56" fmla="*/ 184 w 361"/>
                <a:gd name="T57" fmla="*/ 190 h 205"/>
                <a:gd name="T58" fmla="*/ 208 w 361"/>
                <a:gd name="T59" fmla="*/ 190 h 205"/>
                <a:gd name="T60" fmla="*/ 259 w 361"/>
                <a:gd name="T61" fmla="*/ 194 h 205"/>
                <a:gd name="T62" fmla="*/ 330 w 361"/>
                <a:gd name="T63" fmla="*/ 202 h 205"/>
                <a:gd name="T64" fmla="*/ 335 w 361"/>
                <a:gd name="T65" fmla="*/ 202 h 205"/>
                <a:gd name="T66" fmla="*/ 343 w 361"/>
                <a:gd name="T67" fmla="*/ 199 h 205"/>
                <a:gd name="T68" fmla="*/ 350 w 361"/>
                <a:gd name="T69" fmla="*/ 188 h 205"/>
                <a:gd name="T70" fmla="*/ 360 w 361"/>
                <a:gd name="T71" fmla="*/ 15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1" h="205">
                  <a:moveTo>
                    <a:pt x="361" y="148"/>
                  </a:moveTo>
                  <a:lnTo>
                    <a:pt x="361" y="148"/>
                  </a:lnTo>
                  <a:lnTo>
                    <a:pt x="361" y="141"/>
                  </a:lnTo>
                  <a:lnTo>
                    <a:pt x="360" y="134"/>
                  </a:lnTo>
                  <a:lnTo>
                    <a:pt x="355" y="115"/>
                  </a:lnTo>
                  <a:lnTo>
                    <a:pt x="346" y="95"/>
                  </a:lnTo>
                  <a:lnTo>
                    <a:pt x="332" y="75"/>
                  </a:lnTo>
                  <a:lnTo>
                    <a:pt x="316" y="55"/>
                  </a:lnTo>
                  <a:lnTo>
                    <a:pt x="298" y="36"/>
                  </a:lnTo>
                  <a:lnTo>
                    <a:pt x="287" y="27"/>
                  </a:lnTo>
                  <a:lnTo>
                    <a:pt x="276" y="19"/>
                  </a:lnTo>
                  <a:lnTo>
                    <a:pt x="267" y="13"/>
                  </a:lnTo>
                  <a:lnTo>
                    <a:pt x="256" y="8"/>
                  </a:lnTo>
                  <a:lnTo>
                    <a:pt x="256" y="8"/>
                  </a:lnTo>
                  <a:lnTo>
                    <a:pt x="242" y="3"/>
                  </a:lnTo>
                  <a:lnTo>
                    <a:pt x="225" y="2"/>
                  </a:lnTo>
                  <a:lnTo>
                    <a:pt x="206" y="0"/>
                  </a:lnTo>
                  <a:lnTo>
                    <a:pt x="200" y="2"/>
                  </a:lnTo>
                  <a:lnTo>
                    <a:pt x="194" y="5"/>
                  </a:lnTo>
                  <a:lnTo>
                    <a:pt x="194" y="5"/>
                  </a:lnTo>
                  <a:lnTo>
                    <a:pt x="189" y="8"/>
                  </a:lnTo>
                  <a:lnTo>
                    <a:pt x="186" y="14"/>
                  </a:lnTo>
                  <a:lnTo>
                    <a:pt x="186" y="14"/>
                  </a:lnTo>
                  <a:lnTo>
                    <a:pt x="181" y="8"/>
                  </a:lnTo>
                  <a:lnTo>
                    <a:pt x="177" y="5"/>
                  </a:lnTo>
                  <a:lnTo>
                    <a:pt x="177" y="5"/>
                  </a:lnTo>
                  <a:lnTo>
                    <a:pt x="170" y="2"/>
                  </a:lnTo>
                  <a:lnTo>
                    <a:pt x="163" y="2"/>
                  </a:lnTo>
                  <a:lnTo>
                    <a:pt x="147" y="2"/>
                  </a:lnTo>
                  <a:lnTo>
                    <a:pt x="130" y="5"/>
                  </a:lnTo>
                  <a:lnTo>
                    <a:pt x="116" y="8"/>
                  </a:lnTo>
                  <a:lnTo>
                    <a:pt x="116" y="8"/>
                  </a:lnTo>
                  <a:lnTo>
                    <a:pt x="104" y="13"/>
                  </a:lnTo>
                  <a:lnTo>
                    <a:pt x="93" y="17"/>
                  </a:lnTo>
                  <a:lnTo>
                    <a:pt x="81" y="25"/>
                  </a:lnTo>
                  <a:lnTo>
                    <a:pt x="70" y="34"/>
                  </a:lnTo>
                  <a:lnTo>
                    <a:pt x="59" y="44"/>
                  </a:lnTo>
                  <a:lnTo>
                    <a:pt x="50" y="55"/>
                  </a:lnTo>
                  <a:lnTo>
                    <a:pt x="31" y="78"/>
                  </a:lnTo>
                  <a:lnTo>
                    <a:pt x="17" y="101"/>
                  </a:lnTo>
                  <a:lnTo>
                    <a:pt x="8" y="124"/>
                  </a:lnTo>
                  <a:lnTo>
                    <a:pt x="2" y="145"/>
                  </a:lnTo>
                  <a:lnTo>
                    <a:pt x="0" y="154"/>
                  </a:lnTo>
                  <a:lnTo>
                    <a:pt x="2" y="160"/>
                  </a:lnTo>
                  <a:lnTo>
                    <a:pt x="2" y="160"/>
                  </a:lnTo>
                  <a:lnTo>
                    <a:pt x="2" y="168"/>
                  </a:lnTo>
                  <a:lnTo>
                    <a:pt x="3" y="176"/>
                  </a:lnTo>
                  <a:lnTo>
                    <a:pt x="6" y="185"/>
                  </a:lnTo>
                  <a:lnTo>
                    <a:pt x="11" y="193"/>
                  </a:lnTo>
                  <a:lnTo>
                    <a:pt x="17" y="200"/>
                  </a:lnTo>
                  <a:lnTo>
                    <a:pt x="22" y="202"/>
                  </a:lnTo>
                  <a:lnTo>
                    <a:pt x="26" y="203"/>
                  </a:lnTo>
                  <a:lnTo>
                    <a:pt x="33" y="205"/>
                  </a:lnTo>
                  <a:lnTo>
                    <a:pt x="39" y="203"/>
                  </a:lnTo>
                  <a:lnTo>
                    <a:pt x="116" y="197"/>
                  </a:lnTo>
                  <a:lnTo>
                    <a:pt x="136" y="152"/>
                  </a:lnTo>
                  <a:lnTo>
                    <a:pt x="138" y="194"/>
                  </a:lnTo>
                  <a:lnTo>
                    <a:pt x="184" y="190"/>
                  </a:lnTo>
                  <a:lnTo>
                    <a:pt x="191" y="121"/>
                  </a:lnTo>
                  <a:lnTo>
                    <a:pt x="208" y="190"/>
                  </a:lnTo>
                  <a:lnTo>
                    <a:pt x="208" y="190"/>
                  </a:lnTo>
                  <a:lnTo>
                    <a:pt x="259" y="194"/>
                  </a:lnTo>
                  <a:lnTo>
                    <a:pt x="299" y="197"/>
                  </a:lnTo>
                  <a:lnTo>
                    <a:pt x="330" y="202"/>
                  </a:lnTo>
                  <a:lnTo>
                    <a:pt x="330" y="202"/>
                  </a:lnTo>
                  <a:lnTo>
                    <a:pt x="335" y="202"/>
                  </a:lnTo>
                  <a:lnTo>
                    <a:pt x="338" y="202"/>
                  </a:lnTo>
                  <a:lnTo>
                    <a:pt x="343" y="199"/>
                  </a:lnTo>
                  <a:lnTo>
                    <a:pt x="346" y="196"/>
                  </a:lnTo>
                  <a:lnTo>
                    <a:pt x="350" y="188"/>
                  </a:lnTo>
                  <a:lnTo>
                    <a:pt x="355" y="177"/>
                  </a:lnTo>
                  <a:lnTo>
                    <a:pt x="360" y="157"/>
                  </a:lnTo>
                  <a:lnTo>
                    <a:pt x="361" y="1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2" name="Freeform 129">
              <a:extLst>
                <a:ext uri="{FF2B5EF4-FFF2-40B4-BE49-F238E27FC236}">
                  <a16:creationId xmlns:a16="http://schemas.microsoft.com/office/drawing/2014/main" id="{3A322305-3F4F-47AE-9804-6160BE623E93}"/>
                </a:ext>
              </a:extLst>
            </p:cNvPr>
            <p:cNvSpPr>
              <a:spLocks/>
            </p:cNvSpPr>
            <p:nvPr/>
          </p:nvSpPr>
          <p:spPr bwMode="auto">
            <a:xfrm>
              <a:off x="7401370" y="2903943"/>
              <a:ext cx="95825" cy="95824"/>
            </a:xfrm>
            <a:custGeom>
              <a:avLst/>
              <a:gdLst>
                <a:gd name="T0" fmla="*/ 0 w 89"/>
                <a:gd name="T1" fmla="*/ 0 h 89"/>
                <a:gd name="T2" fmla="*/ 0 w 89"/>
                <a:gd name="T3" fmla="*/ 17 h 89"/>
                <a:gd name="T4" fmla="*/ 0 w 89"/>
                <a:gd name="T5" fmla="*/ 17 h 89"/>
                <a:gd name="T6" fmla="*/ 1 w 89"/>
                <a:gd name="T7" fmla="*/ 35 h 89"/>
                <a:gd name="T8" fmla="*/ 6 w 89"/>
                <a:gd name="T9" fmla="*/ 49 h 89"/>
                <a:gd name="T10" fmla="*/ 12 w 89"/>
                <a:gd name="T11" fmla="*/ 62 h 89"/>
                <a:gd name="T12" fmla="*/ 21 w 89"/>
                <a:gd name="T13" fmla="*/ 71 h 89"/>
                <a:gd name="T14" fmla="*/ 32 w 89"/>
                <a:gd name="T15" fmla="*/ 79 h 89"/>
                <a:gd name="T16" fmla="*/ 44 w 89"/>
                <a:gd name="T17" fmla="*/ 85 h 89"/>
                <a:gd name="T18" fmla="*/ 58 w 89"/>
                <a:gd name="T19" fmla="*/ 88 h 89"/>
                <a:gd name="T20" fmla="*/ 72 w 89"/>
                <a:gd name="T21" fmla="*/ 89 h 89"/>
                <a:gd name="T22" fmla="*/ 72 w 89"/>
                <a:gd name="T23" fmla="*/ 89 h 89"/>
                <a:gd name="T24" fmla="*/ 74 w 89"/>
                <a:gd name="T25" fmla="*/ 89 h 89"/>
                <a:gd name="T26" fmla="*/ 74 w 89"/>
                <a:gd name="T27" fmla="*/ 89 h 89"/>
                <a:gd name="T28" fmla="*/ 82 w 89"/>
                <a:gd name="T29" fmla="*/ 89 h 89"/>
                <a:gd name="T30" fmla="*/ 89 w 89"/>
                <a:gd name="T31" fmla="*/ 88 h 89"/>
                <a:gd name="T32" fmla="*/ 89 w 89"/>
                <a:gd name="T33" fmla="*/ 31 h 89"/>
                <a:gd name="T34" fmla="*/ 89 w 89"/>
                <a:gd name="T35" fmla="*/ 31 h 89"/>
                <a:gd name="T36" fmla="*/ 86 w 89"/>
                <a:gd name="T37" fmla="*/ 31 h 89"/>
                <a:gd name="T38" fmla="*/ 86 w 89"/>
                <a:gd name="T39" fmla="*/ 31 h 89"/>
                <a:gd name="T40" fmla="*/ 75 w 89"/>
                <a:gd name="T41" fmla="*/ 29 h 89"/>
                <a:gd name="T42" fmla="*/ 63 w 89"/>
                <a:gd name="T43" fmla="*/ 27 h 89"/>
                <a:gd name="T44" fmla="*/ 52 w 89"/>
                <a:gd name="T45" fmla="*/ 26 h 89"/>
                <a:gd name="T46" fmla="*/ 41 w 89"/>
                <a:gd name="T47" fmla="*/ 23 h 89"/>
                <a:gd name="T48" fmla="*/ 31 w 89"/>
                <a:gd name="T49" fmla="*/ 18 h 89"/>
                <a:gd name="T50" fmla="*/ 20 w 89"/>
                <a:gd name="T51" fmla="*/ 12 h 89"/>
                <a:gd name="T52" fmla="*/ 0 w 89"/>
                <a:gd name="T5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89">
                  <a:moveTo>
                    <a:pt x="0" y="0"/>
                  </a:moveTo>
                  <a:lnTo>
                    <a:pt x="0" y="17"/>
                  </a:lnTo>
                  <a:lnTo>
                    <a:pt x="0" y="17"/>
                  </a:lnTo>
                  <a:lnTo>
                    <a:pt x="1" y="35"/>
                  </a:lnTo>
                  <a:lnTo>
                    <a:pt x="6" y="49"/>
                  </a:lnTo>
                  <a:lnTo>
                    <a:pt x="12" y="62"/>
                  </a:lnTo>
                  <a:lnTo>
                    <a:pt x="21" y="71"/>
                  </a:lnTo>
                  <a:lnTo>
                    <a:pt x="32" y="79"/>
                  </a:lnTo>
                  <a:lnTo>
                    <a:pt x="44" y="85"/>
                  </a:lnTo>
                  <a:lnTo>
                    <a:pt x="58" y="88"/>
                  </a:lnTo>
                  <a:lnTo>
                    <a:pt x="72" y="89"/>
                  </a:lnTo>
                  <a:lnTo>
                    <a:pt x="72" y="89"/>
                  </a:lnTo>
                  <a:lnTo>
                    <a:pt x="74" y="89"/>
                  </a:lnTo>
                  <a:lnTo>
                    <a:pt x="74" y="89"/>
                  </a:lnTo>
                  <a:lnTo>
                    <a:pt x="82" y="89"/>
                  </a:lnTo>
                  <a:lnTo>
                    <a:pt x="89" y="88"/>
                  </a:lnTo>
                  <a:lnTo>
                    <a:pt x="89" y="31"/>
                  </a:lnTo>
                  <a:lnTo>
                    <a:pt x="89" y="31"/>
                  </a:lnTo>
                  <a:lnTo>
                    <a:pt x="86" y="31"/>
                  </a:lnTo>
                  <a:lnTo>
                    <a:pt x="86" y="31"/>
                  </a:lnTo>
                  <a:lnTo>
                    <a:pt x="75" y="29"/>
                  </a:lnTo>
                  <a:lnTo>
                    <a:pt x="63" y="27"/>
                  </a:lnTo>
                  <a:lnTo>
                    <a:pt x="52" y="26"/>
                  </a:lnTo>
                  <a:lnTo>
                    <a:pt x="41" y="23"/>
                  </a:lnTo>
                  <a:lnTo>
                    <a:pt x="31" y="18"/>
                  </a:lnTo>
                  <a:lnTo>
                    <a:pt x="20" y="12"/>
                  </a:lnTo>
                  <a:lnTo>
                    <a:pt x="0" y="0"/>
                  </a:lnTo>
                  <a:close/>
                </a:path>
              </a:pathLst>
            </a:custGeom>
            <a:solidFill>
              <a:srgbClr val="795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3" name="Freeform 130">
              <a:extLst>
                <a:ext uri="{FF2B5EF4-FFF2-40B4-BE49-F238E27FC236}">
                  <a16:creationId xmlns:a16="http://schemas.microsoft.com/office/drawing/2014/main" id="{E577066B-E2AD-4D77-9985-046AEAD947CA}"/>
                </a:ext>
              </a:extLst>
            </p:cNvPr>
            <p:cNvSpPr>
              <a:spLocks/>
            </p:cNvSpPr>
            <p:nvPr/>
          </p:nvSpPr>
          <p:spPr bwMode="auto">
            <a:xfrm>
              <a:off x="7401370" y="2903943"/>
              <a:ext cx="95825" cy="95824"/>
            </a:xfrm>
            <a:custGeom>
              <a:avLst/>
              <a:gdLst>
                <a:gd name="T0" fmla="*/ 0 w 89"/>
                <a:gd name="T1" fmla="*/ 0 h 89"/>
                <a:gd name="T2" fmla="*/ 0 w 89"/>
                <a:gd name="T3" fmla="*/ 17 h 89"/>
                <a:gd name="T4" fmla="*/ 0 w 89"/>
                <a:gd name="T5" fmla="*/ 17 h 89"/>
                <a:gd name="T6" fmla="*/ 1 w 89"/>
                <a:gd name="T7" fmla="*/ 35 h 89"/>
                <a:gd name="T8" fmla="*/ 6 w 89"/>
                <a:gd name="T9" fmla="*/ 49 h 89"/>
                <a:gd name="T10" fmla="*/ 12 w 89"/>
                <a:gd name="T11" fmla="*/ 62 h 89"/>
                <a:gd name="T12" fmla="*/ 21 w 89"/>
                <a:gd name="T13" fmla="*/ 71 h 89"/>
                <a:gd name="T14" fmla="*/ 32 w 89"/>
                <a:gd name="T15" fmla="*/ 79 h 89"/>
                <a:gd name="T16" fmla="*/ 44 w 89"/>
                <a:gd name="T17" fmla="*/ 85 h 89"/>
                <a:gd name="T18" fmla="*/ 58 w 89"/>
                <a:gd name="T19" fmla="*/ 88 h 89"/>
                <a:gd name="T20" fmla="*/ 72 w 89"/>
                <a:gd name="T21" fmla="*/ 89 h 89"/>
                <a:gd name="T22" fmla="*/ 72 w 89"/>
                <a:gd name="T23" fmla="*/ 89 h 89"/>
                <a:gd name="T24" fmla="*/ 74 w 89"/>
                <a:gd name="T25" fmla="*/ 89 h 89"/>
                <a:gd name="T26" fmla="*/ 74 w 89"/>
                <a:gd name="T27" fmla="*/ 89 h 89"/>
                <a:gd name="T28" fmla="*/ 82 w 89"/>
                <a:gd name="T29" fmla="*/ 89 h 89"/>
                <a:gd name="T30" fmla="*/ 89 w 89"/>
                <a:gd name="T31" fmla="*/ 88 h 89"/>
                <a:gd name="T32" fmla="*/ 89 w 89"/>
                <a:gd name="T33" fmla="*/ 31 h 89"/>
                <a:gd name="T34" fmla="*/ 89 w 89"/>
                <a:gd name="T35" fmla="*/ 31 h 89"/>
                <a:gd name="T36" fmla="*/ 86 w 89"/>
                <a:gd name="T37" fmla="*/ 31 h 89"/>
                <a:gd name="T38" fmla="*/ 86 w 89"/>
                <a:gd name="T39" fmla="*/ 31 h 89"/>
                <a:gd name="T40" fmla="*/ 75 w 89"/>
                <a:gd name="T41" fmla="*/ 29 h 89"/>
                <a:gd name="T42" fmla="*/ 63 w 89"/>
                <a:gd name="T43" fmla="*/ 27 h 89"/>
                <a:gd name="T44" fmla="*/ 52 w 89"/>
                <a:gd name="T45" fmla="*/ 26 h 89"/>
                <a:gd name="T46" fmla="*/ 41 w 89"/>
                <a:gd name="T47" fmla="*/ 23 h 89"/>
                <a:gd name="T48" fmla="*/ 31 w 89"/>
                <a:gd name="T49" fmla="*/ 18 h 89"/>
                <a:gd name="T50" fmla="*/ 20 w 89"/>
                <a:gd name="T51" fmla="*/ 12 h 89"/>
                <a:gd name="T52" fmla="*/ 0 w 89"/>
                <a:gd name="T5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89">
                  <a:moveTo>
                    <a:pt x="0" y="0"/>
                  </a:moveTo>
                  <a:lnTo>
                    <a:pt x="0" y="17"/>
                  </a:lnTo>
                  <a:lnTo>
                    <a:pt x="0" y="17"/>
                  </a:lnTo>
                  <a:lnTo>
                    <a:pt x="1" y="35"/>
                  </a:lnTo>
                  <a:lnTo>
                    <a:pt x="6" y="49"/>
                  </a:lnTo>
                  <a:lnTo>
                    <a:pt x="12" y="62"/>
                  </a:lnTo>
                  <a:lnTo>
                    <a:pt x="21" y="71"/>
                  </a:lnTo>
                  <a:lnTo>
                    <a:pt x="32" y="79"/>
                  </a:lnTo>
                  <a:lnTo>
                    <a:pt x="44" y="85"/>
                  </a:lnTo>
                  <a:lnTo>
                    <a:pt x="58" y="88"/>
                  </a:lnTo>
                  <a:lnTo>
                    <a:pt x="72" y="89"/>
                  </a:lnTo>
                  <a:lnTo>
                    <a:pt x="72" y="89"/>
                  </a:lnTo>
                  <a:lnTo>
                    <a:pt x="74" y="89"/>
                  </a:lnTo>
                  <a:lnTo>
                    <a:pt x="74" y="89"/>
                  </a:lnTo>
                  <a:lnTo>
                    <a:pt x="82" y="89"/>
                  </a:lnTo>
                  <a:lnTo>
                    <a:pt x="89" y="88"/>
                  </a:lnTo>
                  <a:lnTo>
                    <a:pt x="89" y="31"/>
                  </a:lnTo>
                  <a:lnTo>
                    <a:pt x="89" y="31"/>
                  </a:lnTo>
                  <a:lnTo>
                    <a:pt x="86" y="31"/>
                  </a:lnTo>
                  <a:lnTo>
                    <a:pt x="86" y="31"/>
                  </a:lnTo>
                  <a:lnTo>
                    <a:pt x="75" y="29"/>
                  </a:lnTo>
                  <a:lnTo>
                    <a:pt x="63" y="27"/>
                  </a:lnTo>
                  <a:lnTo>
                    <a:pt x="52" y="26"/>
                  </a:lnTo>
                  <a:lnTo>
                    <a:pt x="41" y="23"/>
                  </a:lnTo>
                  <a:lnTo>
                    <a:pt x="31" y="18"/>
                  </a:lnTo>
                  <a:lnTo>
                    <a:pt x="20" y="1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4" name="Freeform 131">
              <a:extLst>
                <a:ext uri="{FF2B5EF4-FFF2-40B4-BE49-F238E27FC236}">
                  <a16:creationId xmlns:a16="http://schemas.microsoft.com/office/drawing/2014/main" id="{4BC0C24D-C9A4-441B-AB49-E068700C90AF}"/>
                </a:ext>
              </a:extLst>
            </p:cNvPr>
            <p:cNvSpPr>
              <a:spLocks/>
            </p:cNvSpPr>
            <p:nvPr/>
          </p:nvSpPr>
          <p:spPr bwMode="auto">
            <a:xfrm>
              <a:off x="7497195" y="2996537"/>
              <a:ext cx="90441" cy="51681"/>
            </a:xfrm>
            <a:custGeom>
              <a:avLst/>
              <a:gdLst>
                <a:gd name="T0" fmla="*/ 84 w 84"/>
                <a:gd name="T1" fmla="*/ 0 h 48"/>
                <a:gd name="T2" fmla="*/ 84 w 84"/>
                <a:gd name="T3" fmla="*/ 0 h 48"/>
                <a:gd name="T4" fmla="*/ 78 w 84"/>
                <a:gd name="T5" fmla="*/ 10 h 48"/>
                <a:gd name="T6" fmla="*/ 70 w 84"/>
                <a:gd name="T7" fmla="*/ 19 h 48"/>
                <a:gd name="T8" fmla="*/ 61 w 84"/>
                <a:gd name="T9" fmla="*/ 28 h 48"/>
                <a:gd name="T10" fmla="*/ 52 w 84"/>
                <a:gd name="T11" fmla="*/ 35 h 48"/>
                <a:gd name="T12" fmla="*/ 41 w 84"/>
                <a:gd name="T13" fmla="*/ 41 h 48"/>
                <a:gd name="T14" fmla="*/ 28 w 84"/>
                <a:gd name="T15" fmla="*/ 45 h 48"/>
                <a:gd name="T16" fmla="*/ 16 w 84"/>
                <a:gd name="T17" fmla="*/ 47 h 48"/>
                <a:gd name="T18" fmla="*/ 4 w 84"/>
                <a:gd name="T19" fmla="*/ 48 h 48"/>
                <a:gd name="T20" fmla="*/ 4 w 84"/>
                <a:gd name="T21" fmla="*/ 48 h 48"/>
                <a:gd name="T22" fmla="*/ 0 w 84"/>
                <a:gd name="T23" fmla="*/ 48 h 48"/>
                <a:gd name="T24" fmla="*/ 0 w 84"/>
                <a:gd name="T25" fmla="*/ 48 h 48"/>
                <a:gd name="T26" fmla="*/ 0 w 84"/>
                <a:gd name="T27" fmla="*/ 48 h 48"/>
                <a:gd name="T28" fmla="*/ 4 w 84"/>
                <a:gd name="T29" fmla="*/ 48 h 48"/>
                <a:gd name="T30" fmla="*/ 4 w 84"/>
                <a:gd name="T31" fmla="*/ 48 h 48"/>
                <a:gd name="T32" fmla="*/ 17 w 84"/>
                <a:gd name="T33" fmla="*/ 48 h 48"/>
                <a:gd name="T34" fmla="*/ 28 w 84"/>
                <a:gd name="T35" fmla="*/ 45 h 48"/>
                <a:gd name="T36" fmla="*/ 41 w 84"/>
                <a:gd name="T37" fmla="*/ 41 h 48"/>
                <a:gd name="T38" fmla="*/ 52 w 84"/>
                <a:gd name="T39" fmla="*/ 35 h 48"/>
                <a:gd name="T40" fmla="*/ 61 w 84"/>
                <a:gd name="T41" fmla="*/ 28 h 48"/>
                <a:gd name="T42" fmla="*/ 70 w 84"/>
                <a:gd name="T43" fmla="*/ 19 h 48"/>
                <a:gd name="T44" fmla="*/ 78 w 84"/>
                <a:gd name="T45" fmla="*/ 10 h 48"/>
                <a:gd name="T46" fmla="*/ 84 w 84"/>
                <a:gd name="T4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8">
                  <a:moveTo>
                    <a:pt x="84" y="0"/>
                  </a:moveTo>
                  <a:lnTo>
                    <a:pt x="84" y="0"/>
                  </a:lnTo>
                  <a:lnTo>
                    <a:pt x="78" y="10"/>
                  </a:lnTo>
                  <a:lnTo>
                    <a:pt x="70" y="19"/>
                  </a:lnTo>
                  <a:lnTo>
                    <a:pt x="61" y="28"/>
                  </a:lnTo>
                  <a:lnTo>
                    <a:pt x="52" y="35"/>
                  </a:lnTo>
                  <a:lnTo>
                    <a:pt x="41" y="41"/>
                  </a:lnTo>
                  <a:lnTo>
                    <a:pt x="28" y="45"/>
                  </a:lnTo>
                  <a:lnTo>
                    <a:pt x="16" y="47"/>
                  </a:lnTo>
                  <a:lnTo>
                    <a:pt x="4" y="48"/>
                  </a:lnTo>
                  <a:lnTo>
                    <a:pt x="4" y="48"/>
                  </a:lnTo>
                  <a:lnTo>
                    <a:pt x="0" y="48"/>
                  </a:lnTo>
                  <a:lnTo>
                    <a:pt x="0" y="48"/>
                  </a:lnTo>
                  <a:lnTo>
                    <a:pt x="0" y="48"/>
                  </a:lnTo>
                  <a:lnTo>
                    <a:pt x="4" y="48"/>
                  </a:lnTo>
                  <a:lnTo>
                    <a:pt x="4" y="48"/>
                  </a:lnTo>
                  <a:lnTo>
                    <a:pt x="17" y="48"/>
                  </a:lnTo>
                  <a:lnTo>
                    <a:pt x="28" y="45"/>
                  </a:lnTo>
                  <a:lnTo>
                    <a:pt x="41" y="41"/>
                  </a:lnTo>
                  <a:lnTo>
                    <a:pt x="52" y="35"/>
                  </a:lnTo>
                  <a:lnTo>
                    <a:pt x="61" y="28"/>
                  </a:lnTo>
                  <a:lnTo>
                    <a:pt x="70" y="19"/>
                  </a:lnTo>
                  <a:lnTo>
                    <a:pt x="78" y="10"/>
                  </a:lnTo>
                  <a:lnTo>
                    <a:pt x="84" y="0"/>
                  </a:lnTo>
                  <a:close/>
                </a:path>
              </a:pathLst>
            </a:custGeom>
            <a:solidFill>
              <a:srgbClr val="E35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5" name="Freeform 132">
              <a:extLst>
                <a:ext uri="{FF2B5EF4-FFF2-40B4-BE49-F238E27FC236}">
                  <a16:creationId xmlns:a16="http://schemas.microsoft.com/office/drawing/2014/main" id="{0D45F6E9-2DC2-475F-A368-F26E6DFE19AB}"/>
                </a:ext>
              </a:extLst>
            </p:cNvPr>
            <p:cNvSpPr>
              <a:spLocks/>
            </p:cNvSpPr>
            <p:nvPr/>
          </p:nvSpPr>
          <p:spPr bwMode="auto">
            <a:xfrm>
              <a:off x="7497195" y="2996537"/>
              <a:ext cx="90441" cy="51681"/>
            </a:xfrm>
            <a:custGeom>
              <a:avLst/>
              <a:gdLst>
                <a:gd name="T0" fmla="*/ 84 w 84"/>
                <a:gd name="T1" fmla="*/ 0 h 48"/>
                <a:gd name="T2" fmla="*/ 84 w 84"/>
                <a:gd name="T3" fmla="*/ 0 h 48"/>
                <a:gd name="T4" fmla="*/ 78 w 84"/>
                <a:gd name="T5" fmla="*/ 10 h 48"/>
                <a:gd name="T6" fmla="*/ 70 w 84"/>
                <a:gd name="T7" fmla="*/ 19 h 48"/>
                <a:gd name="T8" fmla="*/ 61 w 84"/>
                <a:gd name="T9" fmla="*/ 28 h 48"/>
                <a:gd name="T10" fmla="*/ 52 w 84"/>
                <a:gd name="T11" fmla="*/ 35 h 48"/>
                <a:gd name="T12" fmla="*/ 41 w 84"/>
                <a:gd name="T13" fmla="*/ 41 h 48"/>
                <a:gd name="T14" fmla="*/ 28 w 84"/>
                <a:gd name="T15" fmla="*/ 45 h 48"/>
                <a:gd name="T16" fmla="*/ 16 w 84"/>
                <a:gd name="T17" fmla="*/ 47 h 48"/>
                <a:gd name="T18" fmla="*/ 4 w 84"/>
                <a:gd name="T19" fmla="*/ 48 h 48"/>
                <a:gd name="T20" fmla="*/ 4 w 84"/>
                <a:gd name="T21" fmla="*/ 48 h 48"/>
                <a:gd name="T22" fmla="*/ 0 w 84"/>
                <a:gd name="T23" fmla="*/ 48 h 48"/>
                <a:gd name="T24" fmla="*/ 0 w 84"/>
                <a:gd name="T25" fmla="*/ 48 h 48"/>
                <a:gd name="T26" fmla="*/ 0 w 84"/>
                <a:gd name="T27" fmla="*/ 48 h 48"/>
                <a:gd name="T28" fmla="*/ 4 w 84"/>
                <a:gd name="T29" fmla="*/ 48 h 48"/>
                <a:gd name="T30" fmla="*/ 4 w 84"/>
                <a:gd name="T31" fmla="*/ 48 h 48"/>
                <a:gd name="T32" fmla="*/ 17 w 84"/>
                <a:gd name="T33" fmla="*/ 48 h 48"/>
                <a:gd name="T34" fmla="*/ 28 w 84"/>
                <a:gd name="T35" fmla="*/ 45 h 48"/>
                <a:gd name="T36" fmla="*/ 41 w 84"/>
                <a:gd name="T37" fmla="*/ 41 h 48"/>
                <a:gd name="T38" fmla="*/ 52 w 84"/>
                <a:gd name="T39" fmla="*/ 35 h 48"/>
                <a:gd name="T40" fmla="*/ 61 w 84"/>
                <a:gd name="T41" fmla="*/ 28 h 48"/>
                <a:gd name="T42" fmla="*/ 70 w 84"/>
                <a:gd name="T43" fmla="*/ 19 h 48"/>
                <a:gd name="T44" fmla="*/ 78 w 84"/>
                <a:gd name="T45" fmla="*/ 10 h 48"/>
                <a:gd name="T46" fmla="*/ 84 w 84"/>
                <a:gd name="T4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8">
                  <a:moveTo>
                    <a:pt x="84" y="0"/>
                  </a:moveTo>
                  <a:lnTo>
                    <a:pt x="84" y="0"/>
                  </a:lnTo>
                  <a:lnTo>
                    <a:pt x="78" y="10"/>
                  </a:lnTo>
                  <a:lnTo>
                    <a:pt x="70" y="19"/>
                  </a:lnTo>
                  <a:lnTo>
                    <a:pt x="61" y="28"/>
                  </a:lnTo>
                  <a:lnTo>
                    <a:pt x="52" y="35"/>
                  </a:lnTo>
                  <a:lnTo>
                    <a:pt x="41" y="41"/>
                  </a:lnTo>
                  <a:lnTo>
                    <a:pt x="28" y="45"/>
                  </a:lnTo>
                  <a:lnTo>
                    <a:pt x="16" y="47"/>
                  </a:lnTo>
                  <a:lnTo>
                    <a:pt x="4" y="48"/>
                  </a:lnTo>
                  <a:lnTo>
                    <a:pt x="4" y="48"/>
                  </a:lnTo>
                  <a:lnTo>
                    <a:pt x="0" y="48"/>
                  </a:lnTo>
                  <a:lnTo>
                    <a:pt x="0" y="48"/>
                  </a:lnTo>
                  <a:lnTo>
                    <a:pt x="0" y="48"/>
                  </a:lnTo>
                  <a:lnTo>
                    <a:pt x="4" y="48"/>
                  </a:lnTo>
                  <a:lnTo>
                    <a:pt x="4" y="48"/>
                  </a:lnTo>
                  <a:lnTo>
                    <a:pt x="17" y="48"/>
                  </a:lnTo>
                  <a:lnTo>
                    <a:pt x="28" y="45"/>
                  </a:lnTo>
                  <a:lnTo>
                    <a:pt x="41" y="41"/>
                  </a:lnTo>
                  <a:lnTo>
                    <a:pt x="52" y="35"/>
                  </a:lnTo>
                  <a:lnTo>
                    <a:pt x="61" y="28"/>
                  </a:lnTo>
                  <a:lnTo>
                    <a:pt x="70" y="19"/>
                  </a:lnTo>
                  <a:lnTo>
                    <a:pt x="78" y="10"/>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6" name="Freeform 133">
              <a:extLst>
                <a:ext uri="{FF2B5EF4-FFF2-40B4-BE49-F238E27FC236}">
                  <a16:creationId xmlns:a16="http://schemas.microsoft.com/office/drawing/2014/main" id="{AE5E047F-B54C-4616-B314-93B73A30FBEC}"/>
                </a:ext>
              </a:extLst>
            </p:cNvPr>
            <p:cNvSpPr>
              <a:spLocks/>
            </p:cNvSpPr>
            <p:nvPr/>
          </p:nvSpPr>
          <p:spPr bwMode="auto">
            <a:xfrm>
              <a:off x="7497195" y="2535719"/>
              <a:ext cx="181959" cy="512499"/>
            </a:xfrm>
            <a:custGeom>
              <a:avLst/>
              <a:gdLst>
                <a:gd name="T0" fmla="*/ 0 w 169"/>
                <a:gd name="T1" fmla="*/ 69 h 476"/>
                <a:gd name="T2" fmla="*/ 0 w 169"/>
                <a:gd name="T3" fmla="*/ 373 h 476"/>
                <a:gd name="T4" fmla="*/ 13 w 169"/>
                <a:gd name="T5" fmla="*/ 371 h 476"/>
                <a:gd name="T6" fmla="*/ 38 w 169"/>
                <a:gd name="T7" fmla="*/ 366 h 476"/>
                <a:gd name="T8" fmla="*/ 61 w 169"/>
                <a:gd name="T9" fmla="*/ 357 h 476"/>
                <a:gd name="T10" fmla="*/ 83 w 169"/>
                <a:gd name="T11" fmla="*/ 343 h 476"/>
                <a:gd name="T12" fmla="*/ 92 w 169"/>
                <a:gd name="T13" fmla="*/ 335 h 476"/>
                <a:gd name="T14" fmla="*/ 92 w 169"/>
                <a:gd name="T15" fmla="*/ 335 h 476"/>
                <a:gd name="T16" fmla="*/ 70 w 169"/>
                <a:gd name="T17" fmla="*/ 371 h 476"/>
                <a:gd name="T18" fmla="*/ 48 w 169"/>
                <a:gd name="T19" fmla="*/ 399 h 476"/>
                <a:gd name="T20" fmla="*/ 24 w 169"/>
                <a:gd name="T21" fmla="*/ 419 h 476"/>
                <a:gd name="T22" fmla="*/ 0 w 169"/>
                <a:gd name="T23" fmla="*/ 430 h 476"/>
                <a:gd name="T24" fmla="*/ 0 w 169"/>
                <a:gd name="T25" fmla="*/ 476 h 476"/>
                <a:gd name="T26" fmla="*/ 4 w 169"/>
                <a:gd name="T27" fmla="*/ 476 h 476"/>
                <a:gd name="T28" fmla="*/ 28 w 169"/>
                <a:gd name="T29" fmla="*/ 473 h 476"/>
                <a:gd name="T30" fmla="*/ 52 w 169"/>
                <a:gd name="T31" fmla="*/ 463 h 476"/>
                <a:gd name="T32" fmla="*/ 70 w 169"/>
                <a:gd name="T33" fmla="*/ 447 h 476"/>
                <a:gd name="T34" fmla="*/ 84 w 169"/>
                <a:gd name="T35" fmla="*/ 428 h 476"/>
                <a:gd name="T36" fmla="*/ 89 w 169"/>
                <a:gd name="T37" fmla="*/ 418 h 476"/>
                <a:gd name="T38" fmla="*/ 93 w 169"/>
                <a:gd name="T39" fmla="*/ 397 h 476"/>
                <a:gd name="T40" fmla="*/ 95 w 169"/>
                <a:gd name="T41" fmla="*/ 335 h 476"/>
                <a:gd name="T42" fmla="*/ 110 w 169"/>
                <a:gd name="T43" fmla="*/ 318 h 476"/>
                <a:gd name="T44" fmla="*/ 138 w 169"/>
                <a:gd name="T45" fmla="*/ 281 h 476"/>
                <a:gd name="T46" fmla="*/ 157 w 169"/>
                <a:gd name="T47" fmla="*/ 235 h 476"/>
                <a:gd name="T48" fmla="*/ 168 w 169"/>
                <a:gd name="T49" fmla="*/ 183 h 476"/>
                <a:gd name="T50" fmla="*/ 169 w 169"/>
                <a:gd name="T51" fmla="*/ 155 h 476"/>
                <a:gd name="T52" fmla="*/ 166 w 169"/>
                <a:gd name="T53" fmla="*/ 115 h 476"/>
                <a:gd name="T54" fmla="*/ 159 w 169"/>
                <a:gd name="T55" fmla="*/ 78 h 476"/>
                <a:gd name="T56" fmla="*/ 154 w 169"/>
                <a:gd name="T57" fmla="*/ 81 h 476"/>
                <a:gd name="T58" fmla="*/ 149 w 169"/>
                <a:gd name="T59" fmla="*/ 81 h 476"/>
                <a:gd name="T60" fmla="*/ 146 w 169"/>
                <a:gd name="T61" fmla="*/ 81 h 476"/>
                <a:gd name="T62" fmla="*/ 75 w 169"/>
                <a:gd name="T63" fmla="*/ 73 h 476"/>
                <a:gd name="T64" fmla="*/ 7 w 169"/>
                <a:gd name="T65"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476">
                  <a:moveTo>
                    <a:pt x="7" y="0"/>
                  </a:moveTo>
                  <a:lnTo>
                    <a:pt x="0" y="69"/>
                  </a:lnTo>
                  <a:lnTo>
                    <a:pt x="0" y="69"/>
                  </a:lnTo>
                  <a:lnTo>
                    <a:pt x="0" y="373"/>
                  </a:lnTo>
                  <a:lnTo>
                    <a:pt x="0" y="373"/>
                  </a:lnTo>
                  <a:lnTo>
                    <a:pt x="13" y="371"/>
                  </a:lnTo>
                  <a:lnTo>
                    <a:pt x="25" y="369"/>
                  </a:lnTo>
                  <a:lnTo>
                    <a:pt x="38" y="366"/>
                  </a:lnTo>
                  <a:lnTo>
                    <a:pt x="48" y="362"/>
                  </a:lnTo>
                  <a:lnTo>
                    <a:pt x="61" y="357"/>
                  </a:lnTo>
                  <a:lnTo>
                    <a:pt x="72" y="351"/>
                  </a:lnTo>
                  <a:lnTo>
                    <a:pt x="83" y="343"/>
                  </a:lnTo>
                  <a:lnTo>
                    <a:pt x="92" y="335"/>
                  </a:lnTo>
                  <a:lnTo>
                    <a:pt x="92" y="335"/>
                  </a:lnTo>
                  <a:lnTo>
                    <a:pt x="92" y="335"/>
                  </a:lnTo>
                  <a:lnTo>
                    <a:pt x="92" y="335"/>
                  </a:lnTo>
                  <a:lnTo>
                    <a:pt x="83" y="354"/>
                  </a:lnTo>
                  <a:lnTo>
                    <a:pt x="70" y="371"/>
                  </a:lnTo>
                  <a:lnTo>
                    <a:pt x="59" y="387"/>
                  </a:lnTo>
                  <a:lnTo>
                    <a:pt x="48" y="399"/>
                  </a:lnTo>
                  <a:lnTo>
                    <a:pt x="36" y="410"/>
                  </a:lnTo>
                  <a:lnTo>
                    <a:pt x="24" y="419"/>
                  </a:lnTo>
                  <a:lnTo>
                    <a:pt x="11" y="425"/>
                  </a:lnTo>
                  <a:lnTo>
                    <a:pt x="0" y="430"/>
                  </a:lnTo>
                  <a:lnTo>
                    <a:pt x="0" y="476"/>
                  </a:lnTo>
                  <a:lnTo>
                    <a:pt x="0" y="476"/>
                  </a:lnTo>
                  <a:lnTo>
                    <a:pt x="4" y="476"/>
                  </a:lnTo>
                  <a:lnTo>
                    <a:pt x="4" y="476"/>
                  </a:lnTo>
                  <a:lnTo>
                    <a:pt x="16" y="475"/>
                  </a:lnTo>
                  <a:lnTo>
                    <a:pt x="28" y="473"/>
                  </a:lnTo>
                  <a:lnTo>
                    <a:pt x="41" y="469"/>
                  </a:lnTo>
                  <a:lnTo>
                    <a:pt x="52" y="463"/>
                  </a:lnTo>
                  <a:lnTo>
                    <a:pt x="61" y="456"/>
                  </a:lnTo>
                  <a:lnTo>
                    <a:pt x="70" y="447"/>
                  </a:lnTo>
                  <a:lnTo>
                    <a:pt x="78" y="438"/>
                  </a:lnTo>
                  <a:lnTo>
                    <a:pt x="84" y="428"/>
                  </a:lnTo>
                  <a:lnTo>
                    <a:pt x="84" y="428"/>
                  </a:lnTo>
                  <a:lnTo>
                    <a:pt x="89" y="418"/>
                  </a:lnTo>
                  <a:lnTo>
                    <a:pt x="92" y="408"/>
                  </a:lnTo>
                  <a:lnTo>
                    <a:pt x="93" y="397"/>
                  </a:lnTo>
                  <a:lnTo>
                    <a:pt x="95" y="385"/>
                  </a:lnTo>
                  <a:lnTo>
                    <a:pt x="95" y="335"/>
                  </a:lnTo>
                  <a:lnTo>
                    <a:pt x="95" y="335"/>
                  </a:lnTo>
                  <a:lnTo>
                    <a:pt x="110" y="318"/>
                  </a:lnTo>
                  <a:lnTo>
                    <a:pt x="126" y="301"/>
                  </a:lnTo>
                  <a:lnTo>
                    <a:pt x="138" y="281"/>
                  </a:lnTo>
                  <a:lnTo>
                    <a:pt x="149" y="258"/>
                  </a:lnTo>
                  <a:lnTo>
                    <a:pt x="157" y="235"/>
                  </a:lnTo>
                  <a:lnTo>
                    <a:pt x="163" y="210"/>
                  </a:lnTo>
                  <a:lnTo>
                    <a:pt x="168" y="183"/>
                  </a:lnTo>
                  <a:lnTo>
                    <a:pt x="169" y="155"/>
                  </a:lnTo>
                  <a:lnTo>
                    <a:pt x="169" y="155"/>
                  </a:lnTo>
                  <a:lnTo>
                    <a:pt x="168" y="135"/>
                  </a:lnTo>
                  <a:lnTo>
                    <a:pt x="166" y="115"/>
                  </a:lnTo>
                  <a:lnTo>
                    <a:pt x="163" y="96"/>
                  </a:lnTo>
                  <a:lnTo>
                    <a:pt x="159" y="78"/>
                  </a:lnTo>
                  <a:lnTo>
                    <a:pt x="159" y="78"/>
                  </a:lnTo>
                  <a:lnTo>
                    <a:pt x="154" y="81"/>
                  </a:lnTo>
                  <a:lnTo>
                    <a:pt x="149" y="81"/>
                  </a:lnTo>
                  <a:lnTo>
                    <a:pt x="149" y="81"/>
                  </a:lnTo>
                  <a:lnTo>
                    <a:pt x="146" y="81"/>
                  </a:lnTo>
                  <a:lnTo>
                    <a:pt x="146" y="81"/>
                  </a:lnTo>
                  <a:lnTo>
                    <a:pt x="115" y="76"/>
                  </a:lnTo>
                  <a:lnTo>
                    <a:pt x="75" y="73"/>
                  </a:lnTo>
                  <a:lnTo>
                    <a:pt x="24" y="69"/>
                  </a:lnTo>
                  <a:lnTo>
                    <a:pt x="7" y="0"/>
                  </a:lnTo>
                  <a:close/>
                </a:path>
              </a:pathLst>
            </a:custGeom>
            <a:solidFill>
              <a:srgbClr val="876D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7" name="Freeform 134">
              <a:extLst>
                <a:ext uri="{FF2B5EF4-FFF2-40B4-BE49-F238E27FC236}">
                  <a16:creationId xmlns:a16="http://schemas.microsoft.com/office/drawing/2014/main" id="{CE524BD7-B527-4C25-80E6-3380F32556A4}"/>
                </a:ext>
              </a:extLst>
            </p:cNvPr>
            <p:cNvSpPr>
              <a:spLocks/>
            </p:cNvSpPr>
            <p:nvPr/>
          </p:nvSpPr>
          <p:spPr bwMode="auto">
            <a:xfrm>
              <a:off x="7497195" y="2535719"/>
              <a:ext cx="181959" cy="512499"/>
            </a:xfrm>
            <a:custGeom>
              <a:avLst/>
              <a:gdLst>
                <a:gd name="T0" fmla="*/ 0 w 169"/>
                <a:gd name="T1" fmla="*/ 69 h 476"/>
                <a:gd name="T2" fmla="*/ 0 w 169"/>
                <a:gd name="T3" fmla="*/ 373 h 476"/>
                <a:gd name="T4" fmla="*/ 13 w 169"/>
                <a:gd name="T5" fmla="*/ 371 h 476"/>
                <a:gd name="T6" fmla="*/ 38 w 169"/>
                <a:gd name="T7" fmla="*/ 366 h 476"/>
                <a:gd name="T8" fmla="*/ 61 w 169"/>
                <a:gd name="T9" fmla="*/ 357 h 476"/>
                <a:gd name="T10" fmla="*/ 83 w 169"/>
                <a:gd name="T11" fmla="*/ 343 h 476"/>
                <a:gd name="T12" fmla="*/ 92 w 169"/>
                <a:gd name="T13" fmla="*/ 335 h 476"/>
                <a:gd name="T14" fmla="*/ 92 w 169"/>
                <a:gd name="T15" fmla="*/ 335 h 476"/>
                <a:gd name="T16" fmla="*/ 70 w 169"/>
                <a:gd name="T17" fmla="*/ 371 h 476"/>
                <a:gd name="T18" fmla="*/ 48 w 169"/>
                <a:gd name="T19" fmla="*/ 399 h 476"/>
                <a:gd name="T20" fmla="*/ 24 w 169"/>
                <a:gd name="T21" fmla="*/ 419 h 476"/>
                <a:gd name="T22" fmla="*/ 0 w 169"/>
                <a:gd name="T23" fmla="*/ 430 h 476"/>
                <a:gd name="T24" fmla="*/ 0 w 169"/>
                <a:gd name="T25" fmla="*/ 476 h 476"/>
                <a:gd name="T26" fmla="*/ 4 w 169"/>
                <a:gd name="T27" fmla="*/ 476 h 476"/>
                <a:gd name="T28" fmla="*/ 28 w 169"/>
                <a:gd name="T29" fmla="*/ 473 h 476"/>
                <a:gd name="T30" fmla="*/ 52 w 169"/>
                <a:gd name="T31" fmla="*/ 463 h 476"/>
                <a:gd name="T32" fmla="*/ 70 w 169"/>
                <a:gd name="T33" fmla="*/ 447 h 476"/>
                <a:gd name="T34" fmla="*/ 84 w 169"/>
                <a:gd name="T35" fmla="*/ 428 h 476"/>
                <a:gd name="T36" fmla="*/ 89 w 169"/>
                <a:gd name="T37" fmla="*/ 418 h 476"/>
                <a:gd name="T38" fmla="*/ 93 w 169"/>
                <a:gd name="T39" fmla="*/ 397 h 476"/>
                <a:gd name="T40" fmla="*/ 95 w 169"/>
                <a:gd name="T41" fmla="*/ 335 h 476"/>
                <a:gd name="T42" fmla="*/ 110 w 169"/>
                <a:gd name="T43" fmla="*/ 318 h 476"/>
                <a:gd name="T44" fmla="*/ 138 w 169"/>
                <a:gd name="T45" fmla="*/ 281 h 476"/>
                <a:gd name="T46" fmla="*/ 157 w 169"/>
                <a:gd name="T47" fmla="*/ 235 h 476"/>
                <a:gd name="T48" fmla="*/ 168 w 169"/>
                <a:gd name="T49" fmla="*/ 183 h 476"/>
                <a:gd name="T50" fmla="*/ 169 w 169"/>
                <a:gd name="T51" fmla="*/ 155 h 476"/>
                <a:gd name="T52" fmla="*/ 166 w 169"/>
                <a:gd name="T53" fmla="*/ 115 h 476"/>
                <a:gd name="T54" fmla="*/ 159 w 169"/>
                <a:gd name="T55" fmla="*/ 78 h 476"/>
                <a:gd name="T56" fmla="*/ 154 w 169"/>
                <a:gd name="T57" fmla="*/ 81 h 476"/>
                <a:gd name="T58" fmla="*/ 149 w 169"/>
                <a:gd name="T59" fmla="*/ 81 h 476"/>
                <a:gd name="T60" fmla="*/ 146 w 169"/>
                <a:gd name="T61" fmla="*/ 81 h 476"/>
                <a:gd name="T62" fmla="*/ 75 w 169"/>
                <a:gd name="T63" fmla="*/ 73 h 476"/>
                <a:gd name="T64" fmla="*/ 7 w 169"/>
                <a:gd name="T65"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476">
                  <a:moveTo>
                    <a:pt x="7" y="0"/>
                  </a:moveTo>
                  <a:lnTo>
                    <a:pt x="0" y="69"/>
                  </a:lnTo>
                  <a:lnTo>
                    <a:pt x="0" y="69"/>
                  </a:lnTo>
                  <a:lnTo>
                    <a:pt x="0" y="373"/>
                  </a:lnTo>
                  <a:lnTo>
                    <a:pt x="0" y="373"/>
                  </a:lnTo>
                  <a:lnTo>
                    <a:pt x="13" y="371"/>
                  </a:lnTo>
                  <a:lnTo>
                    <a:pt x="25" y="369"/>
                  </a:lnTo>
                  <a:lnTo>
                    <a:pt x="38" y="366"/>
                  </a:lnTo>
                  <a:lnTo>
                    <a:pt x="48" y="362"/>
                  </a:lnTo>
                  <a:lnTo>
                    <a:pt x="61" y="357"/>
                  </a:lnTo>
                  <a:lnTo>
                    <a:pt x="72" y="351"/>
                  </a:lnTo>
                  <a:lnTo>
                    <a:pt x="83" y="343"/>
                  </a:lnTo>
                  <a:lnTo>
                    <a:pt x="92" y="335"/>
                  </a:lnTo>
                  <a:lnTo>
                    <a:pt x="92" y="335"/>
                  </a:lnTo>
                  <a:lnTo>
                    <a:pt x="92" y="335"/>
                  </a:lnTo>
                  <a:lnTo>
                    <a:pt x="92" y="335"/>
                  </a:lnTo>
                  <a:lnTo>
                    <a:pt x="83" y="354"/>
                  </a:lnTo>
                  <a:lnTo>
                    <a:pt x="70" y="371"/>
                  </a:lnTo>
                  <a:lnTo>
                    <a:pt x="59" y="387"/>
                  </a:lnTo>
                  <a:lnTo>
                    <a:pt x="48" y="399"/>
                  </a:lnTo>
                  <a:lnTo>
                    <a:pt x="36" y="410"/>
                  </a:lnTo>
                  <a:lnTo>
                    <a:pt x="24" y="419"/>
                  </a:lnTo>
                  <a:lnTo>
                    <a:pt x="11" y="425"/>
                  </a:lnTo>
                  <a:lnTo>
                    <a:pt x="0" y="430"/>
                  </a:lnTo>
                  <a:lnTo>
                    <a:pt x="0" y="476"/>
                  </a:lnTo>
                  <a:lnTo>
                    <a:pt x="0" y="476"/>
                  </a:lnTo>
                  <a:lnTo>
                    <a:pt x="4" y="476"/>
                  </a:lnTo>
                  <a:lnTo>
                    <a:pt x="4" y="476"/>
                  </a:lnTo>
                  <a:lnTo>
                    <a:pt x="16" y="475"/>
                  </a:lnTo>
                  <a:lnTo>
                    <a:pt x="28" y="473"/>
                  </a:lnTo>
                  <a:lnTo>
                    <a:pt x="41" y="469"/>
                  </a:lnTo>
                  <a:lnTo>
                    <a:pt x="52" y="463"/>
                  </a:lnTo>
                  <a:lnTo>
                    <a:pt x="61" y="456"/>
                  </a:lnTo>
                  <a:lnTo>
                    <a:pt x="70" y="447"/>
                  </a:lnTo>
                  <a:lnTo>
                    <a:pt x="78" y="438"/>
                  </a:lnTo>
                  <a:lnTo>
                    <a:pt x="84" y="428"/>
                  </a:lnTo>
                  <a:lnTo>
                    <a:pt x="84" y="428"/>
                  </a:lnTo>
                  <a:lnTo>
                    <a:pt x="89" y="418"/>
                  </a:lnTo>
                  <a:lnTo>
                    <a:pt x="92" y="408"/>
                  </a:lnTo>
                  <a:lnTo>
                    <a:pt x="93" y="397"/>
                  </a:lnTo>
                  <a:lnTo>
                    <a:pt x="95" y="385"/>
                  </a:lnTo>
                  <a:lnTo>
                    <a:pt x="95" y="335"/>
                  </a:lnTo>
                  <a:lnTo>
                    <a:pt x="95" y="335"/>
                  </a:lnTo>
                  <a:lnTo>
                    <a:pt x="110" y="318"/>
                  </a:lnTo>
                  <a:lnTo>
                    <a:pt x="126" y="301"/>
                  </a:lnTo>
                  <a:lnTo>
                    <a:pt x="138" y="281"/>
                  </a:lnTo>
                  <a:lnTo>
                    <a:pt x="149" y="258"/>
                  </a:lnTo>
                  <a:lnTo>
                    <a:pt x="157" y="235"/>
                  </a:lnTo>
                  <a:lnTo>
                    <a:pt x="163" y="210"/>
                  </a:lnTo>
                  <a:lnTo>
                    <a:pt x="168" y="183"/>
                  </a:lnTo>
                  <a:lnTo>
                    <a:pt x="169" y="155"/>
                  </a:lnTo>
                  <a:lnTo>
                    <a:pt x="169" y="155"/>
                  </a:lnTo>
                  <a:lnTo>
                    <a:pt x="168" y="135"/>
                  </a:lnTo>
                  <a:lnTo>
                    <a:pt x="166" y="115"/>
                  </a:lnTo>
                  <a:lnTo>
                    <a:pt x="163" y="96"/>
                  </a:lnTo>
                  <a:lnTo>
                    <a:pt x="159" y="78"/>
                  </a:lnTo>
                  <a:lnTo>
                    <a:pt x="159" y="78"/>
                  </a:lnTo>
                  <a:lnTo>
                    <a:pt x="154" y="81"/>
                  </a:lnTo>
                  <a:lnTo>
                    <a:pt x="149" y="81"/>
                  </a:lnTo>
                  <a:lnTo>
                    <a:pt x="149" y="81"/>
                  </a:lnTo>
                  <a:lnTo>
                    <a:pt x="146" y="81"/>
                  </a:lnTo>
                  <a:lnTo>
                    <a:pt x="146" y="81"/>
                  </a:lnTo>
                  <a:lnTo>
                    <a:pt x="115" y="76"/>
                  </a:lnTo>
                  <a:lnTo>
                    <a:pt x="75" y="73"/>
                  </a:lnTo>
                  <a:lnTo>
                    <a:pt x="24" y="69"/>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8" name="Freeform 135">
              <a:extLst>
                <a:ext uri="{FF2B5EF4-FFF2-40B4-BE49-F238E27FC236}">
                  <a16:creationId xmlns:a16="http://schemas.microsoft.com/office/drawing/2014/main" id="{AC154C30-CE46-423C-9D73-D65876AE060F}"/>
                </a:ext>
              </a:extLst>
            </p:cNvPr>
            <p:cNvSpPr>
              <a:spLocks/>
            </p:cNvSpPr>
            <p:nvPr/>
          </p:nvSpPr>
          <p:spPr bwMode="auto">
            <a:xfrm>
              <a:off x="7497195" y="2468965"/>
              <a:ext cx="171192" cy="153965"/>
            </a:xfrm>
            <a:custGeom>
              <a:avLst/>
              <a:gdLst>
                <a:gd name="T0" fmla="*/ 0 w 159"/>
                <a:gd name="T1" fmla="*/ 0 h 143"/>
                <a:gd name="T2" fmla="*/ 0 w 159"/>
                <a:gd name="T3" fmla="*/ 131 h 143"/>
                <a:gd name="T4" fmla="*/ 0 w 159"/>
                <a:gd name="T5" fmla="*/ 131 h 143"/>
                <a:gd name="T6" fmla="*/ 7 w 159"/>
                <a:gd name="T7" fmla="*/ 62 h 143"/>
                <a:gd name="T8" fmla="*/ 24 w 159"/>
                <a:gd name="T9" fmla="*/ 131 h 143"/>
                <a:gd name="T10" fmla="*/ 24 w 159"/>
                <a:gd name="T11" fmla="*/ 131 h 143"/>
                <a:gd name="T12" fmla="*/ 75 w 159"/>
                <a:gd name="T13" fmla="*/ 135 h 143"/>
                <a:gd name="T14" fmla="*/ 115 w 159"/>
                <a:gd name="T15" fmla="*/ 138 h 143"/>
                <a:gd name="T16" fmla="*/ 146 w 159"/>
                <a:gd name="T17" fmla="*/ 143 h 143"/>
                <a:gd name="T18" fmla="*/ 146 w 159"/>
                <a:gd name="T19" fmla="*/ 143 h 143"/>
                <a:gd name="T20" fmla="*/ 149 w 159"/>
                <a:gd name="T21" fmla="*/ 143 h 143"/>
                <a:gd name="T22" fmla="*/ 149 w 159"/>
                <a:gd name="T23" fmla="*/ 143 h 143"/>
                <a:gd name="T24" fmla="*/ 154 w 159"/>
                <a:gd name="T25" fmla="*/ 143 h 143"/>
                <a:gd name="T26" fmla="*/ 159 w 159"/>
                <a:gd name="T27" fmla="*/ 140 h 143"/>
                <a:gd name="T28" fmla="*/ 159 w 159"/>
                <a:gd name="T29" fmla="*/ 140 h 143"/>
                <a:gd name="T30" fmla="*/ 154 w 159"/>
                <a:gd name="T31" fmla="*/ 124 h 143"/>
                <a:gd name="T32" fmla="*/ 148 w 159"/>
                <a:gd name="T33" fmla="*/ 110 h 143"/>
                <a:gd name="T34" fmla="*/ 141 w 159"/>
                <a:gd name="T35" fmla="*/ 96 h 143"/>
                <a:gd name="T36" fmla="*/ 134 w 159"/>
                <a:gd name="T37" fmla="*/ 84 h 143"/>
                <a:gd name="T38" fmla="*/ 126 w 159"/>
                <a:gd name="T39" fmla="*/ 72 h 143"/>
                <a:gd name="T40" fmla="*/ 117 w 159"/>
                <a:gd name="T41" fmla="*/ 59 h 143"/>
                <a:gd name="T42" fmla="*/ 107 w 159"/>
                <a:gd name="T43" fmla="*/ 50 h 143"/>
                <a:gd name="T44" fmla="*/ 97 w 159"/>
                <a:gd name="T45" fmla="*/ 39 h 143"/>
                <a:gd name="T46" fmla="*/ 86 w 159"/>
                <a:gd name="T47" fmla="*/ 31 h 143"/>
                <a:gd name="T48" fmla="*/ 75 w 159"/>
                <a:gd name="T49" fmla="*/ 24 h 143"/>
                <a:gd name="T50" fmla="*/ 64 w 159"/>
                <a:gd name="T51" fmla="*/ 16 h 143"/>
                <a:gd name="T52" fmla="*/ 52 w 159"/>
                <a:gd name="T53" fmla="*/ 11 h 143"/>
                <a:gd name="T54" fmla="*/ 39 w 159"/>
                <a:gd name="T55" fmla="*/ 6 h 143"/>
                <a:gd name="T56" fmla="*/ 27 w 159"/>
                <a:gd name="T57" fmla="*/ 3 h 143"/>
                <a:gd name="T58" fmla="*/ 13 w 159"/>
                <a:gd name="T59" fmla="*/ 0 h 143"/>
                <a:gd name="T60" fmla="*/ 0 w 159"/>
                <a:gd name="T6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143">
                  <a:moveTo>
                    <a:pt x="0" y="0"/>
                  </a:moveTo>
                  <a:lnTo>
                    <a:pt x="0" y="131"/>
                  </a:lnTo>
                  <a:lnTo>
                    <a:pt x="0" y="131"/>
                  </a:lnTo>
                  <a:lnTo>
                    <a:pt x="7" y="62"/>
                  </a:lnTo>
                  <a:lnTo>
                    <a:pt x="24" y="131"/>
                  </a:lnTo>
                  <a:lnTo>
                    <a:pt x="24" y="131"/>
                  </a:lnTo>
                  <a:lnTo>
                    <a:pt x="75" y="135"/>
                  </a:lnTo>
                  <a:lnTo>
                    <a:pt x="115" y="138"/>
                  </a:lnTo>
                  <a:lnTo>
                    <a:pt x="146" y="143"/>
                  </a:lnTo>
                  <a:lnTo>
                    <a:pt x="146" y="143"/>
                  </a:lnTo>
                  <a:lnTo>
                    <a:pt x="149" y="143"/>
                  </a:lnTo>
                  <a:lnTo>
                    <a:pt x="149" y="143"/>
                  </a:lnTo>
                  <a:lnTo>
                    <a:pt x="154" y="143"/>
                  </a:lnTo>
                  <a:lnTo>
                    <a:pt x="159" y="140"/>
                  </a:lnTo>
                  <a:lnTo>
                    <a:pt x="159" y="140"/>
                  </a:lnTo>
                  <a:lnTo>
                    <a:pt x="154" y="124"/>
                  </a:lnTo>
                  <a:lnTo>
                    <a:pt x="148" y="110"/>
                  </a:lnTo>
                  <a:lnTo>
                    <a:pt x="141" y="96"/>
                  </a:lnTo>
                  <a:lnTo>
                    <a:pt x="134" y="84"/>
                  </a:lnTo>
                  <a:lnTo>
                    <a:pt x="126" y="72"/>
                  </a:lnTo>
                  <a:lnTo>
                    <a:pt x="117" y="59"/>
                  </a:lnTo>
                  <a:lnTo>
                    <a:pt x="107" y="50"/>
                  </a:lnTo>
                  <a:lnTo>
                    <a:pt x="97" y="39"/>
                  </a:lnTo>
                  <a:lnTo>
                    <a:pt x="86" y="31"/>
                  </a:lnTo>
                  <a:lnTo>
                    <a:pt x="75" y="24"/>
                  </a:lnTo>
                  <a:lnTo>
                    <a:pt x="64" y="16"/>
                  </a:lnTo>
                  <a:lnTo>
                    <a:pt x="52" y="11"/>
                  </a:lnTo>
                  <a:lnTo>
                    <a:pt x="39" y="6"/>
                  </a:lnTo>
                  <a:lnTo>
                    <a:pt x="27" y="3"/>
                  </a:lnTo>
                  <a:lnTo>
                    <a:pt x="13" y="0"/>
                  </a:lnTo>
                  <a:lnTo>
                    <a:pt x="0" y="0"/>
                  </a:lnTo>
                  <a:close/>
                </a:path>
              </a:pathLst>
            </a:custGeom>
            <a:solidFill>
              <a:srgbClr val="0F0F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9" name="Freeform 136">
              <a:extLst>
                <a:ext uri="{FF2B5EF4-FFF2-40B4-BE49-F238E27FC236}">
                  <a16:creationId xmlns:a16="http://schemas.microsoft.com/office/drawing/2014/main" id="{4A2D0F88-D619-4C6C-B7CD-A50A052B1688}"/>
                </a:ext>
              </a:extLst>
            </p:cNvPr>
            <p:cNvSpPr>
              <a:spLocks/>
            </p:cNvSpPr>
            <p:nvPr/>
          </p:nvSpPr>
          <p:spPr bwMode="auto">
            <a:xfrm>
              <a:off x="7497195" y="2468965"/>
              <a:ext cx="171192" cy="153965"/>
            </a:xfrm>
            <a:custGeom>
              <a:avLst/>
              <a:gdLst>
                <a:gd name="T0" fmla="*/ 0 w 159"/>
                <a:gd name="T1" fmla="*/ 0 h 143"/>
                <a:gd name="T2" fmla="*/ 0 w 159"/>
                <a:gd name="T3" fmla="*/ 131 h 143"/>
                <a:gd name="T4" fmla="*/ 0 w 159"/>
                <a:gd name="T5" fmla="*/ 131 h 143"/>
                <a:gd name="T6" fmla="*/ 7 w 159"/>
                <a:gd name="T7" fmla="*/ 62 h 143"/>
                <a:gd name="T8" fmla="*/ 24 w 159"/>
                <a:gd name="T9" fmla="*/ 131 h 143"/>
                <a:gd name="T10" fmla="*/ 24 w 159"/>
                <a:gd name="T11" fmla="*/ 131 h 143"/>
                <a:gd name="T12" fmla="*/ 75 w 159"/>
                <a:gd name="T13" fmla="*/ 135 h 143"/>
                <a:gd name="T14" fmla="*/ 115 w 159"/>
                <a:gd name="T15" fmla="*/ 138 h 143"/>
                <a:gd name="T16" fmla="*/ 146 w 159"/>
                <a:gd name="T17" fmla="*/ 143 h 143"/>
                <a:gd name="T18" fmla="*/ 146 w 159"/>
                <a:gd name="T19" fmla="*/ 143 h 143"/>
                <a:gd name="T20" fmla="*/ 149 w 159"/>
                <a:gd name="T21" fmla="*/ 143 h 143"/>
                <a:gd name="T22" fmla="*/ 149 w 159"/>
                <a:gd name="T23" fmla="*/ 143 h 143"/>
                <a:gd name="T24" fmla="*/ 154 w 159"/>
                <a:gd name="T25" fmla="*/ 143 h 143"/>
                <a:gd name="T26" fmla="*/ 159 w 159"/>
                <a:gd name="T27" fmla="*/ 140 h 143"/>
                <a:gd name="T28" fmla="*/ 159 w 159"/>
                <a:gd name="T29" fmla="*/ 140 h 143"/>
                <a:gd name="T30" fmla="*/ 154 w 159"/>
                <a:gd name="T31" fmla="*/ 124 h 143"/>
                <a:gd name="T32" fmla="*/ 148 w 159"/>
                <a:gd name="T33" fmla="*/ 110 h 143"/>
                <a:gd name="T34" fmla="*/ 141 w 159"/>
                <a:gd name="T35" fmla="*/ 96 h 143"/>
                <a:gd name="T36" fmla="*/ 134 w 159"/>
                <a:gd name="T37" fmla="*/ 84 h 143"/>
                <a:gd name="T38" fmla="*/ 126 w 159"/>
                <a:gd name="T39" fmla="*/ 72 h 143"/>
                <a:gd name="T40" fmla="*/ 117 w 159"/>
                <a:gd name="T41" fmla="*/ 59 h 143"/>
                <a:gd name="T42" fmla="*/ 107 w 159"/>
                <a:gd name="T43" fmla="*/ 50 h 143"/>
                <a:gd name="T44" fmla="*/ 97 w 159"/>
                <a:gd name="T45" fmla="*/ 39 h 143"/>
                <a:gd name="T46" fmla="*/ 86 w 159"/>
                <a:gd name="T47" fmla="*/ 31 h 143"/>
                <a:gd name="T48" fmla="*/ 75 w 159"/>
                <a:gd name="T49" fmla="*/ 24 h 143"/>
                <a:gd name="T50" fmla="*/ 64 w 159"/>
                <a:gd name="T51" fmla="*/ 16 h 143"/>
                <a:gd name="T52" fmla="*/ 52 w 159"/>
                <a:gd name="T53" fmla="*/ 11 h 143"/>
                <a:gd name="T54" fmla="*/ 39 w 159"/>
                <a:gd name="T55" fmla="*/ 6 h 143"/>
                <a:gd name="T56" fmla="*/ 27 w 159"/>
                <a:gd name="T57" fmla="*/ 3 h 143"/>
                <a:gd name="T58" fmla="*/ 13 w 159"/>
                <a:gd name="T59" fmla="*/ 0 h 143"/>
                <a:gd name="T60" fmla="*/ 0 w 159"/>
                <a:gd name="T6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143">
                  <a:moveTo>
                    <a:pt x="0" y="0"/>
                  </a:moveTo>
                  <a:lnTo>
                    <a:pt x="0" y="131"/>
                  </a:lnTo>
                  <a:lnTo>
                    <a:pt x="0" y="131"/>
                  </a:lnTo>
                  <a:lnTo>
                    <a:pt x="7" y="62"/>
                  </a:lnTo>
                  <a:lnTo>
                    <a:pt x="24" y="131"/>
                  </a:lnTo>
                  <a:lnTo>
                    <a:pt x="24" y="131"/>
                  </a:lnTo>
                  <a:lnTo>
                    <a:pt x="75" y="135"/>
                  </a:lnTo>
                  <a:lnTo>
                    <a:pt x="115" y="138"/>
                  </a:lnTo>
                  <a:lnTo>
                    <a:pt x="146" y="143"/>
                  </a:lnTo>
                  <a:lnTo>
                    <a:pt x="146" y="143"/>
                  </a:lnTo>
                  <a:lnTo>
                    <a:pt x="149" y="143"/>
                  </a:lnTo>
                  <a:lnTo>
                    <a:pt x="149" y="143"/>
                  </a:lnTo>
                  <a:lnTo>
                    <a:pt x="154" y="143"/>
                  </a:lnTo>
                  <a:lnTo>
                    <a:pt x="159" y="140"/>
                  </a:lnTo>
                  <a:lnTo>
                    <a:pt x="159" y="140"/>
                  </a:lnTo>
                  <a:lnTo>
                    <a:pt x="154" y="124"/>
                  </a:lnTo>
                  <a:lnTo>
                    <a:pt x="148" y="110"/>
                  </a:lnTo>
                  <a:lnTo>
                    <a:pt x="141" y="96"/>
                  </a:lnTo>
                  <a:lnTo>
                    <a:pt x="134" y="84"/>
                  </a:lnTo>
                  <a:lnTo>
                    <a:pt x="126" y="72"/>
                  </a:lnTo>
                  <a:lnTo>
                    <a:pt x="117" y="59"/>
                  </a:lnTo>
                  <a:lnTo>
                    <a:pt x="107" y="50"/>
                  </a:lnTo>
                  <a:lnTo>
                    <a:pt x="97" y="39"/>
                  </a:lnTo>
                  <a:lnTo>
                    <a:pt x="86" y="31"/>
                  </a:lnTo>
                  <a:lnTo>
                    <a:pt x="75" y="24"/>
                  </a:lnTo>
                  <a:lnTo>
                    <a:pt x="64" y="16"/>
                  </a:lnTo>
                  <a:lnTo>
                    <a:pt x="52" y="11"/>
                  </a:lnTo>
                  <a:lnTo>
                    <a:pt x="39" y="6"/>
                  </a:lnTo>
                  <a:lnTo>
                    <a:pt x="27" y="3"/>
                  </a:lnTo>
                  <a:lnTo>
                    <a:pt x="1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0" name="Freeform 137">
              <a:extLst>
                <a:ext uri="{FF2B5EF4-FFF2-40B4-BE49-F238E27FC236}">
                  <a16:creationId xmlns:a16="http://schemas.microsoft.com/office/drawing/2014/main" id="{2E94870C-DC05-45F9-93CE-7A55719397EA}"/>
                </a:ext>
              </a:extLst>
            </p:cNvPr>
            <p:cNvSpPr>
              <a:spLocks/>
            </p:cNvSpPr>
            <p:nvPr/>
          </p:nvSpPr>
          <p:spPr bwMode="auto">
            <a:xfrm>
              <a:off x="7497195" y="2896406"/>
              <a:ext cx="99054" cy="102284"/>
            </a:xfrm>
            <a:custGeom>
              <a:avLst/>
              <a:gdLst>
                <a:gd name="T0" fmla="*/ 92 w 92"/>
                <a:gd name="T1" fmla="*/ 0 h 95"/>
                <a:gd name="T2" fmla="*/ 92 w 92"/>
                <a:gd name="T3" fmla="*/ 0 h 95"/>
                <a:gd name="T4" fmla="*/ 83 w 92"/>
                <a:gd name="T5" fmla="*/ 8 h 95"/>
                <a:gd name="T6" fmla="*/ 72 w 92"/>
                <a:gd name="T7" fmla="*/ 16 h 95"/>
                <a:gd name="T8" fmla="*/ 61 w 92"/>
                <a:gd name="T9" fmla="*/ 22 h 95"/>
                <a:gd name="T10" fmla="*/ 48 w 92"/>
                <a:gd name="T11" fmla="*/ 27 h 95"/>
                <a:gd name="T12" fmla="*/ 38 w 92"/>
                <a:gd name="T13" fmla="*/ 31 h 95"/>
                <a:gd name="T14" fmla="*/ 25 w 92"/>
                <a:gd name="T15" fmla="*/ 34 h 95"/>
                <a:gd name="T16" fmla="*/ 13 w 92"/>
                <a:gd name="T17" fmla="*/ 36 h 95"/>
                <a:gd name="T18" fmla="*/ 0 w 92"/>
                <a:gd name="T19" fmla="*/ 38 h 95"/>
                <a:gd name="T20" fmla="*/ 0 w 92"/>
                <a:gd name="T21" fmla="*/ 95 h 95"/>
                <a:gd name="T22" fmla="*/ 0 w 92"/>
                <a:gd name="T23" fmla="*/ 95 h 95"/>
                <a:gd name="T24" fmla="*/ 11 w 92"/>
                <a:gd name="T25" fmla="*/ 90 h 95"/>
                <a:gd name="T26" fmla="*/ 24 w 92"/>
                <a:gd name="T27" fmla="*/ 84 h 95"/>
                <a:gd name="T28" fmla="*/ 36 w 92"/>
                <a:gd name="T29" fmla="*/ 75 h 95"/>
                <a:gd name="T30" fmla="*/ 48 w 92"/>
                <a:gd name="T31" fmla="*/ 64 h 95"/>
                <a:gd name="T32" fmla="*/ 59 w 92"/>
                <a:gd name="T33" fmla="*/ 52 h 95"/>
                <a:gd name="T34" fmla="*/ 70 w 92"/>
                <a:gd name="T35" fmla="*/ 36 h 95"/>
                <a:gd name="T36" fmla="*/ 83 w 92"/>
                <a:gd name="T37" fmla="*/ 19 h 95"/>
                <a:gd name="T38" fmla="*/ 92 w 92"/>
                <a:gd name="T3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 h="95">
                  <a:moveTo>
                    <a:pt x="92" y="0"/>
                  </a:moveTo>
                  <a:lnTo>
                    <a:pt x="92" y="0"/>
                  </a:lnTo>
                  <a:lnTo>
                    <a:pt x="83" y="8"/>
                  </a:lnTo>
                  <a:lnTo>
                    <a:pt x="72" y="16"/>
                  </a:lnTo>
                  <a:lnTo>
                    <a:pt x="61" y="22"/>
                  </a:lnTo>
                  <a:lnTo>
                    <a:pt x="48" y="27"/>
                  </a:lnTo>
                  <a:lnTo>
                    <a:pt x="38" y="31"/>
                  </a:lnTo>
                  <a:lnTo>
                    <a:pt x="25" y="34"/>
                  </a:lnTo>
                  <a:lnTo>
                    <a:pt x="13" y="36"/>
                  </a:lnTo>
                  <a:lnTo>
                    <a:pt x="0" y="38"/>
                  </a:lnTo>
                  <a:lnTo>
                    <a:pt x="0" y="95"/>
                  </a:lnTo>
                  <a:lnTo>
                    <a:pt x="0" y="95"/>
                  </a:lnTo>
                  <a:lnTo>
                    <a:pt x="11" y="90"/>
                  </a:lnTo>
                  <a:lnTo>
                    <a:pt x="24" y="84"/>
                  </a:lnTo>
                  <a:lnTo>
                    <a:pt x="36" y="75"/>
                  </a:lnTo>
                  <a:lnTo>
                    <a:pt x="48" y="64"/>
                  </a:lnTo>
                  <a:lnTo>
                    <a:pt x="59" y="52"/>
                  </a:lnTo>
                  <a:lnTo>
                    <a:pt x="70" y="36"/>
                  </a:lnTo>
                  <a:lnTo>
                    <a:pt x="83" y="19"/>
                  </a:lnTo>
                  <a:lnTo>
                    <a:pt x="92" y="0"/>
                  </a:lnTo>
                  <a:close/>
                </a:path>
              </a:pathLst>
            </a:custGeom>
            <a:solidFill>
              <a:srgbClr val="765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1" name="Freeform 138">
              <a:extLst>
                <a:ext uri="{FF2B5EF4-FFF2-40B4-BE49-F238E27FC236}">
                  <a16:creationId xmlns:a16="http://schemas.microsoft.com/office/drawing/2014/main" id="{AC97AE84-666D-46E5-8DEE-0A2E5BCED2A3}"/>
                </a:ext>
              </a:extLst>
            </p:cNvPr>
            <p:cNvSpPr>
              <a:spLocks/>
            </p:cNvSpPr>
            <p:nvPr/>
          </p:nvSpPr>
          <p:spPr bwMode="auto">
            <a:xfrm>
              <a:off x="7497195" y="2896406"/>
              <a:ext cx="99054" cy="102284"/>
            </a:xfrm>
            <a:custGeom>
              <a:avLst/>
              <a:gdLst>
                <a:gd name="T0" fmla="*/ 92 w 92"/>
                <a:gd name="T1" fmla="*/ 0 h 95"/>
                <a:gd name="T2" fmla="*/ 92 w 92"/>
                <a:gd name="T3" fmla="*/ 0 h 95"/>
                <a:gd name="T4" fmla="*/ 83 w 92"/>
                <a:gd name="T5" fmla="*/ 8 h 95"/>
                <a:gd name="T6" fmla="*/ 72 w 92"/>
                <a:gd name="T7" fmla="*/ 16 h 95"/>
                <a:gd name="T8" fmla="*/ 61 w 92"/>
                <a:gd name="T9" fmla="*/ 22 h 95"/>
                <a:gd name="T10" fmla="*/ 48 w 92"/>
                <a:gd name="T11" fmla="*/ 27 h 95"/>
                <a:gd name="T12" fmla="*/ 38 w 92"/>
                <a:gd name="T13" fmla="*/ 31 h 95"/>
                <a:gd name="T14" fmla="*/ 25 w 92"/>
                <a:gd name="T15" fmla="*/ 34 h 95"/>
                <a:gd name="T16" fmla="*/ 13 w 92"/>
                <a:gd name="T17" fmla="*/ 36 h 95"/>
                <a:gd name="T18" fmla="*/ 0 w 92"/>
                <a:gd name="T19" fmla="*/ 38 h 95"/>
                <a:gd name="T20" fmla="*/ 0 w 92"/>
                <a:gd name="T21" fmla="*/ 95 h 95"/>
                <a:gd name="T22" fmla="*/ 0 w 92"/>
                <a:gd name="T23" fmla="*/ 95 h 95"/>
                <a:gd name="T24" fmla="*/ 11 w 92"/>
                <a:gd name="T25" fmla="*/ 90 h 95"/>
                <a:gd name="T26" fmla="*/ 24 w 92"/>
                <a:gd name="T27" fmla="*/ 84 h 95"/>
                <a:gd name="T28" fmla="*/ 36 w 92"/>
                <a:gd name="T29" fmla="*/ 75 h 95"/>
                <a:gd name="T30" fmla="*/ 48 w 92"/>
                <a:gd name="T31" fmla="*/ 64 h 95"/>
                <a:gd name="T32" fmla="*/ 59 w 92"/>
                <a:gd name="T33" fmla="*/ 52 h 95"/>
                <a:gd name="T34" fmla="*/ 70 w 92"/>
                <a:gd name="T35" fmla="*/ 36 h 95"/>
                <a:gd name="T36" fmla="*/ 83 w 92"/>
                <a:gd name="T37" fmla="*/ 19 h 95"/>
                <a:gd name="T38" fmla="*/ 92 w 92"/>
                <a:gd name="T3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 h="95">
                  <a:moveTo>
                    <a:pt x="92" y="0"/>
                  </a:moveTo>
                  <a:lnTo>
                    <a:pt x="92" y="0"/>
                  </a:lnTo>
                  <a:lnTo>
                    <a:pt x="83" y="8"/>
                  </a:lnTo>
                  <a:lnTo>
                    <a:pt x="72" y="16"/>
                  </a:lnTo>
                  <a:lnTo>
                    <a:pt x="61" y="22"/>
                  </a:lnTo>
                  <a:lnTo>
                    <a:pt x="48" y="27"/>
                  </a:lnTo>
                  <a:lnTo>
                    <a:pt x="38" y="31"/>
                  </a:lnTo>
                  <a:lnTo>
                    <a:pt x="25" y="34"/>
                  </a:lnTo>
                  <a:lnTo>
                    <a:pt x="13" y="36"/>
                  </a:lnTo>
                  <a:lnTo>
                    <a:pt x="0" y="38"/>
                  </a:lnTo>
                  <a:lnTo>
                    <a:pt x="0" y="95"/>
                  </a:lnTo>
                  <a:lnTo>
                    <a:pt x="0" y="95"/>
                  </a:lnTo>
                  <a:lnTo>
                    <a:pt x="11" y="90"/>
                  </a:lnTo>
                  <a:lnTo>
                    <a:pt x="24" y="84"/>
                  </a:lnTo>
                  <a:lnTo>
                    <a:pt x="36" y="75"/>
                  </a:lnTo>
                  <a:lnTo>
                    <a:pt x="48" y="64"/>
                  </a:lnTo>
                  <a:lnTo>
                    <a:pt x="59" y="52"/>
                  </a:lnTo>
                  <a:lnTo>
                    <a:pt x="70" y="36"/>
                  </a:lnTo>
                  <a:lnTo>
                    <a:pt x="83" y="19"/>
                  </a:lnTo>
                  <a:lnTo>
                    <a:pt x="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2" name="Freeform 139">
              <a:extLst>
                <a:ext uri="{FF2B5EF4-FFF2-40B4-BE49-F238E27FC236}">
                  <a16:creationId xmlns:a16="http://schemas.microsoft.com/office/drawing/2014/main" id="{A779E302-362E-4F79-8CC1-83762562B6B3}"/>
                </a:ext>
              </a:extLst>
            </p:cNvPr>
            <p:cNvSpPr>
              <a:spLocks/>
            </p:cNvSpPr>
            <p:nvPr/>
          </p:nvSpPr>
          <p:spPr bwMode="auto">
            <a:xfrm>
              <a:off x="7651159" y="3359377"/>
              <a:ext cx="1059451" cy="173345"/>
            </a:xfrm>
            <a:custGeom>
              <a:avLst/>
              <a:gdLst>
                <a:gd name="T0" fmla="*/ 984 w 984"/>
                <a:gd name="T1" fmla="*/ 0 h 161"/>
                <a:gd name="T2" fmla="*/ 0 w 984"/>
                <a:gd name="T3" fmla="*/ 0 h 161"/>
                <a:gd name="T4" fmla="*/ 0 w 984"/>
                <a:gd name="T5" fmla="*/ 0 h 161"/>
                <a:gd name="T6" fmla="*/ 26 w 984"/>
                <a:gd name="T7" fmla="*/ 19 h 161"/>
                <a:gd name="T8" fmla="*/ 53 w 984"/>
                <a:gd name="T9" fmla="*/ 37 h 161"/>
                <a:gd name="T10" fmla="*/ 81 w 984"/>
                <a:gd name="T11" fmla="*/ 53 h 161"/>
                <a:gd name="T12" fmla="*/ 110 w 984"/>
                <a:gd name="T13" fmla="*/ 68 h 161"/>
                <a:gd name="T14" fmla="*/ 138 w 984"/>
                <a:gd name="T15" fmla="*/ 82 h 161"/>
                <a:gd name="T16" fmla="*/ 167 w 984"/>
                <a:gd name="T17" fmla="*/ 96 h 161"/>
                <a:gd name="T18" fmla="*/ 198 w 984"/>
                <a:gd name="T19" fmla="*/ 107 h 161"/>
                <a:gd name="T20" fmla="*/ 229 w 984"/>
                <a:gd name="T21" fmla="*/ 118 h 161"/>
                <a:gd name="T22" fmla="*/ 260 w 984"/>
                <a:gd name="T23" fmla="*/ 129 h 161"/>
                <a:gd name="T24" fmla="*/ 291 w 984"/>
                <a:gd name="T25" fmla="*/ 136 h 161"/>
                <a:gd name="T26" fmla="*/ 324 w 984"/>
                <a:gd name="T27" fmla="*/ 144 h 161"/>
                <a:gd name="T28" fmla="*/ 357 w 984"/>
                <a:gd name="T29" fmla="*/ 150 h 161"/>
                <a:gd name="T30" fmla="*/ 391 w 984"/>
                <a:gd name="T31" fmla="*/ 155 h 161"/>
                <a:gd name="T32" fmla="*/ 423 w 984"/>
                <a:gd name="T33" fmla="*/ 158 h 161"/>
                <a:gd name="T34" fmla="*/ 457 w 984"/>
                <a:gd name="T35" fmla="*/ 160 h 161"/>
                <a:gd name="T36" fmla="*/ 493 w 984"/>
                <a:gd name="T37" fmla="*/ 161 h 161"/>
                <a:gd name="T38" fmla="*/ 493 w 984"/>
                <a:gd name="T39" fmla="*/ 161 h 161"/>
                <a:gd name="T40" fmla="*/ 527 w 984"/>
                <a:gd name="T41" fmla="*/ 160 h 161"/>
                <a:gd name="T42" fmla="*/ 561 w 984"/>
                <a:gd name="T43" fmla="*/ 158 h 161"/>
                <a:gd name="T44" fmla="*/ 594 w 984"/>
                <a:gd name="T45" fmla="*/ 155 h 161"/>
                <a:gd name="T46" fmla="*/ 628 w 984"/>
                <a:gd name="T47" fmla="*/ 150 h 161"/>
                <a:gd name="T48" fmla="*/ 660 w 984"/>
                <a:gd name="T49" fmla="*/ 144 h 161"/>
                <a:gd name="T50" fmla="*/ 693 w 984"/>
                <a:gd name="T51" fmla="*/ 136 h 161"/>
                <a:gd name="T52" fmla="*/ 724 w 984"/>
                <a:gd name="T53" fmla="*/ 129 h 161"/>
                <a:gd name="T54" fmla="*/ 755 w 984"/>
                <a:gd name="T55" fmla="*/ 119 h 161"/>
                <a:gd name="T56" fmla="*/ 786 w 984"/>
                <a:gd name="T57" fmla="*/ 109 h 161"/>
                <a:gd name="T58" fmla="*/ 817 w 984"/>
                <a:gd name="T59" fmla="*/ 96 h 161"/>
                <a:gd name="T60" fmla="*/ 846 w 984"/>
                <a:gd name="T61" fmla="*/ 82 h 161"/>
                <a:gd name="T62" fmla="*/ 876 w 984"/>
                <a:gd name="T63" fmla="*/ 68 h 161"/>
                <a:gd name="T64" fmla="*/ 904 w 984"/>
                <a:gd name="T65" fmla="*/ 53 h 161"/>
                <a:gd name="T66" fmla="*/ 932 w 984"/>
                <a:gd name="T67" fmla="*/ 37 h 161"/>
                <a:gd name="T68" fmla="*/ 958 w 984"/>
                <a:gd name="T69" fmla="*/ 19 h 161"/>
                <a:gd name="T70" fmla="*/ 984 w 984"/>
                <a:gd name="T71" fmla="*/ 0 h 161"/>
                <a:gd name="T72" fmla="*/ 984 w 984"/>
                <a:gd name="T7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4" h="161">
                  <a:moveTo>
                    <a:pt x="984" y="0"/>
                  </a:moveTo>
                  <a:lnTo>
                    <a:pt x="0" y="0"/>
                  </a:lnTo>
                  <a:lnTo>
                    <a:pt x="0" y="0"/>
                  </a:lnTo>
                  <a:lnTo>
                    <a:pt x="26" y="19"/>
                  </a:lnTo>
                  <a:lnTo>
                    <a:pt x="53" y="37"/>
                  </a:lnTo>
                  <a:lnTo>
                    <a:pt x="81" y="53"/>
                  </a:lnTo>
                  <a:lnTo>
                    <a:pt x="110" y="68"/>
                  </a:lnTo>
                  <a:lnTo>
                    <a:pt x="138" y="82"/>
                  </a:lnTo>
                  <a:lnTo>
                    <a:pt x="167" y="96"/>
                  </a:lnTo>
                  <a:lnTo>
                    <a:pt x="198" y="107"/>
                  </a:lnTo>
                  <a:lnTo>
                    <a:pt x="229" y="118"/>
                  </a:lnTo>
                  <a:lnTo>
                    <a:pt x="260" y="129"/>
                  </a:lnTo>
                  <a:lnTo>
                    <a:pt x="291" y="136"/>
                  </a:lnTo>
                  <a:lnTo>
                    <a:pt x="324" y="144"/>
                  </a:lnTo>
                  <a:lnTo>
                    <a:pt x="357" y="150"/>
                  </a:lnTo>
                  <a:lnTo>
                    <a:pt x="391" y="155"/>
                  </a:lnTo>
                  <a:lnTo>
                    <a:pt x="423" y="158"/>
                  </a:lnTo>
                  <a:lnTo>
                    <a:pt x="457" y="160"/>
                  </a:lnTo>
                  <a:lnTo>
                    <a:pt x="493" y="161"/>
                  </a:lnTo>
                  <a:lnTo>
                    <a:pt x="493" y="161"/>
                  </a:lnTo>
                  <a:lnTo>
                    <a:pt x="527" y="160"/>
                  </a:lnTo>
                  <a:lnTo>
                    <a:pt x="561" y="158"/>
                  </a:lnTo>
                  <a:lnTo>
                    <a:pt x="594" y="155"/>
                  </a:lnTo>
                  <a:lnTo>
                    <a:pt x="628" y="150"/>
                  </a:lnTo>
                  <a:lnTo>
                    <a:pt x="660" y="144"/>
                  </a:lnTo>
                  <a:lnTo>
                    <a:pt x="693" y="136"/>
                  </a:lnTo>
                  <a:lnTo>
                    <a:pt x="724" y="129"/>
                  </a:lnTo>
                  <a:lnTo>
                    <a:pt x="755" y="119"/>
                  </a:lnTo>
                  <a:lnTo>
                    <a:pt x="786" y="109"/>
                  </a:lnTo>
                  <a:lnTo>
                    <a:pt x="817" y="96"/>
                  </a:lnTo>
                  <a:lnTo>
                    <a:pt x="846" y="82"/>
                  </a:lnTo>
                  <a:lnTo>
                    <a:pt x="876" y="68"/>
                  </a:lnTo>
                  <a:lnTo>
                    <a:pt x="904" y="53"/>
                  </a:lnTo>
                  <a:lnTo>
                    <a:pt x="932" y="37"/>
                  </a:lnTo>
                  <a:lnTo>
                    <a:pt x="958" y="19"/>
                  </a:lnTo>
                  <a:lnTo>
                    <a:pt x="984" y="0"/>
                  </a:lnTo>
                  <a:lnTo>
                    <a:pt x="984"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3" name="Freeform 140">
              <a:extLst>
                <a:ext uri="{FF2B5EF4-FFF2-40B4-BE49-F238E27FC236}">
                  <a16:creationId xmlns:a16="http://schemas.microsoft.com/office/drawing/2014/main" id="{59CD5158-C87C-45DA-A0A5-F81606CE4051}"/>
                </a:ext>
              </a:extLst>
            </p:cNvPr>
            <p:cNvSpPr>
              <a:spLocks/>
            </p:cNvSpPr>
            <p:nvPr/>
          </p:nvSpPr>
          <p:spPr bwMode="auto">
            <a:xfrm>
              <a:off x="7519805" y="3007304"/>
              <a:ext cx="623397" cy="522188"/>
            </a:xfrm>
            <a:custGeom>
              <a:avLst/>
              <a:gdLst>
                <a:gd name="T0" fmla="*/ 289 w 579"/>
                <a:gd name="T1" fmla="*/ 485 h 485"/>
                <a:gd name="T2" fmla="*/ 231 w 579"/>
                <a:gd name="T3" fmla="*/ 481 h 485"/>
                <a:gd name="T4" fmla="*/ 176 w 579"/>
                <a:gd name="T5" fmla="*/ 468 h 485"/>
                <a:gd name="T6" fmla="*/ 128 w 579"/>
                <a:gd name="T7" fmla="*/ 448 h 485"/>
                <a:gd name="T8" fmla="*/ 85 w 579"/>
                <a:gd name="T9" fmla="*/ 422 h 485"/>
                <a:gd name="T10" fmla="*/ 49 w 579"/>
                <a:gd name="T11" fmla="*/ 389 h 485"/>
                <a:gd name="T12" fmla="*/ 23 w 579"/>
                <a:gd name="T13" fmla="*/ 352 h 485"/>
                <a:gd name="T14" fmla="*/ 6 w 579"/>
                <a:gd name="T15" fmla="*/ 311 h 485"/>
                <a:gd name="T16" fmla="*/ 0 w 579"/>
                <a:gd name="T17" fmla="*/ 266 h 485"/>
                <a:gd name="T18" fmla="*/ 1 w 579"/>
                <a:gd name="T19" fmla="*/ 245 h 485"/>
                <a:gd name="T20" fmla="*/ 12 w 579"/>
                <a:gd name="T21" fmla="*/ 203 h 485"/>
                <a:gd name="T22" fmla="*/ 35 w 579"/>
                <a:gd name="T23" fmla="*/ 163 h 485"/>
                <a:gd name="T24" fmla="*/ 66 w 579"/>
                <a:gd name="T25" fmla="*/ 128 h 485"/>
                <a:gd name="T26" fmla="*/ 105 w 579"/>
                <a:gd name="T27" fmla="*/ 99 h 485"/>
                <a:gd name="T28" fmla="*/ 151 w 579"/>
                <a:gd name="T29" fmla="*/ 76 h 485"/>
                <a:gd name="T30" fmla="*/ 204 w 579"/>
                <a:gd name="T31" fmla="*/ 59 h 485"/>
                <a:gd name="T32" fmla="*/ 260 w 579"/>
                <a:gd name="T33" fmla="*/ 51 h 485"/>
                <a:gd name="T34" fmla="*/ 289 w 579"/>
                <a:gd name="T35" fmla="*/ 49 h 485"/>
                <a:gd name="T36" fmla="*/ 336 w 579"/>
                <a:gd name="T37" fmla="*/ 52 h 485"/>
                <a:gd name="T38" fmla="*/ 444 w 579"/>
                <a:gd name="T39" fmla="*/ 0 h 485"/>
                <a:gd name="T40" fmla="*/ 418 w 579"/>
                <a:gd name="T41" fmla="*/ 73 h 485"/>
                <a:gd name="T42" fmla="*/ 426 w 579"/>
                <a:gd name="T43" fmla="*/ 74 h 485"/>
                <a:gd name="T44" fmla="*/ 471 w 579"/>
                <a:gd name="T45" fmla="*/ 97 h 485"/>
                <a:gd name="T46" fmla="*/ 500 w 579"/>
                <a:gd name="T47" fmla="*/ 118 h 485"/>
                <a:gd name="T48" fmla="*/ 530 w 579"/>
                <a:gd name="T49" fmla="*/ 144 h 485"/>
                <a:gd name="T50" fmla="*/ 555 w 579"/>
                <a:gd name="T51" fmla="*/ 178 h 485"/>
                <a:gd name="T52" fmla="*/ 573 w 579"/>
                <a:gd name="T53" fmla="*/ 218 h 485"/>
                <a:gd name="T54" fmla="*/ 579 w 579"/>
                <a:gd name="T55" fmla="*/ 266 h 485"/>
                <a:gd name="T56" fmla="*/ 579 w 579"/>
                <a:gd name="T57" fmla="*/ 285 h 485"/>
                <a:gd name="T58" fmla="*/ 572 w 579"/>
                <a:gd name="T59" fmla="*/ 319 h 485"/>
                <a:gd name="T60" fmla="*/ 558 w 579"/>
                <a:gd name="T61" fmla="*/ 352 h 485"/>
                <a:gd name="T62" fmla="*/ 536 w 579"/>
                <a:gd name="T63" fmla="*/ 383 h 485"/>
                <a:gd name="T64" fmla="*/ 522 w 579"/>
                <a:gd name="T65" fmla="*/ 397 h 485"/>
                <a:gd name="T66" fmla="*/ 475 w 579"/>
                <a:gd name="T67" fmla="*/ 434 h 485"/>
                <a:gd name="T68" fmla="*/ 420 w 579"/>
                <a:gd name="T69" fmla="*/ 462 h 485"/>
                <a:gd name="T70" fmla="*/ 358 w 579"/>
                <a:gd name="T71" fmla="*/ 479 h 485"/>
                <a:gd name="T72" fmla="*/ 289 w 579"/>
                <a:gd name="T73"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9" h="485">
                  <a:moveTo>
                    <a:pt x="289" y="485"/>
                  </a:moveTo>
                  <a:lnTo>
                    <a:pt x="289" y="485"/>
                  </a:lnTo>
                  <a:lnTo>
                    <a:pt x="260" y="484"/>
                  </a:lnTo>
                  <a:lnTo>
                    <a:pt x="231" y="481"/>
                  </a:lnTo>
                  <a:lnTo>
                    <a:pt x="204" y="476"/>
                  </a:lnTo>
                  <a:lnTo>
                    <a:pt x="176" y="468"/>
                  </a:lnTo>
                  <a:lnTo>
                    <a:pt x="151" y="459"/>
                  </a:lnTo>
                  <a:lnTo>
                    <a:pt x="128" y="448"/>
                  </a:lnTo>
                  <a:lnTo>
                    <a:pt x="105" y="436"/>
                  </a:lnTo>
                  <a:lnTo>
                    <a:pt x="85" y="422"/>
                  </a:lnTo>
                  <a:lnTo>
                    <a:pt x="66" y="406"/>
                  </a:lnTo>
                  <a:lnTo>
                    <a:pt x="49" y="389"/>
                  </a:lnTo>
                  <a:lnTo>
                    <a:pt x="35" y="370"/>
                  </a:lnTo>
                  <a:lnTo>
                    <a:pt x="23" y="352"/>
                  </a:lnTo>
                  <a:lnTo>
                    <a:pt x="12" y="332"/>
                  </a:lnTo>
                  <a:lnTo>
                    <a:pt x="6" y="311"/>
                  </a:lnTo>
                  <a:lnTo>
                    <a:pt x="1" y="290"/>
                  </a:lnTo>
                  <a:lnTo>
                    <a:pt x="0" y="266"/>
                  </a:lnTo>
                  <a:lnTo>
                    <a:pt x="0" y="266"/>
                  </a:lnTo>
                  <a:lnTo>
                    <a:pt x="1" y="245"/>
                  </a:lnTo>
                  <a:lnTo>
                    <a:pt x="6" y="223"/>
                  </a:lnTo>
                  <a:lnTo>
                    <a:pt x="12" y="203"/>
                  </a:lnTo>
                  <a:lnTo>
                    <a:pt x="23" y="183"/>
                  </a:lnTo>
                  <a:lnTo>
                    <a:pt x="35" y="163"/>
                  </a:lnTo>
                  <a:lnTo>
                    <a:pt x="49" y="146"/>
                  </a:lnTo>
                  <a:lnTo>
                    <a:pt x="66" y="128"/>
                  </a:lnTo>
                  <a:lnTo>
                    <a:pt x="85" y="113"/>
                  </a:lnTo>
                  <a:lnTo>
                    <a:pt x="105" y="99"/>
                  </a:lnTo>
                  <a:lnTo>
                    <a:pt x="128" y="87"/>
                  </a:lnTo>
                  <a:lnTo>
                    <a:pt x="151" y="76"/>
                  </a:lnTo>
                  <a:lnTo>
                    <a:pt x="176" y="66"/>
                  </a:lnTo>
                  <a:lnTo>
                    <a:pt x="204" y="59"/>
                  </a:lnTo>
                  <a:lnTo>
                    <a:pt x="231" y="54"/>
                  </a:lnTo>
                  <a:lnTo>
                    <a:pt x="260" y="51"/>
                  </a:lnTo>
                  <a:lnTo>
                    <a:pt x="289" y="49"/>
                  </a:lnTo>
                  <a:lnTo>
                    <a:pt x="289" y="49"/>
                  </a:lnTo>
                  <a:lnTo>
                    <a:pt x="319" y="51"/>
                  </a:lnTo>
                  <a:lnTo>
                    <a:pt x="336" y="52"/>
                  </a:lnTo>
                  <a:lnTo>
                    <a:pt x="336" y="52"/>
                  </a:lnTo>
                  <a:lnTo>
                    <a:pt x="444" y="0"/>
                  </a:lnTo>
                  <a:lnTo>
                    <a:pt x="415" y="71"/>
                  </a:lnTo>
                  <a:lnTo>
                    <a:pt x="418" y="73"/>
                  </a:lnTo>
                  <a:lnTo>
                    <a:pt x="418" y="73"/>
                  </a:lnTo>
                  <a:lnTo>
                    <a:pt x="426" y="74"/>
                  </a:lnTo>
                  <a:lnTo>
                    <a:pt x="444" y="83"/>
                  </a:lnTo>
                  <a:lnTo>
                    <a:pt x="471" y="97"/>
                  </a:lnTo>
                  <a:lnTo>
                    <a:pt x="485" y="107"/>
                  </a:lnTo>
                  <a:lnTo>
                    <a:pt x="500" y="118"/>
                  </a:lnTo>
                  <a:lnTo>
                    <a:pt x="514" y="130"/>
                  </a:lnTo>
                  <a:lnTo>
                    <a:pt x="530" y="144"/>
                  </a:lnTo>
                  <a:lnTo>
                    <a:pt x="542" y="159"/>
                  </a:lnTo>
                  <a:lnTo>
                    <a:pt x="555" y="178"/>
                  </a:lnTo>
                  <a:lnTo>
                    <a:pt x="565" y="197"/>
                  </a:lnTo>
                  <a:lnTo>
                    <a:pt x="573" y="218"/>
                  </a:lnTo>
                  <a:lnTo>
                    <a:pt x="578" y="242"/>
                  </a:lnTo>
                  <a:lnTo>
                    <a:pt x="579" y="266"/>
                  </a:lnTo>
                  <a:lnTo>
                    <a:pt x="579" y="266"/>
                  </a:lnTo>
                  <a:lnTo>
                    <a:pt x="579" y="285"/>
                  </a:lnTo>
                  <a:lnTo>
                    <a:pt x="576" y="302"/>
                  </a:lnTo>
                  <a:lnTo>
                    <a:pt x="572" y="319"/>
                  </a:lnTo>
                  <a:lnTo>
                    <a:pt x="565" y="336"/>
                  </a:lnTo>
                  <a:lnTo>
                    <a:pt x="558" y="352"/>
                  </a:lnTo>
                  <a:lnTo>
                    <a:pt x="547" y="367"/>
                  </a:lnTo>
                  <a:lnTo>
                    <a:pt x="536" y="383"/>
                  </a:lnTo>
                  <a:lnTo>
                    <a:pt x="522" y="397"/>
                  </a:lnTo>
                  <a:lnTo>
                    <a:pt x="522" y="397"/>
                  </a:lnTo>
                  <a:lnTo>
                    <a:pt x="500" y="417"/>
                  </a:lnTo>
                  <a:lnTo>
                    <a:pt x="475" y="434"/>
                  </a:lnTo>
                  <a:lnTo>
                    <a:pt x="449" y="450"/>
                  </a:lnTo>
                  <a:lnTo>
                    <a:pt x="420" y="462"/>
                  </a:lnTo>
                  <a:lnTo>
                    <a:pt x="389" y="471"/>
                  </a:lnTo>
                  <a:lnTo>
                    <a:pt x="358" y="479"/>
                  </a:lnTo>
                  <a:lnTo>
                    <a:pt x="324" y="484"/>
                  </a:lnTo>
                  <a:lnTo>
                    <a:pt x="289" y="485"/>
                  </a:lnTo>
                  <a:lnTo>
                    <a:pt x="289" y="4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4" name="Freeform 141">
              <a:extLst>
                <a:ext uri="{FF2B5EF4-FFF2-40B4-BE49-F238E27FC236}">
                  <a16:creationId xmlns:a16="http://schemas.microsoft.com/office/drawing/2014/main" id="{F3EF65B6-5885-49A3-94EF-560DC3A25708}"/>
                </a:ext>
              </a:extLst>
            </p:cNvPr>
            <p:cNvSpPr>
              <a:spLocks noEditPoints="1"/>
            </p:cNvSpPr>
            <p:nvPr/>
          </p:nvSpPr>
          <p:spPr bwMode="auto">
            <a:xfrm>
              <a:off x="7515498" y="2999767"/>
              <a:ext cx="630933" cy="532955"/>
            </a:xfrm>
            <a:custGeom>
              <a:avLst/>
              <a:gdLst>
                <a:gd name="T0" fmla="*/ 416 w 586"/>
                <a:gd name="T1" fmla="*/ 80 h 495"/>
                <a:gd name="T2" fmla="*/ 430 w 586"/>
                <a:gd name="T3" fmla="*/ 84 h 495"/>
                <a:gd name="T4" fmla="*/ 487 w 586"/>
                <a:gd name="T5" fmla="*/ 115 h 495"/>
                <a:gd name="T6" fmla="*/ 531 w 586"/>
                <a:gd name="T7" fmla="*/ 153 h 495"/>
                <a:gd name="T8" fmla="*/ 566 w 586"/>
                <a:gd name="T9" fmla="*/ 205 h 495"/>
                <a:gd name="T10" fmla="*/ 580 w 586"/>
                <a:gd name="T11" fmla="*/ 273 h 495"/>
                <a:gd name="T12" fmla="*/ 577 w 586"/>
                <a:gd name="T13" fmla="*/ 309 h 495"/>
                <a:gd name="T14" fmla="*/ 559 w 586"/>
                <a:gd name="T15" fmla="*/ 357 h 495"/>
                <a:gd name="T16" fmla="*/ 524 w 586"/>
                <a:gd name="T17" fmla="*/ 402 h 495"/>
                <a:gd name="T18" fmla="*/ 478 w 586"/>
                <a:gd name="T19" fmla="*/ 439 h 495"/>
                <a:gd name="T20" fmla="*/ 393 w 586"/>
                <a:gd name="T21" fmla="*/ 475 h 495"/>
                <a:gd name="T22" fmla="*/ 293 w 586"/>
                <a:gd name="T23" fmla="*/ 489 h 495"/>
                <a:gd name="T24" fmla="*/ 236 w 586"/>
                <a:gd name="T25" fmla="*/ 484 h 495"/>
                <a:gd name="T26" fmla="*/ 157 w 586"/>
                <a:gd name="T27" fmla="*/ 463 h 495"/>
                <a:gd name="T28" fmla="*/ 90 w 586"/>
                <a:gd name="T29" fmla="*/ 425 h 495"/>
                <a:gd name="T30" fmla="*/ 41 w 586"/>
                <a:gd name="T31" fmla="*/ 376 h 495"/>
                <a:gd name="T32" fmla="*/ 13 w 586"/>
                <a:gd name="T33" fmla="*/ 317 h 495"/>
                <a:gd name="T34" fmla="*/ 7 w 586"/>
                <a:gd name="T35" fmla="*/ 273 h 495"/>
                <a:gd name="T36" fmla="*/ 19 w 586"/>
                <a:gd name="T37" fmla="*/ 210 h 495"/>
                <a:gd name="T38" fmla="*/ 56 w 586"/>
                <a:gd name="T39" fmla="*/ 154 h 495"/>
                <a:gd name="T40" fmla="*/ 111 w 586"/>
                <a:gd name="T41" fmla="*/ 108 h 495"/>
                <a:gd name="T42" fmla="*/ 182 w 586"/>
                <a:gd name="T43" fmla="*/ 76 h 495"/>
                <a:gd name="T44" fmla="*/ 264 w 586"/>
                <a:gd name="T45" fmla="*/ 61 h 495"/>
                <a:gd name="T46" fmla="*/ 321 w 586"/>
                <a:gd name="T47" fmla="*/ 61 h 495"/>
                <a:gd name="T48" fmla="*/ 343 w 586"/>
                <a:gd name="T49" fmla="*/ 61 h 495"/>
                <a:gd name="T50" fmla="*/ 340 w 586"/>
                <a:gd name="T51" fmla="*/ 56 h 495"/>
                <a:gd name="T52" fmla="*/ 293 w 586"/>
                <a:gd name="T53" fmla="*/ 53 h 495"/>
                <a:gd name="T54" fmla="*/ 235 w 586"/>
                <a:gd name="T55" fmla="*/ 58 h 495"/>
                <a:gd name="T56" fmla="*/ 154 w 586"/>
                <a:gd name="T57" fmla="*/ 80 h 495"/>
                <a:gd name="T58" fmla="*/ 86 w 586"/>
                <a:gd name="T59" fmla="*/ 118 h 495"/>
                <a:gd name="T60" fmla="*/ 36 w 586"/>
                <a:gd name="T61" fmla="*/ 168 h 495"/>
                <a:gd name="T62" fmla="*/ 7 w 586"/>
                <a:gd name="T63" fmla="*/ 230 h 495"/>
                <a:gd name="T64" fmla="*/ 0 w 586"/>
                <a:gd name="T65" fmla="*/ 273 h 495"/>
                <a:gd name="T66" fmla="*/ 14 w 586"/>
                <a:gd name="T67" fmla="*/ 340 h 495"/>
                <a:gd name="T68" fmla="*/ 50 w 586"/>
                <a:gd name="T69" fmla="*/ 398 h 495"/>
                <a:gd name="T70" fmla="*/ 107 w 586"/>
                <a:gd name="T71" fmla="*/ 444 h 495"/>
                <a:gd name="T72" fmla="*/ 180 w 586"/>
                <a:gd name="T73" fmla="*/ 478 h 495"/>
                <a:gd name="T74" fmla="*/ 264 w 586"/>
                <a:gd name="T75" fmla="*/ 494 h 495"/>
                <a:gd name="T76" fmla="*/ 323 w 586"/>
                <a:gd name="T77" fmla="*/ 494 h 495"/>
                <a:gd name="T78" fmla="*/ 408 w 586"/>
                <a:gd name="T79" fmla="*/ 478 h 495"/>
                <a:gd name="T80" fmla="*/ 479 w 586"/>
                <a:gd name="T81" fmla="*/ 444 h 495"/>
                <a:gd name="T82" fmla="*/ 537 w 586"/>
                <a:gd name="T83" fmla="*/ 398 h 495"/>
                <a:gd name="T84" fmla="*/ 574 w 586"/>
                <a:gd name="T85" fmla="*/ 340 h 495"/>
                <a:gd name="T86" fmla="*/ 586 w 586"/>
                <a:gd name="T87" fmla="*/ 273 h 495"/>
                <a:gd name="T88" fmla="*/ 585 w 586"/>
                <a:gd name="T89" fmla="*/ 249 h 495"/>
                <a:gd name="T90" fmla="*/ 562 w 586"/>
                <a:gd name="T91" fmla="*/ 182 h 495"/>
                <a:gd name="T92" fmla="*/ 520 w 586"/>
                <a:gd name="T93" fmla="*/ 134 h 495"/>
                <a:gd name="T94" fmla="*/ 475 w 586"/>
                <a:gd name="T95" fmla="*/ 101 h 495"/>
                <a:gd name="T96" fmla="*/ 424 w 586"/>
                <a:gd name="T97" fmla="*/ 76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6" h="495">
                  <a:moveTo>
                    <a:pt x="442" y="13"/>
                  </a:moveTo>
                  <a:lnTo>
                    <a:pt x="417" y="73"/>
                  </a:lnTo>
                  <a:lnTo>
                    <a:pt x="416" y="80"/>
                  </a:lnTo>
                  <a:lnTo>
                    <a:pt x="422" y="81"/>
                  </a:lnTo>
                  <a:lnTo>
                    <a:pt x="422" y="81"/>
                  </a:lnTo>
                  <a:lnTo>
                    <a:pt x="430" y="84"/>
                  </a:lnTo>
                  <a:lnTo>
                    <a:pt x="447" y="92"/>
                  </a:lnTo>
                  <a:lnTo>
                    <a:pt x="473" y="106"/>
                  </a:lnTo>
                  <a:lnTo>
                    <a:pt x="487" y="115"/>
                  </a:lnTo>
                  <a:lnTo>
                    <a:pt x="501" y="126"/>
                  </a:lnTo>
                  <a:lnTo>
                    <a:pt x="517" y="139"/>
                  </a:lnTo>
                  <a:lnTo>
                    <a:pt x="531" y="153"/>
                  </a:lnTo>
                  <a:lnTo>
                    <a:pt x="545" y="170"/>
                  </a:lnTo>
                  <a:lnTo>
                    <a:pt x="555" y="187"/>
                  </a:lnTo>
                  <a:lnTo>
                    <a:pt x="566" y="205"/>
                  </a:lnTo>
                  <a:lnTo>
                    <a:pt x="574" y="227"/>
                  </a:lnTo>
                  <a:lnTo>
                    <a:pt x="579" y="249"/>
                  </a:lnTo>
                  <a:lnTo>
                    <a:pt x="580" y="273"/>
                  </a:lnTo>
                  <a:lnTo>
                    <a:pt x="580" y="273"/>
                  </a:lnTo>
                  <a:lnTo>
                    <a:pt x="580" y="292"/>
                  </a:lnTo>
                  <a:lnTo>
                    <a:pt x="577" y="309"/>
                  </a:lnTo>
                  <a:lnTo>
                    <a:pt x="572" y="325"/>
                  </a:lnTo>
                  <a:lnTo>
                    <a:pt x="566" y="342"/>
                  </a:lnTo>
                  <a:lnTo>
                    <a:pt x="559" y="357"/>
                  </a:lnTo>
                  <a:lnTo>
                    <a:pt x="549" y="373"/>
                  </a:lnTo>
                  <a:lnTo>
                    <a:pt x="537" y="388"/>
                  </a:lnTo>
                  <a:lnTo>
                    <a:pt x="524" y="402"/>
                  </a:lnTo>
                  <a:lnTo>
                    <a:pt x="524" y="402"/>
                  </a:lnTo>
                  <a:lnTo>
                    <a:pt x="503" y="421"/>
                  </a:lnTo>
                  <a:lnTo>
                    <a:pt x="478" y="439"/>
                  </a:lnTo>
                  <a:lnTo>
                    <a:pt x="452" y="453"/>
                  </a:lnTo>
                  <a:lnTo>
                    <a:pt x="422" y="466"/>
                  </a:lnTo>
                  <a:lnTo>
                    <a:pt x="393" y="475"/>
                  </a:lnTo>
                  <a:lnTo>
                    <a:pt x="360" y="483"/>
                  </a:lnTo>
                  <a:lnTo>
                    <a:pt x="328" y="488"/>
                  </a:lnTo>
                  <a:lnTo>
                    <a:pt x="293" y="489"/>
                  </a:lnTo>
                  <a:lnTo>
                    <a:pt x="293" y="489"/>
                  </a:lnTo>
                  <a:lnTo>
                    <a:pt x="264" y="488"/>
                  </a:lnTo>
                  <a:lnTo>
                    <a:pt x="236" y="484"/>
                  </a:lnTo>
                  <a:lnTo>
                    <a:pt x="208" y="480"/>
                  </a:lnTo>
                  <a:lnTo>
                    <a:pt x="182" y="472"/>
                  </a:lnTo>
                  <a:lnTo>
                    <a:pt x="157" y="463"/>
                  </a:lnTo>
                  <a:lnTo>
                    <a:pt x="134" y="452"/>
                  </a:lnTo>
                  <a:lnTo>
                    <a:pt x="111" y="439"/>
                  </a:lnTo>
                  <a:lnTo>
                    <a:pt x="90" y="425"/>
                  </a:lnTo>
                  <a:lnTo>
                    <a:pt x="72" y="410"/>
                  </a:lnTo>
                  <a:lnTo>
                    <a:pt x="56" y="394"/>
                  </a:lnTo>
                  <a:lnTo>
                    <a:pt x="41" y="376"/>
                  </a:lnTo>
                  <a:lnTo>
                    <a:pt x="30" y="357"/>
                  </a:lnTo>
                  <a:lnTo>
                    <a:pt x="19" y="337"/>
                  </a:lnTo>
                  <a:lnTo>
                    <a:pt x="13" y="317"/>
                  </a:lnTo>
                  <a:lnTo>
                    <a:pt x="8" y="295"/>
                  </a:lnTo>
                  <a:lnTo>
                    <a:pt x="7" y="273"/>
                  </a:lnTo>
                  <a:lnTo>
                    <a:pt x="7" y="273"/>
                  </a:lnTo>
                  <a:lnTo>
                    <a:pt x="8" y="252"/>
                  </a:lnTo>
                  <a:lnTo>
                    <a:pt x="13" y="230"/>
                  </a:lnTo>
                  <a:lnTo>
                    <a:pt x="19" y="210"/>
                  </a:lnTo>
                  <a:lnTo>
                    <a:pt x="30" y="190"/>
                  </a:lnTo>
                  <a:lnTo>
                    <a:pt x="41" y="171"/>
                  </a:lnTo>
                  <a:lnTo>
                    <a:pt x="56" y="154"/>
                  </a:lnTo>
                  <a:lnTo>
                    <a:pt x="72" y="137"/>
                  </a:lnTo>
                  <a:lnTo>
                    <a:pt x="90" y="121"/>
                  </a:lnTo>
                  <a:lnTo>
                    <a:pt x="111" y="108"/>
                  </a:lnTo>
                  <a:lnTo>
                    <a:pt x="134" y="97"/>
                  </a:lnTo>
                  <a:lnTo>
                    <a:pt x="157" y="86"/>
                  </a:lnTo>
                  <a:lnTo>
                    <a:pt x="182" y="76"/>
                  </a:lnTo>
                  <a:lnTo>
                    <a:pt x="208" y="69"/>
                  </a:lnTo>
                  <a:lnTo>
                    <a:pt x="236" y="64"/>
                  </a:lnTo>
                  <a:lnTo>
                    <a:pt x="264" y="61"/>
                  </a:lnTo>
                  <a:lnTo>
                    <a:pt x="293" y="59"/>
                  </a:lnTo>
                  <a:lnTo>
                    <a:pt x="293" y="59"/>
                  </a:lnTo>
                  <a:lnTo>
                    <a:pt x="321" y="61"/>
                  </a:lnTo>
                  <a:lnTo>
                    <a:pt x="338" y="63"/>
                  </a:lnTo>
                  <a:lnTo>
                    <a:pt x="342" y="63"/>
                  </a:lnTo>
                  <a:lnTo>
                    <a:pt x="343" y="61"/>
                  </a:lnTo>
                  <a:lnTo>
                    <a:pt x="442" y="13"/>
                  </a:lnTo>
                  <a:close/>
                  <a:moveTo>
                    <a:pt x="453" y="0"/>
                  </a:moveTo>
                  <a:lnTo>
                    <a:pt x="340" y="56"/>
                  </a:lnTo>
                  <a:lnTo>
                    <a:pt x="340" y="56"/>
                  </a:lnTo>
                  <a:lnTo>
                    <a:pt x="323" y="55"/>
                  </a:lnTo>
                  <a:lnTo>
                    <a:pt x="293" y="53"/>
                  </a:lnTo>
                  <a:lnTo>
                    <a:pt x="293" y="53"/>
                  </a:lnTo>
                  <a:lnTo>
                    <a:pt x="264" y="55"/>
                  </a:lnTo>
                  <a:lnTo>
                    <a:pt x="235" y="58"/>
                  </a:lnTo>
                  <a:lnTo>
                    <a:pt x="207" y="63"/>
                  </a:lnTo>
                  <a:lnTo>
                    <a:pt x="180" y="70"/>
                  </a:lnTo>
                  <a:lnTo>
                    <a:pt x="154" y="80"/>
                  </a:lnTo>
                  <a:lnTo>
                    <a:pt x="129" y="90"/>
                  </a:lnTo>
                  <a:lnTo>
                    <a:pt x="107" y="103"/>
                  </a:lnTo>
                  <a:lnTo>
                    <a:pt x="86" y="118"/>
                  </a:lnTo>
                  <a:lnTo>
                    <a:pt x="67" y="134"/>
                  </a:lnTo>
                  <a:lnTo>
                    <a:pt x="50" y="151"/>
                  </a:lnTo>
                  <a:lnTo>
                    <a:pt x="36" y="168"/>
                  </a:lnTo>
                  <a:lnTo>
                    <a:pt x="24" y="188"/>
                  </a:lnTo>
                  <a:lnTo>
                    <a:pt x="14" y="208"/>
                  </a:lnTo>
                  <a:lnTo>
                    <a:pt x="7" y="230"/>
                  </a:lnTo>
                  <a:lnTo>
                    <a:pt x="2" y="252"/>
                  </a:lnTo>
                  <a:lnTo>
                    <a:pt x="0" y="273"/>
                  </a:lnTo>
                  <a:lnTo>
                    <a:pt x="0" y="273"/>
                  </a:lnTo>
                  <a:lnTo>
                    <a:pt x="2" y="297"/>
                  </a:lnTo>
                  <a:lnTo>
                    <a:pt x="7" y="318"/>
                  </a:lnTo>
                  <a:lnTo>
                    <a:pt x="14" y="340"/>
                  </a:lnTo>
                  <a:lnTo>
                    <a:pt x="24" y="360"/>
                  </a:lnTo>
                  <a:lnTo>
                    <a:pt x="36" y="379"/>
                  </a:lnTo>
                  <a:lnTo>
                    <a:pt x="50" y="398"/>
                  </a:lnTo>
                  <a:lnTo>
                    <a:pt x="67" y="415"/>
                  </a:lnTo>
                  <a:lnTo>
                    <a:pt x="86" y="430"/>
                  </a:lnTo>
                  <a:lnTo>
                    <a:pt x="107" y="444"/>
                  </a:lnTo>
                  <a:lnTo>
                    <a:pt x="129" y="458"/>
                  </a:lnTo>
                  <a:lnTo>
                    <a:pt x="154" y="469"/>
                  </a:lnTo>
                  <a:lnTo>
                    <a:pt x="180" y="478"/>
                  </a:lnTo>
                  <a:lnTo>
                    <a:pt x="207" y="484"/>
                  </a:lnTo>
                  <a:lnTo>
                    <a:pt x="235" y="491"/>
                  </a:lnTo>
                  <a:lnTo>
                    <a:pt x="264" y="494"/>
                  </a:lnTo>
                  <a:lnTo>
                    <a:pt x="293" y="495"/>
                  </a:lnTo>
                  <a:lnTo>
                    <a:pt x="293" y="495"/>
                  </a:lnTo>
                  <a:lnTo>
                    <a:pt x="323" y="494"/>
                  </a:lnTo>
                  <a:lnTo>
                    <a:pt x="352" y="491"/>
                  </a:lnTo>
                  <a:lnTo>
                    <a:pt x="380" y="484"/>
                  </a:lnTo>
                  <a:lnTo>
                    <a:pt x="408" y="478"/>
                  </a:lnTo>
                  <a:lnTo>
                    <a:pt x="433" y="469"/>
                  </a:lnTo>
                  <a:lnTo>
                    <a:pt x="458" y="458"/>
                  </a:lnTo>
                  <a:lnTo>
                    <a:pt x="479" y="444"/>
                  </a:lnTo>
                  <a:lnTo>
                    <a:pt x="501" y="430"/>
                  </a:lnTo>
                  <a:lnTo>
                    <a:pt x="520" y="415"/>
                  </a:lnTo>
                  <a:lnTo>
                    <a:pt x="537" y="398"/>
                  </a:lnTo>
                  <a:lnTo>
                    <a:pt x="552" y="379"/>
                  </a:lnTo>
                  <a:lnTo>
                    <a:pt x="563" y="360"/>
                  </a:lnTo>
                  <a:lnTo>
                    <a:pt x="574" y="340"/>
                  </a:lnTo>
                  <a:lnTo>
                    <a:pt x="580" y="318"/>
                  </a:lnTo>
                  <a:lnTo>
                    <a:pt x="585" y="297"/>
                  </a:lnTo>
                  <a:lnTo>
                    <a:pt x="586" y="273"/>
                  </a:lnTo>
                  <a:lnTo>
                    <a:pt x="586" y="273"/>
                  </a:lnTo>
                  <a:lnTo>
                    <a:pt x="586" y="261"/>
                  </a:lnTo>
                  <a:lnTo>
                    <a:pt x="585" y="249"/>
                  </a:lnTo>
                  <a:lnTo>
                    <a:pt x="580" y="224"/>
                  </a:lnTo>
                  <a:lnTo>
                    <a:pt x="571" y="202"/>
                  </a:lnTo>
                  <a:lnTo>
                    <a:pt x="562" y="182"/>
                  </a:lnTo>
                  <a:lnTo>
                    <a:pt x="549" y="165"/>
                  </a:lnTo>
                  <a:lnTo>
                    <a:pt x="535" y="148"/>
                  </a:lnTo>
                  <a:lnTo>
                    <a:pt x="520" y="134"/>
                  </a:lnTo>
                  <a:lnTo>
                    <a:pt x="506" y="121"/>
                  </a:lnTo>
                  <a:lnTo>
                    <a:pt x="490" y="111"/>
                  </a:lnTo>
                  <a:lnTo>
                    <a:pt x="475" y="101"/>
                  </a:lnTo>
                  <a:lnTo>
                    <a:pt x="450" y="87"/>
                  </a:lnTo>
                  <a:lnTo>
                    <a:pt x="431" y="78"/>
                  </a:lnTo>
                  <a:lnTo>
                    <a:pt x="424" y="76"/>
                  </a:lnTo>
                  <a:lnTo>
                    <a:pt x="4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5" name="Freeform 142">
              <a:extLst>
                <a:ext uri="{FF2B5EF4-FFF2-40B4-BE49-F238E27FC236}">
                  <a16:creationId xmlns:a16="http://schemas.microsoft.com/office/drawing/2014/main" id="{B9B04C2C-EBF9-4A5D-8770-9C1BDF3EAC0E}"/>
                </a:ext>
              </a:extLst>
            </p:cNvPr>
            <p:cNvSpPr>
              <a:spLocks/>
            </p:cNvSpPr>
            <p:nvPr/>
          </p:nvSpPr>
          <p:spPr bwMode="auto">
            <a:xfrm>
              <a:off x="7523035" y="3013764"/>
              <a:ext cx="616937" cy="512499"/>
            </a:xfrm>
            <a:custGeom>
              <a:avLst/>
              <a:gdLst>
                <a:gd name="T0" fmla="*/ 410 w 573"/>
                <a:gd name="T1" fmla="*/ 60 h 476"/>
                <a:gd name="T2" fmla="*/ 415 w 573"/>
                <a:gd name="T3" fmla="*/ 68 h 476"/>
                <a:gd name="T4" fmla="*/ 423 w 573"/>
                <a:gd name="T5" fmla="*/ 71 h 476"/>
                <a:gd name="T6" fmla="*/ 466 w 573"/>
                <a:gd name="T7" fmla="*/ 93 h 476"/>
                <a:gd name="T8" fmla="*/ 494 w 573"/>
                <a:gd name="T9" fmla="*/ 113 h 476"/>
                <a:gd name="T10" fmla="*/ 524 w 573"/>
                <a:gd name="T11" fmla="*/ 140 h 476"/>
                <a:gd name="T12" fmla="*/ 548 w 573"/>
                <a:gd name="T13" fmla="*/ 174 h 476"/>
                <a:gd name="T14" fmla="*/ 567 w 573"/>
                <a:gd name="T15" fmla="*/ 214 h 476"/>
                <a:gd name="T16" fmla="*/ 573 w 573"/>
                <a:gd name="T17" fmla="*/ 260 h 476"/>
                <a:gd name="T18" fmla="*/ 573 w 573"/>
                <a:gd name="T19" fmla="*/ 279 h 476"/>
                <a:gd name="T20" fmla="*/ 565 w 573"/>
                <a:gd name="T21" fmla="*/ 312 h 476"/>
                <a:gd name="T22" fmla="*/ 552 w 573"/>
                <a:gd name="T23" fmla="*/ 344 h 476"/>
                <a:gd name="T24" fmla="*/ 530 w 573"/>
                <a:gd name="T25" fmla="*/ 375 h 476"/>
                <a:gd name="T26" fmla="*/ 517 w 573"/>
                <a:gd name="T27" fmla="*/ 389 h 476"/>
                <a:gd name="T28" fmla="*/ 471 w 573"/>
                <a:gd name="T29" fmla="*/ 426 h 476"/>
                <a:gd name="T30" fmla="*/ 415 w 573"/>
                <a:gd name="T31" fmla="*/ 453 h 476"/>
                <a:gd name="T32" fmla="*/ 353 w 573"/>
                <a:gd name="T33" fmla="*/ 470 h 476"/>
                <a:gd name="T34" fmla="*/ 286 w 573"/>
                <a:gd name="T35" fmla="*/ 476 h 476"/>
                <a:gd name="T36" fmla="*/ 257 w 573"/>
                <a:gd name="T37" fmla="*/ 475 h 476"/>
                <a:gd name="T38" fmla="*/ 201 w 573"/>
                <a:gd name="T39" fmla="*/ 467 h 476"/>
                <a:gd name="T40" fmla="*/ 150 w 573"/>
                <a:gd name="T41" fmla="*/ 450 h 476"/>
                <a:gd name="T42" fmla="*/ 104 w 573"/>
                <a:gd name="T43" fmla="*/ 426 h 476"/>
                <a:gd name="T44" fmla="*/ 65 w 573"/>
                <a:gd name="T45" fmla="*/ 397 h 476"/>
                <a:gd name="T46" fmla="*/ 34 w 573"/>
                <a:gd name="T47" fmla="*/ 363 h 476"/>
                <a:gd name="T48" fmla="*/ 12 w 573"/>
                <a:gd name="T49" fmla="*/ 324 h 476"/>
                <a:gd name="T50" fmla="*/ 1 w 573"/>
                <a:gd name="T51" fmla="*/ 282 h 476"/>
                <a:gd name="T52" fmla="*/ 0 w 573"/>
                <a:gd name="T53" fmla="*/ 260 h 476"/>
                <a:gd name="T54" fmla="*/ 6 w 573"/>
                <a:gd name="T55" fmla="*/ 217 h 476"/>
                <a:gd name="T56" fmla="*/ 23 w 573"/>
                <a:gd name="T57" fmla="*/ 177 h 476"/>
                <a:gd name="T58" fmla="*/ 49 w 573"/>
                <a:gd name="T59" fmla="*/ 141 h 476"/>
                <a:gd name="T60" fmla="*/ 83 w 573"/>
                <a:gd name="T61" fmla="*/ 108 h 476"/>
                <a:gd name="T62" fmla="*/ 127 w 573"/>
                <a:gd name="T63" fmla="*/ 84 h 476"/>
                <a:gd name="T64" fmla="*/ 175 w 573"/>
                <a:gd name="T65" fmla="*/ 63 h 476"/>
                <a:gd name="T66" fmla="*/ 229 w 573"/>
                <a:gd name="T67" fmla="*/ 51 h 476"/>
                <a:gd name="T68" fmla="*/ 286 w 573"/>
                <a:gd name="T69" fmla="*/ 46 h 476"/>
                <a:gd name="T70" fmla="*/ 314 w 573"/>
                <a:gd name="T71" fmla="*/ 48 h 476"/>
                <a:gd name="T72" fmla="*/ 335 w 573"/>
                <a:gd name="T73" fmla="*/ 50 h 476"/>
                <a:gd name="T74" fmla="*/ 435 w 573"/>
                <a:gd name="T75"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3" h="476">
                  <a:moveTo>
                    <a:pt x="435" y="0"/>
                  </a:moveTo>
                  <a:lnTo>
                    <a:pt x="410" y="60"/>
                  </a:lnTo>
                  <a:lnTo>
                    <a:pt x="409" y="67"/>
                  </a:lnTo>
                  <a:lnTo>
                    <a:pt x="415" y="68"/>
                  </a:lnTo>
                  <a:lnTo>
                    <a:pt x="415" y="68"/>
                  </a:lnTo>
                  <a:lnTo>
                    <a:pt x="423" y="71"/>
                  </a:lnTo>
                  <a:lnTo>
                    <a:pt x="440" y="79"/>
                  </a:lnTo>
                  <a:lnTo>
                    <a:pt x="466" y="93"/>
                  </a:lnTo>
                  <a:lnTo>
                    <a:pt x="480" y="102"/>
                  </a:lnTo>
                  <a:lnTo>
                    <a:pt x="494" y="113"/>
                  </a:lnTo>
                  <a:lnTo>
                    <a:pt x="510" y="126"/>
                  </a:lnTo>
                  <a:lnTo>
                    <a:pt x="524" y="140"/>
                  </a:lnTo>
                  <a:lnTo>
                    <a:pt x="538" y="157"/>
                  </a:lnTo>
                  <a:lnTo>
                    <a:pt x="548" y="174"/>
                  </a:lnTo>
                  <a:lnTo>
                    <a:pt x="559" y="192"/>
                  </a:lnTo>
                  <a:lnTo>
                    <a:pt x="567" y="214"/>
                  </a:lnTo>
                  <a:lnTo>
                    <a:pt x="572" y="236"/>
                  </a:lnTo>
                  <a:lnTo>
                    <a:pt x="573" y="260"/>
                  </a:lnTo>
                  <a:lnTo>
                    <a:pt x="573" y="260"/>
                  </a:lnTo>
                  <a:lnTo>
                    <a:pt x="573" y="279"/>
                  </a:lnTo>
                  <a:lnTo>
                    <a:pt x="570" y="296"/>
                  </a:lnTo>
                  <a:lnTo>
                    <a:pt x="565" y="312"/>
                  </a:lnTo>
                  <a:lnTo>
                    <a:pt x="559" y="329"/>
                  </a:lnTo>
                  <a:lnTo>
                    <a:pt x="552" y="344"/>
                  </a:lnTo>
                  <a:lnTo>
                    <a:pt x="542" y="360"/>
                  </a:lnTo>
                  <a:lnTo>
                    <a:pt x="530" y="375"/>
                  </a:lnTo>
                  <a:lnTo>
                    <a:pt x="517" y="389"/>
                  </a:lnTo>
                  <a:lnTo>
                    <a:pt x="517" y="389"/>
                  </a:lnTo>
                  <a:lnTo>
                    <a:pt x="496" y="408"/>
                  </a:lnTo>
                  <a:lnTo>
                    <a:pt x="471" y="426"/>
                  </a:lnTo>
                  <a:lnTo>
                    <a:pt x="445" y="440"/>
                  </a:lnTo>
                  <a:lnTo>
                    <a:pt x="415" y="453"/>
                  </a:lnTo>
                  <a:lnTo>
                    <a:pt x="386" y="462"/>
                  </a:lnTo>
                  <a:lnTo>
                    <a:pt x="353" y="470"/>
                  </a:lnTo>
                  <a:lnTo>
                    <a:pt x="321" y="475"/>
                  </a:lnTo>
                  <a:lnTo>
                    <a:pt x="286" y="476"/>
                  </a:lnTo>
                  <a:lnTo>
                    <a:pt x="286" y="476"/>
                  </a:lnTo>
                  <a:lnTo>
                    <a:pt x="257" y="475"/>
                  </a:lnTo>
                  <a:lnTo>
                    <a:pt x="229" y="471"/>
                  </a:lnTo>
                  <a:lnTo>
                    <a:pt x="201" y="467"/>
                  </a:lnTo>
                  <a:lnTo>
                    <a:pt x="175" y="459"/>
                  </a:lnTo>
                  <a:lnTo>
                    <a:pt x="150" y="450"/>
                  </a:lnTo>
                  <a:lnTo>
                    <a:pt x="127" y="439"/>
                  </a:lnTo>
                  <a:lnTo>
                    <a:pt x="104" y="426"/>
                  </a:lnTo>
                  <a:lnTo>
                    <a:pt x="83" y="412"/>
                  </a:lnTo>
                  <a:lnTo>
                    <a:pt x="65" y="397"/>
                  </a:lnTo>
                  <a:lnTo>
                    <a:pt x="49" y="381"/>
                  </a:lnTo>
                  <a:lnTo>
                    <a:pt x="34" y="363"/>
                  </a:lnTo>
                  <a:lnTo>
                    <a:pt x="23" y="344"/>
                  </a:lnTo>
                  <a:lnTo>
                    <a:pt x="12" y="324"/>
                  </a:lnTo>
                  <a:lnTo>
                    <a:pt x="6" y="304"/>
                  </a:lnTo>
                  <a:lnTo>
                    <a:pt x="1" y="282"/>
                  </a:lnTo>
                  <a:lnTo>
                    <a:pt x="0" y="260"/>
                  </a:lnTo>
                  <a:lnTo>
                    <a:pt x="0" y="260"/>
                  </a:lnTo>
                  <a:lnTo>
                    <a:pt x="1" y="239"/>
                  </a:lnTo>
                  <a:lnTo>
                    <a:pt x="6" y="217"/>
                  </a:lnTo>
                  <a:lnTo>
                    <a:pt x="12" y="197"/>
                  </a:lnTo>
                  <a:lnTo>
                    <a:pt x="23" y="177"/>
                  </a:lnTo>
                  <a:lnTo>
                    <a:pt x="34" y="158"/>
                  </a:lnTo>
                  <a:lnTo>
                    <a:pt x="49" y="141"/>
                  </a:lnTo>
                  <a:lnTo>
                    <a:pt x="65" y="124"/>
                  </a:lnTo>
                  <a:lnTo>
                    <a:pt x="83" y="108"/>
                  </a:lnTo>
                  <a:lnTo>
                    <a:pt x="104" y="95"/>
                  </a:lnTo>
                  <a:lnTo>
                    <a:pt x="127" y="84"/>
                  </a:lnTo>
                  <a:lnTo>
                    <a:pt x="150" y="73"/>
                  </a:lnTo>
                  <a:lnTo>
                    <a:pt x="175" y="63"/>
                  </a:lnTo>
                  <a:lnTo>
                    <a:pt x="201" y="56"/>
                  </a:lnTo>
                  <a:lnTo>
                    <a:pt x="229" y="51"/>
                  </a:lnTo>
                  <a:lnTo>
                    <a:pt x="257" y="48"/>
                  </a:lnTo>
                  <a:lnTo>
                    <a:pt x="286" y="46"/>
                  </a:lnTo>
                  <a:lnTo>
                    <a:pt x="286" y="46"/>
                  </a:lnTo>
                  <a:lnTo>
                    <a:pt x="314" y="48"/>
                  </a:lnTo>
                  <a:lnTo>
                    <a:pt x="331" y="50"/>
                  </a:lnTo>
                  <a:lnTo>
                    <a:pt x="335" y="50"/>
                  </a:lnTo>
                  <a:lnTo>
                    <a:pt x="336" y="48"/>
                  </a:lnTo>
                  <a:lnTo>
                    <a:pt x="4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6" name="Freeform 143">
              <a:extLst>
                <a:ext uri="{FF2B5EF4-FFF2-40B4-BE49-F238E27FC236}">
                  <a16:creationId xmlns:a16="http://schemas.microsoft.com/office/drawing/2014/main" id="{7051A5A2-FF61-4E01-8055-C4BE57E9D5C6}"/>
                </a:ext>
              </a:extLst>
            </p:cNvPr>
            <p:cNvSpPr>
              <a:spLocks/>
            </p:cNvSpPr>
            <p:nvPr/>
          </p:nvSpPr>
          <p:spPr bwMode="auto">
            <a:xfrm>
              <a:off x="7515498" y="2999767"/>
              <a:ext cx="630933" cy="532955"/>
            </a:xfrm>
            <a:custGeom>
              <a:avLst/>
              <a:gdLst>
                <a:gd name="T0" fmla="*/ 340 w 586"/>
                <a:gd name="T1" fmla="*/ 56 h 495"/>
                <a:gd name="T2" fmla="*/ 323 w 586"/>
                <a:gd name="T3" fmla="*/ 55 h 495"/>
                <a:gd name="T4" fmla="*/ 293 w 586"/>
                <a:gd name="T5" fmla="*/ 53 h 495"/>
                <a:gd name="T6" fmla="*/ 235 w 586"/>
                <a:gd name="T7" fmla="*/ 58 h 495"/>
                <a:gd name="T8" fmla="*/ 180 w 586"/>
                <a:gd name="T9" fmla="*/ 70 h 495"/>
                <a:gd name="T10" fmla="*/ 129 w 586"/>
                <a:gd name="T11" fmla="*/ 90 h 495"/>
                <a:gd name="T12" fmla="*/ 86 w 586"/>
                <a:gd name="T13" fmla="*/ 118 h 495"/>
                <a:gd name="T14" fmla="*/ 50 w 586"/>
                <a:gd name="T15" fmla="*/ 151 h 495"/>
                <a:gd name="T16" fmla="*/ 24 w 586"/>
                <a:gd name="T17" fmla="*/ 188 h 495"/>
                <a:gd name="T18" fmla="*/ 7 w 586"/>
                <a:gd name="T19" fmla="*/ 230 h 495"/>
                <a:gd name="T20" fmla="*/ 0 w 586"/>
                <a:gd name="T21" fmla="*/ 273 h 495"/>
                <a:gd name="T22" fmla="*/ 2 w 586"/>
                <a:gd name="T23" fmla="*/ 297 h 495"/>
                <a:gd name="T24" fmla="*/ 14 w 586"/>
                <a:gd name="T25" fmla="*/ 340 h 495"/>
                <a:gd name="T26" fmla="*/ 36 w 586"/>
                <a:gd name="T27" fmla="*/ 379 h 495"/>
                <a:gd name="T28" fmla="*/ 67 w 586"/>
                <a:gd name="T29" fmla="*/ 415 h 495"/>
                <a:gd name="T30" fmla="*/ 107 w 586"/>
                <a:gd name="T31" fmla="*/ 444 h 495"/>
                <a:gd name="T32" fmla="*/ 154 w 586"/>
                <a:gd name="T33" fmla="*/ 469 h 495"/>
                <a:gd name="T34" fmla="*/ 207 w 586"/>
                <a:gd name="T35" fmla="*/ 484 h 495"/>
                <a:gd name="T36" fmla="*/ 264 w 586"/>
                <a:gd name="T37" fmla="*/ 494 h 495"/>
                <a:gd name="T38" fmla="*/ 293 w 586"/>
                <a:gd name="T39" fmla="*/ 495 h 495"/>
                <a:gd name="T40" fmla="*/ 352 w 586"/>
                <a:gd name="T41" fmla="*/ 491 h 495"/>
                <a:gd name="T42" fmla="*/ 408 w 586"/>
                <a:gd name="T43" fmla="*/ 478 h 495"/>
                <a:gd name="T44" fmla="*/ 458 w 586"/>
                <a:gd name="T45" fmla="*/ 458 h 495"/>
                <a:gd name="T46" fmla="*/ 501 w 586"/>
                <a:gd name="T47" fmla="*/ 430 h 495"/>
                <a:gd name="T48" fmla="*/ 537 w 586"/>
                <a:gd name="T49" fmla="*/ 398 h 495"/>
                <a:gd name="T50" fmla="*/ 563 w 586"/>
                <a:gd name="T51" fmla="*/ 360 h 495"/>
                <a:gd name="T52" fmla="*/ 580 w 586"/>
                <a:gd name="T53" fmla="*/ 318 h 495"/>
                <a:gd name="T54" fmla="*/ 586 w 586"/>
                <a:gd name="T55" fmla="*/ 273 h 495"/>
                <a:gd name="T56" fmla="*/ 586 w 586"/>
                <a:gd name="T57" fmla="*/ 261 h 495"/>
                <a:gd name="T58" fmla="*/ 580 w 586"/>
                <a:gd name="T59" fmla="*/ 224 h 495"/>
                <a:gd name="T60" fmla="*/ 562 w 586"/>
                <a:gd name="T61" fmla="*/ 182 h 495"/>
                <a:gd name="T62" fmla="*/ 535 w 586"/>
                <a:gd name="T63" fmla="*/ 148 h 495"/>
                <a:gd name="T64" fmla="*/ 506 w 586"/>
                <a:gd name="T65" fmla="*/ 121 h 495"/>
                <a:gd name="T66" fmla="*/ 475 w 586"/>
                <a:gd name="T67" fmla="*/ 101 h 495"/>
                <a:gd name="T68" fmla="*/ 431 w 586"/>
                <a:gd name="T69" fmla="*/ 78 h 495"/>
                <a:gd name="T70" fmla="*/ 453 w 586"/>
                <a:gd name="T71"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6" h="495">
                  <a:moveTo>
                    <a:pt x="453" y="0"/>
                  </a:moveTo>
                  <a:lnTo>
                    <a:pt x="340" y="56"/>
                  </a:lnTo>
                  <a:lnTo>
                    <a:pt x="340" y="56"/>
                  </a:lnTo>
                  <a:lnTo>
                    <a:pt x="323" y="55"/>
                  </a:lnTo>
                  <a:lnTo>
                    <a:pt x="293" y="53"/>
                  </a:lnTo>
                  <a:lnTo>
                    <a:pt x="293" y="53"/>
                  </a:lnTo>
                  <a:lnTo>
                    <a:pt x="264" y="55"/>
                  </a:lnTo>
                  <a:lnTo>
                    <a:pt x="235" y="58"/>
                  </a:lnTo>
                  <a:lnTo>
                    <a:pt x="207" y="63"/>
                  </a:lnTo>
                  <a:lnTo>
                    <a:pt x="180" y="70"/>
                  </a:lnTo>
                  <a:lnTo>
                    <a:pt x="154" y="80"/>
                  </a:lnTo>
                  <a:lnTo>
                    <a:pt x="129" y="90"/>
                  </a:lnTo>
                  <a:lnTo>
                    <a:pt x="107" y="103"/>
                  </a:lnTo>
                  <a:lnTo>
                    <a:pt x="86" y="118"/>
                  </a:lnTo>
                  <a:lnTo>
                    <a:pt x="67" y="134"/>
                  </a:lnTo>
                  <a:lnTo>
                    <a:pt x="50" y="151"/>
                  </a:lnTo>
                  <a:lnTo>
                    <a:pt x="36" y="168"/>
                  </a:lnTo>
                  <a:lnTo>
                    <a:pt x="24" y="188"/>
                  </a:lnTo>
                  <a:lnTo>
                    <a:pt x="14" y="208"/>
                  </a:lnTo>
                  <a:lnTo>
                    <a:pt x="7" y="230"/>
                  </a:lnTo>
                  <a:lnTo>
                    <a:pt x="2" y="252"/>
                  </a:lnTo>
                  <a:lnTo>
                    <a:pt x="0" y="273"/>
                  </a:lnTo>
                  <a:lnTo>
                    <a:pt x="0" y="273"/>
                  </a:lnTo>
                  <a:lnTo>
                    <a:pt x="2" y="297"/>
                  </a:lnTo>
                  <a:lnTo>
                    <a:pt x="7" y="318"/>
                  </a:lnTo>
                  <a:lnTo>
                    <a:pt x="14" y="340"/>
                  </a:lnTo>
                  <a:lnTo>
                    <a:pt x="24" y="360"/>
                  </a:lnTo>
                  <a:lnTo>
                    <a:pt x="36" y="379"/>
                  </a:lnTo>
                  <a:lnTo>
                    <a:pt x="50" y="398"/>
                  </a:lnTo>
                  <a:lnTo>
                    <a:pt x="67" y="415"/>
                  </a:lnTo>
                  <a:lnTo>
                    <a:pt x="86" y="430"/>
                  </a:lnTo>
                  <a:lnTo>
                    <a:pt x="107" y="444"/>
                  </a:lnTo>
                  <a:lnTo>
                    <a:pt x="129" y="458"/>
                  </a:lnTo>
                  <a:lnTo>
                    <a:pt x="154" y="469"/>
                  </a:lnTo>
                  <a:lnTo>
                    <a:pt x="180" y="478"/>
                  </a:lnTo>
                  <a:lnTo>
                    <a:pt x="207" y="484"/>
                  </a:lnTo>
                  <a:lnTo>
                    <a:pt x="235" y="491"/>
                  </a:lnTo>
                  <a:lnTo>
                    <a:pt x="264" y="494"/>
                  </a:lnTo>
                  <a:lnTo>
                    <a:pt x="293" y="495"/>
                  </a:lnTo>
                  <a:lnTo>
                    <a:pt x="293" y="495"/>
                  </a:lnTo>
                  <a:lnTo>
                    <a:pt x="323" y="494"/>
                  </a:lnTo>
                  <a:lnTo>
                    <a:pt x="352" y="491"/>
                  </a:lnTo>
                  <a:lnTo>
                    <a:pt x="380" y="484"/>
                  </a:lnTo>
                  <a:lnTo>
                    <a:pt x="408" y="478"/>
                  </a:lnTo>
                  <a:lnTo>
                    <a:pt x="433" y="469"/>
                  </a:lnTo>
                  <a:lnTo>
                    <a:pt x="458" y="458"/>
                  </a:lnTo>
                  <a:lnTo>
                    <a:pt x="479" y="444"/>
                  </a:lnTo>
                  <a:lnTo>
                    <a:pt x="501" y="430"/>
                  </a:lnTo>
                  <a:lnTo>
                    <a:pt x="520" y="415"/>
                  </a:lnTo>
                  <a:lnTo>
                    <a:pt x="537" y="398"/>
                  </a:lnTo>
                  <a:lnTo>
                    <a:pt x="552" y="379"/>
                  </a:lnTo>
                  <a:lnTo>
                    <a:pt x="563" y="360"/>
                  </a:lnTo>
                  <a:lnTo>
                    <a:pt x="574" y="340"/>
                  </a:lnTo>
                  <a:lnTo>
                    <a:pt x="580" y="318"/>
                  </a:lnTo>
                  <a:lnTo>
                    <a:pt x="585" y="297"/>
                  </a:lnTo>
                  <a:lnTo>
                    <a:pt x="586" y="273"/>
                  </a:lnTo>
                  <a:lnTo>
                    <a:pt x="586" y="273"/>
                  </a:lnTo>
                  <a:lnTo>
                    <a:pt x="586" y="261"/>
                  </a:lnTo>
                  <a:lnTo>
                    <a:pt x="585" y="249"/>
                  </a:lnTo>
                  <a:lnTo>
                    <a:pt x="580" y="224"/>
                  </a:lnTo>
                  <a:lnTo>
                    <a:pt x="571" y="202"/>
                  </a:lnTo>
                  <a:lnTo>
                    <a:pt x="562" y="182"/>
                  </a:lnTo>
                  <a:lnTo>
                    <a:pt x="549" y="165"/>
                  </a:lnTo>
                  <a:lnTo>
                    <a:pt x="535" y="148"/>
                  </a:lnTo>
                  <a:lnTo>
                    <a:pt x="520" y="134"/>
                  </a:lnTo>
                  <a:lnTo>
                    <a:pt x="506" y="121"/>
                  </a:lnTo>
                  <a:lnTo>
                    <a:pt x="490" y="111"/>
                  </a:lnTo>
                  <a:lnTo>
                    <a:pt x="475" y="101"/>
                  </a:lnTo>
                  <a:lnTo>
                    <a:pt x="450" y="87"/>
                  </a:lnTo>
                  <a:lnTo>
                    <a:pt x="431" y="78"/>
                  </a:lnTo>
                  <a:lnTo>
                    <a:pt x="424" y="76"/>
                  </a:lnTo>
                  <a:lnTo>
                    <a:pt x="4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 name="Freeform 144">
              <a:extLst>
                <a:ext uri="{FF2B5EF4-FFF2-40B4-BE49-F238E27FC236}">
                  <a16:creationId xmlns:a16="http://schemas.microsoft.com/office/drawing/2014/main" id="{ECFA8519-6A8A-430E-807C-3CA2EA752549}"/>
                </a:ext>
              </a:extLst>
            </p:cNvPr>
            <p:cNvSpPr>
              <a:spLocks/>
            </p:cNvSpPr>
            <p:nvPr/>
          </p:nvSpPr>
          <p:spPr bwMode="auto">
            <a:xfrm>
              <a:off x="7875108" y="3331384"/>
              <a:ext cx="43067" cy="40914"/>
            </a:xfrm>
            <a:custGeom>
              <a:avLst/>
              <a:gdLst>
                <a:gd name="T0" fmla="*/ 0 w 40"/>
                <a:gd name="T1" fmla="*/ 18 h 38"/>
                <a:gd name="T2" fmla="*/ 0 w 40"/>
                <a:gd name="T3" fmla="*/ 18 h 38"/>
                <a:gd name="T4" fmla="*/ 1 w 40"/>
                <a:gd name="T5" fmla="*/ 10 h 38"/>
                <a:gd name="T6" fmla="*/ 4 w 40"/>
                <a:gd name="T7" fmla="*/ 4 h 38"/>
                <a:gd name="T8" fmla="*/ 11 w 40"/>
                <a:gd name="T9" fmla="*/ 1 h 38"/>
                <a:gd name="T10" fmla="*/ 20 w 40"/>
                <a:gd name="T11" fmla="*/ 0 h 38"/>
                <a:gd name="T12" fmla="*/ 20 w 40"/>
                <a:gd name="T13" fmla="*/ 0 h 38"/>
                <a:gd name="T14" fmla="*/ 28 w 40"/>
                <a:gd name="T15" fmla="*/ 1 h 38"/>
                <a:gd name="T16" fmla="*/ 34 w 40"/>
                <a:gd name="T17" fmla="*/ 4 h 38"/>
                <a:gd name="T18" fmla="*/ 39 w 40"/>
                <a:gd name="T19" fmla="*/ 10 h 38"/>
                <a:gd name="T20" fmla="*/ 40 w 40"/>
                <a:gd name="T21" fmla="*/ 18 h 38"/>
                <a:gd name="T22" fmla="*/ 40 w 40"/>
                <a:gd name="T23" fmla="*/ 18 h 38"/>
                <a:gd name="T24" fmla="*/ 39 w 40"/>
                <a:gd name="T25" fmla="*/ 26 h 38"/>
                <a:gd name="T26" fmla="*/ 34 w 40"/>
                <a:gd name="T27" fmla="*/ 32 h 38"/>
                <a:gd name="T28" fmla="*/ 28 w 40"/>
                <a:gd name="T29" fmla="*/ 37 h 38"/>
                <a:gd name="T30" fmla="*/ 20 w 40"/>
                <a:gd name="T31" fmla="*/ 38 h 38"/>
                <a:gd name="T32" fmla="*/ 20 w 40"/>
                <a:gd name="T33" fmla="*/ 38 h 38"/>
                <a:gd name="T34" fmla="*/ 11 w 40"/>
                <a:gd name="T35" fmla="*/ 37 h 38"/>
                <a:gd name="T36" fmla="*/ 4 w 40"/>
                <a:gd name="T37" fmla="*/ 32 h 38"/>
                <a:gd name="T38" fmla="*/ 1 w 40"/>
                <a:gd name="T39" fmla="*/ 26 h 38"/>
                <a:gd name="T40" fmla="*/ 0 w 40"/>
                <a:gd name="T41" fmla="*/ 18 h 38"/>
                <a:gd name="T42" fmla="*/ 0 w 40"/>
                <a:gd name="T43"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38">
                  <a:moveTo>
                    <a:pt x="0" y="18"/>
                  </a:moveTo>
                  <a:lnTo>
                    <a:pt x="0" y="18"/>
                  </a:lnTo>
                  <a:lnTo>
                    <a:pt x="1" y="10"/>
                  </a:lnTo>
                  <a:lnTo>
                    <a:pt x="4" y="4"/>
                  </a:lnTo>
                  <a:lnTo>
                    <a:pt x="11" y="1"/>
                  </a:lnTo>
                  <a:lnTo>
                    <a:pt x="20" y="0"/>
                  </a:lnTo>
                  <a:lnTo>
                    <a:pt x="20" y="0"/>
                  </a:lnTo>
                  <a:lnTo>
                    <a:pt x="28" y="1"/>
                  </a:lnTo>
                  <a:lnTo>
                    <a:pt x="34" y="4"/>
                  </a:lnTo>
                  <a:lnTo>
                    <a:pt x="39" y="10"/>
                  </a:lnTo>
                  <a:lnTo>
                    <a:pt x="40" y="18"/>
                  </a:lnTo>
                  <a:lnTo>
                    <a:pt x="40" y="18"/>
                  </a:lnTo>
                  <a:lnTo>
                    <a:pt x="39" y="26"/>
                  </a:lnTo>
                  <a:lnTo>
                    <a:pt x="34" y="32"/>
                  </a:lnTo>
                  <a:lnTo>
                    <a:pt x="28" y="37"/>
                  </a:lnTo>
                  <a:lnTo>
                    <a:pt x="20" y="38"/>
                  </a:lnTo>
                  <a:lnTo>
                    <a:pt x="20" y="38"/>
                  </a:lnTo>
                  <a:lnTo>
                    <a:pt x="11" y="37"/>
                  </a:lnTo>
                  <a:lnTo>
                    <a:pt x="4" y="32"/>
                  </a:lnTo>
                  <a:lnTo>
                    <a:pt x="1" y="26"/>
                  </a:lnTo>
                  <a:lnTo>
                    <a:pt x="0" y="18"/>
                  </a:lnTo>
                  <a:lnTo>
                    <a:pt x="0" y="1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 name="Freeform 145">
              <a:extLst>
                <a:ext uri="{FF2B5EF4-FFF2-40B4-BE49-F238E27FC236}">
                  <a16:creationId xmlns:a16="http://schemas.microsoft.com/office/drawing/2014/main" id="{1DBD06ED-DA26-4648-998D-5A2F37C16BDB}"/>
                </a:ext>
              </a:extLst>
            </p:cNvPr>
            <p:cNvSpPr>
              <a:spLocks/>
            </p:cNvSpPr>
            <p:nvPr/>
          </p:nvSpPr>
          <p:spPr bwMode="auto">
            <a:xfrm>
              <a:off x="7805125" y="3331384"/>
              <a:ext cx="43067" cy="40914"/>
            </a:xfrm>
            <a:custGeom>
              <a:avLst/>
              <a:gdLst>
                <a:gd name="T0" fmla="*/ 0 w 40"/>
                <a:gd name="T1" fmla="*/ 18 h 38"/>
                <a:gd name="T2" fmla="*/ 0 w 40"/>
                <a:gd name="T3" fmla="*/ 18 h 38"/>
                <a:gd name="T4" fmla="*/ 1 w 40"/>
                <a:gd name="T5" fmla="*/ 10 h 38"/>
                <a:gd name="T6" fmla="*/ 6 w 40"/>
                <a:gd name="T7" fmla="*/ 4 h 38"/>
                <a:gd name="T8" fmla="*/ 12 w 40"/>
                <a:gd name="T9" fmla="*/ 1 h 38"/>
                <a:gd name="T10" fmla="*/ 20 w 40"/>
                <a:gd name="T11" fmla="*/ 0 h 38"/>
                <a:gd name="T12" fmla="*/ 20 w 40"/>
                <a:gd name="T13" fmla="*/ 0 h 38"/>
                <a:gd name="T14" fmla="*/ 28 w 40"/>
                <a:gd name="T15" fmla="*/ 1 h 38"/>
                <a:gd name="T16" fmla="*/ 34 w 40"/>
                <a:gd name="T17" fmla="*/ 4 h 38"/>
                <a:gd name="T18" fmla="*/ 38 w 40"/>
                <a:gd name="T19" fmla="*/ 10 h 38"/>
                <a:gd name="T20" fmla="*/ 40 w 40"/>
                <a:gd name="T21" fmla="*/ 18 h 38"/>
                <a:gd name="T22" fmla="*/ 40 w 40"/>
                <a:gd name="T23" fmla="*/ 18 h 38"/>
                <a:gd name="T24" fmla="*/ 38 w 40"/>
                <a:gd name="T25" fmla="*/ 26 h 38"/>
                <a:gd name="T26" fmla="*/ 34 w 40"/>
                <a:gd name="T27" fmla="*/ 32 h 38"/>
                <a:gd name="T28" fmla="*/ 28 w 40"/>
                <a:gd name="T29" fmla="*/ 37 h 38"/>
                <a:gd name="T30" fmla="*/ 20 w 40"/>
                <a:gd name="T31" fmla="*/ 38 h 38"/>
                <a:gd name="T32" fmla="*/ 20 w 40"/>
                <a:gd name="T33" fmla="*/ 38 h 38"/>
                <a:gd name="T34" fmla="*/ 12 w 40"/>
                <a:gd name="T35" fmla="*/ 37 h 38"/>
                <a:gd name="T36" fmla="*/ 6 w 40"/>
                <a:gd name="T37" fmla="*/ 32 h 38"/>
                <a:gd name="T38" fmla="*/ 1 w 40"/>
                <a:gd name="T39" fmla="*/ 26 h 38"/>
                <a:gd name="T40" fmla="*/ 0 w 40"/>
                <a:gd name="T41" fmla="*/ 18 h 38"/>
                <a:gd name="T42" fmla="*/ 0 w 40"/>
                <a:gd name="T43"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38">
                  <a:moveTo>
                    <a:pt x="0" y="18"/>
                  </a:moveTo>
                  <a:lnTo>
                    <a:pt x="0" y="18"/>
                  </a:lnTo>
                  <a:lnTo>
                    <a:pt x="1" y="10"/>
                  </a:lnTo>
                  <a:lnTo>
                    <a:pt x="6" y="4"/>
                  </a:lnTo>
                  <a:lnTo>
                    <a:pt x="12" y="1"/>
                  </a:lnTo>
                  <a:lnTo>
                    <a:pt x="20" y="0"/>
                  </a:lnTo>
                  <a:lnTo>
                    <a:pt x="20" y="0"/>
                  </a:lnTo>
                  <a:lnTo>
                    <a:pt x="28" y="1"/>
                  </a:lnTo>
                  <a:lnTo>
                    <a:pt x="34" y="4"/>
                  </a:lnTo>
                  <a:lnTo>
                    <a:pt x="38" y="10"/>
                  </a:lnTo>
                  <a:lnTo>
                    <a:pt x="40" y="18"/>
                  </a:lnTo>
                  <a:lnTo>
                    <a:pt x="40" y="18"/>
                  </a:lnTo>
                  <a:lnTo>
                    <a:pt x="38" y="26"/>
                  </a:lnTo>
                  <a:lnTo>
                    <a:pt x="34" y="32"/>
                  </a:lnTo>
                  <a:lnTo>
                    <a:pt x="28" y="37"/>
                  </a:lnTo>
                  <a:lnTo>
                    <a:pt x="20" y="38"/>
                  </a:lnTo>
                  <a:lnTo>
                    <a:pt x="20" y="38"/>
                  </a:lnTo>
                  <a:lnTo>
                    <a:pt x="12" y="37"/>
                  </a:lnTo>
                  <a:lnTo>
                    <a:pt x="6" y="32"/>
                  </a:lnTo>
                  <a:lnTo>
                    <a:pt x="1" y="26"/>
                  </a:lnTo>
                  <a:lnTo>
                    <a:pt x="0" y="18"/>
                  </a:lnTo>
                  <a:lnTo>
                    <a:pt x="0" y="1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 name="Freeform 146">
              <a:extLst>
                <a:ext uri="{FF2B5EF4-FFF2-40B4-BE49-F238E27FC236}">
                  <a16:creationId xmlns:a16="http://schemas.microsoft.com/office/drawing/2014/main" id="{719C86B2-6963-47D8-A404-1152B6D3328A}"/>
                </a:ext>
              </a:extLst>
            </p:cNvPr>
            <p:cNvSpPr>
              <a:spLocks/>
            </p:cNvSpPr>
            <p:nvPr/>
          </p:nvSpPr>
          <p:spPr bwMode="auto">
            <a:xfrm>
              <a:off x="7735140" y="3331384"/>
              <a:ext cx="43067" cy="40914"/>
            </a:xfrm>
            <a:custGeom>
              <a:avLst/>
              <a:gdLst>
                <a:gd name="T0" fmla="*/ 0 w 40"/>
                <a:gd name="T1" fmla="*/ 18 h 38"/>
                <a:gd name="T2" fmla="*/ 0 w 40"/>
                <a:gd name="T3" fmla="*/ 18 h 38"/>
                <a:gd name="T4" fmla="*/ 1 w 40"/>
                <a:gd name="T5" fmla="*/ 10 h 38"/>
                <a:gd name="T6" fmla="*/ 6 w 40"/>
                <a:gd name="T7" fmla="*/ 4 h 38"/>
                <a:gd name="T8" fmla="*/ 12 w 40"/>
                <a:gd name="T9" fmla="*/ 1 h 38"/>
                <a:gd name="T10" fmla="*/ 20 w 40"/>
                <a:gd name="T11" fmla="*/ 0 h 38"/>
                <a:gd name="T12" fmla="*/ 20 w 40"/>
                <a:gd name="T13" fmla="*/ 0 h 38"/>
                <a:gd name="T14" fmla="*/ 27 w 40"/>
                <a:gd name="T15" fmla="*/ 1 h 38"/>
                <a:gd name="T16" fmla="*/ 34 w 40"/>
                <a:gd name="T17" fmla="*/ 4 h 38"/>
                <a:gd name="T18" fmla="*/ 38 w 40"/>
                <a:gd name="T19" fmla="*/ 10 h 38"/>
                <a:gd name="T20" fmla="*/ 40 w 40"/>
                <a:gd name="T21" fmla="*/ 18 h 38"/>
                <a:gd name="T22" fmla="*/ 40 w 40"/>
                <a:gd name="T23" fmla="*/ 18 h 38"/>
                <a:gd name="T24" fmla="*/ 38 w 40"/>
                <a:gd name="T25" fmla="*/ 26 h 38"/>
                <a:gd name="T26" fmla="*/ 34 w 40"/>
                <a:gd name="T27" fmla="*/ 32 h 38"/>
                <a:gd name="T28" fmla="*/ 27 w 40"/>
                <a:gd name="T29" fmla="*/ 37 h 38"/>
                <a:gd name="T30" fmla="*/ 20 w 40"/>
                <a:gd name="T31" fmla="*/ 38 h 38"/>
                <a:gd name="T32" fmla="*/ 20 w 40"/>
                <a:gd name="T33" fmla="*/ 38 h 38"/>
                <a:gd name="T34" fmla="*/ 12 w 40"/>
                <a:gd name="T35" fmla="*/ 37 h 38"/>
                <a:gd name="T36" fmla="*/ 6 w 40"/>
                <a:gd name="T37" fmla="*/ 32 h 38"/>
                <a:gd name="T38" fmla="*/ 1 w 40"/>
                <a:gd name="T39" fmla="*/ 26 h 38"/>
                <a:gd name="T40" fmla="*/ 0 w 40"/>
                <a:gd name="T41" fmla="*/ 18 h 38"/>
                <a:gd name="T42" fmla="*/ 0 w 40"/>
                <a:gd name="T43"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38">
                  <a:moveTo>
                    <a:pt x="0" y="18"/>
                  </a:moveTo>
                  <a:lnTo>
                    <a:pt x="0" y="18"/>
                  </a:lnTo>
                  <a:lnTo>
                    <a:pt x="1" y="10"/>
                  </a:lnTo>
                  <a:lnTo>
                    <a:pt x="6" y="4"/>
                  </a:lnTo>
                  <a:lnTo>
                    <a:pt x="12" y="1"/>
                  </a:lnTo>
                  <a:lnTo>
                    <a:pt x="20" y="0"/>
                  </a:lnTo>
                  <a:lnTo>
                    <a:pt x="20" y="0"/>
                  </a:lnTo>
                  <a:lnTo>
                    <a:pt x="27" y="1"/>
                  </a:lnTo>
                  <a:lnTo>
                    <a:pt x="34" y="4"/>
                  </a:lnTo>
                  <a:lnTo>
                    <a:pt x="38" y="10"/>
                  </a:lnTo>
                  <a:lnTo>
                    <a:pt x="40" y="18"/>
                  </a:lnTo>
                  <a:lnTo>
                    <a:pt x="40" y="18"/>
                  </a:lnTo>
                  <a:lnTo>
                    <a:pt x="38" y="26"/>
                  </a:lnTo>
                  <a:lnTo>
                    <a:pt x="34" y="32"/>
                  </a:lnTo>
                  <a:lnTo>
                    <a:pt x="27" y="37"/>
                  </a:lnTo>
                  <a:lnTo>
                    <a:pt x="20" y="38"/>
                  </a:lnTo>
                  <a:lnTo>
                    <a:pt x="20" y="38"/>
                  </a:lnTo>
                  <a:lnTo>
                    <a:pt x="12" y="37"/>
                  </a:lnTo>
                  <a:lnTo>
                    <a:pt x="6" y="32"/>
                  </a:lnTo>
                  <a:lnTo>
                    <a:pt x="1" y="26"/>
                  </a:lnTo>
                  <a:lnTo>
                    <a:pt x="0" y="18"/>
                  </a:lnTo>
                  <a:lnTo>
                    <a:pt x="0" y="1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 name="Freeform 147">
              <a:extLst>
                <a:ext uri="{FF2B5EF4-FFF2-40B4-BE49-F238E27FC236}">
                  <a16:creationId xmlns:a16="http://schemas.microsoft.com/office/drawing/2014/main" id="{59E40B2A-1497-4357-8F8E-B54C18B2AF33}"/>
                </a:ext>
              </a:extLst>
            </p:cNvPr>
            <p:cNvSpPr>
              <a:spLocks/>
            </p:cNvSpPr>
            <p:nvPr/>
          </p:nvSpPr>
          <p:spPr bwMode="auto">
            <a:xfrm>
              <a:off x="8473742" y="1650690"/>
              <a:ext cx="622320" cy="536186"/>
            </a:xfrm>
            <a:custGeom>
              <a:avLst/>
              <a:gdLst>
                <a:gd name="T0" fmla="*/ 160 w 578"/>
                <a:gd name="T1" fmla="*/ 425 h 498"/>
                <a:gd name="T2" fmla="*/ 152 w 578"/>
                <a:gd name="T3" fmla="*/ 422 h 498"/>
                <a:gd name="T4" fmla="*/ 109 w 578"/>
                <a:gd name="T5" fmla="*/ 399 h 498"/>
                <a:gd name="T6" fmla="*/ 79 w 578"/>
                <a:gd name="T7" fmla="*/ 379 h 498"/>
                <a:gd name="T8" fmla="*/ 50 w 578"/>
                <a:gd name="T9" fmla="*/ 351 h 498"/>
                <a:gd name="T10" fmla="*/ 25 w 578"/>
                <a:gd name="T11" fmla="*/ 317 h 498"/>
                <a:gd name="T12" fmla="*/ 6 w 578"/>
                <a:gd name="T13" fmla="*/ 275 h 498"/>
                <a:gd name="T14" fmla="*/ 0 w 578"/>
                <a:gd name="T15" fmla="*/ 225 h 498"/>
                <a:gd name="T16" fmla="*/ 0 w 578"/>
                <a:gd name="T17" fmla="*/ 207 h 498"/>
                <a:gd name="T18" fmla="*/ 8 w 578"/>
                <a:gd name="T19" fmla="*/ 169 h 498"/>
                <a:gd name="T20" fmla="*/ 23 w 578"/>
                <a:gd name="T21" fmla="*/ 135 h 498"/>
                <a:gd name="T22" fmla="*/ 45 w 578"/>
                <a:gd name="T23" fmla="*/ 103 h 498"/>
                <a:gd name="T24" fmla="*/ 59 w 578"/>
                <a:gd name="T25" fmla="*/ 87 h 498"/>
                <a:gd name="T26" fmla="*/ 106 w 578"/>
                <a:gd name="T27" fmla="*/ 50 h 498"/>
                <a:gd name="T28" fmla="*/ 161 w 578"/>
                <a:gd name="T29" fmla="*/ 23 h 498"/>
                <a:gd name="T30" fmla="*/ 222 w 578"/>
                <a:gd name="T31" fmla="*/ 6 h 498"/>
                <a:gd name="T32" fmla="*/ 289 w 578"/>
                <a:gd name="T33" fmla="*/ 0 h 498"/>
                <a:gd name="T34" fmla="*/ 318 w 578"/>
                <a:gd name="T35" fmla="*/ 2 h 498"/>
                <a:gd name="T36" fmla="*/ 375 w 578"/>
                <a:gd name="T37" fmla="*/ 10 h 498"/>
                <a:gd name="T38" fmla="*/ 426 w 578"/>
                <a:gd name="T39" fmla="*/ 27 h 498"/>
                <a:gd name="T40" fmla="*/ 473 w 578"/>
                <a:gd name="T41" fmla="*/ 51 h 498"/>
                <a:gd name="T42" fmla="*/ 512 w 578"/>
                <a:gd name="T43" fmla="*/ 82 h 498"/>
                <a:gd name="T44" fmla="*/ 543 w 578"/>
                <a:gd name="T45" fmla="*/ 118 h 498"/>
                <a:gd name="T46" fmla="*/ 564 w 578"/>
                <a:gd name="T47" fmla="*/ 158 h 498"/>
                <a:gd name="T48" fmla="*/ 577 w 578"/>
                <a:gd name="T49" fmla="*/ 202 h 498"/>
                <a:gd name="T50" fmla="*/ 578 w 578"/>
                <a:gd name="T51" fmla="*/ 225 h 498"/>
                <a:gd name="T52" fmla="*/ 572 w 578"/>
                <a:gd name="T53" fmla="*/ 270 h 498"/>
                <a:gd name="T54" fmla="*/ 555 w 578"/>
                <a:gd name="T55" fmla="*/ 312 h 498"/>
                <a:gd name="T56" fmla="*/ 529 w 578"/>
                <a:gd name="T57" fmla="*/ 349 h 498"/>
                <a:gd name="T58" fmla="*/ 493 w 578"/>
                <a:gd name="T59" fmla="*/ 383 h 498"/>
                <a:gd name="T60" fmla="*/ 450 w 578"/>
                <a:gd name="T61" fmla="*/ 410 h 498"/>
                <a:gd name="T62" fmla="*/ 402 w 578"/>
                <a:gd name="T63" fmla="*/ 431 h 498"/>
                <a:gd name="T64" fmla="*/ 347 w 578"/>
                <a:gd name="T65" fmla="*/ 444 h 498"/>
                <a:gd name="T66" fmla="*/ 289 w 578"/>
                <a:gd name="T67" fmla="*/ 448 h 498"/>
                <a:gd name="T68" fmla="*/ 261 w 578"/>
                <a:gd name="T69" fmla="*/ 447 h 498"/>
                <a:gd name="T70" fmla="*/ 242 w 578"/>
                <a:gd name="T71" fmla="*/ 445 h 498"/>
                <a:gd name="T72" fmla="*/ 163 w 578"/>
                <a:gd name="T73" fmla="*/ 42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8" h="498">
                  <a:moveTo>
                    <a:pt x="163" y="427"/>
                  </a:moveTo>
                  <a:lnTo>
                    <a:pt x="160" y="425"/>
                  </a:lnTo>
                  <a:lnTo>
                    <a:pt x="160" y="425"/>
                  </a:lnTo>
                  <a:lnTo>
                    <a:pt x="152" y="422"/>
                  </a:lnTo>
                  <a:lnTo>
                    <a:pt x="134" y="414"/>
                  </a:lnTo>
                  <a:lnTo>
                    <a:pt x="109" y="399"/>
                  </a:lnTo>
                  <a:lnTo>
                    <a:pt x="95" y="390"/>
                  </a:lnTo>
                  <a:lnTo>
                    <a:pt x="79" y="379"/>
                  </a:lnTo>
                  <a:lnTo>
                    <a:pt x="64" y="365"/>
                  </a:lnTo>
                  <a:lnTo>
                    <a:pt x="50" y="351"/>
                  </a:lnTo>
                  <a:lnTo>
                    <a:pt x="36" y="334"/>
                  </a:lnTo>
                  <a:lnTo>
                    <a:pt x="25" y="317"/>
                  </a:lnTo>
                  <a:lnTo>
                    <a:pt x="14" y="296"/>
                  </a:lnTo>
                  <a:lnTo>
                    <a:pt x="6" y="275"/>
                  </a:lnTo>
                  <a:lnTo>
                    <a:pt x="2" y="250"/>
                  </a:lnTo>
                  <a:lnTo>
                    <a:pt x="0" y="225"/>
                  </a:lnTo>
                  <a:lnTo>
                    <a:pt x="0" y="225"/>
                  </a:lnTo>
                  <a:lnTo>
                    <a:pt x="0" y="207"/>
                  </a:lnTo>
                  <a:lnTo>
                    <a:pt x="3" y="188"/>
                  </a:lnTo>
                  <a:lnTo>
                    <a:pt x="8" y="169"/>
                  </a:lnTo>
                  <a:lnTo>
                    <a:pt x="14" y="152"/>
                  </a:lnTo>
                  <a:lnTo>
                    <a:pt x="23" y="135"/>
                  </a:lnTo>
                  <a:lnTo>
                    <a:pt x="34" y="118"/>
                  </a:lnTo>
                  <a:lnTo>
                    <a:pt x="45" y="103"/>
                  </a:lnTo>
                  <a:lnTo>
                    <a:pt x="59" y="87"/>
                  </a:lnTo>
                  <a:lnTo>
                    <a:pt x="59" y="87"/>
                  </a:lnTo>
                  <a:lnTo>
                    <a:pt x="82" y="68"/>
                  </a:lnTo>
                  <a:lnTo>
                    <a:pt x="106" y="50"/>
                  </a:lnTo>
                  <a:lnTo>
                    <a:pt x="132" y="36"/>
                  </a:lnTo>
                  <a:lnTo>
                    <a:pt x="161" y="23"/>
                  </a:lnTo>
                  <a:lnTo>
                    <a:pt x="191" y="13"/>
                  </a:lnTo>
                  <a:lnTo>
                    <a:pt x="222" y="6"/>
                  </a:lnTo>
                  <a:lnTo>
                    <a:pt x="254" y="2"/>
                  </a:lnTo>
                  <a:lnTo>
                    <a:pt x="289" y="0"/>
                  </a:lnTo>
                  <a:lnTo>
                    <a:pt x="289" y="0"/>
                  </a:lnTo>
                  <a:lnTo>
                    <a:pt x="318" y="2"/>
                  </a:lnTo>
                  <a:lnTo>
                    <a:pt x="347" y="5"/>
                  </a:lnTo>
                  <a:lnTo>
                    <a:pt x="375" y="10"/>
                  </a:lnTo>
                  <a:lnTo>
                    <a:pt x="402" y="17"/>
                  </a:lnTo>
                  <a:lnTo>
                    <a:pt x="426" y="27"/>
                  </a:lnTo>
                  <a:lnTo>
                    <a:pt x="450" y="39"/>
                  </a:lnTo>
                  <a:lnTo>
                    <a:pt x="473" y="51"/>
                  </a:lnTo>
                  <a:lnTo>
                    <a:pt x="493" y="65"/>
                  </a:lnTo>
                  <a:lnTo>
                    <a:pt x="512" y="82"/>
                  </a:lnTo>
                  <a:lnTo>
                    <a:pt x="529" y="99"/>
                  </a:lnTo>
                  <a:lnTo>
                    <a:pt x="543" y="118"/>
                  </a:lnTo>
                  <a:lnTo>
                    <a:pt x="555" y="137"/>
                  </a:lnTo>
                  <a:lnTo>
                    <a:pt x="564" y="158"/>
                  </a:lnTo>
                  <a:lnTo>
                    <a:pt x="572" y="179"/>
                  </a:lnTo>
                  <a:lnTo>
                    <a:pt x="577" y="202"/>
                  </a:lnTo>
                  <a:lnTo>
                    <a:pt x="578" y="225"/>
                  </a:lnTo>
                  <a:lnTo>
                    <a:pt x="578" y="225"/>
                  </a:lnTo>
                  <a:lnTo>
                    <a:pt x="577" y="247"/>
                  </a:lnTo>
                  <a:lnTo>
                    <a:pt x="572" y="270"/>
                  </a:lnTo>
                  <a:lnTo>
                    <a:pt x="564" y="290"/>
                  </a:lnTo>
                  <a:lnTo>
                    <a:pt x="555" y="312"/>
                  </a:lnTo>
                  <a:lnTo>
                    <a:pt x="543" y="331"/>
                  </a:lnTo>
                  <a:lnTo>
                    <a:pt x="529" y="349"/>
                  </a:lnTo>
                  <a:lnTo>
                    <a:pt x="512" y="366"/>
                  </a:lnTo>
                  <a:lnTo>
                    <a:pt x="493" y="383"/>
                  </a:lnTo>
                  <a:lnTo>
                    <a:pt x="473" y="397"/>
                  </a:lnTo>
                  <a:lnTo>
                    <a:pt x="450" y="410"/>
                  </a:lnTo>
                  <a:lnTo>
                    <a:pt x="426" y="422"/>
                  </a:lnTo>
                  <a:lnTo>
                    <a:pt x="402" y="431"/>
                  </a:lnTo>
                  <a:lnTo>
                    <a:pt x="375" y="439"/>
                  </a:lnTo>
                  <a:lnTo>
                    <a:pt x="347" y="444"/>
                  </a:lnTo>
                  <a:lnTo>
                    <a:pt x="318" y="447"/>
                  </a:lnTo>
                  <a:lnTo>
                    <a:pt x="289" y="448"/>
                  </a:lnTo>
                  <a:lnTo>
                    <a:pt x="289" y="448"/>
                  </a:lnTo>
                  <a:lnTo>
                    <a:pt x="261" y="447"/>
                  </a:lnTo>
                  <a:lnTo>
                    <a:pt x="244" y="445"/>
                  </a:lnTo>
                  <a:lnTo>
                    <a:pt x="242" y="445"/>
                  </a:lnTo>
                  <a:lnTo>
                    <a:pt x="135" y="498"/>
                  </a:lnTo>
                  <a:lnTo>
                    <a:pt x="163" y="4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 name="Freeform 148">
              <a:extLst>
                <a:ext uri="{FF2B5EF4-FFF2-40B4-BE49-F238E27FC236}">
                  <a16:creationId xmlns:a16="http://schemas.microsoft.com/office/drawing/2014/main" id="{5B9C3050-F69D-45AE-9F30-86A507A8FAF7}"/>
                </a:ext>
              </a:extLst>
            </p:cNvPr>
            <p:cNvSpPr>
              <a:spLocks noEditPoints="1"/>
            </p:cNvSpPr>
            <p:nvPr/>
          </p:nvSpPr>
          <p:spPr bwMode="auto">
            <a:xfrm>
              <a:off x="8470512" y="1647459"/>
              <a:ext cx="628780" cy="548029"/>
            </a:xfrm>
            <a:custGeom>
              <a:avLst/>
              <a:gdLst>
                <a:gd name="T0" fmla="*/ 321 w 584"/>
                <a:gd name="T1" fmla="*/ 8 h 509"/>
                <a:gd name="T2" fmla="*/ 403 w 584"/>
                <a:gd name="T3" fmla="*/ 23 h 509"/>
                <a:gd name="T4" fmla="*/ 473 w 584"/>
                <a:gd name="T5" fmla="*/ 57 h 509"/>
                <a:gd name="T6" fmla="*/ 529 w 584"/>
                <a:gd name="T7" fmla="*/ 104 h 509"/>
                <a:gd name="T8" fmla="*/ 564 w 584"/>
                <a:gd name="T9" fmla="*/ 161 h 509"/>
                <a:gd name="T10" fmla="*/ 578 w 584"/>
                <a:gd name="T11" fmla="*/ 228 h 509"/>
                <a:gd name="T12" fmla="*/ 572 w 584"/>
                <a:gd name="T13" fmla="*/ 272 h 509"/>
                <a:gd name="T14" fmla="*/ 543 w 584"/>
                <a:gd name="T15" fmla="*/ 332 h 509"/>
                <a:gd name="T16" fmla="*/ 495 w 584"/>
                <a:gd name="T17" fmla="*/ 383 h 509"/>
                <a:gd name="T18" fmla="*/ 428 w 584"/>
                <a:gd name="T19" fmla="*/ 422 h 509"/>
                <a:gd name="T20" fmla="*/ 349 w 584"/>
                <a:gd name="T21" fmla="*/ 444 h 509"/>
                <a:gd name="T22" fmla="*/ 292 w 584"/>
                <a:gd name="T23" fmla="*/ 448 h 509"/>
                <a:gd name="T24" fmla="*/ 245 w 584"/>
                <a:gd name="T25" fmla="*/ 445 h 509"/>
                <a:gd name="T26" fmla="*/ 168 w 584"/>
                <a:gd name="T27" fmla="*/ 433 h 509"/>
                <a:gd name="T28" fmla="*/ 164 w 584"/>
                <a:gd name="T29" fmla="*/ 425 h 509"/>
                <a:gd name="T30" fmla="*/ 113 w 584"/>
                <a:gd name="T31" fmla="*/ 400 h 509"/>
                <a:gd name="T32" fmla="*/ 70 w 584"/>
                <a:gd name="T33" fmla="*/ 366 h 509"/>
                <a:gd name="T34" fmla="*/ 30 w 584"/>
                <a:gd name="T35" fmla="*/ 318 h 509"/>
                <a:gd name="T36" fmla="*/ 8 w 584"/>
                <a:gd name="T37" fmla="*/ 253 h 509"/>
                <a:gd name="T38" fmla="*/ 6 w 584"/>
                <a:gd name="T39" fmla="*/ 210 h 509"/>
                <a:gd name="T40" fmla="*/ 20 w 584"/>
                <a:gd name="T41" fmla="*/ 157 h 509"/>
                <a:gd name="T42" fmla="*/ 51 w 584"/>
                <a:gd name="T43" fmla="*/ 107 h 509"/>
                <a:gd name="T44" fmla="*/ 87 w 584"/>
                <a:gd name="T45" fmla="*/ 73 h 509"/>
                <a:gd name="T46" fmla="*/ 164 w 584"/>
                <a:gd name="T47" fmla="*/ 30 h 509"/>
                <a:gd name="T48" fmla="*/ 259 w 584"/>
                <a:gd name="T49" fmla="*/ 8 h 509"/>
                <a:gd name="T50" fmla="*/ 292 w 584"/>
                <a:gd name="T51" fmla="*/ 0 h 509"/>
                <a:gd name="T52" fmla="*/ 205 w 584"/>
                <a:gd name="T53" fmla="*/ 11 h 509"/>
                <a:gd name="T54" fmla="*/ 129 w 584"/>
                <a:gd name="T55" fmla="*/ 39 h 509"/>
                <a:gd name="T56" fmla="*/ 67 w 584"/>
                <a:gd name="T57" fmla="*/ 82 h 509"/>
                <a:gd name="T58" fmla="*/ 22 w 584"/>
                <a:gd name="T59" fmla="*/ 138 h 509"/>
                <a:gd name="T60" fmla="*/ 2 w 584"/>
                <a:gd name="T61" fmla="*/ 205 h 509"/>
                <a:gd name="T62" fmla="*/ 0 w 584"/>
                <a:gd name="T63" fmla="*/ 241 h 509"/>
                <a:gd name="T64" fmla="*/ 14 w 584"/>
                <a:gd name="T65" fmla="*/ 301 h 509"/>
                <a:gd name="T66" fmla="*/ 51 w 584"/>
                <a:gd name="T67" fmla="*/ 357 h 509"/>
                <a:gd name="T68" fmla="*/ 96 w 584"/>
                <a:gd name="T69" fmla="*/ 396 h 509"/>
                <a:gd name="T70" fmla="*/ 155 w 584"/>
                <a:gd name="T71" fmla="*/ 428 h 509"/>
                <a:gd name="T72" fmla="*/ 247 w 584"/>
                <a:gd name="T73" fmla="*/ 451 h 509"/>
                <a:gd name="T74" fmla="*/ 292 w 584"/>
                <a:gd name="T75" fmla="*/ 455 h 509"/>
                <a:gd name="T76" fmla="*/ 350 w 584"/>
                <a:gd name="T77" fmla="*/ 450 h 509"/>
                <a:gd name="T78" fmla="*/ 431 w 584"/>
                <a:gd name="T79" fmla="*/ 427 h 509"/>
                <a:gd name="T80" fmla="*/ 498 w 584"/>
                <a:gd name="T81" fmla="*/ 388 h 509"/>
                <a:gd name="T82" fmla="*/ 549 w 584"/>
                <a:gd name="T83" fmla="*/ 335 h 509"/>
                <a:gd name="T84" fmla="*/ 578 w 584"/>
                <a:gd name="T85" fmla="*/ 273 h 509"/>
                <a:gd name="T86" fmla="*/ 584 w 584"/>
                <a:gd name="T87" fmla="*/ 228 h 509"/>
                <a:gd name="T88" fmla="*/ 571 w 584"/>
                <a:gd name="T89" fmla="*/ 160 h 509"/>
                <a:gd name="T90" fmla="*/ 533 w 584"/>
                <a:gd name="T91" fmla="*/ 101 h 509"/>
                <a:gd name="T92" fmla="*/ 478 w 584"/>
                <a:gd name="T93" fmla="*/ 51 h 509"/>
                <a:gd name="T94" fmla="*/ 405 w 584"/>
                <a:gd name="T95" fmla="*/ 17 h 509"/>
                <a:gd name="T96" fmla="*/ 321 w 584"/>
                <a:gd name="T97" fmla="*/ 2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4" h="509">
                  <a:moveTo>
                    <a:pt x="292" y="6"/>
                  </a:moveTo>
                  <a:lnTo>
                    <a:pt x="292" y="6"/>
                  </a:lnTo>
                  <a:lnTo>
                    <a:pt x="321" y="8"/>
                  </a:lnTo>
                  <a:lnTo>
                    <a:pt x="349" y="11"/>
                  </a:lnTo>
                  <a:lnTo>
                    <a:pt x="377" y="16"/>
                  </a:lnTo>
                  <a:lnTo>
                    <a:pt x="403" y="23"/>
                  </a:lnTo>
                  <a:lnTo>
                    <a:pt x="428" y="33"/>
                  </a:lnTo>
                  <a:lnTo>
                    <a:pt x="451" y="44"/>
                  </a:lnTo>
                  <a:lnTo>
                    <a:pt x="473" y="57"/>
                  </a:lnTo>
                  <a:lnTo>
                    <a:pt x="495" y="71"/>
                  </a:lnTo>
                  <a:lnTo>
                    <a:pt x="512" y="87"/>
                  </a:lnTo>
                  <a:lnTo>
                    <a:pt x="529" y="104"/>
                  </a:lnTo>
                  <a:lnTo>
                    <a:pt x="543" y="123"/>
                  </a:lnTo>
                  <a:lnTo>
                    <a:pt x="555" y="141"/>
                  </a:lnTo>
                  <a:lnTo>
                    <a:pt x="564" y="161"/>
                  </a:lnTo>
                  <a:lnTo>
                    <a:pt x="572" y="183"/>
                  </a:lnTo>
                  <a:lnTo>
                    <a:pt x="577" y="205"/>
                  </a:lnTo>
                  <a:lnTo>
                    <a:pt x="578" y="228"/>
                  </a:lnTo>
                  <a:lnTo>
                    <a:pt x="578" y="228"/>
                  </a:lnTo>
                  <a:lnTo>
                    <a:pt x="577" y="250"/>
                  </a:lnTo>
                  <a:lnTo>
                    <a:pt x="572" y="272"/>
                  </a:lnTo>
                  <a:lnTo>
                    <a:pt x="564" y="293"/>
                  </a:lnTo>
                  <a:lnTo>
                    <a:pt x="555" y="313"/>
                  </a:lnTo>
                  <a:lnTo>
                    <a:pt x="543" y="332"/>
                  </a:lnTo>
                  <a:lnTo>
                    <a:pt x="529" y="351"/>
                  </a:lnTo>
                  <a:lnTo>
                    <a:pt x="512" y="368"/>
                  </a:lnTo>
                  <a:lnTo>
                    <a:pt x="495" y="383"/>
                  </a:lnTo>
                  <a:lnTo>
                    <a:pt x="473" y="397"/>
                  </a:lnTo>
                  <a:lnTo>
                    <a:pt x="451" y="411"/>
                  </a:lnTo>
                  <a:lnTo>
                    <a:pt x="428" y="422"/>
                  </a:lnTo>
                  <a:lnTo>
                    <a:pt x="403" y="431"/>
                  </a:lnTo>
                  <a:lnTo>
                    <a:pt x="377" y="439"/>
                  </a:lnTo>
                  <a:lnTo>
                    <a:pt x="349" y="444"/>
                  </a:lnTo>
                  <a:lnTo>
                    <a:pt x="321" y="447"/>
                  </a:lnTo>
                  <a:lnTo>
                    <a:pt x="292" y="448"/>
                  </a:lnTo>
                  <a:lnTo>
                    <a:pt x="292" y="448"/>
                  </a:lnTo>
                  <a:lnTo>
                    <a:pt x="264" y="447"/>
                  </a:lnTo>
                  <a:lnTo>
                    <a:pt x="247" y="445"/>
                  </a:lnTo>
                  <a:lnTo>
                    <a:pt x="245" y="445"/>
                  </a:lnTo>
                  <a:lnTo>
                    <a:pt x="243" y="447"/>
                  </a:lnTo>
                  <a:lnTo>
                    <a:pt x="144" y="495"/>
                  </a:lnTo>
                  <a:lnTo>
                    <a:pt x="168" y="433"/>
                  </a:lnTo>
                  <a:lnTo>
                    <a:pt x="171" y="427"/>
                  </a:lnTo>
                  <a:lnTo>
                    <a:pt x="164" y="425"/>
                  </a:lnTo>
                  <a:lnTo>
                    <a:pt x="164" y="425"/>
                  </a:lnTo>
                  <a:lnTo>
                    <a:pt x="157" y="422"/>
                  </a:lnTo>
                  <a:lnTo>
                    <a:pt x="138" y="414"/>
                  </a:lnTo>
                  <a:lnTo>
                    <a:pt x="113" y="400"/>
                  </a:lnTo>
                  <a:lnTo>
                    <a:pt x="99" y="389"/>
                  </a:lnTo>
                  <a:lnTo>
                    <a:pt x="84" y="379"/>
                  </a:lnTo>
                  <a:lnTo>
                    <a:pt x="70" y="366"/>
                  </a:lnTo>
                  <a:lnTo>
                    <a:pt x="56" y="352"/>
                  </a:lnTo>
                  <a:lnTo>
                    <a:pt x="42" y="335"/>
                  </a:lnTo>
                  <a:lnTo>
                    <a:pt x="30" y="318"/>
                  </a:lnTo>
                  <a:lnTo>
                    <a:pt x="20" y="298"/>
                  </a:lnTo>
                  <a:lnTo>
                    <a:pt x="13" y="276"/>
                  </a:lnTo>
                  <a:lnTo>
                    <a:pt x="8" y="253"/>
                  </a:lnTo>
                  <a:lnTo>
                    <a:pt x="6" y="227"/>
                  </a:lnTo>
                  <a:lnTo>
                    <a:pt x="6" y="227"/>
                  </a:lnTo>
                  <a:lnTo>
                    <a:pt x="6" y="210"/>
                  </a:lnTo>
                  <a:lnTo>
                    <a:pt x="9" y="191"/>
                  </a:lnTo>
                  <a:lnTo>
                    <a:pt x="14" y="174"/>
                  </a:lnTo>
                  <a:lnTo>
                    <a:pt x="20" y="157"/>
                  </a:lnTo>
                  <a:lnTo>
                    <a:pt x="30" y="140"/>
                  </a:lnTo>
                  <a:lnTo>
                    <a:pt x="39" y="123"/>
                  </a:lnTo>
                  <a:lnTo>
                    <a:pt x="51" y="107"/>
                  </a:lnTo>
                  <a:lnTo>
                    <a:pt x="65" y="93"/>
                  </a:lnTo>
                  <a:lnTo>
                    <a:pt x="65" y="93"/>
                  </a:lnTo>
                  <a:lnTo>
                    <a:pt x="87" y="73"/>
                  </a:lnTo>
                  <a:lnTo>
                    <a:pt x="110" y="56"/>
                  </a:lnTo>
                  <a:lnTo>
                    <a:pt x="137" y="40"/>
                  </a:lnTo>
                  <a:lnTo>
                    <a:pt x="164" y="30"/>
                  </a:lnTo>
                  <a:lnTo>
                    <a:pt x="195" y="19"/>
                  </a:lnTo>
                  <a:lnTo>
                    <a:pt x="226" y="13"/>
                  </a:lnTo>
                  <a:lnTo>
                    <a:pt x="259" y="8"/>
                  </a:lnTo>
                  <a:lnTo>
                    <a:pt x="292" y="6"/>
                  </a:lnTo>
                  <a:close/>
                  <a:moveTo>
                    <a:pt x="292" y="0"/>
                  </a:moveTo>
                  <a:lnTo>
                    <a:pt x="292" y="0"/>
                  </a:lnTo>
                  <a:lnTo>
                    <a:pt x="262" y="2"/>
                  </a:lnTo>
                  <a:lnTo>
                    <a:pt x="233" y="5"/>
                  </a:lnTo>
                  <a:lnTo>
                    <a:pt x="205" y="11"/>
                  </a:lnTo>
                  <a:lnTo>
                    <a:pt x="178" y="17"/>
                  </a:lnTo>
                  <a:lnTo>
                    <a:pt x="152" y="28"/>
                  </a:lnTo>
                  <a:lnTo>
                    <a:pt x="129" y="39"/>
                  </a:lnTo>
                  <a:lnTo>
                    <a:pt x="106" y="51"/>
                  </a:lnTo>
                  <a:lnTo>
                    <a:pt x="85" y="67"/>
                  </a:lnTo>
                  <a:lnTo>
                    <a:pt x="67" y="82"/>
                  </a:lnTo>
                  <a:lnTo>
                    <a:pt x="50" y="101"/>
                  </a:lnTo>
                  <a:lnTo>
                    <a:pt x="34" y="120"/>
                  </a:lnTo>
                  <a:lnTo>
                    <a:pt x="22" y="138"/>
                  </a:lnTo>
                  <a:lnTo>
                    <a:pt x="13" y="160"/>
                  </a:lnTo>
                  <a:lnTo>
                    <a:pt x="5" y="182"/>
                  </a:lnTo>
                  <a:lnTo>
                    <a:pt x="2" y="205"/>
                  </a:lnTo>
                  <a:lnTo>
                    <a:pt x="0" y="228"/>
                  </a:lnTo>
                  <a:lnTo>
                    <a:pt x="0" y="228"/>
                  </a:lnTo>
                  <a:lnTo>
                    <a:pt x="0" y="241"/>
                  </a:lnTo>
                  <a:lnTo>
                    <a:pt x="2" y="254"/>
                  </a:lnTo>
                  <a:lnTo>
                    <a:pt x="6" y="278"/>
                  </a:lnTo>
                  <a:lnTo>
                    <a:pt x="14" y="301"/>
                  </a:lnTo>
                  <a:lnTo>
                    <a:pt x="25" y="321"/>
                  </a:lnTo>
                  <a:lnTo>
                    <a:pt x="37" y="340"/>
                  </a:lnTo>
                  <a:lnTo>
                    <a:pt x="51" y="357"/>
                  </a:lnTo>
                  <a:lnTo>
                    <a:pt x="65" y="371"/>
                  </a:lnTo>
                  <a:lnTo>
                    <a:pt x="81" y="385"/>
                  </a:lnTo>
                  <a:lnTo>
                    <a:pt x="96" y="396"/>
                  </a:lnTo>
                  <a:lnTo>
                    <a:pt x="110" y="405"/>
                  </a:lnTo>
                  <a:lnTo>
                    <a:pt x="137" y="420"/>
                  </a:lnTo>
                  <a:lnTo>
                    <a:pt x="155" y="428"/>
                  </a:lnTo>
                  <a:lnTo>
                    <a:pt x="161" y="431"/>
                  </a:lnTo>
                  <a:lnTo>
                    <a:pt x="132" y="509"/>
                  </a:lnTo>
                  <a:lnTo>
                    <a:pt x="247" y="451"/>
                  </a:lnTo>
                  <a:lnTo>
                    <a:pt x="247" y="451"/>
                  </a:lnTo>
                  <a:lnTo>
                    <a:pt x="264" y="453"/>
                  </a:lnTo>
                  <a:lnTo>
                    <a:pt x="292" y="455"/>
                  </a:lnTo>
                  <a:lnTo>
                    <a:pt x="292" y="455"/>
                  </a:lnTo>
                  <a:lnTo>
                    <a:pt x="321" y="453"/>
                  </a:lnTo>
                  <a:lnTo>
                    <a:pt x="350" y="450"/>
                  </a:lnTo>
                  <a:lnTo>
                    <a:pt x="378" y="444"/>
                  </a:lnTo>
                  <a:lnTo>
                    <a:pt x="405" y="438"/>
                  </a:lnTo>
                  <a:lnTo>
                    <a:pt x="431" y="427"/>
                  </a:lnTo>
                  <a:lnTo>
                    <a:pt x="456" y="416"/>
                  </a:lnTo>
                  <a:lnTo>
                    <a:pt x="478" y="403"/>
                  </a:lnTo>
                  <a:lnTo>
                    <a:pt x="498" y="388"/>
                  </a:lnTo>
                  <a:lnTo>
                    <a:pt x="518" y="372"/>
                  </a:lnTo>
                  <a:lnTo>
                    <a:pt x="533" y="354"/>
                  </a:lnTo>
                  <a:lnTo>
                    <a:pt x="549" y="335"/>
                  </a:lnTo>
                  <a:lnTo>
                    <a:pt x="561" y="317"/>
                  </a:lnTo>
                  <a:lnTo>
                    <a:pt x="571" y="295"/>
                  </a:lnTo>
                  <a:lnTo>
                    <a:pt x="578" y="273"/>
                  </a:lnTo>
                  <a:lnTo>
                    <a:pt x="583" y="250"/>
                  </a:lnTo>
                  <a:lnTo>
                    <a:pt x="584" y="228"/>
                  </a:lnTo>
                  <a:lnTo>
                    <a:pt x="584" y="228"/>
                  </a:lnTo>
                  <a:lnTo>
                    <a:pt x="583" y="205"/>
                  </a:lnTo>
                  <a:lnTo>
                    <a:pt x="578" y="182"/>
                  </a:lnTo>
                  <a:lnTo>
                    <a:pt x="571" y="160"/>
                  </a:lnTo>
                  <a:lnTo>
                    <a:pt x="561" y="138"/>
                  </a:lnTo>
                  <a:lnTo>
                    <a:pt x="549" y="120"/>
                  </a:lnTo>
                  <a:lnTo>
                    <a:pt x="533" y="101"/>
                  </a:lnTo>
                  <a:lnTo>
                    <a:pt x="518" y="82"/>
                  </a:lnTo>
                  <a:lnTo>
                    <a:pt x="498" y="67"/>
                  </a:lnTo>
                  <a:lnTo>
                    <a:pt x="478" y="51"/>
                  </a:lnTo>
                  <a:lnTo>
                    <a:pt x="456" y="39"/>
                  </a:lnTo>
                  <a:lnTo>
                    <a:pt x="431" y="28"/>
                  </a:lnTo>
                  <a:lnTo>
                    <a:pt x="405" y="17"/>
                  </a:lnTo>
                  <a:lnTo>
                    <a:pt x="378" y="11"/>
                  </a:lnTo>
                  <a:lnTo>
                    <a:pt x="350" y="5"/>
                  </a:lnTo>
                  <a:lnTo>
                    <a:pt x="321" y="2"/>
                  </a:lnTo>
                  <a:lnTo>
                    <a:pt x="292" y="0"/>
                  </a:lnTo>
                  <a:lnTo>
                    <a:pt x="2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 name="Freeform 149">
              <a:extLst>
                <a:ext uri="{FF2B5EF4-FFF2-40B4-BE49-F238E27FC236}">
                  <a16:creationId xmlns:a16="http://schemas.microsoft.com/office/drawing/2014/main" id="{512F87F9-0D5C-4486-833D-9C0D2CA23208}"/>
                </a:ext>
              </a:extLst>
            </p:cNvPr>
            <p:cNvSpPr>
              <a:spLocks/>
            </p:cNvSpPr>
            <p:nvPr/>
          </p:nvSpPr>
          <p:spPr bwMode="auto">
            <a:xfrm>
              <a:off x="8476972" y="1653919"/>
              <a:ext cx="615860" cy="526495"/>
            </a:xfrm>
            <a:custGeom>
              <a:avLst/>
              <a:gdLst>
                <a:gd name="T0" fmla="*/ 286 w 572"/>
                <a:gd name="T1" fmla="*/ 0 h 489"/>
                <a:gd name="T2" fmla="*/ 343 w 572"/>
                <a:gd name="T3" fmla="*/ 5 h 489"/>
                <a:gd name="T4" fmla="*/ 397 w 572"/>
                <a:gd name="T5" fmla="*/ 17 h 489"/>
                <a:gd name="T6" fmla="*/ 445 w 572"/>
                <a:gd name="T7" fmla="*/ 38 h 489"/>
                <a:gd name="T8" fmla="*/ 489 w 572"/>
                <a:gd name="T9" fmla="*/ 65 h 489"/>
                <a:gd name="T10" fmla="*/ 523 w 572"/>
                <a:gd name="T11" fmla="*/ 98 h 489"/>
                <a:gd name="T12" fmla="*/ 549 w 572"/>
                <a:gd name="T13" fmla="*/ 135 h 489"/>
                <a:gd name="T14" fmla="*/ 566 w 572"/>
                <a:gd name="T15" fmla="*/ 177 h 489"/>
                <a:gd name="T16" fmla="*/ 572 w 572"/>
                <a:gd name="T17" fmla="*/ 222 h 489"/>
                <a:gd name="T18" fmla="*/ 571 w 572"/>
                <a:gd name="T19" fmla="*/ 244 h 489"/>
                <a:gd name="T20" fmla="*/ 558 w 572"/>
                <a:gd name="T21" fmla="*/ 287 h 489"/>
                <a:gd name="T22" fmla="*/ 537 w 572"/>
                <a:gd name="T23" fmla="*/ 326 h 489"/>
                <a:gd name="T24" fmla="*/ 506 w 572"/>
                <a:gd name="T25" fmla="*/ 362 h 489"/>
                <a:gd name="T26" fmla="*/ 467 w 572"/>
                <a:gd name="T27" fmla="*/ 391 h 489"/>
                <a:gd name="T28" fmla="*/ 422 w 572"/>
                <a:gd name="T29" fmla="*/ 416 h 489"/>
                <a:gd name="T30" fmla="*/ 371 w 572"/>
                <a:gd name="T31" fmla="*/ 433 h 489"/>
                <a:gd name="T32" fmla="*/ 315 w 572"/>
                <a:gd name="T33" fmla="*/ 441 h 489"/>
                <a:gd name="T34" fmla="*/ 286 w 572"/>
                <a:gd name="T35" fmla="*/ 442 h 489"/>
                <a:gd name="T36" fmla="*/ 241 w 572"/>
                <a:gd name="T37" fmla="*/ 439 h 489"/>
                <a:gd name="T38" fmla="*/ 237 w 572"/>
                <a:gd name="T39" fmla="*/ 441 h 489"/>
                <a:gd name="T40" fmla="*/ 162 w 572"/>
                <a:gd name="T41" fmla="*/ 427 h 489"/>
                <a:gd name="T42" fmla="*/ 158 w 572"/>
                <a:gd name="T43" fmla="*/ 419 h 489"/>
                <a:gd name="T44" fmla="*/ 151 w 572"/>
                <a:gd name="T45" fmla="*/ 416 h 489"/>
                <a:gd name="T46" fmla="*/ 107 w 572"/>
                <a:gd name="T47" fmla="*/ 394 h 489"/>
                <a:gd name="T48" fmla="*/ 78 w 572"/>
                <a:gd name="T49" fmla="*/ 373 h 489"/>
                <a:gd name="T50" fmla="*/ 50 w 572"/>
                <a:gd name="T51" fmla="*/ 346 h 489"/>
                <a:gd name="T52" fmla="*/ 24 w 572"/>
                <a:gd name="T53" fmla="*/ 312 h 489"/>
                <a:gd name="T54" fmla="*/ 7 w 572"/>
                <a:gd name="T55" fmla="*/ 270 h 489"/>
                <a:gd name="T56" fmla="*/ 0 w 572"/>
                <a:gd name="T57" fmla="*/ 221 h 489"/>
                <a:gd name="T58" fmla="*/ 0 w 572"/>
                <a:gd name="T59" fmla="*/ 204 h 489"/>
                <a:gd name="T60" fmla="*/ 8 w 572"/>
                <a:gd name="T61" fmla="*/ 168 h 489"/>
                <a:gd name="T62" fmla="*/ 24 w 572"/>
                <a:gd name="T63" fmla="*/ 134 h 489"/>
                <a:gd name="T64" fmla="*/ 45 w 572"/>
                <a:gd name="T65" fmla="*/ 101 h 489"/>
                <a:gd name="T66" fmla="*/ 59 w 572"/>
                <a:gd name="T67" fmla="*/ 87 h 489"/>
                <a:gd name="T68" fmla="*/ 104 w 572"/>
                <a:gd name="T69" fmla="*/ 50 h 489"/>
                <a:gd name="T70" fmla="*/ 158 w 572"/>
                <a:gd name="T71" fmla="*/ 24 h 489"/>
                <a:gd name="T72" fmla="*/ 220 w 572"/>
                <a:gd name="T73" fmla="*/ 7 h 489"/>
                <a:gd name="T74" fmla="*/ 286 w 572"/>
                <a:gd name="T75"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2" h="489">
                  <a:moveTo>
                    <a:pt x="286" y="0"/>
                  </a:moveTo>
                  <a:lnTo>
                    <a:pt x="286" y="0"/>
                  </a:lnTo>
                  <a:lnTo>
                    <a:pt x="315" y="2"/>
                  </a:lnTo>
                  <a:lnTo>
                    <a:pt x="343" y="5"/>
                  </a:lnTo>
                  <a:lnTo>
                    <a:pt x="371" y="10"/>
                  </a:lnTo>
                  <a:lnTo>
                    <a:pt x="397" y="17"/>
                  </a:lnTo>
                  <a:lnTo>
                    <a:pt x="422" y="27"/>
                  </a:lnTo>
                  <a:lnTo>
                    <a:pt x="445" y="38"/>
                  </a:lnTo>
                  <a:lnTo>
                    <a:pt x="467" y="51"/>
                  </a:lnTo>
                  <a:lnTo>
                    <a:pt x="489" y="65"/>
                  </a:lnTo>
                  <a:lnTo>
                    <a:pt x="506" y="81"/>
                  </a:lnTo>
                  <a:lnTo>
                    <a:pt x="523" y="98"/>
                  </a:lnTo>
                  <a:lnTo>
                    <a:pt x="537" y="117"/>
                  </a:lnTo>
                  <a:lnTo>
                    <a:pt x="549" y="135"/>
                  </a:lnTo>
                  <a:lnTo>
                    <a:pt x="558" y="155"/>
                  </a:lnTo>
                  <a:lnTo>
                    <a:pt x="566" y="177"/>
                  </a:lnTo>
                  <a:lnTo>
                    <a:pt x="571" y="199"/>
                  </a:lnTo>
                  <a:lnTo>
                    <a:pt x="572" y="222"/>
                  </a:lnTo>
                  <a:lnTo>
                    <a:pt x="572" y="222"/>
                  </a:lnTo>
                  <a:lnTo>
                    <a:pt x="571" y="244"/>
                  </a:lnTo>
                  <a:lnTo>
                    <a:pt x="566" y="266"/>
                  </a:lnTo>
                  <a:lnTo>
                    <a:pt x="558" y="287"/>
                  </a:lnTo>
                  <a:lnTo>
                    <a:pt x="549" y="307"/>
                  </a:lnTo>
                  <a:lnTo>
                    <a:pt x="537" y="326"/>
                  </a:lnTo>
                  <a:lnTo>
                    <a:pt x="523" y="345"/>
                  </a:lnTo>
                  <a:lnTo>
                    <a:pt x="506" y="362"/>
                  </a:lnTo>
                  <a:lnTo>
                    <a:pt x="489" y="377"/>
                  </a:lnTo>
                  <a:lnTo>
                    <a:pt x="467" y="391"/>
                  </a:lnTo>
                  <a:lnTo>
                    <a:pt x="445" y="405"/>
                  </a:lnTo>
                  <a:lnTo>
                    <a:pt x="422" y="416"/>
                  </a:lnTo>
                  <a:lnTo>
                    <a:pt x="397" y="425"/>
                  </a:lnTo>
                  <a:lnTo>
                    <a:pt x="371" y="433"/>
                  </a:lnTo>
                  <a:lnTo>
                    <a:pt x="343" y="438"/>
                  </a:lnTo>
                  <a:lnTo>
                    <a:pt x="315" y="441"/>
                  </a:lnTo>
                  <a:lnTo>
                    <a:pt x="286" y="442"/>
                  </a:lnTo>
                  <a:lnTo>
                    <a:pt x="286" y="442"/>
                  </a:lnTo>
                  <a:lnTo>
                    <a:pt x="258" y="441"/>
                  </a:lnTo>
                  <a:lnTo>
                    <a:pt x="241" y="439"/>
                  </a:lnTo>
                  <a:lnTo>
                    <a:pt x="239" y="439"/>
                  </a:lnTo>
                  <a:lnTo>
                    <a:pt x="237" y="441"/>
                  </a:lnTo>
                  <a:lnTo>
                    <a:pt x="138" y="489"/>
                  </a:lnTo>
                  <a:lnTo>
                    <a:pt x="162" y="427"/>
                  </a:lnTo>
                  <a:lnTo>
                    <a:pt x="165" y="421"/>
                  </a:lnTo>
                  <a:lnTo>
                    <a:pt x="158" y="419"/>
                  </a:lnTo>
                  <a:lnTo>
                    <a:pt x="158" y="419"/>
                  </a:lnTo>
                  <a:lnTo>
                    <a:pt x="151" y="416"/>
                  </a:lnTo>
                  <a:lnTo>
                    <a:pt x="132" y="408"/>
                  </a:lnTo>
                  <a:lnTo>
                    <a:pt x="107" y="394"/>
                  </a:lnTo>
                  <a:lnTo>
                    <a:pt x="93" y="383"/>
                  </a:lnTo>
                  <a:lnTo>
                    <a:pt x="78" y="373"/>
                  </a:lnTo>
                  <a:lnTo>
                    <a:pt x="64" y="360"/>
                  </a:lnTo>
                  <a:lnTo>
                    <a:pt x="50" y="346"/>
                  </a:lnTo>
                  <a:lnTo>
                    <a:pt x="36" y="329"/>
                  </a:lnTo>
                  <a:lnTo>
                    <a:pt x="24" y="312"/>
                  </a:lnTo>
                  <a:lnTo>
                    <a:pt x="14" y="292"/>
                  </a:lnTo>
                  <a:lnTo>
                    <a:pt x="7" y="270"/>
                  </a:lnTo>
                  <a:lnTo>
                    <a:pt x="2" y="247"/>
                  </a:lnTo>
                  <a:lnTo>
                    <a:pt x="0" y="221"/>
                  </a:lnTo>
                  <a:lnTo>
                    <a:pt x="0" y="221"/>
                  </a:lnTo>
                  <a:lnTo>
                    <a:pt x="0" y="204"/>
                  </a:lnTo>
                  <a:lnTo>
                    <a:pt x="3" y="185"/>
                  </a:lnTo>
                  <a:lnTo>
                    <a:pt x="8" y="168"/>
                  </a:lnTo>
                  <a:lnTo>
                    <a:pt x="14" y="151"/>
                  </a:lnTo>
                  <a:lnTo>
                    <a:pt x="24" y="134"/>
                  </a:lnTo>
                  <a:lnTo>
                    <a:pt x="33" y="117"/>
                  </a:lnTo>
                  <a:lnTo>
                    <a:pt x="45" y="101"/>
                  </a:lnTo>
                  <a:lnTo>
                    <a:pt x="59" y="87"/>
                  </a:lnTo>
                  <a:lnTo>
                    <a:pt x="59" y="87"/>
                  </a:lnTo>
                  <a:lnTo>
                    <a:pt x="81" y="67"/>
                  </a:lnTo>
                  <a:lnTo>
                    <a:pt x="104" y="50"/>
                  </a:lnTo>
                  <a:lnTo>
                    <a:pt x="131" y="34"/>
                  </a:lnTo>
                  <a:lnTo>
                    <a:pt x="158" y="24"/>
                  </a:lnTo>
                  <a:lnTo>
                    <a:pt x="189" y="13"/>
                  </a:lnTo>
                  <a:lnTo>
                    <a:pt x="220" y="7"/>
                  </a:lnTo>
                  <a:lnTo>
                    <a:pt x="253" y="2"/>
                  </a:lnTo>
                  <a:lnTo>
                    <a:pt x="2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 name="Freeform 150">
              <a:extLst>
                <a:ext uri="{FF2B5EF4-FFF2-40B4-BE49-F238E27FC236}">
                  <a16:creationId xmlns:a16="http://schemas.microsoft.com/office/drawing/2014/main" id="{EFEE948E-835E-4835-B79B-5344BAB8BA25}"/>
                </a:ext>
              </a:extLst>
            </p:cNvPr>
            <p:cNvSpPr>
              <a:spLocks/>
            </p:cNvSpPr>
            <p:nvPr/>
          </p:nvSpPr>
          <p:spPr bwMode="auto">
            <a:xfrm>
              <a:off x="8470512" y="1647459"/>
              <a:ext cx="628780" cy="548029"/>
            </a:xfrm>
            <a:custGeom>
              <a:avLst/>
              <a:gdLst>
                <a:gd name="T0" fmla="*/ 292 w 584"/>
                <a:gd name="T1" fmla="*/ 0 h 509"/>
                <a:gd name="T2" fmla="*/ 233 w 584"/>
                <a:gd name="T3" fmla="*/ 5 h 509"/>
                <a:gd name="T4" fmla="*/ 178 w 584"/>
                <a:gd name="T5" fmla="*/ 17 h 509"/>
                <a:gd name="T6" fmla="*/ 129 w 584"/>
                <a:gd name="T7" fmla="*/ 39 h 509"/>
                <a:gd name="T8" fmla="*/ 85 w 584"/>
                <a:gd name="T9" fmla="*/ 67 h 509"/>
                <a:gd name="T10" fmla="*/ 50 w 584"/>
                <a:gd name="T11" fmla="*/ 101 h 509"/>
                <a:gd name="T12" fmla="*/ 22 w 584"/>
                <a:gd name="T13" fmla="*/ 138 h 509"/>
                <a:gd name="T14" fmla="*/ 5 w 584"/>
                <a:gd name="T15" fmla="*/ 182 h 509"/>
                <a:gd name="T16" fmla="*/ 0 w 584"/>
                <a:gd name="T17" fmla="*/ 228 h 509"/>
                <a:gd name="T18" fmla="*/ 0 w 584"/>
                <a:gd name="T19" fmla="*/ 241 h 509"/>
                <a:gd name="T20" fmla="*/ 6 w 584"/>
                <a:gd name="T21" fmla="*/ 278 h 509"/>
                <a:gd name="T22" fmla="*/ 25 w 584"/>
                <a:gd name="T23" fmla="*/ 321 h 509"/>
                <a:gd name="T24" fmla="*/ 51 w 584"/>
                <a:gd name="T25" fmla="*/ 357 h 509"/>
                <a:gd name="T26" fmla="*/ 81 w 584"/>
                <a:gd name="T27" fmla="*/ 385 h 509"/>
                <a:gd name="T28" fmla="*/ 110 w 584"/>
                <a:gd name="T29" fmla="*/ 405 h 509"/>
                <a:gd name="T30" fmla="*/ 155 w 584"/>
                <a:gd name="T31" fmla="*/ 428 h 509"/>
                <a:gd name="T32" fmla="*/ 132 w 584"/>
                <a:gd name="T33" fmla="*/ 509 h 509"/>
                <a:gd name="T34" fmla="*/ 247 w 584"/>
                <a:gd name="T35" fmla="*/ 451 h 509"/>
                <a:gd name="T36" fmla="*/ 292 w 584"/>
                <a:gd name="T37" fmla="*/ 455 h 509"/>
                <a:gd name="T38" fmla="*/ 321 w 584"/>
                <a:gd name="T39" fmla="*/ 453 h 509"/>
                <a:gd name="T40" fmla="*/ 378 w 584"/>
                <a:gd name="T41" fmla="*/ 444 h 509"/>
                <a:gd name="T42" fmla="*/ 431 w 584"/>
                <a:gd name="T43" fmla="*/ 427 h 509"/>
                <a:gd name="T44" fmla="*/ 478 w 584"/>
                <a:gd name="T45" fmla="*/ 403 h 509"/>
                <a:gd name="T46" fmla="*/ 518 w 584"/>
                <a:gd name="T47" fmla="*/ 372 h 509"/>
                <a:gd name="T48" fmla="*/ 549 w 584"/>
                <a:gd name="T49" fmla="*/ 335 h 509"/>
                <a:gd name="T50" fmla="*/ 571 w 584"/>
                <a:gd name="T51" fmla="*/ 295 h 509"/>
                <a:gd name="T52" fmla="*/ 583 w 584"/>
                <a:gd name="T53" fmla="*/ 250 h 509"/>
                <a:gd name="T54" fmla="*/ 584 w 584"/>
                <a:gd name="T55" fmla="*/ 228 h 509"/>
                <a:gd name="T56" fmla="*/ 578 w 584"/>
                <a:gd name="T57" fmla="*/ 182 h 509"/>
                <a:gd name="T58" fmla="*/ 561 w 584"/>
                <a:gd name="T59" fmla="*/ 138 h 509"/>
                <a:gd name="T60" fmla="*/ 533 w 584"/>
                <a:gd name="T61" fmla="*/ 101 h 509"/>
                <a:gd name="T62" fmla="*/ 498 w 584"/>
                <a:gd name="T63" fmla="*/ 67 h 509"/>
                <a:gd name="T64" fmla="*/ 456 w 584"/>
                <a:gd name="T65" fmla="*/ 39 h 509"/>
                <a:gd name="T66" fmla="*/ 405 w 584"/>
                <a:gd name="T67" fmla="*/ 17 h 509"/>
                <a:gd name="T68" fmla="*/ 350 w 584"/>
                <a:gd name="T69" fmla="*/ 5 h 509"/>
                <a:gd name="T70" fmla="*/ 292 w 584"/>
                <a:gd name="T71" fmla="*/ 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4" h="509">
                  <a:moveTo>
                    <a:pt x="292" y="0"/>
                  </a:moveTo>
                  <a:lnTo>
                    <a:pt x="292" y="0"/>
                  </a:lnTo>
                  <a:lnTo>
                    <a:pt x="262" y="2"/>
                  </a:lnTo>
                  <a:lnTo>
                    <a:pt x="233" y="5"/>
                  </a:lnTo>
                  <a:lnTo>
                    <a:pt x="205" y="11"/>
                  </a:lnTo>
                  <a:lnTo>
                    <a:pt x="178" y="17"/>
                  </a:lnTo>
                  <a:lnTo>
                    <a:pt x="152" y="28"/>
                  </a:lnTo>
                  <a:lnTo>
                    <a:pt x="129" y="39"/>
                  </a:lnTo>
                  <a:lnTo>
                    <a:pt x="106" y="51"/>
                  </a:lnTo>
                  <a:lnTo>
                    <a:pt x="85" y="67"/>
                  </a:lnTo>
                  <a:lnTo>
                    <a:pt x="67" y="82"/>
                  </a:lnTo>
                  <a:lnTo>
                    <a:pt x="50" y="101"/>
                  </a:lnTo>
                  <a:lnTo>
                    <a:pt x="34" y="120"/>
                  </a:lnTo>
                  <a:lnTo>
                    <a:pt x="22" y="138"/>
                  </a:lnTo>
                  <a:lnTo>
                    <a:pt x="13" y="160"/>
                  </a:lnTo>
                  <a:lnTo>
                    <a:pt x="5" y="182"/>
                  </a:lnTo>
                  <a:lnTo>
                    <a:pt x="2" y="205"/>
                  </a:lnTo>
                  <a:lnTo>
                    <a:pt x="0" y="228"/>
                  </a:lnTo>
                  <a:lnTo>
                    <a:pt x="0" y="228"/>
                  </a:lnTo>
                  <a:lnTo>
                    <a:pt x="0" y="241"/>
                  </a:lnTo>
                  <a:lnTo>
                    <a:pt x="2" y="254"/>
                  </a:lnTo>
                  <a:lnTo>
                    <a:pt x="6" y="278"/>
                  </a:lnTo>
                  <a:lnTo>
                    <a:pt x="14" y="301"/>
                  </a:lnTo>
                  <a:lnTo>
                    <a:pt x="25" y="321"/>
                  </a:lnTo>
                  <a:lnTo>
                    <a:pt x="37" y="340"/>
                  </a:lnTo>
                  <a:lnTo>
                    <a:pt x="51" y="357"/>
                  </a:lnTo>
                  <a:lnTo>
                    <a:pt x="65" y="371"/>
                  </a:lnTo>
                  <a:lnTo>
                    <a:pt x="81" y="385"/>
                  </a:lnTo>
                  <a:lnTo>
                    <a:pt x="96" y="396"/>
                  </a:lnTo>
                  <a:lnTo>
                    <a:pt x="110" y="405"/>
                  </a:lnTo>
                  <a:lnTo>
                    <a:pt x="137" y="420"/>
                  </a:lnTo>
                  <a:lnTo>
                    <a:pt x="155" y="428"/>
                  </a:lnTo>
                  <a:lnTo>
                    <a:pt x="161" y="431"/>
                  </a:lnTo>
                  <a:lnTo>
                    <a:pt x="132" y="509"/>
                  </a:lnTo>
                  <a:lnTo>
                    <a:pt x="247" y="451"/>
                  </a:lnTo>
                  <a:lnTo>
                    <a:pt x="247" y="451"/>
                  </a:lnTo>
                  <a:lnTo>
                    <a:pt x="264" y="453"/>
                  </a:lnTo>
                  <a:lnTo>
                    <a:pt x="292" y="455"/>
                  </a:lnTo>
                  <a:lnTo>
                    <a:pt x="292" y="455"/>
                  </a:lnTo>
                  <a:lnTo>
                    <a:pt x="321" y="453"/>
                  </a:lnTo>
                  <a:lnTo>
                    <a:pt x="350" y="450"/>
                  </a:lnTo>
                  <a:lnTo>
                    <a:pt x="378" y="444"/>
                  </a:lnTo>
                  <a:lnTo>
                    <a:pt x="405" y="438"/>
                  </a:lnTo>
                  <a:lnTo>
                    <a:pt x="431" y="427"/>
                  </a:lnTo>
                  <a:lnTo>
                    <a:pt x="456" y="416"/>
                  </a:lnTo>
                  <a:lnTo>
                    <a:pt x="478" y="403"/>
                  </a:lnTo>
                  <a:lnTo>
                    <a:pt x="498" y="388"/>
                  </a:lnTo>
                  <a:lnTo>
                    <a:pt x="518" y="372"/>
                  </a:lnTo>
                  <a:lnTo>
                    <a:pt x="533" y="354"/>
                  </a:lnTo>
                  <a:lnTo>
                    <a:pt x="549" y="335"/>
                  </a:lnTo>
                  <a:lnTo>
                    <a:pt x="561" y="317"/>
                  </a:lnTo>
                  <a:lnTo>
                    <a:pt x="571" y="295"/>
                  </a:lnTo>
                  <a:lnTo>
                    <a:pt x="578" y="273"/>
                  </a:lnTo>
                  <a:lnTo>
                    <a:pt x="583" y="250"/>
                  </a:lnTo>
                  <a:lnTo>
                    <a:pt x="584" y="228"/>
                  </a:lnTo>
                  <a:lnTo>
                    <a:pt x="584" y="228"/>
                  </a:lnTo>
                  <a:lnTo>
                    <a:pt x="583" y="205"/>
                  </a:lnTo>
                  <a:lnTo>
                    <a:pt x="578" y="182"/>
                  </a:lnTo>
                  <a:lnTo>
                    <a:pt x="571" y="160"/>
                  </a:lnTo>
                  <a:lnTo>
                    <a:pt x="561" y="138"/>
                  </a:lnTo>
                  <a:lnTo>
                    <a:pt x="549" y="120"/>
                  </a:lnTo>
                  <a:lnTo>
                    <a:pt x="533" y="101"/>
                  </a:lnTo>
                  <a:lnTo>
                    <a:pt x="518" y="82"/>
                  </a:lnTo>
                  <a:lnTo>
                    <a:pt x="498" y="67"/>
                  </a:lnTo>
                  <a:lnTo>
                    <a:pt x="478" y="51"/>
                  </a:lnTo>
                  <a:lnTo>
                    <a:pt x="456" y="39"/>
                  </a:lnTo>
                  <a:lnTo>
                    <a:pt x="431" y="28"/>
                  </a:lnTo>
                  <a:lnTo>
                    <a:pt x="405" y="17"/>
                  </a:lnTo>
                  <a:lnTo>
                    <a:pt x="378" y="11"/>
                  </a:lnTo>
                  <a:lnTo>
                    <a:pt x="350" y="5"/>
                  </a:lnTo>
                  <a:lnTo>
                    <a:pt x="321" y="2"/>
                  </a:lnTo>
                  <a:lnTo>
                    <a:pt x="292" y="0"/>
                  </a:lnTo>
                  <a:lnTo>
                    <a:pt x="2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 name="Freeform 151">
              <a:extLst>
                <a:ext uri="{FF2B5EF4-FFF2-40B4-BE49-F238E27FC236}">
                  <a16:creationId xmlns:a16="http://schemas.microsoft.com/office/drawing/2014/main" id="{7C4ECDD0-AA58-4B45-86F6-CA7D70D865D5}"/>
                </a:ext>
              </a:extLst>
            </p:cNvPr>
            <p:cNvSpPr>
              <a:spLocks/>
            </p:cNvSpPr>
            <p:nvPr/>
          </p:nvSpPr>
          <p:spPr bwMode="auto">
            <a:xfrm>
              <a:off x="8698768" y="1929549"/>
              <a:ext cx="44144" cy="44143"/>
            </a:xfrm>
            <a:custGeom>
              <a:avLst/>
              <a:gdLst>
                <a:gd name="T0" fmla="*/ 41 w 41"/>
                <a:gd name="T1" fmla="*/ 20 h 41"/>
                <a:gd name="T2" fmla="*/ 41 w 41"/>
                <a:gd name="T3" fmla="*/ 20 h 41"/>
                <a:gd name="T4" fmla="*/ 39 w 41"/>
                <a:gd name="T5" fmla="*/ 28 h 41"/>
                <a:gd name="T6" fmla="*/ 35 w 41"/>
                <a:gd name="T7" fmla="*/ 34 h 41"/>
                <a:gd name="T8" fmla="*/ 28 w 41"/>
                <a:gd name="T9" fmla="*/ 39 h 41"/>
                <a:gd name="T10" fmla="*/ 21 w 41"/>
                <a:gd name="T11" fmla="*/ 41 h 41"/>
                <a:gd name="T12" fmla="*/ 21 w 41"/>
                <a:gd name="T13" fmla="*/ 41 h 41"/>
                <a:gd name="T14" fmla="*/ 13 w 41"/>
                <a:gd name="T15" fmla="*/ 39 h 41"/>
                <a:gd name="T16" fmla="*/ 7 w 41"/>
                <a:gd name="T17" fmla="*/ 34 h 41"/>
                <a:gd name="T18" fmla="*/ 2 w 41"/>
                <a:gd name="T19" fmla="*/ 28 h 41"/>
                <a:gd name="T20" fmla="*/ 0 w 41"/>
                <a:gd name="T21" fmla="*/ 20 h 41"/>
                <a:gd name="T22" fmla="*/ 0 w 41"/>
                <a:gd name="T23" fmla="*/ 20 h 41"/>
                <a:gd name="T24" fmla="*/ 2 w 41"/>
                <a:gd name="T25" fmla="*/ 13 h 41"/>
                <a:gd name="T26" fmla="*/ 7 w 41"/>
                <a:gd name="T27" fmla="*/ 6 h 41"/>
                <a:gd name="T28" fmla="*/ 13 w 41"/>
                <a:gd name="T29" fmla="*/ 2 h 41"/>
                <a:gd name="T30" fmla="*/ 21 w 41"/>
                <a:gd name="T31" fmla="*/ 0 h 41"/>
                <a:gd name="T32" fmla="*/ 21 w 41"/>
                <a:gd name="T33" fmla="*/ 0 h 41"/>
                <a:gd name="T34" fmla="*/ 28 w 41"/>
                <a:gd name="T35" fmla="*/ 2 h 41"/>
                <a:gd name="T36" fmla="*/ 35 w 41"/>
                <a:gd name="T37" fmla="*/ 6 h 41"/>
                <a:gd name="T38" fmla="*/ 39 w 41"/>
                <a:gd name="T39" fmla="*/ 13 h 41"/>
                <a:gd name="T40" fmla="*/ 41 w 41"/>
                <a:gd name="T41" fmla="*/ 20 h 41"/>
                <a:gd name="T42" fmla="*/ 41 w 41"/>
                <a:gd name="T43"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41">
                  <a:moveTo>
                    <a:pt x="41" y="20"/>
                  </a:moveTo>
                  <a:lnTo>
                    <a:pt x="41" y="20"/>
                  </a:lnTo>
                  <a:lnTo>
                    <a:pt x="39" y="28"/>
                  </a:lnTo>
                  <a:lnTo>
                    <a:pt x="35" y="34"/>
                  </a:lnTo>
                  <a:lnTo>
                    <a:pt x="28" y="39"/>
                  </a:lnTo>
                  <a:lnTo>
                    <a:pt x="21" y="41"/>
                  </a:lnTo>
                  <a:lnTo>
                    <a:pt x="21" y="41"/>
                  </a:lnTo>
                  <a:lnTo>
                    <a:pt x="13" y="39"/>
                  </a:lnTo>
                  <a:lnTo>
                    <a:pt x="7" y="34"/>
                  </a:lnTo>
                  <a:lnTo>
                    <a:pt x="2" y="28"/>
                  </a:lnTo>
                  <a:lnTo>
                    <a:pt x="0" y="20"/>
                  </a:lnTo>
                  <a:lnTo>
                    <a:pt x="0" y="20"/>
                  </a:lnTo>
                  <a:lnTo>
                    <a:pt x="2" y="13"/>
                  </a:lnTo>
                  <a:lnTo>
                    <a:pt x="7" y="6"/>
                  </a:lnTo>
                  <a:lnTo>
                    <a:pt x="13" y="2"/>
                  </a:lnTo>
                  <a:lnTo>
                    <a:pt x="21" y="0"/>
                  </a:lnTo>
                  <a:lnTo>
                    <a:pt x="21" y="0"/>
                  </a:lnTo>
                  <a:lnTo>
                    <a:pt x="28" y="2"/>
                  </a:lnTo>
                  <a:lnTo>
                    <a:pt x="35" y="6"/>
                  </a:lnTo>
                  <a:lnTo>
                    <a:pt x="39" y="13"/>
                  </a:lnTo>
                  <a:lnTo>
                    <a:pt x="41" y="20"/>
                  </a:lnTo>
                  <a:lnTo>
                    <a:pt x="41" y="2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5" name="Freeform 152">
              <a:extLst>
                <a:ext uri="{FF2B5EF4-FFF2-40B4-BE49-F238E27FC236}">
                  <a16:creationId xmlns:a16="http://schemas.microsoft.com/office/drawing/2014/main" id="{600E5DB6-2193-465B-91DC-9BD56592FE4D}"/>
                </a:ext>
              </a:extLst>
            </p:cNvPr>
            <p:cNvSpPr>
              <a:spLocks/>
            </p:cNvSpPr>
            <p:nvPr/>
          </p:nvSpPr>
          <p:spPr bwMode="auto">
            <a:xfrm>
              <a:off x="8767675" y="1929549"/>
              <a:ext cx="43067" cy="44143"/>
            </a:xfrm>
            <a:custGeom>
              <a:avLst/>
              <a:gdLst>
                <a:gd name="T0" fmla="*/ 40 w 40"/>
                <a:gd name="T1" fmla="*/ 20 h 41"/>
                <a:gd name="T2" fmla="*/ 40 w 40"/>
                <a:gd name="T3" fmla="*/ 20 h 41"/>
                <a:gd name="T4" fmla="*/ 39 w 40"/>
                <a:gd name="T5" fmla="*/ 28 h 41"/>
                <a:gd name="T6" fmla="*/ 36 w 40"/>
                <a:gd name="T7" fmla="*/ 34 h 41"/>
                <a:gd name="T8" fmla="*/ 29 w 40"/>
                <a:gd name="T9" fmla="*/ 39 h 41"/>
                <a:gd name="T10" fmla="*/ 20 w 40"/>
                <a:gd name="T11" fmla="*/ 41 h 41"/>
                <a:gd name="T12" fmla="*/ 20 w 40"/>
                <a:gd name="T13" fmla="*/ 41 h 41"/>
                <a:gd name="T14" fmla="*/ 12 w 40"/>
                <a:gd name="T15" fmla="*/ 39 h 41"/>
                <a:gd name="T16" fmla="*/ 6 w 40"/>
                <a:gd name="T17" fmla="*/ 34 h 41"/>
                <a:gd name="T18" fmla="*/ 3 w 40"/>
                <a:gd name="T19" fmla="*/ 28 h 41"/>
                <a:gd name="T20" fmla="*/ 0 w 40"/>
                <a:gd name="T21" fmla="*/ 20 h 41"/>
                <a:gd name="T22" fmla="*/ 0 w 40"/>
                <a:gd name="T23" fmla="*/ 20 h 41"/>
                <a:gd name="T24" fmla="*/ 3 w 40"/>
                <a:gd name="T25" fmla="*/ 13 h 41"/>
                <a:gd name="T26" fmla="*/ 6 w 40"/>
                <a:gd name="T27" fmla="*/ 6 h 41"/>
                <a:gd name="T28" fmla="*/ 12 w 40"/>
                <a:gd name="T29" fmla="*/ 2 h 41"/>
                <a:gd name="T30" fmla="*/ 20 w 40"/>
                <a:gd name="T31" fmla="*/ 0 h 41"/>
                <a:gd name="T32" fmla="*/ 20 w 40"/>
                <a:gd name="T33" fmla="*/ 0 h 41"/>
                <a:gd name="T34" fmla="*/ 29 w 40"/>
                <a:gd name="T35" fmla="*/ 2 h 41"/>
                <a:gd name="T36" fmla="*/ 36 w 40"/>
                <a:gd name="T37" fmla="*/ 6 h 41"/>
                <a:gd name="T38" fmla="*/ 39 w 40"/>
                <a:gd name="T39" fmla="*/ 13 h 41"/>
                <a:gd name="T40" fmla="*/ 40 w 40"/>
                <a:gd name="T41" fmla="*/ 20 h 41"/>
                <a:gd name="T42" fmla="*/ 40 w 40"/>
                <a:gd name="T43"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1">
                  <a:moveTo>
                    <a:pt x="40" y="20"/>
                  </a:moveTo>
                  <a:lnTo>
                    <a:pt x="40" y="20"/>
                  </a:lnTo>
                  <a:lnTo>
                    <a:pt x="39" y="28"/>
                  </a:lnTo>
                  <a:lnTo>
                    <a:pt x="36" y="34"/>
                  </a:lnTo>
                  <a:lnTo>
                    <a:pt x="29" y="39"/>
                  </a:lnTo>
                  <a:lnTo>
                    <a:pt x="20" y="41"/>
                  </a:lnTo>
                  <a:lnTo>
                    <a:pt x="20" y="41"/>
                  </a:lnTo>
                  <a:lnTo>
                    <a:pt x="12" y="39"/>
                  </a:lnTo>
                  <a:lnTo>
                    <a:pt x="6" y="34"/>
                  </a:lnTo>
                  <a:lnTo>
                    <a:pt x="3" y="28"/>
                  </a:lnTo>
                  <a:lnTo>
                    <a:pt x="0" y="20"/>
                  </a:lnTo>
                  <a:lnTo>
                    <a:pt x="0" y="20"/>
                  </a:lnTo>
                  <a:lnTo>
                    <a:pt x="3" y="13"/>
                  </a:lnTo>
                  <a:lnTo>
                    <a:pt x="6" y="6"/>
                  </a:lnTo>
                  <a:lnTo>
                    <a:pt x="12" y="2"/>
                  </a:lnTo>
                  <a:lnTo>
                    <a:pt x="20" y="0"/>
                  </a:lnTo>
                  <a:lnTo>
                    <a:pt x="20" y="0"/>
                  </a:lnTo>
                  <a:lnTo>
                    <a:pt x="29" y="2"/>
                  </a:lnTo>
                  <a:lnTo>
                    <a:pt x="36" y="6"/>
                  </a:lnTo>
                  <a:lnTo>
                    <a:pt x="39" y="13"/>
                  </a:lnTo>
                  <a:lnTo>
                    <a:pt x="40" y="20"/>
                  </a:lnTo>
                  <a:lnTo>
                    <a:pt x="40" y="2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 name="Freeform 153">
              <a:extLst>
                <a:ext uri="{FF2B5EF4-FFF2-40B4-BE49-F238E27FC236}">
                  <a16:creationId xmlns:a16="http://schemas.microsoft.com/office/drawing/2014/main" id="{AAB497D7-F5BC-472C-A00A-CAC42D05DDC7}"/>
                </a:ext>
              </a:extLst>
            </p:cNvPr>
            <p:cNvSpPr>
              <a:spLocks/>
            </p:cNvSpPr>
            <p:nvPr/>
          </p:nvSpPr>
          <p:spPr bwMode="auto">
            <a:xfrm>
              <a:off x="8837659" y="1929549"/>
              <a:ext cx="43067" cy="44143"/>
            </a:xfrm>
            <a:custGeom>
              <a:avLst/>
              <a:gdLst>
                <a:gd name="T0" fmla="*/ 40 w 40"/>
                <a:gd name="T1" fmla="*/ 20 h 41"/>
                <a:gd name="T2" fmla="*/ 40 w 40"/>
                <a:gd name="T3" fmla="*/ 20 h 41"/>
                <a:gd name="T4" fmla="*/ 39 w 40"/>
                <a:gd name="T5" fmla="*/ 28 h 41"/>
                <a:gd name="T6" fmla="*/ 34 w 40"/>
                <a:gd name="T7" fmla="*/ 34 h 41"/>
                <a:gd name="T8" fmla="*/ 28 w 40"/>
                <a:gd name="T9" fmla="*/ 39 h 41"/>
                <a:gd name="T10" fmla="*/ 20 w 40"/>
                <a:gd name="T11" fmla="*/ 41 h 41"/>
                <a:gd name="T12" fmla="*/ 20 w 40"/>
                <a:gd name="T13" fmla="*/ 41 h 41"/>
                <a:gd name="T14" fmla="*/ 13 w 40"/>
                <a:gd name="T15" fmla="*/ 39 h 41"/>
                <a:gd name="T16" fmla="*/ 6 w 40"/>
                <a:gd name="T17" fmla="*/ 34 h 41"/>
                <a:gd name="T18" fmla="*/ 2 w 40"/>
                <a:gd name="T19" fmla="*/ 28 h 41"/>
                <a:gd name="T20" fmla="*/ 0 w 40"/>
                <a:gd name="T21" fmla="*/ 20 h 41"/>
                <a:gd name="T22" fmla="*/ 0 w 40"/>
                <a:gd name="T23" fmla="*/ 20 h 41"/>
                <a:gd name="T24" fmla="*/ 2 w 40"/>
                <a:gd name="T25" fmla="*/ 13 h 41"/>
                <a:gd name="T26" fmla="*/ 6 w 40"/>
                <a:gd name="T27" fmla="*/ 6 h 41"/>
                <a:gd name="T28" fmla="*/ 13 w 40"/>
                <a:gd name="T29" fmla="*/ 2 h 41"/>
                <a:gd name="T30" fmla="*/ 20 w 40"/>
                <a:gd name="T31" fmla="*/ 0 h 41"/>
                <a:gd name="T32" fmla="*/ 20 w 40"/>
                <a:gd name="T33" fmla="*/ 0 h 41"/>
                <a:gd name="T34" fmla="*/ 28 w 40"/>
                <a:gd name="T35" fmla="*/ 2 h 41"/>
                <a:gd name="T36" fmla="*/ 34 w 40"/>
                <a:gd name="T37" fmla="*/ 6 h 41"/>
                <a:gd name="T38" fmla="*/ 39 w 40"/>
                <a:gd name="T39" fmla="*/ 13 h 41"/>
                <a:gd name="T40" fmla="*/ 40 w 40"/>
                <a:gd name="T41" fmla="*/ 20 h 41"/>
                <a:gd name="T42" fmla="*/ 40 w 40"/>
                <a:gd name="T43"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1">
                  <a:moveTo>
                    <a:pt x="40" y="20"/>
                  </a:moveTo>
                  <a:lnTo>
                    <a:pt x="40" y="20"/>
                  </a:lnTo>
                  <a:lnTo>
                    <a:pt x="39" y="28"/>
                  </a:lnTo>
                  <a:lnTo>
                    <a:pt x="34" y="34"/>
                  </a:lnTo>
                  <a:lnTo>
                    <a:pt x="28" y="39"/>
                  </a:lnTo>
                  <a:lnTo>
                    <a:pt x="20" y="41"/>
                  </a:lnTo>
                  <a:lnTo>
                    <a:pt x="20" y="41"/>
                  </a:lnTo>
                  <a:lnTo>
                    <a:pt x="13" y="39"/>
                  </a:lnTo>
                  <a:lnTo>
                    <a:pt x="6" y="34"/>
                  </a:lnTo>
                  <a:lnTo>
                    <a:pt x="2" y="28"/>
                  </a:lnTo>
                  <a:lnTo>
                    <a:pt x="0" y="20"/>
                  </a:lnTo>
                  <a:lnTo>
                    <a:pt x="0" y="20"/>
                  </a:lnTo>
                  <a:lnTo>
                    <a:pt x="2" y="13"/>
                  </a:lnTo>
                  <a:lnTo>
                    <a:pt x="6" y="6"/>
                  </a:lnTo>
                  <a:lnTo>
                    <a:pt x="13" y="2"/>
                  </a:lnTo>
                  <a:lnTo>
                    <a:pt x="20" y="0"/>
                  </a:lnTo>
                  <a:lnTo>
                    <a:pt x="20" y="0"/>
                  </a:lnTo>
                  <a:lnTo>
                    <a:pt x="28" y="2"/>
                  </a:lnTo>
                  <a:lnTo>
                    <a:pt x="34" y="6"/>
                  </a:lnTo>
                  <a:lnTo>
                    <a:pt x="39" y="13"/>
                  </a:lnTo>
                  <a:lnTo>
                    <a:pt x="40" y="20"/>
                  </a:lnTo>
                  <a:lnTo>
                    <a:pt x="40" y="2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727" name="Group 726">
              <a:extLst>
                <a:ext uri="{FF2B5EF4-FFF2-40B4-BE49-F238E27FC236}">
                  <a16:creationId xmlns:a16="http://schemas.microsoft.com/office/drawing/2014/main" id="{87393993-22EE-44D0-9F32-471C095EA171}"/>
                </a:ext>
              </a:extLst>
            </p:cNvPr>
            <p:cNvGrpSpPr/>
            <p:nvPr/>
          </p:nvGrpSpPr>
          <p:grpSpPr>
            <a:xfrm flipH="1" flipV="1">
              <a:off x="8245640" y="3092167"/>
              <a:ext cx="89012" cy="102994"/>
              <a:chOff x="5372767" y="-1056879"/>
              <a:chExt cx="9950989" cy="11175286"/>
            </a:xfrm>
            <a:solidFill>
              <a:srgbClr val="FFC000"/>
            </a:solidFill>
          </p:grpSpPr>
          <p:sp>
            <p:nvSpPr>
              <p:cNvPr id="728" name="Shape 216">
                <a:extLst>
                  <a:ext uri="{FF2B5EF4-FFF2-40B4-BE49-F238E27FC236}">
                    <a16:creationId xmlns:a16="http://schemas.microsoft.com/office/drawing/2014/main" id="{BA533DCB-5185-4D5C-AFE9-AC4976CEBDA0}"/>
                  </a:ext>
                </a:extLst>
              </p:cNvPr>
              <p:cNvSpPr/>
              <p:nvPr userDrawn="1"/>
            </p:nvSpPr>
            <p:spPr>
              <a:xfrm>
                <a:off x="9589168" y="-1056879"/>
                <a:ext cx="1526564" cy="3759524"/>
              </a:xfrm>
              <a:custGeom>
                <a:avLst/>
                <a:gdLst/>
                <a:ahLst/>
                <a:cxnLst>
                  <a:cxn ang="0">
                    <a:pos x="wd2" y="hd2"/>
                  </a:cxn>
                  <a:cxn ang="5400000">
                    <a:pos x="wd2" y="hd2"/>
                  </a:cxn>
                  <a:cxn ang="10800000">
                    <a:pos x="wd2" y="hd2"/>
                  </a:cxn>
                  <a:cxn ang="16200000">
                    <a:pos x="wd2" y="hd2"/>
                  </a:cxn>
                </a:cxnLst>
                <a:rect l="0" t="0" r="r" b="b"/>
                <a:pathLst>
                  <a:path w="21600" h="21600" extrusionOk="0">
                    <a:moveTo>
                      <a:pt x="10780" y="21600"/>
                    </a:moveTo>
                    <a:cubicBezTo>
                      <a:pt x="14482" y="21600"/>
                      <a:pt x="17529" y="20820"/>
                      <a:pt x="17941" y="19809"/>
                    </a:cubicBezTo>
                    <a:lnTo>
                      <a:pt x="21600" y="3022"/>
                    </a:lnTo>
                    <a:cubicBezTo>
                      <a:pt x="21600" y="1363"/>
                      <a:pt x="16813" y="0"/>
                      <a:pt x="10791" y="0"/>
                    </a:cubicBezTo>
                    <a:cubicBezTo>
                      <a:pt x="4779" y="0"/>
                      <a:pt x="0" y="1363"/>
                      <a:pt x="0" y="3022"/>
                    </a:cubicBezTo>
                    <a:lnTo>
                      <a:pt x="3651" y="19809"/>
                    </a:lnTo>
                    <a:cubicBezTo>
                      <a:pt x="4054" y="20820"/>
                      <a:pt x="7105" y="21600"/>
                      <a:pt x="10793" y="21600"/>
                    </a:cubicBezTo>
                    <a:cubicBezTo>
                      <a:pt x="10793" y="21600"/>
                      <a:pt x="10780" y="21600"/>
                      <a:pt x="10780" y="21600"/>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p>
            </p:txBody>
          </p:sp>
          <p:sp>
            <p:nvSpPr>
              <p:cNvPr id="729" name="Shape 217">
                <a:extLst>
                  <a:ext uri="{FF2B5EF4-FFF2-40B4-BE49-F238E27FC236}">
                    <a16:creationId xmlns:a16="http://schemas.microsoft.com/office/drawing/2014/main" id="{DCE88007-B93C-4612-BD03-2C67E131D8F8}"/>
                  </a:ext>
                </a:extLst>
              </p:cNvPr>
              <p:cNvSpPr/>
              <p:nvPr userDrawn="1"/>
            </p:nvSpPr>
            <p:spPr>
              <a:xfrm>
                <a:off x="5372768" y="1292622"/>
                <a:ext cx="3486884" cy="2626461"/>
              </a:xfrm>
              <a:custGeom>
                <a:avLst/>
                <a:gdLst/>
                <a:ahLst/>
                <a:cxnLst>
                  <a:cxn ang="0">
                    <a:pos x="wd2" y="hd2"/>
                  </a:cxn>
                  <a:cxn ang="5400000">
                    <a:pos x="wd2" y="hd2"/>
                  </a:cxn>
                  <a:cxn ang="10800000">
                    <a:pos x="wd2" y="hd2"/>
                  </a:cxn>
                  <a:cxn ang="16200000">
                    <a:pos x="wd2" y="hd2"/>
                  </a:cxn>
                </a:cxnLst>
                <a:rect l="0" t="0" r="r" b="b"/>
                <a:pathLst>
                  <a:path w="20924" h="20512" extrusionOk="0">
                    <a:moveTo>
                      <a:pt x="20367" y="18188"/>
                    </a:moveTo>
                    <a:cubicBezTo>
                      <a:pt x="21155" y="16420"/>
                      <a:pt x="21094" y="14432"/>
                      <a:pt x="20265" y="13550"/>
                    </a:cubicBezTo>
                    <a:lnTo>
                      <a:pt x="5854" y="396"/>
                    </a:lnTo>
                    <a:cubicBezTo>
                      <a:pt x="4357" y="-732"/>
                      <a:pt x="2109" y="626"/>
                      <a:pt x="834" y="3503"/>
                    </a:cubicBezTo>
                    <a:cubicBezTo>
                      <a:pt x="-445" y="6377"/>
                      <a:pt x="-218" y="9589"/>
                      <a:pt x="1279" y="10715"/>
                    </a:cubicBezTo>
                    <a:lnTo>
                      <a:pt x="17233" y="20384"/>
                    </a:lnTo>
                    <a:cubicBezTo>
                      <a:pt x="18232" y="20868"/>
                      <a:pt x="19590" y="19942"/>
                      <a:pt x="20373" y="18175"/>
                    </a:cubicBezTo>
                    <a:cubicBezTo>
                      <a:pt x="20373" y="18175"/>
                      <a:pt x="20367" y="18188"/>
                      <a:pt x="20367" y="18188"/>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p>
            </p:txBody>
          </p:sp>
          <p:sp>
            <p:nvSpPr>
              <p:cNvPr id="730" name="Shape 218">
                <a:extLst>
                  <a:ext uri="{FF2B5EF4-FFF2-40B4-BE49-F238E27FC236}">
                    <a16:creationId xmlns:a16="http://schemas.microsoft.com/office/drawing/2014/main" id="{A8162936-A3A3-400E-ACB5-B4ED2546C85A}"/>
                  </a:ext>
                </a:extLst>
              </p:cNvPr>
              <p:cNvSpPr/>
              <p:nvPr userDrawn="1"/>
            </p:nvSpPr>
            <p:spPr>
              <a:xfrm>
                <a:off x="11837067" y="1292622"/>
                <a:ext cx="3486689" cy="2626461"/>
              </a:xfrm>
              <a:custGeom>
                <a:avLst/>
                <a:gdLst/>
                <a:ahLst/>
                <a:cxnLst>
                  <a:cxn ang="0">
                    <a:pos x="wd2" y="hd2"/>
                  </a:cxn>
                  <a:cxn ang="5400000">
                    <a:pos x="wd2" y="hd2"/>
                  </a:cxn>
                  <a:cxn ang="10800000">
                    <a:pos x="wd2" y="hd2"/>
                  </a:cxn>
                  <a:cxn ang="16200000">
                    <a:pos x="wd2" y="hd2"/>
                  </a:cxn>
                </a:cxnLst>
                <a:rect l="0" t="0" r="r" b="b"/>
                <a:pathLst>
                  <a:path w="20930" h="20512" extrusionOk="0">
                    <a:moveTo>
                      <a:pt x="549" y="18175"/>
                    </a:moveTo>
                    <a:cubicBezTo>
                      <a:pt x="1335" y="19942"/>
                      <a:pt x="2689" y="20868"/>
                      <a:pt x="3688" y="20384"/>
                    </a:cubicBezTo>
                    <a:lnTo>
                      <a:pt x="19651" y="10715"/>
                    </a:lnTo>
                    <a:cubicBezTo>
                      <a:pt x="21154" y="9589"/>
                      <a:pt x="21370" y="6377"/>
                      <a:pt x="20099" y="3503"/>
                    </a:cubicBezTo>
                    <a:cubicBezTo>
                      <a:pt x="18818" y="626"/>
                      <a:pt x="16567" y="-732"/>
                      <a:pt x="15072" y="396"/>
                    </a:cubicBezTo>
                    <a:lnTo>
                      <a:pt x="656" y="13550"/>
                    </a:lnTo>
                    <a:cubicBezTo>
                      <a:pt x="-169" y="14432"/>
                      <a:pt x="-230" y="16420"/>
                      <a:pt x="554" y="18188"/>
                    </a:cubicBezTo>
                    <a:cubicBezTo>
                      <a:pt x="554" y="18188"/>
                      <a:pt x="549" y="18175"/>
                      <a:pt x="549" y="18175"/>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p>
            </p:txBody>
          </p:sp>
          <p:sp>
            <p:nvSpPr>
              <p:cNvPr id="731" name="Shape 219">
                <a:extLst>
                  <a:ext uri="{FF2B5EF4-FFF2-40B4-BE49-F238E27FC236}">
                    <a16:creationId xmlns:a16="http://schemas.microsoft.com/office/drawing/2014/main" id="{558EF960-54BF-404E-B4FB-06CE7EB7090B}"/>
                  </a:ext>
                </a:extLst>
              </p:cNvPr>
              <p:cNvSpPr/>
              <p:nvPr userDrawn="1"/>
            </p:nvSpPr>
            <p:spPr>
              <a:xfrm>
                <a:off x="9589168" y="6359922"/>
                <a:ext cx="1526564" cy="3758485"/>
              </a:xfrm>
              <a:custGeom>
                <a:avLst/>
                <a:gdLst/>
                <a:ahLst/>
                <a:cxnLst>
                  <a:cxn ang="0">
                    <a:pos x="wd2" y="hd2"/>
                  </a:cxn>
                  <a:cxn ang="5400000">
                    <a:pos x="wd2" y="hd2"/>
                  </a:cxn>
                  <a:cxn ang="10800000">
                    <a:pos x="wd2" y="hd2"/>
                  </a:cxn>
                  <a:cxn ang="16200000">
                    <a:pos x="wd2" y="hd2"/>
                  </a:cxn>
                </a:cxnLst>
                <a:rect l="0" t="0" r="r" b="b"/>
                <a:pathLst>
                  <a:path w="21600" h="21600" extrusionOk="0">
                    <a:moveTo>
                      <a:pt x="10780" y="0"/>
                    </a:moveTo>
                    <a:cubicBezTo>
                      <a:pt x="14482" y="0"/>
                      <a:pt x="17529" y="777"/>
                      <a:pt x="17941" y="1787"/>
                    </a:cubicBezTo>
                    <a:lnTo>
                      <a:pt x="21600" y="18577"/>
                    </a:lnTo>
                    <a:cubicBezTo>
                      <a:pt x="21600" y="20240"/>
                      <a:pt x="16813" y="21600"/>
                      <a:pt x="10791" y="21600"/>
                    </a:cubicBezTo>
                    <a:cubicBezTo>
                      <a:pt x="4779" y="21600"/>
                      <a:pt x="0" y="20240"/>
                      <a:pt x="0" y="18577"/>
                    </a:cubicBezTo>
                    <a:lnTo>
                      <a:pt x="3651" y="1787"/>
                    </a:lnTo>
                    <a:cubicBezTo>
                      <a:pt x="4054" y="777"/>
                      <a:pt x="7105" y="0"/>
                      <a:pt x="10793" y="0"/>
                    </a:cubicBezTo>
                    <a:cubicBezTo>
                      <a:pt x="10793" y="0"/>
                      <a:pt x="10780" y="0"/>
                      <a:pt x="10780" y="0"/>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p>
            </p:txBody>
          </p:sp>
          <p:sp>
            <p:nvSpPr>
              <p:cNvPr id="732" name="Shape 220">
                <a:extLst>
                  <a:ext uri="{FF2B5EF4-FFF2-40B4-BE49-F238E27FC236}">
                    <a16:creationId xmlns:a16="http://schemas.microsoft.com/office/drawing/2014/main" id="{81D49E0A-5F13-4E47-939E-27126F4FE19A}"/>
                  </a:ext>
                </a:extLst>
              </p:cNvPr>
              <p:cNvSpPr/>
              <p:nvPr/>
            </p:nvSpPr>
            <p:spPr>
              <a:xfrm>
                <a:off x="11837067" y="5153422"/>
                <a:ext cx="3486689" cy="2626147"/>
              </a:xfrm>
              <a:custGeom>
                <a:avLst/>
                <a:gdLst/>
                <a:ahLst/>
                <a:cxnLst>
                  <a:cxn ang="0">
                    <a:pos x="wd2" y="hd2"/>
                  </a:cxn>
                  <a:cxn ang="5400000">
                    <a:pos x="wd2" y="hd2"/>
                  </a:cxn>
                  <a:cxn ang="10800000">
                    <a:pos x="wd2" y="hd2"/>
                  </a:cxn>
                  <a:cxn ang="16200000">
                    <a:pos x="wd2" y="hd2"/>
                  </a:cxn>
                </a:cxnLst>
                <a:rect l="0" t="0" r="r" b="b"/>
                <a:pathLst>
                  <a:path w="20930" h="20510" extrusionOk="0">
                    <a:moveTo>
                      <a:pt x="549" y="2331"/>
                    </a:moveTo>
                    <a:cubicBezTo>
                      <a:pt x="1335" y="561"/>
                      <a:pt x="2689" y="-359"/>
                      <a:pt x="3688" y="131"/>
                    </a:cubicBezTo>
                    <a:lnTo>
                      <a:pt x="19651" y="9789"/>
                    </a:lnTo>
                    <a:cubicBezTo>
                      <a:pt x="21154" y="10920"/>
                      <a:pt x="21370" y="14133"/>
                      <a:pt x="20099" y="17010"/>
                    </a:cubicBezTo>
                    <a:cubicBezTo>
                      <a:pt x="18818" y="19878"/>
                      <a:pt x="16567" y="21241"/>
                      <a:pt x="15072" y="20116"/>
                    </a:cubicBezTo>
                    <a:lnTo>
                      <a:pt x="656" y="6972"/>
                    </a:lnTo>
                    <a:cubicBezTo>
                      <a:pt x="-169" y="6080"/>
                      <a:pt x="-230" y="4093"/>
                      <a:pt x="554" y="2327"/>
                    </a:cubicBezTo>
                    <a:cubicBezTo>
                      <a:pt x="554" y="2327"/>
                      <a:pt x="549" y="2331"/>
                      <a:pt x="549" y="2331"/>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p>
            </p:txBody>
          </p:sp>
          <p:sp>
            <p:nvSpPr>
              <p:cNvPr id="733" name="Shape 221">
                <a:extLst>
                  <a:ext uri="{FF2B5EF4-FFF2-40B4-BE49-F238E27FC236}">
                    <a16:creationId xmlns:a16="http://schemas.microsoft.com/office/drawing/2014/main" id="{B5835426-AD50-43DF-9F8B-2AD0093D07C1}"/>
                  </a:ext>
                </a:extLst>
              </p:cNvPr>
              <p:cNvSpPr/>
              <p:nvPr userDrawn="1"/>
            </p:nvSpPr>
            <p:spPr>
              <a:xfrm>
                <a:off x="5372767" y="5153422"/>
                <a:ext cx="3486885" cy="2626147"/>
              </a:xfrm>
              <a:custGeom>
                <a:avLst/>
                <a:gdLst/>
                <a:ahLst/>
                <a:cxnLst>
                  <a:cxn ang="0">
                    <a:pos x="wd2" y="hd2"/>
                  </a:cxn>
                  <a:cxn ang="5400000">
                    <a:pos x="wd2" y="hd2"/>
                  </a:cxn>
                  <a:cxn ang="10800000">
                    <a:pos x="wd2" y="hd2"/>
                  </a:cxn>
                  <a:cxn ang="16200000">
                    <a:pos x="wd2" y="hd2"/>
                  </a:cxn>
                </a:cxnLst>
                <a:rect l="0" t="0" r="r" b="b"/>
                <a:pathLst>
                  <a:path w="20924" h="20510" extrusionOk="0">
                    <a:moveTo>
                      <a:pt x="20367" y="2327"/>
                    </a:moveTo>
                    <a:cubicBezTo>
                      <a:pt x="21155" y="4093"/>
                      <a:pt x="21094" y="6080"/>
                      <a:pt x="20265" y="6972"/>
                    </a:cubicBezTo>
                    <a:lnTo>
                      <a:pt x="5854" y="20116"/>
                    </a:lnTo>
                    <a:cubicBezTo>
                      <a:pt x="4357" y="21241"/>
                      <a:pt x="2109" y="19878"/>
                      <a:pt x="834" y="17010"/>
                    </a:cubicBezTo>
                    <a:cubicBezTo>
                      <a:pt x="-445" y="14133"/>
                      <a:pt x="-218" y="10920"/>
                      <a:pt x="1279" y="9789"/>
                    </a:cubicBezTo>
                    <a:lnTo>
                      <a:pt x="17233" y="131"/>
                    </a:lnTo>
                    <a:cubicBezTo>
                      <a:pt x="18232" y="-359"/>
                      <a:pt x="19590" y="561"/>
                      <a:pt x="20374" y="2331"/>
                    </a:cubicBezTo>
                    <a:cubicBezTo>
                      <a:pt x="20374" y="2331"/>
                      <a:pt x="20367" y="2327"/>
                      <a:pt x="20367" y="2327"/>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p>
            </p:txBody>
          </p:sp>
        </p:grpSp>
      </p:grpSp>
      <p:grpSp>
        <p:nvGrpSpPr>
          <p:cNvPr id="210" name="Group 209">
            <a:extLst>
              <a:ext uri="{FF2B5EF4-FFF2-40B4-BE49-F238E27FC236}">
                <a16:creationId xmlns:a16="http://schemas.microsoft.com/office/drawing/2014/main" id="{9CC2F92E-3C25-4B11-9544-38051714E2F3}"/>
              </a:ext>
            </a:extLst>
          </p:cNvPr>
          <p:cNvGrpSpPr/>
          <p:nvPr/>
        </p:nvGrpSpPr>
        <p:grpSpPr>
          <a:xfrm>
            <a:off x="751686" y="6199626"/>
            <a:ext cx="1286899" cy="304288"/>
            <a:chOff x="9547225" y="4062413"/>
            <a:chExt cx="6619875" cy="1565275"/>
          </a:xfrm>
          <a:solidFill>
            <a:schemeClr val="bg1"/>
          </a:solidFill>
          <a:effectLst/>
        </p:grpSpPr>
        <p:grpSp>
          <p:nvGrpSpPr>
            <p:cNvPr id="211" name="Group 210">
              <a:extLst>
                <a:ext uri="{FF2B5EF4-FFF2-40B4-BE49-F238E27FC236}">
                  <a16:creationId xmlns:a16="http://schemas.microsoft.com/office/drawing/2014/main" id="{51F81F56-5E77-4231-83EE-6CB8260586FD}"/>
                </a:ext>
              </a:extLst>
            </p:cNvPr>
            <p:cNvGrpSpPr/>
            <p:nvPr/>
          </p:nvGrpSpPr>
          <p:grpSpPr>
            <a:xfrm>
              <a:off x="9547225" y="4391026"/>
              <a:ext cx="4770438" cy="954088"/>
              <a:chOff x="9547225" y="4391026"/>
              <a:chExt cx="4770438" cy="954088"/>
            </a:xfrm>
            <a:grpFill/>
          </p:grpSpPr>
          <p:sp>
            <p:nvSpPr>
              <p:cNvPr id="220" name="Freeform 29">
                <a:extLst>
                  <a:ext uri="{FF2B5EF4-FFF2-40B4-BE49-F238E27FC236}">
                    <a16:creationId xmlns:a16="http://schemas.microsoft.com/office/drawing/2014/main" id="{6D93C17E-157E-41E5-AF1B-B6DB96BF5051}"/>
                  </a:ext>
                </a:extLst>
              </p:cNvPr>
              <p:cNvSpPr>
                <a:spLocks noEditPoints="1"/>
              </p:cNvSpPr>
              <p:nvPr/>
            </p:nvSpPr>
            <p:spPr bwMode="auto">
              <a:xfrm>
                <a:off x="12788900" y="4600576"/>
                <a:ext cx="600075" cy="744538"/>
              </a:xfrm>
              <a:custGeom>
                <a:avLst/>
                <a:gdLst>
                  <a:gd name="T0" fmla="*/ 211 w 215"/>
                  <a:gd name="T1" fmla="*/ 104 h 265"/>
                  <a:gd name="T2" fmla="*/ 108 w 215"/>
                  <a:gd name="T3" fmla="*/ 0 h 265"/>
                  <a:gd name="T4" fmla="*/ 17 w 215"/>
                  <a:gd name="T5" fmla="*/ 22 h 265"/>
                  <a:gd name="T6" fmla="*/ 30 w 215"/>
                  <a:gd name="T7" fmla="*/ 66 h 265"/>
                  <a:gd name="T8" fmla="*/ 96 w 215"/>
                  <a:gd name="T9" fmla="*/ 48 h 265"/>
                  <a:gd name="T10" fmla="*/ 143 w 215"/>
                  <a:gd name="T11" fmla="*/ 85 h 265"/>
                  <a:gd name="T12" fmla="*/ 143 w 215"/>
                  <a:gd name="T13" fmla="*/ 89 h 265"/>
                  <a:gd name="T14" fmla="*/ 0 w 215"/>
                  <a:gd name="T15" fmla="*/ 181 h 265"/>
                  <a:gd name="T16" fmla="*/ 77 w 215"/>
                  <a:gd name="T17" fmla="*/ 255 h 265"/>
                  <a:gd name="T18" fmla="*/ 148 w 215"/>
                  <a:gd name="T19" fmla="*/ 223 h 265"/>
                  <a:gd name="T20" fmla="*/ 150 w 215"/>
                  <a:gd name="T21" fmla="*/ 223 h 265"/>
                  <a:gd name="T22" fmla="*/ 215 w 215"/>
                  <a:gd name="T23" fmla="*/ 249 h 265"/>
                  <a:gd name="T24" fmla="*/ 211 w 215"/>
                  <a:gd name="T25" fmla="*/ 191 h 265"/>
                  <a:gd name="T26" fmla="*/ 211 w 215"/>
                  <a:gd name="T27" fmla="*/ 104 h 265"/>
                  <a:gd name="T28" fmla="*/ 146 w 215"/>
                  <a:gd name="T29" fmla="*/ 162 h 265"/>
                  <a:gd name="T30" fmla="*/ 144 w 215"/>
                  <a:gd name="T31" fmla="*/ 176 h 265"/>
                  <a:gd name="T32" fmla="*/ 100 w 215"/>
                  <a:gd name="T33" fmla="*/ 207 h 265"/>
                  <a:gd name="T34" fmla="*/ 67 w 215"/>
                  <a:gd name="T35" fmla="*/ 174 h 265"/>
                  <a:gd name="T36" fmla="*/ 146 w 215"/>
                  <a:gd name="T37" fmla="*/ 132 h 265"/>
                  <a:gd name="T38" fmla="*/ 146 w 215"/>
                  <a:gd name="T39" fmla="*/ 16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5" h="265">
                    <a:moveTo>
                      <a:pt x="211" y="104"/>
                    </a:moveTo>
                    <a:cubicBezTo>
                      <a:pt x="211" y="49"/>
                      <a:pt x="188" y="0"/>
                      <a:pt x="108" y="0"/>
                    </a:cubicBezTo>
                    <a:cubicBezTo>
                      <a:pt x="67" y="0"/>
                      <a:pt x="35" y="12"/>
                      <a:pt x="17" y="22"/>
                    </a:cubicBezTo>
                    <a:cubicBezTo>
                      <a:pt x="30" y="66"/>
                      <a:pt x="30" y="66"/>
                      <a:pt x="30" y="66"/>
                    </a:cubicBezTo>
                    <a:cubicBezTo>
                      <a:pt x="46" y="56"/>
                      <a:pt x="72" y="48"/>
                      <a:pt x="96" y="48"/>
                    </a:cubicBezTo>
                    <a:cubicBezTo>
                      <a:pt x="137" y="48"/>
                      <a:pt x="143" y="71"/>
                      <a:pt x="143" y="85"/>
                    </a:cubicBezTo>
                    <a:cubicBezTo>
                      <a:pt x="143" y="89"/>
                      <a:pt x="143" y="89"/>
                      <a:pt x="143" y="89"/>
                    </a:cubicBezTo>
                    <a:cubicBezTo>
                      <a:pt x="55" y="89"/>
                      <a:pt x="0" y="119"/>
                      <a:pt x="0" y="181"/>
                    </a:cubicBezTo>
                    <a:cubicBezTo>
                      <a:pt x="0" y="219"/>
                      <a:pt x="28" y="255"/>
                      <a:pt x="77" y="255"/>
                    </a:cubicBezTo>
                    <a:cubicBezTo>
                      <a:pt x="108" y="255"/>
                      <a:pt x="133" y="243"/>
                      <a:pt x="148" y="223"/>
                    </a:cubicBezTo>
                    <a:cubicBezTo>
                      <a:pt x="150" y="223"/>
                      <a:pt x="150" y="223"/>
                      <a:pt x="150" y="223"/>
                    </a:cubicBezTo>
                    <a:cubicBezTo>
                      <a:pt x="150" y="223"/>
                      <a:pt x="160" y="265"/>
                      <a:pt x="215" y="249"/>
                    </a:cubicBezTo>
                    <a:cubicBezTo>
                      <a:pt x="212" y="232"/>
                      <a:pt x="211" y="213"/>
                      <a:pt x="211" y="191"/>
                    </a:cubicBezTo>
                    <a:lnTo>
                      <a:pt x="211" y="104"/>
                    </a:lnTo>
                    <a:close/>
                    <a:moveTo>
                      <a:pt x="146" y="162"/>
                    </a:moveTo>
                    <a:cubicBezTo>
                      <a:pt x="146" y="167"/>
                      <a:pt x="145" y="172"/>
                      <a:pt x="144" y="176"/>
                    </a:cubicBezTo>
                    <a:cubicBezTo>
                      <a:pt x="139" y="192"/>
                      <a:pt x="121" y="207"/>
                      <a:pt x="100" y="207"/>
                    </a:cubicBezTo>
                    <a:cubicBezTo>
                      <a:pt x="81" y="207"/>
                      <a:pt x="67" y="196"/>
                      <a:pt x="67" y="174"/>
                    </a:cubicBezTo>
                    <a:cubicBezTo>
                      <a:pt x="67" y="141"/>
                      <a:pt x="104" y="132"/>
                      <a:pt x="146" y="132"/>
                    </a:cubicBezTo>
                    <a:lnTo>
                      <a:pt x="146" y="162"/>
                    </a:lnTo>
                    <a:close/>
                  </a:path>
                </a:pathLst>
              </a:custGeom>
              <a:solidFill>
                <a:srgbClr val="041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30">
                <a:extLst>
                  <a:ext uri="{FF2B5EF4-FFF2-40B4-BE49-F238E27FC236}">
                    <a16:creationId xmlns:a16="http://schemas.microsoft.com/office/drawing/2014/main" id="{2CCC64DD-6A08-456C-8A88-24193BDB9335}"/>
                  </a:ext>
                </a:extLst>
              </p:cNvPr>
              <p:cNvSpPr>
                <a:spLocks/>
              </p:cNvSpPr>
              <p:nvPr/>
            </p:nvSpPr>
            <p:spPr bwMode="auto">
              <a:xfrm>
                <a:off x="9547225" y="4391026"/>
                <a:ext cx="1168400" cy="941388"/>
              </a:xfrm>
              <a:custGeom>
                <a:avLst/>
                <a:gdLst>
                  <a:gd name="T0" fmla="*/ 0 w 418"/>
                  <a:gd name="T1" fmla="*/ 0 h 336"/>
                  <a:gd name="T2" fmla="*/ 66 w 418"/>
                  <a:gd name="T3" fmla="*/ 274 h 336"/>
                  <a:gd name="T4" fmla="*/ 152 w 418"/>
                  <a:gd name="T5" fmla="*/ 324 h 336"/>
                  <a:gd name="T6" fmla="*/ 188 w 418"/>
                  <a:gd name="T7" fmla="*/ 178 h 336"/>
                  <a:gd name="T8" fmla="*/ 209 w 418"/>
                  <a:gd name="T9" fmla="*/ 79 h 336"/>
                  <a:gd name="T10" fmla="*/ 210 w 418"/>
                  <a:gd name="T11" fmla="*/ 79 h 336"/>
                  <a:gd name="T12" fmla="*/ 228 w 418"/>
                  <a:gd name="T13" fmla="*/ 178 h 336"/>
                  <a:gd name="T14" fmla="*/ 250 w 418"/>
                  <a:gd name="T15" fmla="*/ 279 h 336"/>
                  <a:gd name="T16" fmla="*/ 333 w 418"/>
                  <a:gd name="T17" fmla="*/ 324 h 336"/>
                  <a:gd name="T18" fmla="*/ 418 w 418"/>
                  <a:gd name="T19" fmla="*/ 0 h 336"/>
                  <a:gd name="T20" fmla="*/ 349 w 418"/>
                  <a:gd name="T21" fmla="*/ 0 h 336"/>
                  <a:gd name="T22" fmla="*/ 320 w 418"/>
                  <a:gd name="T23" fmla="*/ 140 h 336"/>
                  <a:gd name="T24" fmla="*/ 299 w 418"/>
                  <a:gd name="T25" fmla="*/ 250 h 336"/>
                  <a:gd name="T26" fmla="*/ 298 w 418"/>
                  <a:gd name="T27" fmla="*/ 250 h 336"/>
                  <a:gd name="T28" fmla="*/ 279 w 418"/>
                  <a:gd name="T29" fmla="*/ 143 h 336"/>
                  <a:gd name="T30" fmla="*/ 249 w 418"/>
                  <a:gd name="T31" fmla="*/ 0 h 336"/>
                  <a:gd name="T32" fmla="*/ 177 w 418"/>
                  <a:gd name="T33" fmla="*/ 0 h 336"/>
                  <a:gd name="T34" fmla="*/ 144 w 418"/>
                  <a:gd name="T35" fmla="*/ 139 h 336"/>
                  <a:gd name="T36" fmla="*/ 121 w 418"/>
                  <a:gd name="T37" fmla="*/ 252 h 336"/>
                  <a:gd name="T38" fmla="*/ 120 w 418"/>
                  <a:gd name="T39" fmla="*/ 252 h 336"/>
                  <a:gd name="T40" fmla="*/ 99 w 418"/>
                  <a:gd name="T41" fmla="*/ 134 h 336"/>
                  <a:gd name="T42" fmla="*/ 72 w 418"/>
                  <a:gd name="T43" fmla="*/ 0 h 336"/>
                  <a:gd name="T44" fmla="*/ 0 w 418"/>
                  <a:gd name="T45"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8" h="336">
                    <a:moveTo>
                      <a:pt x="0" y="0"/>
                    </a:moveTo>
                    <a:cubicBezTo>
                      <a:pt x="0" y="0"/>
                      <a:pt x="57" y="236"/>
                      <a:pt x="66" y="274"/>
                    </a:cubicBezTo>
                    <a:cubicBezTo>
                      <a:pt x="77" y="319"/>
                      <a:pt x="96" y="335"/>
                      <a:pt x="152" y="324"/>
                    </a:cubicBezTo>
                    <a:cubicBezTo>
                      <a:pt x="188" y="178"/>
                      <a:pt x="188" y="178"/>
                      <a:pt x="188" y="178"/>
                    </a:cubicBezTo>
                    <a:cubicBezTo>
                      <a:pt x="197" y="142"/>
                      <a:pt x="203" y="116"/>
                      <a:pt x="209" y="79"/>
                    </a:cubicBezTo>
                    <a:cubicBezTo>
                      <a:pt x="210" y="79"/>
                      <a:pt x="210" y="79"/>
                      <a:pt x="210" y="79"/>
                    </a:cubicBezTo>
                    <a:cubicBezTo>
                      <a:pt x="214" y="116"/>
                      <a:pt x="220" y="142"/>
                      <a:pt x="228" y="178"/>
                    </a:cubicBezTo>
                    <a:cubicBezTo>
                      <a:pt x="228" y="178"/>
                      <a:pt x="242" y="245"/>
                      <a:pt x="250" y="279"/>
                    </a:cubicBezTo>
                    <a:cubicBezTo>
                      <a:pt x="257" y="314"/>
                      <a:pt x="278" y="336"/>
                      <a:pt x="333" y="324"/>
                    </a:cubicBezTo>
                    <a:cubicBezTo>
                      <a:pt x="418" y="0"/>
                      <a:pt x="418" y="0"/>
                      <a:pt x="418" y="0"/>
                    </a:cubicBezTo>
                    <a:cubicBezTo>
                      <a:pt x="349" y="0"/>
                      <a:pt x="349" y="0"/>
                      <a:pt x="349" y="0"/>
                    </a:cubicBezTo>
                    <a:cubicBezTo>
                      <a:pt x="320" y="140"/>
                      <a:pt x="320" y="140"/>
                      <a:pt x="320" y="140"/>
                    </a:cubicBezTo>
                    <a:cubicBezTo>
                      <a:pt x="312" y="181"/>
                      <a:pt x="305" y="213"/>
                      <a:pt x="299" y="250"/>
                    </a:cubicBezTo>
                    <a:cubicBezTo>
                      <a:pt x="298" y="250"/>
                      <a:pt x="298" y="250"/>
                      <a:pt x="298" y="250"/>
                    </a:cubicBezTo>
                    <a:cubicBezTo>
                      <a:pt x="293" y="213"/>
                      <a:pt x="287" y="183"/>
                      <a:pt x="279" y="143"/>
                    </a:cubicBezTo>
                    <a:cubicBezTo>
                      <a:pt x="249" y="0"/>
                      <a:pt x="249" y="0"/>
                      <a:pt x="249" y="0"/>
                    </a:cubicBezTo>
                    <a:cubicBezTo>
                      <a:pt x="177" y="0"/>
                      <a:pt x="177" y="0"/>
                      <a:pt x="177" y="0"/>
                    </a:cubicBezTo>
                    <a:cubicBezTo>
                      <a:pt x="144" y="139"/>
                      <a:pt x="144" y="139"/>
                      <a:pt x="144" y="139"/>
                    </a:cubicBezTo>
                    <a:cubicBezTo>
                      <a:pt x="135" y="182"/>
                      <a:pt x="126" y="216"/>
                      <a:pt x="121" y="252"/>
                    </a:cubicBezTo>
                    <a:cubicBezTo>
                      <a:pt x="120" y="252"/>
                      <a:pt x="120" y="252"/>
                      <a:pt x="120" y="252"/>
                    </a:cubicBezTo>
                    <a:cubicBezTo>
                      <a:pt x="114" y="218"/>
                      <a:pt x="107" y="175"/>
                      <a:pt x="99" y="134"/>
                    </a:cubicBezTo>
                    <a:cubicBezTo>
                      <a:pt x="99" y="134"/>
                      <a:pt x="79" y="35"/>
                      <a:pt x="72" y="0"/>
                    </a:cubicBezTo>
                    <a:lnTo>
                      <a:pt x="0" y="0"/>
                    </a:lnTo>
                    <a:close/>
                  </a:path>
                </a:pathLst>
              </a:custGeom>
              <a:solidFill>
                <a:srgbClr val="041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31">
                <a:extLst>
                  <a:ext uri="{FF2B5EF4-FFF2-40B4-BE49-F238E27FC236}">
                    <a16:creationId xmlns:a16="http://schemas.microsoft.com/office/drawing/2014/main" id="{853F894D-32CD-436A-A92E-73EE3689F40D}"/>
                  </a:ext>
                </a:extLst>
              </p:cNvPr>
              <p:cNvSpPr>
                <a:spLocks noEditPoints="1"/>
              </p:cNvSpPr>
              <p:nvPr/>
            </p:nvSpPr>
            <p:spPr bwMode="auto">
              <a:xfrm>
                <a:off x="10672763" y="4600576"/>
                <a:ext cx="601663" cy="744538"/>
              </a:xfrm>
              <a:custGeom>
                <a:avLst/>
                <a:gdLst>
                  <a:gd name="T0" fmla="*/ 212 w 215"/>
                  <a:gd name="T1" fmla="*/ 104 h 265"/>
                  <a:gd name="T2" fmla="*/ 108 w 215"/>
                  <a:gd name="T3" fmla="*/ 0 h 265"/>
                  <a:gd name="T4" fmla="*/ 17 w 215"/>
                  <a:gd name="T5" fmla="*/ 22 h 265"/>
                  <a:gd name="T6" fmla="*/ 30 w 215"/>
                  <a:gd name="T7" fmla="*/ 66 h 265"/>
                  <a:gd name="T8" fmla="*/ 97 w 215"/>
                  <a:gd name="T9" fmla="*/ 48 h 265"/>
                  <a:gd name="T10" fmla="*/ 144 w 215"/>
                  <a:gd name="T11" fmla="*/ 85 h 265"/>
                  <a:gd name="T12" fmla="*/ 144 w 215"/>
                  <a:gd name="T13" fmla="*/ 89 h 265"/>
                  <a:gd name="T14" fmla="*/ 0 w 215"/>
                  <a:gd name="T15" fmla="*/ 181 h 265"/>
                  <a:gd name="T16" fmla="*/ 78 w 215"/>
                  <a:gd name="T17" fmla="*/ 255 h 265"/>
                  <a:gd name="T18" fmla="*/ 148 w 215"/>
                  <a:gd name="T19" fmla="*/ 223 h 265"/>
                  <a:gd name="T20" fmla="*/ 150 w 215"/>
                  <a:gd name="T21" fmla="*/ 223 h 265"/>
                  <a:gd name="T22" fmla="*/ 215 w 215"/>
                  <a:gd name="T23" fmla="*/ 249 h 265"/>
                  <a:gd name="T24" fmla="*/ 212 w 215"/>
                  <a:gd name="T25" fmla="*/ 191 h 265"/>
                  <a:gd name="T26" fmla="*/ 212 w 215"/>
                  <a:gd name="T27" fmla="*/ 104 h 265"/>
                  <a:gd name="T28" fmla="*/ 146 w 215"/>
                  <a:gd name="T29" fmla="*/ 162 h 265"/>
                  <a:gd name="T30" fmla="*/ 144 w 215"/>
                  <a:gd name="T31" fmla="*/ 176 h 265"/>
                  <a:gd name="T32" fmla="*/ 100 w 215"/>
                  <a:gd name="T33" fmla="*/ 207 h 265"/>
                  <a:gd name="T34" fmla="*/ 67 w 215"/>
                  <a:gd name="T35" fmla="*/ 174 h 265"/>
                  <a:gd name="T36" fmla="*/ 146 w 215"/>
                  <a:gd name="T37" fmla="*/ 132 h 265"/>
                  <a:gd name="T38" fmla="*/ 146 w 215"/>
                  <a:gd name="T39" fmla="*/ 16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5" h="265">
                    <a:moveTo>
                      <a:pt x="212" y="104"/>
                    </a:moveTo>
                    <a:cubicBezTo>
                      <a:pt x="212" y="49"/>
                      <a:pt x="188" y="0"/>
                      <a:pt x="108" y="0"/>
                    </a:cubicBezTo>
                    <a:cubicBezTo>
                      <a:pt x="68" y="0"/>
                      <a:pt x="35" y="12"/>
                      <a:pt x="17" y="22"/>
                    </a:cubicBezTo>
                    <a:cubicBezTo>
                      <a:pt x="30" y="66"/>
                      <a:pt x="30" y="66"/>
                      <a:pt x="30" y="66"/>
                    </a:cubicBezTo>
                    <a:cubicBezTo>
                      <a:pt x="47" y="56"/>
                      <a:pt x="72" y="48"/>
                      <a:pt x="97" y="48"/>
                    </a:cubicBezTo>
                    <a:cubicBezTo>
                      <a:pt x="137" y="48"/>
                      <a:pt x="144" y="71"/>
                      <a:pt x="144" y="85"/>
                    </a:cubicBezTo>
                    <a:cubicBezTo>
                      <a:pt x="144" y="89"/>
                      <a:pt x="144" y="89"/>
                      <a:pt x="144" y="89"/>
                    </a:cubicBezTo>
                    <a:cubicBezTo>
                      <a:pt x="56" y="89"/>
                      <a:pt x="0" y="119"/>
                      <a:pt x="0" y="181"/>
                    </a:cubicBezTo>
                    <a:cubicBezTo>
                      <a:pt x="0" y="219"/>
                      <a:pt x="28" y="255"/>
                      <a:pt x="78" y="255"/>
                    </a:cubicBezTo>
                    <a:cubicBezTo>
                      <a:pt x="108" y="255"/>
                      <a:pt x="133" y="243"/>
                      <a:pt x="148" y="223"/>
                    </a:cubicBezTo>
                    <a:cubicBezTo>
                      <a:pt x="150" y="223"/>
                      <a:pt x="150" y="223"/>
                      <a:pt x="150" y="223"/>
                    </a:cubicBezTo>
                    <a:cubicBezTo>
                      <a:pt x="150" y="223"/>
                      <a:pt x="160" y="265"/>
                      <a:pt x="215" y="249"/>
                    </a:cubicBezTo>
                    <a:cubicBezTo>
                      <a:pt x="213" y="232"/>
                      <a:pt x="212" y="213"/>
                      <a:pt x="212" y="191"/>
                    </a:cubicBezTo>
                    <a:lnTo>
                      <a:pt x="212" y="104"/>
                    </a:lnTo>
                    <a:close/>
                    <a:moveTo>
                      <a:pt x="146" y="162"/>
                    </a:moveTo>
                    <a:cubicBezTo>
                      <a:pt x="146" y="167"/>
                      <a:pt x="145" y="172"/>
                      <a:pt x="144" y="176"/>
                    </a:cubicBezTo>
                    <a:cubicBezTo>
                      <a:pt x="139" y="192"/>
                      <a:pt x="122" y="207"/>
                      <a:pt x="100" y="207"/>
                    </a:cubicBezTo>
                    <a:cubicBezTo>
                      <a:pt x="82" y="207"/>
                      <a:pt x="67" y="196"/>
                      <a:pt x="67" y="174"/>
                    </a:cubicBezTo>
                    <a:cubicBezTo>
                      <a:pt x="67" y="141"/>
                      <a:pt x="104" y="132"/>
                      <a:pt x="146" y="132"/>
                    </a:cubicBezTo>
                    <a:lnTo>
                      <a:pt x="146" y="162"/>
                    </a:lnTo>
                    <a:close/>
                  </a:path>
                </a:pathLst>
              </a:custGeom>
              <a:solidFill>
                <a:srgbClr val="041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32">
                <a:extLst>
                  <a:ext uri="{FF2B5EF4-FFF2-40B4-BE49-F238E27FC236}">
                    <a16:creationId xmlns:a16="http://schemas.microsoft.com/office/drawing/2014/main" id="{B35D7FB1-BF7D-4E77-ADF3-E1BBFDC9DCAE}"/>
                  </a:ext>
                </a:extLst>
              </p:cNvPr>
              <p:cNvSpPr>
                <a:spLocks/>
              </p:cNvSpPr>
              <p:nvPr/>
            </p:nvSpPr>
            <p:spPr bwMode="auto">
              <a:xfrm>
                <a:off x="11385550" y="4391026"/>
                <a:ext cx="184150" cy="908050"/>
              </a:xfrm>
              <a:custGeom>
                <a:avLst/>
                <a:gdLst>
                  <a:gd name="T0" fmla="*/ 116 w 116"/>
                  <a:gd name="T1" fmla="*/ 452 h 572"/>
                  <a:gd name="T2" fmla="*/ 116 w 116"/>
                  <a:gd name="T3" fmla="*/ 0 h 572"/>
                  <a:gd name="T4" fmla="*/ 0 w 116"/>
                  <a:gd name="T5" fmla="*/ 0 h 572"/>
                  <a:gd name="T6" fmla="*/ 0 w 116"/>
                  <a:gd name="T7" fmla="*/ 572 h 572"/>
                  <a:gd name="T8" fmla="*/ 116 w 116"/>
                  <a:gd name="T9" fmla="*/ 572 h 572"/>
                  <a:gd name="T10" fmla="*/ 116 w 116"/>
                  <a:gd name="T11" fmla="*/ 452 h 572"/>
                </a:gdLst>
                <a:ahLst/>
                <a:cxnLst>
                  <a:cxn ang="0">
                    <a:pos x="T0" y="T1"/>
                  </a:cxn>
                  <a:cxn ang="0">
                    <a:pos x="T2" y="T3"/>
                  </a:cxn>
                  <a:cxn ang="0">
                    <a:pos x="T4" y="T5"/>
                  </a:cxn>
                  <a:cxn ang="0">
                    <a:pos x="T6" y="T7"/>
                  </a:cxn>
                  <a:cxn ang="0">
                    <a:pos x="T8" y="T9"/>
                  </a:cxn>
                  <a:cxn ang="0">
                    <a:pos x="T10" y="T11"/>
                  </a:cxn>
                </a:cxnLst>
                <a:rect l="0" t="0" r="r" b="b"/>
                <a:pathLst>
                  <a:path w="116" h="572">
                    <a:moveTo>
                      <a:pt x="116" y="452"/>
                    </a:moveTo>
                    <a:lnTo>
                      <a:pt x="116" y="0"/>
                    </a:lnTo>
                    <a:lnTo>
                      <a:pt x="0" y="0"/>
                    </a:lnTo>
                    <a:lnTo>
                      <a:pt x="0" y="572"/>
                    </a:lnTo>
                    <a:lnTo>
                      <a:pt x="116" y="572"/>
                    </a:lnTo>
                    <a:lnTo>
                      <a:pt x="116" y="452"/>
                    </a:lnTo>
                    <a:close/>
                  </a:path>
                </a:pathLst>
              </a:custGeom>
              <a:solidFill>
                <a:srgbClr val="041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33">
                <a:extLst>
                  <a:ext uri="{FF2B5EF4-FFF2-40B4-BE49-F238E27FC236}">
                    <a16:creationId xmlns:a16="http://schemas.microsoft.com/office/drawing/2014/main" id="{E95977B4-B52D-40C3-8AFA-68A24302816D}"/>
                  </a:ext>
                </a:extLst>
              </p:cNvPr>
              <p:cNvSpPr>
                <a:spLocks/>
              </p:cNvSpPr>
              <p:nvPr/>
            </p:nvSpPr>
            <p:spPr bwMode="auto">
              <a:xfrm>
                <a:off x="13976350" y="4391026"/>
                <a:ext cx="341313" cy="925513"/>
              </a:xfrm>
              <a:custGeom>
                <a:avLst/>
                <a:gdLst>
                  <a:gd name="T0" fmla="*/ 0 w 122"/>
                  <a:gd name="T1" fmla="*/ 0 h 330"/>
                  <a:gd name="T2" fmla="*/ 0 w 122"/>
                  <a:gd name="T3" fmla="*/ 239 h 330"/>
                  <a:gd name="T4" fmla="*/ 20 w 122"/>
                  <a:gd name="T5" fmla="*/ 309 h 330"/>
                  <a:gd name="T6" fmla="*/ 73 w 122"/>
                  <a:gd name="T7" fmla="*/ 330 h 330"/>
                  <a:gd name="T8" fmla="*/ 121 w 122"/>
                  <a:gd name="T9" fmla="*/ 323 h 330"/>
                  <a:gd name="T10" fmla="*/ 120 w 122"/>
                  <a:gd name="T11" fmla="*/ 271 h 330"/>
                  <a:gd name="T12" fmla="*/ 95 w 122"/>
                  <a:gd name="T13" fmla="*/ 274 h 330"/>
                  <a:gd name="T14" fmla="*/ 65 w 122"/>
                  <a:gd name="T15" fmla="*/ 230 h 330"/>
                  <a:gd name="T16" fmla="*/ 65 w 122"/>
                  <a:gd name="T17" fmla="*/ 139 h 330"/>
                  <a:gd name="T18" fmla="*/ 122 w 122"/>
                  <a:gd name="T19" fmla="*/ 139 h 330"/>
                  <a:gd name="T20" fmla="*/ 122 w 122"/>
                  <a:gd name="T21" fmla="*/ 77 h 330"/>
                  <a:gd name="T22" fmla="*/ 65 w 122"/>
                  <a:gd name="T23" fmla="*/ 77 h 330"/>
                  <a:gd name="T24" fmla="*/ 65 w 122"/>
                  <a:gd name="T25" fmla="*/ 0 h 330"/>
                  <a:gd name="T26" fmla="*/ 0 w 122"/>
                  <a:gd name="T2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330">
                    <a:moveTo>
                      <a:pt x="0" y="0"/>
                    </a:moveTo>
                    <a:cubicBezTo>
                      <a:pt x="0" y="31"/>
                      <a:pt x="0" y="239"/>
                      <a:pt x="0" y="239"/>
                    </a:cubicBezTo>
                    <a:cubicBezTo>
                      <a:pt x="0" y="272"/>
                      <a:pt x="6" y="295"/>
                      <a:pt x="20" y="309"/>
                    </a:cubicBezTo>
                    <a:cubicBezTo>
                      <a:pt x="31" y="322"/>
                      <a:pt x="50" y="330"/>
                      <a:pt x="73" y="330"/>
                    </a:cubicBezTo>
                    <a:cubicBezTo>
                      <a:pt x="93" y="330"/>
                      <a:pt x="112" y="326"/>
                      <a:pt x="121" y="323"/>
                    </a:cubicBezTo>
                    <a:cubicBezTo>
                      <a:pt x="120" y="271"/>
                      <a:pt x="120" y="271"/>
                      <a:pt x="120" y="271"/>
                    </a:cubicBezTo>
                    <a:cubicBezTo>
                      <a:pt x="113" y="273"/>
                      <a:pt x="105" y="274"/>
                      <a:pt x="95" y="274"/>
                    </a:cubicBezTo>
                    <a:cubicBezTo>
                      <a:pt x="72" y="274"/>
                      <a:pt x="65" y="260"/>
                      <a:pt x="65" y="230"/>
                    </a:cubicBezTo>
                    <a:cubicBezTo>
                      <a:pt x="65" y="139"/>
                      <a:pt x="65" y="139"/>
                      <a:pt x="65" y="139"/>
                    </a:cubicBezTo>
                    <a:cubicBezTo>
                      <a:pt x="122" y="139"/>
                      <a:pt x="122" y="139"/>
                      <a:pt x="122" y="139"/>
                    </a:cubicBezTo>
                    <a:cubicBezTo>
                      <a:pt x="122" y="77"/>
                      <a:pt x="122" y="77"/>
                      <a:pt x="122" y="77"/>
                    </a:cubicBezTo>
                    <a:cubicBezTo>
                      <a:pt x="65" y="77"/>
                      <a:pt x="65" y="77"/>
                      <a:pt x="65" y="77"/>
                    </a:cubicBezTo>
                    <a:cubicBezTo>
                      <a:pt x="65" y="0"/>
                      <a:pt x="65" y="0"/>
                      <a:pt x="65" y="0"/>
                    </a:cubicBezTo>
                    <a:lnTo>
                      <a:pt x="0" y="0"/>
                    </a:lnTo>
                    <a:close/>
                  </a:path>
                </a:pathLst>
              </a:custGeom>
              <a:solidFill>
                <a:srgbClr val="041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34">
                <a:extLst>
                  <a:ext uri="{FF2B5EF4-FFF2-40B4-BE49-F238E27FC236}">
                    <a16:creationId xmlns:a16="http://schemas.microsoft.com/office/drawing/2014/main" id="{45CA1003-079B-445C-9AE7-CE0C535404BB}"/>
                  </a:ext>
                </a:extLst>
              </p:cNvPr>
              <p:cNvSpPr>
                <a:spLocks/>
              </p:cNvSpPr>
              <p:nvPr/>
            </p:nvSpPr>
            <p:spPr bwMode="auto">
              <a:xfrm>
                <a:off x="13501688" y="4600576"/>
                <a:ext cx="398463" cy="698500"/>
              </a:xfrm>
              <a:custGeom>
                <a:avLst/>
                <a:gdLst>
                  <a:gd name="T0" fmla="*/ 0 w 143"/>
                  <a:gd name="T1" fmla="*/ 6 h 249"/>
                  <a:gd name="T2" fmla="*/ 0 w 143"/>
                  <a:gd name="T3" fmla="*/ 249 h 249"/>
                  <a:gd name="T4" fmla="*/ 68 w 143"/>
                  <a:gd name="T5" fmla="*/ 249 h 249"/>
                  <a:gd name="T6" fmla="*/ 68 w 143"/>
                  <a:gd name="T7" fmla="*/ 125 h 249"/>
                  <a:gd name="T8" fmla="*/ 70 w 143"/>
                  <a:gd name="T9" fmla="*/ 107 h 249"/>
                  <a:gd name="T10" fmla="*/ 123 w 143"/>
                  <a:gd name="T11" fmla="*/ 64 h 249"/>
                  <a:gd name="T12" fmla="*/ 143 w 143"/>
                  <a:gd name="T13" fmla="*/ 66 h 249"/>
                  <a:gd name="T14" fmla="*/ 143 w 143"/>
                  <a:gd name="T15" fmla="*/ 2 h 249"/>
                  <a:gd name="T16" fmla="*/ 128 w 143"/>
                  <a:gd name="T17" fmla="*/ 0 h 249"/>
                  <a:gd name="T18" fmla="*/ 62 w 143"/>
                  <a:gd name="T19" fmla="*/ 52 h 249"/>
                  <a:gd name="T20" fmla="*/ 60 w 143"/>
                  <a:gd name="T21" fmla="*/ 52 h 249"/>
                  <a:gd name="T22" fmla="*/ 60 w 143"/>
                  <a:gd name="T23" fmla="*/ 6 h 249"/>
                  <a:gd name="T24" fmla="*/ 0 w 143"/>
                  <a:gd name="T25" fmla="*/ 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249">
                    <a:moveTo>
                      <a:pt x="0" y="6"/>
                    </a:moveTo>
                    <a:cubicBezTo>
                      <a:pt x="0" y="249"/>
                      <a:pt x="0" y="249"/>
                      <a:pt x="0" y="249"/>
                    </a:cubicBezTo>
                    <a:cubicBezTo>
                      <a:pt x="68" y="249"/>
                      <a:pt x="68" y="249"/>
                      <a:pt x="68" y="249"/>
                    </a:cubicBezTo>
                    <a:cubicBezTo>
                      <a:pt x="68" y="125"/>
                      <a:pt x="68" y="125"/>
                      <a:pt x="68" y="125"/>
                    </a:cubicBezTo>
                    <a:cubicBezTo>
                      <a:pt x="68" y="118"/>
                      <a:pt x="69" y="112"/>
                      <a:pt x="70" y="107"/>
                    </a:cubicBezTo>
                    <a:cubicBezTo>
                      <a:pt x="75" y="81"/>
                      <a:pt x="95" y="64"/>
                      <a:pt x="123" y="64"/>
                    </a:cubicBezTo>
                    <a:cubicBezTo>
                      <a:pt x="131" y="64"/>
                      <a:pt x="137" y="65"/>
                      <a:pt x="143" y="66"/>
                    </a:cubicBezTo>
                    <a:cubicBezTo>
                      <a:pt x="143" y="2"/>
                      <a:pt x="143" y="2"/>
                      <a:pt x="143" y="2"/>
                    </a:cubicBezTo>
                    <a:cubicBezTo>
                      <a:pt x="138" y="1"/>
                      <a:pt x="134" y="0"/>
                      <a:pt x="128" y="0"/>
                    </a:cubicBezTo>
                    <a:cubicBezTo>
                      <a:pt x="103" y="0"/>
                      <a:pt x="74" y="17"/>
                      <a:pt x="62" y="52"/>
                    </a:cubicBezTo>
                    <a:cubicBezTo>
                      <a:pt x="60" y="52"/>
                      <a:pt x="60" y="52"/>
                      <a:pt x="60" y="52"/>
                    </a:cubicBezTo>
                    <a:cubicBezTo>
                      <a:pt x="60" y="6"/>
                      <a:pt x="60" y="6"/>
                      <a:pt x="60" y="6"/>
                    </a:cubicBezTo>
                    <a:lnTo>
                      <a:pt x="0" y="6"/>
                    </a:lnTo>
                    <a:close/>
                  </a:path>
                </a:pathLst>
              </a:custGeom>
              <a:solidFill>
                <a:srgbClr val="041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35">
                <a:extLst>
                  <a:ext uri="{FF2B5EF4-FFF2-40B4-BE49-F238E27FC236}">
                    <a16:creationId xmlns:a16="http://schemas.microsoft.com/office/drawing/2014/main" id="{FA6DB979-E239-4341-83D4-EB4045779EB7}"/>
                  </a:ext>
                </a:extLst>
              </p:cNvPr>
              <p:cNvSpPr>
                <a:spLocks/>
              </p:cNvSpPr>
              <p:nvPr/>
            </p:nvSpPr>
            <p:spPr bwMode="auto">
              <a:xfrm>
                <a:off x="11698288" y="4600576"/>
                <a:ext cx="1017588" cy="698500"/>
              </a:xfrm>
              <a:custGeom>
                <a:avLst/>
                <a:gdLst>
                  <a:gd name="T0" fmla="*/ 0 w 364"/>
                  <a:gd name="T1" fmla="*/ 6 h 249"/>
                  <a:gd name="T2" fmla="*/ 0 w 364"/>
                  <a:gd name="T3" fmla="*/ 249 h 249"/>
                  <a:gd name="T4" fmla="*/ 66 w 364"/>
                  <a:gd name="T5" fmla="*/ 249 h 249"/>
                  <a:gd name="T6" fmla="*/ 66 w 364"/>
                  <a:gd name="T7" fmla="*/ 107 h 249"/>
                  <a:gd name="T8" fmla="*/ 70 w 364"/>
                  <a:gd name="T9" fmla="*/ 87 h 249"/>
                  <a:gd name="T10" fmla="*/ 110 w 364"/>
                  <a:gd name="T11" fmla="*/ 55 h 249"/>
                  <a:gd name="T12" fmla="*/ 149 w 364"/>
                  <a:gd name="T13" fmla="*/ 111 h 249"/>
                  <a:gd name="T14" fmla="*/ 149 w 364"/>
                  <a:gd name="T15" fmla="*/ 249 h 249"/>
                  <a:gd name="T16" fmla="*/ 215 w 364"/>
                  <a:gd name="T17" fmla="*/ 249 h 249"/>
                  <a:gd name="T18" fmla="*/ 215 w 364"/>
                  <a:gd name="T19" fmla="*/ 105 h 249"/>
                  <a:gd name="T20" fmla="*/ 218 w 364"/>
                  <a:gd name="T21" fmla="*/ 85 h 249"/>
                  <a:gd name="T22" fmla="*/ 257 w 364"/>
                  <a:gd name="T23" fmla="*/ 55 h 249"/>
                  <a:gd name="T24" fmla="*/ 297 w 364"/>
                  <a:gd name="T25" fmla="*/ 116 h 249"/>
                  <a:gd name="T26" fmla="*/ 297 w 364"/>
                  <a:gd name="T27" fmla="*/ 249 h 249"/>
                  <a:gd name="T28" fmla="*/ 364 w 364"/>
                  <a:gd name="T29" fmla="*/ 249 h 249"/>
                  <a:gd name="T30" fmla="*/ 364 w 364"/>
                  <a:gd name="T31" fmla="*/ 106 h 249"/>
                  <a:gd name="T32" fmla="*/ 282 w 364"/>
                  <a:gd name="T33" fmla="*/ 0 h 249"/>
                  <a:gd name="T34" fmla="*/ 234 w 364"/>
                  <a:gd name="T35" fmla="*/ 14 h 249"/>
                  <a:gd name="T36" fmla="*/ 203 w 364"/>
                  <a:gd name="T37" fmla="*/ 44 h 249"/>
                  <a:gd name="T38" fmla="*/ 202 w 364"/>
                  <a:gd name="T39" fmla="*/ 44 h 249"/>
                  <a:gd name="T40" fmla="*/ 135 w 364"/>
                  <a:gd name="T41" fmla="*/ 0 h 249"/>
                  <a:gd name="T42" fmla="*/ 64 w 364"/>
                  <a:gd name="T43" fmla="*/ 39 h 249"/>
                  <a:gd name="T44" fmla="*/ 63 w 364"/>
                  <a:gd name="T45" fmla="*/ 39 h 249"/>
                  <a:gd name="T46" fmla="*/ 63 w 364"/>
                  <a:gd name="T47" fmla="*/ 6 h 249"/>
                  <a:gd name="T48" fmla="*/ 0 w 364"/>
                  <a:gd name="T49" fmla="*/ 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4" h="249">
                    <a:moveTo>
                      <a:pt x="0" y="6"/>
                    </a:moveTo>
                    <a:cubicBezTo>
                      <a:pt x="0" y="249"/>
                      <a:pt x="0" y="249"/>
                      <a:pt x="0" y="249"/>
                    </a:cubicBezTo>
                    <a:cubicBezTo>
                      <a:pt x="66" y="249"/>
                      <a:pt x="66" y="249"/>
                      <a:pt x="66" y="249"/>
                    </a:cubicBezTo>
                    <a:cubicBezTo>
                      <a:pt x="66" y="107"/>
                      <a:pt x="66" y="107"/>
                      <a:pt x="66" y="107"/>
                    </a:cubicBezTo>
                    <a:cubicBezTo>
                      <a:pt x="66" y="100"/>
                      <a:pt x="67" y="93"/>
                      <a:pt x="70" y="87"/>
                    </a:cubicBezTo>
                    <a:cubicBezTo>
                      <a:pt x="75" y="72"/>
                      <a:pt x="88" y="55"/>
                      <a:pt x="110" y="55"/>
                    </a:cubicBezTo>
                    <a:cubicBezTo>
                      <a:pt x="136" y="55"/>
                      <a:pt x="149" y="78"/>
                      <a:pt x="149" y="111"/>
                    </a:cubicBezTo>
                    <a:cubicBezTo>
                      <a:pt x="149" y="249"/>
                      <a:pt x="149" y="249"/>
                      <a:pt x="149" y="249"/>
                    </a:cubicBezTo>
                    <a:cubicBezTo>
                      <a:pt x="215" y="249"/>
                      <a:pt x="215" y="249"/>
                      <a:pt x="215" y="249"/>
                    </a:cubicBezTo>
                    <a:cubicBezTo>
                      <a:pt x="215" y="105"/>
                      <a:pt x="215" y="105"/>
                      <a:pt x="215" y="105"/>
                    </a:cubicBezTo>
                    <a:cubicBezTo>
                      <a:pt x="215" y="98"/>
                      <a:pt x="216" y="91"/>
                      <a:pt x="218" y="85"/>
                    </a:cubicBezTo>
                    <a:cubicBezTo>
                      <a:pt x="223" y="69"/>
                      <a:pt x="238" y="55"/>
                      <a:pt x="257" y="55"/>
                    </a:cubicBezTo>
                    <a:cubicBezTo>
                      <a:pt x="285" y="55"/>
                      <a:pt x="297" y="78"/>
                      <a:pt x="297" y="116"/>
                    </a:cubicBezTo>
                    <a:cubicBezTo>
                      <a:pt x="297" y="116"/>
                      <a:pt x="297" y="219"/>
                      <a:pt x="297" y="249"/>
                    </a:cubicBezTo>
                    <a:cubicBezTo>
                      <a:pt x="364" y="249"/>
                      <a:pt x="364" y="249"/>
                      <a:pt x="364" y="249"/>
                    </a:cubicBezTo>
                    <a:cubicBezTo>
                      <a:pt x="364" y="106"/>
                      <a:pt x="364" y="106"/>
                      <a:pt x="364" y="106"/>
                    </a:cubicBezTo>
                    <a:cubicBezTo>
                      <a:pt x="364" y="30"/>
                      <a:pt x="325" y="0"/>
                      <a:pt x="282" y="0"/>
                    </a:cubicBezTo>
                    <a:cubicBezTo>
                      <a:pt x="263" y="0"/>
                      <a:pt x="248" y="5"/>
                      <a:pt x="234" y="14"/>
                    </a:cubicBezTo>
                    <a:cubicBezTo>
                      <a:pt x="222" y="21"/>
                      <a:pt x="212" y="31"/>
                      <a:pt x="203" y="44"/>
                    </a:cubicBezTo>
                    <a:cubicBezTo>
                      <a:pt x="202" y="44"/>
                      <a:pt x="202" y="44"/>
                      <a:pt x="202" y="44"/>
                    </a:cubicBezTo>
                    <a:cubicBezTo>
                      <a:pt x="192" y="18"/>
                      <a:pt x="167" y="0"/>
                      <a:pt x="135" y="0"/>
                    </a:cubicBezTo>
                    <a:cubicBezTo>
                      <a:pt x="94" y="0"/>
                      <a:pt x="75" y="21"/>
                      <a:pt x="64" y="39"/>
                    </a:cubicBezTo>
                    <a:cubicBezTo>
                      <a:pt x="63" y="39"/>
                      <a:pt x="63" y="39"/>
                      <a:pt x="63" y="39"/>
                    </a:cubicBezTo>
                    <a:cubicBezTo>
                      <a:pt x="63" y="6"/>
                      <a:pt x="63" y="6"/>
                      <a:pt x="63" y="6"/>
                    </a:cubicBezTo>
                    <a:lnTo>
                      <a:pt x="0" y="6"/>
                    </a:lnTo>
                    <a:close/>
                  </a:path>
                </a:pathLst>
              </a:custGeom>
              <a:solidFill>
                <a:srgbClr val="041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2" name="Group 211">
              <a:extLst>
                <a:ext uri="{FF2B5EF4-FFF2-40B4-BE49-F238E27FC236}">
                  <a16:creationId xmlns:a16="http://schemas.microsoft.com/office/drawing/2014/main" id="{5B7DECD5-EED3-45BD-8104-6411F9B16F0E}"/>
                </a:ext>
              </a:extLst>
            </p:cNvPr>
            <p:cNvGrpSpPr/>
            <p:nvPr/>
          </p:nvGrpSpPr>
          <p:grpSpPr>
            <a:xfrm>
              <a:off x="14608175" y="4062413"/>
              <a:ext cx="1408113" cy="1565275"/>
              <a:chOff x="14608175" y="4062413"/>
              <a:chExt cx="1408113" cy="1565275"/>
            </a:xfrm>
            <a:grpFill/>
          </p:grpSpPr>
          <p:sp>
            <p:nvSpPr>
              <p:cNvPr id="214" name="Freeform 36">
                <a:extLst>
                  <a:ext uri="{FF2B5EF4-FFF2-40B4-BE49-F238E27FC236}">
                    <a16:creationId xmlns:a16="http://schemas.microsoft.com/office/drawing/2014/main" id="{35BE1424-863F-48D0-A292-7631F3A326FF}"/>
                  </a:ext>
                </a:extLst>
              </p:cNvPr>
              <p:cNvSpPr>
                <a:spLocks/>
              </p:cNvSpPr>
              <p:nvPr/>
            </p:nvSpPr>
            <p:spPr bwMode="auto">
              <a:xfrm>
                <a:off x="15205075" y="4062413"/>
                <a:ext cx="212725" cy="527050"/>
              </a:xfrm>
              <a:custGeom>
                <a:avLst/>
                <a:gdLst>
                  <a:gd name="T0" fmla="*/ 38 w 76"/>
                  <a:gd name="T1" fmla="*/ 188 h 188"/>
                  <a:gd name="T2" fmla="*/ 63 w 76"/>
                  <a:gd name="T3" fmla="*/ 173 h 188"/>
                  <a:gd name="T4" fmla="*/ 76 w 76"/>
                  <a:gd name="T5" fmla="*/ 26 h 188"/>
                  <a:gd name="T6" fmla="*/ 38 w 76"/>
                  <a:gd name="T7" fmla="*/ 0 h 188"/>
                  <a:gd name="T8" fmla="*/ 0 w 76"/>
                  <a:gd name="T9" fmla="*/ 26 h 188"/>
                  <a:gd name="T10" fmla="*/ 13 w 76"/>
                  <a:gd name="T11" fmla="*/ 173 h 188"/>
                  <a:gd name="T12" fmla="*/ 38 w 76"/>
                  <a:gd name="T13" fmla="*/ 188 h 188"/>
                </a:gdLst>
                <a:ahLst/>
                <a:cxnLst>
                  <a:cxn ang="0">
                    <a:pos x="T0" y="T1"/>
                  </a:cxn>
                  <a:cxn ang="0">
                    <a:pos x="T2" y="T3"/>
                  </a:cxn>
                  <a:cxn ang="0">
                    <a:pos x="T4" y="T5"/>
                  </a:cxn>
                  <a:cxn ang="0">
                    <a:pos x="T6" y="T7"/>
                  </a:cxn>
                  <a:cxn ang="0">
                    <a:pos x="T8" y="T9"/>
                  </a:cxn>
                  <a:cxn ang="0">
                    <a:pos x="T10" y="T11"/>
                  </a:cxn>
                  <a:cxn ang="0">
                    <a:pos x="T12" y="T13"/>
                  </a:cxn>
                </a:cxnLst>
                <a:rect l="0" t="0" r="r" b="b"/>
                <a:pathLst>
                  <a:path w="76" h="188">
                    <a:moveTo>
                      <a:pt x="38" y="188"/>
                    </a:moveTo>
                    <a:cubicBezTo>
                      <a:pt x="51" y="188"/>
                      <a:pt x="62" y="181"/>
                      <a:pt x="63" y="173"/>
                    </a:cubicBezTo>
                    <a:cubicBezTo>
                      <a:pt x="76" y="26"/>
                      <a:pt x="76" y="26"/>
                      <a:pt x="76" y="26"/>
                    </a:cubicBezTo>
                    <a:cubicBezTo>
                      <a:pt x="76" y="12"/>
                      <a:pt x="59" y="0"/>
                      <a:pt x="38" y="0"/>
                    </a:cubicBezTo>
                    <a:cubicBezTo>
                      <a:pt x="17" y="0"/>
                      <a:pt x="0" y="12"/>
                      <a:pt x="0" y="26"/>
                    </a:cubicBezTo>
                    <a:cubicBezTo>
                      <a:pt x="13" y="173"/>
                      <a:pt x="13" y="173"/>
                      <a:pt x="13" y="173"/>
                    </a:cubicBezTo>
                    <a:cubicBezTo>
                      <a:pt x="14" y="181"/>
                      <a:pt x="25" y="188"/>
                      <a:pt x="38" y="188"/>
                    </a:cubicBezTo>
                    <a:close/>
                  </a:path>
                </a:pathLst>
              </a:custGeom>
              <a:solidFill>
                <a:srgbClr val="FFC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37">
                <a:extLst>
                  <a:ext uri="{FF2B5EF4-FFF2-40B4-BE49-F238E27FC236}">
                    <a16:creationId xmlns:a16="http://schemas.microsoft.com/office/drawing/2014/main" id="{885A581C-9AEF-4241-BFC8-B18D36CE02C3}"/>
                  </a:ext>
                </a:extLst>
              </p:cNvPr>
              <p:cNvSpPr>
                <a:spLocks/>
              </p:cNvSpPr>
              <p:nvPr/>
            </p:nvSpPr>
            <p:spPr bwMode="auto">
              <a:xfrm>
                <a:off x="14608175" y="4379913"/>
                <a:ext cx="501650" cy="385763"/>
              </a:xfrm>
              <a:custGeom>
                <a:avLst/>
                <a:gdLst>
                  <a:gd name="T0" fmla="*/ 173 w 180"/>
                  <a:gd name="T1" fmla="*/ 121 h 138"/>
                  <a:gd name="T2" fmla="*/ 172 w 180"/>
                  <a:gd name="T3" fmla="*/ 91 h 138"/>
                  <a:gd name="T4" fmla="*/ 52 w 180"/>
                  <a:gd name="T5" fmla="*/ 7 h 138"/>
                  <a:gd name="T6" fmla="*/ 10 w 180"/>
                  <a:gd name="T7" fmla="*/ 27 h 138"/>
                  <a:gd name="T8" fmla="*/ 14 w 180"/>
                  <a:gd name="T9" fmla="*/ 73 h 138"/>
                  <a:gd name="T10" fmla="*/ 147 w 180"/>
                  <a:gd name="T11" fmla="*/ 135 h 138"/>
                  <a:gd name="T12" fmla="*/ 173 w 180"/>
                  <a:gd name="T13" fmla="*/ 121 h 138"/>
                </a:gdLst>
                <a:ahLst/>
                <a:cxnLst>
                  <a:cxn ang="0">
                    <a:pos x="T0" y="T1"/>
                  </a:cxn>
                  <a:cxn ang="0">
                    <a:pos x="T2" y="T3"/>
                  </a:cxn>
                  <a:cxn ang="0">
                    <a:pos x="T4" y="T5"/>
                  </a:cxn>
                  <a:cxn ang="0">
                    <a:pos x="T6" y="T7"/>
                  </a:cxn>
                  <a:cxn ang="0">
                    <a:pos x="T8" y="T9"/>
                  </a:cxn>
                  <a:cxn ang="0">
                    <a:pos x="T10" y="T11"/>
                  </a:cxn>
                  <a:cxn ang="0">
                    <a:pos x="T12" y="T13"/>
                  </a:cxn>
                </a:cxnLst>
                <a:rect l="0" t="0" r="r" b="b"/>
                <a:pathLst>
                  <a:path w="180" h="138">
                    <a:moveTo>
                      <a:pt x="173" y="121"/>
                    </a:moveTo>
                    <a:cubicBezTo>
                      <a:pt x="180" y="109"/>
                      <a:pt x="179" y="97"/>
                      <a:pt x="172" y="91"/>
                    </a:cubicBezTo>
                    <a:cubicBezTo>
                      <a:pt x="52" y="7"/>
                      <a:pt x="52" y="7"/>
                      <a:pt x="52" y="7"/>
                    </a:cubicBezTo>
                    <a:cubicBezTo>
                      <a:pt x="40" y="0"/>
                      <a:pt x="21" y="8"/>
                      <a:pt x="10" y="27"/>
                    </a:cubicBezTo>
                    <a:cubicBezTo>
                      <a:pt x="0" y="45"/>
                      <a:pt x="1" y="66"/>
                      <a:pt x="14" y="73"/>
                    </a:cubicBezTo>
                    <a:cubicBezTo>
                      <a:pt x="147" y="135"/>
                      <a:pt x="147" y="135"/>
                      <a:pt x="147" y="135"/>
                    </a:cubicBezTo>
                    <a:cubicBezTo>
                      <a:pt x="155" y="138"/>
                      <a:pt x="167" y="132"/>
                      <a:pt x="173" y="121"/>
                    </a:cubicBezTo>
                    <a:close/>
                  </a:path>
                </a:pathLst>
              </a:custGeom>
              <a:solidFill>
                <a:srgbClr val="FFC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38">
                <a:extLst>
                  <a:ext uri="{FF2B5EF4-FFF2-40B4-BE49-F238E27FC236}">
                    <a16:creationId xmlns:a16="http://schemas.microsoft.com/office/drawing/2014/main" id="{28C87AE8-5981-4FD6-A874-738EA5C87BF2}"/>
                  </a:ext>
                </a:extLst>
              </p:cNvPr>
              <p:cNvSpPr>
                <a:spLocks/>
              </p:cNvSpPr>
              <p:nvPr/>
            </p:nvSpPr>
            <p:spPr bwMode="auto">
              <a:xfrm>
                <a:off x="15513050" y="4379913"/>
                <a:ext cx="503238" cy="385763"/>
              </a:xfrm>
              <a:custGeom>
                <a:avLst/>
                <a:gdLst>
                  <a:gd name="T0" fmla="*/ 7 w 180"/>
                  <a:gd name="T1" fmla="*/ 121 h 138"/>
                  <a:gd name="T2" fmla="*/ 33 w 180"/>
                  <a:gd name="T3" fmla="*/ 135 h 138"/>
                  <a:gd name="T4" fmla="*/ 166 w 180"/>
                  <a:gd name="T5" fmla="*/ 73 h 138"/>
                  <a:gd name="T6" fmla="*/ 170 w 180"/>
                  <a:gd name="T7" fmla="*/ 27 h 138"/>
                  <a:gd name="T8" fmla="*/ 128 w 180"/>
                  <a:gd name="T9" fmla="*/ 7 h 138"/>
                  <a:gd name="T10" fmla="*/ 8 w 180"/>
                  <a:gd name="T11" fmla="*/ 91 h 138"/>
                  <a:gd name="T12" fmla="*/ 7 w 180"/>
                  <a:gd name="T13" fmla="*/ 121 h 138"/>
                </a:gdLst>
                <a:ahLst/>
                <a:cxnLst>
                  <a:cxn ang="0">
                    <a:pos x="T0" y="T1"/>
                  </a:cxn>
                  <a:cxn ang="0">
                    <a:pos x="T2" y="T3"/>
                  </a:cxn>
                  <a:cxn ang="0">
                    <a:pos x="T4" y="T5"/>
                  </a:cxn>
                  <a:cxn ang="0">
                    <a:pos x="T6" y="T7"/>
                  </a:cxn>
                  <a:cxn ang="0">
                    <a:pos x="T8" y="T9"/>
                  </a:cxn>
                  <a:cxn ang="0">
                    <a:pos x="T10" y="T11"/>
                  </a:cxn>
                  <a:cxn ang="0">
                    <a:pos x="T12" y="T13"/>
                  </a:cxn>
                </a:cxnLst>
                <a:rect l="0" t="0" r="r" b="b"/>
                <a:pathLst>
                  <a:path w="180" h="138">
                    <a:moveTo>
                      <a:pt x="7" y="121"/>
                    </a:moveTo>
                    <a:cubicBezTo>
                      <a:pt x="13" y="132"/>
                      <a:pt x="25" y="138"/>
                      <a:pt x="33" y="135"/>
                    </a:cubicBezTo>
                    <a:cubicBezTo>
                      <a:pt x="166" y="73"/>
                      <a:pt x="166" y="73"/>
                      <a:pt x="166" y="73"/>
                    </a:cubicBezTo>
                    <a:cubicBezTo>
                      <a:pt x="179" y="66"/>
                      <a:pt x="180" y="45"/>
                      <a:pt x="170" y="27"/>
                    </a:cubicBezTo>
                    <a:cubicBezTo>
                      <a:pt x="159" y="8"/>
                      <a:pt x="140" y="0"/>
                      <a:pt x="128" y="7"/>
                    </a:cubicBezTo>
                    <a:cubicBezTo>
                      <a:pt x="8" y="91"/>
                      <a:pt x="8" y="91"/>
                      <a:pt x="8" y="91"/>
                    </a:cubicBezTo>
                    <a:cubicBezTo>
                      <a:pt x="1" y="97"/>
                      <a:pt x="0" y="109"/>
                      <a:pt x="7" y="121"/>
                    </a:cubicBezTo>
                    <a:close/>
                  </a:path>
                </a:pathLst>
              </a:custGeom>
              <a:solidFill>
                <a:srgbClr val="FFC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39">
                <a:extLst>
                  <a:ext uri="{FF2B5EF4-FFF2-40B4-BE49-F238E27FC236}">
                    <a16:creationId xmlns:a16="http://schemas.microsoft.com/office/drawing/2014/main" id="{4698DB94-29EE-40B8-90D6-320034291244}"/>
                  </a:ext>
                </a:extLst>
              </p:cNvPr>
              <p:cNvSpPr>
                <a:spLocks/>
              </p:cNvSpPr>
              <p:nvPr/>
            </p:nvSpPr>
            <p:spPr bwMode="auto">
              <a:xfrm>
                <a:off x="15205075" y="5103813"/>
                <a:ext cx="212725" cy="523875"/>
              </a:xfrm>
              <a:custGeom>
                <a:avLst/>
                <a:gdLst>
                  <a:gd name="T0" fmla="*/ 38 w 76"/>
                  <a:gd name="T1" fmla="*/ 0 h 187"/>
                  <a:gd name="T2" fmla="*/ 63 w 76"/>
                  <a:gd name="T3" fmla="*/ 15 h 187"/>
                  <a:gd name="T4" fmla="*/ 76 w 76"/>
                  <a:gd name="T5" fmla="*/ 161 h 187"/>
                  <a:gd name="T6" fmla="*/ 38 w 76"/>
                  <a:gd name="T7" fmla="*/ 187 h 187"/>
                  <a:gd name="T8" fmla="*/ 0 w 76"/>
                  <a:gd name="T9" fmla="*/ 161 h 187"/>
                  <a:gd name="T10" fmla="*/ 13 w 76"/>
                  <a:gd name="T11" fmla="*/ 15 h 187"/>
                  <a:gd name="T12" fmla="*/ 38 w 76"/>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76" h="187">
                    <a:moveTo>
                      <a:pt x="38" y="0"/>
                    </a:moveTo>
                    <a:cubicBezTo>
                      <a:pt x="51" y="0"/>
                      <a:pt x="62" y="6"/>
                      <a:pt x="63" y="15"/>
                    </a:cubicBezTo>
                    <a:cubicBezTo>
                      <a:pt x="76" y="161"/>
                      <a:pt x="76" y="161"/>
                      <a:pt x="76" y="161"/>
                    </a:cubicBezTo>
                    <a:cubicBezTo>
                      <a:pt x="76" y="176"/>
                      <a:pt x="59" y="187"/>
                      <a:pt x="38" y="187"/>
                    </a:cubicBezTo>
                    <a:cubicBezTo>
                      <a:pt x="17" y="187"/>
                      <a:pt x="0" y="176"/>
                      <a:pt x="0" y="161"/>
                    </a:cubicBezTo>
                    <a:cubicBezTo>
                      <a:pt x="13" y="15"/>
                      <a:pt x="13" y="15"/>
                      <a:pt x="13" y="15"/>
                    </a:cubicBezTo>
                    <a:cubicBezTo>
                      <a:pt x="14" y="6"/>
                      <a:pt x="25" y="0"/>
                      <a:pt x="38" y="0"/>
                    </a:cubicBezTo>
                    <a:close/>
                  </a:path>
                </a:pathLst>
              </a:custGeom>
              <a:solidFill>
                <a:srgbClr val="FFC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40">
                <a:extLst>
                  <a:ext uri="{FF2B5EF4-FFF2-40B4-BE49-F238E27FC236}">
                    <a16:creationId xmlns:a16="http://schemas.microsoft.com/office/drawing/2014/main" id="{E72E5979-500F-4B34-8D88-95CD86E59A51}"/>
                  </a:ext>
                </a:extLst>
              </p:cNvPr>
              <p:cNvSpPr>
                <a:spLocks/>
              </p:cNvSpPr>
              <p:nvPr/>
            </p:nvSpPr>
            <p:spPr bwMode="auto">
              <a:xfrm>
                <a:off x="15513050" y="4926013"/>
                <a:ext cx="503238" cy="387350"/>
              </a:xfrm>
              <a:custGeom>
                <a:avLst/>
                <a:gdLst>
                  <a:gd name="T0" fmla="*/ 7 w 180"/>
                  <a:gd name="T1" fmla="*/ 17 h 138"/>
                  <a:gd name="T2" fmla="*/ 33 w 180"/>
                  <a:gd name="T3" fmla="*/ 3 h 138"/>
                  <a:gd name="T4" fmla="*/ 166 w 180"/>
                  <a:gd name="T5" fmla="*/ 65 h 138"/>
                  <a:gd name="T6" fmla="*/ 170 w 180"/>
                  <a:gd name="T7" fmla="*/ 111 h 138"/>
                  <a:gd name="T8" fmla="*/ 128 w 180"/>
                  <a:gd name="T9" fmla="*/ 131 h 138"/>
                  <a:gd name="T10" fmla="*/ 8 w 180"/>
                  <a:gd name="T11" fmla="*/ 47 h 138"/>
                  <a:gd name="T12" fmla="*/ 7 w 180"/>
                  <a:gd name="T13" fmla="*/ 17 h 138"/>
                </a:gdLst>
                <a:ahLst/>
                <a:cxnLst>
                  <a:cxn ang="0">
                    <a:pos x="T0" y="T1"/>
                  </a:cxn>
                  <a:cxn ang="0">
                    <a:pos x="T2" y="T3"/>
                  </a:cxn>
                  <a:cxn ang="0">
                    <a:pos x="T4" y="T5"/>
                  </a:cxn>
                  <a:cxn ang="0">
                    <a:pos x="T6" y="T7"/>
                  </a:cxn>
                  <a:cxn ang="0">
                    <a:pos x="T8" y="T9"/>
                  </a:cxn>
                  <a:cxn ang="0">
                    <a:pos x="T10" y="T11"/>
                  </a:cxn>
                  <a:cxn ang="0">
                    <a:pos x="T12" y="T13"/>
                  </a:cxn>
                </a:cxnLst>
                <a:rect l="0" t="0" r="r" b="b"/>
                <a:pathLst>
                  <a:path w="180" h="138">
                    <a:moveTo>
                      <a:pt x="7" y="17"/>
                    </a:moveTo>
                    <a:cubicBezTo>
                      <a:pt x="13" y="6"/>
                      <a:pt x="25" y="0"/>
                      <a:pt x="33" y="3"/>
                    </a:cubicBezTo>
                    <a:cubicBezTo>
                      <a:pt x="166" y="65"/>
                      <a:pt x="166" y="65"/>
                      <a:pt x="166" y="65"/>
                    </a:cubicBezTo>
                    <a:cubicBezTo>
                      <a:pt x="179" y="72"/>
                      <a:pt x="180" y="93"/>
                      <a:pt x="170" y="111"/>
                    </a:cubicBezTo>
                    <a:cubicBezTo>
                      <a:pt x="159" y="129"/>
                      <a:pt x="140" y="138"/>
                      <a:pt x="128" y="131"/>
                    </a:cubicBezTo>
                    <a:cubicBezTo>
                      <a:pt x="8" y="47"/>
                      <a:pt x="8" y="47"/>
                      <a:pt x="8" y="47"/>
                    </a:cubicBezTo>
                    <a:cubicBezTo>
                      <a:pt x="1" y="41"/>
                      <a:pt x="0" y="28"/>
                      <a:pt x="7" y="17"/>
                    </a:cubicBezTo>
                    <a:close/>
                  </a:path>
                </a:pathLst>
              </a:custGeom>
              <a:solidFill>
                <a:srgbClr val="FFC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41">
                <a:extLst>
                  <a:ext uri="{FF2B5EF4-FFF2-40B4-BE49-F238E27FC236}">
                    <a16:creationId xmlns:a16="http://schemas.microsoft.com/office/drawing/2014/main" id="{9E9DF13F-2846-4F96-8CC9-9551F6D0F4EE}"/>
                  </a:ext>
                </a:extLst>
              </p:cNvPr>
              <p:cNvSpPr>
                <a:spLocks/>
              </p:cNvSpPr>
              <p:nvPr/>
            </p:nvSpPr>
            <p:spPr bwMode="auto">
              <a:xfrm>
                <a:off x="14608175" y="4926013"/>
                <a:ext cx="501650" cy="387350"/>
              </a:xfrm>
              <a:custGeom>
                <a:avLst/>
                <a:gdLst>
                  <a:gd name="T0" fmla="*/ 173 w 180"/>
                  <a:gd name="T1" fmla="*/ 17 h 138"/>
                  <a:gd name="T2" fmla="*/ 172 w 180"/>
                  <a:gd name="T3" fmla="*/ 47 h 138"/>
                  <a:gd name="T4" fmla="*/ 52 w 180"/>
                  <a:gd name="T5" fmla="*/ 131 h 138"/>
                  <a:gd name="T6" fmla="*/ 10 w 180"/>
                  <a:gd name="T7" fmla="*/ 111 h 138"/>
                  <a:gd name="T8" fmla="*/ 14 w 180"/>
                  <a:gd name="T9" fmla="*/ 65 h 138"/>
                  <a:gd name="T10" fmla="*/ 147 w 180"/>
                  <a:gd name="T11" fmla="*/ 3 h 138"/>
                  <a:gd name="T12" fmla="*/ 173 w 180"/>
                  <a:gd name="T13" fmla="*/ 17 h 138"/>
                </a:gdLst>
                <a:ahLst/>
                <a:cxnLst>
                  <a:cxn ang="0">
                    <a:pos x="T0" y="T1"/>
                  </a:cxn>
                  <a:cxn ang="0">
                    <a:pos x="T2" y="T3"/>
                  </a:cxn>
                  <a:cxn ang="0">
                    <a:pos x="T4" y="T5"/>
                  </a:cxn>
                  <a:cxn ang="0">
                    <a:pos x="T6" y="T7"/>
                  </a:cxn>
                  <a:cxn ang="0">
                    <a:pos x="T8" y="T9"/>
                  </a:cxn>
                  <a:cxn ang="0">
                    <a:pos x="T10" y="T11"/>
                  </a:cxn>
                  <a:cxn ang="0">
                    <a:pos x="T12" y="T13"/>
                  </a:cxn>
                </a:cxnLst>
                <a:rect l="0" t="0" r="r" b="b"/>
                <a:pathLst>
                  <a:path w="180" h="138">
                    <a:moveTo>
                      <a:pt x="173" y="17"/>
                    </a:moveTo>
                    <a:cubicBezTo>
                      <a:pt x="180" y="28"/>
                      <a:pt x="179" y="41"/>
                      <a:pt x="172" y="47"/>
                    </a:cubicBezTo>
                    <a:cubicBezTo>
                      <a:pt x="52" y="131"/>
                      <a:pt x="52" y="131"/>
                      <a:pt x="52" y="131"/>
                    </a:cubicBezTo>
                    <a:cubicBezTo>
                      <a:pt x="40" y="138"/>
                      <a:pt x="21" y="129"/>
                      <a:pt x="10" y="111"/>
                    </a:cubicBezTo>
                    <a:cubicBezTo>
                      <a:pt x="0" y="93"/>
                      <a:pt x="1" y="72"/>
                      <a:pt x="14" y="65"/>
                    </a:cubicBezTo>
                    <a:cubicBezTo>
                      <a:pt x="147" y="3"/>
                      <a:pt x="147" y="3"/>
                      <a:pt x="147" y="3"/>
                    </a:cubicBezTo>
                    <a:cubicBezTo>
                      <a:pt x="155" y="0"/>
                      <a:pt x="167" y="6"/>
                      <a:pt x="173" y="17"/>
                    </a:cubicBezTo>
                    <a:close/>
                  </a:path>
                </a:pathLst>
              </a:custGeom>
              <a:solidFill>
                <a:srgbClr val="FFC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3" name="Freeform 42">
              <a:extLst>
                <a:ext uri="{FF2B5EF4-FFF2-40B4-BE49-F238E27FC236}">
                  <a16:creationId xmlns:a16="http://schemas.microsoft.com/office/drawing/2014/main" id="{B150B263-4A53-4E05-A17E-8FA158222A87}"/>
                </a:ext>
              </a:extLst>
            </p:cNvPr>
            <p:cNvSpPr>
              <a:spLocks noEditPoints="1"/>
            </p:cNvSpPr>
            <p:nvPr/>
          </p:nvSpPr>
          <p:spPr bwMode="auto">
            <a:xfrm>
              <a:off x="16046450" y="5210176"/>
              <a:ext cx="120650" cy="117475"/>
            </a:xfrm>
            <a:custGeom>
              <a:avLst/>
              <a:gdLst>
                <a:gd name="T0" fmla="*/ 22 w 43"/>
                <a:gd name="T1" fmla="*/ 0 h 42"/>
                <a:gd name="T2" fmla="*/ 43 w 43"/>
                <a:gd name="T3" fmla="*/ 21 h 42"/>
                <a:gd name="T4" fmla="*/ 22 w 43"/>
                <a:gd name="T5" fmla="*/ 42 h 42"/>
                <a:gd name="T6" fmla="*/ 0 w 43"/>
                <a:gd name="T7" fmla="*/ 21 h 42"/>
                <a:gd name="T8" fmla="*/ 22 w 43"/>
                <a:gd name="T9" fmla="*/ 0 h 42"/>
                <a:gd name="T10" fmla="*/ 22 w 43"/>
                <a:gd name="T11" fmla="*/ 4 h 42"/>
                <a:gd name="T12" fmla="*/ 5 w 43"/>
                <a:gd name="T13" fmla="*/ 21 h 42"/>
                <a:gd name="T14" fmla="*/ 22 w 43"/>
                <a:gd name="T15" fmla="*/ 38 h 42"/>
                <a:gd name="T16" fmla="*/ 38 w 43"/>
                <a:gd name="T17" fmla="*/ 21 h 42"/>
                <a:gd name="T18" fmla="*/ 22 w 43"/>
                <a:gd name="T19" fmla="*/ 4 h 42"/>
                <a:gd name="T20" fmla="*/ 18 w 43"/>
                <a:gd name="T21" fmla="*/ 32 h 42"/>
                <a:gd name="T22" fmla="*/ 14 w 43"/>
                <a:gd name="T23" fmla="*/ 32 h 42"/>
                <a:gd name="T24" fmla="*/ 14 w 43"/>
                <a:gd name="T25" fmla="*/ 10 h 42"/>
                <a:gd name="T26" fmla="*/ 21 w 43"/>
                <a:gd name="T27" fmla="*/ 10 h 42"/>
                <a:gd name="T28" fmla="*/ 28 w 43"/>
                <a:gd name="T29" fmla="*/ 12 h 42"/>
                <a:gd name="T30" fmla="*/ 31 w 43"/>
                <a:gd name="T31" fmla="*/ 16 h 42"/>
                <a:gd name="T32" fmla="*/ 26 w 43"/>
                <a:gd name="T33" fmla="*/ 21 h 42"/>
                <a:gd name="T34" fmla="*/ 26 w 43"/>
                <a:gd name="T35" fmla="*/ 22 h 42"/>
                <a:gd name="T36" fmla="*/ 30 w 43"/>
                <a:gd name="T37" fmla="*/ 27 h 42"/>
                <a:gd name="T38" fmla="*/ 32 w 43"/>
                <a:gd name="T39" fmla="*/ 32 h 42"/>
                <a:gd name="T40" fmla="*/ 27 w 43"/>
                <a:gd name="T41" fmla="*/ 32 h 42"/>
                <a:gd name="T42" fmla="*/ 26 w 43"/>
                <a:gd name="T43" fmla="*/ 27 h 42"/>
                <a:gd name="T44" fmla="*/ 21 w 43"/>
                <a:gd name="T45" fmla="*/ 23 h 42"/>
                <a:gd name="T46" fmla="*/ 18 w 43"/>
                <a:gd name="T47" fmla="*/ 23 h 42"/>
                <a:gd name="T48" fmla="*/ 18 w 43"/>
                <a:gd name="T49" fmla="*/ 32 h 42"/>
                <a:gd name="T50" fmla="*/ 18 w 43"/>
                <a:gd name="T51" fmla="*/ 20 h 42"/>
                <a:gd name="T52" fmla="*/ 21 w 43"/>
                <a:gd name="T53" fmla="*/ 20 h 42"/>
                <a:gd name="T54" fmla="*/ 26 w 43"/>
                <a:gd name="T55" fmla="*/ 16 h 42"/>
                <a:gd name="T56" fmla="*/ 21 w 43"/>
                <a:gd name="T57" fmla="*/ 13 h 42"/>
                <a:gd name="T58" fmla="*/ 18 w 43"/>
                <a:gd name="T59" fmla="*/ 13 h 42"/>
                <a:gd name="T60" fmla="*/ 18 w 43"/>
                <a:gd name="T61"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42">
                  <a:moveTo>
                    <a:pt x="22" y="0"/>
                  </a:moveTo>
                  <a:cubicBezTo>
                    <a:pt x="34" y="0"/>
                    <a:pt x="43" y="9"/>
                    <a:pt x="43" y="21"/>
                  </a:cubicBezTo>
                  <a:cubicBezTo>
                    <a:pt x="43" y="33"/>
                    <a:pt x="34" y="42"/>
                    <a:pt x="22" y="42"/>
                  </a:cubicBezTo>
                  <a:cubicBezTo>
                    <a:pt x="10" y="42"/>
                    <a:pt x="0" y="33"/>
                    <a:pt x="0" y="21"/>
                  </a:cubicBezTo>
                  <a:cubicBezTo>
                    <a:pt x="0" y="9"/>
                    <a:pt x="10" y="0"/>
                    <a:pt x="22" y="0"/>
                  </a:cubicBezTo>
                  <a:close/>
                  <a:moveTo>
                    <a:pt x="22" y="4"/>
                  </a:moveTo>
                  <a:cubicBezTo>
                    <a:pt x="12" y="4"/>
                    <a:pt x="5" y="11"/>
                    <a:pt x="5" y="21"/>
                  </a:cubicBezTo>
                  <a:cubicBezTo>
                    <a:pt x="5" y="30"/>
                    <a:pt x="12" y="38"/>
                    <a:pt x="22" y="38"/>
                  </a:cubicBezTo>
                  <a:cubicBezTo>
                    <a:pt x="31" y="38"/>
                    <a:pt x="38" y="30"/>
                    <a:pt x="38" y="21"/>
                  </a:cubicBezTo>
                  <a:cubicBezTo>
                    <a:pt x="38" y="11"/>
                    <a:pt x="31" y="4"/>
                    <a:pt x="22" y="4"/>
                  </a:cubicBezTo>
                  <a:close/>
                  <a:moveTo>
                    <a:pt x="18" y="32"/>
                  </a:moveTo>
                  <a:cubicBezTo>
                    <a:pt x="14" y="32"/>
                    <a:pt x="14" y="32"/>
                    <a:pt x="14" y="32"/>
                  </a:cubicBezTo>
                  <a:cubicBezTo>
                    <a:pt x="14" y="10"/>
                    <a:pt x="14" y="10"/>
                    <a:pt x="14" y="10"/>
                  </a:cubicBezTo>
                  <a:cubicBezTo>
                    <a:pt x="16" y="10"/>
                    <a:pt x="18" y="10"/>
                    <a:pt x="21" y="10"/>
                  </a:cubicBezTo>
                  <a:cubicBezTo>
                    <a:pt x="25" y="10"/>
                    <a:pt x="27" y="10"/>
                    <a:pt x="28" y="12"/>
                  </a:cubicBezTo>
                  <a:cubicBezTo>
                    <a:pt x="30" y="12"/>
                    <a:pt x="31" y="14"/>
                    <a:pt x="31" y="16"/>
                  </a:cubicBezTo>
                  <a:cubicBezTo>
                    <a:pt x="31" y="19"/>
                    <a:pt x="29" y="21"/>
                    <a:pt x="26" y="21"/>
                  </a:cubicBezTo>
                  <a:cubicBezTo>
                    <a:pt x="26" y="22"/>
                    <a:pt x="26" y="22"/>
                    <a:pt x="26" y="22"/>
                  </a:cubicBezTo>
                  <a:cubicBezTo>
                    <a:pt x="28" y="22"/>
                    <a:pt x="29" y="24"/>
                    <a:pt x="30" y="27"/>
                  </a:cubicBezTo>
                  <a:cubicBezTo>
                    <a:pt x="31" y="30"/>
                    <a:pt x="31" y="32"/>
                    <a:pt x="32" y="32"/>
                  </a:cubicBezTo>
                  <a:cubicBezTo>
                    <a:pt x="27" y="32"/>
                    <a:pt x="27" y="32"/>
                    <a:pt x="27" y="32"/>
                  </a:cubicBezTo>
                  <a:cubicBezTo>
                    <a:pt x="27" y="32"/>
                    <a:pt x="26" y="30"/>
                    <a:pt x="26" y="27"/>
                  </a:cubicBezTo>
                  <a:cubicBezTo>
                    <a:pt x="25" y="24"/>
                    <a:pt x="24" y="23"/>
                    <a:pt x="21" y="23"/>
                  </a:cubicBezTo>
                  <a:cubicBezTo>
                    <a:pt x="18" y="23"/>
                    <a:pt x="18" y="23"/>
                    <a:pt x="18" y="23"/>
                  </a:cubicBezTo>
                  <a:lnTo>
                    <a:pt x="18" y="32"/>
                  </a:lnTo>
                  <a:close/>
                  <a:moveTo>
                    <a:pt x="18" y="20"/>
                  </a:moveTo>
                  <a:cubicBezTo>
                    <a:pt x="21" y="20"/>
                    <a:pt x="21" y="20"/>
                    <a:pt x="21" y="20"/>
                  </a:cubicBezTo>
                  <a:cubicBezTo>
                    <a:pt x="24" y="20"/>
                    <a:pt x="26" y="19"/>
                    <a:pt x="26" y="16"/>
                  </a:cubicBezTo>
                  <a:cubicBezTo>
                    <a:pt x="26" y="14"/>
                    <a:pt x="25" y="13"/>
                    <a:pt x="21" y="13"/>
                  </a:cubicBezTo>
                  <a:cubicBezTo>
                    <a:pt x="20" y="13"/>
                    <a:pt x="19" y="13"/>
                    <a:pt x="18" y="13"/>
                  </a:cubicBezTo>
                  <a:lnTo>
                    <a:pt x="18" y="20"/>
                  </a:lnTo>
                  <a:close/>
                </a:path>
              </a:pathLst>
            </a:custGeom>
            <a:solidFill>
              <a:srgbClr val="FFC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4" name="Group 203">
            <a:extLst>
              <a:ext uri="{FF2B5EF4-FFF2-40B4-BE49-F238E27FC236}">
                <a16:creationId xmlns:a16="http://schemas.microsoft.com/office/drawing/2014/main" id="{AB5C303B-209F-4F2B-9B82-EDA649EB2E9B}"/>
              </a:ext>
            </a:extLst>
          </p:cNvPr>
          <p:cNvGrpSpPr/>
          <p:nvPr/>
        </p:nvGrpSpPr>
        <p:grpSpPr>
          <a:xfrm>
            <a:off x="352309" y="4556026"/>
            <a:ext cx="1624510" cy="1457778"/>
            <a:chOff x="247833" y="4740367"/>
            <a:chExt cx="1624510" cy="1457778"/>
          </a:xfrm>
        </p:grpSpPr>
        <p:grpSp>
          <p:nvGrpSpPr>
            <p:cNvPr id="205" name="Group 204">
              <a:extLst>
                <a:ext uri="{FF2B5EF4-FFF2-40B4-BE49-F238E27FC236}">
                  <a16:creationId xmlns:a16="http://schemas.microsoft.com/office/drawing/2014/main" id="{AAAAF888-797F-44FB-AFF0-1FEF546D7935}"/>
                </a:ext>
              </a:extLst>
            </p:cNvPr>
            <p:cNvGrpSpPr/>
            <p:nvPr/>
          </p:nvGrpSpPr>
          <p:grpSpPr>
            <a:xfrm>
              <a:off x="435480" y="4740367"/>
              <a:ext cx="1245272" cy="1245272"/>
              <a:chOff x="334551" y="4392826"/>
              <a:chExt cx="1363201" cy="1363201"/>
            </a:xfrm>
          </p:grpSpPr>
          <p:sp>
            <p:nvSpPr>
              <p:cNvPr id="207" name="Oval 206">
                <a:extLst>
                  <a:ext uri="{FF2B5EF4-FFF2-40B4-BE49-F238E27FC236}">
                    <a16:creationId xmlns:a16="http://schemas.microsoft.com/office/drawing/2014/main" id="{3FC6F716-73BD-4500-8212-D1373A30D4F1}"/>
                  </a:ext>
                </a:extLst>
              </p:cNvPr>
              <p:cNvSpPr/>
              <p:nvPr/>
            </p:nvSpPr>
            <p:spPr>
              <a:xfrm>
                <a:off x="373656" y="4411012"/>
                <a:ext cx="1278629" cy="1278629"/>
              </a:xfrm>
              <a:prstGeom prst="ellipse">
                <a:avLst/>
              </a:prstGeom>
              <a:solidFill>
                <a:srgbClr val="FA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Partial Circle 207">
                <a:extLst>
                  <a:ext uri="{FF2B5EF4-FFF2-40B4-BE49-F238E27FC236}">
                    <a16:creationId xmlns:a16="http://schemas.microsoft.com/office/drawing/2014/main" id="{904E41DC-A8C3-4417-BF3E-A1E312A2A968}"/>
                  </a:ext>
                </a:extLst>
              </p:cNvPr>
              <p:cNvSpPr/>
              <p:nvPr/>
            </p:nvSpPr>
            <p:spPr>
              <a:xfrm>
                <a:off x="399338" y="4430825"/>
                <a:ext cx="1233626" cy="1287201"/>
              </a:xfrm>
              <a:prstGeom prst="pie">
                <a:avLst>
                  <a:gd name="adj1" fmla="val 16239831"/>
                  <a:gd name="adj2" fmla="val 16211138"/>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black"/>
                  </a:solidFill>
                  <a:latin typeface="Calibri" panose="020F0502020204030204"/>
                </a:endParaRPr>
              </a:p>
            </p:txBody>
          </p:sp>
          <p:grpSp>
            <p:nvGrpSpPr>
              <p:cNvPr id="227" name="Group 226">
                <a:extLst>
                  <a:ext uri="{FF2B5EF4-FFF2-40B4-BE49-F238E27FC236}">
                    <a16:creationId xmlns:a16="http://schemas.microsoft.com/office/drawing/2014/main" id="{E743C30B-CFD8-4B8D-8DF0-A14C60307147}"/>
                  </a:ext>
                </a:extLst>
              </p:cNvPr>
              <p:cNvGrpSpPr/>
              <p:nvPr/>
            </p:nvGrpSpPr>
            <p:grpSpPr>
              <a:xfrm>
                <a:off x="334551" y="4392826"/>
                <a:ext cx="1363201" cy="1363201"/>
                <a:chOff x="1913099" y="2448982"/>
                <a:chExt cx="1363201" cy="1363201"/>
              </a:xfrm>
            </p:grpSpPr>
            <p:sp>
              <p:nvSpPr>
                <p:cNvPr id="228" name="Freeform: Shape 227">
                  <a:extLst>
                    <a:ext uri="{FF2B5EF4-FFF2-40B4-BE49-F238E27FC236}">
                      <a16:creationId xmlns:a16="http://schemas.microsoft.com/office/drawing/2014/main" id="{CA787FD8-2A10-4A7D-9324-234CA317E1CF}"/>
                    </a:ext>
                  </a:extLst>
                </p:cNvPr>
                <p:cNvSpPr/>
                <p:nvPr/>
              </p:nvSpPr>
              <p:spPr>
                <a:xfrm>
                  <a:off x="2558825" y="2771845"/>
                  <a:ext cx="304927" cy="627790"/>
                </a:xfrm>
                <a:custGeom>
                  <a:avLst/>
                  <a:gdLst>
                    <a:gd name="connsiteX0" fmla="*/ 71747 w 304926"/>
                    <a:gd name="connsiteY0" fmla="*/ 0 h 627789"/>
                    <a:gd name="connsiteX1" fmla="*/ 0 w 304926"/>
                    <a:gd name="connsiteY1" fmla="*/ 0 h 627789"/>
                    <a:gd name="connsiteX2" fmla="*/ 0 w 304926"/>
                    <a:gd name="connsiteY2" fmla="*/ 358737 h 627789"/>
                    <a:gd name="connsiteX3" fmla="*/ 10762 w 304926"/>
                    <a:gd name="connsiteY3" fmla="*/ 383849 h 627789"/>
                    <a:gd name="connsiteX4" fmla="*/ 263672 w 304926"/>
                    <a:gd name="connsiteY4" fmla="*/ 636758 h 627789"/>
                    <a:gd name="connsiteX5" fmla="*/ 313895 w 304926"/>
                    <a:gd name="connsiteY5" fmla="*/ 586535 h 627789"/>
                    <a:gd name="connsiteX6" fmla="*/ 71747 w 304926"/>
                    <a:gd name="connsiteY6" fmla="*/ 344388 h 627789"/>
                    <a:gd name="connsiteX7" fmla="*/ 71747 w 304926"/>
                    <a:gd name="connsiteY7" fmla="*/ 0 h 62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926" h="627789">
                      <a:moveTo>
                        <a:pt x="71747" y="0"/>
                      </a:moveTo>
                      <a:lnTo>
                        <a:pt x="0" y="0"/>
                      </a:lnTo>
                      <a:lnTo>
                        <a:pt x="0" y="358737"/>
                      </a:lnTo>
                      <a:cubicBezTo>
                        <a:pt x="0" y="369499"/>
                        <a:pt x="3587" y="378468"/>
                        <a:pt x="10762" y="383849"/>
                      </a:cubicBezTo>
                      <a:lnTo>
                        <a:pt x="263672" y="636758"/>
                      </a:lnTo>
                      <a:lnTo>
                        <a:pt x="313895" y="586535"/>
                      </a:lnTo>
                      <a:lnTo>
                        <a:pt x="71747" y="344388"/>
                      </a:lnTo>
                      <a:lnTo>
                        <a:pt x="71747" y="0"/>
                      </a:lnTo>
                      <a:close/>
                    </a:path>
                  </a:pathLst>
                </a:custGeom>
                <a:solidFill>
                  <a:schemeClr val="bg1"/>
                </a:solidFill>
                <a:ln w="17859"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A6D3943C-7367-49A4-9B73-D1E41E3A0E11}"/>
                    </a:ext>
                  </a:extLst>
                </p:cNvPr>
                <p:cNvSpPr/>
                <p:nvPr/>
              </p:nvSpPr>
              <p:spPr>
                <a:xfrm>
                  <a:off x="2558825" y="2628350"/>
                  <a:ext cx="71747" cy="71747"/>
                </a:xfrm>
                <a:custGeom>
                  <a:avLst/>
                  <a:gdLst>
                    <a:gd name="connsiteX0" fmla="*/ 71747 w 71747"/>
                    <a:gd name="connsiteY0" fmla="*/ 35874 h 71747"/>
                    <a:gd name="connsiteX1" fmla="*/ 35874 w 71747"/>
                    <a:gd name="connsiteY1" fmla="*/ 71747 h 71747"/>
                    <a:gd name="connsiteX2" fmla="*/ 0 w 71747"/>
                    <a:gd name="connsiteY2" fmla="*/ 35874 h 71747"/>
                    <a:gd name="connsiteX3" fmla="*/ 35874 w 71747"/>
                    <a:gd name="connsiteY3" fmla="*/ 0 h 71747"/>
                    <a:gd name="connsiteX4" fmla="*/ 71747 w 71747"/>
                    <a:gd name="connsiteY4" fmla="*/ 35874 h 71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47" h="71747">
                      <a:moveTo>
                        <a:pt x="71747" y="35874"/>
                      </a:moveTo>
                      <a:cubicBezTo>
                        <a:pt x="71747" y="55686"/>
                        <a:pt x="55686" y="71747"/>
                        <a:pt x="35874" y="71747"/>
                      </a:cubicBezTo>
                      <a:cubicBezTo>
                        <a:pt x="16061" y="71747"/>
                        <a:pt x="0" y="55686"/>
                        <a:pt x="0" y="35874"/>
                      </a:cubicBezTo>
                      <a:cubicBezTo>
                        <a:pt x="0" y="16061"/>
                        <a:pt x="16061" y="0"/>
                        <a:pt x="35874" y="0"/>
                      </a:cubicBezTo>
                      <a:cubicBezTo>
                        <a:pt x="55686" y="0"/>
                        <a:pt x="71747" y="16061"/>
                        <a:pt x="71747" y="35874"/>
                      </a:cubicBezTo>
                      <a:close/>
                    </a:path>
                  </a:pathLst>
                </a:custGeom>
                <a:solidFill>
                  <a:schemeClr val="bg1"/>
                </a:solidFill>
                <a:ln w="17859"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9494AE46-053F-4C61-9C17-54EC34C76863}"/>
                    </a:ext>
                  </a:extLst>
                </p:cNvPr>
                <p:cNvSpPr/>
                <p:nvPr/>
              </p:nvSpPr>
              <p:spPr>
                <a:xfrm>
                  <a:off x="2558825" y="3561067"/>
                  <a:ext cx="71747" cy="71747"/>
                </a:xfrm>
                <a:custGeom>
                  <a:avLst/>
                  <a:gdLst>
                    <a:gd name="connsiteX0" fmla="*/ 71747 w 71747"/>
                    <a:gd name="connsiteY0" fmla="*/ 35874 h 71747"/>
                    <a:gd name="connsiteX1" fmla="*/ 35874 w 71747"/>
                    <a:gd name="connsiteY1" fmla="*/ 71747 h 71747"/>
                    <a:gd name="connsiteX2" fmla="*/ 0 w 71747"/>
                    <a:gd name="connsiteY2" fmla="*/ 35874 h 71747"/>
                    <a:gd name="connsiteX3" fmla="*/ 35874 w 71747"/>
                    <a:gd name="connsiteY3" fmla="*/ 0 h 71747"/>
                    <a:gd name="connsiteX4" fmla="*/ 71747 w 71747"/>
                    <a:gd name="connsiteY4" fmla="*/ 35874 h 71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47" h="71747">
                      <a:moveTo>
                        <a:pt x="71747" y="35874"/>
                      </a:moveTo>
                      <a:cubicBezTo>
                        <a:pt x="71747" y="55686"/>
                        <a:pt x="55686" y="71747"/>
                        <a:pt x="35874" y="71747"/>
                      </a:cubicBezTo>
                      <a:cubicBezTo>
                        <a:pt x="16061" y="71747"/>
                        <a:pt x="0" y="55686"/>
                        <a:pt x="0" y="35874"/>
                      </a:cubicBezTo>
                      <a:cubicBezTo>
                        <a:pt x="0" y="16061"/>
                        <a:pt x="16061" y="0"/>
                        <a:pt x="35874" y="0"/>
                      </a:cubicBezTo>
                      <a:cubicBezTo>
                        <a:pt x="55686" y="0"/>
                        <a:pt x="71747" y="16061"/>
                        <a:pt x="71747" y="35874"/>
                      </a:cubicBezTo>
                      <a:close/>
                    </a:path>
                  </a:pathLst>
                </a:custGeom>
                <a:solidFill>
                  <a:schemeClr val="bg1"/>
                </a:solidFill>
                <a:ln w="17859"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8477C388-8F25-45EA-92FD-B6CAA3B0F54C}"/>
                    </a:ext>
                  </a:extLst>
                </p:cNvPr>
                <p:cNvSpPr/>
                <p:nvPr/>
              </p:nvSpPr>
              <p:spPr>
                <a:xfrm>
                  <a:off x="2092467" y="3094708"/>
                  <a:ext cx="71747" cy="71747"/>
                </a:xfrm>
                <a:custGeom>
                  <a:avLst/>
                  <a:gdLst>
                    <a:gd name="connsiteX0" fmla="*/ 71747 w 71747"/>
                    <a:gd name="connsiteY0" fmla="*/ 35874 h 71747"/>
                    <a:gd name="connsiteX1" fmla="*/ 35874 w 71747"/>
                    <a:gd name="connsiteY1" fmla="*/ 71747 h 71747"/>
                    <a:gd name="connsiteX2" fmla="*/ 0 w 71747"/>
                    <a:gd name="connsiteY2" fmla="*/ 35874 h 71747"/>
                    <a:gd name="connsiteX3" fmla="*/ 35874 w 71747"/>
                    <a:gd name="connsiteY3" fmla="*/ 0 h 71747"/>
                    <a:gd name="connsiteX4" fmla="*/ 71747 w 71747"/>
                    <a:gd name="connsiteY4" fmla="*/ 35874 h 71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47" h="71747">
                      <a:moveTo>
                        <a:pt x="71747" y="35874"/>
                      </a:moveTo>
                      <a:cubicBezTo>
                        <a:pt x="71747" y="55686"/>
                        <a:pt x="55686" y="71747"/>
                        <a:pt x="35874" y="71747"/>
                      </a:cubicBezTo>
                      <a:cubicBezTo>
                        <a:pt x="16061" y="71747"/>
                        <a:pt x="0" y="55686"/>
                        <a:pt x="0" y="35874"/>
                      </a:cubicBezTo>
                      <a:cubicBezTo>
                        <a:pt x="0" y="16061"/>
                        <a:pt x="16061" y="0"/>
                        <a:pt x="35874" y="0"/>
                      </a:cubicBezTo>
                      <a:cubicBezTo>
                        <a:pt x="55686" y="0"/>
                        <a:pt x="71747" y="16061"/>
                        <a:pt x="71747" y="35874"/>
                      </a:cubicBezTo>
                      <a:close/>
                    </a:path>
                  </a:pathLst>
                </a:custGeom>
                <a:solidFill>
                  <a:schemeClr val="bg1"/>
                </a:solidFill>
                <a:ln w="17859"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CD8098A9-E50B-462A-A2D5-E0AAD94F9148}"/>
                    </a:ext>
                  </a:extLst>
                </p:cNvPr>
                <p:cNvSpPr/>
                <p:nvPr/>
              </p:nvSpPr>
              <p:spPr>
                <a:xfrm>
                  <a:off x="3025184" y="3094708"/>
                  <a:ext cx="71747" cy="71747"/>
                </a:xfrm>
                <a:custGeom>
                  <a:avLst/>
                  <a:gdLst>
                    <a:gd name="connsiteX0" fmla="*/ 71747 w 71747"/>
                    <a:gd name="connsiteY0" fmla="*/ 35874 h 71747"/>
                    <a:gd name="connsiteX1" fmla="*/ 35874 w 71747"/>
                    <a:gd name="connsiteY1" fmla="*/ 71747 h 71747"/>
                    <a:gd name="connsiteX2" fmla="*/ 0 w 71747"/>
                    <a:gd name="connsiteY2" fmla="*/ 35874 h 71747"/>
                    <a:gd name="connsiteX3" fmla="*/ 35874 w 71747"/>
                    <a:gd name="connsiteY3" fmla="*/ 0 h 71747"/>
                    <a:gd name="connsiteX4" fmla="*/ 71747 w 71747"/>
                    <a:gd name="connsiteY4" fmla="*/ 35874 h 71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47" h="71747">
                      <a:moveTo>
                        <a:pt x="71747" y="35874"/>
                      </a:moveTo>
                      <a:cubicBezTo>
                        <a:pt x="71747" y="55686"/>
                        <a:pt x="55686" y="71747"/>
                        <a:pt x="35874" y="71747"/>
                      </a:cubicBezTo>
                      <a:cubicBezTo>
                        <a:pt x="16061" y="71747"/>
                        <a:pt x="0" y="55686"/>
                        <a:pt x="0" y="35874"/>
                      </a:cubicBezTo>
                      <a:cubicBezTo>
                        <a:pt x="0" y="16061"/>
                        <a:pt x="16061" y="0"/>
                        <a:pt x="35874" y="0"/>
                      </a:cubicBezTo>
                      <a:cubicBezTo>
                        <a:pt x="55686" y="0"/>
                        <a:pt x="71747" y="16061"/>
                        <a:pt x="71747" y="35874"/>
                      </a:cubicBezTo>
                      <a:close/>
                    </a:path>
                  </a:pathLst>
                </a:custGeom>
                <a:solidFill>
                  <a:schemeClr val="bg1"/>
                </a:solidFill>
                <a:ln w="17859"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FC890578-D465-4D0F-97DF-FCEDDBB8755A}"/>
                    </a:ext>
                  </a:extLst>
                </p:cNvPr>
                <p:cNvSpPr/>
                <p:nvPr/>
              </p:nvSpPr>
              <p:spPr>
                <a:xfrm>
                  <a:off x="1913099" y="2448982"/>
                  <a:ext cx="1363201" cy="1363201"/>
                </a:xfrm>
                <a:custGeom>
                  <a:avLst/>
                  <a:gdLst>
                    <a:gd name="connsiteX0" fmla="*/ 681600 w 1363200"/>
                    <a:gd name="connsiteY0" fmla="*/ 1255580 h 1363200"/>
                    <a:gd name="connsiteX1" fmla="*/ 107621 w 1363200"/>
                    <a:gd name="connsiteY1" fmla="*/ 681600 h 1363200"/>
                    <a:gd name="connsiteX2" fmla="*/ 681600 w 1363200"/>
                    <a:gd name="connsiteY2" fmla="*/ 107621 h 1363200"/>
                    <a:gd name="connsiteX3" fmla="*/ 1255580 w 1363200"/>
                    <a:gd name="connsiteY3" fmla="*/ 681600 h 1363200"/>
                    <a:gd name="connsiteX4" fmla="*/ 681600 w 1363200"/>
                    <a:gd name="connsiteY4" fmla="*/ 1255580 h 1363200"/>
                    <a:gd name="connsiteX5" fmla="*/ 681600 w 1363200"/>
                    <a:gd name="connsiteY5" fmla="*/ 0 h 1363200"/>
                    <a:gd name="connsiteX6" fmla="*/ 0 w 1363200"/>
                    <a:gd name="connsiteY6" fmla="*/ 681600 h 1363200"/>
                    <a:gd name="connsiteX7" fmla="*/ 681600 w 1363200"/>
                    <a:gd name="connsiteY7" fmla="*/ 1363201 h 1363200"/>
                    <a:gd name="connsiteX8" fmla="*/ 1363201 w 1363200"/>
                    <a:gd name="connsiteY8" fmla="*/ 681600 h 1363200"/>
                    <a:gd name="connsiteX9" fmla="*/ 681600 w 1363200"/>
                    <a:gd name="connsiteY9" fmla="*/ 0 h 136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3200" h="1363200">
                      <a:moveTo>
                        <a:pt x="681600" y="1255580"/>
                      </a:moveTo>
                      <a:cubicBezTo>
                        <a:pt x="365912" y="1255580"/>
                        <a:pt x="107621" y="997289"/>
                        <a:pt x="107621" y="681600"/>
                      </a:cubicBezTo>
                      <a:cubicBezTo>
                        <a:pt x="107621" y="365912"/>
                        <a:pt x="365912" y="107621"/>
                        <a:pt x="681600" y="107621"/>
                      </a:cubicBezTo>
                      <a:cubicBezTo>
                        <a:pt x="997289" y="107621"/>
                        <a:pt x="1255580" y="365912"/>
                        <a:pt x="1255580" y="681600"/>
                      </a:cubicBezTo>
                      <a:cubicBezTo>
                        <a:pt x="1255580" y="997289"/>
                        <a:pt x="997289" y="1255580"/>
                        <a:pt x="681600" y="1255580"/>
                      </a:cubicBezTo>
                      <a:close/>
                      <a:moveTo>
                        <a:pt x="681600" y="0"/>
                      </a:moveTo>
                      <a:cubicBezTo>
                        <a:pt x="304927" y="0"/>
                        <a:pt x="0" y="304927"/>
                        <a:pt x="0" y="681600"/>
                      </a:cubicBezTo>
                      <a:cubicBezTo>
                        <a:pt x="0" y="1058274"/>
                        <a:pt x="304927" y="1363201"/>
                        <a:pt x="681600" y="1363201"/>
                      </a:cubicBezTo>
                      <a:cubicBezTo>
                        <a:pt x="1058274" y="1363201"/>
                        <a:pt x="1363201" y="1058274"/>
                        <a:pt x="1363201" y="681600"/>
                      </a:cubicBezTo>
                      <a:cubicBezTo>
                        <a:pt x="1363201" y="304927"/>
                        <a:pt x="1058274" y="0"/>
                        <a:pt x="681600" y="0"/>
                      </a:cubicBezTo>
                      <a:close/>
                    </a:path>
                  </a:pathLst>
                </a:custGeom>
                <a:solidFill>
                  <a:schemeClr val="bg1"/>
                </a:solidFill>
                <a:ln w="17859" cap="flat">
                  <a:noFill/>
                  <a:prstDash val="solid"/>
                  <a:miter/>
                </a:ln>
              </p:spPr>
              <p:txBody>
                <a:bodyPr rtlCol="0" anchor="ctr"/>
                <a:lstStyle/>
                <a:p>
                  <a:endParaRPr lang="en-US"/>
                </a:p>
              </p:txBody>
            </p:sp>
          </p:grpSp>
        </p:grpSp>
        <p:sp>
          <p:nvSpPr>
            <p:cNvPr id="206" name="TextBox 205">
              <a:extLst>
                <a:ext uri="{FF2B5EF4-FFF2-40B4-BE49-F238E27FC236}">
                  <a16:creationId xmlns:a16="http://schemas.microsoft.com/office/drawing/2014/main" id="{EBDEF1EF-2B69-4B50-9633-70E09C4773D4}"/>
                </a:ext>
              </a:extLst>
            </p:cNvPr>
            <p:cNvSpPr txBox="1"/>
            <p:nvPr/>
          </p:nvSpPr>
          <p:spPr>
            <a:xfrm>
              <a:off x="247833" y="5828813"/>
              <a:ext cx="1624510" cy="369332"/>
            </a:xfrm>
            <a:prstGeom prst="rect">
              <a:avLst/>
            </a:prstGeom>
            <a:noFill/>
          </p:spPr>
          <p:txBody>
            <a:bodyPr wrap="square" rtlCol="0">
              <a:spAutoFit/>
            </a:bodyPr>
            <a:lstStyle/>
            <a:p>
              <a:pPr algn="ctr"/>
              <a:r>
                <a:rPr lang="en-US" b="1">
                  <a:solidFill>
                    <a:srgbClr val="041E42"/>
                  </a:solidFill>
                  <a:latin typeface="Bogle" panose="020B0503020203060203" pitchFamily="34" charset="0"/>
                </a:rPr>
                <a:t>1 hour</a:t>
              </a:r>
            </a:p>
          </p:txBody>
        </p:sp>
      </p:grpSp>
      <p:sp>
        <p:nvSpPr>
          <p:cNvPr id="234" name="TextBox 233">
            <a:extLst>
              <a:ext uri="{FF2B5EF4-FFF2-40B4-BE49-F238E27FC236}">
                <a16:creationId xmlns:a16="http://schemas.microsoft.com/office/drawing/2014/main" id="{0E5C5379-DE20-4D75-B5AC-213C8DC529D1}"/>
              </a:ext>
            </a:extLst>
          </p:cNvPr>
          <p:cNvSpPr txBox="1"/>
          <p:nvPr/>
        </p:nvSpPr>
        <p:spPr>
          <a:xfrm>
            <a:off x="4274588" y="1437984"/>
            <a:ext cx="5879918" cy="954107"/>
          </a:xfrm>
          <a:prstGeom prst="rect">
            <a:avLst/>
          </a:prstGeom>
          <a:solidFill>
            <a:srgbClr val="FFC220"/>
          </a:solidFill>
          <a:effectLst>
            <a:softEdge rad="31750"/>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lr>
                <a:srgbClr val="FFC000"/>
              </a:buClr>
            </a:pPr>
            <a:r>
              <a:rPr lang="en-US" sz="2800">
                <a:latin typeface="Bogle" panose="020B0503020203060203" pitchFamily="34" charset="0"/>
              </a:rPr>
              <a:t>Orders are live orders. </a:t>
            </a:r>
            <a:r>
              <a:rPr lang="en-US" sz="2800" b="1">
                <a:latin typeface="Bogle" panose="020B0503020203060203" pitchFamily="34" charset="0"/>
              </a:rPr>
              <a:t>Do Not </a:t>
            </a:r>
            <a:r>
              <a:rPr lang="en-US" sz="2800">
                <a:latin typeface="Bogle" panose="020B0503020203060203" pitchFamily="34" charset="0"/>
              </a:rPr>
              <a:t>select any action buttons</a:t>
            </a:r>
            <a:endParaRPr lang="en-US" sz="2800">
              <a:solidFill>
                <a:srgbClr val="FF0000"/>
              </a:solidFill>
              <a:latin typeface="Bogle" panose="020B0503020203060203" pitchFamily="34" charset="0"/>
            </a:endParaRPr>
          </a:p>
        </p:txBody>
      </p:sp>
    </p:spTree>
    <p:custDataLst>
      <p:tags r:id="rId1"/>
    </p:custDataLst>
    <p:extLst>
      <p:ext uri="{BB962C8B-B14F-4D97-AF65-F5344CB8AC3E}">
        <p14:creationId xmlns:p14="http://schemas.microsoft.com/office/powerpoint/2010/main" val="3252933216"/>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2000" fill="hold"/>
                                        <p:tgtEl>
                                          <p:spTgt spid="34"/>
                                        </p:tgtEl>
                                        <p:attrNameLst>
                                          <p:attrName>ppt_x</p:attrName>
                                        </p:attrNameLst>
                                      </p:cBhvr>
                                      <p:tavLst>
                                        <p:tav tm="0">
                                          <p:val>
                                            <p:strVal val="0-#ppt_w/2"/>
                                          </p:val>
                                        </p:tav>
                                        <p:tav tm="100000">
                                          <p:val>
                                            <p:strVal val="#ppt_x"/>
                                          </p:val>
                                        </p:tav>
                                      </p:tavLst>
                                    </p:anim>
                                    <p:anim calcmode="lin" valueType="num">
                                      <p:cBhvr additive="base">
                                        <p:cTn id="8" dur="2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extLst>
    <p:ext uri="{6950BFC3-D8DA-4A85-94F7-54DA5524770B}">
      <p188:commentRel xmlns:p188="http://schemas.microsoft.com/office/powerpoint/2018/8/main" r:id="rId4"/>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71D9E76-91EE-40BC-B611-BCCAB3877BFC}"/>
              </a:ext>
            </a:extLst>
          </p:cNvPr>
          <p:cNvSpPr>
            <a:spLocks noGrp="1"/>
          </p:cNvSpPr>
          <p:nvPr>
            <p:ph type="title"/>
          </p:nvPr>
        </p:nvSpPr>
        <p:spPr>
          <a:prstGeom prst="rect">
            <a:avLst/>
          </a:prstGeom>
        </p:spPr>
        <p:txBody>
          <a:bodyPr>
            <a:noAutofit/>
          </a:bodyPr>
          <a:lstStyle/>
          <a:p>
            <a:r>
              <a:rPr lang="en-US" sz="2800">
                <a:solidFill>
                  <a:srgbClr val="041E42"/>
                </a:solidFill>
                <a:latin typeface="Bogle" panose="020B0503020203060203" pitchFamily="34" charset="0"/>
              </a:rPr>
              <a:t>Action Center</a:t>
            </a:r>
          </a:p>
        </p:txBody>
      </p:sp>
      <p:sp>
        <p:nvSpPr>
          <p:cNvPr id="2" name="Text Placeholder 1">
            <a:extLst>
              <a:ext uri="{FF2B5EF4-FFF2-40B4-BE49-F238E27FC236}">
                <a16:creationId xmlns:a16="http://schemas.microsoft.com/office/drawing/2014/main" id="{81C8F4F6-85E3-0B9A-3147-623A55972DD9}"/>
              </a:ext>
            </a:extLst>
          </p:cNvPr>
          <p:cNvSpPr>
            <a:spLocks noGrp="1"/>
          </p:cNvSpPr>
          <p:nvPr>
            <p:ph type="body" sz="quarter" idx="18"/>
          </p:nvPr>
        </p:nvSpPr>
        <p:spPr/>
        <p:txBody>
          <a:bodyPr/>
          <a:lstStyle/>
          <a:p>
            <a:r>
              <a:rPr lang="en-US">
                <a:solidFill>
                  <a:srgbClr val="0071CE"/>
                </a:solidFill>
              </a:rPr>
              <a:t>Navigate CCA</a:t>
            </a:r>
          </a:p>
        </p:txBody>
      </p:sp>
      <p:sp>
        <p:nvSpPr>
          <p:cNvPr id="44" name="Footer Placeholder 2">
            <a:extLst>
              <a:ext uri="{FF2B5EF4-FFF2-40B4-BE49-F238E27FC236}">
                <a16:creationId xmlns:a16="http://schemas.microsoft.com/office/drawing/2014/main" id="{62E022E0-8D80-4A6D-9C66-BAC8B843A3A1}"/>
              </a:ext>
            </a:extLst>
          </p:cNvPr>
          <p:cNvSpPr>
            <a:spLocks noGrp="1"/>
          </p:cNvSpPr>
          <p:nvPr>
            <p:ph type="ftr" sz="quarter" idx="4294967295"/>
          </p:nvPr>
        </p:nvSpPr>
        <p:spPr>
          <a:xfrm>
            <a:off x="0" y="6624638"/>
            <a:ext cx="5930900" cy="233362"/>
          </a:xfrm>
          <a:prstGeom prst="rect">
            <a:avLst/>
          </a:prstGeom>
        </p:spPr>
        <p:txBody>
          <a:bodyPr vert="horz" lIns="91440" tIns="45720" rIns="91440" bIns="45720" rtlCol="0" anchor="ctr"/>
          <a:lstStyle>
            <a:defPPr>
              <a:defRPr lang="en-US"/>
            </a:defPPr>
            <a:lvl1pPr marL="0" algn="ctr" defTabSz="457200" rtl="0" eaLnBrk="1" latinLnBrk="0" hangingPunct="1">
              <a:defRPr sz="1200" b="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cs typeface="Arial" panose="020B0604020202020204" pitchFamily="34" charset="0"/>
              </a:rPr>
              <a:t>Confidential and Proprietary</a:t>
            </a:r>
            <a:endParaRPr lang="en-US">
              <a:solidFill>
                <a:schemeClr val="bg1">
                  <a:lumMod val="85000"/>
                </a:schemeClr>
              </a:solidFill>
            </a:endParaRPr>
          </a:p>
        </p:txBody>
      </p:sp>
      <p:sp>
        <p:nvSpPr>
          <p:cNvPr id="10" name="Slide Number Placeholder 9">
            <a:extLst>
              <a:ext uri="{FF2B5EF4-FFF2-40B4-BE49-F238E27FC236}">
                <a16:creationId xmlns:a16="http://schemas.microsoft.com/office/drawing/2014/main" id="{5290A836-DB99-48E7-8DF6-DED6046213C8}"/>
              </a:ext>
            </a:extLst>
          </p:cNvPr>
          <p:cNvSpPr>
            <a:spLocks noGrp="1"/>
          </p:cNvSpPr>
          <p:nvPr>
            <p:ph type="sldNum" sz="quarter" idx="4294967295"/>
          </p:nvPr>
        </p:nvSpPr>
        <p:spPr>
          <a:xfrm>
            <a:off x="9448800" y="6308725"/>
            <a:ext cx="2743200" cy="365125"/>
          </a:xfrm>
          <a:prstGeom prst="rect">
            <a:avLst/>
          </a:prstGeom>
        </p:spPr>
        <p:txBody>
          <a:bodyPr/>
          <a:lstStyle/>
          <a:p>
            <a:fld id="{0B8CBD22-A75E-4824-8C03-E47F3FF9BFB9}" type="slidenum">
              <a:rPr lang="en-US" smtClean="0"/>
              <a:pPr/>
              <a:t>22</a:t>
            </a:fld>
            <a:endParaRPr lang="en-US"/>
          </a:p>
        </p:txBody>
      </p:sp>
      <p:sp>
        <p:nvSpPr>
          <p:cNvPr id="45" name="Rectangle 44">
            <a:extLst>
              <a:ext uri="{FF2B5EF4-FFF2-40B4-BE49-F238E27FC236}">
                <a16:creationId xmlns:a16="http://schemas.microsoft.com/office/drawing/2014/main" id="{46517D55-2550-4D98-9075-6EFCD933574F}"/>
              </a:ext>
            </a:extLst>
          </p:cNvPr>
          <p:cNvSpPr/>
          <p:nvPr/>
        </p:nvSpPr>
        <p:spPr>
          <a:xfrm>
            <a:off x="2540437" y="1831028"/>
            <a:ext cx="7110313" cy="3855552"/>
          </a:xfrm>
          <a:prstGeom prst="rect">
            <a:avLst/>
          </a:prstGeom>
          <a:solidFill>
            <a:srgbClr val="0071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558E1941-D06D-44B4-9F7E-48CC9C23B189}"/>
              </a:ext>
            </a:extLst>
          </p:cNvPr>
          <p:cNvGrpSpPr/>
          <p:nvPr/>
        </p:nvGrpSpPr>
        <p:grpSpPr>
          <a:xfrm>
            <a:off x="2364347" y="1383364"/>
            <a:ext cx="7462494" cy="5243905"/>
            <a:chOff x="840347" y="1068573"/>
            <a:chExt cx="7462494" cy="5243905"/>
          </a:xfrm>
        </p:grpSpPr>
        <p:grpSp>
          <p:nvGrpSpPr>
            <p:cNvPr id="47" name="Group 46">
              <a:extLst>
                <a:ext uri="{FF2B5EF4-FFF2-40B4-BE49-F238E27FC236}">
                  <a16:creationId xmlns:a16="http://schemas.microsoft.com/office/drawing/2014/main" id="{F447DDCD-4144-4D55-888E-3DCCE8FE6E92}"/>
                </a:ext>
              </a:extLst>
            </p:cNvPr>
            <p:cNvGrpSpPr/>
            <p:nvPr/>
          </p:nvGrpSpPr>
          <p:grpSpPr>
            <a:xfrm>
              <a:off x="993815" y="1228262"/>
              <a:ext cx="7284332" cy="326386"/>
              <a:chOff x="3343508" y="1697781"/>
              <a:chExt cx="4818469" cy="215898"/>
            </a:xfrm>
          </p:grpSpPr>
          <p:sp>
            <p:nvSpPr>
              <p:cNvPr id="54" name="Rectangle 53">
                <a:extLst>
                  <a:ext uri="{FF2B5EF4-FFF2-40B4-BE49-F238E27FC236}">
                    <a16:creationId xmlns:a16="http://schemas.microsoft.com/office/drawing/2014/main" id="{09D58CBB-7048-42BC-88A8-687625F258E4}"/>
                  </a:ext>
                </a:extLst>
              </p:cNvPr>
              <p:cNvSpPr/>
              <p:nvPr/>
            </p:nvSpPr>
            <p:spPr>
              <a:xfrm>
                <a:off x="3343508" y="1697781"/>
                <a:ext cx="4818469" cy="2158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a16="http://schemas.microsoft.com/office/drawing/2014/main" id="{97BAD4C1-423B-4FE2-8F69-E7650D817354}"/>
                  </a:ext>
                </a:extLst>
              </p:cNvPr>
              <p:cNvSpPr/>
              <p:nvPr/>
            </p:nvSpPr>
            <p:spPr>
              <a:xfrm>
                <a:off x="3997680" y="1748562"/>
                <a:ext cx="4019532" cy="107187"/>
              </a:xfrm>
              <a:prstGeom prst="roundRect">
                <a:avLst>
                  <a:gd name="adj" fmla="val 3578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8E1DA310-2FDF-4336-8569-945E3365F237}"/>
                  </a:ext>
                </a:extLst>
              </p:cNvPr>
              <p:cNvSpPr/>
              <p:nvPr/>
            </p:nvSpPr>
            <p:spPr>
              <a:xfrm>
                <a:off x="3500911" y="1770891"/>
                <a:ext cx="64700" cy="64700"/>
              </a:xfrm>
              <a:prstGeom prst="ellipse">
                <a:avLst/>
              </a:prstGeom>
              <a:solidFill>
                <a:srgbClr val="DE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CB4A3F9C-AEAD-4925-A3BE-2160194E2033}"/>
                  </a:ext>
                </a:extLst>
              </p:cNvPr>
              <p:cNvSpPr/>
              <p:nvPr/>
            </p:nvSpPr>
            <p:spPr>
              <a:xfrm>
                <a:off x="3634254" y="1770899"/>
                <a:ext cx="64700" cy="64700"/>
              </a:xfrm>
              <a:prstGeom prst="ellipse">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0F780D66-B1B6-45FA-9A84-877B8E49224B}"/>
                  </a:ext>
                </a:extLst>
              </p:cNvPr>
              <p:cNvSpPr/>
              <p:nvPr/>
            </p:nvSpPr>
            <p:spPr>
              <a:xfrm>
                <a:off x="3761548" y="1768278"/>
                <a:ext cx="64700" cy="64700"/>
              </a:xfrm>
              <a:prstGeom prst="ellipse">
                <a:avLst/>
              </a:prstGeom>
              <a:solidFill>
                <a:srgbClr val="5FB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2C1C21B-551D-4D38-A945-0661F43578CD}"/>
                </a:ext>
              </a:extLst>
            </p:cNvPr>
            <p:cNvGrpSpPr/>
            <p:nvPr/>
          </p:nvGrpSpPr>
          <p:grpSpPr>
            <a:xfrm>
              <a:off x="840347" y="1068573"/>
              <a:ext cx="7462494" cy="5243905"/>
              <a:chOff x="3219683" y="1583563"/>
              <a:chExt cx="5057775" cy="3554100"/>
            </a:xfrm>
          </p:grpSpPr>
          <p:grpSp>
            <p:nvGrpSpPr>
              <p:cNvPr id="49" name="Group 48">
                <a:extLst>
                  <a:ext uri="{FF2B5EF4-FFF2-40B4-BE49-F238E27FC236}">
                    <a16:creationId xmlns:a16="http://schemas.microsoft.com/office/drawing/2014/main" id="{323E5F8C-36BC-417B-BA2D-669D709391F9}"/>
                  </a:ext>
                </a:extLst>
              </p:cNvPr>
              <p:cNvGrpSpPr/>
              <p:nvPr/>
            </p:nvGrpSpPr>
            <p:grpSpPr>
              <a:xfrm>
                <a:off x="4376969" y="4853019"/>
                <a:ext cx="2743202" cy="284644"/>
                <a:chOff x="3408781" y="5558242"/>
                <a:chExt cx="2743202" cy="284644"/>
              </a:xfrm>
            </p:grpSpPr>
            <p:sp>
              <p:nvSpPr>
                <p:cNvPr id="52" name="Flowchart: Manual Operation 51">
                  <a:extLst>
                    <a:ext uri="{FF2B5EF4-FFF2-40B4-BE49-F238E27FC236}">
                      <a16:creationId xmlns:a16="http://schemas.microsoft.com/office/drawing/2014/main" id="{BD1A67D4-C5BC-448A-AB03-7C3CFDC98A9A}"/>
                    </a:ext>
                  </a:extLst>
                </p:cNvPr>
                <p:cNvSpPr/>
                <p:nvPr/>
              </p:nvSpPr>
              <p:spPr>
                <a:xfrm rot="10800000">
                  <a:off x="3408782" y="5558242"/>
                  <a:ext cx="2743201" cy="166687"/>
                </a:xfrm>
                <a:prstGeom prst="flowChartManualOperation">
                  <a:avLst/>
                </a:prstGeom>
                <a:gradFill flip="none" rotWithShape="1">
                  <a:gsLst>
                    <a:gs pos="68000">
                      <a:schemeClr val="tx1"/>
                    </a:gs>
                    <a:gs pos="100000">
                      <a:schemeClr val="tx1">
                        <a:lumMod val="50000"/>
                        <a:lumOff val="50000"/>
                      </a:schemeClr>
                    </a:gs>
                  </a:gsLst>
                  <a:lin ang="13500000" scaled="1"/>
                  <a:tileRect/>
                </a:gradFill>
                <a:ln>
                  <a:noFill/>
                </a:ln>
                <a:effectLst>
                  <a:outerShdw blurRad="152400" dist="190500" dir="5400000" sx="166000" sy="16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3" name="Rectangle: Rounded Corners 52">
                  <a:extLst>
                    <a:ext uri="{FF2B5EF4-FFF2-40B4-BE49-F238E27FC236}">
                      <a16:creationId xmlns:a16="http://schemas.microsoft.com/office/drawing/2014/main" id="{997E0922-08E3-43D9-87D1-6E0A6BA37D03}"/>
                    </a:ext>
                  </a:extLst>
                </p:cNvPr>
                <p:cNvSpPr/>
                <p:nvPr/>
              </p:nvSpPr>
              <p:spPr>
                <a:xfrm>
                  <a:off x="3408781" y="5718962"/>
                  <a:ext cx="2743202" cy="123924"/>
                </a:xfrm>
                <a:prstGeom prst="roundRect">
                  <a:avLst>
                    <a:gd name="adj" fmla="val 14783"/>
                  </a:avLst>
                </a:prstGeom>
                <a:gradFill flip="none" rotWithShape="1">
                  <a:gsLst>
                    <a:gs pos="68000">
                      <a:schemeClr val="tx1"/>
                    </a:gs>
                    <a:gs pos="100000">
                      <a:schemeClr val="tx1">
                        <a:lumMod val="50000"/>
                        <a:lumOff val="50000"/>
                      </a:schemeClr>
                    </a:gs>
                  </a:gsLst>
                  <a:lin ang="13500000" scaled="1"/>
                  <a:tileRect/>
                </a:gradFill>
                <a:ln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sp>
            <p:nvSpPr>
              <p:cNvPr id="50" name="Rectangle: Rounded Corners 49">
                <a:extLst>
                  <a:ext uri="{FF2B5EF4-FFF2-40B4-BE49-F238E27FC236}">
                    <a16:creationId xmlns:a16="http://schemas.microsoft.com/office/drawing/2014/main" id="{EF8DB74B-A507-451C-9400-C3F5E55F3BBD}"/>
                  </a:ext>
                </a:extLst>
              </p:cNvPr>
              <p:cNvSpPr/>
              <p:nvPr/>
            </p:nvSpPr>
            <p:spPr>
              <a:xfrm rot="16200000">
                <a:off x="5602417" y="4514161"/>
                <a:ext cx="292309" cy="561790"/>
              </a:xfrm>
              <a:prstGeom prst="roundRect">
                <a:avLst>
                  <a:gd name="adj" fmla="val 7348"/>
                </a:avLst>
              </a:prstGeom>
              <a:gradFill flip="none" rotWithShape="1">
                <a:gsLst>
                  <a:gs pos="90000">
                    <a:schemeClr val="tx1"/>
                  </a:gs>
                  <a:gs pos="100000">
                    <a:schemeClr val="tx1">
                      <a:lumMod val="50000"/>
                      <a:lumOff val="50000"/>
                    </a:schemeClr>
                  </a:gs>
                </a:gsLst>
                <a:lin ang="16200000" scaled="1"/>
                <a:tileRect/>
              </a:gradFill>
              <a:ln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1" name="Freeform: Shape 50">
                <a:extLst>
                  <a:ext uri="{FF2B5EF4-FFF2-40B4-BE49-F238E27FC236}">
                    <a16:creationId xmlns:a16="http://schemas.microsoft.com/office/drawing/2014/main" id="{55265C2A-BC60-429F-AC96-BC7D1C090809}"/>
                  </a:ext>
                </a:extLst>
              </p:cNvPr>
              <p:cNvSpPr/>
              <p:nvPr/>
            </p:nvSpPr>
            <p:spPr>
              <a:xfrm>
                <a:off x="3219683" y="1583563"/>
                <a:ext cx="5057775" cy="3108686"/>
              </a:xfrm>
              <a:custGeom>
                <a:avLst/>
                <a:gdLst>
                  <a:gd name="connsiteX0" fmla="*/ 164241 w 5057775"/>
                  <a:gd name="connsiteY0" fmla="*/ 106754 h 3195639"/>
                  <a:gd name="connsiteX1" fmla="*/ 121442 w 5057775"/>
                  <a:gd name="connsiteY1" fmla="*/ 149553 h 3195639"/>
                  <a:gd name="connsiteX2" fmla="*/ 121442 w 5057775"/>
                  <a:gd name="connsiteY2" fmla="*/ 2983368 h 3195639"/>
                  <a:gd name="connsiteX3" fmla="*/ 164241 w 5057775"/>
                  <a:gd name="connsiteY3" fmla="*/ 3026167 h 3195639"/>
                  <a:gd name="connsiteX4" fmla="*/ 4903057 w 5057775"/>
                  <a:gd name="connsiteY4" fmla="*/ 3026167 h 3195639"/>
                  <a:gd name="connsiteX5" fmla="*/ 4945856 w 5057775"/>
                  <a:gd name="connsiteY5" fmla="*/ 2983368 h 3195639"/>
                  <a:gd name="connsiteX6" fmla="*/ 4945856 w 5057775"/>
                  <a:gd name="connsiteY6" fmla="*/ 149553 h 3195639"/>
                  <a:gd name="connsiteX7" fmla="*/ 4903057 w 5057775"/>
                  <a:gd name="connsiteY7" fmla="*/ 106754 h 3195639"/>
                  <a:gd name="connsiteX8" fmla="*/ 75417 w 5057775"/>
                  <a:gd name="connsiteY8" fmla="*/ 0 h 3195639"/>
                  <a:gd name="connsiteX9" fmla="*/ 4982358 w 5057775"/>
                  <a:gd name="connsiteY9" fmla="*/ 0 h 3195639"/>
                  <a:gd name="connsiteX10" fmla="*/ 5057775 w 5057775"/>
                  <a:gd name="connsiteY10" fmla="*/ 75417 h 3195639"/>
                  <a:gd name="connsiteX11" fmla="*/ 5057775 w 5057775"/>
                  <a:gd name="connsiteY11" fmla="*/ 3120222 h 3195639"/>
                  <a:gd name="connsiteX12" fmla="*/ 4982358 w 5057775"/>
                  <a:gd name="connsiteY12" fmla="*/ 3195639 h 3195639"/>
                  <a:gd name="connsiteX13" fmla="*/ 75417 w 5057775"/>
                  <a:gd name="connsiteY13" fmla="*/ 3195639 h 3195639"/>
                  <a:gd name="connsiteX14" fmla="*/ 0 w 5057775"/>
                  <a:gd name="connsiteY14" fmla="*/ 3120222 h 3195639"/>
                  <a:gd name="connsiteX15" fmla="*/ 0 w 5057775"/>
                  <a:gd name="connsiteY15" fmla="*/ 75417 h 3195639"/>
                  <a:gd name="connsiteX16" fmla="*/ 75417 w 5057775"/>
                  <a:gd name="connsiteY16" fmla="*/ 0 h 319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57775" h="3195639">
                    <a:moveTo>
                      <a:pt x="164241" y="106754"/>
                    </a:moveTo>
                    <a:cubicBezTo>
                      <a:pt x="140604" y="106754"/>
                      <a:pt x="121442" y="125916"/>
                      <a:pt x="121442" y="149553"/>
                    </a:cubicBezTo>
                    <a:lnTo>
                      <a:pt x="121442" y="2983368"/>
                    </a:lnTo>
                    <a:cubicBezTo>
                      <a:pt x="121442" y="3007005"/>
                      <a:pt x="140604" y="3026167"/>
                      <a:pt x="164241" y="3026167"/>
                    </a:cubicBezTo>
                    <a:lnTo>
                      <a:pt x="4903057" y="3026167"/>
                    </a:lnTo>
                    <a:cubicBezTo>
                      <a:pt x="4926694" y="3026167"/>
                      <a:pt x="4945856" y="3007005"/>
                      <a:pt x="4945856" y="2983368"/>
                    </a:cubicBezTo>
                    <a:lnTo>
                      <a:pt x="4945856" y="149553"/>
                    </a:lnTo>
                    <a:cubicBezTo>
                      <a:pt x="4945856" y="125916"/>
                      <a:pt x="4926694" y="106754"/>
                      <a:pt x="4903057" y="106754"/>
                    </a:cubicBezTo>
                    <a:close/>
                    <a:moveTo>
                      <a:pt x="75417" y="0"/>
                    </a:moveTo>
                    <a:lnTo>
                      <a:pt x="4982358" y="0"/>
                    </a:lnTo>
                    <a:cubicBezTo>
                      <a:pt x="5024010" y="0"/>
                      <a:pt x="5057775" y="33765"/>
                      <a:pt x="5057775" y="75417"/>
                    </a:cubicBezTo>
                    <a:lnTo>
                      <a:pt x="5057775" y="3120222"/>
                    </a:lnTo>
                    <a:cubicBezTo>
                      <a:pt x="5057775" y="3161874"/>
                      <a:pt x="5024010" y="3195639"/>
                      <a:pt x="4982358" y="3195639"/>
                    </a:cubicBezTo>
                    <a:lnTo>
                      <a:pt x="75417" y="3195639"/>
                    </a:lnTo>
                    <a:cubicBezTo>
                      <a:pt x="33765" y="3195639"/>
                      <a:pt x="0" y="3161874"/>
                      <a:pt x="0" y="3120222"/>
                    </a:cubicBezTo>
                    <a:lnTo>
                      <a:pt x="0" y="75417"/>
                    </a:lnTo>
                    <a:cubicBezTo>
                      <a:pt x="0" y="33765"/>
                      <a:pt x="33765" y="0"/>
                      <a:pt x="75417" y="0"/>
                    </a:cubicBezTo>
                    <a:close/>
                  </a:path>
                </a:pathLst>
              </a:custGeom>
              <a:gradFill flip="none" rotWithShape="1">
                <a:gsLst>
                  <a:gs pos="68000">
                    <a:schemeClr val="tx1"/>
                  </a:gs>
                  <a:gs pos="100000">
                    <a:schemeClr val="tx1">
                      <a:lumMod val="50000"/>
                      <a:lumOff val="50000"/>
                    </a:schemeClr>
                  </a:gs>
                </a:gsLst>
                <a:lin ang="13500000" scaled="1"/>
                <a:tileRect/>
              </a:gradFill>
              <a:ln cap="rnd">
                <a:gradFill flip="none" rotWithShape="1">
                  <a:gsLst>
                    <a:gs pos="0">
                      <a:schemeClr val="tx1">
                        <a:lumMod val="50000"/>
                        <a:lumOff val="50000"/>
                      </a:schemeClr>
                    </a:gs>
                    <a:gs pos="100000">
                      <a:schemeClr val="tx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pic>
        <p:nvPicPr>
          <p:cNvPr id="3" name="Picture 2">
            <a:extLst>
              <a:ext uri="{FF2B5EF4-FFF2-40B4-BE49-F238E27FC236}">
                <a16:creationId xmlns:a16="http://schemas.microsoft.com/office/drawing/2014/main" id="{4FF21353-6D88-45F0-9EBA-B3F8A3EDF4B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551307" y="1869083"/>
            <a:ext cx="7099442" cy="3228725"/>
          </a:xfrm>
          <a:prstGeom prst="rect">
            <a:avLst/>
          </a:prstGeom>
        </p:spPr>
      </p:pic>
      <p:grpSp>
        <p:nvGrpSpPr>
          <p:cNvPr id="32" name="Group 31">
            <a:extLst>
              <a:ext uri="{FF2B5EF4-FFF2-40B4-BE49-F238E27FC236}">
                <a16:creationId xmlns:a16="http://schemas.microsoft.com/office/drawing/2014/main" id="{623CE8ED-6983-4FF2-A7D5-9617D1FC3049}"/>
              </a:ext>
            </a:extLst>
          </p:cNvPr>
          <p:cNvGrpSpPr/>
          <p:nvPr/>
        </p:nvGrpSpPr>
        <p:grpSpPr>
          <a:xfrm>
            <a:off x="1692016" y="4881599"/>
            <a:ext cx="8664276" cy="881478"/>
            <a:chOff x="239862" y="3893477"/>
            <a:chExt cx="8664276" cy="881478"/>
          </a:xfrm>
        </p:grpSpPr>
        <p:grpSp>
          <p:nvGrpSpPr>
            <p:cNvPr id="33" name="Group 32">
              <a:extLst>
                <a:ext uri="{FF2B5EF4-FFF2-40B4-BE49-F238E27FC236}">
                  <a16:creationId xmlns:a16="http://schemas.microsoft.com/office/drawing/2014/main" id="{0D4ACDFF-4E9E-4F29-8E92-E8426B30B022}"/>
                </a:ext>
              </a:extLst>
            </p:cNvPr>
            <p:cNvGrpSpPr/>
            <p:nvPr/>
          </p:nvGrpSpPr>
          <p:grpSpPr>
            <a:xfrm>
              <a:off x="239862" y="3893477"/>
              <a:ext cx="8664276" cy="881478"/>
              <a:chOff x="3518486" y="1697794"/>
              <a:chExt cx="4574709" cy="465417"/>
            </a:xfrm>
          </p:grpSpPr>
          <p:sp>
            <p:nvSpPr>
              <p:cNvPr id="38" name="Rectangle 37">
                <a:extLst>
                  <a:ext uri="{FF2B5EF4-FFF2-40B4-BE49-F238E27FC236}">
                    <a16:creationId xmlns:a16="http://schemas.microsoft.com/office/drawing/2014/main" id="{0E4DC76F-9D17-451C-80B6-744F8C2E83F1}"/>
                  </a:ext>
                </a:extLst>
              </p:cNvPr>
              <p:cNvSpPr/>
              <p:nvPr/>
            </p:nvSpPr>
            <p:spPr>
              <a:xfrm>
                <a:off x="3518486" y="1697794"/>
                <a:ext cx="4574709" cy="4654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39" name="Rectangle: Rounded Corners 38">
                <a:extLst>
                  <a:ext uri="{FF2B5EF4-FFF2-40B4-BE49-F238E27FC236}">
                    <a16:creationId xmlns:a16="http://schemas.microsoft.com/office/drawing/2014/main" id="{2552B4C5-DC97-476E-8CBF-7F84B081E654}"/>
                  </a:ext>
                </a:extLst>
              </p:cNvPr>
              <p:cNvSpPr/>
              <p:nvPr/>
            </p:nvSpPr>
            <p:spPr>
              <a:xfrm>
                <a:off x="4045077" y="1743549"/>
                <a:ext cx="3948294" cy="376478"/>
              </a:xfrm>
              <a:prstGeom prst="roundRect">
                <a:avLst>
                  <a:gd name="adj" fmla="val 170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40" name="Oval 39">
                <a:extLst>
                  <a:ext uri="{FF2B5EF4-FFF2-40B4-BE49-F238E27FC236}">
                    <a16:creationId xmlns:a16="http://schemas.microsoft.com/office/drawing/2014/main" id="{C81BD824-A279-4C57-A02C-D08438068A5C}"/>
                  </a:ext>
                </a:extLst>
              </p:cNvPr>
              <p:cNvSpPr/>
              <p:nvPr/>
            </p:nvSpPr>
            <p:spPr>
              <a:xfrm>
                <a:off x="3591445" y="1851373"/>
                <a:ext cx="64700" cy="64700"/>
              </a:xfrm>
              <a:prstGeom prst="ellipse">
                <a:avLst/>
              </a:prstGeom>
              <a:solidFill>
                <a:srgbClr val="DE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41" name="Oval 40">
                <a:extLst>
                  <a:ext uri="{FF2B5EF4-FFF2-40B4-BE49-F238E27FC236}">
                    <a16:creationId xmlns:a16="http://schemas.microsoft.com/office/drawing/2014/main" id="{5AFD5586-3731-4924-BF78-EDD3245AAA65}"/>
                  </a:ext>
                </a:extLst>
              </p:cNvPr>
              <p:cNvSpPr/>
              <p:nvPr/>
            </p:nvSpPr>
            <p:spPr>
              <a:xfrm>
                <a:off x="3724796" y="1851373"/>
                <a:ext cx="64700" cy="64700"/>
              </a:xfrm>
              <a:prstGeom prst="ellipse">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42" name="Oval 41">
                <a:extLst>
                  <a:ext uri="{FF2B5EF4-FFF2-40B4-BE49-F238E27FC236}">
                    <a16:creationId xmlns:a16="http://schemas.microsoft.com/office/drawing/2014/main" id="{F4612AB2-34A2-4CCD-9BBA-03F4A6CF2C13}"/>
                  </a:ext>
                </a:extLst>
              </p:cNvPr>
              <p:cNvSpPr/>
              <p:nvPr/>
            </p:nvSpPr>
            <p:spPr>
              <a:xfrm>
                <a:off x="3852071" y="1848742"/>
                <a:ext cx="64700" cy="64700"/>
              </a:xfrm>
              <a:prstGeom prst="ellipse">
                <a:avLst/>
              </a:prstGeom>
              <a:solidFill>
                <a:srgbClr val="5FB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grpSp>
        <p:sp>
          <p:nvSpPr>
            <p:cNvPr id="37" name="Rectangle 36">
              <a:extLst>
                <a:ext uri="{FF2B5EF4-FFF2-40B4-BE49-F238E27FC236}">
                  <a16:creationId xmlns:a16="http://schemas.microsoft.com/office/drawing/2014/main" id="{F7400543-F62D-403C-B5DA-F101E4F10957}"/>
                </a:ext>
              </a:extLst>
            </p:cNvPr>
            <p:cNvSpPr/>
            <p:nvPr/>
          </p:nvSpPr>
          <p:spPr>
            <a:xfrm>
              <a:off x="2173310" y="3927380"/>
              <a:ext cx="4797404" cy="769441"/>
            </a:xfrm>
            <a:prstGeom prst="rect">
              <a:avLst/>
            </a:prstGeom>
          </p:spPr>
          <p:txBody>
            <a:bodyPr wrap="none">
              <a:spAutoFit/>
            </a:bodyPr>
            <a:lstStyle/>
            <a:p>
              <a:pPr lvl="0" algn="ctr"/>
              <a:r>
                <a:rPr lang="en-US" sz="4400">
                  <a:solidFill>
                    <a:schemeClr val="tx1">
                      <a:lumMod val="75000"/>
                      <a:lumOff val="25000"/>
                    </a:schemeClr>
                  </a:solidFill>
                  <a:latin typeface="Bogle" panose="020B0503020203060203" pitchFamily="34" charset="0"/>
                  <a:cs typeface="Arial" panose="020B0604020202020204" pitchFamily="34" charset="0"/>
                </a:rPr>
                <a:t>Customer Account</a:t>
              </a:r>
            </a:p>
          </p:txBody>
        </p:sp>
      </p:grpSp>
    </p:spTree>
    <p:custDataLst>
      <p:tags r:id="rId1"/>
    </p:custDataLst>
    <p:extLst>
      <p:ext uri="{BB962C8B-B14F-4D97-AF65-F5344CB8AC3E}">
        <p14:creationId xmlns:p14="http://schemas.microsoft.com/office/powerpoint/2010/main" val="268363720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extLst>
    <p:ext uri="{6950BFC3-D8DA-4A85-94F7-54DA5524770B}">
      <p188:commentRel xmlns:p188="http://schemas.microsoft.com/office/powerpoint/2018/8/main" r:id="rId4"/>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71D9E76-91EE-40BC-B611-BCCAB3877BFC}"/>
              </a:ext>
            </a:extLst>
          </p:cNvPr>
          <p:cNvSpPr>
            <a:spLocks noGrp="1"/>
          </p:cNvSpPr>
          <p:nvPr>
            <p:ph type="title"/>
          </p:nvPr>
        </p:nvSpPr>
        <p:spPr>
          <a:prstGeom prst="rect">
            <a:avLst/>
          </a:prstGeom>
        </p:spPr>
        <p:txBody>
          <a:bodyPr>
            <a:noAutofit/>
          </a:bodyPr>
          <a:lstStyle/>
          <a:p>
            <a:r>
              <a:rPr lang="en-US" sz="2800">
                <a:solidFill>
                  <a:srgbClr val="041E42"/>
                </a:solidFill>
                <a:latin typeface="Bogle" panose="020B0503020203060203" pitchFamily="34" charset="0"/>
              </a:rPr>
              <a:t>Action Center</a:t>
            </a:r>
          </a:p>
        </p:txBody>
      </p:sp>
      <p:sp>
        <p:nvSpPr>
          <p:cNvPr id="2" name="Text Placeholder 1">
            <a:extLst>
              <a:ext uri="{FF2B5EF4-FFF2-40B4-BE49-F238E27FC236}">
                <a16:creationId xmlns:a16="http://schemas.microsoft.com/office/drawing/2014/main" id="{81C8F4F6-85E3-0B9A-3147-623A55972DD9}"/>
              </a:ext>
            </a:extLst>
          </p:cNvPr>
          <p:cNvSpPr>
            <a:spLocks noGrp="1"/>
          </p:cNvSpPr>
          <p:nvPr>
            <p:ph type="body" sz="quarter" idx="18"/>
          </p:nvPr>
        </p:nvSpPr>
        <p:spPr/>
        <p:txBody>
          <a:bodyPr/>
          <a:lstStyle/>
          <a:p>
            <a:r>
              <a:rPr lang="en-US">
                <a:solidFill>
                  <a:srgbClr val="0071CE"/>
                </a:solidFill>
              </a:rPr>
              <a:t>Navigate CCA</a:t>
            </a:r>
          </a:p>
        </p:txBody>
      </p:sp>
      <p:sp>
        <p:nvSpPr>
          <p:cNvPr id="44" name="Footer Placeholder 2">
            <a:extLst>
              <a:ext uri="{FF2B5EF4-FFF2-40B4-BE49-F238E27FC236}">
                <a16:creationId xmlns:a16="http://schemas.microsoft.com/office/drawing/2014/main" id="{62E022E0-8D80-4A6D-9C66-BAC8B843A3A1}"/>
              </a:ext>
            </a:extLst>
          </p:cNvPr>
          <p:cNvSpPr>
            <a:spLocks noGrp="1"/>
          </p:cNvSpPr>
          <p:nvPr>
            <p:ph type="ftr" sz="quarter" idx="4294967295"/>
          </p:nvPr>
        </p:nvSpPr>
        <p:spPr>
          <a:xfrm>
            <a:off x="0" y="6624638"/>
            <a:ext cx="5930900" cy="233362"/>
          </a:xfrm>
          <a:prstGeom prst="rect">
            <a:avLst/>
          </a:prstGeom>
        </p:spPr>
        <p:txBody>
          <a:bodyPr vert="horz" lIns="91440" tIns="45720" rIns="91440" bIns="45720" rtlCol="0" anchor="ctr"/>
          <a:lstStyle>
            <a:defPPr>
              <a:defRPr lang="en-US"/>
            </a:defPPr>
            <a:lvl1pPr marL="0" algn="ctr" defTabSz="457200" rtl="0" eaLnBrk="1" latinLnBrk="0" hangingPunct="1">
              <a:defRPr sz="1200" b="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cs typeface="Arial" panose="020B0604020202020204" pitchFamily="34" charset="0"/>
              </a:rPr>
              <a:t>Confidential and Proprietary</a:t>
            </a:r>
            <a:endParaRPr lang="en-US">
              <a:solidFill>
                <a:schemeClr val="bg1">
                  <a:lumMod val="85000"/>
                </a:schemeClr>
              </a:solidFill>
            </a:endParaRPr>
          </a:p>
        </p:txBody>
      </p:sp>
      <p:sp>
        <p:nvSpPr>
          <p:cNvPr id="10" name="Slide Number Placeholder 9">
            <a:extLst>
              <a:ext uri="{FF2B5EF4-FFF2-40B4-BE49-F238E27FC236}">
                <a16:creationId xmlns:a16="http://schemas.microsoft.com/office/drawing/2014/main" id="{5290A836-DB99-48E7-8DF6-DED6046213C8}"/>
              </a:ext>
            </a:extLst>
          </p:cNvPr>
          <p:cNvSpPr>
            <a:spLocks noGrp="1"/>
          </p:cNvSpPr>
          <p:nvPr>
            <p:ph type="sldNum" sz="quarter" idx="4294967295"/>
          </p:nvPr>
        </p:nvSpPr>
        <p:spPr>
          <a:xfrm>
            <a:off x="9448800" y="6308725"/>
            <a:ext cx="2743200" cy="365125"/>
          </a:xfrm>
          <a:prstGeom prst="rect">
            <a:avLst/>
          </a:prstGeom>
        </p:spPr>
        <p:txBody>
          <a:bodyPr/>
          <a:lstStyle/>
          <a:p>
            <a:fld id="{0B8CBD22-A75E-4824-8C03-E47F3FF9BFB9}" type="slidenum">
              <a:rPr lang="en-US" smtClean="0"/>
              <a:pPr/>
              <a:t>23</a:t>
            </a:fld>
            <a:endParaRPr lang="en-US"/>
          </a:p>
        </p:txBody>
      </p:sp>
      <p:sp>
        <p:nvSpPr>
          <p:cNvPr id="45" name="Rectangle 44">
            <a:extLst>
              <a:ext uri="{FF2B5EF4-FFF2-40B4-BE49-F238E27FC236}">
                <a16:creationId xmlns:a16="http://schemas.microsoft.com/office/drawing/2014/main" id="{46517D55-2550-4D98-9075-6EFCD933574F}"/>
              </a:ext>
            </a:extLst>
          </p:cNvPr>
          <p:cNvSpPr/>
          <p:nvPr/>
        </p:nvSpPr>
        <p:spPr>
          <a:xfrm>
            <a:off x="2540437" y="1831028"/>
            <a:ext cx="7110313" cy="3855552"/>
          </a:xfrm>
          <a:prstGeom prst="rect">
            <a:avLst/>
          </a:prstGeom>
          <a:solidFill>
            <a:srgbClr val="0071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558E1941-D06D-44B4-9F7E-48CC9C23B189}"/>
              </a:ext>
            </a:extLst>
          </p:cNvPr>
          <p:cNvGrpSpPr/>
          <p:nvPr/>
        </p:nvGrpSpPr>
        <p:grpSpPr>
          <a:xfrm>
            <a:off x="2364347" y="1383364"/>
            <a:ext cx="7462494" cy="5243905"/>
            <a:chOff x="840347" y="1068573"/>
            <a:chExt cx="7462494" cy="5243905"/>
          </a:xfrm>
        </p:grpSpPr>
        <p:grpSp>
          <p:nvGrpSpPr>
            <p:cNvPr id="47" name="Group 46">
              <a:extLst>
                <a:ext uri="{FF2B5EF4-FFF2-40B4-BE49-F238E27FC236}">
                  <a16:creationId xmlns:a16="http://schemas.microsoft.com/office/drawing/2014/main" id="{F447DDCD-4144-4D55-888E-3DCCE8FE6E92}"/>
                </a:ext>
              </a:extLst>
            </p:cNvPr>
            <p:cNvGrpSpPr/>
            <p:nvPr/>
          </p:nvGrpSpPr>
          <p:grpSpPr>
            <a:xfrm>
              <a:off x="993815" y="1228262"/>
              <a:ext cx="7284332" cy="326386"/>
              <a:chOff x="3343508" y="1697781"/>
              <a:chExt cx="4818469" cy="215898"/>
            </a:xfrm>
          </p:grpSpPr>
          <p:sp>
            <p:nvSpPr>
              <p:cNvPr id="54" name="Rectangle 53">
                <a:extLst>
                  <a:ext uri="{FF2B5EF4-FFF2-40B4-BE49-F238E27FC236}">
                    <a16:creationId xmlns:a16="http://schemas.microsoft.com/office/drawing/2014/main" id="{09D58CBB-7048-42BC-88A8-687625F258E4}"/>
                  </a:ext>
                </a:extLst>
              </p:cNvPr>
              <p:cNvSpPr/>
              <p:nvPr/>
            </p:nvSpPr>
            <p:spPr>
              <a:xfrm>
                <a:off x="3343508" y="1697781"/>
                <a:ext cx="4818469" cy="2158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a16="http://schemas.microsoft.com/office/drawing/2014/main" id="{97BAD4C1-423B-4FE2-8F69-E7650D817354}"/>
                  </a:ext>
                </a:extLst>
              </p:cNvPr>
              <p:cNvSpPr/>
              <p:nvPr/>
            </p:nvSpPr>
            <p:spPr>
              <a:xfrm>
                <a:off x="3997680" y="1748562"/>
                <a:ext cx="4019532" cy="107187"/>
              </a:xfrm>
              <a:prstGeom prst="roundRect">
                <a:avLst>
                  <a:gd name="adj" fmla="val 3578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8E1DA310-2FDF-4336-8569-945E3365F237}"/>
                  </a:ext>
                </a:extLst>
              </p:cNvPr>
              <p:cNvSpPr/>
              <p:nvPr/>
            </p:nvSpPr>
            <p:spPr>
              <a:xfrm>
                <a:off x="3500911" y="1770891"/>
                <a:ext cx="64700" cy="64700"/>
              </a:xfrm>
              <a:prstGeom prst="ellipse">
                <a:avLst/>
              </a:prstGeom>
              <a:solidFill>
                <a:srgbClr val="DE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CB4A3F9C-AEAD-4925-A3BE-2160194E2033}"/>
                  </a:ext>
                </a:extLst>
              </p:cNvPr>
              <p:cNvSpPr/>
              <p:nvPr/>
            </p:nvSpPr>
            <p:spPr>
              <a:xfrm>
                <a:off x="3634254" y="1770899"/>
                <a:ext cx="64700" cy="64700"/>
              </a:xfrm>
              <a:prstGeom prst="ellipse">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0F780D66-B1B6-45FA-9A84-877B8E49224B}"/>
                  </a:ext>
                </a:extLst>
              </p:cNvPr>
              <p:cNvSpPr/>
              <p:nvPr/>
            </p:nvSpPr>
            <p:spPr>
              <a:xfrm>
                <a:off x="3761548" y="1768278"/>
                <a:ext cx="64700" cy="64700"/>
              </a:xfrm>
              <a:prstGeom prst="ellipse">
                <a:avLst/>
              </a:prstGeom>
              <a:solidFill>
                <a:srgbClr val="5FB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2C1C21B-551D-4D38-A945-0661F43578CD}"/>
                </a:ext>
              </a:extLst>
            </p:cNvPr>
            <p:cNvGrpSpPr/>
            <p:nvPr/>
          </p:nvGrpSpPr>
          <p:grpSpPr>
            <a:xfrm>
              <a:off x="840347" y="1068573"/>
              <a:ext cx="7462494" cy="5243905"/>
              <a:chOff x="3219683" y="1583563"/>
              <a:chExt cx="5057775" cy="3554100"/>
            </a:xfrm>
          </p:grpSpPr>
          <p:grpSp>
            <p:nvGrpSpPr>
              <p:cNvPr id="49" name="Group 48">
                <a:extLst>
                  <a:ext uri="{FF2B5EF4-FFF2-40B4-BE49-F238E27FC236}">
                    <a16:creationId xmlns:a16="http://schemas.microsoft.com/office/drawing/2014/main" id="{323E5F8C-36BC-417B-BA2D-669D709391F9}"/>
                  </a:ext>
                </a:extLst>
              </p:cNvPr>
              <p:cNvGrpSpPr/>
              <p:nvPr/>
            </p:nvGrpSpPr>
            <p:grpSpPr>
              <a:xfrm>
                <a:off x="4376969" y="4853019"/>
                <a:ext cx="2743202" cy="284644"/>
                <a:chOff x="3408781" y="5558242"/>
                <a:chExt cx="2743202" cy="284644"/>
              </a:xfrm>
            </p:grpSpPr>
            <p:sp>
              <p:nvSpPr>
                <p:cNvPr id="52" name="Flowchart: Manual Operation 51">
                  <a:extLst>
                    <a:ext uri="{FF2B5EF4-FFF2-40B4-BE49-F238E27FC236}">
                      <a16:creationId xmlns:a16="http://schemas.microsoft.com/office/drawing/2014/main" id="{BD1A67D4-C5BC-448A-AB03-7C3CFDC98A9A}"/>
                    </a:ext>
                  </a:extLst>
                </p:cNvPr>
                <p:cNvSpPr/>
                <p:nvPr/>
              </p:nvSpPr>
              <p:spPr>
                <a:xfrm rot="10800000">
                  <a:off x="3408782" y="5558242"/>
                  <a:ext cx="2743201" cy="166687"/>
                </a:xfrm>
                <a:prstGeom prst="flowChartManualOperation">
                  <a:avLst/>
                </a:prstGeom>
                <a:gradFill flip="none" rotWithShape="1">
                  <a:gsLst>
                    <a:gs pos="68000">
                      <a:schemeClr val="tx1"/>
                    </a:gs>
                    <a:gs pos="100000">
                      <a:schemeClr val="tx1">
                        <a:lumMod val="50000"/>
                        <a:lumOff val="50000"/>
                      </a:schemeClr>
                    </a:gs>
                  </a:gsLst>
                  <a:lin ang="13500000" scaled="1"/>
                  <a:tileRect/>
                </a:gradFill>
                <a:ln>
                  <a:noFill/>
                </a:ln>
                <a:effectLst>
                  <a:outerShdw blurRad="152400" dist="190500" dir="5400000" sx="166000" sy="16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3" name="Rectangle: Rounded Corners 52">
                  <a:extLst>
                    <a:ext uri="{FF2B5EF4-FFF2-40B4-BE49-F238E27FC236}">
                      <a16:creationId xmlns:a16="http://schemas.microsoft.com/office/drawing/2014/main" id="{997E0922-08E3-43D9-87D1-6E0A6BA37D03}"/>
                    </a:ext>
                  </a:extLst>
                </p:cNvPr>
                <p:cNvSpPr/>
                <p:nvPr/>
              </p:nvSpPr>
              <p:spPr>
                <a:xfrm>
                  <a:off x="3408781" y="5718962"/>
                  <a:ext cx="2743202" cy="123924"/>
                </a:xfrm>
                <a:prstGeom prst="roundRect">
                  <a:avLst>
                    <a:gd name="adj" fmla="val 14783"/>
                  </a:avLst>
                </a:prstGeom>
                <a:gradFill flip="none" rotWithShape="1">
                  <a:gsLst>
                    <a:gs pos="68000">
                      <a:schemeClr val="tx1"/>
                    </a:gs>
                    <a:gs pos="100000">
                      <a:schemeClr val="tx1">
                        <a:lumMod val="50000"/>
                        <a:lumOff val="50000"/>
                      </a:schemeClr>
                    </a:gs>
                  </a:gsLst>
                  <a:lin ang="13500000" scaled="1"/>
                  <a:tileRect/>
                </a:gradFill>
                <a:ln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sp>
            <p:nvSpPr>
              <p:cNvPr id="50" name="Rectangle: Rounded Corners 49">
                <a:extLst>
                  <a:ext uri="{FF2B5EF4-FFF2-40B4-BE49-F238E27FC236}">
                    <a16:creationId xmlns:a16="http://schemas.microsoft.com/office/drawing/2014/main" id="{EF8DB74B-A507-451C-9400-C3F5E55F3BBD}"/>
                  </a:ext>
                </a:extLst>
              </p:cNvPr>
              <p:cNvSpPr/>
              <p:nvPr/>
            </p:nvSpPr>
            <p:spPr>
              <a:xfrm rot="16200000">
                <a:off x="5602417" y="4514161"/>
                <a:ext cx="292309" cy="561790"/>
              </a:xfrm>
              <a:prstGeom prst="roundRect">
                <a:avLst>
                  <a:gd name="adj" fmla="val 7348"/>
                </a:avLst>
              </a:prstGeom>
              <a:gradFill flip="none" rotWithShape="1">
                <a:gsLst>
                  <a:gs pos="90000">
                    <a:schemeClr val="tx1"/>
                  </a:gs>
                  <a:gs pos="100000">
                    <a:schemeClr val="tx1">
                      <a:lumMod val="50000"/>
                      <a:lumOff val="50000"/>
                    </a:schemeClr>
                  </a:gs>
                </a:gsLst>
                <a:lin ang="16200000" scaled="1"/>
                <a:tileRect/>
              </a:gradFill>
              <a:ln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1" name="Freeform: Shape 50">
                <a:extLst>
                  <a:ext uri="{FF2B5EF4-FFF2-40B4-BE49-F238E27FC236}">
                    <a16:creationId xmlns:a16="http://schemas.microsoft.com/office/drawing/2014/main" id="{55265C2A-BC60-429F-AC96-BC7D1C090809}"/>
                  </a:ext>
                </a:extLst>
              </p:cNvPr>
              <p:cNvSpPr/>
              <p:nvPr/>
            </p:nvSpPr>
            <p:spPr>
              <a:xfrm>
                <a:off x="3219683" y="1583563"/>
                <a:ext cx="5057775" cy="3108686"/>
              </a:xfrm>
              <a:custGeom>
                <a:avLst/>
                <a:gdLst>
                  <a:gd name="connsiteX0" fmla="*/ 164241 w 5057775"/>
                  <a:gd name="connsiteY0" fmla="*/ 106754 h 3195639"/>
                  <a:gd name="connsiteX1" fmla="*/ 121442 w 5057775"/>
                  <a:gd name="connsiteY1" fmla="*/ 149553 h 3195639"/>
                  <a:gd name="connsiteX2" fmla="*/ 121442 w 5057775"/>
                  <a:gd name="connsiteY2" fmla="*/ 2983368 h 3195639"/>
                  <a:gd name="connsiteX3" fmla="*/ 164241 w 5057775"/>
                  <a:gd name="connsiteY3" fmla="*/ 3026167 h 3195639"/>
                  <a:gd name="connsiteX4" fmla="*/ 4903057 w 5057775"/>
                  <a:gd name="connsiteY4" fmla="*/ 3026167 h 3195639"/>
                  <a:gd name="connsiteX5" fmla="*/ 4945856 w 5057775"/>
                  <a:gd name="connsiteY5" fmla="*/ 2983368 h 3195639"/>
                  <a:gd name="connsiteX6" fmla="*/ 4945856 w 5057775"/>
                  <a:gd name="connsiteY6" fmla="*/ 149553 h 3195639"/>
                  <a:gd name="connsiteX7" fmla="*/ 4903057 w 5057775"/>
                  <a:gd name="connsiteY7" fmla="*/ 106754 h 3195639"/>
                  <a:gd name="connsiteX8" fmla="*/ 75417 w 5057775"/>
                  <a:gd name="connsiteY8" fmla="*/ 0 h 3195639"/>
                  <a:gd name="connsiteX9" fmla="*/ 4982358 w 5057775"/>
                  <a:gd name="connsiteY9" fmla="*/ 0 h 3195639"/>
                  <a:gd name="connsiteX10" fmla="*/ 5057775 w 5057775"/>
                  <a:gd name="connsiteY10" fmla="*/ 75417 h 3195639"/>
                  <a:gd name="connsiteX11" fmla="*/ 5057775 w 5057775"/>
                  <a:gd name="connsiteY11" fmla="*/ 3120222 h 3195639"/>
                  <a:gd name="connsiteX12" fmla="*/ 4982358 w 5057775"/>
                  <a:gd name="connsiteY12" fmla="*/ 3195639 h 3195639"/>
                  <a:gd name="connsiteX13" fmla="*/ 75417 w 5057775"/>
                  <a:gd name="connsiteY13" fmla="*/ 3195639 h 3195639"/>
                  <a:gd name="connsiteX14" fmla="*/ 0 w 5057775"/>
                  <a:gd name="connsiteY14" fmla="*/ 3120222 h 3195639"/>
                  <a:gd name="connsiteX15" fmla="*/ 0 w 5057775"/>
                  <a:gd name="connsiteY15" fmla="*/ 75417 h 3195639"/>
                  <a:gd name="connsiteX16" fmla="*/ 75417 w 5057775"/>
                  <a:gd name="connsiteY16" fmla="*/ 0 h 319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57775" h="3195639">
                    <a:moveTo>
                      <a:pt x="164241" y="106754"/>
                    </a:moveTo>
                    <a:cubicBezTo>
                      <a:pt x="140604" y="106754"/>
                      <a:pt x="121442" y="125916"/>
                      <a:pt x="121442" y="149553"/>
                    </a:cubicBezTo>
                    <a:lnTo>
                      <a:pt x="121442" y="2983368"/>
                    </a:lnTo>
                    <a:cubicBezTo>
                      <a:pt x="121442" y="3007005"/>
                      <a:pt x="140604" y="3026167"/>
                      <a:pt x="164241" y="3026167"/>
                    </a:cubicBezTo>
                    <a:lnTo>
                      <a:pt x="4903057" y="3026167"/>
                    </a:lnTo>
                    <a:cubicBezTo>
                      <a:pt x="4926694" y="3026167"/>
                      <a:pt x="4945856" y="3007005"/>
                      <a:pt x="4945856" y="2983368"/>
                    </a:cubicBezTo>
                    <a:lnTo>
                      <a:pt x="4945856" y="149553"/>
                    </a:lnTo>
                    <a:cubicBezTo>
                      <a:pt x="4945856" y="125916"/>
                      <a:pt x="4926694" y="106754"/>
                      <a:pt x="4903057" y="106754"/>
                    </a:cubicBezTo>
                    <a:close/>
                    <a:moveTo>
                      <a:pt x="75417" y="0"/>
                    </a:moveTo>
                    <a:lnTo>
                      <a:pt x="4982358" y="0"/>
                    </a:lnTo>
                    <a:cubicBezTo>
                      <a:pt x="5024010" y="0"/>
                      <a:pt x="5057775" y="33765"/>
                      <a:pt x="5057775" y="75417"/>
                    </a:cubicBezTo>
                    <a:lnTo>
                      <a:pt x="5057775" y="3120222"/>
                    </a:lnTo>
                    <a:cubicBezTo>
                      <a:pt x="5057775" y="3161874"/>
                      <a:pt x="5024010" y="3195639"/>
                      <a:pt x="4982358" y="3195639"/>
                    </a:cubicBezTo>
                    <a:lnTo>
                      <a:pt x="75417" y="3195639"/>
                    </a:lnTo>
                    <a:cubicBezTo>
                      <a:pt x="33765" y="3195639"/>
                      <a:pt x="0" y="3161874"/>
                      <a:pt x="0" y="3120222"/>
                    </a:cubicBezTo>
                    <a:lnTo>
                      <a:pt x="0" y="75417"/>
                    </a:lnTo>
                    <a:cubicBezTo>
                      <a:pt x="0" y="33765"/>
                      <a:pt x="33765" y="0"/>
                      <a:pt x="75417" y="0"/>
                    </a:cubicBezTo>
                    <a:close/>
                  </a:path>
                </a:pathLst>
              </a:custGeom>
              <a:gradFill flip="none" rotWithShape="1">
                <a:gsLst>
                  <a:gs pos="68000">
                    <a:schemeClr val="tx1"/>
                  </a:gs>
                  <a:gs pos="100000">
                    <a:schemeClr val="tx1">
                      <a:lumMod val="50000"/>
                      <a:lumOff val="50000"/>
                    </a:schemeClr>
                  </a:gs>
                </a:gsLst>
                <a:lin ang="13500000" scaled="1"/>
                <a:tileRect/>
              </a:gradFill>
              <a:ln cap="rnd">
                <a:gradFill flip="none" rotWithShape="1">
                  <a:gsLst>
                    <a:gs pos="0">
                      <a:schemeClr val="tx1">
                        <a:lumMod val="50000"/>
                        <a:lumOff val="50000"/>
                      </a:schemeClr>
                    </a:gs>
                    <a:gs pos="100000">
                      <a:schemeClr val="tx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pic>
        <p:nvPicPr>
          <p:cNvPr id="3" name="Picture 2">
            <a:extLst>
              <a:ext uri="{FF2B5EF4-FFF2-40B4-BE49-F238E27FC236}">
                <a16:creationId xmlns:a16="http://schemas.microsoft.com/office/drawing/2014/main" id="{4FF21353-6D88-45F0-9EBA-B3F8A3EDF4B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551307" y="1869083"/>
            <a:ext cx="7099442" cy="3228725"/>
          </a:xfrm>
          <a:prstGeom prst="rect">
            <a:avLst/>
          </a:prstGeom>
        </p:spPr>
      </p:pic>
      <p:grpSp>
        <p:nvGrpSpPr>
          <p:cNvPr id="32" name="Group 31">
            <a:extLst>
              <a:ext uri="{FF2B5EF4-FFF2-40B4-BE49-F238E27FC236}">
                <a16:creationId xmlns:a16="http://schemas.microsoft.com/office/drawing/2014/main" id="{623CE8ED-6983-4FF2-A7D5-9617D1FC3049}"/>
              </a:ext>
            </a:extLst>
          </p:cNvPr>
          <p:cNvGrpSpPr/>
          <p:nvPr/>
        </p:nvGrpSpPr>
        <p:grpSpPr>
          <a:xfrm>
            <a:off x="1692016" y="4881599"/>
            <a:ext cx="8664276" cy="881478"/>
            <a:chOff x="239862" y="3893477"/>
            <a:chExt cx="8664276" cy="881478"/>
          </a:xfrm>
        </p:grpSpPr>
        <p:grpSp>
          <p:nvGrpSpPr>
            <p:cNvPr id="33" name="Group 32">
              <a:extLst>
                <a:ext uri="{FF2B5EF4-FFF2-40B4-BE49-F238E27FC236}">
                  <a16:creationId xmlns:a16="http://schemas.microsoft.com/office/drawing/2014/main" id="{0D4ACDFF-4E9E-4F29-8E92-E8426B30B022}"/>
                </a:ext>
              </a:extLst>
            </p:cNvPr>
            <p:cNvGrpSpPr/>
            <p:nvPr/>
          </p:nvGrpSpPr>
          <p:grpSpPr>
            <a:xfrm>
              <a:off x="239862" y="3893477"/>
              <a:ext cx="8664276" cy="881478"/>
              <a:chOff x="3518486" y="1697794"/>
              <a:chExt cx="4574709" cy="465417"/>
            </a:xfrm>
          </p:grpSpPr>
          <p:sp>
            <p:nvSpPr>
              <p:cNvPr id="38" name="Rectangle 37">
                <a:extLst>
                  <a:ext uri="{FF2B5EF4-FFF2-40B4-BE49-F238E27FC236}">
                    <a16:creationId xmlns:a16="http://schemas.microsoft.com/office/drawing/2014/main" id="{0E4DC76F-9D17-451C-80B6-744F8C2E83F1}"/>
                  </a:ext>
                </a:extLst>
              </p:cNvPr>
              <p:cNvSpPr/>
              <p:nvPr/>
            </p:nvSpPr>
            <p:spPr>
              <a:xfrm>
                <a:off x="3518486" y="1697794"/>
                <a:ext cx="4574709" cy="4654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39" name="Rectangle: Rounded Corners 38">
                <a:extLst>
                  <a:ext uri="{FF2B5EF4-FFF2-40B4-BE49-F238E27FC236}">
                    <a16:creationId xmlns:a16="http://schemas.microsoft.com/office/drawing/2014/main" id="{2552B4C5-DC97-476E-8CBF-7F84B081E654}"/>
                  </a:ext>
                </a:extLst>
              </p:cNvPr>
              <p:cNvSpPr/>
              <p:nvPr/>
            </p:nvSpPr>
            <p:spPr>
              <a:xfrm>
                <a:off x="4045077" y="1743549"/>
                <a:ext cx="3948294" cy="376478"/>
              </a:xfrm>
              <a:prstGeom prst="roundRect">
                <a:avLst>
                  <a:gd name="adj" fmla="val 170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40" name="Oval 39">
                <a:extLst>
                  <a:ext uri="{FF2B5EF4-FFF2-40B4-BE49-F238E27FC236}">
                    <a16:creationId xmlns:a16="http://schemas.microsoft.com/office/drawing/2014/main" id="{C81BD824-A279-4C57-A02C-D08438068A5C}"/>
                  </a:ext>
                </a:extLst>
              </p:cNvPr>
              <p:cNvSpPr/>
              <p:nvPr/>
            </p:nvSpPr>
            <p:spPr>
              <a:xfrm>
                <a:off x="3591445" y="1851373"/>
                <a:ext cx="64700" cy="64700"/>
              </a:xfrm>
              <a:prstGeom prst="ellipse">
                <a:avLst/>
              </a:prstGeom>
              <a:solidFill>
                <a:srgbClr val="DE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41" name="Oval 40">
                <a:extLst>
                  <a:ext uri="{FF2B5EF4-FFF2-40B4-BE49-F238E27FC236}">
                    <a16:creationId xmlns:a16="http://schemas.microsoft.com/office/drawing/2014/main" id="{5AFD5586-3731-4924-BF78-EDD3245AAA65}"/>
                  </a:ext>
                </a:extLst>
              </p:cNvPr>
              <p:cNvSpPr/>
              <p:nvPr/>
            </p:nvSpPr>
            <p:spPr>
              <a:xfrm>
                <a:off x="3724796" y="1851373"/>
                <a:ext cx="64700" cy="64700"/>
              </a:xfrm>
              <a:prstGeom prst="ellipse">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42" name="Oval 41">
                <a:extLst>
                  <a:ext uri="{FF2B5EF4-FFF2-40B4-BE49-F238E27FC236}">
                    <a16:creationId xmlns:a16="http://schemas.microsoft.com/office/drawing/2014/main" id="{F4612AB2-34A2-4CCD-9BBA-03F4A6CF2C13}"/>
                  </a:ext>
                </a:extLst>
              </p:cNvPr>
              <p:cNvSpPr/>
              <p:nvPr/>
            </p:nvSpPr>
            <p:spPr>
              <a:xfrm>
                <a:off x="3852071" y="1848742"/>
                <a:ext cx="64700" cy="64700"/>
              </a:xfrm>
              <a:prstGeom prst="ellipse">
                <a:avLst/>
              </a:prstGeom>
              <a:solidFill>
                <a:srgbClr val="5FB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grpSp>
        <p:sp>
          <p:nvSpPr>
            <p:cNvPr id="37" name="Rectangle 36">
              <a:extLst>
                <a:ext uri="{FF2B5EF4-FFF2-40B4-BE49-F238E27FC236}">
                  <a16:creationId xmlns:a16="http://schemas.microsoft.com/office/drawing/2014/main" id="{F7400543-F62D-403C-B5DA-F101E4F10957}"/>
                </a:ext>
              </a:extLst>
            </p:cNvPr>
            <p:cNvSpPr/>
            <p:nvPr/>
          </p:nvSpPr>
          <p:spPr>
            <a:xfrm>
              <a:off x="2934993" y="3927380"/>
              <a:ext cx="3274038" cy="769441"/>
            </a:xfrm>
            <a:prstGeom prst="rect">
              <a:avLst/>
            </a:prstGeom>
          </p:spPr>
          <p:txBody>
            <a:bodyPr wrap="none">
              <a:spAutoFit/>
            </a:bodyPr>
            <a:lstStyle/>
            <a:p>
              <a:pPr lvl="0" algn="ctr"/>
              <a:r>
                <a:rPr lang="en-US" sz="4400">
                  <a:solidFill>
                    <a:schemeClr val="tx1">
                      <a:lumMod val="75000"/>
                      <a:lumOff val="25000"/>
                    </a:schemeClr>
                  </a:solidFill>
                  <a:latin typeface="Bogle" panose="020B0503020203060203" pitchFamily="34" charset="0"/>
                  <a:cs typeface="Arial" panose="020B0604020202020204" pitchFamily="34" charset="0"/>
                </a:rPr>
                <a:t>Payment Tab</a:t>
              </a:r>
            </a:p>
          </p:txBody>
        </p:sp>
      </p:grpSp>
    </p:spTree>
    <p:custDataLst>
      <p:tags r:id="rId1"/>
    </p:custDataLst>
    <p:extLst>
      <p:ext uri="{BB962C8B-B14F-4D97-AF65-F5344CB8AC3E}">
        <p14:creationId xmlns:p14="http://schemas.microsoft.com/office/powerpoint/2010/main" val="182870737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extLst>
    <p:ext uri="{6950BFC3-D8DA-4A85-94F7-54DA5524770B}">
      <p188:commentRel xmlns:p188="http://schemas.microsoft.com/office/powerpoint/2018/8/main" r:id="rId4"/>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42D2F94D-52F6-4448-8920-6F71E72050AC}"/>
              </a:ext>
            </a:extLst>
          </p:cNvPr>
          <p:cNvSpPr/>
          <p:nvPr/>
        </p:nvSpPr>
        <p:spPr>
          <a:xfrm rot="20827053">
            <a:off x="1212315" y="456555"/>
            <a:ext cx="663258" cy="6396994"/>
          </a:xfrm>
          <a:custGeom>
            <a:avLst/>
            <a:gdLst>
              <a:gd name="connsiteX0" fmla="*/ 0 w 763913"/>
              <a:gd name="connsiteY0" fmla="*/ 0 h 6396994"/>
              <a:gd name="connsiteX1" fmla="*/ 35977 w 763913"/>
              <a:gd name="connsiteY1" fmla="*/ 12339 h 6396994"/>
              <a:gd name="connsiteX2" fmla="*/ 763913 w 763913"/>
              <a:gd name="connsiteY2" fmla="*/ 882892 h 6396994"/>
              <a:gd name="connsiteX3" fmla="*/ 291121 w 763913"/>
              <a:gd name="connsiteY3" fmla="*/ 6386699 h 6396994"/>
              <a:gd name="connsiteX4" fmla="*/ 288782 w 763913"/>
              <a:gd name="connsiteY4" fmla="*/ 6396994 h 6396994"/>
              <a:gd name="connsiteX5" fmla="*/ 0 w 763913"/>
              <a:gd name="connsiteY5" fmla="*/ 0 h 639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3913" h="6396994">
                <a:moveTo>
                  <a:pt x="0" y="0"/>
                </a:moveTo>
                <a:lnTo>
                  <a:pt x="35977" y="12339"/>
                </a:lnTo>
                <a:cubicBezTo>
                  <a:pt x="471554" y="180869"/>
                  <a:pt x="763913" y="508945"/>
                  <a:pt x="763913" y="882892"/>
                </a:cubicBezTo>
                <a:lnTo>
                  <a:pt x="291121" y="6386699"/>
                </a:lnTo>
                <a:lnTo>
                  <a:pt x="288782" y="6396994"/>
                </a:lnTo>
                <a:lnTo>
                  <a:pt x="0" y="0"/>
                </a:lnTo>
                <a:close/>
              </a:path>
            </a:pathLst>
          </a:custGeom>
          <a:solidFill>
            <a:srgbClr val="041F41"/>
          </a:solidFill>
          <a:ln w="3175">
            <a:miter lim="400000"/>
          </a:ln>
        </p:spPr>
        <p:txBody>
          <a:bodyPr wrap="square" lIns="38100" tIns="38100" rIns="38100" bIns="38100" anchor="ctr">
            <a:noAutofit/>
          </a:bodyP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solidFill>
                <a:srgbClr val="FFFFFF"/>
              </a:solidFill>
              <a:effectLst>
                <a:outerShdw blurRad="38100" dist="12700" dir="5400000" rotWithShape="0">
                  <a:srgbClr val="000000">
                    <a:alpha val="50000"/>
                  </a:srgbClr>
                </a:outerShdw>
              </a:effectLst>
              <a:latin typeface="Gill Sans"/>
              <a:sym typeface="Gill Sans"/>
            </a:endParaRPr>
          </a:p>
        </p:txBody>
      </p:sp>
      <p:sp>
        <p:nvSpPr>
          <p:cNvPr id="765" name="Rectangle 150">
            <a:extLst>
              <a:ext uri="{FF2B5EF4-FFF2-40B4-BE49-F238E27FC236}">
                <a16:creationId xmlns:a16="http://schemas.microsoft.com/office/drawing/2014/main" id="{DC61BE78-3507-4CCD-AAB7-367F10106405}"/>
              </a:ext>
            </a:extLst>
          </p:cNvPr>
          <p:cNvSpPr>
            <a:spLocks noChangeArrowheads="1"/>
          </p:cNvSpPr>
          <p:nvPr/>
        </p:nvSpPr>
        <p:spPr bwMode="auto">
          <a:xfrm>
            <a:off x="2296074" y="1705746"/>
            <a:ext cx="8754618" cy="4647711"/>
          </a:xfrm>
          <a:prstGeom prst="rect">
            <a:avLst/>
          </a:prstGeom>
          <a:solidFill>
            <a:schemeClr val="bg1">
              <a:lumMod val="95000"/>
            </a:schemeClr>
          </a:solidFill>
          <a:ln w="9525">
            <a:solidFill>
              <a:schemeClr val="bg1">
                <a:lumMod val="50000"/>
              </a:schemeClr>
            </a:solidFill>
            <a:miter lim="800000"/>
            <a:headEnd/>
            <a:tailEnd/>
          </a:ln>
          <a:effectLst>
            <a:outerShdw blurRad="76200" dir="18900000" sy="23000" kx="-1200000" algn="bl" rotWithShape="0">
              <a:prstClr val="black">
                <a:alpha val="20000"/>
              </a:prstClr>
            </a:outerShdw>
          </a:effectLst>
        </p:spPr>
        <p:txBody>
          <a:bodyPr vert="horz" wrap="square" lIns="274320" tIns="182880" rIns="274320" bIns="45720" numCol="1" anchor="t" anchorCtr="0" compatLnSpc="1">
            <a:prstTxWarp prst="textNoShape">
              <a:avLst/>
            </a:prstTxWarp>
          </a:bodyPr>
          <a:lstStyle/>
          <a:p>
            <a:pPr defTabSz="457200">
              <a:defRPr/>
            </a:pPr>
            <a:r>
              <a:rPr lang="en-US" sz="2400">
                <a:solidFill>
                  <a:srgbClr val="E7E6E6">
                    <a:lumMod val="10000"/>
                  </a:srgbClr>
                </a:solidFill>
                <a:latin typeface="Bogle" panose="020B0503020203060203" pitchFamily="34" charset="0"/>
              </a:rPr>
              <a:t>When asked to do so, complete the following:</a:t>
            </a:r>
          </a:p>
          <a:p>
            <a:pPr marL="285750" indent="-285750" defTabSz="457200">
              <a:buFont typeface="Arial" panose="020B0604020202020204" pitchFamily="34" charset="0"/>
              <a:buChar char="•"/>
              <a:defRPr/>
            </a:pPr>
            <a:r>
              <a:rPr lang="en-US" sz="2400">
                <a:solidFill>
                  <a:srgbClr val="E7E6E6">
                    <a:lumMod val="10000"/>
                  </a:srgbClr>
                </a:solidFill>
                <a:latin typeface="Bogle" panose="020B0503020203060203" pitchFamily="34" charset="0"/>
              </a:rPr>
              <a:t>Open KB Articles: </a:t>
            </a:r>
          </a:p>
          <a:p>
            <a:pPr marL="914400" lvl="1" indent="-457200">
              <a:buFont typeface="Arial" panose="020B0604020202020204" pitchFamily="34" charset="0"/>
              <a:buChar char="•"/>
            </a:pPr>
            <a:r>
              <a:rPr lang="en-US" sz="2400">
                <a:latin typeface="Bogle" panose="020B0503020203060203" pitchFamily="34" charset="0"/>
              </a:rPr>
              <a:t>TBD</a:t>
            </a:r>
          </a:p>
          <a:p>
            <a:pPr marL="914400" lvl="1" indent="-457200">
              <a:buFont typeface="Arial" panose="020B0604020202020204" pitchFamily="34" charset="0"/>
              <a:buChar char="•"/>
            </a:pPr>
            <a:r>
              <a:rPr lang="en-US" sz="2400">
                <a:latin typeface="Bogle" panose="020B0503020203060203" pitchFamily="34" charset="0"/>
              </a:rPr>
              <a:t>TBD</a:t>
            </a:r>
          </a:p>
          <a:p>
            <a:pPr marL="914400" lvl="1" indent="-457200">
              <a:buFont typeface="Arial" panose="020B0604020202020204" pitchFamily="34" charset="0"/>
              <a:buChar char="•"/>
            </a:pPr>
            <a:r>
              <a:rPr lang="en-US" sz="2400">
                <a:latin typeface="Bogle" panose="020B0503020203060203" pitchFamily="34" charset="0"/>
              </a:rPr>
              <a:t>TBD</a:t>
            </a:r>
          </a:p>
          <a:p>
            <a:pPr marL="914400" lvl="1" indent="-457200">
              <a:buFont typeface="Arial" panose="020B0604020202020204" pitchFamily="34" charset="0"/>
              <a:buChar char="•"/>
            </a:pPr>
            <a:r>
              <a:rPr lang="en-US" sz="2400">
                <a:latin typeface="Bogle" panose="020B0503020203060203" pitchFamily="34" charset="0"/>
              </a:rPr>
              <a:t>TBD</a:t>
            </a:r>
          </a:p>
          <a:p>
            <a:pPr marL="914400" lvl="1" indent="-457200">
              <a:buFont typeface="Arial" panose="020B0604020202020204" pitchFamily="34" charset="0"/>
              <a:buChar char="•"/>
            </a:pPr>
            <a:r>
              <a:rPr lang="en-US" sz="2400">
                <a:solidFill>
                  <a:prstClr val="black"/>
                </a:solidFill>
                <a:latin typeface="Bogle" panose="020B0503020203060203" pitchFamily="34" charset="0"/>
              </a:rPr>
              <a:t>TBD</a:t>
            </a:r>
          </a:p>
          <a:p>
            <a:pPr defTabSz="457200">
              <a:defRPr/>
            </a:pPr>
            <a:r>
              <a:rPr lang="en-US" sz="2400">
                <a:solidFill>
                  <a:prstClr val="black"/>
                </a:solidFill>
                <a:latin typeface="Bogle" panose="020B0503020203060203" pitchFamily="34" charset="0"/>
              </a:rPr>
              <a:t>For this activity:</a:t>
            </a:r>
          </a:p>
          <a:p>
            <a:pPr marL="457200" indent="-457200" defTabSz="457200">
              <a:buFont typeface="Arial" panose="020B0604020202020204" pitchFamily="34" charset="0"/>
              <a:buChar char="•"/>
              <a:defRPr/>
            </a:pPr>
            <a:r>
              <a:rPr lang="en-US" sz="2400">
                <a:solidFill>
                  <a:prstClr val="black"/>
                </a:solidFill>
                <a:latin typeface="Bogle" panose="020B0503020203060203" pitchFamily="34" charset="0"/>
              </a:rPr>
              <a:t>You will be presented a question</a:t>
            </a:r>
          </a:p>
          <a:p>
            <a:pPr marL="457200" indent="-457200" defTabSz="457200">
              <a:buFont typeface="Arial" panose="020B0604020202020204" pitchFamily="34" charset="0"/>
              <a:buChar char="•"/>
              <a:defRPr/>
            </a:pPr>
            <a:r>
              <a:rPr lang="en-US" sz="2400">
                <a:solidFill>
                  <a:prstClr val="black"/>
                </a:solidFill>
                <a:latin typeface="Bogle" panose="020B0503020203060203" pitchFamily="34" charset="0"/>
              </a:rPr>
              <a:t>Locate its answer quickly and “buzz in” </a:t>
            </a:r>
          </a:p>
          <a:p>
            <a:pPr marL="457200" indent="-457200" defTabSz="457200">
              <a:buFont typeface="Arial" panose="020B0604020202020204" pitchFamily="34" charset="0"/>
              <a:buChar char="•"/>
              <a:defRPr/>
            </a:pPr>
            <a:r>
              <a:rPr lang="en-US" sz="2400">
                <a:solidFill>
                  <a:prstClr val="black"/>
                </a:solidFill>
                <a:latin typeface="Bogle" panose="020B0503020203060203" pitchFamily="34" charset="0"/>
              </a:rPr>
              <a:t>Be prepared to share your findings </a:t>
            </a:r>
          </a:p>
          <a:p>
            <a:pPr marL="914400" lvl="1" indent="-457200" defTabSz="457200">
              <a:buFont typeface="Arial" panose="020B0604020202020204" pitchFamily="34" charset="0"/>
              <a:buChar char="•"/>
              <a:defRPr/>
            </a:pPr>
            <a:endParaRPr lang="en-US" sz="2800">
              <a:solidFill>
                <a:prstClr val="black"/>
              </a:solidFill>
              <a:latin typeface="Bogle" panose="020B0503020203060203" pitchFamily="34" charset="0"/>
            </a:endParaRPr>
          </a:p>
          <a:p>
            <a:pPr marL="914400" lvl="1" indent="-457200" defTabSz="457200">
              <a:buFont typeface="Arial" panose="020B0604020202020204" pitchFamily="34" charset="0"/>
              <a:buChar char="•"/>
              <a:defRPr/>
            </a:pPr>
            <a:endParaRPr lang="en-US" sz="2800">
              <a:solidFill>
                <a:prstClr val="black"/>
              </a:solidFill>
              <a:latin typeface="Bogle" panose="020B0503020203060203" pitchFamily="34" charset="0"/>
            </a:endParaRPr>
          </a:p>
          <a:p>
            <a:pPr marL="229870" indent="-229870" defTabSz="457200">
              <a:defRPr/>
            </a:pPr>
            <a:endParaRPr lang="en-US" sz="2800">
              <a:solidFill>
                <a:prstClr val="black"/>
              </a:solidFill>
              <a:latin typeface="Bogle" panose="020B0503020203060203" pitchFamily="34" charset="0"/>
            </a:endParaRPr>
          </a:p>
        </p:txBody>
      </p:sp>
      <p:sp>
        <p:nvSpPr>
          <p:cNvPr id="141" name="Slide Number Placeholder 140">
            <a:extLst>
              <a:ext uri="{FF2B5EF4-FFF2-40B4-BE49-F238E27FC236}">
                <a16:creationId xmlns:a16="http://schemas.microsoft.com/office/drawing/2014/main" id="{4B25E2A7-6DA7-47E6-84B1-264AA0D37BD6}"/>
              </a:ext>
            </a:extLst>
          </p:cNvPr>
          <p:cNvSpPr>
            <a:spLocks noGrp="1"/>
          </p:cNvSpPr>
          <p:nvPr>
            <p:ph type="sldNum" sz="quarter" idx="4"/>
          </p:nvPr>
        </p:nvSpPr>
        <p:spPr/>
        <p:txBody>
          <a:bodyPr/>
          <a:lstStyle/>
          <a:p>
            <a:pPr defTabSz="457200">
              <a:defRPr/>
            </a:pPr>
            <a:fld id="{0B8CBD22-A75E-4824-8C03-E47F3FF9BFB9}" type="slidenum">
              <a:rPr lang="en-US">
                <a:solidFill>
                  <a:prstClr val="white"/>
                </a:solidFill>
                <a:latin typeface="Calibri" panose="020F0502020204030204"/>
              </a:rPr>
              <a:pPr defTabSz="457200">
                <a:defRPr/>
              </a:pPr>
              <a:t>24</a:t>
            </a:fld>
            <a:endParaRPr lang="en-US">
              <a:solidFill>
                <a:prstClr val="white"/>
              </a:solidFill>
              <a:latin typeface="Calibri" panose="020F0502020204030204"/>
            </a:endParaRPr>
          </a:p>
        </p:txBody>
      </p:sp>
      <p:sp>
        <p:nvSpPr>
          <p:cNvPr id="8" name="Subtitle 7">
            <a:extLst>
              <a:ext uri="{FF2B5EF4-FFF2-40B4-BE49-F238E27FC236}">
                <a16:creationId xmlns:a16="http://schemas.microsoft.com/office/drawing/2014/main" id="{7F76B3B0-4723-40A0-A3A0-0ADD09110CD0}"/>
              </a:ext>
            </a:extLst>
          </p:cNvPr>
          <p:cNvSpPr>
            <a:spLocks noGrp="1"/>
          </p:cNvSpPr>
          <p:nvPr>
            <p:ph type="subTitle" idx="12"/>
          </p:nvPr>
        </p:nvSpPr>
        <p:spPr/>
        <p:txBody>
          <a:bodyPr/>
          <a:lstStyle/>
          <a:p>
            <a:r>
              <a:rPr lang="en-US">
                <a:latin typeface="Bogle" panose="020B0503020203060203" pitchFamily="34" charset="0"/>
              </a:rPr>
              <a:t>Let’s Explore!</a:t>
            </a:r>
          </a:p>
        </p:txBody>
      </p:sp>
      <p:sp>
        <p:nvSpPr>
          <p:cNvPr id="7" name="Title 6">
            <a:extLst>
              <a:ext uri="{FF2B5EF4-FFF2-40B4-BE49-F238E27FC236}">
                <a16:creationId xmlns:a16="http://schemas.microsoft.com/office/drawing/2014/main" id="{0B70F0F4-855D-4FE4-B91D-DD0F6DCDB457}"/>
              </a:ext>
            </a:extLst>
          </p:cNvPr>
          <p:cNvSpPr>
            <a:spLocks noGrp="1"/>
          </p:cNvSpPr>
          <p:nvPr>
            <p:ph type="title"/>
          </p:nvPr>
        </p:nvSpPr>
        <p:spPr/>
        <p:txBody>
          <a:bodyPr>
            <a:normAutofit/>
          </a:bodyPr>
          <a:lstStyle/>
          <a:p>
            <a:r>
              <a:rPr lang="en-US" sz="3600">
                <a:latin typeface="Bogle" panose="020B0503020203060203" pitchFamily="34" charset="0"/>
              </a:rPr>
              <a:t>KB Fastest Finder</a:t>
            </a:r>
          </a:p>
        </p:txBody>
      </p:sp>
      <p:sp>
        <p:nvSpPr>
          <p:cNvPr id="70" name="Footer Placeholder 2">
            <a:extLst>
              <a:ext uri="{FF2B5EF4-FFF2-40B4-BE49-F238E27FC236}">
                <a16:creationId xmlns:a16="http://schemas.microsoft.com/office/drawing/2014/main" id="{756F4E5A-B668-47DA-8CB0-03D6065143AE}"/>
              </a:ext>
            </a:extLst>
          </p:cNvPr>
          <p:cNvSpPr>
            <a:spLocks noGrp="1"/>
          </p:cNvSpPr>
          <p:nvPr>
            <p:ph type="ftr" sz="quarter" idx="3"/>
          </p:nvPr>
        </p:nvSpPr>
        <p:spPr>
          <a:xfrm>
            <a:off x="3130218" y="6624916"/>
            <a:ext cx="5931568" cy="233084"/>
          </a:xfrm>
          <a:prstGeom prst="rect">
            <a:avLst/>
          </a:prstGeom>
        </p:spPr>
        <p:txBody>
          <a:bodyPr vert="horz" lIns="91440" tIns="45720" rIns="91440" bIns="45720" rtlCol="0" anchor="ctr"/>
          <a:lstStyle>
            <a:defPPr>
              <a:defRPr lang="en-US"/>
            </a:defPPr>
            <a:lvl1pPr marL="0" algn="ctr" defTabSz="457200" rtl="0" eaLnBrk="1" latinLnBrk="0" hangingPunct="1">
              <a:defRPr sz="1200" b="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cs typeface="Arial" panose="020B0604020202020204" pitchFamily="34" charset="0"/>
              </a:rPr>
              <a:t>Confidential and Proprietary</a:t>
            </a:r>
            <a:endParaRPr lang="en-US">
              <a:solidFill>
                <a:prstClr val="white">
                  <a:lumMod val="85000"/>
                </a:prstClr>
              </a:solidFill>
              <a:latin typeface="Bogle"/>
            </a:endParaRPr>
          </a:p>
        </p:txBody>
      </p:sp>
      <p:grpSp>
        <p:nvGrpSpPr>
          <p:cNvPr id="10" name="Group 9">
            <a:extLst>
              <a:ext uri="{FF2B5EF4-FFF2-40B4-BE49-F238E27FC236}">
                <a16:creationId xmlns:a16="http://schemas.microsoft.com/office/drawing/2014/main" id="{ABF94E0C-0DD5-4C14-B84E-D831E978E316}"/>
              </a:ext>
            </a:extLst>
          </p:cNvPr>
          <p:cNvGrpSpPr/>
          <p:nvPr/>
        </p:nvGrpSpPr>
        <p:grpSpPr>
          <a:xfrm>
            <a:off x="261059" y="0"/>
            <a:ext cx="2009538" cy="6858000"/>
            <a:chOff x="1074" y="0"/>
            <a:chExt cx="2009538" cy="6858000"/>
          </a:xfrm>
        </p:grpSpPr>
        <p:sp>
          <p:nvSpPr>
            <p:cNvPr id="11" name="Freeform: Shape 10">
              <a:extLst>
                <a:ext uri="{FF2B5EF4-FFF2-40B4-BE49-F238E27FC236}">
                  <a16:creationId xmlns:a16="http://schemas.microsoft.com/office/drawing/2014/main" id="{02901A65-785E-40DA-8414-62C26FBC0299}"/>
                </a:ext>
              </a:extLst>
            </p:cNvPr>
            <p:cNvSpPr/>
            <p:nvPr/>
          </p:nvSpPr>
          <p:spPr>
            <a:xfrm>
              <a:off x="1074" y="0"/>
              <a:ext cx="2009538" cy="6858000"/>
            </a:xfrm>
            <a:custGeom>
              <a:avLst/>
              <a:gdLst>
                <a:gd name="connsiteX0" fmla="*/ 0 w 2009538"/>
                <a:gd name="connsiteY0" fmla="*/ 0 h 6858000"/>
                <a:gd name="connsiteX1" fmla="*/ 128570 w 2009538"/>
                <a:gd name="connsiteY1" fmla="*/ 0 h 6858000"/>
                <a:gd name="connsiteX2" fmla="*/ 231224 w 2009538"/>
                <a:gd name="connsiteY2" fmla="*/ 374277 h 6858000"/>
                <a:gd name="connsiteX3" fmla="*/ 226059 w 2009538"/>
                <a:gd name="connsiteY3" fmla="*/ 399861 h 6858000"/>
                <a:gd name="connsiteX4" fmla="*/ 226059 w 2009538"/>
                <a:gd name="connsiteY4" fmla="*/ 6461035 h 6858000"/>
                <a:gd name="connsiteX5" fmla="*/ 395872 w 2009538"/>
                <a:gd name="connsiteY5" fmla="*/ 6630848 h 6858000"/>
                <a:gd name="connsiteX6" fmla="*/ 1947237 w 2009538"/>
                <a:gd name="connsiteY6" fmla="*/ 6630848 h 6858000"/>
                <a:gd name="connsiteX7" fmla="*/ 2009538 w 2009538"/>
                <a:gd name="connsiteY7" fmla="*/ 6858000 h 6858000"/>
                <a:gd name="connsiteX8" fmla="*/ 0 w 2009538"/>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9538" h="6858000">
                  <a:moveTo>
                    <a:pt x="0" y="0"/>
                  </a:moveTo>
                  <a:lnTo>
                    <a:pt x="128570" y="0"/>
                  </a:lnTo>
                  <a:lnTo>
                    <a:pt x="231224" y="374277"/>
                  </a:lnTo>
                  <a:lnTo>
                    <a:pt x="226059" y="399861"/>
                  </a:lnTo>
                  <a:lnTo>
                    <a:pt x="226059" y="6461035"/>
                  </a:lnTo>
                  <a:cubicBezTo>
                    <a:pt x="226059" y="6554820"/>
                    <a:pt x="302087" y="6630848"/>
                    <a:pt x="395872" y="6630848"/>
                  </a:cubicBezTo>
                  <a:lnTo>
                    <a:pt x="1947237" y="6630848"/>
                  </a:lnTo>
                  <a:lnTo>
                    <a:pt x="2009538"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defRPr/>
              </a:pPr>
              <a:endParaRPr lang="en-US">
                <a:solidFill>
                  <a:prstClr val="white"/>
                </a:solidFill>
                <a:latin typeface="Bogle"/>
              </a:endParaRPr>
            </a:p>
          </p:txBody>
        </p:sp>
        <p:sp>
          <p:nvSpPr>
            <p:cNvPr id="12" name="Morph 1">
              <a:extLst>
                <a:ext uri="{FF2B5EF4-FFF2-40B4-BE49-F238E27FC236}">
                  <a16:creationId xmlns:a16="http://schemas.microsoft.com/office/drawing/2014/main" id="{E9F654AA-9BB6-4430-9EB4-FD2FD9653A56}"/>
                </a:ext>
              </a:extLst>
            </p:cNvPr>
            <p:cNvSpPr/>
            <p:nvPr/>
          </p:nvSpPr>
          <p:spPr>
            <a:xfrm>
              <a:off x="226058" y="399653"/>
              <a:ext cx="1713129" cy="6230987"/>
            </a:xfrm>
            <a:custGeom>
              <a:avLst/>
              <a:gdLst>
                <a:gd name="connsiteX0" fmla="*/ 0 w 8686800"/>
                <a:gd name="connsiteY0" fmla="*/ 169813 h 6400800"/>
                <a:gd name="connsiteX1" fmla="*/ 169813 w 8686800"/>
                <a:gd name="connsiteY1" fmla="*/ 0 h 6400800"/>
                <a:gd name="connsiteX2" fmla="*/ 8516987 w 8686800"/>
                <a:gd name="connsiteY2" fmla="*/ 0 h 6400800"/>
                <a:gd name="connsiteX3" fmla="*/ 8686800 w 8686800"/>
                <a:gd name="connsiteY3" fmla="*/ 169813 h 6400800"/>
                <a:gd name="connsiteX4" fmla="*/ 8686800 w 8686800"/>
                <a:gd name="connsiteY4" fmla="*/ 6230987 h 6400800"/>
                <a:gd name="connsiteX5" fmla="*/ 8516987 w 8686800"/>
                <a:gd name="connsiteY5" fmla="*/ 6400800 h 6400800"/>
                <a:gd name="connsiteX6" fmla="*/ 169813 w 8686800"/>
                <a:gd name="connsiteY6" fmla="*/ 6400800 h 6400800"/>
                <a:gd name="connsiteX7" fmla="*/ 0 w 8686800"/>
                <a:gd name="connsiteY7" fmla="*/ 6230987 h 6400800"/>
                <a:gd name="connsiteX8" fmla="*/ 0 w 8686800"/>
                <a:gd name="connsiteY8" fmla="*/ 169813 h 6400800"/>
                <a:gd name="connsiteX0" fmla="*/ 0 w 8686800"/>
                <a:gd name="connsiteY0" fmla="*/ 169813 h 6400800"/>
                <a:gd name="connsiteX1" fmla="*/ 169813 w 8686800"/>
                <a:gd name="connsiteY1" fmla="*/ 0 h 6400800"/>
                <a:gd name="connsiteX2" fmla="*/ 8686800 w 8686800"/>
                <a:gd name="connsiteY2" fmla="*/ 169813 h 6400800"/>
                <a:gd name="connsiteX3" fmla="*/ 8686800 w 8686800"/>
                <a:gd name="connsiteY3" fmla="*/ 6230987 h 6400800"/>
                <a:gd name="connsiteX4" fmla="*/ 8516987 w 8686800"/>
                <a:gd name="connsiteY4" fmla="*/ 6400800 h 6400800"/>
                <a:gd name="connsiteX5" fmla="*/ 169813 w 8686800"/>
                <a:gd name="connsiteY5" fmla="*/ 6400800 h 6400800"/>
                <a:gd name="connsiteX6" fmla="*/ 0 w 8686800"/>
                <a:gd name="connsiteY6" fmla="*/ 6230987 h 6400800"/>
                <a:gd name="connsiteX7" fmla="*/ 0 w 8686800"/>
                <a:gd name="connsiteY7" fmla="*/ 169813 h 6400800"/>
                <a:gd name="connsiteX0" fmla="*/ 0 w 8686800"/>
                <a:gd name="connsiteY0" fmla="*/ 169813 h 6400800"/>
                <a:gd name="connsiteX1" fmla="*/ 169813 w 8686800"/>
                <a:gd name="connsiteY1" fmla="*/ 0 h 6400800"/>
                <a:gd name="connsiteX2" fmla="*/ 8686800 w 8686800"/>
                <a:gd name="connsiteY2" fmla="*/ 6230987 h 6400800"/>
                <a:gd name="connsiteX3" fmla="*/ 8516987 w 8686800"/>
                <a:gd name="connsiteY3" fmla="*/ 6400800 h 6400800"/>
                <a:gd name="connsiteX4" fmla="*/ 169813 w 8686800"/>
                <a:gd name="connsiteY4" fmla="*/ 6400800 h 6400800"/>
                <a:gd name="connsiteX5" fmla="*/ 0 w 8686800"/>
                <a:gd name="connsiteY5" fmla="*/ 6230987 h 6400800"/>
                <a:gd name="connsiteX6" fmla="*/ 0 w 8686800"/>
                <a:gd name="connsiteY6" fmla="*/ 169813 h 6400800"/>
                <a:gd name="connsiteX0" fmla="*/ 0 w 8516987"/>
                <a:gd name="connsiteY0" fmla="*/ 169813 h 6400800"/>
                <a:gd name="connsiteX1" fmla="*/ 169813 w 8516987"/>
                <a:gd name="connsiteY1" fmla="*/ 0 h 6400800"/>
                <a:gd name="connsiteX2" fmla="*/ 8516987 w 8516987"/>
                <a:gd name="connsiteY2" fmla="*/ 6400800 h 6400800"/>
                <a:gd name="connsiteX3" fmla="*/ 169813 w 8516987"/>
                <a:gd name="connsiteY3" fmla="*/ 6400800 h 6400800"/>
                <a:gd name="connsiteX4" fmla="*/ 0 w 8516987"/>
                <a:gd name="connsiteY4" fmla="*/ 6230987 h 6400800"/>
                <a:gd name="connsiteX5" fmla="*/ 0 w 8516987"/>
                <a:gd name="connsiteY5" fmla="*/ 169813 h 6400800"/>
                <a:gd name="connsiteX0" fmla="*/ 0 w 5430887"/>
                <a:gd name="connsiteY0" fmla="*/ 169813 h 6436895"/>
                <a:gd name="connsiteX1" fmla="*/ 169813 w 5430887"/>
                <a:gd name="connsiteY1" fmla="*/ 0 h 6436895"/>
                <a:gd name="connsiteX2" fmla="*/ 5430887 w 5430887"/>
                <a:gd name="connsiteY2" fmla="*/ 6436895 h 6436895"/>
                <a:gd name="connsiteX3" fmla="*/ 169813 w 5430887"/>
                <a:gd name="connsiteY3" fmla="*/ 6400800 h 6436895"/>
                <a:gd name="connsiteX4" fmla="*/ 0 w 5430887"/>
                <a:gd name="connsiteY4" fmla="*/ 6230987 h 6436895"/>
                <a:gd name="connsiteX5" fmla="*/ 0 w 5430887"/>
                <a:gd name="connsiteY5" fmla="*/ 169813 h 6436895"/>
                <a:gd name="connsiteX0" fmla="*/ 0 w 1442419"/>
                <a:gd name="connsiteY0" fmla="*/ 169813 h 6400800"/>
                <a:gd name="connsiteX1" fmla="*/ 169813 w 1442419"/>
                <a:gd name="connsiteY1" fmla="*/ 0 h 6400800"/>
                <a:gd name="connsiteX2" fmla="*/ 1442419 w 1442419"/>
                <a:gd name="connsiteY2" fmla="*/ 6394784 h 6400800"/>
                <a:gd name="connsiteX3" fmla="*/ 169813 w 1442419"/>
                <a:gd name="connsiteY3" fmla="*/ 6400800 h 6400800"/>
                <a:gd name="connsiteX4" fmla="*/ 0 w 1442419"/>
                <a:gd name="connsiteY4" fmla="*/ 6230987 h 6400800"/>
                <a:gd name="connsiteX5" fmla="*/ 0 w 1442419"/>
                <a:gd name="connsiteY5" fmla="*/ 169813 h 6400800"/>
                <a:gd name="connsiteX0" fmla="*/ 0 w 1863524"/>
                <a:gd name="connsiteY0" fmla="*/ 169813 h 6400800"/>
                <a:gd name="connsiteX1" fmla="*/ 169813 w 1863524"/>
                <a:gd name="connsiteY1" fmla="*/ 0 h 6400800"/>
                <a:gd name="connsiteX2" fmla="*/ 1863524 w 1863524"/>
                <a:gd name="connsiteY2" fmla="*/ 6400799 h 6400800"/>
                <a:gd name="connsiteX3" fmla="*/ 169813 w 1863524"/>
                <a:gd name="connsiteY3" fmla="*/ 6400800 h 6400800"/>
                <a:gd name="connsiteX4" fmla="*/ 0 w 1863524"/>
                <a:gd name="connsiteY4" fmla="*/ 6230987 h 6400800"/>
                <a:gd name="connsiteX5" fmla="*/ 0 w 1863524"/>
                <a:gd name="connsiteY5" fmla="*/ 169813 h 6400800"/>
                <a:gd name="connsiteX0" fmla="*/ 0 w 1713129"/>
                <a:gd name="connsiteY0" fmla="*/ 169813 h 6400800"/>
                <a:gd name="connsiteX1" fmla="*/ 169813 w 1713129"/>
                <a:gd name="connsiteY1" fmla="*/ 0 h 6400800"/>
                <a:gd name="connsiteX2" fmla="*/ 1713129 w 1713129"/>
                <a:gd name="connsiteY2" fmla="*/ 6400799 h 6400800"/>
                <a:gd name="connsiteX3" fmla="*/ 169813 w 1713129"/>
                <a:gd name="connsiteY3" fmla="*/ 6400800 h 6400800"/>
                <a:gd name="connsiteX4" fmla="*/ 0 w 1713129"/>
                <a:gd name="connsiteY4" fmla="*/ 6230987 h 6400800"/>
                <a:gd name="connsiteX5" fmla="*/ 0 w 1713129"/>
                <a:gd name="connsiteY5" fmla="*/ 169813 h 6400800"/>
                <a:gd name="connsiteX0" fmla="*/ 0 w 1713129"/>
                <a:gd name="connsiteY0" fmla="*/ 0 h 6230987"/>
                <a:gd name="connsiteX1" fmla="*/ 1713129 w 1713129"/>
                <a:gd name="connsiteY1" fmla="*/ 6230986 h 6230987"/>
                <a:gd name="connsiteX2" fmla="*/ 169813 w 1713129"/>
                <a:gd name="connsiteY2" fmla="*/ 6230987 h 6230987"/>
                <a:gd name="connsiteX3" fmla="*/ 0 w 1713129"/>
                <a:gd name="connsiteY3" fmla="*/ 6061174 h 6230987"/>
                <a:gd name="connsiteX4" fmla="*/ 0 w 1713129"/>
                <a:gd name="connsiteY4" fmla="*/ 0 h 6230987"/>
                <a:gd name="connsiteX0" fmla="*/ 0 w 1713129"/>
                <a:gd name="connsiteY0" fmla="*/ 0 h 6230987"/>
                <a:gd name="connsiteX1" fmla="*/ 1713129 w 1713129"/>
                <a:gd name="connsiteY1" fmla="*/ 6230986 h 6230987"/>
                <a:gd name="connsiteX2" fmla="*/ 169813 w 1713129"/>
                <a:gd name="connsiteY2" fmla="*/ 6230987 h 6230987"/>
                <a:gd name="connsiteX3" fmla="*/ 0 w 1713129"/>
                <a:gd name="connsiteY3" fmla="*/ 6061174 h 6230987"/>
                <a:gd name="connsiteX4" fmla="*/ 0 w 1713129"/>
                <a:gd name="connsiteY4" fmla="*/ 0 h 6230987"/>
                <a:gd name="connsiteX0" fmla="*/ 0 w 1713129"/>
                <a:gd name="connsiteY0" fmla="*/ 0 h 6230987"/>
                <a:gd name="connsiteX1" fmla="*/ 1713129 w 1713129"/>
                <a:gd name="connsiteY1" fmla="*/ 6230986 h 6230987"/>
                <a:gd name="connsiteX2" fmla="*/ 169813 w 1713129"/>
                <a:gd name="connsiteY2" fmla="*/ 6230987 h 6230987"/>
                <a:gd name="connsiteX3" fmla="*/ 0 w 1713129"/>
                <a:gd name="connsiteY3" fmla="*/ 6061174 h 6230987"/>
                <a:gd name="connsiteX4" fmla="*/ 0 w 1713129"/>
                <a:gd name="connsiteY4" fmla="*/ 0 h 6230987"/>
                <a:gd name="connsiteX0" fmla="*/ 0 w 1713129"/>
                <a:gd name="connsiteY0" fmla="*/ 0 h 6230987"/>
                <a:gd name="connsiteX1" fmla="*/ 1713129 w 1713129"/>
                <a:gd name="connsiteY1" fmla="*/ 6230986 h 6230987"/>
                <a:gd name="connsiteX2" fmla="*/ 169813 w 1713129"/>
                <a:gd name="connsiteY2" fmla="*/ 6230987 h 6230987"/>
                <a:gd name="connsiteX3" fmla="*/ 0 w 1713129"/>
                <a:gd name="connsiteY3" fmla="*/ 6061174 h 6230987"/>
                <a:gd name="connsiteX4" fmla="*/ 0 w 1713129"/>
                <a:gd name="connsiteY4" fmla="*/ 0 h 6230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29" h="6230987">
                  <a:moveTo>
                    <a:pt x="0" y="0"/>
                  </a:moveTo>
                  <a:cubicBezTo>
                    <a:pt x="372607" y="1322148"/>
                    <a:pt x="1411129" y="5117843"/>
                    <a:pt x="1713129" y="6230986"/>
                  </a:cubicBezTo>
                  <a:lnTo>
                    <a:pt x="169813" y="6230987"/>
                  </a:lnTo>
                  <a:cubicBezTo>
                    <a:pt x="76028" y="6230987"/>
                    <a:pt x="0" y="6154959"/>
                    <a:pt x="0" y="6061174"/>
                  </a:cubicBezTo>
                  <a:lnTo>
                    <a:pt x="0" y="0"/>
                  </a:lnTo>
                  <a:close/>
                </a:path>
              </a:pathLst>
            </a:custGeom>
            <a:solidFill>
              <a:schemeClr val="bg1"/>
            </a:solidFill>
            <a:ln w="3175" cap="flat">
              <a:noFill/>
              <a:miter lim="400000"/>
            </a:ln>
            <a:effectLst>
              <a:outerShdw blurRad="127000" dist="63500" algn="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962" tIns="1188720" rIns="36962" bIns="36962" numCol="1" spcCol="38100" rtlCol="0" anchor="ctr">
              <a:noAutofit/>
            </a:bodyPr>
            <a:lstStyle/>
            <a:p>
              <a:pPr algn="ctr" defTabSz="605372" hangingPunct="0">
                <a:defRPr/>
              </a:pPr>
              <a:endParaRPr lang="en-US" sz="2200">
                <a:solidFill>
                  <a:srgbClr val="FFFFFF"/>
                </a:solidFill>
                <a:latin typeface="Bogle"/>
              </a:endParaRPr>
            </a:p>
          </p:txBody>
        </p:sp>
      </p:grpSp>
      <p:grpSp>
        <p:nvGrpSpPr>
          <p:cNvPr id="578" name="Group 577">
            <a:extLst>
              <a:ext uri="{FF2B5EF4-FFF2-40B4-BE49-F238E27FC236}">
                <a16:creationId xmlns:a16="http://schemas.microsoft.com/office/drawing/2014/main" id="{27085134-89BE-498D-AB16-0709F52EA1A2}"/>
              </a:ext>
            </a:extLst>
          </p:cNvPr>
          <p:cNvGrpSpPr/>
          <p:nvPr/>
        </p:nvGrpSpPr>
        <p:grpSpPr>
          <a:xfrm>
            <a:off x="10103773" y="402954"/>
            <a:ext cx="1039093" cy="1080889"/>
            <a:chOff x="7278649" y="1638846"/>
            <a:chExt cx="1820643" cy="1893876"/>
          </a:xfrm>
        </p:grpSpPr>
        <p:sp>
          <p:nvSpPr>
            <p:cNvPr id="579" name="Freeform 5">
              <a:extLst>
                <a:ext uri="{FF2B5EF4-FFF2-40B4-BE49-F238E27FC236}">
                  <a16:creationId xmlns:a16="http://schemas.microsoft.com/office/drawing/2014/main" id="{E042E3AF-2BDB-4802-8385-201CB2BD5C71}"/>
                </a:ext>
              </a:extLst>
            </p:cNvPr>
            <p:cNvSpPr>
              <a:spLocks/>
            </p:cNvSpPr>
            <p:nvPr/>
          </p:nvSpPr>
          <p:spPr bwMode="auto">
            <a:xfrm>
              <a:off x="7278649" y="1718383"/>
              <a:ext cx="1800208" cy="1801283"/>
            </a:xfrm>
            <a:custGeom>
              <a:avLst/>
              <a:gdLst>
                <a:gd name="T0" fmla="*/ 1671 w 1672"/>
                <a:gd name="T1" fmla="*/ 794 h 1673"/>
                <a:gd name="T2" fmla="*/ 1655 w 1672"/>
                <a:gd name="T3" fmla="*/ 668 h 1673"/>
                <a:gd name="T4" fmla="*/ 1621 w 1672"/>
                <a:gd name="T5" fmla="*/ 549 h 1673"/>
                <a:gd name="T6" fmla="*/ 1572 w 1672"/>
                <a:gd name="T7" fmla="*/ 439 h 1673"/>
                <a:gd name="T8" fmla="*/ 1507 w 1672"/>
                <a:gd name="T9" fmla="*/ 336 h 1673"/>
                <a:gd name="T10" fmla="*/ 1428 w 1672"/>
                <a:gd name="T11" fmla="*/ 245 h 1673"/>
                <a:gd name="T12" fmla="*/ 1336 w 1672"/>
                <a:gd name="T13" fmla="*/ 166 h 1673"/>
                <a:gd name="T14" fmla="*/ 1235 w 1672"/>
                <a:gd name="T15" fmla="*/ 100 h 1673"/>
                <a:gd name="T16" fmla="*/ 1124 w 1672"/>
                <a:gd name="T17" fmla="*/ 51 h 1673"/>
                <a:gd name="T18" fmla="*/ 1004 w 1672"/>
                <a:gd name="T19" fmla="*/ 17 h 1673"/>
                <a:gd name="T20" fmla="*/ 879 w 1672"/>
                <a:gd name="T21" fmla="*/ 1 h 1673"/>
                <a:gd name="T22" fmla="*/ 794 w 1672"/>
                <a:gd name="T23" fmla="*/ 1 h 1673"/>
                <a:gd name="T24" fmla="*/ 668 w 1672"/>
                <a:gd name="T25" fmla="*/ 17 h 1673"/>
                <a:gd name="T26" fmla="*/ 549 w 1672"/>
                <a:gd name="T27" fmla="*/ 51 h 1673"/>
                <a:gd name="T28" fmla="*/ 437 w 1672"/>
                <a:gd name="T29" fmla="*/ 100 h 1673"/>
                <a:gd name="T30" fmla="*/ 336 w 1672"/>
                <a:gd name="T31" fmla="*/ 166 h 1673"/>
                <a:gd name="T32" fmla="*/ 245 w 1672"/>
                <a:gd name="T33" fmla="*/ 245 h 1673"/>
                <a:gd name="T34" fmla="*/ 166 w 1672"/>
                <a:gd name="T35" fmla="*/ 336 h 1673"/>
                <a:gd name="T36" fmla="*/ 101 w 1672"/>
                <a:gd name="T37" fmla="*/ 439 h 1673"/>
                <a:gd name="T38" fmla="*/ 51 w 1672"/>
                <a:gd name="T39" fmla="*/ 549 h 1673"/>
                <a:gd name="T40" fmla="*/ 17 w 1672"/>
                <a:gd name="T41" fmla="*/ 668 h 1673"/>
                <a:gd name="T42" fmla="*/ 1 w 1672"/>
                <a:gd name="T43" fmla="*/ 794 h 1673"/>
                <a:gd name="T44" fmla="*/ 1 w 1672"/>
                <a:gd name="T45" fmla="*/ 879 h 1673"/>
                <a:gd name="T46" fmla="*/ 17 w 1672"/>
                <a:gd name="T47" fmla="*/ 1005 h 1673"/>
                <a:gd name="T48" fmla="*/ 51 w 1672"/>
                <a:gd name="T49" fmla="*/ 1124 h 1673"/>
                <a:gd name="T50" fmla="*/ 101 w 1672"/>
                <a:gd name="T51" fmla="*/ 1236 h 1673"/>
                <a:gd name="T52" fmla="*/ 166 w 1672"/>
                <a:gd name="T53" fmla="*/ 1337 h 1673"/>
                <a:gd name="T54" fmla="*/ 245 w 1672"/>
                <a:gd name="T55" fmla="*/ 1428 h 1673"/>
                <a:gd name="T56" fmla="*/ 336 w 1672"/>
                <a:gd name="T57" fmla="*/ 1507 h 1673"/>
                <a:gd name="T58" fmla="*/ 437 w 1672"/>
                <a:gd name="T59" fmla="*/ 1572 h 1673"/>
                <a:gd name="T60" fmla="*/ 549 w 1672"/>
                <a:gd name="T61" fmla="*/ 1622 h 1673"/>
                <a:gd name="T62" fmla="*/ 668 w 1672"/>
                <a:gd name="T63" fmla="*/ 1656 h 1673"/>
                <a:gd name="T64" fmla="*/ 794 w 1672"/>
                <a:gd name="T65" fmla="*/ 1672 h 1673"/>
                <a:gd name="T66" fmla="*/ 879 w 1672"/>
                <a:gd name="T67" fmla="*/ 1672 h 1673"/>
                <a:gd name="T68" fmla="*/ 1004 w 1672"/>
                <a:gd name="T69" fmla="*/ 1656 h 1673"/>
                <a:gd name="T70" fmla="*/ 1124 w 1672"/>
                <a:gd name="T71" fmla="*/ 1622 h 1673"/>
                <a:gd name="T72" fmla="*/ 1234 w 1672"/>
                <a:gd name="T73" fmla="*/ 1572 h 1673"/>
                <a:gd name="T74" fmla="*/ 1336 w 1672"/>
                <a:gd name="T75" fmla="*/ 1507 h 1673"/>
                <a:gd name="T76" fmla="*/ 1428 w 1672"/>
                <a:gd name="T77" fmla="*/ 1428 h 1673"/>
                <a:gd name="T78" fmla="*/ 1507 w 1672"/>
                <a:gd name="T79" fmla="*/ 1338 h 1673"/>
                <a:gd name="T80" fmla="*/ 1572 w 1672"/>
                <a:gd name="T81" fmla="*/ 1236 h 1673"/>
                <a:gd name="T82" fmla="*/ 1621 w 1672"/>
                <a:gd name="T83" fmla="*/ 1124 h 1673"/>
                <a:gd name="T84" fmla="*/ 1655 w 1672"/>
                <a:gd name="T85" fmla="*/ 1005 h 1673"/>
                <a:gd name="T86" fmla="*/ 1671 w 1672"/>
                <a:gd name="T87" fmla="*/ 879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72" h="1673">
                  <a:moveTo>
                    <a:pt x="1672" y="837"/>
                  </a:moveTo>
                  <a:lnTo>
                    <a:pt x="1672" y="837"/>
                  </a:lnTo>
                  <a:lnTo>
                    <a:pt x="1671" y="794"/>
                  </a:lnTo>
                  <a:lnTo>
                    <a:pt x="1668" y="750"/>
                  </a:lnTo>
                  <a:lnTo>
                    <a:pt x="1663" y="709"/>
                  </a:lnTo>
                  <a:lnTo>
                    <a:pt x="1655" y="668"/>
                  </a:lnTo>
                  <a:lnTo>
                    <a:pt x="1646" y="628"/>
                  </a:lnTo>
                  <a:lnTo>
                    <a:pt x="1635" y="588"/>
                  </a:lnTo>
                  <a:lnTo>
                    <a:pt x="1621" y="549"/>
                  </a:lnTo>
                  <a:lnTo>
                    <a:pt x="1607" y="512"/>
                  </a:lnTo>
                  <a:lnTo>
                    <a:pt x="1590" y="474"/>
                  </a:lnTo>
                  <a:lnTo>
                    <a:pt x="1572" y="439"/>
                  </a:lnTo>
                  <a:lnTo>
                    <a:pt x="1552" y="403"/>
                  </a:lnTo>
                  <a:lnTo>
                    <a:pt x="1530" y="369"/>
                  </a:lnTo>
                  <a:lnTo>
                    <a:pt x="1507" y="336"/>
                  </a:lnTo>
                  <a:lnTo>
                    <a:pt x="1482" y="305"/>
                  </a:lnTo>
                  <a:lnTo>
                    <a:pt x="1455" y="274"/>
                  </a:lnTo>
                  <a:lnTo>
                    <a:pt x="1428" y="245"/>
                  </a:lnTo>
                  <a:lnTo>
                    <a:pt x="1398" y="217"/>
                  </a:lnTo>
                  <a:lnTo>
                    <a:pt x="1369" y="190"/>
                  </a:lnTo>
                  <a:lnTo>
                    <a:pt x="1336" y="166"/>
                  </a:lnTo>
                  <a:lnTo>
                    <a:pt x="1304" y="142"/>
                  </a:lnTo>
                  <a:lnTo>
                    <a:pt x="1269" y="121"/>
                  </a:lnTo>
                  <a:lnTo>
                    <a:pt x="1235" y="100"/>
                  </a:lnTo>
                  <a:lnTo>
                    <a:pt x="1198" y="82"/>
                  </a:lnTo>
                  <a:lnTo>
                    <a:pt x="1161" y="66"/>
                  </a:lnTo>
                  <a:lnTo>
                    <a:pt x="1124" y="51"/>
                  </a:lnTo>
                  <a:lnTo>
                    <a:pt x="1085" y="38"/>
                  </a:lnTo>
                  <a:lnTo>
                    <a:pt x="1045" y="26"/>
                  </a:lnTo>
                  <a:lnTo>
                    <a:pt x="1004" y="17"/>
                  </a:lnTo>
                  <a:lnTo>
                    <a:pt x="964" y="9"/>
                  </a:lnTo>
                  <a:lnTo>
                    <a:pt x="922" y="4"/>
                  </a:lnTo>
                  <a:lnTo>
                    <a:pt x="879" y="1"/>
                  </a:lnTo>
                  <a:lnTo>
                    <a:pt x="837" y="0"/>
                  </a:lnTo>
                  <a:lnTo>
                    <a:pt x="837" y="0"/>
                  </a:lnTo>
                  <a:lnTo>
                    <a:pt x="794" y="1"/>
                  </a:lnTo>
                  <a:lnTo>
                    <a:pt x="750" y="4"/>
                  </a:lnTo>
                  <a:lnTo>
                    <a:pt x="708" y="9"/>
                  </a:lnTo>
                  <a:lnTo>
                    <a:pt x="668" y="17"/>
                  </a:lnTo>
                  <a:lnTo>
                    <a:pt x="628" y="26"/>
                  </a:lnTo>
                  <a:lnTo>
                    <a:pt x="587" y="38"/>
                  </a:lnTo>
                  <a:lnTo>
                    <a:pt x="549" y="51"/>
                  </a:lnTo>
                  <a:lnTo>
                    <a:pt x="511" y="66"/>
                  </a:lnTo>
                  <a:lnTo>
                    <a:pt x="474" y="82"/>
                  </a:lnTo>
                  <a:lnTo>
                    <a:pt x="437" y="100"/>
                  </a:lnTo>
                  <a:lnTo>
                    <a:pt x="403" y="121"/>
                  </a:lnTo>
                  <a:lnTo>
                    <a:pt x="369" y="142"/>
                  </a:lnTo>
                  <a:lnTo>
                    <a:pt x="336" y="166"/>
                  </a:lnTo>
                  <a:lnTo>
                    <a:pt x="304" y="190"/>
                  </a:lnTo>
                  <a:lnTo>
                    <a:pt x="274" y="217"/>
                  </a:lnTo>
                  <a:lnTo>
                    <a:pt x="245" y="245"/>
                  </a:lnTo>
                  <a:lnTo>
                    <a:pt x="217" y="274"/>
                  </a:lnTo>
                  <a:lnTo>
                    <a:pt x="191" y="305"/>
                  </a:lnTo>
                  <a:lnTo>
                    <a:pt x="166" y="336"/>
                  </a:lnTo>
                  <a:lnTo>
                    <a:pt x="143" y="369"/>
                  </a:lnTo>
                  <a:lnTo>
                    <a:pt x="121" y="403"/>
                  </a:lnTo>
                  <a:lnTo>
                    <a:pt x="101" y="439"/>
                  </a:lnTo>
                  <a:lnTo>
                    <a:pt x="82" y="474"/>
                  </a:lnTo>
                  <a:lnTo>
                    <a:pt x="67" y="512"/>
                  </a:lnTo>
                  <a:lnTo>
                    <a:pt x="51" y="549"/>
                  </a:lnTo>
                  <a:lnTo>
                    <a:pt x="37" y="588"/>
                  </a:lnTo>
                  <a:lnTo>
                    <a:pt x="26" y="628"/>
                  </a:lnTo>
                  <a:lnTo>
                    <a:pt x="17" y="668"/>
                  </a:lnTo>
                  <a:lnTo>
                    <a:pt x="9" y="709"/>
                  </a:lnTo>
                  <a:lnTo>
                    <a:pt x="5" y="750"/>
                  </a:lnTo>
                  <a:lnTo>
                    <a:pt x="1" y="794"/>
                  </a:lnTo>
                  <a:lnTo>
                    <a:pt x="0" y="837"/>
                  </a:lnTo>
                  <a:lnTo>
                    <a:pt x="0" y="837"/>
                  </a:lnTo>
                  <a:lnTo>
                    <a:pt x="1" y="879"/>
                  </a:lnTo>
                  <a:lnTo>
                    <a:pt x="5" y="923"/>
                  </a:lnTo>
                  <a:lnTo>
                    <a:pt x="9" y="964"/>
                  </a:lnTo>
                  <a:lnTo>
                    <a:pt x="17" y="1005"/>
                  </a:lnTo>
                  <a:lnTo>
                    <a:pt x="26" y="1045"/>
                  </a:lnTo>
                  <a:lnTo>
                    <a:pt x="37" y="1085"/>
                  </a:lnTo>
                  <a:lnTo>
                    <a:pt x="51" y="1124"/>
                  </a:lnTo>
                  <a:lnTo>
                    <a:pt x="67" y="1161"/>
                  </a:lnTo>
                  <a:lnTo>
                    <a:pt x="82" y="1199"/>
                  </a:lnTo>
                  <a:lnTo>
                    <a:pt x="101" y="1236"/>
                  </a:lnTo>
                  <a:lnTo>
                    <a:pt x="121" y="1270"/>
                  </a:lnTo>
                  <a:lnTo>
                    <a:pt x="143" y="1304"/>
                  </a:lnTo>
                  <a:lnTo>
                    <a:pt x="166" y="1337"/>
                  </a:lnTo>
                  <a:lnTo>
                    <a:pt x="191" y="1369"/>
                  </a:lnTo>
                  <a:lnTo>
                    <a:pt x="217" y="1399"/>
                  </a:lnTo>
                  <a:lnTo>
                    <a:pt x="245" y="1428"/>
                  </a:lnTo>
                  <a:lnTo>
                    <a:pt x="274" y="1456"/>
                  </a:lnTo>
                  <a:lnTo>
                    <a:pt x="304" y="1483"/>
                  </a:lnTo>
                  <a:lnTo>
                    <a:pt x="336" y="1507"/>
                  </a:lnTo>
                  <a:lnTo>
                    <a:pt x="369" y="1531"/>
                  </a:lnTo>
                  <a:lnTo>
                    <a:pt x="403" y="1552"/>
                  </a:lnTo>
                  <a:lnTo>
                    <a:pt x="437" y="1572"/>
                  </a:lnTo>
                  <a:lnTo>
                    <a:pt x="474" y="1591"/>
                  </a:lnTo>
                  <a:lnTo>
                    <a:pt x="511" y="1607"/>
                  </a:lnTo>
                  <a:lnTo>
                    <a:pt x="549" y="1622"/>
                  </a:lnTo>
                  <a:lnTo>
                    <a:pt x="587" y="1636"/>
                  </a:lnTo>
                  <a:lnTo>
                    <a:pt x="628" y="1647"/>
                  </a:lnTo>
                  <a:lnTo>
                    <a:pt x="668" y="1656"/>
                  </a:lnTo>
                  <a:lnTo>
                    <a:pt x="708" y="1664"/>
                  </a:lnTo>
                  <a:lnTo>
                    <a:pt x="750" y="1669"/>
                  </a:lnTo>
                  <a:lnTo>
                    <a:pt x="794" y="1672"/>
                  </a:lnTo>
                  <a:lnTo>
                    <a:pt x="837" y="1673"/>
                  </a:lnTo>
                  <a:lnTo>
                    <a:pt x="837" y="1673"/>
                  </a:lnTo>
                  <a:lnTo>
                    <a:pt x="879" y="1672"/>
                  </a:lnTo>
                  <a:lnTo>
                    <a:pt x="922" y="1669"/>
                  </a:lnTo>
                  <a:lnTo>
                    <a:pt x="964" y="1664"/>
                  </a:lnTo>
                  <a:lnTo>
                    <a:pt x="1004" y="1656"/>
                  </a:lnTo>
                  <a:lnTo>
                    <a:pt x="1045" y="1647"/>
                  </a:lnTo>
                  <a:lnTo>
                    <a:pt x="1085" y="1636"/>
                  </a:lnTo>
                  <a:lnTo>
                    <a:pt x="1124" y="1622"/>
                  </a:lnTo>
                  <a:lnTo>
                    <a:pt x="1161" y="1608"/>
                  </a:lnTo>
                  <a:lnTo>
                    <a:pt x="1198" y="1591"/>
                  </a:lnTo>
                  <a:lnTo>
                    <a:pt x="1234" y="1572"/>
                  </a:lnTo>
                  <a:lnTo>
                    <a:pt x="1269" y="1552"/>
                  </a:lnTo>
                  <a:lnTo>
                    <a:pt x="1304" y="1531"/>
                  </a:lnTo>
                  <a:lnTo>
                    <a:pt x="1336" y="1507"/>
                  </a:lnTo>
                  <a:lnTo>
                    <a:pt x="1367" y="1483"/>
                  </a:lnTo>
                  <a:lnTo>
                    <a:pt x="1398" y="1456"/>
                  </a:lnTo>
                  <a:lnTo>
                    <a:pt x="1428" y="1428"/>
                  </a:lnTo>
                  <a:lnTo>
                    <a:pt x="1455" y="1399"/>
                  </a:lnTo>
                  <a:lnTo>
                    <a:pt x="1480" y="1369"/>
                  </a:lnTo>
                  <a:lnTo>
                    <a:pt x="1507" y="1338"/>
                  </a:lnTo>
                  <a:lnTo>
                    <a:pt x="1530" y="1304"/>
                  </a:lnTo>
                  <a:lnTo>
                    <a:pt x="1552" y="1270"/>
                  </a:lnTo>
                  <a:lnTo>
                    <a:pt x="1572" y="1236"/>
                  </a:lnTo>
                  <a:lnTo>
                    <a:pt x="1589" y="1200"/>
                  </a:lnTo>
                  <a:lnTo>
                    <a:pt x="1606" y="1163"/>
                  </a:lnTo>
                  <a:lnTo>
                    <a:pt x="1621" y="1124"/>
                  </a:lnTo>
                  <a:lnTo>
                    <a:pt x="1634" y="1085"/>
                  </a:lnTo>
                  <a:lnTo>
                    <a:pt x="1646" y="1047"/>
                  </a:lnTo>
                  <a:lnTo>
                    <a:pt x="1655" y="1005"/>
                  </a:lnTo>
                  <a:lnTo>
                    <a:pt x="1663" y="964"/>
                  </a:lnTo>
                  <a:lnTo>
                    <a:pt x="1668" y="923"/>
                  </a:lnTo>
                  <a:lnTo>
                    <a:pt x="1671" y="879"/>
                  </a:lnTo>
                  <a:lnTo>
                    <a:pt x="1672" y="837"/>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580" name="Freeform 6">
              <a:extLst>
                <a:ext uri="{FF2B5EF4-FFF2-40B4-BE49-F238E27FC236}">
                  <a16:creationId xmlns:a16="http://schemas.microsoft.com/office/drawing/2014/main" id="{5CA0B2FD-C1DC-4463-B592-C56427152AC1}"/>
                </a:ext>
              </a:extLst>
            </p:cNvPr>
            <p:cNvSpPr>
              <a:spLocks/>
            </p:cNvSpPr>
            <p:nvPr/>
          </p:nvSpPr>
          <p:spPr bwMode="auto">
            <a:xfrm>
              <a:off x="7280782" y="1731440"/>
              <a:ext cx="1800206" cy="1801282"/>
            </a:xfrm>
            <a:custGeom>
              <a:avLst/>
              <a:gdLst>
                <a:gd name="T0" fmla="*/ 1671 w 1672"/>
                <a:gd name="T1" fmla="*/ 794 h 1673"/>
                <a:gd name="T2" fmla="*/ 1655 w 1672"/>
                <a:gd name="T3" fmla="*/ 668 h 1673"/>
                <a:gd name="T4" fmla="*/ 1621 w 1672"/>
                <a:gd name="T5" fmla="*/ 549 h 1673"/>
                <a:gd name="T6" fmla="*/ 1572 w 1672"/>
                <a:gd name="T7" fmla="*/ 439 h 1673"/>
                <a:gd name="T8" fmla="*/ 1507 w 1672"/>
                <a:gd name="T9" fmla="*/ 336 h 1673"/>
                <a:gd name="T10" fmla="*/ 1428 w 1672"/>
                <a:gd name="T11" fmla="*/ 245 h 1673"/>
                <a:gd name="T12" fmla="*/ 1336 w 1672"/>
                <a:gd name="T13" fmla="*/ 166 h 1673"/>
                <a:gd name="T14" fmla="*/ 1235 w 1672"/>
                <a:gd name="T15" fmla="*/ 100 h 1673"/>
                <a:gd name="T16" fmla="*/ 1124 w 1672"/>
                <a:gd name="T17" fmla="*/ 51 h 1673"/>
                <a:gd name="T18" fmla="*/ 1004 w 1672"/>
                <a:gd name="T19" fmla="*/ 17 h 1673"/>
                <a:gd name="T20" fmla="*/ 879 w 1672"/>
                <a:gd name="T21" fmla="*/ 1 h 1673"/>
                <a:gd name="T22" fmla="*/ 794 w 1672"/>
                <a:gd name="T23" fmla="*/ 1 h 1673"/>
                <a:gd name="T24" fmla="*/ 668 w 1672"/>
                <a:gd name="T25" fmla="*/ 17 h 1673"/>
                <a:gd name="T26" fmla="*/ 549 w 1672"/>
                <a:gd name="T27" fmla="*/ 51 h 1673"/>
                <a:gd name="T28" fmla="*/ 437 w 1672"/>
                <a:gd name="T29" fmla="*/ 100 h 1673"/>
                <a:gd name="T30" fmla="*/ 336 w 1672"/>
                <a:gd name="T31" fmla="*/ 166 h 1673"/>
                <a:gd name="T32" fmla="*/ 245 w 1672"/>
                <a:gd name="T33" fmla="*/ 245 h 1673"/>
                <a:gd name="T34" fmla="*/ 166 w 1672"/>
                <a:gd name="T35" fmla="*/ 336 h 1673"/>
                <a:gd name="T36" fmla="*/ 101 w 1672"/>
                <a:gd name="T37" fmla="*/ 439 h 1673"/>
                <a:gd name="T38" fmla="*/ 51 w 1672"/>
                <a:gd name="T39" fmla="*/ 549 h 1673"/>
                <a:gd name="T40" fmla="*/ 17 w 1672"/>
                <a:gd name="T41" fmla="*/ 668 h 1673"/>
                <a:gd name="T42" fmla="*/ 1 w 1672"/>
                <a:gd name="T43" fmla="*/ 794 h 1673"/>
                <a:gd name="T44" fmla="*/ 1 w 1672"/>
                <a:gd name="T45" fmla="*/ 879 h 1673"/>
                <a:gd name="T46" fmla="*/ 17 w 1672"/>
                <a:gd name="T47" fmla="*/ 1005 h 1673"/>
                <a:gd name="T48" fmla="*/ 51 w 1672"/>
                <a:gd name="T49" fmla="*/ 1124 h 1673"/>
                <a:gd name="T50" fmla="*/ 101 w 1672"/>
                <a:gd name="T51" fmla="*/ 1236 h 1673"/>
                <a:gd name="T52" fmla="*/ 166 w 1672"/>
                <a:gd name="T53" fmla="*/ 1337 h 1673"/>
                <a:gd name="T54" fmla="*/ 245 w 1672"/>
                <a:gd name="T55" fmla="*/ 1428 h 1673"/>
                <a:gd name="T56" fmla="*/ 336 w 1672"/>
                <a:gd name="T57" fmla="*/ 1507 h 1673"/>
                <a:gd name="T58" fmla="*/ 437 w 1672"/>
                <a:gd name="T59" fmla="*/ 1572 h 1673"/>
                <a:gd name="T60" fmla="*/ 549 w 1672"/>
                <a:gd name="T61" fmla="*/ 1622 h 1673"/>
                <a:gd name="T62" fmla="*/ 668 w 1672"/>
                <a:gd name="T63" fmla="*/ 1656 h 1673"/>
                <a:gd name="T64" fmla="*/ 794 w 1672"/>
                <a:gd name="T65" fmla="*/ 1672 h 1673"/>
                <a:gd name="T66" fmla="*/ 879 w 1672"/>
                <a:gd name="T67" fmla="*/ 1672 h 1673"/>
                <a:gd name="T68" fmla="*/ 1004 w 1672"/>
                <a:gd name="T69" fmla="*/ 1656 h 1673"/>
                <a:gd name="T70" fmla="*/ 1124 w 1672"/>
                <a:gd name="T71" fmla="*/ 1622 h 1673"/>
                <a:gd name="T72" fmla="*/ 1234 w 1672"/>
                <a:gd name="T73" fmla="*/ 1572 h 1673"/>
                <a:gd name="T74" fmla="*/ 1336 w 1672"/>
                <a:gd name="T75" fmla="*/ 1507 h 1673"/>
                <a:gd name="T76" fmla="*/ 1428 w 1672"/>
                <a:gd name="T77" fmla="*/ 1428 h 1673"/>
                <a:gd name="T78" fmla="*/ 1507 w 1672"/>
                <a:gd name="T79" fmla="*/ 1338 h 1673"/>
                <a:gd name="T80" fmla="*/ 1572 w 1672"/>
                <a:gd name="T81" fmla="*/ 1236 h 1673"/>
                <a:gd name="T82" fmla="*/ 1621 w 1672"/>
                <a:gd name="T83" fmla="*/ 1124 h 1673"/>
                <a:gd name="T84" fmla="*/ 1655 w 1672"/>
                <a:gd name="T85" fmla="*/ 1005 h 1673"/>
                <a:gd name="T86" fmla="*/ 1671 w 1672"/>
                <a:gd name="T87" fmla="*/ 879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72" h="1673">
                  <a:moveTo>
                    <a:pt x="1672" y="837"/>
                  </a:moveTo>
                  <a:lnTo>
                    <a:pt x="1672" y="837"/>
                  </a:lnTo>
                  <a:lnTo>
                    <a:pt x="1671" y="794"/>
                  </a:lnTo>
                  <a:lnTo>
                    <a:pt x="1668" y="750"/>
                  </a:lnTo>
                  <a:lnTo>
                    <a:pt x="1663" y="709"/>
                  </a:lnTo>
                  <a:lnTo>
                    <a:pt x="1655" y="668"/>
                  </a:lnTo>
                  <a:lnTo>
                    <a:pt x="1646" y="628"/>
                  </a:lnTo>
                  <a:lnTo>
                    <a:pt x="1635" y="588"/>
                  </a:lnTo>
                  <a:lnTo>
                    <a:pt x="1621" y="549"/>
                  </a:lnTo>
                  <a:lnTo>
                    <a:pt x="1607" y="512"/>
                  </a:lnTo>
                  <a:lnTo>
                    <a:pt x="1590" y="474"/>
                  </a:lnTo>
                  <a:lnTo>
                    <a:pt x="1572" y="439"/>
                  </a:lnTo>
                  <a:lnTo>
                    <a:pt x="1552" y="403"/>
                  </a:lnTo>
                  <a:lnTo>
                    <a:pt x="1530" y="369"/>
                  </a:lnTo>
                  <a:lnTo>
                    <a:pt x="1507" y="336"/>
                  </a:lnTo>
                  <a:lnTo>
                    <a:pt x="1482" y="305"/>
                  </a:lnTo>
                  <a:lnTo>
                    <a:pt x="1455" y="274"/>
                  </a:lnTo>
                  <a:lnTo>
                    <a:pt x="1428" y="245"/>
                  </a:lnTo>
                  <a:lnTo>
                    <a:pt x="1398" y="217"/>
                  </a:lnTo>
                  <a:lnTo>
                    <a:pt x="1369" y="190"/>
                  </a:lnTo>
                  <a:lnTo>
                    <a:pt x="1336" y="166"/>
                  </a:lnTo>
                  <a:lnTo>
                    <a:pt x="1304" y="142"/>
                  </a:lnTo>
                  <a:lnTo>
                    <a:pt x="1269" y="121"/>
                  </a:lnTo>
                  <a:lnTo>
                    <a:pt x="1235" y="100"/>
                  </a:lnTo>
                  <a:lnTo>
                    <a:pt x="1198" y="82"/>
                  </a:lnTo>
                  <a:lnTo>
                    <a:pt x="1161" y="66"/>
                  </a:lnTo>
                  <a:lnTo>
                    <a:pt x="1124" y="51"/>
                  </a:lnTo>
                  <a:lnTo>
                    <a:pt x="1085" y="38"/>
                  </a:lnTo>
                  <a:lnTo>
                    <a:pt x="1045" y="26"/>
                  </a:lnTo>
                  <a:lnTo>
                    <a:pt x="1004" y="17"/>
                  </a:lnTo>
                  <a:lnTo>
                    <a:pt x="964" y="9"/>
                  </a:lnTo>
                  <a:lnTo>
                    <a:pt x="922" y="4"/>
                  </a:lnTo>
                  <a:lnTo>
                    <a:pt x="879" y="1"/>
                  </a:lnTo>
                  <a:lnTo>
                    <a:pt x="837" y="0"/>
                  </a:lnTo>
                  <a:lnTo>
                    <a:pt x="837" y="0"/>
                  </a:lnTo>
                  <a:lnTo>
                    <a:pt x="794" y="1"/>
                  </a:lnTo>
                  <a:lnTo>
                    <a:pt x="750" y="4"/>
                  </a:lnTo>
                  <a:lnTo>
                    <a:pt x="708" y="9"/>
                  </a:lnTo>
                  <a:lnTo>
                    <a:pt x="668" y="17"/>
                  </a:lnTo>
                  <a:lnTo>
                    <a:pt x="628" y="26"/>
                  </a:lnTo>
                  <a:lnTo>
                    <a:pt x="587" y="38"/>
                  </a:lnTo>
                  <a:lnTo>
                    <a:pt x="549" y="51"/>
                  </a:lnTo>
                  <a:lnTo>
                    <a:pt x="511" y="66"/>
                  </a:lnTo>
                  <a:lnTo>
                    <a:pt x="474" y="82"/>
                  </a:lnTo>
                  <a:lnTo>
                    <a:pt x="437" y="100"/>
                  </a:lnTo>
                  <a:lnTo>
                    <a:pt x="403" y="121"/>
                  </a:lnTo>
                  <a:lnTo>
                    <a:pt x="369" y="142"/>
                  </a:lnTo>
                  <a:lnTo>
                    <a:pt x="336" y="166"/>
                  </a:lnTo>
                  <a:lnTo>
                    <a:pt x="304" y="190"/>
                  </a:lnTo>
                  <a:lnTo>
                    <a:pt x="274" y="217"/>
                  </a:lnTo>
                  <a:lnTo>
                    <a:pt x="245" y="245"/>
                  </a:lnTo>
                  <a:lnTo>
                    <a:pt x="217" y="274"/>
                  </a:lnTo>
                  <a:lnTo>
                    <a:pt x="191" y="305"/>
                  </a:lnTo>
                  <a:lnTo>
                    <a:pt x="166" y="336"/>
                  </a:lnTo>
                  <a:lnTo>
                    <a:pt x="143" y="369"/>
                  </a:lnTo>
                  <a:lnTo>
                    <a:pt x="121" y="403"/>
                  </a:lnTo>
                  <a:lnTo>
                    <a:pt x="101" y="439"/>
                  </a:lnTo>
                  <a:lnTo>
                    <a:pt x="82" y="474"/>
                  </a:lnTo>
                  <a:lnTo>
                    <a:pt x="67" y="512"/>
                  </a:lnTo>
                  <a:lnTo>
                    <a:pt x="51" y="549"/>
                  </a:lnTo>
                  <a:lnTo>
                    <a:pt x="37" y="588"/>
                  </a:lnTo>
                  <a:lnTo>
                    <a:pt x="26" y="628"/>
                  </a:lnTo>
                  <a:lnTo>
                    <a:pt x="17" y="668"/>
                  </a:lnTo>
                  <a:lnTo>
                    <a:pt x="9" y="709"/>
                  </a:lnTo>
                  <a:lnTo>
                    <a:pt x="5" y="750"/>
                  </a:lnTo>
                  <a:lnTo>
                    <a:pt x="1" y="794"/>
                  </a:lnTo>
                  <a:lnTo>
                    <a:pt x="0" y="837"/>
                  </a:lnTo>
                  <a:lnTo>
                    <a:pt x="0" y="837"/>
                  </a:lnTo>
                  <a:lnTo>
                    <a:pt x="1" y="879"/>
                  </a:lnTo>
                  <a:lnTo>
                    <a:pt x="5" y="923"/>
                  </a:lnTo>
                  <a:lnTo>
                    <a:pt x="9" y="964"/>
                  </a:lnTo>
                  <a:lnTo>
                    <a:pt x="17" y="1005"/>
                  </a:lnTo>
                  <a:lnTo>
                    <a:pt x="26" y="1045"/>
                  </a:lnTo>
                  <a:lnTo>
                    <a:pt x="37" y="1085"/>
                  </a:lnTo>
                  <a:lnTo>
                    <a:pt x="51" y="1124"/>
                  </a:lnTo>
                  <a:lnTo>
                    <a:pt x="67" y="1161"/>
                  </a:lnTo>
                  <a:lnTo>
                    <a:pt x="82" y="1199"/>
                  </a:lnTo>
                  <a:lnTo>
                    <a:pt x="101" y="1236"/>
                  </a:lnTo>
                  <a:lnTo>
                    <a:pt x="121" y="1270"/>
                  </a:lnTo>
                  <a:lnTo>
                    <a:pt x="143" y="1304"/>
                  </a:lnTo>
                  <a:lnTo>
                    <a:pt x="166" y="1337"/>
                  </a:lnTo>
                  <a:lnTo>
                    <a:pt x="191" y="1369"/>
                  </a:lnTo>
                  <a:lnTo>
                    <a:pt x="217" y="1399"/>
                  </a:lnTo>
                  <a:lnTo>
                    <a:pt x="245" y="1428"/>
                  </a:lnTo>
                  <a:lnTo>
                    <a:pt x="274" y="1456"/>
                  </a:lnTo>
                  <a:lnTo>
                    <a:pt x="304" y="1483"/>
                  </a:lnTo>
                  <a:lnTo>
                    <a:pt x="336" y="1507"/>
                  </a:lnTo>
                  <a:lnTo>
                    <a:pt x="369" y="1531"/>
                  </a:lnTo>
                  <a:lnTo>
                    <a:pt x="403" y="1552"/>
                  </a:lnTo>
                  <a:lnTo>
                    <a:pt x="437" y="1572"/>
                  </a:lnTo>
                  <a:lnTo>
                    <a:pt x="474" y="1591"/>
                  </a:lnTo>
                  <a:lnTo>
                    <a:pt x="511" y="1607"/>
                  </a:lnTo>
                  <a:lnTo>
                    <a:pt x="549" y="1622"/>
                  </a:lnTo>
                  <a:lnTo>
                    <a:pt x="587" y="1636"/>
                  </a:lnTo>
                  <a:lnTo>
                    <a:pt x="628" y="1647"/>
                  </a:lnTo>
                  <a:lnTo>
                    <a:pt x="668" y="1656"/>
                  </a:lnTo>
                  <a:lnTo>
                    <a:pt x="708" y="1664"/>
                  </a:lnTo>
                  <a:lnTo>
                    <a:pt x="750" y="1669"/>
                  </a:lnTo>
                  <a:lnTo>
                    <a:pt x="794" y="1672"/>
                  </a:lnTo>
                  <a:lnTo>
                    <a:pt x="837" y="1673"/>
                  </a:lnTo>
                  <a:lnTo>
                    <a:pt x="837" y="1673"/>
                  </a:lnTo>
                  <a:lnTo>
                    <a:pt x="879" y="1672"/>
                  </a:lnTo>
                  <a:lnTo>
                    <a:pt x="922" y="1669"/>
                  </a:lnTo>
                  <a:lnTo>
                    <a:pt x="964" y="1664"/>
                  </a:lnTo>
                  <a:lnTo>
                    <a:pt x="1004" y="1656"/>
                  </a:lnTo>
                  <a:lnTo>
                    <a:pt x="1045" y="1647"/>
                  </a:lnTo>
                  <a:lnTo>
                    <a:pt x="1085" y="1636"/>
                  </a:lnTo>
                  <a:lnTo>
                    <a:pt x="1124" y="1622"/>
                  </a:lnTo>
                  <a:lnTo>
                    <a:pt x="1161" y="1608"/>
                  </a:lnTo>
                  <a:lnTo>
                    <a:pt x="1198" y="1591"/>
                  </a:lnTo>
                  <a:lnTo>
                    <a:pt x="1234" y="1572"/>
                  </a:lnTo>
                  <a:lnTo>
                    <a:pt x="1269" y="1552"/>
                  </a:lnTo>
                  <a:lnTo>
                    <a:pt x="1304" y="1531"/>
                  </a:lnTo>
                  <a:lnTo>
                    <a:pt x="1336" y="1507"/>
                  </a:lnTo>
                  <a:lnTo>
                    <a:pt x="1367" y="1483"/>
                  </a:lnTo>
                  <a:lnTo>
                    <a:pt x="1398" y="1456"/>
                  </a:lnTo>
                  <a:lnTo>
                    <a:pt x="1428" y="1428"/>
                  </a:lnTo>
                  <a:lnTo>
                    <a:pt x="1455" y="1399"/>
                  </a:lnTo>
                  <a:lnTo>
                    <a:pt x="1480" y="1369"/>
                  </a:lnTo>
                  <a:lnTo>
                    <a:pt x="1507" y="1338"/>
                  </a:lnTo>
                  <a:lnTo>
                    <a:pt x="1530" y="1304"/>
                  </a:lnTo>
                  <a:lnTo>
                    <a:pt x="1552" y="1270"/>
                  </a:lnTo>
                  <a:lnTo>
                    <a:pt x="1572" y="1236"/>
                  </a:lnTo>
                  <a:lnTo>
                    <a:pt x="1589" y="1200"/>
                  </a:lnTo>
                  <a:lnTo>
                    <a:pt x="1606" y="1163"/>
                  </a:lnTo>
                  <a:lnTo>
                    <a:pt x="1621" y="1124"/>
                  </a:lnTo>
                  <a:lnTo>
                    <a:pt x="1634" y="1085"/>
                  </a:lnTo>
                  <a:lnTo>
                    <a:pt x="1646" y="1047"/>
                  </a:lnTo>
                  <a:lnTo>
                    <a:pt x="1655" y="1005"/>
                  </a:lnTo>
                  <a:lnTo>
                    <a:pt x="1663" y="964"/>
                  </a:lnTo>
                  <a:lnTo>
                    <a:pt x="1668" y="923"/>
                  </a:lnTo>
                  <a:lnTo>
                    <a:pt x="1671" y="879"/>
                  </a:lnTo>
                  <a:lnTo>
                    <a:pt x="1672" y="8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581" name="Freeform 7">
              <a:extLst>
                <a:ext uri="{FF2B5EF4-FFF2-40B4-BE49-F238E27FC236}">
                  <a16:creationId xmlns:a16="http://schemas.microsoft.com/office/drawing/2014/main" id="{7D2E3D53-CA27-4A67-AA03-3082112E25D6}"/>
                </a:ext>
              </a:extLst>
            </p:cNvPr>
            <p:cNvSpPr>
              <a:spLocks/>
            </p:cNvSpPr>
            <p:nvPr/>
          </p:nvSpPr>
          <p:spPr bwMode="auto">
            <a:xfrm>
              <a:off x="8024767" y="1656073"/>
              <a:ext cx="275630" cy="340230"/>
            </a:xfrm>
            <a:custGeom>
              <a:avLst/>
              <a:gdLst>
                <a:gd name="T0" fmla="*/ 129 w 256"/>
                <a:gd name="T1" fmla="*/ 316 h 316"/>
                <a:gd name="T2" fmla="*/ 129 w 256"/>
                <a:gd name="T3" fmla="*/ 316 h 316"/>
                <a:gd name="T4" fmla="*/ 109 w 256"/>
                <a:gd name="T5" fmla="*/ 316 h 316"/>
                <a:gd name="T6" fmla="*/ 90 w 256"/>
                <a:gd name="T7" fmla="*/ 312 h 316"/>
                <a:gd name="T8" fmla="*/ 75 w 256"/>
                <a:gd name="T9" fmla="*/ 307 h 316"/>
                <a:gd name="T10" fmla="*/ 61 w 256"/>
                <a:gd name="T11" fmla="*/ 299 h 316"/>
                <a:gd name="T12" fmla="*/ 48 w 256"/>
                <a:gd name="T13" fmla="*/ 290 h 316"/>
                <a:gd name="T14" fmla="*/ 36 w 256"/>
                <a:gd name="T15" fmla="*/ 281 h 316"/>
                <a:gd name="T16" fmla="*/ 25 w 256"/>
                <a:gd name="T17" fmla="*/ 268 h 316"/>
                <a:gd name="T18" fmla="*/ 16 w 256"/>
                <a:gd name="T19" fmla="*/ 256 h 316"/>
                <a:gd name="T20" fmla="*/ 16 w 256"/>
                <a:gd name="T21" fmla="*/ 256 h 316"/>
                <a:gd name="T22" fmla="*/ 11 w 256"/>
                <a:gd name="T23" fmla="*/ 250 h 316"/>
                <a:gd name="T24" fmla="*/ 8 w 256"/>
                <a:gd name="T25" fmla="*/ 242 h 316"/>
                <a:gd name="T26" fmla="*/ 3 w 256"/>
                <a:gd name="T27" fmla="*/ 225 h 316"/>
                <a:gd name="T28" fmla="*/ 2 w 256"/>
                <a:gd name="T29" fmla="*/ 206 h 316"/>
                <a:gd name="T30" fmla="*/ 2 w 256"/>
                <a:gd name="T31" fmla="*/ 186 h 316"/>
                <a:gd name="T32" fmla="*/ 3 w 256"/>
                <a:gd name="T33" fmla="*/ 169 h 316"/>
                <a:gd name="T34" fmla="*/ 5 w 256"/>
                <a:gd name="T35" fmla="*/ 153 h 316"/>
                <a:gd name="T36" fmla="*/ 8 w 256"/>
                <a:gd name="T37" fmla="*/ 139 h 316"/>
                <a:gd name="T38" fmla="*/ 0 w 256"/>
                <a:gd name="T39" fmla="*/ 74 h 316"/>
                <a:gd name="T40" fmla="*/ 123 w 256"/>
                <a:gd name="T41" fmla="*/ 0 h 316"/>
                <a:gd name="T42" fmla="*/ 228 w 256"/>
                <a:gd name="T43" fmla="*/ 46 h 316"/>
                <a:gd name="T44" fmla="*/ 228 w 256"/>
                <a:gd name="T45" fmla="*/ 46 h 316"/>
                <a:gd name="T46" fmla="*/ 234 w 256"/>
                <a:gd name="T47" fmla="*/ 49 h 316"/>
                <a:gd name="T48" fmla="*/ 241 w 256"/>
                <a:gd name="T49" fmla="*/ 56 h 316"/>
                <a:gd name="T50" fmla="*/ 247 w 256"/>
                <a:gd name="T51" fmla="*/ 63 h 316"/>
                <a:gd name="T52" fmla="*/ 251 w 256"/>
                <a:gd name="T53" fmla="*/ 73 h 316"/>
                <a:gd name="T54" fmla="*/ 256 w 256"/>
                <a:gd name="T55" fmla="*/ 85 h 316"/>
                <a:gd name="T56" fmla="*/ 256 w 256"/>
                <a:gd name="T57" fmla="*/ 93 h 316"/>
                <a:gd name="T58" fmla="*/ 256 w 256"/>
                <a:gd name="T59" fmla="*/ 101 h 316"/>
                <a:gd name="T60" fmla="*/ 254 w 256"/>
                <a:gd name="T61" fmla="*/ 108 h 316"/>
                <a:gd name="T62" fmla="*/ 253 w 256"/>
                <a:gd name="T63" fmla="*/ 118 h 316"/>
                <a:gd name="T64" fmla="*/ 253 w 256"/>
                <a:gd name="T65" fmla="*/ 118 h 316"/>
                <a:gd name="T66" fmla="*/ 251 w 256"/>
                <a:gd name="T67" fmla="*/ 127 h 316"/>
                <a:gd name="T68" fmla="*/ 251 w 256"/>
                <a:gd name="T69" fmla="*/ 141 h 316"/>
                <a:gd name="T70" fmla="*/ 251 w 256"/>
                <a:gd name="T71" fmla="*/ 178 h 316"/>
                <a:gd name="T72" fmla="*/ 251 w 256"/>
                <a:gd name="T73" fmla="*/ 198 h 316"/>
                <a:gd name="T74" fmla="*/ 248 w 256"/>
                <a:gd name="T75" fmla="*/ 220 h 316"/>
                <a:gd name="T76" fmla="*/ 245 w 256"/>
                <a:gd name="T77" fmla="*/ 229 h 316"/>
                <a:gd name="T78" fmla="*/ 242 w 256"/>
                <a:gd name="T79" fmla="*/ 239 h 316"/>
                <a:gd name="T80" fmla="*/ 237 w 256"/>
                <a:gd name="T81" fmla="*/ 248 h 316"/>
                <a:gd name="T82" fmla="*/ 231 w 256"/>
                <a:gd name="T83" fmla="*/ 256 h 316"/>
                <a:gd name="T84" fmla="*/ 231 w 256"/>
                <a:gd name="T85" fmla="*/ 256 h 316"/>
                <a:gd name="T86" fmla="*/ 217 w 256"/>
                <a:gd name="T87" fmla="*/ 274 h 316"/>
                <a:gd name="T88" fmla="*/ 208 w 256"/>
                <a:gd name="T89" fmla="*/ 284 h 316"/>
                <a:gd name="T90" fmla="*/ 197 w 256"/>
                <a:gd name="T91" fmla="*/ 293 h 316"/>
                <a:gd name="T92" fmla="*/ 183 w 256"/>
                <a:gd name="T93" fmla="*/ 302 h 316"/>
                <a:gd name="T94" fmla="*/ 168 w 256"/>
                <a:gd name="T95" fmla="*/ 310 h 316"/>
                <a:gd name="T96" fmla="*/ 149 w 256"/>
                <a:gd name="T97" fmla="*/ 315 h 316"/>
                <a:gd name="T98" fmla="*/ 140 w 256"/>
                <a:gd name="T99" fmla="*/ 316 h 316"/>
                <a:gd name="T100" fmla="*/ 129 w 256"/>
                <a:gd name="T101" fmla="*/ 31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6" h="316">
                  <a:moveTo>
                    <a:pt x="129" y="316"/>
                  </a:moveTo>
                  <a:lnTo>
                    <a:pt x="129" y="316"/>
                  </a:lnTo>
                  <a:lnTo>
                    <a:pt x="109" y="316"/>
                  </a:lnTo>
                  <a:lnTo>
                    <a:pt x="90" y="312"/>
                  </a:lnTo>
                  <a:lnTo>
                    <a:pt x="75" y="307"/>
                  </a:lnTo>
                  <a:lnTo>
                    <a:pt x="61" y="299"/>
                  </a:lnTo>
                  <a:lnTo>
                    <a:pt x="48" y="290"/>
                  </a:lnTo>
                  <a:lnTo>
                    <a:pt x="36" y="281"/>
                  </a:lnTo>
                  <a:lnTo>
                    <a:pt x="25" y="268"/>
                  </a:lnTo>
                  <a:lnTo>
                    <a:pt x="16" y="256"/>
                  </a:lnTo>
                  <a:lnTo>
                    <a:pt x="16" y="256"/>
                  </a:lnTo>
                  <a:lnTo>
                    <a:pt x="11" y="250"/>
                  </a:lnTo>
                  <a:lnTo>
                    <a:pt x="8" y="242"/>
                  </a:lnTo>
                  <a:lnTo>
                    <a:pt x="3" y="225"/>
                  </a:lnTo>
                  <a:lnTo>
                    <a:pt x="2" y="206"/>
                  </a:lnTo>
                  <a:lnTo>
                    <a:pt x="2" y="186"/>
                  </a:lnTo>
                  <a:lnTo>
                    <a:pt x="3" y="169"/>
                  </a:lnTo>
                  <a:lnTo>
                    <a:pt x="5" y="153"/>
                  </a:lnTo>
                  <a:lnTo>
                    <a:pt x="8" y="139"/>
                  </a:lnTo>
                  <a:lnTo>
                    <a:pt x="0" y="74"/>
                  </a:lnTo>
                  <a:lnTo>
                    <a:pt x="123" y="0"/>
                  </a:lnTo>
                  <a:lnTo>
                    <a:pt x="228" y="46"/>
                  </a:lnTo>
                  <a:lnTo>
                    <a:pt x="228" y="46"/>
                  </a:lnTo>
                  <a:lnTo>
                    <a:pt x="234" y="49"/>
                  </a:lnTo>
                  <a:lnTo>
                    <a:pt x="241" y="56"/>
                  </a:lnTo>
                  <a:lnTo>
                    <a:pt x="247" y="63"/>
                  </a:lnTo>
                  <a:lnTo>
                    <a:pt x="251" y="73"/>
                  </a:lnTo>
                  <a:lnTo>
                    <a:pt x="256" y="85"/>
                  </a:lnTo>
                  <a:lnTo>
                    <a:pt x="256" y="93"/>
                  </a:lnTo>
                  <a:lnTo>
                    <a:pt x="256" y="101"/>
                  </a:lnTo>
                  <a:lnTo>
                    <a:pt x="254" y="108"/>
                  </a:lnTo>
                  <a:lnTo>
                    <a:pt x="253" y="118"/>
                  </a:lnTo>
                  <a:lnTo>
                    <a:pt x="253" y="118"/>
                  </a:lnTo>
                  <a:lnTo>
                    <a:pt x="251" y="127"/>
                  </a:lnTo>
                  <a:lnTo>
                    <a:pt x="251" y="141"/>
                  </a:lnTo>
                  <a:lnTo>
                    <a:pt x="251" y="178"/>
                  </a:lnTo>
                  <a:lnTo>
                    <a:pt x="251" y="198"/>
                  </a:lnTo>
                  <a:lnTo>
                    <a:pt x="248" y="220"/>
                  </a:lnTo>
                  <a:lnTo>
                    <a:pt x="245" y="229"/>
                  </a:lnTo>
                  <a:lnTo>
                    <a:pt x="242" y="239"/>
                  </a:lnTo>
                  <a:lnTo>
                    <a:pt x="237" y="248"/>
                  </a:lnTo>
                  <a:lnTo>
                    <a:pt x="231" y="256"/>
                  </a:lnTo>
                  <a:lnTo>
                    <a:pt x="231" y="256"/>
                  </a:lnTo>
                  <a:lnTo>
                    <a:pt x="217" y="274"/>
                  </a:lnTo>
                  <a:lnTo>
                    <a:pt x="208" y="284"/>
                  </a:lnTo>
                  <a:lnTo>
                    <a:pt x="197" y="293"/>
                  </a:lnTo>
                  <a:lnTo>
                    <a:pt x="183" y="302"/>
                  </a:lnTo>
                  <a:lnTo>
                    <a:pt x="168" y="310"/>
                  </a:lnTo>
                  <a:lnTo>
                    <a:pt x="149" y="315"/>
                  </a:lnTo>
                  <a:lnTo>
                    <a:pt x="140" y="316"/>
                  </a:lnTo>
                  <a:lnTo>
                    <a:pt x="129" y="316"/>
                  </a:lnTo>
                  <a:close/>
                </a:path>
              </a:pathLst>
            </a:custGeom>
            <a:solidFill>
              <a:srgbClr val="3C2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582" name="Freeform 8">
              <a:extLst>
                <a:ext uri="{FF2B5EF4-FFF2-40B4-BE49-F238E27FC236}">
                  <a16:creationId xmlns:a16="http://schemas.microsoft.com/office/drawing/2014/main" id="{69518417-2FA9-4D6E-AAB3-472B813409E3}"/>
                </a:ext>
              </a:extLst>
            </p:cNvPr>
            <p:cNvSpPr>
              <a:spLocks/>
            </p:cNvSpPr>
            <p:nvPr/>
          </p:nvSpPr>
          <p:spPr bwMode="auto">
            <a:xfrm>
              <a:off x="8024767" y="1656073"/>
              <a:ext cx="275630" cy="340230"/>
            </a:xfrm>
            <a:custGeom>
              <a:avLst/>
              <a:gdLst>
                <a:gd name="T0" fmla="*/ 129 w 256"/>
                <a:gd name="T1" fmla="*/ 316 h 316"/>
                <a:gd name="T2" fmla="*/ 129 w 256"/>
                <a:gd name="T3" fmla="*/ 316 h 316"/>
                <a:gd name="T4" fmla="*/ 109 w 256"/>
                <a:gd name="T5" fmla="*/ 316 h 316"/>
                <a:gd name="T6" fmla="*/ 90 w 256"/>
                <a:gd name="T7" fmla="*/ 312 h 316"/>
                <a:gd name="T8" fmla="*/ 75 w 256"/>
                <a:gd name="T9" fmla="*/ 307 h 316"/>
                <a:gd name="T10" fmla="*/ 61 w 256"/>
                <a:gd name="T11" fmla="*/ 299 h 316"/>
                <a:gd name="T12" fmla="*/ 48 w 256"/>
                <a:gd name="T13" fmla="*/ 290 h 316"/>
                <a:gd name="T14" fmla="*/ 36 w 256"/>
                <a:gd name="T15" fmla="*/ 281 h 316"/>
                <a:gd name="T16" fmla="*/ 25 w 256"/>
                <a:gd name="T17" fmla="*/ 268 h 316"/>
                <a:gd name="T18" fmla="*/ 16 w 256"/>
                <a:gd name="T19" fmla="*/ 256 h 316"/>
                <a:gd name="T20" fmla="*/ 16 w 256"/>
                <a:gd name="T21" fmla="*/ 256 h 316"/>
                <a:gd name="T22" fmla="*/ 11 w 256"/>
                <a:gd name="T23" fmla="*/ 250 h 316"/>
                <a:gd name="T24" fmla="*/ 8 w 256"/>
                <a:gd name="T25" fmla="*/ 242 h 316"/>
                <a:gd name="T26" fmla="*/ 3 w 256"/>
                <a:gd name="T27" fmla="*/ 225 h 316"/>
                <a:gd name="T28" fmla="*/ 2 w 256"/>
                <a:gd name="T29" fmla="*/ 206 h 316"/>
                <a:gd name="T30" fmla="*/ 2 w 256"/>
                <a:gd name="T31" fmla="*/ 186 h 316"/>
                <a:gd name="T32" fmla="*/ 3 w 256"/>
                <a:gd name="T33" fmla="*/ 169 h 316"/>
                <a:gd name="T34" fmla="*/ 5 w 256"/>
                <a:gd name="T35" fmla="*/ 153 h 316"/>
                <a:gd name="T36" fmla="*/ 8 w 256"/>
                <a:gd name="T37" fmla="*/ 139 h 316"/>
                <a:gd name="T38" fmla="*/ 0 w 256"/>
                <a:gd name="T39" fmla="*/ 74 h 316"/>
                <a:gd name="T40" fmla="*/ 123 w 256"/>
                <a:gd name="T41" fmla="*/ 0 h 316"/>
                <a:gd name="T42" fmla="*/ 228 w 256"/>
                <a:gd name="T43" fmla="*/ 46 h 316"/>
                <a:gd name="T44" fmla="*/ 228 w 256"/>
                <a:gd name="T45" fmla="*/ 46 h 316"/>
                <a:gd name="T46" fmla="*/ 234 w 256"/>
                <a:gd name="T47" fmla="*/ 49 h 316"/>
                <a:gd name="T48" fmla="*/ 241 w 256"/>
                <a:gd name="T49" fmla="*/ 56 h 316"/>
                <a:gd name="T50" fmla="*/ 247 w 256"/>
                <a:gd name="T51" fmla="*/ 63 h 316"/>
                <a:gd name="T52" fmla="*/ 251 w 256"/>
                <a:gd name="T53" fmla="*/ 73 h 316"/>
                <a:gd name="T54" fmla="*/ 256 w 256"/>
                <a:gd name="T55" fmla="*/ 85 h 316"/>
                <a:gd name="T56" fmla="*/ 256 w 256"/>
                <a:gd name="T57" fmla="*/ 93 h 316"/>
                <a:gd name="T58" fmla="*/ 256 w 256"/>
                <a:gd name="T59" fmla="*/ 101 h 316"/>
                <a:gd name="T60" fmla="*/ 254 w 256"/>
                <a:gd name="T61" fmla="*/ 108 h 316"/>
                <a:gd name="T62" fmla="*/ 253 w 256"/>
                <a:gd name="T63" fmla="*/ 118 h 316"/>
                <a:gd name="T64" fmla="*/ 253 w 256"/>
                <a:gd name="T65" fmla="*/ 118 h 316"/>
                <a:gd name="T66" fmla="*/ 251 w 256"/>
                <a:gd name="T67" fmla="*/ 127 h 316"/>
                <a:gd name="T68" fmla="*/ 251 w 256"/>
                <a:gd name="T69" fmla="*/ 141 h 316"/>
                <a:gd name="T70" fmla="*/ 251 w 256"/>
                <a:gd name="T71" fmla="*/ 178 h 316"/>
                <a:gd name="T72" fmla="*/ 251 w 256"/>
                <a:gd name="T73" fmla="*/ 198 h 316"/>
                <a:gd name="T74" fmla="*/ 248 w 256"/>
                <a:gd name="T75" fmla="*/ 220 h 316"/>
                <a:gd name="T76" fmla="*/ 245 w 256"/>
                <a:gd name="T77" fmla="*/ 229 h 316"/>
                <a:gd name="T78" fmla="*/ 242 w 256"/>
                <a:gd name="T79" fmla="*/ 239 h 316"/>
                <a:gd name="T80" fmla="*/ 237 w 256"/>
                <a:gd name="T81" fmla="*/ 248 h 316"/>
                <a:gd name="T82" fmla="*/ 231 w 256"/>
                <a:gd name="T83" fmla="*/ 256 h 316"/>
                <a:gd name="T84" fmla="*/ 231 w 256"/>
                <a:gd name="T85" fmla="*/ 256 h 316"/>
                <a:gd name="T86" fmla="*/ 217 w 256"/>
                <a:gd name="T87" fmla="*/ 274 h 316"/>
                <a:gd name="T88" fmla="*/ 208 w 256"/>
                <a:gd name="T89" fmla="*/ 284 h 316"/>
                <a:gd name="T90" fmla="*/ 197 w 256"/>
                <a:gd name="T91" fmla="*/ 293 h 316"/>
                <a:gd name="T92" fmla="*/ 183 w 256"/>
                <a:gd name="T93" fmla="*/ 302 h 316"/>
                <a:gd name="T94" fmla="*/ 168 w 256"/>
                <a:gd name="T95" fmla="*/ 310 h 316"/>
                <a:gd name="T96" fmla="*/ 149 w 256"/>
                <a:gd name="T97" fmla="*/ 315 h 316"/>
                <a:gd name="T98" fmla="*/ 140 w 256"/>
                <a:gd name="T99" fmla="*/ 316 h 316"/>
                <a:gd name="T100" fmla="*/ 129 w 256"/>
                <a:gd name="T101" fmla="*/ 31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6" h="316">
                  <a:moveTo>
                    <a:pt x="129" y="316"/>
                  </a:moveTo>
                  <a:lnTo>
                    <a:pt x="129" y="316"/>
                  </a:lnTo>
                  <a:lnTo>
                    <a:pt x="109" y="316"/>
                  </a:lnTo>
                  <a:lnTo>
                    <a:pt x="90" y="312"/>
                  </a:lnTo>
                  <a:lnTo>
                    <a:pt x="75" y="307"/>
                  </a:lnTo>
                  <a:lnTo>
                    <a:pt x="61" y="299"/>
                  </a:lnTo>
                  <a:lnTo>
                    <a:pt x="48" y="290"/>
                  </a:lnTo>
                  <a:lnTo>
                    <a:pt x="36" y="281"/>
                  </a:lnTo>
                  <a:lnTo>
                    <a:pt x="25" y="268"/>
                  </a:lnTo>
                  <a:lnTo>
                    <a:pt x="16" y="256"/>
                  </a:lnTo>
                  <a:lnTo>
                    <a:pt x="16" y="256"/>
                  </a:lnTo>
                  <a:lnTo>
                    <a:pt x="11" y="250"/>
                  </a:lnTo>
                  <a:lnTo>
                    <a:pt x="8" y="242"/>
                  </a:lnTo>
                  <a:lnTo>
                    <a:pt x="3" y="225"/>
                  </a:lnTo>
                  <a:lnTo>
                    <a:pt x="2" y="206"/>
                  </a:lnTo>
                  <a:lnTo>
                    <a:pt x="2" y="186"/>
                  </a:lnTo>
                  <a:lnTo>
                    <a:pt x="3" y="169"/>
                  </a:lnTo>
                  <a:lnTo>
                    <a:pt x="5" y="153"/>
                  </a:lnTo>
                  <a:lnTo>
                    <a:pt x="8" y="139"/>
                  </a:lnTo>
                  <a:lnTo>
                    <a:pt x="0" y="74"/>
                  </a:lnTo>
                  <a:lnTo>
                    <a:pt x="123" y="0"/>
                  </a:lnTo>
                  <a:lnTo>
                    <a:pt x="228" y="46"/>
                  </a:lnTo>
                  <a:lnTo>
                    <a:pt x="228" y="46"/>
                  </a:lnTo>
                  <a:lnTo>
                    <a:pt x="234" y="49"/>
                  </a:lnTo>
                  <a:lnTo>
                    <a:pt x="241" y="56"/>
                  </a:lnTo>
                  <a:lnTo>
                    <a:pt x="247" y="63"/>
                  </a:lnTo>
                  <a:lnTo>
                    <a:pt x="251" y="73"/>
                  </a:lnTo>
                  <a:lnTo>
                    <a:pt x="256" y="85"/>
                  </a:lnTo>
                  <a:lnTo>
                    <a:pt x="256" y="93"/>
                  </a:lnTo>
                  <a:lnTo>
                    <a:pt x="256" y="101"/>
                  </a:lnTo>
                  <a:lnTo>
                    <a:pt x="254" y="108"/>
                  </a:lnTo>
                  <a:lnTo>
                    <a:pt x="253" y="118"/>
                  </a:lnTo>
                  <a:lnTo>
                    <a:pt x="253" y="118"/>
                  </a:lnTo>
                  <a:lnTo>
                    <a:pt x="251" y="127"/>
                  </a:lnTo>
                  <a:lnTo>
                    <a:pt x="251" y="141"/>
                  </a:lnTo>
                  <a:lnTo>
                    <a:pt x="251" y="178"/>
                  </a:lnTo>
                  <a:lnTo>
                    <a:pt x="251" y="198"/>
                  </a:lnTo>
                  <a:lnTo>
                    <a:pt x="248" y="220"/>
                  </a:lnTo>
                  <a:lnTo>
                    <a:pt x="245" y="229"/>
                  </a:lnTo>
                  <a:lnTo>
                    <a:pt x="242" y="239"/>
                  </a:lnTo>
                  <a:lnTo>
                    <a:pt x="237" y="248"/>
                  </a:lnTo>
                  <a:lnTo>
                    <a:pt x="231" y="256"/>
                  </a:lnTo>
                  <a:lnTo>
                    <a:pt x="231" y="256"/>
                  </a:lnTo>
                  <a:lnTo>
                    <a:pt x="217" y="274"/>
                  </a:lnTo>
                  <a:lnTo>
                    <a:pt x="208" y="284"/>
                  </a:lnTo>
                  <a:lnTo>
                    <a:pt x="197" y="293"/>
                  </a:lnTo>
                  <a:lnTo>
                    <a:pt x="183" y="302"/>
                  </a:lnTo>
                  <a:lnTo>
                    <a:pt x="168" y="310"/>
                  </a:lnTo>
                  <a:lnTo>
                    <a:pt x="149" y="315"/>
                  </a:lnTo>
                  <a:lnTo>
                    <a:pt x="140" y="316"/>
                  </a:lnTo>
                  <a:lnTo>
                    <a:pt x="129" y="3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583" name="Freeform 9">
              <a:extLst>
                <a:ext uri="{FF2B5EF4-FFF2-40B4-BE49-F238E27FC236}">
                  <a16:creationId xmlns:a16="http://schemas.microsoft.com/office/drawing/2014/main" id="{A3B5D73A-2918-4B1F-BA83-2DB67635D51A}"/>
                </a:ext>
              </a:extLst>
            </p:cNvPr>
            <p:cNvSpPr>
              <a:spLocks/>
            </p:cNvSpPr>
            <p:nvPr/>
          </p:nvSpPr>
          <p:spPr bwMode="auto">
            <a:xfrm>
              <a:off x="7931096" y="2019990"/>
              <a:ext cx="467278" cy="325157"/>
            </a:xfrm>
            <a:custGeom>
              <a:avLst/>
              <a:gdLst>
                <a:gd name="T0" fmla="*/ 326 w 434"/>
                <a:gd name="T1" fmla="*/ 0 h 302"/>
                <a:gd name="T2" fmla="*/ 283 w 434"/>
                <a:gd name="T3" fmla="*/ 0 h 302"/>
                <a:gd name="T4" fmla="*/ 283 w 434"/>
                <a:gd name="T5" fmla="*/ 0 h 302"/>
                <a:gd name="T6" fmla="*/ 281 w 434"/>
                <a:gd name="T7" fmla="*/ 5 h 302"/>
                <a:gd name="T8" fmla="*/ 276 w 434"/>
                <a:gd name="T9" fmla="*/ 11 h 302"/>
                <a:gd name="T10" fmla="*/ 270 w 434"/>
                <a:gd name="T11" fmla="*/ 14 h 302"/>
                <a:gd name="T12" fmla="*/ 261 w 434"/>
                <a:gd name="T13" fmla="*/ 17 h 302"/>
                <a:gd name="T14" fmla="*/ 252 w 434"/>
                <a:gd name="T15" fmla="*/ 20 h 302"/>
                <a:gd name="T16" fmla="*/ 241 w 434"/>
                <a:gd name="T17" fmla="*/ 22 h 302"/>
                <a:gd name="T18" fmla="*/ 217 w 434"/>
                <a:gd name="T19" fmla="*/ 23 h 302"/>
                <a:gd name="T20" fmla="*/ 194 w 434"/>
                <a:gd name="T21" fmla="*/ 22 h 302"/>
                <a:gd name="T22" fmla="*/ 183 w 434"/>
                <a:gd name="T23" fmla="*/ 20 h 302"/>
                <a:gd name="T24" fmla="*/ 173 w 434"/>
                <a:gd name="T25" fmla="*/ 17 h 302"/>
                <a:gd name="T26" fmla="*/ 165 w 434"/>
                <a:gd name="T27" fmla="*/ 14 h 302"/>
                <a:gd name="T28" fmla="*/ 159 w 434"/>
                <a:gd name="T29" fmla="*/ 11 h 302"/>
                <a:gd name="T30" fmla="*/ 154 w 434"/>
                <a:gd name="T31" fmla="*/ 5 h 302"/>
                <a:gd name="T32" fmla="*/ 151 w 434"/>
                <a:gd name="T33" fmla="*/ 0 h 302"/>
                <a:gd name="T34" fmla="*/ 109 w 434"/>
                <a:gd name="T35" fmla="*/ 0 h 302"/>
                <a:gd name="T36" fmla="*/ 109 w 434"/>
                <a:gd name="T37" fmla="*/ 0 h 302"/>
                <a:gd name="T38" fmla="*/ 98 w 434"/>
                <a:gd name="T39" fmla="*/ 0 h 302"/>
                <a:gd name="T40" fmla="*/ 87 w 434"/>
                <a:gd name="T41" fmla="*/ 2 h 302"/>
                <a:gd name="T42" fmla="*/ 76 w 434"/>
                <a:gd name="T43" fmla="*/ 5 h 302"/>
                <a:gd name="T44" fmla="*/ 67 w 434"/>
                <a:gd name="T45" fmla="*/ 8 h 302"/>
                <a:gd name="T46" fmla="*/ 58 w 434"/>
                <a:gd name="T47" fmla="*/ 12 h 302"/>
                <a:gd name="T48" fmla="*/ 49 w 434"/>
                <a:gd name="T49" fmla="*/ 19 h 302"/>
                <a:gd name="T50" fmla="*/ 41 w 434"/>
                <a:gd name="T51" fmla="*/ 25 h 302"/>
                <a:gd name="T52" fmla="*/ 33 w 434"/>
                <a:gd name="T53" fmla="*/ 31 h 302"/>
                <a:gd name="T54" fmla="*/ 25 w 434"/>
                <a:gd name="T55" fmla="*/ 39 h 302"/>
                <a:gd name="T56" fmla="*/ 19 w 434"/>
                <a:gd name="T57" fmla="*/ 47 h 302"/>
                <a:gd name="T58" fmla="*/ 13 w 434"/>
                <a:gd name="T59" fmla="*/ 56 h 302"/>
                <a:gd name="T60" fmla="*/ 8 w 434"/>
                <a:gd name="T61" fmla="*/ 65 h 302"/>
                <a:gd name="T62" fmla="*/ 5 w 434"/>
                <a:gd name="T63" fmla="*/ 76 h 302"/>
                <a:gd name="T64" fmla="*/ 2 w 434"/>
                <a:gd name="T65" fmla="*/ 85 h 302"/>
                <a:gd name="T66" fmla="*/ 0 w 434"/>
                <a:gd name="T67" fmla="*/ 96 h 302"/>
                <a:gd name="T68" fmla="*/ 0 w 434"/>
                <a:gd name="T69" fmla="*/ 107 h 302"/>
                <a:gd name="T70" fmla="*/ 0 w 434"/>
                <a:gd name="T71" fmla="*/ 302 h 302"/>
                <a:gd name="T72" fmla="*/ 0 w 434"/>
                <a:gd name="T73" fmla="*/ 302 h 302"/>
                <a:gd name="T74" fmla="*/ 69 w 434"/>
                <a:gd name="T75" fmla="*/ 302 h 302"/>
                <a:gd name="T76" fmla="*/ 217 w 434"/>
                <a:gd name="T77" fmla="*/ 302 h 302"/>
                <a:gd name="T78" fmla="*/ 368 w 434"/>
                <a:gd name="T79" fmla="*/ 302 h 302"/>
                <a:gd name="T80" fmla="*/ 434 w 434"/>
                <a:gd name="T81" fmla="*/ 301 h 302"/>
                <a:gd name="T82" fmla="*/ 434 w 434"/>
                <a:gd name="T83" fmla="*/ 107 h 302"/>
                <a:gd name="T84" fmla="*/ 434 w 434"/>
                <a:gd name="T85" fmla="*/ 107 h 302"/>
                <a:gd name="T86" fmla="*/ 434 w 434"/>
                <a:gd name="T87" fmla="*/ 96 h 302"/>
                <a:gd name="T88" fmla="*/ 433 w 434"/>
                <a:gd name="T89" fmla="*/ 85 h 302"/>
                <a:gd name="T90" fmla="*/ 430 w 434"/>
                <a:gd name="T91" fmla="*/ 74 h 302"/>
                <a:gd name="T92" fmla="*/ 427 w 434"/>
                <a:gd name="T93" fmla="*/ 65 h 302"/>
                <a:gd name="T94" fmla="*/ 422 w 434"/>
                <a:gd name="T95" fmla="*/ 56 h 302"/>
                <a:gd name="T96" fmla="*/ 416 w 434"/>
                <a:gd name="T97" fmla="*/ 47 h 302"/>
                <a:gd name="T98" fmla="*/ 410 w 434"/>
                <a:gd name="T99" fmla="*/ 39 h 302"/>
                <a:gd name="T100" fmla="*/ 403 w 434"/>
                <a:gd name="T101" fmla="*/ 31 h 302"/>
                <a:gd name="T102" fmla="*/ 396 w 434"/>
                <a:gd name="T103" fmla="*/ 25 h 302"/>
                <a:gd name="T104" fmla="*/ 386 w 434"/>
                <a:gd name="T105" fmla="*/ 19 h 302"/>
                <a:gd name="T106" fmla="*/ 379 w 434"/>
                <a:gd name="T107" fmla="*/ 12 h 302"/>
                <a:gd name="T108" fmla="*/ 369 w 434"/>
                <a:gd name="T109" fmla="*/ 8 h 302"/>
                <a:gd name="T110" fmla="*/ 359 w 434"/>
                <a:gd name="T111" fmla="*/ 5 h 302"/>
                <a:gd name="T112" fmla="*/ 348 w 434"/>
                <a:gd name="T113" fmla="*/ 2 h 302"/>
                <a:gd name="T114" fmla="*/ 338 w 434"/>
                <a:gd name="T115" fmla="*/ 0 h 302"/>
                <a:gd name="T116" fmla="*/ 326 w 434"/>
                <a:gd name="T117"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4" h="302">
                  <a:moveTo>
                    <a:pt x="326" y="0"/>
                  </a:moveTo>
                  <a:lnTo>
                    <a:pt x="283" y="0"/>
                  </a:lnTo>
                  <a:lnTo>
                    <a:pt x="283" y="0"/>
                  </a:lnTo>
                  <a:lnTo>
                    <a:pt x="281" y="5"/>
                  </a:lnTo>
                  <a:lnTo>
                    <a:pt x="276" y="11"/>
                  </a:lnTo>
                  <a:lnTo>
                    <a:pt x="270" y="14"/>
                  </a:lnTo>
                  <a:lnTo>
                    <a:pt x="261" y="17"/>
                  </a:lnTo>
                  <a:lnTo>
                    <a:pt x="252" y="20"/>
                  </a:lnTo>
                  <a:lnTo>
                    <a:pt x="241" y="22"/>
                  </a:lnTo>
                  <a:lnTo>
                    <a:pt x="217" y="23"/>
                  </a:lnTo>
                  <a:lnTo>
                    <a:pt x="194" y="22"/>
                  </a:lnTo>
                  <a:lnTo>
                    <a:pt x="183" y="20"/>
                  </a:lnTo>
                  <a:lnTo>
                    <a:pt x="173" y="17"/>
                  </a:lnTo>
                  <a:lnTo>
                    <a:pt x="165" y="14"/>
                  </a:lnTo>
                  <a:lnTo>
                    <a:pt x="159" y="11"/>
                  </a:lnTo>
                  <a:lnTo>
                    <a:pt x="154" y="5"/>
                  </a:lnTo>
                  <a:lnTo>
                    <a:pt x="151" y="0"/>
                  </a:lnTo>
                  <a:lnTo>
                    <a:pt x="109" y="0"/>
                  </a:lnTo>
                  <a:lnTo>
                    <a:pt x="109" y="0"/>
                  </a:lnTo>
                  <a:lnTo>
                    <a:pt x="98" y="0"/>
                  </a:lnTo>
                  <a:lnTo>
                    <a:pt x="87" y="2"/>
                  </a:lnTo>
                  <a:lnTo>
                    <a:pt x="76" y="5"/>
                  </a:lnTo>
                  <a:lnTo>
                    <a:pt x="67" y="8"/>
                  </a:lnTo>
                  <a:lnTo>
                    <a:pt x="58" y="12"/>
                  </a:lnTo>
                  <a:lnTo>
                    <a:pt x="49" y="19"/>
                  </a:lnTo>
                  <a:lnTo>
                    <a:pt x="41" y="25"/>
                  </a:lnTo>
                  <a:lnTo>
                    <a:pt x="33" y="31"/>
                  </a:lnTo>
                  <a:lnTo>
                    <a:pt x="25" y="39"/>
                  </a:lnTo>
                  <a:lnTo>
                    <a:pt x="19" y="47"/>
                  </a:lnTo>
                  <a:lnTo>
                    <a:pt x="13" y="56"/>
                  </a:lnTo>
                  <a:lnTo>
                    <a:pt x="8" y="65"/>
                  </a:lnTo>
                  <a:lnTo>
                    <a:pt x="5" y="76"/>
                  </a:lnTo>
                  <a:lnTo>
                    <a:pt x="2" y="85"/>
                  </a:lnTo>
                  <a:lnTo>
                    <a:pt x="0" y="96"/>
                  </a:lnTo>
                  <a:lnTo>
                    <a:pt x="0" y="107"/>
                  </a:lnTo>
                  <a:lnTo>
                    <a:pt x="0" y="302"/>
                  </a:lnTo>
                  <a:lnTo>
                    <a:pt x="0" y="302"/>
                  </a:lnTo>
                  <a:lnTo>
                    <a:pt x="69" y="302"/>
                  </a:lnTo>
                  <a:lnTo>
                    <a:pt x="217" y="302"/>
                  </a:lnTo>
                  <a:lnTo>
                    <a:pt x="368" y="302"/>
                  </a:lnTo>
                  <a:lnTo>
                    <a:pt x="434" y="301"/>
                  </a:lnTo>
                  <a:lnTo>
                    <a:pt x="434" y="107"/>
                  </a:lnTo>
                  <a:lnTo>
                    <a:pt x="434" y="107"/>
                  </a:lnTo>
                  <a:lnTo>
                    <a:pt x="434" y="96"/>
                  </a:lnTo>
                  <a:lnTo>
                    <a:pt x="433" y="85"/>
                  </a:lnTo>
                  <a:lnTo>
                    <a:pt x="430" y="74"/>
                  </a:lnTo>
                  <a:lnTo>
                    <a:pt x="427" y="65"/>
                  </a:lnTo>
                  <a:lnTo>
                    <a:pt x="422" y="56"/>
                  </a:lnTo>
                  <a:lnTo>
                    <a:pt x="416" y="47"/>
                  </a:lnTo>
                  <a:lnTo>
                    <a:pt x="410" y="39"/>
                  </a:lnTo>
                  <a:lnTo>
                    <a:pt x="403" y="31"/>
                  </a:lnTo>
                  <a:lnTo>
                    <a:pt x="396" y="25"/>
                  </a:lnTo>
                  <a:lnTo>
                    <a:pt x="386" y="19"/>
                  </a:lnTo>
                  <a:lnTo>
                    <a:pt x="379" y="12"/>
                  </a:lnTo>
                  <a:lnTo>
                    <a:pt x="369" y="8"/>
                  </a:lnTo>
                  <a:lnTo>
                    <a:pt x="359" y="5"/>
                  </a:lnTo>
                  <a:lnTo>
                    <a:pt x="348" y="2"/>
                  </a:lnTo>
                  <a:lnTo>
                    <a:pt x="338" y="0"/>
                  </a:lnTo>
                  <a:lnTo>
                    <a:pt x="326" y="0"/>
                  </a:lnTo>
                  <a:close/>
                </a:path>
              </a:pathLst>
            </a:custGeom>
            <a:solidFill>
              <a:srgbClr val="0B1F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584" name="Freeform 10">
              <a:extLst>
                <a:ext uri="{FF2B5EF4-FFF2-40B4-BE49-F238E27FC236}">
                  <a16:creationId xmlns:a16="http://schemas.microsoft.com/office/drawing/2014/main" id="{BD82C9D6-E1BF-4FC0-94CD-600D9AD100E3}"/>
                </a:ext>
              </a:extLst>
            </p:cNvPr>
            <p:cNvSpPr>
              <a:spLocks/>
            </p:cNvSpPr>
            <p:nvPr/>
          </p:nvSpPr>
          <p:spPr bwMode="auto">
            <a:xfrm>
              <a:off x="7931096" y="2019990"/>
              <a:ext cx="467278" cy="325157"/>
            </a:xfrm>
            <a:custGeom>
              <a:avLst/>
              <a:gdLst>
                <a:gd name="T0" fmla="*/ 326 w 434"/>
                <a:gd name="T1" fmla="*/ 0 h 302"/>
                <a:gd name="T2" fmla="*/ 283 w 434"/>
                <a:gd name="T3" fmla="*/ 0 h 302"/>
                <a:gd name="T4" fmla="*/ 283 w 434"/>
                <a:gd name="T5" fmla="*/ 0 h 302"/>
                <a:gd name="T6" fmla="*/ 281 w 434"/>
                <a:gd name="T7" fmla="*/ 5 h 302"/>
                <a:gd name="T8" fmla="*/ 276 w 434"/>
                <a:gd name="T9" fmla="*/ 11 h 302"/>
                <a:gd name="T10" fmla="*/ 270 w 434"/>
                <a:gd name="T11" fmla="*/ 14 h 302"/>
                <a:gd name="T12" fmla="*/ 261 w 434"/>
                <a:gd name="T13" fmla="*/ 17 h 302"/>
                <a:gd name="T14" fmla="*/ 252 w 434"/>
                <a:gd name="T15" fmla="*/ 20 h 302"/>
                <a:gd name="T16" fmla="*/ 241 w 434"/>
                <a:gd name="T17" fmla="*/ 22 h 302"/>
                <a:gd name="T18" fmla="*/ 217 w 434"/>
                <a:gd name="T19" fmla="*/ 23 h 302"/>
                <a:gd name="T20" fmla="*/ 194 w 434"/>
                <a:gd name="T21" fmla="*/ 22 h 302"/>
                <a:gd name="T22" fmla="*/ 183 w 434"/>
                <a:gd name="T23" fmla="*/ 20 h 302"/>
                <a:gd name="T24" fmla="*/ 173 w 434"/>
                <a:gd name="T25" fmla="*/ 17 h 302"/>
                <a:gd name="T26" fmla="*/ 165 w 434"/>
                <a:gd name="T27" fmla="*/ 14 h 302"/>
                <a:gd name="T28" fmla="*/ 159 w 434"/>
                <a:gd name="T29" fmla="*/ 11 h 302"/>
                <a:gd name="T30" fmla="*/ 154 w 434"/>
                <a:gd name="T31" fmla="*/ 5 h 302"/>
                <a:gd name="T32" fmla="*/ 151 w 434"/>
                <a:gd name="T33" fmla="*/ 0 h 302"/>
                <a:gd name="T34" fmla="*/ 109 w 434"/>
                <a:gd name="T35" fmla="*/ 0 h 302"/>
                <a:gd name="T36" fmla="*/ 109 w 434"/>
                <a:gd name="T37" fmla="*/ 0 h 302"/>
                <a:gd name="T38" fmla="*/ 98 w 434"/>
                <a:gd name="T39" fmla="*/ 0 h 302"/>
                <a:gd name="T40" fmla="*/ 87 w 434"/>
                <a:gd name="T41" fmla="*/ 2 h 302"/>
                <a:gd name="T42" fmla="*/ 76 w 434"/>
                <a:gd name="T43" fmla="*/ 5 h 302"/>
                <a:gd name="T44" fmla="*/ 67 w 434"/>
                <a:gd name="T45" fmla="*/ 8 h 302"/>
                <a:gd name="T46" fmla="*/ 58 w 434"/>
                <a:gd name="T47" fmla="*/ 12 h 302"/>
                <a:gd name="T48" fmla="*/ 49 w 434"/>
                <a:gd name="T49" fmla="*/ 19 h 302"/>
                <a:gd name="T50" fmla="*/ 41 w 434"/>
                <a:gd name="T51" fmla="*/ 25 h 302"/>
                <a:gd name="T52" fmla="*/ 33 w 434"/>
                <a:gd name="T53" fmla="*/ 31 h 302"/>
                <a:gd name="T54" fmla="*/ 25 w 434"/>
                <a:gd name="T55" fmla="*/ 39 h 302"/>
                <a:gd name="T56" fmla="*/ 19 w 434"/>
                <a:gd name="T57" fmla="*/ 47 h 302"/>
                <a:gd name="T58" fmla="*/ 13 w 434"/>
                <a:gd name="T59" fmla="*/ 56 h 302"/>
                <a:gd name="T60" fmla="*/ 8 w 434"/>
                <a:gd name="T61" fmla="*/ 65 h 302"/>
                <a:gd name="T62" fmla="*/ 5 w 434"/>
                <a:gd name="T63" fmla="*/ 76 h 302"/>
                <a:gd name="T64" fmla="*/ 2 w 434"/>
                <a:gd name="T65" fmla="*/ 85 h 302"/>
                <a:gd name="T66" fmla="*/ 0 w 434"/>
                <a:gd name="T67" fmla="*/ 96 h 302"/>
                <a:gd name="T68" fmla="*/ 0 w 434"/>
                <a:gd name="T69" fmla="*/ 107 h 302"/>
                <a:gd name="T70" fmla="*/ 0 w 434"/>
                <a:gd name="T71" fmla="*/ 302 h 302"/>
                <a:gd name="T72" fmla="*/ 0 w 434"/>
                <a:gd name="T73" fmla="*/ 302 h 302"/>
                <a:gd name="T74" fmla="*/ 69 w 434"/>
                <a:gd name="T75" fmla="*/ 302 h 302"/>
                <a:gd name="T76" fmla="*/ 217 w 434"/>
                <a:gd name="T77" fmla="*/ 302 h 302"/>
                <a:gd name="T78" fmla="*/ 368 w 434"/>
                <a:gd name="T79" fmla="*/ 302 h 302"/>
                <a:gd name="T80" fmla="*/ 434 w 434"/>
                <a:gd name="T81" fmla="*/ 301 h 302"/>
                <a:gd name="T82" fmla="*/ 434 w 434"/>
                <a:gd name="T83" fmla="*/ 107 h 302"/>
                <a:gd name="T84" fmla="*/ 434 w 434"/>
                <a:gd name="T85" fmla="*/ 107 h 302"/>
                <a:gd name="T86" fmla="*/ 434 w 434"/>
                <a:gd name="T87" fmla="*/ 96 h 302"/>
                <a:gd name="T88" fmla="*/ 433 w 434"/>
                <a:gd name="T89" fmla="*/ 85 h 302"/>
                <a:gd name="T90" fmla="*/ 430 w 434"/>
                <a:gd name="T91" fmla="*/ 74 h 302"/>
                <a:gd name="T92" fmla="*/ 427 w 434"/>
                <a:gd name="T93" fmla="*/ 65 h 302"/>
                <a:gd name="T94" fmla="*/ 422 w 434"/>
                <a:gd name="T95" fmla="*/ 56 h 302"/>
                <a:gd name="T96" fmla="*/ 416 w 434"/>
                <a:gd name="T97" fmla="*/ 47 h 302"/>
                <a:gd name="T98" fmla="*/ 410 w 434"/>
                <a:gd name="T99" fmla="*/ 39 h 302"/>
                <a:gd name="T100" fmla="*/ 403 w 434"/>
                <a:gd name="T101" fmla="*/ 31 h 302"/>
                <a:gd name="T102" fmla="*/ 396 w 434"/>
                <a:gd name="T103" fmla="*/ 25 h 302"/>
                <a:gd name="T104" fmla="*/ 386 w 434"/>
                <a:gd name="T105" fmla="*/ 19 h 302"/>
                <a:gd name="T106" fmla="*/ 379 w 434"/>
                <a:gd name="T107" fmla="*/ 12 h 302"/>
                <a:gd name="T108" fmla="*/ 369 w 434"/>
                <a:gd name="T109" fmla="*/ 8 h 302"/>
                <a:gd name="T110" fmla="*/ 359 w 434"/>
                <a:gd name="T111" fmla="*/ 5 h 302"/>
                <a:gd name="T112" fmla="*/ 348 w 434"/>
                <a:gd name="T113" fmla="*/ 2 h 302"/>
                <a:gd name="T114" fmla="*/ 338 w 434"/>
                <a:gd name="T115" fmla="*/ 0 h 302"/>
                <a:gd name="T116" fmla="*/ 326 w 434"/>
                <a:gd name="T117"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4" h="302">
                  <a:moveTo>
                    <a:pt x="326" y="0"/>
                  </a:moveTo>
                  <a:lnTo>
                    <a:pt x="283" y="0"/>
                  </a:lnTo>
                  <a:lnTo>
                    <a:pt x="283" y="0"/>
                  </a:lnTo>
                  <a:lnTo>
                    <a:pt x="281" y="5"/>
                  </a:lnTo>
                  <a:lnTo>
                    <a:pt x="276" y="11"/>
                  </a:lnTo>
                  <a:lnTo>
                    <a:pt x="270" y="14"/>
                  </a:lnTo>
                  <a:lnTo>
                    <a:pt x="261" y="17"/>
                  </a:lnTo>
                  <a:lnTo>
                    <a:pt x="252" y="20"/>
                  </a:lnTo>
                  <a:lnTo>
                    <a:pt x="241" y="22"/>
                  </a:lnTo>
                  <a:lnTo>
                    <a:pt x="217" y="23"/>
                  </a:lnTo>
                  <a:lnTo>
                    <a:pt x="194" y="22"/>
                  </a:lnTo>
                  <a:lnTo>
                    <a:pt x="183" y="20"/>
                  </a:lnTo>
                  <a:lnTo>
                    <a:pt x="173" y="17"/>
                  </a:lnTo>
                  <a:lnTo>
                    <a:pt x="165" y="14"/>
                  </a:lnTo>
                  <a:lnTo>
                    <a:pt x="159" y="11"/>
                  </a:lnTo>
                  <a:lnTo>
                    <a:pt x="154" y="5"/>
                  </a:lnTo>
                  <a:lnTo>
                    <a:pt x="151" y="0"/>
                  </a:lnTo>
                  <a:lnTo>
                    <a:pt x="109" y="0"/>
                  </a:lnTo>
                  <a:lnTo>
                    <a:pt x="109" y="0"/>
                  </a:lnTo>
                  <a:lnTo>
                    <a:pt x="98" y="0"/>
                  </a:lnTo>
                  <a:lnTo>
                    <a:pt x="87" y="2"/>
                  </a:lnTo>
                  <a:lnTo>
                    <a:pt x="76" y="5"/>
                  </a:lnTo>
                  <a:lnTo>
                    <a:pt x="67" y="8"/>
                  </a:lnTo>
                  <a:lnTo>
                    <a:pt x="58" y="12"/>
                  </a:lnTo>
                  <a:lnTo>
                    <a:pt x="49" y="19"/>
                  </a:lnTo>
                  <a:lnTo>
                    <a:pt x="41" y="25"/>
                  </a:lnTo>
                  <a:lnTo>
                    <a:pt x="33" y="31"/>
                  </a:lnTo>
                  <a:lnTo>
                    <a:pt x="25" y="39"/>
                  </a:lnTo>
                  <a:lnTo>
                    <a:pt x="19" y="47"/>
                  </a:lnTo>
                  <a:lnTo>
                    <a:pt x="13" y="56"/>
                  </a:lnTo>
                  <a:lnTo>
                    <a:pt x="8" y="65"/>
                  </a:lnTo>
                  <a:lnTo>
                    <a:pt x="5" y="76"/>
                  </a:lnTo>
                  <a:lnTo>
                    <a:pt x="2" y="85"/>
                  </a:lnTo>
                  <a:lnTo>
                    <a:pt x="0" y="96"/>
                  </a:lnTo>
                  <a:lnTo>
                    <a:pt x="0" y="107"/>
                  </a:lnTo>
                  <a:lnTo>
                    <a:pt x="0" y="302"/>
                  </a:lnTo>
                  <a:lnTo>
                    <a:pt x="0" y="302"/>
                  </a:lnTo>
                  <a:lnTo>
                    <a:pt x="69" y="302"/>
                  </a:lnTo>
                  <a:lnTo>
                    <a:pt x="217" y="302"/>
                  </a:lnTo>
                  <a:lnTo>
                    <a:pt x="368" y="302"/>
                  </a:lnTo>
                  <a:lnTo>
                    <a:pt x="434" y="301"/>
                  </a:lnTo>
                  <a:lnTo>
                    <a:pt x="434" y="107"/>
                  </a:lnTo>
                  <a:lnTo>
                    <a:pt x="434" y="107"/>
                  </a:lnTo>
                  <a:lnTo>
                    <a:pt x="434" y="96"/>
                  </a:lnTo>
                  <a:lnTo>
                    <a:pt x="433" y="85"/>
                  </a:lnTo>
                  <a:lnTo>
                    <a:pt x="430" y="74"/>
                  </a:lnTo>
                  <a:lnTo>
                    <a:pt x="427" y="65"/>
                  </a:lnTo>
                  <a:lnTo>
                    <a:pt x="422" y="56"/>
                  </a:lnTo>
                  <a:lnTo>
                    <a:pt x="416" y="47"/>
                  </a:lnTo>
                  <a:lnTo>
                    <a:pt x="410" y="39"/>
                  </a:lnTo>
                  <a:lnTo>
                    <a:pt x="403" y="31"/>
                  </a:lnTo>
                  <a:lnTo>
                    <a:pt x="396" y="25"/>
                  </a:lnTo>
                  <a:lnTo>
                    <a:pt x="386" y="19"/>
                  </a:lnTo>
                  <a:lnTo>
                    <a:pt x="379" y="12"/>
                  </a:lnTo>
                  <a:lnTo>
                    <a:pt x="369" y="8"/>
                  </a:lnTo>
                  <a:lnTo>
                    <a:pt x="359" y="5"/>
                  </a:lnTo>
                  <a:lnTo>
                    <a:pt x="348" y="2"/>
                  </a:lnTo>
                  <a:lnTo>
                    <a:pt x="338" y="0"/>
                  </a:lnTo>
                  <a:lnTo>
                    <a:pt x="3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585" name="Freeform 13">
              <a:extLst>
                <a:ext uri="{FF2B5EF4-FFF2-40B4-BE49-F238E27FC236}">
                  <a16:creationId xmlns:a16="http://schemas.microsoft.com/office/drawing/2014/main" id="{202F4088-F1C0-4F26-87F5-E688206FEAD6}"/>
                </a:ext>
              </a:extLst>
            </p:cNvPr>
            <p:cNvSpPr>
              <a:spLocks/>
            </p:cNvSpPr>
            <p:nvPr/>
          </p:nvSpPr>
          <p:spPr bwMode="auto">
            <a:xfrm>
              <a:off x="8287477" y="2301003"/>
              <a:ext cx="30147" cy="44143"/>
            </a:xfrm>
            <a:custGeom>
              <a:avLst/>
              <a:gdLst>
                <a:gd name="T0" fmla="*/ 0 w 28"/>
                <a:gd name="T1" fmla="*/ 0 h 41"/>
                <a:gd name="T2" fmla="*/ 0 w 28"/>
                <a:gd name="T3" fmla="*/ 41 h 41"/>
                <a:gd name="T4" fmla="*/ 0 w 28"/>
                <a:gd name="T5" fmla="*/ 41 h 41"/>
                <a:gd name="T6" fmla="*/ 28 w 28"/>
                <a:gd name="T7" fmla="*/ 41 h 41"/>
                <a:gd name="T8" fmla="*/ 28 w 28"/>
                <a:gd name="T9" fmla="*/ 40 h 41"/>
                <a:gd name="T10" fmla="*/ 28 w 28"/>
                <a:gd name="T11" fmla="*/ 40 h 41"/>
                <a:gd name="T12" fmla="*/ 9 w 28"/>
                <a:gd name="T13" fmla="*/ 17 h 41"/>
                <a:gd name="T14" fmla="*/ 9 w 28"/>
                <a:gd name="T15" fmla="*/ 17 h 41"/>
                <a:gd name="T16" fmla="*/ 3 w 28"/>
                <a:gd name="T17" fmla="*/ 9 h 41"/>
                <a:gd name="T18" fmla="*/ 0 w 28"/>
                <a:gd name="T1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1">
                  <a:moveTo>
                    <a:pt x="0" y="0"/>
                  </a:moveTo>
                  <a:lnTo>
                    <a:pt x="0" y="41"/>
                  </a:lnTo>
                  <a:lnTo>
                    <a:pt x="0" y="41"/>
                  </a:lnTo>
                  <a:lnTo>
                    <a:pt x="28" y="41"/>
                  </a:lnTo>
                  <a:lnTo>
                    <a:pt x="28" y="40"/>
                  </a:lnTo>
                  <a:lnTo>
                    <a:pt x="28" y="40"/>
                  </a:lnTo>
                  <a:lnTo>
                    <a:pt x="9" y="17"/>
                  </a:lnTo>
                  <a:lnTo>
                    <a:pt x="9" y="17"/>
                  </a:lnTo>
                  <a:lnTo>
                    <a:pt x="3" y="9"/>
                  </a:lnTo>
                  <a:lnTo>
                    <a:pt x="0" y="0"/>
                  </a:lnTo>
                  <a:close/>
                </a:path>
              </a:pathLst>
            </a:custGeom>
            <a:solidFill>
              <a:srgbClr val="262B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586" name="Freeform 14">
              <a:extLst>
                <a:ext uri="{FF2B5EF4-FFF2-40B4-BE49-F238E27FC236}">
                  <a16:creationId xmlns:a16="http://schemas.microsoft.com/office/drawing/2014/main" id="{E16FA84B-FBC7-4116-9137-0C339C5D78DD}"/>
                </a:ext>
              </a:extLst>
            </p:cNvPr>
            <p:cNvSpPr>
              <a:spLocks/>
            </p:cNvSpPr>
            <p:nvPr/>
          </p:nvSpPr>
          <p:spPr bwMode="auto">
            <a:xfrm>
              <a:off x="8287477" y="2301003"/>
              <a:ext cx="30147" cy="44143"/>
            </a:xfrm>
            <a:custGeom>
              <a:avLst/>
              <a:gdLst>
                <a:gd name="T0" fmla="*/ 0 w 28"/>
                <a:gd name="T1" fmla="*/ 0 h 41"/>
                <a:gd name="T2" fmla="*/ 0 w 28"/>
                <a:gd name="T3" fmla="*/ 41 h 41"/>
                <a:gd name="T4" fmla="*/ 0 w 28"/>
                <a:gd name="T5" fmla="*/ 41 h 41"/>
                <a:gd name="T6" fmla="*/ 28 w 28"/>
                <a:gd name="T7" fmla="*/ 41 h 41"/>
                <a:gd name="T8" fmla="*/ 28 w 28"/>
                <a:gd name="T9" fmla="*/ 40 h 41"/>
                <a:gd name="T10" fmla="*/ 28 w 28"/>
                <a:gd name="T11" fmla="*/ 40 h 41"/>
                <a:gd name="T12" fmla="*/ 9 w 28"/>
                <a:gd name="T13" fmla="*/ 17 h 41"/>
                <a:gd name="T14" fmla="*/ 9 w 28"/>
                <a:gd name="T15" fmla="*/ 17 h 41"/>
                <a:gd name="T16" fmla="*/ 3 w 28"/>
                <a:gd name="T17" fmla="*/ 9 h 41"/>
                <a:gd name="T18" fmla="*/ 0 w 28"/>
                <a:gd name="T1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1">
                  <a:moveTo>
                    <a:pt x="0" y="0"/>
                  </a:moveTo>
                  <a:lnTo>
                    <a:pt x="0" y="41"/>
                  </a:lnTo>
                  <a:lnTo>
                    <a:pt x="0" y="41"/>
                  </a:lnTo>
                  <a:lnTo>
                    <a:pt x="28" y="41"/>
                  </a:lnTo>
                  <a:lnTo>
                    <a:pt x="28" y="40"/>
                  </a:lnTo>
                  <a:lnTo>
                    <a:pt x="28" y="40"/>
                  </a:lnTo>
                  <a:lnTo>
                    <a:pt x="9" y="17"/>
                  </a:lnTo>
                  <a:lnTo>
                    <a:pt x="9" y="17"/>
                  </a:lnTo>
                  <a:lnTo>
                    <a:pt x="3" y="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587" name="Freeform 17">
              <a:extLst>
                <a:ext uri="{FF2B5EF4-FFF2-40B4-BE49-F238E27FC236}">
                  <a16:creationId xmlns:a16="http://schemas.microsoft.com/office/drawing/2014/main" id="{FD92E5AE-97A2-4565-8DBF-DCD79DDEA338}"/>
                </a:ext>
              </a:extLst>
            </p:cNvPr>
            <p:cNvSpPr>
              <a:spLocks/>
            </p:cNvSpPr>
            <p:nvPr/>
          </p:nvSpPr>
          <p:spPr bwMode="auto">
            <a:xfrm>
              <a:off x="8005387" y="2098588"/>
              <a:ext cx="33377" cy="246559"/>
            </a:xfrm>
            <a:custGeom>
              <a:avLst/>
              <a:gdLst>
                <a:gd name="T0" fmla="*/ 29 w 31"/>
                <a:gd name="T1" fmla="*/ 0 h 229"/>
                <a:gd name="T2" fmla="*/ 29 w 31"/>
                <a:gd name="T3" fmla="*/ 0 h 229"/>
                <a:gd name="T4" fmla="*/ 24 w 31"/>
                <a:gd name="T5" fmla="*/ 5 h 229"/>
                <a:gd name="T6" fmla="*/ 15 w 31"/>
                <a:gd name="T7" fmla="*/ 19 h 229"/>
                <a:gd name="T8" fmla="*/ 9 w 31"/>
                <a:gd name="T9" fmla="*/ 26 h 229"/>
                <a:gd name="T10" fmla="*/ 4 w 31"/>
                <a:gd name="T11" fmla="*/ 37 h 229"/>
                <a:gd name="T12" fmla="*/ 1 w 31"/>
                <a:gd name="T13" fmla="*/ 48 h 229"/>
                <a:gd name="T14" fmla="*/ 0 w 31"/>
                <a:gd name="T15" fmla="*/ 60 h 229"/>
                <a:gd name="T16" fmla="*/ 0 w 31"/>
                <a:gd name="T17" fmla="*/ 229 h 229"/>
                <a:gd name="T18" fmla="*/ 0 w 31"/>
                <a:gd name="T19" fmla="*/ 229 h 229"/>
                <a:gd name="T20" fmla="*/ 31 w 31"/>
                <a:gd name="T21" fmla="*/ 229 h 229"/>
                <a:gd name="T22" fmla="*/ 31 w 31"/>
                <a:gd name="T23" fmla="*/ 152 h 229"/>
                <a:gd name="T24" fmla="*/ 31 w 31"/>
                <a:gd name="T25" fmla="*/ 152 h 229"/>
                <a:gd name="T26" fmla="*/ 26 w 31"/>
                <a:gd name="T27" fmla="*/ 144 h 229"/>
                <a:gd name="T28" fmla="*/ 23 w 31"/>
                <a:gd name="T29" fmla="*/ 135 h 229"/>
                <a:gd name="T30" fmla="*/ 20 w 31"/>
                <a:gd name="T31" fmla="*/ 124 h 229"/>
                <a:gd name="T32" fmla="*/ 18 w 31"/>
                <a:gd name="T33" fmla="*/ 113 h 229"/>
                <a:gd name="T34" fmla="*/ 18 w 31"/>
                <a:gd name="T35" fmla="*/ 95 h 229"/>
                <a:gd name="T36" fmla="*/ 18 w 31"/>
                <a:gd name="T37" fmla="*/ 88 h 229"/>
                <a:gd name="T38" fmla="*/ 29 w 31"/>
                <a:gd name="T39"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229">
                  <a:moveTo>
                    <a:pt x="29" y="0"/>
                  </a:moveTo>
                  <a:lnTo>
                    <a:pt x="29" y="0"/>
                  </a:lnTo>
                  <a:lnTo>
                    <a:pt x="24" y="5"/>
                  </a:lnTo>
                  <a:lnTo>
                    <a:pt x="15" y="19"/>
                  </a:lnTo>
                  <a:lnTo>
                    <a:pt x="9" y="26"/>
                  </a:lnTo>
                  <a:lnTo>
                    <a:pt x="4" y="37"/>
                  </a:lnTo>
                  <a:lnTo>
                    <a:pt x="1" y="48"/>
                  </a:lnTo>
                  <a:lnTo>
                    <a:pt x="0" y="60"/>
                  </a:lnTo>
                  <a:lnTo>
                    <a:pt x="0" y="229"/>
                  </a:lnTo>
                  <a:lnTo>
                    <a:pt x="0" y="229"/>
                  </a:lnTo>
                  <a:lnTo>
                    <a:pt x="31" y="229"/>
                  </a:lnTo>
                  <a:lnTo>
                    <a:pt x="31" y="152"/>
                  </a:lnTo>
                  <a:lnTo>
                    <a:pt x="31" y="152"/>
                  </a:lnTo>
                  <a:lnTo>
                    <a:pt x="26" y="144"/>
                  </a:lnTo>
                  <a:lnTo>
                    <a:pt x="23" y="135"/>
                  </a:lnTo>
                  <a:lnTo>
                    <a:pt x="20" y="124"/>
                  </a:lnTo>
                  <a:lnTo>
                    <a:pt x="18" y="113"/>
                  </a:lnTo>
                  <a:lnTo>
                    <a:pt x="18" y="95"/>
                  </a:lnTo>
                  <a:lnTo>
                    <a:pt x="18" y="88"/>
                  </a:lnTo>
                  <a:lnTo>
                    <a:pt x="29" y="0"/>
                  </a:lnTo>
                  <a:close/>
                </a:path>
              </a:pathLst>
            </a:custGeom>
            <a:solidFill>
              <a:srgbClr val="262B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588" name="Freeform 18">
              <a:extLst>
                <a:ext uri="{FF2B5EF4-FFF2-40B4-BE49-F238E27FC236}">
                  <a16:creationId xmlns:a16="http://schemas.microsoft.com/office/drawing/2014/main" id="{3096D353-E6E7-4F9F-8116-191F1563A026}"/>
                </a:ext>
              </a:extLst>
            </p:cNvPr>
            <p:cNvSpPr>
              <a:spLocks/>
            </p:cNvSpPr>
            <p:nvPr/>
          </p:nvSpPr>
          <p:spPr bwMode="auto">
            <a:xfrm>
              <a:off x="8005387" y="2098588"/>
              <a:ext cx="33377" cy="246559"/>
            </a:xfrm>
            <a:custGeom>
              <a:avLst/>
              <a:gdLst>
                <a:gd name="T0" fmla="*/ 29 w 31"/>
                <a:gd name="T1" fmla="*/ 0 h 229"/>
                <a:gd name="T2" fmla="*/ 29 w 31"/>
                <a:gd name="T3" fmla="*/ 0 h 229"/>
                <a:gd name="T4" fmla="*/ 24 w 31"/>
                <a:gd name="T5" fmla="*/ 5 h 229"/>
                <a:gd name="T6" fmla="*/ 15 w 31"/>
                <a:gd name="T7" fmla="*/ 19 h 229"/>
                <a:gd name="T8" fmla="*/ 9 w 31"/>
                <a:gd name="T9" fmla="*/ 26 h 229"/>
                <a:gd name="T10" fmla="*/ 4 w 31"/>
                <a:gd name="T11" fmla="*/ 37 h 229"/>
                <a:gd name="T12" fmla="*/ 1 w 31"/>
                <a:gd name="T13" fmla="*/ 48 h 229"/>
                <a:gd name="T14" fmla="*/ 0 w 31"/>
                <a:gd name="T15" fmla="*/ 60 h 229"/>
                <a:gd name="T16" fmla="*/ 0 w 31"/>
                <a:gd name="T17" fmla="*/ 229 h 229"/>
                <a:gd name="T18" fmla="*/ 0 w 31"/>
                <a:gd name="T19" fmla="*/ 229 h 229"/>
                <a:gd name="T20" fmla="*/ 31 w 31"/>
                <a:gd name="T21" fmla="*/ 229 h 229"/>
                <a:gd name="T22" fmla="*/ 31 w 31"/>
                <a:gd name="T23" fmla="*/ 152 h 229"/>
                <a:gd name="T24" fmla="*/ 31 w 31"/>
                <a:gd name="T25" fmla="*/ 152 h 229"/>
                <a:gd name="T26" fmla="*/ 26 w 31"/>
                <a:gd name="T27" fmla="*/ 144 h 229"/>
                <a:gd name="T28" fmla="*/ 23 w 31"/>
                <a:gd name="T29" fmla="*/ 135 h 229"/>
                <a:gd name="T30" fmla="*/ 20 w 31"/>
                <a:gd name="T31" fmla="*/ 124 h 229"/>
                <a:gd name="T32" fmla="*/ 18 w 31"/>
                <a:gd name="T33" fmla="*/ 113 h 229"/>
                <a:gd name="T34" fmla="*/ 18 w 31"/>
                <a:gd name="T35" fmla="*/ 95 h 229"/>
                <a:gd name="T36" fmla="*/ 18 w 31"/>
                <a:gd name="T37" fmla="*/ 88 h 229"/>
                <a:gd name="T38" fmla="*/ 29 w 31"/>
                <a:gd name="T39"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229">
                  <a:moveTo>
                    <a:pt x="29" y="0"/>
                  </a:moveTo>
                  <a:lnTo>
                    <a:pt x="29" y="0"/>
                  </a:lnTo>
                  <a:lnTo>
                    <a:pt x="24" y="5"/>
                  </a:lnTo>
                  <a:lnTo>
                    <a:pt x="15" y="19"/>
                  </a:lnTo>
                  <a:lnTo>
                    <a:pt x="9" y="26"/>
                  </a:lnTo>
                  <a:lnTo>
                    <a:pt x="4" y="37"/>
                  </a:lnTo>
                  <a:lnTo>
                    <a:pt x="1" y="48"/>
                  </a:lnTo>
                  <a:lnTo>
                    <a:pt x="0" y="60"/>
                  </a:lnTo>
                  <a:lnTo>
                    <a:pt x="0" y="229"/>
                  </a:lnTo>
                  <a:lnTo>
                    <a:pt x="0" y="229"/>
                  </a:lnTo>
                  <a:lnTo>
                    <a:pt x="31" y="229"/>
                  </a:lnTo>
                  <a:lnTo>
                    <a:pt x="31" y="152"/>
                  </a:lnTo>
                  <a:lnTo>
                    <a:pt x="31" y="152"/>
                  </a:lnTo>
                  <a:lnTo>
                    <a:pt x="26" y="144"/>
                  </a:lnTo>
                  <a:lnTo>
                    <a:pt x="23" y="135"/>
                  </a:lnTo>
                  <a:lnTo>
                    <a:pt x="20" y="124"/>
                  </a:lnTo>
                  <a:lnTo>
                    <a:pt x="18" y="113"/>
                  </a:lnTo>
                  <a:lnTo>
                    <a:pt x="18" y="95"/>
                  </a:lnTo>
                  <a:lnTo>
                    <a:pt x="18" y="88"/>
                  </a:lnTo>
                  <a:lnTo>
                    <a:pt x="29" y="0"/>
                  </a:lnTo>
                </a:path>
              </a:pathLst>
            </a:custGeom>
            <a:solidFill>
              <a:srgbClr val="000000">
                <a:alpha val="3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589" name="Freeform 19">
              <a:extLst>
                <a:ext uri="{FF2B5EF4-FFF2-40B4-BE49-F238E27FC236}">
                  <a16:creationId xmlns:a16="http://schemas.microsoft.com/office/drawing/2014/main" id="{A742003C-27A2-40C3-BB0C-B07820114A8D}"/>
                </a:ext>
              </a:extLst>
            </p:cNvPr>
            <p:cNvSpPr>
              <a:spLocks/>
            </p:cNvSpPr>
            <p:nvPr/>
          </p:nvSpPr>
          <p:spPr bwMode="auto">
            <a:xfrm>
              <a:off x="8026920" y="1665763"/>
              <a:ext cx="267016" cy="423134"/>
            </a:xfrm>
            <a:custGeom>
              <a:avLst/>
              <a:gdLst>
                <a:gd name="T0" fmla="*/ 248 w 248"/>
                <a:gd name="T1" fmla="*/ 158 h 393"/>
                <a:gd name="T2" fmla="*/ 245 w 248"/>
                <a:gd name="T3" fmla="*/ 127 h 393"/>
                <a:gd name="T4" fmla="*/ 239 w 248"/>
                <a:gd name="T5" fmla="*/ 98 h 393"/>
                <a:gd name="T6" fmla="*/ 226 w 248"/>
                <a:gd name="T7" fmla="*/ 70 h 393"/>
                <a:gd name="T8" fmla="*/ 211 w 248"/>
                <a:gd name="T9" fmla="*/ 47 h 393"/>
                <a:gd name="T10" fmla="*/ 194 w 248"/>
                <a:gd name="T11" fmla="*/ 28 h 393"/>
                <a:gd name="T12" fmla="*/ 172 w 248"/>
                <a:gd name="T13" fmla="*/ 13 h 393"/>
                <a:gd name="T14" fmla="*/ 149 w 248"/>
                <a:gd name="T15" fmla="*/ 3 h 393"/>
                <a:gd name="T16" fmla="*/ 124 w 248"/>
                <a:gd name="T17" fmla="*/ 0 h 393"/>
                <a:gd name="T18" fmla="*/ 111 w 248"/>
                <a:gd name="T19" fmla="*/ 2 h 393"/>
                <a:gd name="T20" fmla="*/ 87 w 248"/>
                <a:gd name="T21" fmla="*/ 8 h 393"/>
                <a:gd name="T22" fmla="*/ 65 w 248"/>
                <a:gd name="T23" fmla="*/ 20 h 393"/>
                <a:gd name="T24" fmla="*/ 45 w 248"/>
                <a:gd name="T25" fmla="*/ 37 h 393"/>
                <a:gd name="T26" fmla="*/ 28 w 248"/>
                <a:gd name="T27" fmla="*/ 58 h 393"/>
                <a:gd name="T28" fmla="*/ 15 w 248"/>
                <a:gd name="T29" fmla="*/ 84 h 393"/>
                <a:gd name="T30" fmla="*/ 4 w 248"/>
                <a:gd name="T31" fmla="*/ 112 h 393"/>
                <a:gd name="T32" fmla="*/ 0 w 248"/>
                <a:gd name="T33" fmla="*/ 143 h 393"/>
                <a:gd name="T34" fmla="*/ 0 w 248"/>
                <a:gd name="T35" fmla="*/ 158 h 393"/>
                <a:gd name="T36" fmla="*/ 4 w 248"/>
                <a:gd name="T37" fmla="*/ 200 h 393"/>
                <a:gd name="T38" fmla="*/ 17 w 248"/>
                <a:gd name="T39" fmla="*/ 237 h 393"/>
                <a:gd name="T40" fmla="*/ 35 w 248"/>
                <a:gd name="T41" fmla="*/ 270 h 393"/>
                <a:gd name="T42" fmla="*/ 60 w 248"/>
                <a:gd name="T43" fmla="*/ 295 h 393"/>
                <a:gd name="T44" fmla="*/ 60 w 248"/>
                <a:gd name="T45" fmla="*/ 324 h 393"/>
                <a:gd name="T46" fmla="*/ 65 w 248"/>
                <a:gd name="T47" fmla="*/ 349 h 393"/>
                <a:gd name="T48" fmla="*/ 77 w 248"/>
                <a:gd name="T49" fmla="*/ 369 h 393"/>
                <a:gd name="T50" fmla="*/ 97 w 248"/>
                <a:gd name="T51" fmla="*/ 385 h 393"/>
                <a:gd name="T52" fmla="*/ 121 w 248"/>
                <a:gd name="T53" fmla="*/ 393 h 393"/>
                <a:gd name="T54" fmla="*/ 135 w 248"/>
                <a:gd name="T55" fmla="*/ 393 h 393"/>
                <a:gd name="T56" fmla="*/ 161 w 248"/>
                <a:gd name="T57" fmla="*/ 383 h 393"/>
                <a:gd name="T58" fmla="*/ 181 w 248"/>
                <a:gd name="T59" fmla="*/ 365 h 393"/>
                <a:gd name="T60" fmla="*/ 192 w 248"/>
                <a:gd name="T61" fmla="*/ 340 h 393"/>
                <a:gd name="T62" fmla="*/ 194 w 248"/>
                <a:gd name="T63" fmla="*/ 289 h 393"/>
                <a:gd name="T64" fmla="*/ 204 w 248"/>
                <a:gd name="T65" fmla="*/ 278 h 393"/>
                <a:gd name="T66" fmla="*/ 225 w 248"/>
                <a:gd name="T67" fmla="*/ 250 h 393"/>
                <a:gd name="T68" fmla="*/ 239 w 248"/>
                <a:gd name="T69" fmla="*/ 216 h 393"/>
                <a:gd name="T70" fmla="*/ 246 w 248"/>
                <a:gd name="T71" fmla="*/ 17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8" h="393">
                  <a:moveTo>
                    <a:pt x="248" y="158"/>
                  </a:moveTo>
                  <a:lnTo>
                    <a:pt x="248" y="158"/>
                  </a:lnTo>
                  <a:lnTo>
                    <a:pt x="246" y="143"/>
                  </a:lnTo>
                  <a:lnTo>
                    <a:pt x="245" y="127"/>
                  </a:lnTo>
                  <a:lnTo>
                    <a:pt x="242" y="112"/>
                  </a:lnTo>
                  <a:lnTo>
                    <a:pt x="239" y="98"/>
                  </a:lnTo>
                  <a:lnTo>
                    <a:pt x="232" y="84"/>
                  </a:lnTo>
                  <a:lnTo>
                    <a:pt x="226" y="70"/>
                  </a:lnTo>
                  <a:lnTo>
                    <a:pt x="220" y="58"/>
                  </a:lnTo>
                  <a:lnTo>
                    <a:pt x="211" y="47"/>
                  </a:lnTo>
                  <a:lnTo>
                    <a:pt x="203" y="37"/>
                  </a:lnTo>
                  <a:lnTo>
                    <a:pt x="194" y="28"/>
                  </a:lnTo>
                  <a:lnTo>
                    <a:pt x="183" y="20"/>
                  </a:lnTo>
                  <a:lnTo>
                    <a:pt x="172" y="13"/>
                  </a:lnTo>
                  <a:lnTo>
                    <a:pt x="161" y="8"/>
                  </a:lnTo>
                  <a:lnTo>
                    <a:pt x="149" y="3"/>
                  </a:lnTo>
                  <a:lnTo>
                    <a:pt x="136" y="2"/>
                  </a:lnTo>
                  <a:lnTo>
                    <a:pt x="124" y="0"/>
                  </a:lnTo>
                  <a:lnTo>
                    <a:pt x="124" y="0"/>
                  </a:lnTo>
                  <a:lnTo>
                    <a:pt x="111" y="2"/>
                  </a:lnTo>
                  <a:lnTo>
                    <a:pt x="99" y="3"/>
                  </a:lnTo>
                  <a:lnTo>
                    <a:pt x="87" y="8"/>
                  </a:lnTo>
                  <a:lnTo>
                    <a:pt x="76" y="13"/>
                  </a:lnTo>
                  <a:lnTo>
                    <a:pt x="65" y="20"/>
                  </a:lnTo>
                  <a:lnTo>
                    <a:pt x="54" y="28"/>
                  </a:lnTo>
                  <a:lnTo>
                    <a:pt x="45" y="37"/>
                  </a:lnTo>
                  <a:lnTo>
                    <a:pt x="35" y="47"/>
                  </a:lnTo>
                  <a:lnTo>
                    <a:pt x="28" y="58"/>
                  </a:lnTo>
                  <a:lnTo>
                    <a:pt x="22" y="70"/>
                  </a:lnTo>
                  <a:lnTo>
                    <a:pt x="15" y="84"/>
                  </a:lnTo>
                  <a:lnTo>
                    <a:pt x="9" y="98"/>
                  </a:lnTo>
                  <a:lnTo>
                    <a:pt x="4" y="112"/>
                  </a:lnTo>
                  <a:lnTo>
                    <a:pt x="3" y="127"/>
                  </a:lnTo>
                  <a:lnTo>
                    <a:pt x="0" y="143"/>
                  </a:lnTo>
                  <a:lnTo>
                    <a:pt x="0" y="158"/>
                  </a:lnTo>
                  <a:lnTo>
                    <a:pt x="0" y="158"/>
                  </a:lnTo>
                  <a:lnTo>
                    <a:pt x="1" y="180"/>
                  </a:lnTo>
                  <a:lnTo>
                    <a:pt x="4" y="200"/>
                  </a:lnTo>
                  <a:lnTo>
                    <a:pt x="9" y="219"/>
                  </a:lnTo>
                  <a:lnTo>
                    <a:pt x="17" y="237"/>
                  </a:lnTo>
                  <a:lnTo>
                    <a:pt x="25" y="255"/>
                  </a:lnTo>
                  <a:lnTo>
                    <a:pt x="35" y="270"/>
                  </a:lnTo>
                  <a:lnTo>
                    <a:pt x="46" y="282"/>
                  </a:lnTo>
                  <a:lnTo>
                    <a:pt x="60" y="295"/>
                  </a:lnTo>
                  <a:lnTo>
                    <a:pt x="60" y="324"/>
                  </a:lnTo>
                  <a:lnTo>
                    <a:pt x="60" y="324"/>
                  </a:lnTo>
                  <a:lnTo>
                    <a:pt x="62" y="337"/>
                  </a:lnTo>
                  <a:lnTo>
                    <a:pt x="65" y="349"/>
                  </a:lnTo>
                  <a:lnTo>
                    <a:pt x="70" y="360"/>
                  </a:lnTo>
                  <a:lnTo>
                    <a:pt x="77" y="369"/>
                  </a:lnTo>
                  <a:lnTo>
                    <a:pt x="87" y="379"/>
                  </a:lnTo>
                  <a:lnTo>
                    <a:pt x="97" y="385"/>
                  </a:lnTo>
                  <a:lnTo>
                    <a:pt x="108" y="389"/>
                  </a:lnTo>
                  <a:lnTo>
                    <a:pt x="121" y="393"/>
                  </a:lnTo>
                  <a:lnTo>
                    <a:pt x="121" y="393"/>
                  </a:lnTo>
                  <a:lnTo>
                    <a:pt x="135" y="393"/>
                  </a:lnTo>
                  <a:lnTo>
                    <a:pt x="149" y="389"/>
                  </a:lnTo>
                  <a:lnTo>
                    <a:pt x="161" y="383"/>
                  </a:lnTo>
                  <a:lnTo>
                    <a:pt x="172" y="376"/>
                  </a:lnTo>
                  <a:lnTo>
                    <a:pt x="181" y="365"/>
                  </a:lnTo>
                  <a:lnTo>
                    <a:pt x="187" y="354"/>
                  </a:lnTo>
                  <a:lnTo>
                    <a:pt x="192" y="340"/>
                  </a:lnTo>
                  <a:lnTo>
                    <a:pt x="194" y="326"/>
                  </a:lnTo>
                  <a:lnTo>
                    <a:pt x="194" y="289"/>
                  </a:lnTo>
                  <a:lnTo>
                    <a:pt x="194" y="289"/>
                  </a:lnTo>
                  <a:lnTo>
                    <a:pt x="204" y="278"/>
                  </a:lnTo>
                  <a:lnTo>
                    <a:pt x="215" y="264"/>
                  </a:lnTo>
                  <a:lnTo>
                    <a:pt x="225" y="250"/>
                  </a:lnTo>
                  <a:lnTo>
                    <a:pt x="232" y="234"/>
                  </a:lnTo>
                  <a:lnTo>
                    <a:pt x="239" y="216"/>
                  </a:lnTo>
                  <a:lnTo>
                    <a:pt x="243" y="199"/>
                  </a:lnTo>
                  <a:lnTo>
                    <a:pt x="246" y="179"/>
                  </a:lnTo>
                  <a:lnTo>
                    <a:pt x="248" y="158"/>
                  </a:lnTo>
                  <a:close/>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590" name="Freeform 20">
              <a:extLst>
                <a:ext uri="{FF2B5EF4-FFF2-40B4-BE49-F238E27FC236}">
                  <a16:creationId xmlns:a16="http://schemas.microsoft.com/office/drawing/2014/main" id="{52DE9F44-1EBB-4755-9186-7CBA77B113BC}"/>
                </a:ext>
              </a:extLst>
            </p:cNvPr>
            <p:cNvSpPr>
              <a:spLocks/>
            </p:cNvSpPr>
            <p:nvPr/>
          </p:nvSpPr>
          <p:spPr bwMode="auto">
            <a:xfrm>
              <a:off x="8026920" y="1665763"/>
              <a:ext cx="267016" cy="423134"/>
            </a:xfrm>
            <a:custGeom>
              <a:avLst/>
              <a:gdLst>
                <a:gd name="T0" fmla="*/ 248 w 248"/>
                <a:gd name="T1" fmla="*/ 158 h 393"/>
                <a:gd name="T2" fmla="*/ 245 w 248"/>
                <a:gd name="T3" fmla="*/ 127 h 393"/>
                <a:gd name="T4" fmla="*/ 239 w 248"/>
                <a:gd name="T5" fmla="*/ 98 h 393"/>
                <a:gd name="T6" fmla="*/ 226 w 248"/>
                <a:gd name="T7" fmla="*/ 70 h 393"/>
                <a:gd name="T8" fmla="*/ 211 w 248"/>
                <a:gd name="T9" fmla="*/ 47 h 393"/>
                <a:gd name="T10" fmla="*/ 194 w 248"/>
                <a:gd name="T11" fmla="*/ 28 h 393"/>
                <a:gd name="T12" fmla="*/ 172 w 248"/>
                <a:gd name="T13" fmla="*/ 13 h 393"/>
                <a:gd name="T14" fmla="*/ 149 w 248"/>
                <a:gd name="T15" fmla="*/ 3 h 393"/>
                <a:gd name="T16" fmla="*/ 124 w 248"/>
                <a:gd name="T17" fmla="*/ 0 h 393"/>
                <a:gd name="T18" fmla="*/ 111 w 248"/>
                <a:gd name="T19" fmla="*/ 2 h 393"/>
                <a:gd name="T20" fmla="*/ 87 w 248"/>
                <a:gd name="T21" fmla="*/ 8 h 393"/>
                <a:gd name="T22" fmla="*/ 65 w 248"/>
                <a:gd name="T23" fmla="*/ 20 h 393"/>
                <a:gd name="T24" fmla="*/ 45 w 248"/>
                <a:gd name="T25" fmla="*/ 37 h 393"/>
                <a:gd name="T26" fmla="*/ 28 w 248"/>
                <a:gd name="T27" fmla="*/ 58 h 393"/>
                <a:gd name="T28" fmla="*/ 15 w 248"/>
                <a:gd name="T29" fmla="*/ 84 h 393"/>
                <a:gd name="T30" fmla="*/ 4 w 248"/>
                <a:gd name="T31" fmla="*/ 112 h 393"/>
                <a:gd name="T32" fmla="*/ 0 w 248"/>
                <a:gd name="T33" fmla="*/ 143 h 393"/>
                <a:gd name="T34" fmla="*/ 0 w 248"/>
                <a:gd name="T35" fmla="*/ 158 h 393"/>
                <a:gd name="T36" fmla="*/ 4 w 248"/>
                <a:gd name="T37" fmla="*/ 200 h 393"/>
                <a:gd name="T38" fmla="*/ 17 w 248"/>
                <a:gd name="T39" fmla="*/ 237 h 393"/>
                <a:gd name="T40" fmla="*/ 35 w 248"/>
                <a:gd name="T41" fmla="*/ 270 h 393"/>
                <a:gd name="T42" fmla="*/ 60 w 248"/>
                <a:gd name="T43" fmla="*/ 295 h 393"/>
                <a:gd name="T44" fmla="*/ 60 w 248"/>
                <a:gd name="T45" fmla="*/ 324 h 393"/>
                <a:gd name="T46" fmla="*/ 65 w 248"/>
                <a:gd name="T47" fmla="*/ 349 h 393"/>
                <a:gd name="T48" fmla="*/ 77 w 248"/>
                <a:gd name="T49" fmla="*/ 369 h 393"/>
                <a:gd name="T50" fmla="*/ 97 w 248"/>
                <a:gd name="T51" fmla="*/ 385 h 393"/>
                <a:gd name="T52" fmla="*/ 121 w 248"/>
                <a:gd name="T53" fmla="*/ 393 h 393"/>
                <a:gd name="T54" fmla="*/ 135 w 248"/>
                <a:gd name="T55" fmla="*/ 393 h 393"/>
                <a:gd name="T56" fmla="*/ 161 w 248"/>
                <a:gd name="T57" fmla="*/ 383 h 393"/>
                <a:gd name="T58" fmla="*/ 181 w 248"/>
                <a:gd name="T59" fmla="*/ 365 h 393"/>
                <a:gd name="T60" fmla="*/ 192 w 248"/>
                <a:gd name="T61" fmla="*/ 340 h 393"/>
                <a:gd name="T62" fmla="*/ 194 w 248"/>
                <a:gd name="T63" fmla="*/ 289 h 393"/>
                <a:gd name="T64" fmla="*/ 204 w 248"/>
                <a:gd name="T65" fmla="*/ 278 h 393"/>
                <a:gd name="T66" fmla="*/ 225 w 248"/>
                <a:gd name="T67" fmla="*/ 250 h 393"/>
                <a:gd name="T68" fmla="*/ 239 w 248"/>
                <a:gd name="T69" fmla="*/ 216 h 393"/>
                <a:gd name="T70" fmla="*/ 246 w 248"/>
                <a:gd name="T71" fmla="*/ 17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8" h="393">
                  <a:moveTo>
                    <a:pt x="248" y="158"/>
                  </a:moveTo>
                  <a:lnTo>
                    <a:pt x="248" y="158"/>
                  </a:lnTo>
                  <a:lnTo>
                    <a:pt x="246" y="143"/>
                  </a:lnTo>
                  <a:lnTo>
                    <a:pt x="245" y="127"/>
                  </a:lnTo>
                  <a:lnTo>
                    <a:pt x="242" y="112"/>
                  </a:lnTo>
                  <a:lnTo>
                    <a:pt x="239" y="98"/>
                  </a:lnTo>
                  <a:lnTo>
                    <a:pt x="232" y="84"/>
                  </a:lnTo>
                  <a:lnTo>
                    <a:pt x="226" y="70"/>
                  </a:lnTo>
                  <a:lnTo>
                    <a:pt x="220" y="58"/>
                  </a:lnTo>
                  <a:lnTo>
                    <a:pt x="211" y="47"/>
                  </a:lnTo>
                  <a:lnTo>
                    <a:pt x="203" y="37"/>
                  </a:lnTo>
                  <a:lnTo>
                    <a:pt x="194" y="28"/>
                  </a:lnTo>
                  <a:lnTo>
                    <a:pt x="183" y="20"/>
                  </a:lnTo>
                  <a:lnTo>
                    <a:pt x="172" y="13"/>
                  </a:lnTo>
                  <a:lnTo>
                    <a:pt x="161" y="8"/>
                  </a:lnTo>
                  <a:lnTo>
                    <a:pt x="149" y="3"/>
                  </a:lnTo>
                  <a:lnTo>
                    <a:pt x="136" y="2"/>
                  </a:lnTo>
                  <a:lnTo>
                    <a:pt x="124" y="0"/>
                  </a:lnTo>
                  <a:lnTo>
                    <a:pt x="124" y="0"/>
                  </a:lnTo>
                  <a:lnTo>
                    <a:pt x="111" y="2"/>
                  </a:lnTo>
                  <a:lnTo>
                    <a:pt x="99" y="3"/>
                  </a:lnTo>
                  <a:lnTo>
                    <a:pt x="87" y="8"/>
                  </a:lnTo>
                  <a:lnTo>
                    <a:pt x="76" y="13"/>
                  </a:lnTo>
                  <a:lnTo>
                    <a:pt x="65" y="20"/>
                  </a:lnTo>
                  <a:lnTo>
                    <a:pt x="54" y="28"/>
                  </a:lnTo>
                  <a:lnTo>
                    <a:pt x="45" y="37"/>
                  </a:lnTo>
                  <a:lnTo>
                    <a:pt x="35" y="47"/>
                  </a:lnTo>
                  <a:lnTo>
                    <a:pt x="28" y="58"/>
                  </a:lnTo>
                  <a:lnTo>
                    <a:pt x="22" y="70"/>
                  </a:lnTo>
                  <a:lnTo>
                    <a:pt x="15" y="84"/>
                  </a:lnTo>
                  <a:lnTo>
                    <a:pt x="9" y="98"/>
                  </a:lnTo>
                  <a:lnTo>
                    <a:pt x="4" y="112"/>
                  </a:lnTo>
                  <a:lnTo>
                    <a:pt x="3" y="127"/>
                  </a:lnTo>
                  <a:lnTo>
                    <a:pt x="0" y="143"/>
                  </a:lnTo>
                  <a:lnTo>
                    <a:pt x="0" y="158"/>
                  </a:lnTo>
                  <a:lnTo>
                    <a:pt x="0" y="158"/>
                  </a:lnTo>
                  <a:lnTo>
                    <a:pt x="1" y="180"/>
                  </a:lnTo>
                  <a:lnTo>
                    <a:pt x="4" y="200"/>
                  </a:lnTo>
                  <a:lnTo>
                    <a:pt x="9" y="219"/>
                  </a:lnTo>
                  <a:lnTo>
                    <a:pt x="17" y="237"/>
                  </a:lnTo>
                  <a:lnTo>
                    <a:pt x="25" y="255"/>
                  </a:lnTo>
                  <a:lnTo>
                    <a:pt x="35" y="270"/>
                  </a:lnTo>
                  <a:lnTo>
                    <a:pt x="46" y="282"/>
                  </a:lnTo>
                  <a:lnTo>
                    <a:pt x="60" y="295"/>
                  </a:lnTo>
                  <a:lnTo>
                    <a:pt x="60" y="324"/>
                  </a:lnTo>
                  <a:lnTo>
                    <a:pt x="60" y="324"/>
                  </a:lnTo>
                  <a:lnTo>
                    <a:pt x="62" y="337"/>
                  </a:lnTo>
                  <a:lnTo>
                    <a:pt x="65" y="349"/>
                  </a:lnTo>
                  <a:lnTo>
                    <a:pt x="70" y="360"/>
                  </a:lnTo>
                  <a:lnTo>
                    <a:pt x="77" y="369"/>
                  </a:lnTo>
                  <a:lnTo>
                    <a:pt x="87" y="379"/>
                  </a:lnTo>
                  <a:lnTo>
                    <a:pt x="97" y="385"/>
                  </a:lnTo>
                  <a:lnTo>
                    <a:pt x="108" y="389"/>
                  </a:lnTo>
                  <a:lnTo>
                    <a:pt x="121" y="393"/>
                  </a:lnTo>
                  <a:lnTo>
                    <a:pt x="121" y="393"/>
                  </a:lnTo>
                  <a:lnTo>
                    <a:pt x="135" y="393"/>
                  </a:lnTo>
                  <a:lnTo>
                    <a:pt x="149" y="389"/>
                  </a:lnTo>
                  <a:lnTo>
                    <a:pt x="161" y="383"/>
                  </a:lnTo>
                  <a:lnTo>
                    <a:pt x="172" y="376"/>
                  </a:lnTo>
                  <a:lnTo>
                    <a:pt x="181" y="365"/>
                  </a:lnTo>
                  <a:lnTo>
                    <a:pt x="187" y="354"/>
                  </a:lnTo>
                  <a:lnTo>
                    <a:pt x="192" y="340"/>
                  </a:lnTo>
                  <a:lnTo>
                    <a:pt x="194" y="326"/>
                  </a:lnTo>
                  <a:lnTo>
                    <a:pt x="194" y="289"/>
                  </a:lnTo>
                  <a:lnTo>
                    <a:pt x="194" y="289"/>
                  </a:lnTo>
                  <a:lnTo>
                    <a:pt x="204" y="278"/>
                  </a:lnTo>
                  <a:lnTo>
                    <a:pt x="215" y="264"/>
                  </a:lnTo>
                  <a:lnTo>
                    <a:pt x="225" y="250"/>
                  </a:lnTo>
                  <a:lnTo>
                    <a:pt x="232" y="234"/>
                  </a:lnTo>
                  <a:lnTo>
                    <a:pt x="239" y="216"/>
                  </a:lnTo>
                  <a:lnTo>
                    <a:pt x="243" y="199"/>
                  </a:lnTo>
                  <a:lnTo>
                    <a:pt x="246" y="179"/>
                  </a:lnTo>
                  <a:lnTo>
                    <a:pt x="248" y="1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591" name="Freeform 21">
              <a:extLst>
                <a:ext uri="{FF2B5EF4-FFF2-40B4-BE49-F238E27FC236}">
                  <a16:creationId xmlns:a16="http://schemas.microsoft.com/office/drawing/2014/main" id="{6388A736-BF4A-4B24-8DF9-E32B00940C5D}"/>
                </a:ext>
              </a:extLst>
            </p:cNvPr>
            <p:cNvSpPr>
              <a:spLocks/>
            </p:cNvSpPr>
            <p:nvPr/>
          </p:nvSpPr>
          <p:spPr bwMode="auto">
            <a:xfrm>
              <a:off x="8093674" y="1983383"/>
              <a:ext cx="67831" cy="69984"/>
            </a:xfrm>
            <a:custGeom>
              <a:avLst/>
              <a:gdLst>
                <a:gd name="T0" fmla="*/ 0 w 63"/>
                <a:gd name="T1" fmla="*/ 0 h 65"/>
                <a:gd name="T2" fmla="*/ 0 w 63"/>
                <a:gd name="T3" fmla="*/ 12 h 65"/>
                <a:gd name="T4" fmla="*/ 0 w 63"/>
                <a:gd name="T5" fmla="*/ 12 h 65"/>
                <a:gd name="T6" fmla="*/ 1 w 63"/>
                <a:gd name="T7" fmla="*/ 25 h 65"/>
                <a:gd name="T8" fmla="*/ 4 w 63"/>
                <a:gd name="T9" fmla="*/ 36 h 65"/>
                <a:gd name="T10" fmla="*/ 9 w 63"/>
                <a:gd name="T11" fmla="*/ 45 h 65"/>
                <a:gd name="T12" fmla="*/ 15 w 63"/>
                <a:gd name="T13" fmla="*/ 51 h 65"/>
                <a:gd name="T14" fmla="*/ 23 w 63"/>
                <a:gd name="T15" fmla="*/ 57 h 65"/>
                <a:gd name="T16" fmla="*/ 32 w 63"/>
                <a:gd name="T17" fmla="*/ 62 h 65"/>
                <a:gd name="T18" fmla="*/ 42 w 63"/>
                <a:gd name="T19" fmla="*/ 63 h 65"/>
                <a:gd name="T20" fmla="*/ 53 w 63"/>
                <a:gd name="T21" fmla="*/ 65 h 65"/>
                <a:gd name="T22" fmla="*/ 53 w 63"/>
                <a:gd name="T23" fmla="*/ 65 h 65"/>
                <a:gd name="T24" fmla="*/ 53 w 63"/>
                <a:gd name="T25" fmla="*/ 65 h 65"/>
                <a:gd name="T26" fmla="*/ 53 w 63"/>
                <a:gd name="T27" fmla="*/ 65 h 65"/>
                <a:gd name="T28" fmla="*/ 63 w 63"/>
                <a:gd name="T29" fmla="*/ 63 h 65"/>
                <a:gd name="T30" fmla="*/ 63 w 63"/>
                <a:gd name="T31" fmla="*/ 22 h 65"/>
                <a:gd name="T32" fmla="*/ 63 w 63"/>
                <a:gd name="T33" fmla="*/ 22 h 65"/>
                <a:gd name="T34" fmla="*/ 63 w 63"/>
                <a:gd name="T35" fmla="*/ 22 h 65"/>
                <a:gd name="T36" fmla="*/ 63 w 63"/>
                <a:gd name="T37" fmla="*/ 22 h 65"/>
                <a:gd name="T38" fmla="*/ 46 w 63"/>
                <a:gd name="T39" fmla="*/ 20 h 65"/>
                <a:gd name="T40" fmla="*/ 29 w 63"/>
                <a:gd name="T41" fmla="*/ 15 h 65"/>
                <a:gd name="T42" fmla="*/ 14 w 63"/>
                <a:gd name="T43" fmla="*/ 9 h 65"/>
                <a:gd name="T44" fmla="*/ 0 w 63"/>
                <a:gd name="T4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65">
                  <a:moveTo>
                    <a:pt x="0" y="0"/>
                  </a:moveTo>
                  <a:lnTo>
                    <a:pt x="0" y="12"/>
                  </a:lnTo>
                  <a:lnTo>
                    <a:pt x="0" y="12"/>
                  </a:lnTo>
                  <a:lnTo>
                    <a:pt x="1" y="25"/>
                  </a:lnTo>
                  <a:lnTo>
                    <a:pt x="4" y="36"/>
                  </a:lnTo>
                  <a:lnTo>
                    <a:pt x="9" y="45"/>
                  </a:lnTo>
                  <a:lnTo>
                    <a:pt x="15" y="51"/>
                  </a:lnTo>
                  <a:lnTo>
                    <a:pt x="23" y="57"/>
                  </a:lnTo>
                  <a:lnTo>
                    <a:pt x="32" y="62"/>
                  </a:lnTo>
                  <a:lnTo>
                    <a:pt x="42" y="63"/>
                  </a:lnTo>
                  <a:lnTo>
                    <a:pt x="53" y="65"/>
                  </a:lnTo>
                  <a:lnTo>
                    <a:pt x="53" y="65"/>
                  </a:lnTo>
                  <a:lnTo>
                    <a:pt x="53" y="65"/>
                  </a:lnTo>
                  <a:lnTo>
                    <a:pt x="53" y="65"/>
                  </a:lnTo>
                  <a:lnTo>
                    <a:pt x="63" y="63"/>
                  </a:lnTo>
                  <a:lnTo>
                    <a:pt x="63" y="22"/>
                  </a:lnTo>
                  <a:lnTo>
                    <a:pt x="63" y="22"/>
                  </a:lnTo>
                  <a:lnTo>
                    <a:pt x="63" y="22"/>
                  </a:lnTo>
                  <a:lnTo>
                    <a:pt x="63" y="22"/>
                  </a:lnTo>
                  <a:lnTo>
                    <a:pt x="46" y="20"/>
                  </a:lnTo>
                  <a:lnTo>
                    <a:pt x="29" y="15"/>
                  </a:lnTo>
                  <a:lnTo>
                    <a:pt x="14" y="9"/>
                  </a:lnTo>
                  <a:lnTo>
                    <a:pt x="0" y="0"/>
                  </a:lnTo>
                  <a:close/>
                </a:path>
              </a:pathLst>
            </a:custGeom>
            <a:solidFill>
              <a:srgbClr val="A27D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592" name="Freeform 22">
              <a:extLst>
                <a:ext uri="{FF2B5EF4-FFF2-40B4-BE49-F238E27FC236}">
                  <a16:creationId xmlns:a16="http://schemas.microsoft.com/office/drawing/2014/main" id="{81DB26D1-89D3-44A1-B32B-E416F6343422}"/>
                </a:ext>
              </a:extLst>
            </p:cNvPr>
            <p:cNvSpPr>
              <a:spLocks/>
            </p:cNvSpPr>
            <p:nvPr/>
          </p:nvSpPr>
          <p:spPr bwMode="auto">
            <a:xfrm>
              <a:off x="8093674" y="1983383"/>
              <a:ext cx="67831" cy="69984"/>
            </a:xfrm>
            <a:custGeom>
              <a:avLst/>
              <a:gdLst>
                <a:gd name="T0" fmla="*/ 0 w 63"/>
                <a:gd name="T1" fmla="*/ 0 h 65"/>
                <a:gd name="T2" fmla="*/ 0 w 63"/>
                <a:gd name="T3" fmla="*/ 12 h 65"/>
                <a:gd name="T4" fmla="*/ 0 w 63"/>
                <a:gd name="T5" fmla="*/ 12 h 65"/>
                <a:gd name="T6" fmla="*/ 1 w 63"/>
                <a:gd name="T7" fmla="*/ 25 h 65"/>
                <a:gd name="T8" fmla="*/ 4 w 63"/>
                <a:gd name="T9" fmla="*/ 36 h 65"/>
                <a:gd name="T10" fmla="*/ 9 w 63"/>
                <a:gd name="T11" fmla="*/ 45 h 65"/>
                <a:gd name="T12" fmla="*/ 15 w 63"/>
                <a:gd name="T13" fmla="*/ 51 h 65"/>
                <a:gd name="T14" fmla="*/ 23 w 63"/>
                <a:gd name="T15" fmla="*/ 57 h 65"/>
                <a:gd name="T16" fmla="*/ 32 w 63"/>
                <a:gd name="T17" fmla="*/ 62 h 65"/>
                <a:gd name="T18" fmla="*/ 42 w 63"/>
                <a:gd name="T19" fmla="*/ 63 h 65"/>
                <a:gd name="T20" fmla="*/ 53 w 63"/>
                <a:gd name="T21" fmla="*/ 65 h 65"/>
                <a:gd name="T22" fmla="*/ 53 w 63"/>
                <a:gd name="T23" fmla="*/ 65 h 65"/>
                <a:gd name="T24" fmla="*/ 53 w 63"/>
                <a:gd name="T25" fmla="*/ 65 h 65"/>
                <a:gd name="T26" fmla="*/ 53 w 63"/>
                <a:gd name="T27" fmla="*/ 65 h 65"/>
                <a:gd name="T28" fmla="*/ 63 w 63"/>
                <a:gd name="T29" fmla="*/ 63 h 65"/>
                <a:gd name="T30" fmla="*/ 63 w 63"/>
                <a:gd name="T31" fmla="*/ 22 h 65"/>
                <a:gd name="T32" fmla="*/ 63 w 63"/>
                <a:gd name="T33" fmla="*/ 22 h 65"/>
                <a:gd name="T34" fmla="*/ 63 w 63"/>
                <a:gd name="T35" fmla="*/ 22 h 65"/>
                <a:gd name="T36" fmla="*/ 63 w 63"/>
                <a:gd name="T37" fmla="*/ 22 h 65"/>
                <a:gd name="T38" fmla="*/ 46 w 63"/>
                <a:gd name="T39" fmla="*/ 20 h 65"/>
                <a:gd name="T40" fmla="*/ 29 w 63"/>
                <a:gd name="T41" fmla="*/ 15 h 65"/>
                <a:gd name="T42" fmla="*/ 14 w 63"/>
                <a:gd name="T43" fmla="*/ 9 h 65"/>
                <a:gd name="T44" fmla="*/ 0 w 63"/>
                <a:gd name="T4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65">
                  <a:moveTo>
                    <a:pt x="0" y="0"/>
                  </a:moveTo>
                  <a:lnTo>
                    <a:pt x="0" y="12"/>
                  </a:lnTo>
                  <a:lnTo>
                    <a:pt x="0" y="12"/>
                  </a:lnTo>
                  <a:lnTo>
                    <a:pt x="1" y="25"/>
                  </a:lnTo>
                  <a:lnTo>
                    <a:pt x="4" y="36"/>
                  </a:lnTo>
                  <a:lnTo>
                    <a:pt x="9" y="45"/>
                  </a:lnTo>
                  <a:lnTo>
                    <a:pt x="15" y="51"/>
                  </a:lnTo>
                  <a:lnTo>
                    <a:pt x="23" y="57"/>
                  </a:lnTo>
                  <a:lnTo>
                    <a:pt x="32" y="62"/>
                  </a:lnTo>
                  <a:lnTo>
                    <a:pt x="42" y="63"/>
                  </a:lnTo>
                  <a:lnTo>
                    <a:pt x="53" y="65"/>
                  </a:lnTo>
                  <a:lnTo>
                    <a:pt x="53" y="65"/>
                  </a:lnTo>
                  <a:lnTo>
                    <a:pt x="53" y="65"/>
                  </a:lnTo>
                  <a:lnTo>
                    <a:pt x="53" y="65"/>
                  </a:lnTo>
                  <a:lnTo>
                    <a:pt x="63" y="63"/>
                  </a:lnTo>
                  <a:lnTo>
                    <a:pt x="63" y="22"/>
                  </a:lnTo>
                  <a:lnTo>
                    <a:pt x="63" y="22"/>
                  </a:lnTo>
                  <a:lnTo>
                    <a:pt x="63" y="22"/>
                  </a:lnTo>
                  <a:lnTo>
                    <a:pt x="63" y="22"/>
                  </a:lnTo>
                  <a:lnTo>
                    <a:pt x="46" y="20"/>
                  </a:lnTo>
                  <a:lnTo>
                    <a:pt x="29" y="15"/>
                  </a:lnTo>
                  <a:lnTo>
                    <a:pt x="14" y="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593" name="Freeform 23">
              <a:extLst>
                <a:ext uri="{FF2B5EF4-FFF2-40B4-BE49-F238E27FC236}">
                  <a16:creationId xmlns:a16="http://schemas.microsoft.com/office/drawing/2014/main" id="{8D246A33-C143-43D7-922C-DD5799BAAD85}"/>
                </a:ext>
              </a:extLst>
            </p:cNvPr>
            <p:cNvSpPr>
              <a:spLocks/>
            </p:cNvSpPr>
            <p:nvPr/>
          </p:nvSpPr>
          <p:spPr bwMode="auto">
            <a:xfrm>
              <a:off x="8190576" y="1671146"/>
              <a:ext cx="27994" cy="11843"/>
            </a:xfrm>
            <a:custGeom>
              <a:avLst/>
              <a:gdLst>
                <a:gd name="T0" fmla="*/ 0 w 26"/>
                <a:gd name="T1" fmla="*/ 0 h 11"/>
                <a:gd name="T2" fmla="*/ 4 w 26"/>
                <a:gd name="T3" fmla="*/ 1 h 11"/>
                <a:gd name="T4" fmla="*/ 4 w 26"/>
                <a:gd name="T5" fmla="*/ 1 h 11"/>
                <a:gd name="T6" fmla="*/ 20 w 26"/>
                <a:gd name="T7" fmla="*/ 8 h 11"/>
                <a:gd name="T8" fmla="*/ 26 w 26"/>
                <a:gd name="T9" fmla="*/ 11 h 11"/>
                <a:gd name="T10" fmla="*/ 26 w 26"/>
                <a:gd name="T11" fmla="*/ 11 h 11"/>
                <a:gd name="T12" fmla="*/ 14 w 26"/>
                <a:gd name="T13" fmla="*/ 4 h 11"/>
                <a:gd name="T14" fmla="*/ 0 w 26"/>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1">
                  <a:moveTo>
                    <a:pt x="0" y="0"/>
                  </a:moveTo>
                  <a:lnTo>
                    <a:pt x="4" y="1"/>
                  </a:lnTo>
                  <a:lnTo>
                    <a:pt x="4" y="1"/>
                  </a:lnTo>
                  <a:lnTo>
                    <a:pt x="20" y="8"/>
                  </a:lnTo>
                  <a:lnTo>
                    <a:pt x="26" y="11"/>
                  </a:lnTo>
                  <a:lnTo>
                    <a:pt x="26" y="11"/>
                  </a:lnTo>
                  <a:lnTo>
                    <a:pt x="14" y="4"/>
                  </a:lnTo>
                  <a:lnTo>
                    <a:pt x="0" y="0"/>
                  </a:lnTo>
                  <a:close/>
                </a:path>
              </a:pathLst>
            </a:custGeom>
            <a:solidFill>
              <a:srgbClr val="EBE7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594" name="Freeform 24">
              <a:extLst>
                <a:ext uri="{FF2B5EF4-FFF2-40B4-BE49-F238E27FC236}">
                  <a16:creationId xmlns:a16="http://schemas.microsoft.com/office/drawing/2014/main" id="{A77C6F3D-394B-41E3-9346-56FFDED50089}"/>
                </a:ext>
              </a:extLst>
            </p:cNvPr>
            <p:cNvSpPr>
              <a:spLocks/>
            </p:cNvSpPr>
            <p:nvPr/>
          </p:nvSpPr>
          <p:spPr bwMode="auto">
            <a:xfrm>
              <a:off x="8190576" y="1671146"/>
              <a:ext cx="27994" cy="11843"/>
            </a:xfrm>
            <a:custGeom>
              <a:avLst/>
              <a:gdLst>
                <a:gd name="T0" fmla="*/ 0 w 26"/>
                <a:gd name="T1" fmla="*/ 0 h 11"/>
                <a:gd name="T2" fmla="*/ 4 w 26"/>
                <a:gd name="T3" fmla="*/ 1 h 11"/>
                <a:gd name="T4" fmla="*/ 4 w 26"/>
                <a:gd name="T5" fmla="*/ 1 h 11"/>
                <a:gd name="T6" fmla="*/ 20 w 26"/>
                <a:gd name="T7" fmla="*/ 8 h 11"/>
                <a:gd name="T8" fmla="*/ 26 w 26"/>
                <a:gd name="T9" fmla="*/ 11 h 11"/>
                <a:gd name="T10" fmla="*/ 26 w 26"/>
                <a:gd name="T11" fmla="*/ 11 h 11"/>
                <a:gd name="T12" fmla="*/ 14 w 26"/>
                <a:gd name="T13" fmla="*/ 4 h 11"/>
                <a:gd name="T14" fmla="*/ 0 w 26"/>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1">
                  <a:moveTo>
                    <a:pt x="0" y="0"/>
                  </a:moveTo>
                  <a:lnTo>
                    <a:pt x="4" y="1"/>
                  </a:lnTo>
                  <a:lnTo>
                    <a:pt x="4" y="1"/>
                  </a:lnTo>
                  <a:lnTo>
                    <a:pt x="20" y="8"/>
                  </a:lnTo>
                  <a:lnTo>
                    <a:pt x="26" y="11"/>
                  </a:lnTo>
                  <a:lnTo>
                    <a:pt x="26" y="11"/>
                  </a:lnTo>
                  <a:lnTo>
                    <a:pt x="14"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595" name="Freeform 25">
              <a:extLst>
                <a:ext uri="{FF2B5EF4-FFF2-40B4-BE49-F238E27FC236}">
                  <a16:creationId xmlns:a16="http://schemas.microsoft.com/office/drawing/2014/main" id="{A62F9902-2257-4743-B8CF-4C4C2C5D2497}"/>
                </a:ext>
              </a:extLst>
            </p:cNvPr>
            <p:cNvSpPr>
              <a:spLocks/>
            </p:cNvSpPr>
            <p:nvPr/>
          </p:nvSpPr>
          <p:spPr bwMode="auto">
            <a:xfrm>
              <a:off x="8235796" y="1943546"/>
              <a:ext cx="29071" cy="79674"/>
            </a:xfrm>
            <a:custGeom>
              <a:avLst/>
              <a:gdLst>
                <a:gd name="T0" fmla="*/ 27 w 27"/>
                <a:gd name="T1" fmla="*/ 0 h 74"/>
                <a:gd name="T2" fmla="*/ 27 w 27"/>
                <a:gd name="T3" fmla="*/ 0 h 74"/>
                <a:gd name="T4" fmla="*/ 20 w 27"/>
                <a:gd name="T5" fmla="*/ 9 h 74"/>
                <a:gd name="T6" fmla="*/ 20 w 27"/>
                <a:gd name="T7" fmla="*/ 9 h 74"/>
                <a:gd name="T8" fmla="*/ 10 w 27"/>
                <a:gd name="T9" fmla="*/ 21 h 74"/>
                <a:gd name="T10" fmla="*/ 0 w 27"/>
                <a:gd name="T11" fmla="*/ 31 h 74"/>
                <a:gd name="T12" fmla="*/ 0 w 27"/>
                <a:gd name="T13" fmla="*/ 32 h 74"/>
                <a:gd name="T14" fmla="*/ 0 w 27"/>
                <a:gd name="T15" fmla="*/ 32 h 74"/>
                <a:gd name="T16" fmla="*/ 0 w 27"/>
                <a:gd name="T17" fmla="*/ 32 h 74"/>
                <a:gd name="T18" fmla="*/ 0 w 27"/>
                <a:gd name="T19" fmla="*/ 32 h 74"/>
                <a:gd name="T20" fmla="*/ 0 w 27"/>
                <a:gd name="T21" fmla="*/ 32 h 74"/>
                <a:gd name="T22" fmla="*/ 0 w 27"/>
                <a:gd name="T23" fmla="*/ 32 h 74"/>
                <a:gd name="T24" fmla="*/ 0 w 27"/>
                <a:gd name="T25" fmla="*/ 32 h 74"/>
                <a:gd name="T26" fmla="*/ 0 w 27"/>
                <a:gd name="T27" fmla="*/ 68 h 74"/>
                <a:gd name="T28" fmla="*/ 0 w 27"/>
                <a:gd name="T29" fmla="*/ 68 h 74"/>
                <a:gd name="T30" fmla="*/ 0 w 27"/>
                <a:gd name="T31" fmla="*/ 74 h 74"/>
                <a:gd name="T32" fmla="*/ 0 w 27"/>
                <a:gd name="T33" fmla="*/ 74 h 74"/>
                <a:gd name="T34" fmla="*/ 0 w 27"/>
                <a:gd name="T35" fmla="*/ 71 h 74"/>
                <a:gd name="T36" fmla="*/ 1 w 27"/>
                <a:gd name="T37" fmla="*/ 71 h 74"/>
                <a:gd name="T38" fmla="*/ 1 w 27"/>
                <a:gd name="T39" fmla="*/ 71 h 74"/>
                <a:gd name="T40" fmla="*/ 1 w 27"/>
                <a:gd name="T41" fmla="*/ 68 h 74"/>
                <a:gd name="T42" fmla="*/ 1 w 27"/>
                <a:gd name="T43" fmla="*/ 31 h 74"/>
                <a:gd name="T44" fmla="*/ 1 w 27"/>
                <a:gd name="T45" fmla="*/ 31 h 74"/>
                <a:gd name="T46" fmla="*/ 15 w 27"/>
                <a:gd name="T47" fmla="*/ 17 h 74"/>
                <a:gd name="T48" fmla="*/ 27 w 27"/>
                <a:gd name="T4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74">
                  <a:moveTo>
                    <a:pt x="27" y="0"/>
                  </a:moveTo>
                  <a:lnTo>
                    <a:pt x="27" y="0"/>
                  </a:lnTo>
                  <a:lnTo>
                    <a:pt x="20" y="9"/>
                  </a:lnTo>
                  <a:lnTo>
                    <a:pt x="20" y="9"/>
                  </a:lnTo>
                  <a:lnTo>
                    <a:pt x="10" y="21"/>
                  </a:lnTo>
                  <a:lnTo>
                    <a:pt x="0" y="31"/>
                  </a:lnTo>
                  <a:lnTo>
                    <a:pt x="0" y="32"/>
                  </a:lnTo>
                  <a:lnTo>
                    <a:pt x="0" y="32"/>
                  </a:lnTo>
                  <a:lnTo>
                    <a:pt x="0" y="32"/>
                  </a:lnTo>
                  <a:lnTo>
                    <a:pt x="0" y="32"/>
                  </a:lnTo>
                  <a:lnTo>
                    <a:pt x="0" y="32"/>
                  </a:lnTo>
                  <a:lnTo>
                    <a:pt x="0" y="32"/>
                  </a:lnTo>
                  <a:lnTo>
                    <a:pt x="0" y="32"/>
                  </a:lnTo>
                  <a:lnTo>
                    <a:pt x="0" y="68"/>
                  </a:lnTo>
                  <a:lnTo>
                    <a:pt x="0" y="68"/>
                  </a:lnTo>
                  <a:lnTo>
                    <a:pt x="0" y="74"/>
                  </a:lnTo>
                  <a:lnTo>
                    <a:pt x="0" y="74"/>
                  </a:lnTo>
                  <a:lnTo>
                    <a:pt x="0" y="71"/>
                  </a:lnTo>
                  <a:lnTo>
                    <a:pt x="1" y="71"/>
                  </a:lnTo>
                  <a:lnTo>
                    <a:pt x="1" y="71"/>
                  </a:lnTo>
                  <a:lnTo>
                    <a:pt x="1" y="68"/>
                  </a:lnTo>
                  <a:lnTo>
                    <a:pt x="1" y="31"/>
                  </a:lnTo>
                  <a:lnTo>
                    <a:pt x="1" y="31"/>
                  </a:lnTo>
                  <a:lnTo>
                    <a:pt x="15" y="17"/>
                  </a:lnTo>
                  <a:lnTo>
                    <a:pt x="27" y="0"/>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596" name="Freeform 26">
              <a:extLst>
                <a:ext uri="{FF2B5EF4-FFF2-40B4-BE49-F238E27FC236}">
                  <a16:creationId xmlns:a16="http://schemas.microsoft.com/office/drawing/2014/main" id="{B86C7815-C159-47A9-B775-42ED95970BCA}"/>
                </a:ext>
              </a:extLst>
            </p:cNvPr>
            <p:cNvSpPr>
              <a:spLocks/>
            </p:cNvSpPr>
            <p:nvPr/>
          </p:nvSpPr>
          <p:spPr bwMode="auto">
            <a:xfrm>
              <a:off x="8235796" y="1943546"/>
              <a:ext cx="29071" cy="79674"/>
            </a:xfrm>
            <a:custGeom>
              <a:avLst/>
              <a:gdLst>
                <a:gd name="T0" fmla="*/ 27 w 27"/>
                <a:gd name="T1" fmla="*/ 0 h 74"/>
                <a:gd name="T2" fmla="*/ 27 w 27"/>
                <a:gd name="T3" fmla="*/ 0 h 74"/>
                <a:gd name="T4" fmla="*/ 20 w 27"/>
                <a:gd name="T5" fmla="*/ 9 h 74"/>
                <a:gd name="T6" fmla="*/ 20 w 27"/>
                <a:gd name="T7" fmla="*/ 9 h 74"/>
                <a:gd name="T8" fmla="*/ 10 w 27"/>
                <a:gd name="T9" fmla="*/ 21 h 74"/>
                <a:gd name="T10" fmla="*/ 0 w 27"/>
                <a:gd name="T11" fmla="*/ 31 h 74"/>
                <a:gd name="T12" fmla="*/ 0 w 27"/>
                <a:gd name="T13" fmla="*/ 32 h 74"/>
                <a:gd name="T14" fmla="*/ 0 w 27"/>
                <a:gd name="T15" fmla="*/ 32 h 74"/>
                <a:gd name="T16" fmla="*/ 0 w 27"/>
                <a:gd name="T17" fmla="*/ 32 h 74"/>
                <a:gd name="T18" fmla="*/ 0 w 27"/>
                <a:gd name="T19" fmla="*/ 32 h 74"/>
                <a:gd name="T20" fmla="*/ 0 w 27"/>
                <a:gd name="T21" fmla="*/ 32 h 74"/>
                <a:gd name="T22" fmla="*/ 0 w 27"/>
                <a:gd name="T23" fmla="*/ 32 h 74"/>
                <a:gd name="T24" fmla="*/ 0 w 27"/>
                <a:gd name="T25" fmla="*/ 32 h 74"/>
                <a:gd name="T26" fmla="*/ 0 w 27"/>
                <a:gd name="T27" fmla="*/ 68 h 74"/>
                <a:gd name="T28" fmla="*/ 0 w 27"/>
                <a:gd name="T29" fmla="*/ 68 h 74"/>
                <a:gd name="T30" fmla="*/ 0 w 27"/>
                <a:gd name="T31" fmla="*/ 74 h 74"/>
                <a:gd name="T32" fmla="*/ 0 w 27"/>
                <a:gd name="T33" fmla="*/ 74 h 74"/>
                <a:gd name="T34" fmla="*/ 0 w 27"/>
                <a:gd name="T35" fmla="*/ 71 h 74"/>
                <a:gd name="T36" fmla="*/ 1 w 27"/>
                <a:gd name="T37" fmla="*/ 71 h 74"/>
                <a:gd name="T38" fmla="*/ 1 w 27"/>
                <a:gd name="T39" fmla="*/ 71 h 74"/>
                <a:gd name="T40" fmla="*/ 1 w 27"/>
                <a:gd name="T41" fmla="*/ 68 h 74"/>
                <a:gd name="T42" fmla="*/ 1 w 27"/>
                <a:gd name="T43" fmla="*/ 31 h 74"/>
                <a:gd name="T44" fmla="*/ 1 w 27"/>
                <a:gd name="T45" fmla="*/ 31 h 74"/>
                <a:gd name="T46" fmla="*/ 15 w 27"/>
                <a:gd name="T47" fmla="*/ 17 h 74"/>
                <a:gd name="T48" fmla="*/ 27 w 27"/>
                <a:gd name="T4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74">
                  <a:moveTo>
                    <a:pt x="27" y="0"/>
                  </a:moveTo>
                  <a:lnTo>
                    <a:pt x="27" y="0"/>
                  </a:lnTo>
                  <a:lnTo>
                    <a:pt x="20" y="9"/>
                  </a:lnTo>
                  <a:lnTo>
                    <a:pt x="20" y="9"/>
                  </a:lnTo>
                  <a:lnTo>
                    <a:pt x="10" y="21"/>
                  </a:lnTo>
                  <a:lnTo>
                    <a:pt x="0" y="31"/>
                  </a:lnTo>
                  <a:lnTo>
                    <a:pt x="0" y="32"/>
                  </a:lnTo>
                  <a:lnTo>
                    <a:pt x="0" y="32"/>
                  </a:lnTo>
                  <a:lnTo>
                    <a:pt x="0" y="32"/>
                  </a:lnTo>
                  <a:lnTo>
                    <a:pt x="0" y="32"/>
                  </a:lnTo>
                  <a:lnTo>
                    <a:pt x="0" y="32"/>
                  </a:lnTo>
                  <a:lnTo>
                    <a:pt x="0" y="32"/>
                  </a:lnTo>
                  <a:lnTo>
                    <a:pt x="0" y="32"/>
                  </a:lnTo>
                  <a:lnTo>
                    <a:pt x="0" y="68"/>
                  </a:lnTo>
                  <a:lnTo>
                    <a:pt x="0" y="68"/>
                  </a:lnTo>
                  <a:lnTo>
                    <a:pt x="0" y="74"/>
                  </a:lnTo>
                  <a:lnTo>
                    <a:pt x="0" y="74"/>
                  </a:lnTo>
                  <a:lnTo>
                    <a:pt x="0" y="71"/>
                  </a:lnTo>
                  <a:lnTo>
                    <a:pt x="1" y="71"/>
                  </a:lnTo>
                  <a:lnTo>
                    <a:pt x="1" y="71"/>
                  </a:lnTo>
                  <a:lnTo>
                    <a:pt x="1" y="68"/>
                  </a:lnTo>
                  <a:lnTo>
                    <a:pt x="1" y="31"/>
                  </a:lnTo>
                  <a:lnTo>
                    <a:pt x="1" y="31"/>
                  </a:lnTo>
                  <a:lnTo>
                    <a:pt x="15" y="17"/>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597" name="Freeform 27">
              <a:extLst>
                <a:ext uri="{FF2B5EF4-FFF2-40B4-BE49-F238E27FC236}">
                  <a16:creationId xmlns:a16="http://schemas.microsoft.com/office/drawing/2014/main" id="{D9391A43-25C1-40C3-925D-1FF67955DD17}"/>
                </a:ext>
              </a:extLst>
            </p:cNvPr>
            <p:cNvSpPr>
              <a:spLocks noEditPoints="1"/>
            </p:cNvSpPr>
            <p:nvPr/>
          </p:nvSpPr>
          <p:spPr bwMode="auto">
            <a:xfrm>
              <a:off x="8161505" y="1665763"/>
              <a:ext cx="133508" cy="287473"/>
            </a:xfrm>
            <a:custGeom>
              <a:avLst/>
              <a:gdLst>
                <a:gd name="T0" fmla="*/ 47 w 124"/>
                <a:gd name="T1" fmla="*/ 13 h 267"/>
                <a:gd name="T2" fmla="*/ 47 w 124"/>
                <a:gd name="T3" fmla="*/ 13 h 267"/>
                <a:gd name="T4" fmla="*/ 62 w 124"/>
                <a:gd name="T5" fmla="*/ 23 h 267"/>
                <a:gd name="T6" fmla="*/ 78 w 124"/>
                <a:gd name="T7" fmla="*/ 36 h 267"/>
                <a:gd name="T8" fmla="*/ 90 w 124"/>
                <a:gd name="T9" fmla="*/ 51 h 267"/>
                <a:gd name="T10" fmla="*/ 101 w 124"/>
                <a:gd name="T11" fmla="*/ 70 h 267"/>
                <a:gd name="T12" fmla="*/ 110 w 124"/>
                <a:gd name="T13" fmla="*/ 90 h 267"/>
                <a:gd name="T14" fmla="*/ 117 w 124"/>
                <a:gd name="T15" fmla="*/ 112 h 267"/>
                <a:gd name="T16" fmla="*/ 121 w 124"/>
                <a:gd name="T17" fmla="*/ 135 h 267"/>
                <a:gd name="T18" fmla="*/ 123 w 124"/>
                <a:gd name="T19" fmla="*/ 158 h 267"/>
                <a:gd name="T20" fmla="*/ 123 w 124"/>
                <a:gd name="T21" fmla="*/ 158 h 267"/>
                <a:gd name="T22" fmla="*/ 123 w 124"/>
                <a:gd name="T23" fmla="*/ 174 h 267"/>
                <a:gd name="T24" fmla="*/ 120 w 124"/>
                <a:gd name="T25" fmla="*/ 189 h 267"/>
                <a:gd name="T26" fmla="*/ 118 w 124"/>
                <a:gd name="T27" fmla="*/ 203 h 267"/>
                <a:gd name="T28" fmla="*/ 114 w 124"/>
                <a:gd name="T29" fmla="*/ 217 h 267"/>
                <a:gd name="T30" fmla="*/ 109 w 124"/>
                <a:gd name="T31" fmla="*/ 231 h 267"/>
                <a:gd name="T32" fmla="*/ 103 w 124"/>
                <a:gd name="T33" fmla="*/ 244 h 267"/>
                <a:gd name="T34" fmla="*/ 96 w 124"/>
                <a:gd name="T35" fmla="*/ 256 h 267"/>
                <a:gd name="T36" fmla="*/ 89 w 124"/>
                <a:gd name="T37" fmla="*/ 267 h 267"/>
                <a:gd name="T38" fmla="*/ 89 w 124"/>
                <a:gd name="T39" fmla="*/ 267 h 267"/>
                <a:gd name="T40" fmla="*/ 96 w 124"/>
                <a:gd name="T41" fmla="*/ 258 h 267"/>
                <a:gd name="T42" fmla="*/ 96 w 124"/>
                <a:gd name="T43" fmla="*/ 258 h 267"/>
                <a:gd name="T44" fmla="*/ 109 w 124"/>
                <a:gd name="T45" fmla="*/ 236 h 267"/>
                <a:gd name="T46" fmla="*/ 117 w 124"/>
                <a:gd name="T47" fmla="*/ 213 h 267"/>
                <a:gd name="T48" fmla="*/ 123 w 124"/>
                <a:gd name="T49" fmla="*/ 186 h 267"/>
                <a:gd name="T50" fmla="*/ 124 w 124"/>
                <a:gd name="T51" fmla="*/ 172 h 267"/>
                <a:gd name="T52" fmla="*/ 124 w 124"/>
                <a:gd name="T53" fmla="*/ 158 h 267"/>
                <a:gd name="T54" fmla="*/ 124 w 124"/>
                <a:gd name="T55" fmla="*/ 158 h 267"/>
                <a:gd name="T56" fmla="*/ 123 w 124"/>
                <a:gd name="T57" fmla="*/ 135 h 267"/>
                <a:gd name="T58" fmla="*/ 120 w 124"/>
                <a:gd name="T59" fmla="*/ 113 h 267"/>
                <a:gd name="T60" fmla="*/ 114 w 124"/>
                <a:gd name="T61" fmla="*/ 93 h 267"/>
                <a:gd name="T62" fmla="*/ 104 w 124"/>
                <a:gd name="T63" fmla="*/ 73 h 267"/>
                <a:gd name="T64" fmla="*/ 95 w 124"/>
                <a:gd name="T65" fmla="*/ 56 h 267"/>
                <a:gd name="T66" fmla="*/ 83 w 124"/>
                <a:gd name="T67" fmla="*/ 40 h 267"/>
                <a:gd name="T68" fmla="*/ 69 w 124"/>
                <a:gd name="T69" fmla="*/ 27 h 267"/>
                <a:gd name="T70" fmla="*/ 53 w 124"/>
                <a:gd name="T71" fmla="*/ 16 h 267"/>
                <a:gd name="T72" fmla="*/ 47 w 124"/>
                <a:gd name="T73" fmla="*/ 13 h 267"/>
                <a:gd name="T74" fmla="*/ 0 w 124"/>
                <a:gd name="T75" fmla="*/ 0 h 267"/>
                <a:gd name="T76" fmla="*/ 0 w 124"/>
                <a:gd name="T77" fmla="*/ 0 h 267"/>
                <a:gd name="T78" fmla="*/ 0 w 124"/>
                <a:gd name="T79" fmla="*/ 0 h 267"/>
                <a:gd name="T80" fmla="*/ 16 w 124"/>
                <a:gd name="T81" fmla="*/ 2 h 267"/>
                <a:gd name="T82" fmla="*/ 31 w 124"/>
                <a:gd name="T83" fmla="*/ 6 h 267"/>
                <a:gd name="T84" fmla="*/ 27 w 124"/>
                <a:gd name="T85" fmla="*/ 5 h 267"/>
                <a:gd name="T86" fmla="*/ 27 w 124"/>
                <a:gd name="T87" fmla="*/ 5 h 267"/>
                <a:gd name="T88" fmla="*/ 14 w 124"/>
                <a:gd name="T89" fmla="*/ 2 h 267"/>
                <a:gd name="T90" fmla="*/ 0 w 124"/>
                <a:gd name="T91"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4" h="267">
                  <a:moveTo>
                    <a:pt x="47" y="13"/>
                  </a:moveTo>
                  <a:lnTo>
                    <a:pt x="47" y="13"/>
                  </a:lnTo>
                  <a:lnTo>
                    <a:pt x="62" y="23"/>
                  </a:lnTo>
                  <a:lnTo>
                    <a:pt x="78" y="36"/>
                  </a:lnTo>
                  <a:lnTo>
                    <a:pt x="90" y="51"/>
                  </a:lnTo>
                  <a:lnTo>
                    <a:pt x="101" y="70"/>
                  </a:lnTo>
                  <a:lnTo>
                    <a:pt x="110" y="90"/>
                  </a:lnTo>
                  <a:lnTo>
                    <a:pt x="117" y="112"/>
                  </a:lnTo>
                  <a:lnTo>
                    <a:pt x="121" y="135"/>
                  </a:lnTo>
                  <a:lnTo>
                    <a:pt x="123" y="158"/>
                  </a:lnTo>
                  <a:lnTo>
                    <a:pt x="123" y="158"/>
                  </a:lnTo>
                  <a:lnTo>
                    <a:pt x="123" y="174"/>
                  </a:lnTo>
                  <a:lnTo>
                    <a:pt x="120" y="189"/>
                  </a:lnTo>
                  <a:lnTo>
                    <a:pt x="118" y="203"/>
                  </a:lnTo>
                  <a:lnTo>
                    <a:pt x="114" y="217"/>
                  </a:lnTo>
                  <a:lnTo>
                    <a:pt x="109" y="231"/>
                  </a:lnTo>
                  <a:lnTo>
                    <a:pt x="103" y="244"/>
                  </a:lnTo>
                  <a:lnTo>
                    <a:pt x="96" y="256"/>
                  </a:lnTo>
                  <a:lnTo>
                    <a:pt x="89" y="267"/>
                  </a:lnTo>
                  <a:lnTo>
                    <a:pt x="89" y="267"/>
                  </a:lnTo>
                  <a:lnTo>
                    <a:pt x="96" y="258"/>
                  </a:lnTo>
                  <a:lnTo>
                    <a:pt x="96" y="258"/>
                  </a:lnTo>
                  <a:lnTo>
                    <a:pt x="109" y="236"/>
                  </a:lnTo>
                  <a:lnTo>
                    <a:pt x="117" y="213"/>
                  </a:lnTo>
                  <a:lnTo>
                    <a:pt x="123" y="186"/>
                  </a:lnTo>
                  <a:lnTo>
                    <a:pt x="124" y="172"/>
                  </a:lnTo>
                  <a:lnTo>
                    <a:pt x="124" y="158"/>
                  </a:lnTo>
                  <a:lnTo>
                    <a:pt x="124" y="158"/>
                  </a:lnTo>
                  <a:lnTo>
                    <a:pt x="123" y="135"/>
                  </a:lnTo>
                  <a:lnTo>
                    <a:pt x="120" y="113"/>
                  </a:lnTo>
                  <a:lnTo>
                    <a:pt x="114" y="93"/>
                  </a:lnTo>
                  <a:lnTo>
                    <a:pt x="104" y="73"/>
                  </a:lnTo>
                  <a:lnTo>
                    <a:pt x="95" y="56"/>
                  </a:lnTo>
                  <a:lnTo>
                    <a:pt x="83" y="40"/>
                  </a:lnTo>
                  <a:lnTo>
                    <a:pt x="69" y="27"/>
                  </a:lnTo>
                  <a:lnTo>
                    <a:pt x="53" y="16"/>
                  </a:lnTo>
                  <a:lnTo>
                    <a:pt x="47" y="13"/>
                  </a:lnTo>
                  <a:close/>
                  <a:moveTo>
                    <a:pt x="0" y="0"/>
                  </a:moveTo>
                  <a:lnTo>
                    <a:pt x="0" y="0"/>
                  </a:lnTo>
                  <a:lnTo>
                    <a:pt x="0" y="0"/>
                  </a:lnTo>
                  <a:lnTo>
                    <a:pt x="16" y="2"/>
                  </a:lnTo>
                  <a:lnTo>
                    <a:pt x="31" y="6"/>
                  </a:lnTo>
                  <a:lnTo>
                    <a:pt x="27" y="5"/>
                  </a:lnTo>
                  <a:lnTo>
                    <a:pt x="27" y="5"/>
                  </a:lnTo>
                  <a:lnTo>
                    <a:pt x="14" y="2"/>
                  </a:lnTo>
                  <a:lnTo>
                    <a:pt x="0" y="0"/>
                  </a:lnTo>
                  <a:close/>
                </a:path>
              </a:pathLst>
            </a:custGeom>
            <a:solidFill>
              <a:srgbClr val="3C2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598" name="Freeform 28">
              <a:extLst>
                <a:ext uri="{FF2B5EF4-FFF2-40B4-BE49-F238E27FC236}">
                  <a16:creationId xmlns:a16="http://schemas.microsoft.com/office/drawing/2014/main" id="{C8DA0DFF-6C93-49F4-A37C-26D1D17C2035}"/>
                </a:ext>
              </a:extLst>
            </p:cNvPr>
            <p:cNvSpPr>
              <a:spLocks/>
            </p:cNvSpPr>
            <p:nvPr/>
          </p:nvSpPr>
          <p:spPr bwMode="auto">
            <a:xfrm>
              <a:off x="8212109" y="1679760"/>
              <a:ext cx="82905" cy="273476"/>
            </a:xfrm>
            <a:custGeom>
              <a:avLst/>
              <a:gdLst>
                <a:gd name="T0" fmla="*/ 0 w 77"/>
                <a:gd name="T1" fmla="*/ 0 h 254"/>
                <a:gd name="T2" fmla="*/ 0 w 77"/>
                <a:gd name="T3" fmla="*/ 0 h 254"/>
                <a:gd name="T4" fmla="*/ 15 w 77"/>
                <a:gd name="T5" fmla="*/ 10 h 254"/>
                <a:gd name="T6" fmla="*/ 31 w 77"/>
                <a:gd name="T7" fmla="*/ 23 h 254"/>
                <a:gd name="T8" fmla="*/ 43 w 77"/>
                <a:gd name="T9" fmla="*/ 38 h 254"/>
                <a:gd name="T10" fmla="*/ 54 w 77"/>
                <a:gd name="T11" fmla="*/ 57 h 254"/>
                <a:gd name="T12" fmla="*/ 63 w 77"/>
                <a:gd name="T13" fmla="*/ 77 h 254"/>
                <a:gd name="T14" fmla="*/ 70 w 77"/>
                <a:gd name="T15" fmla="*/ 99 h 254"/>
                <a:gd name="T16" fmla="*/ 74 w 77"/>
                <a:gd name="T17" fmla="*/ 122 h 254"/>
                <a:gd name="T18" fmla="*/ 76 w 77"/>
                <a:gd name="T19" fmla="*/ 145 h 254"/>
                <a:gd name="T20" fmla="*/ 76 w 77"/>
                <a:gd name="T21" fmla="*/ 145 h 254"/>
                <a:gd name="T22" fmla="*/ 76 w 77"/>
                <a:gd name="T23" fmla="*/ 161 h 254"/>
                <a:gd name="T24" fmla="*/ 73 w 77"/>
                <a:gd name="T25" fmla="*/ 176 h 254"/>
                <a:gd name="T26" fmla="*/ 71 w 77"/>
                <a:gd name="T27" fmla="*/ 190 h 254"/>
                <a:gd name="T28" fmla="*/ 67 w 77"/>
                <a:gd name="T29" fmla="*/ 204 h 254"/>
                <a:gd name="T30" fmla="*/ 62 w 77"/>
                <a:gd name="T31" fmla="*/ 218 h 254"/>
                <a:gd name="T32" fmla="*/ 56 w 77"/>
                <a:gd name="T33" fmla="*/ 231 h 254"/>
                <a:gd name="T34" fmla="*/ 49 w 77"/>
                <a:gd name="T35" fmla="*/ 243 h 254"/>
                <a:gd name="T36" fmla="*/ 42 w 77"/>
                <a:gd name="T37" fmla="*/ 254 h 254"/>
                <a:gd name="T38" fmla="*/ 42 w 77"/>
                <a:gd name="T39" fmla="*/ 254 h 254"/>
                <a:gd name="T40" fmla="*/ 49 w 77"/>
                <a:gd name="T41" fmla="*/ 245 h 254"/>
                <a:gd name="T42" fmla="*/ 49 w 77"/>
                <a:gd name="T43" fmla="*/ 245 h 254"/>
                <a:gd name="T44" fmla="*/ 62 w 77"/>
                <a:gd name="T45" fmla="*/ 223 h 254"/>
                <a:gd name="T46" fmla="*/ 70 w 77"/>
                <a:gd name="T47" fmla="*/ 200 h 254"/>
                <a:gd name="T48" fmla="*/ 76 w 77"/>
                <a:gd name="T49" fmla="*/ 173 h 254"/>
                <a:gd name="T50" fmla="*/ 77 w 77"/>
                <a:gd name="T51" fmla="*/ 159 h 254"/>
                <a:gd name="T52" fmla="*/ 77 w 77"/>
                <a:gd name="T53" fmla="*/ 145 h 254"/>
                <a:gd name="T54" fmla="*/ 77 w 77"/>
                <a:gd name="T55" fmla="*/ 145 h 254"/>
                <a:gd name="T56" fmla="*/ 76 w 77"/>
                <a:gd name="T57" fmla="*/ 122 h 254"/>
                <a:gd name="T58" fmla="*/ 73 w 77"/>
                <a:gd name="T59" fmla="*/ 100 h 254"/>
                <a:gd name="T60" fmla="*/ 67 w 77"/>
                <a:gd name="T61" fmla="*/ 80 h 254"/>
                <a:gd name="T62" fmla="*/ 57 w 77"/>
                <a:gd name="T63" fmla="*/ 60 h 254"/>
                <a:gd name="T64" fmla="*/ 48 w 77"/>
                <a:gd name="T65" fmla="*/ 43 h 254"/>
                <a:gd name="T66" fmla="*/ 36 w 77"/>
                <a:gd name="T67" fmla="*/ 27 h 254"/>
                <a:gd name="T68" fmla="*/ 22 w 77"/>
                <a:gd name="T69" fmla="*/ 14 h 254"/>
                <a:gd name="T70" fmla="*/ 6 w 77"/>
                <a:gd name="T71" fmla="*/ 3 h 254"/>
                <a:gd name="T72" fmla="*/ 0 w 77"/>
                <a:gd name="T73"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254">
                  <a:moveTo>
                    <a:pt x="0" y="0"/>
                  </a:moveTo>
                  <a:lnTo>
                    <a:pt x="0" y="0"/>
                  </a:lnTo>
                  <a:lnTo>
                    <a:pt x="15" y="10"/>
                  </a:lnTo>
                  <a:lnTo>
                    <a:pt x="31" y="23"/>
                  </a:lnTo>
                  <a:lnTo>
                    <a:pt x="43" y="38"/>
                  </a:lnTo>
                  <a:lnTo>
                    <a:pt x="54" y="57"/>
                  </a:lnTo>
                  <a:lnTo>
                    <a:pt x="63" y="77"/>
                  </a:lnTo>
                  <a:lnTo>
                    <a:pt x="70" y="99"/>
                  </a:lnTo>
                  <a:lnTo>
                    <a:pt x="74" y="122"/>
                  </a:lnTo>
                  <a:lnTo>
                    <a:pt x="76" y="145"/>
                  </a:lnTo>
                  <a:lnTo>
                    <a:pt x="76" y="145"/>
                  </a:lnTo>
                  <a:lnTo>
                    <a:pt x="76" y="161"/>
                  </a:lnTo>
                  <a:lnTo>
                    <a:pt x="73" y="176"/>
                  </a:lnTo>
                  <a:lnTo>
                    <a:pt x="71" y="190"/>
                  </a:lnTo>
                  <a:lnTo>
                    <a:pt x="67" y="204"/>
                  </a:lnTo>
                  <a:lnTo>
                    <a:pt x="62" y="218"/>
                  </a:lnTo>
                  <a:lnTo>
                    <a:pt x="56" y="231"/>
                  </a:lnTo>
                  <a:lnTo>
                    <a:pt x="49" y="243"/>
                  </a:lnTo>
                  <a:lnTo>
                    <a:pt x="42" y="254"/>
                  </a:lnTo>
                  <a:lnTo>
                    <a:pt x="42" y="254"/>
                  </a:lnTo>
                  <a:lnTo>
                    <a:pt x="49" y="245"/>
                  </a:lnTo>
                  <a:lnTo>
                    <a:pt x="49" y="245"/>
                  </a:lnTo>
                  <a:lnTo>
                    <a:pt x="62" y="223"/>
                  </a:lnTo>
                  <a:lnTo>
                    <a:pt x="70" y="200"/>
                  </a:lnTo>
                  <a:lnTo>
                    <a:pt x="76" y="173"/>
                  </a:lnTo>
                  <a:lnTo>
                    <a:pt x="77" y="159"/>
                  </a:lnTo>
                  <a:lnTo>
                    <a:pt x="77" y="145"/>
                  </a:lnTo>
                  <a:lnTo>
                    <a:pt x="77" y="145"/>
                  </a:lnTo>
                  <a:lnTo>
                    <a:pt x="76" y="122"/>
                  </a:lnTo>
                  <a:lnTo>
                    <a:pt x="73" y="100"/>
                  </a:lnTo>
                  <a:lnTo>
                    <a:pt x="67" y="80"/>
                  </a:lnTo>
                  <a:lnTo>
                    <a:pt x="57" y="60"/>
                  </a:lnTo>
                  <a:lnTo>
                    <a:pt x="48" y="43"/>
                  </a:lnTo>
                  <a:lnTo>
                    <a:pt x="36" y="27"/>
                  </a:lnTo>
                  <a:lnTo>
                    <a:pt x="22" y="14"/>
                  </a:lnTo>
                  <a:lnTo>
                    <a:pt x="6"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599" name="Freeform 29">
              <a:extLst>
                <a:ext uri="{FF2B5EF4-FFF2-40B4-BE49-F238E27FC236}">
                  <a16:creationId xmlns:a16="http://schemas.microsoft.com/office/drawing/2014/main" id="{D99BE1BD-2821-451B-813F-67CC2F83611E}"/>
                </a:ext>
              </a:extLst>
            </p:cNvPr>
            <p:cNvSpPr>
              <a:spLocks/>
            </p:cNvSpPr>
            <p:nvPr/>
          </p:nvSpPr>
          <p:spPr bwMode="auto">
            <a:xfrm>
              <a:off x="8161505" y="1665763"/>
              <a:ext cx="33377" cy="6460"/>
            </a:xfrm>
            <a:custGeom>
              <a:avLst/>
              <a:gdLst>
                <a:gd name="T0" fmla="*/ 0 w 31"/>
                <a:gd name="T1" fmla="*/ 0 h 6"/>
                <a:gd name="T2" fmla="*/ 0 w 31"/>
                <a:gd name="T3" fmla="*/ 0 h 6"/>
                <a:gd name="T4" fmla="*/ 0 w 31"/>
                <a:gd name="T5" fmla="*/ 0 h 6"/>
                <a:gd name="T6" fmla="*/ 16 w 31"/>
                <a:gd name="T7" fmla="*/ 2 h 6"/>
                <a:gd name="T8" fmla="*/ 31 w 31"/>
                <a:gd name="T9" fmla="*/ 6 h 6"/>
                <a:gd name="T10" fmla="*/ 27 w 31"/>
                <a:gd name="T11" fmla="*/ 5 h 6"/>
                <a:gd name="T12" fmla="*/ 27 w 31"/>
                <a:gd name="T13" fmla="*/ 5 h 6"/>
                <a:gd name="T14" fmla="*/ 14 w 31"/>
                <a:gd name="T15" fmla="*/ 2 h 6"/>
                <a:gd name="T16" fmla="*/ 0 w 31"/>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6">
                  <a:moveTo>
                    <a:pt x="0" y="0"/>
                  </a:moveTo>
                  <a:lnTo>
                    <a:pt x="0" y="0"/>
                  </a:lnTo>
                  <a:lnTo>
                    <a:pt x="0" y="0"/>
                  </a:lnTo>
                  <a:lnTo>
                    <a:pt x="16" y="2"/>
                  </a:lnTo>
                  <a:lnTo>
                    <a:pt x="31" y="6"/>
                  </a:lnTo>
                  <a:lnTo>
                    <a:pt x="27" y="5"/>
                  </a:lnTo>
                  <a:lnTo>
                    <a:pt x="27" y="5"/>
                  </a:lnTo>
                  <a:lnTo>
                    <a:pt x="14"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00" name="Freeform 30">
              <a:extLst>
                <a:ext uri="{FF2B5EF4-FFF2-40B4-BE49-F238E27FC236}">
                  <a16:creationId xmlns:a16="http://schemas.microsoft.com/office/drawing/2014/main" id="{6E01145C-59E0-4A62-8816-0D94926211A8}"/>
                </a:ext>
              </a:extLst>
            </p:cNvPr>
            <p:cNvSpPr>
              <a:spLocks/>
            </p:cNvSpPr>
            <p:nvPr/>
          </p:nvSpPr>
          <p:spPr bwMode="auto">
            <a:xfrm>
              <a:off x="8161505" y="2019990"/>
              <a:ext cx="75367" cy="68907"/>
            </a:xfrm>
            <a:custGeom>
              <a:avLst/>
              <a:gdLst>
                <a:gd name="T0" fmla="*/ 70 w 70"/>
                <a:gd name="T1" fmla="*/ 0 h 64"/>
                <a:gd name="T2" fmla="*/ 69 w 70"/>
                <a:gd name="T3" fmla="*/ 0 h 64"/>
                <a:gd name="T4" fmla="*/ 69 w 70"/>
                <a:gd name="T5" fmla="*/ 0 h 64"/>
                <a:gd name="T6" fmla="*/ 69 w 70"/>
                <a:gd name="T7" fmla="*/ 3 h 64"/>
                <a:gd name="T8" fmla="*/ 69 w 70"/>
                <a:gd name="T9" fmla="*/ 3 h 64"/>
                <a:gd name="T10" fmla="*/ 65 w 70"/>
                <a:gd name="T11" fmla="*/ 16 h 64"/>
                <a:gd name="T12" fmla="*/ 61 w 70"/>
                <a:gd name="T13" fmla="*/ 26 h 64"/>
                <a:gd name="T14" fmla="*/ 55 w 70"/>
                <a:gd name="T15" fmla="*/ 37 h 64"/>
                <a:gd name="T16" fmla="*/ 47 w 70"/>
                <a:gd name="T17" fmla="*/ 47 h 64"/>
                <a:gd name="T18" fmla="*/ 38 w 70"/>
                <a:gd name="T19" fmla="*/ 53 h 64"/>
                <a:gd name="T20" fmla="*/ 27 w 70"/>
                <a:gd name="T21" fmla="*/ 59 h 64"/>
                <a:gd name="T22" fmla="*/ 14 w 70"/>
                <a:gd name="T23" fmla="*/ 62 h 64"/>
                <a:gd name="T24" fmla="*/ 2 w 70"/>
                <a:gd name="T25" fmla="*/ 64 h 64"/>
                <a:gd name="T26" fmla="*/ 2 w 70"/>
                <a:gd name="T27" fmla="*/ 64 h 64"/>
                <a:gd name="T28" fmla="*/ 0 w 70"/>
                <a:gd name="T29" fmla="*/ 64 h 64"/>
                <a:gd name="T30" fmla="*/ 0 w 70"/>
                <a:gd name="T31" fmla="*/ 64 h 64"/>
                <a:gd name="T32" fmla="*/ 3 w 70"/>
                <a:gd name="T33" fmla="*/ 64 h 64"/>
                <a:gd name="T34" fmla="*/ 3 w 70"/>
                <a:gd name="T35" fmla="*/ 64 h 64"/>
                <a:gd name="T36" fmla="*/ 16 w 70"/>
                <a:gd name="T37" fmla="*/ 62 h 64"/>
                <a:gd name="T38" fmla="*/ 28 w 70"/>
                <a:gd name="T39" fmla="*/ 59 h 64"/>
                <a:gd name="T40" fmla="*/ 39 w 70"/>
                <a:gd name="T41" fmla="*/ 53 h 64"/>
                <a:gd name="T42" fmla="*/ 50 w 70"/>
                <a:gd name="T43" fmla="*/ 45 h 64"/>
                <a:gd name="T44" fmla="*/ 58 w 70"/>
                <a:gd name="T45" fmla="*/ 36 h 64"/>
                <a:gd name="T46" fmla="*/ 64 w 70"/>
                <a:gd name="T47" fmla="*/ 25 h 64"/>
                <a:gd name="T48" fmla="*/ 69 w 70"/>
                <a:gd name="T49" fmla="*/ 12 h 64"/>
                <a:gd name="T50" fmla="*/ 70 w 70"/>
                <a:gd name="T5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64">
                  <a:moveTo>
                    <a:pt x="70" y="0"/>
                  </a:moveTo>
                  <a:lnTo>
                    <a:pt x="69" y="0"/>
                  </a:lnTo>
                  <a:lnTo>
                    <a:pt x="69" y="0"/>
                  </a:lnTo>
                  <a:lnTo>
                    <a:pt x="69" y="3"/>
                  </a:lnTo>
                  <a:lnTo>
                    <a:pt x="69" y="3"/>
                  </a:lnTo>
                  <a:lnTo>
                    <a:pt x="65" y="16"/>
                  </a:lnTo>
                  <a:lnTo>
                    <a:pt x="61" y="26"/>
                  </a:lnTo>
                  <a:lnTo>
                    <a:pt x="55" y="37"/>
                  </a:lnTo>
                  <a:lnTo>
                    <a:pt x="47" y="47"/>
                  </a:lnTo>
                  <a:lnTo>
                    <a:pt x="38" y="53"/>
                  </a:lnTo>
                  <a:lnTo>
                    <a:pt x="27" y="59"/>
                  </a:lnTo>
                  <a:lnTo>
                    <a:pt x="14" y="62"/>
                  </a:lnTo>
                  <a:lnTo>
                    <a:pt x="2" y="64"/>
                  </a:lnTo>
                  <a:lnTo>
                    <a:pt x="2" y="64"/>
                  </a:lnTo>
                  <a:lnTo>
                    <a:pt x="0" y="64"/>
                  </a:lnTo>
                  <a:lnTo>
                    <a:pt x="0" y="64"/>
                  </a:lnTo>
                  <a:lnTo>
                    <a:pt x="3" y="64"/>
                  </a:lnTo>
                  <a:lnTo>
                    <a:pt x="3" y="64"/>
                  </a:lnTo>
                  <a:lnTo>
                    <a:pt x="16" y="62"/>
                  </a:lnTo>
                  <a:lnTo>
                    <a:pt x="28" y="59"/>
                  </a:lnTo>
                  <a:lnTo>
                    <a:pt x="39" y="53"/>
                  </a:lnTo>
                  <a:lnTo>
                    <a:pt x="50" y="45"/>
                  </a:lnTo>
                  <a:lnTo>
                    <a:pt x="58" y="36"/>
                  </a:lnTo>
                  <a:lnTo>
                    <a:pt x="64" y="25"/>
                  </a:lnTo>
                  <a:lnTo>
                    <a:pt x="69" y="12"/>
                  </a:lnTo>
                  <a:lnTo>
                    <a:pt x="70" y="0"/>
                  </a:lnTo>
                  <a:close/>
                </a:path>
              </a:pathLst>
            </a:custGeom>
            <a:solidFill>
              <a:srgbClr val="1221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01" name="Freeform 31">
              <a:extLst>
                <a:ext uri="{FF2B5EF4-FFF2-40B4-BE49-F238E27FC236}">
                  <a16:creationId xmlns:a16="http://schemas.microsoft.com/office/drawing/2014/main" id="{9F19AEC4-50E8-4C6A-A8C6-5627FA2316BA}"/>
                </a:ext>
              </a:extLst>
            </p:cNvPr>
            <p:cNvSpPr>
              <a:spLocks/>
            </p:cNvSpPr>
            <p:nvPr/>
          </p:nvSpPr>
          <p:spPr bwMode="auto">
            <a:xfrm>
              <a:off x="8161505" y="2019990"/>
              <a:ext cx="75367" cy="68907"/>
            </a:xfrm>
            <a:custGeom>
              <a:avLst/>
              <a:gdLst>
                <a:gd name="T0" fmla="*/ 70 w 70"/>
                <a:gd name="T1" fmla="*/ 0 h 64"/>
                <a:gd name="T2" fmla="*/ 69 w 70"/>
                <a:gd name="T3" fmla="*/ 0 h 64"/>
                <a:gd name="T4" fmla="*/ 69 w 70"/>
                <a:gd name="T5" fmla="*/ 0 h 64"/>
                <a:gd name="T6" fmla="*/ 69 w 70"/>
                <a:gd name="T7" fmla="*/ 3 h 64"/>
                <a:gd name="T8" fmla="*/ 69 w 70"/>
                <a:gd name="T9" fmla="*/ 3 h 64"/>
                <a:gd name="T10" fmla="*/ 65 w 70"/>
                <a:gd name="T11" fmla="*/ 16 h 64"/>
                <a:gd name="T12" fmla="*/ 61 w 70"/>
                <a:gd name="T13" fmla="*/ 26 h 64"/>
                <a:gd name="T14" fmla="*/ 55 w 70"/>
                <a:gd name="T15" fmla="*/ 37 h 64"/>
                <a:gd name="T16" fmla="*/ 47 w 70"/>
                <a:gd name="T17" fmla="*/ 47 h 64"/>
                <a:gd name="T18" fmla="*/ 38 w 70"/>
                <a:gd name="T19" fmla="*/ 53 h 64"/>
                <a:gd name="T20" fmla="*/ 27 w 70"/>
                <a:gd name="T21" fmla="*/ 59 h 64"/>
                <a:gd name="T22" fmla="*/ 14 w 70"/>
                <a:gd name="T23" fmla="*/ 62 h 64"/>
                <a:gd name="T24" fmla="*/ 2 w 70"/>
                <a:gd name="T25" fmla="*/ 64 h 64"/>
                <a:gd name="T26" fmla="*/ 2 w 70"/>
                <a:gd name="T27" fmla="*/ 64 h 64"/>
                <a:gd name="T28" fmla="*/ 0 w 70"/>
                <a:gd name="T29" fmla="*/ 64 h 64"/>
                <a:gd name="T30" fmla="*/ 0 w 70"/>
                <a:gd name="T31" fmla="*/ 64 h 64"/>
                <a:gd name="T32" fmla="*/ 3 w 70"/>
                <a:gd name="T33" fmla="*/ 64 h 64"/>
                <a:gd name="T34" fmla="*/ 3 w 70"/>
                <a:gd name="T35" fmla="*/ 64 h 64"/>
                <a:gd name="T36" fmla="*/ 16 w 70"/>
                <a:gd name="T37" fmla="*/ 62 h 64"/>
                <a:gd name="T38" fmla="*/ 28 w 70"/>
                <a:gd name="T39" fmla="*/ 59 h 64"/>
                <a:gd name="T40" fmla="*/ 39 w 70"/>
                <a:gd name="T41" fmla="*/ 53 h 64"/>
                <a:gd name="T42" fmla="*/ 50 w 70"/>
                <a:gd name="T43" fmla="*/ 45 h 64"/>
                <a:gd name="T44" fmla="*/ 58 w 70"/>
                <a:gd name="T45" fmla="*/ 36 h 64"/>
                <a:gd name="T46" fmla="*/ 64 w 70"/>
                <a:gd name="T47" fmla="*/ 25 h 64"/>
                <a:gd name="T48" fmla="*/ 69 w 70"/>
                <a:gd name="T49" fmla="*/ 12 h 64"/>
                <a:gd name="T50" fmla="*/ 70 w 70"/>
                <a:gd name="T5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64">
                  <a:moveTo>
                    <a:pt x="70" y="0"/>
                  </a:moveTo>
                  <a:lnTo>
                    <a:pt x="69" y="0"/>
                  </a:lnTo>
                  <a:lnTo>
                    <a:pt x="69" y="0"/>
                  </a:lnTo>
                  <a:lnTo>
                    <a:pt x="69" y="3"/>
                  </a:lnTo>
                  <a:lnTo>
                    <a:pt x="69" y="3"/>
                  </a:lnTo>
                  <a:lnTo>
                    <a:pt x="65" y="16"/>
                  </a:lnTo>
                  <a:lnTo>
                    <a:pt x="61" y="26"/>
                  </a:lnTo>
                  <a:lnTo>
                    <a:pt x="55" y="37"/>
                  </a:lnTo>
                  <a:lnTo>
                    <a:pt x="47" y="47"/>
                  </a:lnTo>
                  <a:lnTo>
                    <a:pt x="38" y="53"/>
                  </a:lnTo>
                  <a:lnTo>
                    <a:pt x="27" y="59"/>
                  </a:lnTo>
                  <a:lnTo>
                    <a:pt x="14" y="62"/>
                  </a:lnTo>
                  <a:lnTo>
                    <a:pt x="2" y="64"/>
                  </a:lnTo>
                  <a:lnTo>
                    <a:pt x="2" y="64"/>
                  </a:lnTo>
                  <a:lnTo>
                    <a:pt x="0" y="64"/>
                  </a:lnTo>
                  <a:lnTo>
                    <a:pt x="0" y="64"/>
                  </a:lnTo>
                  <a:lnTo>
                    <a:pt x="3" y="64"/>
                  </a:lnTo>
                  <a:lnTo>
                    <a:pt x="3" y="64"/>
                  </a:lnTo>
                  <a:lnTo>
                    <a:pt x="16" y="62"/>
                  </a:lnTo>
                  <a:lnTo>
                    <a:pt x="28" y="59"/>
                  </a:lnTo>
                  <a:lnTo>
                    <a:pt x="39" y="53"/>
                  </a:lnTo>
                  <a:lnTo>
                    <a:pt x="50" y="45"/>
                  </a:lnTo>
                  <a:lnTo>
                    <a:pt x="58" y="36"/>
                  </a:lnTo>
                  <a:lnTo>
                    <a:pt x="64" y="25"/>
                  </a:lnTo>
                  <a:lnTo>
                    <a:pt x="69" y="12"/>
                  </a:lnTo>
                  <a:lnTo>
                    <a:pt x="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02" name="Freeform 32">
              <a:extLst>
                <a:ext uri="{FF2B5EF4-FFF2-40B4-BE49-F238E27FC236}">
                  <a16:creationId xmlns:a16="http://schemas.microsoft.com/office/drawing/2014/main" id="{1624C894-012F-4866-B56B-A4006AC97570}"/>
                </a:ext>
              </a:extLst>
            </p:cNvPr>
            <p:cNvSpPr>
              <a:spLocks noEditPoints="1"/>
            </p:cNvSpPr>
            <p:nvPr/>
          </p:nvSpPr>
          <p:spPr bwMode="auto">
            <a:xfrm>
              <a:off x="8161505" y="1665763"/>
              <a:ext cx="132432" cy="423134"/>
            </a:xfrm>
            <a:custGeom>
              <a:avLst/>
              <a:gdLst>
                <a:gd name="T0" fmla="*/ 69 w 123"/>
                <a:gd name="T1" fmla="*/ 290 h 393"/>
                <a:gd name="T2" fmla="*/ 69 w 123"/>
                <a:gd name="T3" fmla="*/ 290 h 393"/>
                <a:gd name="T4" fmla="*/ 61 w 123"/>
                <a:gd name="T5" fmla="*/ 304 h 393"/>
                <a:gd name="T6" fmla="*/ 53 w 123"/>
                <a:gd name="T7" fmla="*/ 317 h 393"/>
                <a:gd name="T8" fmla="*/ 44 w 123"/>
                <a:gd name="T9" fmla="*/ 327 h 393"/>
                <a:gd name="T10" fmla="*/ 36 w 123"/>
                <a:gd name="T11" fmla="*/ 337 h 393"/>
                <a:gd name="T12" fmla="*/ 27 w 123"/>
                <a:gd name="T13" fmla="*/ 345 h 393"/>
                <a:gd name="T14" fmla="*/ 17 w 123"/>
                <a:gd name="T15" fmla="*/ 351 h 393"/>
                <a:gd name="T16" fmla="*/ 10 w 123"/>
                <a:gd name="T17" fmla="*/ 355 h 393"/>
                <a:gd name="T18" fmla="*/ 0 w 123"/>
                <a:gd name="T19" fmla="*/ 358 h 393"/>
                <a:gd name="T20" fmla="*/ 0 w 123"/>
                <a:gd name="T21" fmla="*/ 393 h 393"/>
                <a:gd name="T22" fmla="*/ 0 w 123"/>
                <a:gd name="T23" fmla="*/ 393 h 393"/>
                <a:gd name="T24" fmla="*/ 0 w 123"/>
                <a:gd name="T25" fmla="*/ 393 h 393"/>
                <a:gd name="T26" fmla="*/ 0 w 123"/>
                <a:gd name="T27" fmla="*/ 393 h 393"/>
                <a:gd name="T28" fmla="*/ 2 w 123"/>
                <a:gd name="T29" fmla="*/ 393 h 393"/>
                <a:gd name="T30" fmla="*/ 2 w 123"/>
                <a:gd name="T31" fmla="*/ 393 h 393"/>
                <a:gd name="T32" fmla="*/ 14 w 123"/>
                <a:gd name="T33" fmla="*/ 391 h 393"/>
                <a:gd name="T34" fmla="*/ 27 w 123"/>
                <a:gd name="T35" fmla="*/ 388 h 393"/>
                <a:gd name="T36" fmla="*/ 38 w 123"/>
                <a:gd name="T37" fmla="*/ 382 h 393"/>
                <a:gd name="T38" fmla="*/ 47 w 123"/>
                <a:gd name="T39" fmla="*/ 376 h 393"/>
                <a:gd name="T40" fmla="*/ 55 w 123"/>
                <a:gd name="T41" fmla="*/ 366 h 393"/>
                <a:gd name="T42" fmla="*/ 61 w 123"/>
                <a:gd name="T43" fmla="*/ 355 h 393"/>
                <a:gd name="T44" fmla="*/ 65 w 123"/>
                <a:gd name="T45" fmla="*/ 345 h 393"/>
                <a:gd name="T46" fmla="*/ 69 w 123"/>
                <a:gd name="T47" fmla="*/ 332 h 393"/>
                <a:gd name="T48" fmla="*/ 69 w 123"/>
                <a:gd name="T49" fmla="*/ 332 h 393"/>
                <a:gd name="T50" fmla="*/ 69 w 123"/>
                <a:gd name="T51" fmla="*/ 326 h 393"/>
                <a:gd name="T52" fmla="*/ 69 w 123"/>
                <a:gd name="T53" fmla="*/ 290 h 393"/>
                <a:gd name="T54" fmla="*/ 0 w 123"/>
                <a:gd name="T55" fmla="*/ 0 h 393"/>
                <a:gd name="T56" fmla="*/ 0 w 123"/>
                <a:gd name="T57" fmla="*/ 317 h 393"/>
                <a:gd name="T58" fmla="*/ 0 w 123"/>
                <a:gd name="T59" fmla="*/ 317 h 393"/>
                <a:gd name="T60" fmla="*/ 19 w 123"/>
                <a:gd name="T61" fmla="*/ 315 h 393"/>
                <a:gd name="T62" fmla="*/ 36 w 123"/>
                <a:gd name="T63" fmla="*/ 309 h 393"/>
                <a:gd name="T64" fmla="*/ 53 w 123"/>
                <a:gd name="T65" fmla="*/ 301 h 393"/>
                <a:gd name="T66" fmla="*/ 69 w 123"/>
                <a:gd name="T67" fmla="*/ 290 h 393"/>
                <a:gd name="T68" fmla="*/ 69 w 123"/>
                <a:gd name="T69" fmla="*/ 289 h 393"/>
                <a:gd name="T70" fmla="*/ 69 w 123"/>
                <a:gd name="T71" fmla="*/ 289 h 393"/>
                <a:gd name="T72" fmla="*/ 79 w 123"/>
                <a:gd name="T73" fmla="*/ 279 h 393"/>
                <a:gd name="T74" fmla="*/ 89 w 123"/>
                <a:gd name="T75" fmla="*/ 267 h 393"/>
                <a:gd name="T76" fmla="*/ 89 w 123"/>
                <a:gd name="T77" fmla="*/ 267 h 393"/>
                <a:gd name="T78" fmla="*/ 96 w 123"/>
                <a:gd name="T79" fmla="*/ 256 h 393"/>
                <a:gd name="T80" fmla="*/ 103 w 123"/>
                <a:gd name="T81" fmla="*/ 244 h 393"/>
                <a:gd name="T82" fmla="*/ 109 w 123"/>
                <a:gd name="T83" fmla="*/ 231 h 393"/>
                <a:gd name="T84" fmla="*/ 114 w 123"/>
                <a:gd name="T85" fmla="*/ 217 h 393"/>
                <a:gd name="T86" fmla="*/ 118 w 123"/>
                <a:gd name="T87" fmla="*/ 203 h 393"/>
                <a:gd name="T88" fmla="*/ 120 w 123"/>
                <a:gd name="T89" fmla="*/ 189 h 393"/>
                <a:gd name="T90" fmla="*/ 123 w 123"/>
                <a:gd name="T91" fmla="*/ 174 h 393"/>
                <a:gd name="T92" fmla="*/ 123 w 123"/>
                <a:gd name="T93" fmla="*/ 158 h 393"/>
                <a:gd name="T94" fmla="*/ 123 w 123"/>
                <a:gd name="T95" fmla="*/ 158 h 393"/>
                <a:gd name="T96" fmla="*/ 121 w 123"/>
                <a:gd name="T97" fmla="*/ 135 h 393"/>
                <a:gd name="T98" fmla="*/ 117 w 123"/>
                <a:gd name="T99" fmla="*/ 112 h 393"/>
                <a:gd name="T100" fmla="*/ 110 w 123"/>
                <a:gd name="T101" fmla="*/ 90 h 393"/>
                <a:gd name="T102" fmla="*/ 101 w 123"/>
                <a:gd name="T103" fmla="*/ 70 h 393"/>
                <a:gd name="T104" fmla="*/ 90 w 123"/>
                <a:gd name="T105" fmla="*/ 51 h 393"/>
                <a:gd name="T106" fmla="*/ 78 w 123"/>
                <a:gd name="T107" fmla="*/ 36 h 393"/>
                <a:gd name="T108" fmla="*/ 62 w 123"/>
                <a:gd name="T109" fmla="*/ 23 h 393"/>
                <a:gd name="T110" fmla="*/ 47 w 123"/>
                <a:gd name="T111" fmla="*/ 13 h 393"/>
                <a:gd name="T112" fmla="*/ 47 w 123"/>
                <a:gd name="T113" fmla="*/ 13 h 393"/>
                <a:gd name="T114" fmla="*/ 31 w 123"/>
                <a:gd name="T115" fmla="*/ 6 h 393"/>
                <a:gd name="T116" fmla="*/ 31 w 123"/>
                <a:gd name="T117" fmla="*/ 6 h 393"/>
                <a:gd name="T118" fmla="*/ 16 w 123"/>
                <a:gd name="T119" fmla="*/ 2 h 393"/>
                <a:gd name="T120" fmla="*/ 0 w 123"/>
                <a:gd name="T1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3" h="393">
                  <a:moveTo>
                    <a:pt x="69" y="290"/>
                  </a:moveTo>
                  <a:lnTo>
                    <a:pt x="69" y="290"/>
                  </a:lnTo>
                  <a:lnTo>
                    <a:pt x="61" y="304"/>
                  </a:lnTo>
                  <a:lnTo>
                    <a:pt x="53" y="317"/>
                  </a:lnTo>
                  <a:lnTo>
                    <a:pt x="44" y="327"/>
                  </a:lnTo>
                  <a:lnTo>
                    <a:pt x="36" y="337"/>
                  </a:lnTo>
                  <a:lnTo>
                    <a:pt x="27" y="345"/>
                  </a:lnTo>
                  <a:lnTo>
                    <a:pt x="17" y="351"/>
                  </a:lnTo>
                  <a:lnTo>
                    <a:pt x="10" y="355"/>
                  </a:lnTo>
                  <a:lnTo>
                    <a:pt x="0" y="358"/>
                  </a:lnTo>
                  <a:lnTo>
                    <a:pt x="0" y="393"/>
                  </a:lnTo>
                  <a:lnTo>
                    <a:pt x="0" y="393"/>
                  </a:lnTo>
                  <a:lnTo>
                    <a:pt x="0" y="393"/>
                  </a:lnTo>
                  <a:lnTo>
                    <a:pt x="0" y="393"/>
                  </a:lnTo>
                  <a:lnTo>
                    <a:pt x="2" y="393"/>
                  </a:lnTo>
                  <a:lnTo>
                    <a:pt x="2" y="393"/>
                  </a:lnTo>
                  <a:lnTo>
                    <a:pt x="14" y="391"/>
                  </a:lnTo>
                  <a:lnTo>
                    <a:pt x="27" y="388"/>
                  </a:lnTo>
                  <a:lnTo>
                    <a:pt x="38" y="382"/>
                  </a:lnTo>
                  <a:lnTo>
                    <a:pt x="47" y="376"/>
                  </a:lnTo>
                  <a:lnTo>
                    <a:pt x="55" y="366"/>
                  </a:lnTo>
                  <a:lnTo>
                    <a:pt x="61" y="355"/>
                  </a:lnTo>
                  <a:lnTo>
                    <a:pt x="65" y="345"/>
                  </a:lnTo>
                  <a:lnTo>
                    <a:pt x="69" y="332"/>
                  </a:lnTo>
                  <a:lnTo>
                    <a:pt x="69" y="332"/>
                  </a:lnTo>
                  <a:lnTo>
                    <a:pt x="69" y="326"/>
                  </a:lnTo>
                  <a:lnTo>
                    <a:pt x="69" y="290"/>
                  </a:lnTo>
                  <a:close/>
                  <a:moveTo>
                    <a:pt x="0" y="0"/>
                  </a:moveTo>
                  <a:lnTo>
                    <a:pt x="0" y="317"/>
                  </a:lnTo>
                  <a:lnTo>
                    <a:pt x="0" y="317"/>
                  </a:lnTo>
                  <a:lnTo>
                    <a:pt x="19" y="315"/>
                  </a:lnTo>
                  <a:lnTo>
                    <a:pt x="36" y="309"/>
                  </a:lnTo>
                  <a:lnTo>
                    <a:pt x="53" y="301"/>
                  </a:lnTo>
                  <a:lnTo>
                    <a:pt x="69" y="290"/>
                  </a:lnTo>
                  <a:lnTo>
                    <a:pt x="69" y="289"/>
                  </a:lnTo>
                  <a:lnTo>
                    <a:pt x="69" y="289"/>
                  </a:lnTo>
                  <a:lnTo>
                    <a:pt x="79" y="279"/>
                  </a:lnTo>
                  <a:lnTo>
                    <a:pt x="89" y="267"/>
                  </a:lnTo>
                  <a:lnTo>
                    <a:pt x="89" y="267"/>
                  </a:lnTo>
                  <a:lnTo>
                    <a:pt x="96" y="256"/>
                  </a:lnTo>
                  <a:lnTo>
                    <a:pt x="103" y="244"/>
                  </a:lnTo>
                  <a:lnTo>
                    <a:pt x="109" y="231"/>
                  </a:lnTo>
                  <a:lnTo>
                    <a:pt x="114" y="217"/>
                  </a:lnTo>
                  <a:lnTo>
                    <a:pt x="118" y="203"/>
                  </a:lnTo>
                  <a:lnTo>
                    <a:pt x="120" y="189"/>
                  </a:lnTo>
                  <a:lnTo>
                    <a:pt x="123" y="174"/>
                  </a:lnTo>
                  <a:lnTo>
                    <a:pt x="123" y="158"/>
                  </a:lnTo>
                  <a:lnTo>
                    <a:pt x="123" y="158"/>
                  </a:lnTo>
                  <a:lnTo>
                    <a:pt x="121" y="135"/>
                  </a:lnTo>
                  <a:lnTo>
                    <a:pt x="117" y="112"/>
                  </a:lnTo>
                  <a:lnTo>
                    <a:pt x="110" y="90"/>
                  </a:lnTo>
                  <a:lnTo>
                    <a:pt x="101" y="70"/>
                  </a:lnTo>
                  <a:lnTo>
                    <a:pt x="90" y="51"/>
                  </a:lnTo>
                  <a:lnTo>
                    <a:pt x="78" y="36"/>
                  </a:lnTo>
                  <a:lnTo>
                    <a:pt x="62" y="23"/>
                  </a:lnTo>
                  <a:lnTo>
                    <a:pt x="47" y="13"/>
                  </a:lnTo>
                  <a:lnTo>
                    <a:pt x="47" y="13"/>
                  </a:lnTo>
                  <a:lnTo>
                    <a:pt x="31" y="6"/>
                  </a:lnTo>
                  <a:lnTo>
                    <a:pt x="31" y="6"/>
                  </a:lnTo>
                  <a:lnTo>
                    <a:pt x="16" y="2"/>
                  </a:lnTo>
                  <a:lnTo>
                    <a:pt x="0" y="0"/>
                  </a:lnTo>
                  <a:close/>
                </a:path>
              </a:pathLst>
            </a:custGeom>
            <a:solidFill>
              <a:srgbClr val="B991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03" name="Freeform 33">
              <a:extLst>
                <a:ext uri="{FF2B5EF4-FFF2-40B4-BE49-F238E27FC236}">
                  <a16:creationId xmlns:a16="http://schemas.microsoft.com/office/drawing/2014/main" id="{E305C820-88C7-46D8-8091-8088C71BE3FB}"/>
                </a:ext>
              </a:extLst>
            </p:cNvPr>
            <p:cNvSpPr>
              <a:spLocks/>
            </p:cNvSpPr>
            <p:nvPr/>
          </p:nvSpPr>
          <p:spPr bwMode="auto">
            <a:xfrm>
              <a:off x="8161505" y="1978000"/>
              <a:ext cx="74291" cy="110897"/>
            </a:xfrm>
            <a:custGeom>
              <a:avLst/>
              <a:gdLst>
                <a:gd name="T0" fmla="*/ 69 w 69"/>
                <a:gd name="T1" fmla="*/ 0 h 103"/>
                <a:gd name="T2" fmla="*/ 69 w 69"/>
                <a:gd name="T3" fmla="*/ 0 h 103"/>
                <a:gd name="T4" fmla="*/ 61 w 69"/>
                <a:gd name="T5" fmla="*/ 14 h 103"/>
                <a:gd name="T6" fmla="*/ 53 w 69"/>
                <a:gd name="T7" fmla="*/ 27 h 103"/>
                <a:gd name="T8" fmla="*/ 44 w 69"/>
                <a:gd name="T9" fmla="*/ 37 h 103"/>
                <a:gd name="T10" fmla="*/ 36 w 69"/>
                <a:gd name="T11" fmla="*/ 47 h 103"/>
                <a:gd name="T12" fmla="*/ 27 w 69"/>
                <a:gd name="T13" fmla="*/ 55 h 103"/>
                <a:gd name="T14" fmla="*/ 17 w 69"/>
                <a:gd name="T15" fmla="*/ 61 h 103"/>
                <a:gd name="T16" fmla="*/ 10 w 69"/>
                <a:gd name="T17" fmla="*/ 65 h 103"/>
                <a:gd name="T18" fmla="*/ 0 w 69"/>
                <a:gd name="T19" fmla="*/ 68 h 103"/>
                <a:gd name="T20" fmla="*/ 0 w 69"/>
                <a:gd name="T21" fmla="*/ 103 h 103"/>
                <a:gd name="T22" fmla="*/ 0 w 69"/>
                <a:gd name="T23" fmla="*/ 103 h 103"/>
                <a:gd name="T24" fmla="*/ 0 w 69"/>
                <a:gd name="T25" fmla="*/ 103 h 103"/>
                <a:gd name="T26" fmla="*/ 0 w 69"/>
                <a:gd name="T27" fmla="*/ 103 h 103"/>
                <a:gd name="T28" fmla="*/ 2 w 69"/>
                <a:gd name="T29" fmla="*/ 103 h 103"/>
                <a:gd name="T30" fmla="*/ 2 w 69"/>
                <a:gd name="T31" fmla="*/ 103 h 103"/>
                <a:gd name="T32" fmla="*/ 14 w 69"/>
                <a:gd name="T33" fmla="*/ 101 h 103"/>
                <a:gd name="T34" fmla="*/ 27 w 69"/>
                <a:gd name="T35" fmla="*/ 98 h 103"/>
                <a:gd name="T36" fmla="*/ 38 w 69"/>
                <a:gd name="T37" fmla="*/ 92 h 103"/>
                <a:gd name="T38" fmla="*/ 47 w 69"/>
                <a:gd name="T39" fmla="*/ 86 h 103"/>
                <a:gd name="T40" fmla="*/ 55 w 69"/>
                <a:gd name="T41" fmla="*/ 76 h 103"/>
                <a:gd name="T42" fmla="*/ 61 w 69"/>
                <a:gd name="T43" fmla="*/ 65 h 103"/>
                <a:gd name="T44" fmla="*/ 65 w 69"/>
                <a:gd name="T45" fmla="*/ 55 h 103"/>
                <a:gd name="T46" fmla="*/ 69 w 69"/>
                <a:gd name="T47" fmla="*/ 42 h 103"/>
                <a:gd name="T48" fmla="*/ 69 w 69"/>
                <a:gd name="T49" fmla="*/ 42 h 103"/>
                <a:gd name="T50" fmla="*/ 69 w 69"/>
                <a:gd name="T51" fmla="*/ 36 h 103"/>
                <a:gd name="T52" fmla="*/ 69 w 69"/>
                <a:gd name="T5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103">
                  <a:moveTo>
                    <a:pt x="69" y="0"/>
                  </a:moveTo>
                  <a:lnTo>
                    <a:pt x="69" y="0"/>
                  </a:lnTo>
                  <a:lnTo>
                    <a:pt x="61" y="14"/>
                  </a:lnTo>
                  <a:lnTo>
                    <a:pt x="53" y="27"/>
                  </a:lnTo>
                  <a:lnTo>
                    <a:pt x="44" y="37"/>
                  </a:lnTo>
                  <a:lnTo>
                    <a:pt x="36" y="47"/>
                  </a:lnTo>
                  <a:lnTo>
                    <a:pt x="27" y="55"/>
                  </a:lnTo>
                  <a:lnTo>
                    <a:pt x="17" y="61"/>
                  </a:lnTo>
                  <a:lnTo>
                    <a:pt x="10" y="65"/>
                  </a:lnTo>
                  <a:lnTo>
                    <a:pt x="0" y="68"/>
                  </a:lnTo>
                  <a:lnTo>
                    <a:pt x="0" y="103"/>
                  </a:lnTo>
                  <a:lnTo>
                    <a:pt x="0" y="103"/>
                  </a:lnTo>
                  <a:lnTo>
                    <a:pt x="0" y="103"/>
                  </a:lnTo>
                  <a:lnTo>
                    <a:pt x="0" y="103"/>
                  </a:lnTo>
                  <a:lnTo>
                    <a:pt x="2" y="103"/>
                  </a:lnTo>
                  <a:lnTo>
                    <a:pt x="2" y="103"/>
                  </a:lnTo>
                  <a:lnTo>
                    <a:pt x="14" y="101"/>
                  </a:lnTo>
                  <a:lnTo>
                    <a:pt x="27" y="98"/>
                  </a:lnTo>
                  <a:lnTo>
                    <a:pt x="38" y="92"/>
                  </a:lnTo>
                  <a:lnTo>
                    <a:pt x="47" y="86"/>
                  </a:lnTo>
                  <a:lnTo>
                    <a:pt x="55" y="76"/>
                  </a:lnTo>
                  <a:lnTo>
                    <a:pt x="61" y="65"/>
                  </a:lnTo>
                  <a:lnTo>
                    <a:pt x="65" y="55"/>
                  </a:lnTo>
                  <a:lnTo>
                    <a:pt x="69" y="42"/>
                  </a:lnTo>
                  <a:lnTo>
                    <a:pt x="69" y="42"/>
                  </a:lnTo>
                  <a:lnTo>
                    <a:pt x="69" y="36"/>
                  </a:lnTo>
                  <a:lnTo>
                    <a:pt x="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04" name="Freeform 34">
              <a:extLst>
                <a:ext uri="{FF2B5EF4-FFF2-40B4-BE49-F238E27FC236}">
                  <a16:creationId xmlns:a16="http://schemas.microsoft.com/office/drawing/2014/main" id="{27AE4E8B-73E2-4E7C-9DF5-A37518BFFF65}"/>
                </a:ext>
              </a:extLst>
            </p:cNvPr>
            <p:cNvSpPr>
              <a:spLocks/>
            </p:cNvSpPr>
            <p:nvPr/>
          </p:nvSpPr>
          <p:spPr bwMode="auto">
            <a:xfrm>
              <a:off x="8161505" y="1665763"/>
              <a:ext cx="132432" cy="341307"/>
            </a:xfrm>
            <a:custGeom>
              <a:avLst/>
              <a:gdLst>
                <a:gd name="T0" fmla="*/ 0 w 123"/>
                <a:gd name="T1" fmla="*/ 0 h 317"/>
                <a:gd name="T2" fmla="*/ 0 w 123"/>
                <a:gd name="T3" fmla="*/ 317 h 317"/>
                <a:gd name="T4" fmla="*/ 0 w 123"/>
                <a:gd name="T5" fmla="*/ 317 h 317"/>
                <a:gd name="T6" fmla="*/ 19 w 123"/>
                <a:gd name="T7" fmla="*/ 315 h 317"/>
                <a:gd name="T8" fmla="*/ 36 w 123"/>
                <a:gd name="T9" fmla="*/ 309 h 317"/>
                <a:gd name="T10" fmla="*/ 53 w 123"/>
                <a:gd name="T11" fmla="*/ 301 h 317"/>
                <a:gd name="T12" fmla="*/ 69 w 123"/>
                <a:gd name="T13" fmla="*/ 290 h 317"/>
                <a:gd name="T14" fmla="*/ 69 w 123"/>
                <a:gd name="T15" fmla="*/ 289 h 317"/>
                <a:gd name="T16" fmla="*/ 69 w 123"/>
                <a:gd name="T17" fmla="*/ 289 h 317"/>
                <a:gd name="T18" fmla="*/ 79 w 123"/>
                <a:gd name="T19" fmla="*/ 279 h 317"/>
                <a:gd name="T20" fmla="*/ 89 w 123"/>
                <a:gd name="T21" fmla="*/ 267 h 317"/>
                <a:gd name="T22" fmla="*/ 89 w 123"/>
                <a:gd name="T23" fmla="*/ 267 h 317"/>
                <a:gd name="T24" fmla="*/ 96 w 123"/>
                <a:gd name="T25" fmla="*/ 256 h 317"/>
                <a:gd name="T26" fmla="*/ 103 w 123"/>
                <a:gd name="T27" fmla="*/ 244 h 317"/>
                <a:gd name="T28" fmla="*/ 109 w 123"/>
                <a:gd name="T29" fmla="*/ 231 h 317"/>
                <a:gd name="T30" fmla="*/ 114 w 123"/>
                <a:gd name="T31" fmla="*/ 217 h 317"/>
                <a:gd name="T32" fmla="*/ 118 w 123"/>
                <a:gd name="T33" fmla="*/ 203 h 317"/>
                <a:gd name="T34" fmla="*/ 120 w 123"/>
                <a:gd name="T35" fmla="*/ 189 h 317"/>
                <a:gd name="T36" fmla="*/ 123 w 123"/>
                <a:gd name="T37" fmla="*/ 174 h 317"/>
                <a:gd name="T38" fmla="*/ 123 w 123"/>
                <a:gd name="T39" fmla="*/ 158 h 317"/>
                <a:gd name="T40" fmla="*/ 123 w 123"/>
                <a:gd name="T41" fmla="*/ 158 h 317"/>
                <a:gd name="T42" fmla="*/ 121 w 123"/>
                <a:gd name="T43" fmla="*/ 135 h 317"/>
                <a:gd name="T44" fmla="*/ 117 w 123"/>
                <a:gd name="T45" fmla="*/ 112 h 317"/>
                <a:gd name="T46" fmla="*/ 110 w 123"/>
                <a:gd name="T47" fmla="*/ 90 h 317"/>
                <a:gd name="T48" fmla="*/ 101 w 123"/>
                <a:gd name="T49" fmla="*/ 70 h 317"/>
                <a:gd name="T50" fmla="*/ 90 w 123"/>
                <a:gd name="T51" fmla="*/ 51 h 317"/>
                <a:gd name="T52" fmla="*/ 78 w 123"/>
                <a:gd name="T53" fmla="*/ 36 h 317"/>
                <a:gd name="T54" fmla="*/ 62 w 123"/>
                <a:gd name="T55" fmla="*/ 23 h 317"/>
                <a:gd name="T56" fmla="*/ 47 w 123"/>
                <a:gd name="T57" fmla="*/ 13 h 317"/>
                <a:gd name="T58" fmla="*/ 47 w 123"/>
                <a:gd name="T59" fmla="*/ 13 h 317"/>
                <a:gd name="T60" fmla="*/ 31 w 123"/>
                <a:gd name="T61" fmla="*/ 6 h 317"/>
                <a:gd name="T62" fmla="*/ 31 w 123"/>
                <a:gd name="T63" fmla="*/ 6 h 317"/>
                <a:gd name="T64" fmla="*/ 16 w 123"/>
                <a:gd name="T65" fmla="*/ 2 h 317"/>
                <a:gd name="T66" fmla="*/ 0 w 123"/>
                <a:gd name="T67"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3" h="317">
                  <a:moveTo>
                    <a:pt x="0" y="0"/>
                  </a:moveTo>
                  <a:lnTo>
                    <a:pt x="0" y="317"/>
                  </a:lnTo>
                  <a:lnTo>
                    <a:pt x="0" y="317"/>
                  </a:lnTo>
                  <a:lnTo>
                    <a:pt x="19" y="315"/>
                  </a:lnTo>
                  <a:lnTo>
                    <a:pt x="36" y="309"/>
                  </a:lnTo>
                  <a:lnTo>
                    <a:pt x="53" y="301"/>
                  </a:lnTo>
                  <a:lnTo>
                    <a:pt x="69" y="290"/>
                  </a:lnTo>
                  <a:lnTo>
                    <a:pt x="69" y="289"/>
                  </a:lnTo>
                  <a:lnTo>
                    <a:pt x="69" y="289"/>
                  </a:lnTo>
                  <a:lnTo>
                    <a:pt x="79" y="279"/>
                  </a:lnTo>
                  <a:lnTo>
                    <a:pt x="89" y="267"/>
                  </a:lnTo>
                  <a:lnTo>
                    <a:pt x="89" y="267"/>
                  </a:lnTo>
                  <a:lnTo>
                    <a:pt x="96" y="256"/>
                  </a:lnTo>
                  <a:lnTo>
                    <a:pt x="103" y="244"/>
                  </a:lnTo>
                  <a:lnTo>
                    <a:pt x="109" y="231"/>
                  </a:lnTo>
                  <a:lnTo>
                    <a:pt x="114" y="217"/>
                  </a:lnTo>
                  <a:lnTo>
                    <a:pt x="118" y="203"/>
                  </a:lnTo>
                  <a:lnTo>
                    <a:pt x="120" y="189"/>
                  </a:lnTo>
                  <a:lnTo>
                    <a:pt x="123" y="174"/>
                  </a:lnTo>
                  <a:lnTo>
                    <a:pt x="123" y="158"/>
                  </a:lnTo>
                  <a:lnTo>
                    <a:pt x="123" y="158"/>
                  </a:lnTo>
                  <a:lnTo>
                    <a:pt x="121" y="135"/>
                  </a:lnTo>
                  <a:lnTo>
                    <a:pt x="117" y="112"/>
                  </a:lnTo>
                  <a:lnTo>
                    <a:pt x="110" y="90"/>
                  </a:lnTo>
                  <a:lnTo>
                    <a:pt x="101" y="70"/>
                  </a:lnTo>
                  <a:lnTo>
                    <a:pt x="90" y="51"/>
                  </a:lnTo>
                  <a:lnTo>
                    <a:pt x="78" y="36"/>
                  </a:lnTo>
                  <a:lnTo>
                    <a:pt x="62" y="23"/>
                  </a:lnTo>
                  <a:lnTo>
                    <a:pt x="47" y="13"/>
                  </a:lnTo>
                  <a:lnTo>
                    <a:pt x="47" y="13"/>
                  </a:lnTo>
                  <a:lnTo>
                    <a:pt x="31" y="6"/>
                  </a:lnTo>
                  <a:lnTo>
                    <a:pt x="31" y="6"/>
                  </a:lnTo>
                  <a:lnTo>
                    <a:pt x="16"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05" name="Freeform 35">
              <a:extLst>
                <a:ext uri="{FF2B5EF4-FFF2-40B4-BE49-F238E27FC236}">
                  <a16:creationId xmlns:a16="http://schemas.microsoft.com/office/drawing/2014/main" id="{47CC9930-8371-4FEF-9290-DCA3270D9BF7}"/>
                </a:ext>
              </a:extLst>
            </p:cNvPr>
            <p:cNvSpPr>
              <a:spLocks/>
            </p:cNvSpPr>
            <p:nvPr/>
          </p:nvSpPr>
          <p:spPr bwMode="auto">
            <a:xfrm>
              <a:off x="8235796" y="197800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A298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06" name="Freeform 36">
              <a:extLst>
                <a:ext uri="{FF2B5EF4-FFF2-40B4-BE49-F238E27FC236}">
                  <a16:creationId xmlns:a16="http://schemas.microsoft.com/office/drawing/2014/main" id="{97053922-8A6C-4F26-B194-2D8B491933CB}"/>
                </a:ext>
              </a:extLst>
            </p:cNvPr>
            <p:cNvSpPr>
              <a:spLocks/>
            </p:cNvSpPr>
            <p:nvPr/>
          </p:nvSpPr>
          <p:spPr bwMode="auto">
            <a:xfrm>
              <a:off x="8235796" y="197800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07" name="Freeform 37">
              <a:extLst>
                <a:ext uri="{FF2B5EF4-FFF2-40B4-BE49-F238E27FC236}">
                  <a16:creationId xmlns:a16="http://schemas.microsoft.com/office/drawing/2014/main" id="{E8CE3D51-5CA7-4545-B41B-314F01A23D4F}"/>
                </a:ext>
              </a:extLst>
            </p:cNvPr>
            <p:cNvSpPr>
              <a:spLocks/>
            </p:cNvSpPr>
            <p:nvPr/>
          </p:nvSpPr>
          <p:spPr bwMode="auto">
            <a:xfrm>
              <a:off x="8161505" y="1978000"/>
              <a:ext cx="74291" cy="73214"/>
            </a:xfrm>
            <a:custGeom>
              <a:avLst/>
              <a:gdLst>
                <a:gd name="T0" fmla="*/ 69 w 69"/>
                <a:gd name="T1" fmla="*/ 0 h 68"/>
                <a:gd name="T2" fmla="*/ 69 w 69"/>
                <a:gd name="T3" fmla="*/ 0 h 68"/>
                <a:gd name="T4" fmla="*/ 53 w 69"/>
                <a:gd name="T5" fmla="*/ 11 h 68"/>
                <a:gd name="T6" fmla="*/ 36 w 69"/>
                <a:gd name="T7" fmla="*/ 19 h 68"/>
                <a:gd name="T8" fmla="*/ 19 w 69"/>
                <a:gd name="T9" fmla="*/ 25 h 68"/>
                <a:gd name="T10" fmla="*/ 0 w 69"/>
                <a:gd name="T11" fmla="*/ 27 h 68"/>
                <a:gd name="T12" fmla="*/ 0 w 69"/>
                <a:gd name="T13" fmla="*/ 68 h 68"/>
                <a:gd name="T14" fmla="*/ 0 w 69"/>
                <a:gd name="T15" fmla="*/ 68 h 68"/>
                <a:gd name="T16" fmla="*/ 10 w 69"/>
                <a:gd name="T17" fmla="*/ 65 h 68"/>
                <a:gd name="T18" fmla="*/ 17 w 69"/>
                <a:gd name="T19" fmla="*/ 61 h 68"/>
                <a:gd name="T20" fmla="*/ 27 w 69"/>
                <a:gd name="T21" fmla="*/ 55 h 68"/>
                <a:gd name="T22" fmla="*/ 36 w 69"/>
                <a:gd name="T23" fmla="*/ 47 h 68"/>
                <a:gd name="T24" fmla="*/ 44 w 69"/>
                <a:gd name="T25" fmla="*/ 37 h 68"/>
                <a:gd name="T26" fmla="*/ 53 w 69"/>
                <a:gd name="T27" fmla="*/ 27 h 68"/>
                <a:gd name="T28" fmla="*/ 61 w 69"/>
                <a:gd name="T29" fmla="*/ 14 h 68"/>
                <a:gd name="T30" fmla="*/ 69 w 69"/>
                <a:gd name="T31" fmla="*/ 0 h 68"/>
                <a:gd name="T32" fmla="*/ 69 w 69"/>
                <a:gd name="T3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68">
                  <a:moveTo>
                    <a:pt x="69" y="0"/>
                  </a:moveTo>
                  <a:lnTo>
                    <a:pt x="69" y="0"/>
                  </a:lnTo>
                  <a:lnTo>
                    <a:pt x="53" y="11"/>
                  </a:lnTo>
                  <a:lnTo>
                    <a:pt x="36" y="19"/>
                  </a:lnTo>
                  <a:lnTo>
                    <a:pt x="19" y="25"/>
                  </a:lnTo>
                  <a:lnTo>
                    <a:pt x="0" y="27"/>
                  </a:lnTo>
                  <a:lnTo>
                    <a:pt x="0" y="68"/>
                  </a:lnTo>
                  <a:lnTo>
                    <a:pt x="0" y="68"/>
                  </a:lnTo>
                  <a:lnTo>
                    <a:pt x="10" y="65"/>
                  </a:lnTo>
                  <a:lnTo>
                    <a:pt x="17" y="61"/>
                  </a:lnTo>
                  <a:lnTo>
                    <a:pt x="27" y="55"/>
                  </a:lnTo>
                  <a:lnTo>
                    <a:pt x="36" y="47"/>
                  </a:lnTo>
                  <a:lnTo>
                    <a:pt x="44" y="37"/>
                  </a:lnTo>
                  <a:lnTo>
                    <a:pt x="53" y="27"/>
                  </a:lnTo>
                  <a:lnTo>
                    <a:pt x="61" y="14"/>
                  </a:lnTo>
                  <a:lnTo>
                    <a:pt x="69" y="0"/>
                  </a:lnTo>
                  <a:lnTo>
                    <a:pt x="69" y="0"/>
                  </a:lnTo>
                  <a:close/>
                </a:path>
              </a:pathLst>
            </a:custGeom>
            <a:solidFill>
              <a:srgbClr val="9C78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08" name="Freeform 38">
              <a:extLst>
                <a:ext uri="{FF2B5EF4-FFF2-40B4-BE49-F238E27FC236}">
                  <a16:creationId xmlns:a16="http://schemas.microsoft.com/office/drawing/2014/main" id="{DB5230DF-F125-467D-8ABC-24CFDFFB8E0D}"/>
                </a:ext>
              </a:extLst>
            </p:cNvPr>
            <p:cNvSpPr>
              <a:spLocks/>
            </p:cNvSpPr>
            <p:nvPr/>
          </p:nvSpPr>
          <p:spPr bwMode="auto">
            <a:xfrm>
              <a:off x="8161505" y="1978000"/>
              <a:ext cx="74291" cy="73214"/>
            </a:xfrm>
            <a:custGeom>
              <a:avLst/>
              <a:gdLst>
                <a:gd name="T0" fmla="*/ 69 w 69"/>
                <a:gd name="T1" fmla="*/ 0 h 68"/>
                <a:gd name="T2" fmla="*/ 69 w 69"/>
                <a:gd name="T3" fmla="*/ 0 h 68"/>
                <a:gd name="T4" fmla="*/ 53 w 69"/>
                <a:gd name="T5" fmla="*/ 11 h 68"/>
                <a:gd name="T6" fmla="*/ 36 w 69"/>
                <a:gd name="T7" fmla="*/ 19 h 68"/>
                <a:gd name="T8" fmla="*/ 19 w 69"/>
                <a:gd name="T9" fmla="*/ 25 h 68"/>
                <a:gd name="T10" fmla="*/ 0 w 69"/>
                <a:gd name="T11" fmla="*/ 27 h 68"/>
                <a:gd name="T12" fmla="*/ 0 w 69"/>
                <a:gd name="T13" fmla="*/ 68 h 68"/>
                <a:gd name="T14" fmla="*/ 0 w 69"/>
                <a:gd name="T15" fmla="*/ 68 h 68"/>
                <a:gd name="T16" fmla="*/ 10 w 69"/>
                <a:gd name="T17" fmla="*/ 65 h 68"/>
                <a:gd name="T18" fmla="*/ 17 w 69"/>
                <a:gd name="T19" fmla="*/ 61 h 68"/>
                <a:gd name="T20" fmla="*/ 27 w 69"/>
                <a:gd name="T21" fmla="*/ 55 h 68"/>
                <a:gd name="T22" fmla="*/ 36 w 69"/>
                <a:gd name="T23" fmla="*/ 47 h 68"/>
                <a:gd name="T24" fmla="*/ 44 w 69"/>
                <a:gd name="T25" fmla="*/ 37 h 68"/>
                <a:gd name="T26" fmla="*/ 53 w 69"/>
                <a:gd name="T27" fmla="*/ 27 h 68"/>
                <a:gd name="T28" fmla="*/ 61 w 69"/>
                <a:gd name="T29" fmla="*/ 14 h 68"/>
                <a:gd name="T30" fmla="*/ 69 w 69"/>
                <a:gd name="T31" fmla="*/ 0 h 68"/>
                <a:gd name="T32" fmla="*/ 69 w 69"/>
                <a:gd name="T3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68">
                  <a:moveTo>
                    <a:pt x="69" y="0"/>
                  </a:moveTo>
                  <a:lnTo>
                    <a:pt x="69" y="0"/>
                  </a:lnTo>
                  <a:lnTo>
                    <a:pt x="53" y="11"/>
                  </a:lnTo>
                  <a:lnTo>
                    <a:pt x="36" y="19"/>
                  </a:lnTo>
                  <a:lnTo>
                    <a:pt x="19" y="25"/>
                  </a:lnTo>
                  <a:lnTo>
                    <a:pt x="0" y="27"/>
                  </a:lnTo>
                  <a:lnTo>
                    <a:pt x="0" y="68"/>
                  </a:lnTo>
                  <a:lnTo>
                    <a:pt x="0" y="68"/>
                  </a:lnTo>
                  <a:lnTo>
                    <a:pt x="10" y="65"/>
                  </a:lnTo>
                  <a:lnTo>
                    <a:pt x="17" y="61"/>
                  </a:lnTo>
                  <a:lnTo>
                    <a:pt x="27" y="55"/>
                  </a:lnTo>
                  <a:lnTo>
                    <a:pt x="36" y="47"/>
                  </a:lnTo>
                  <a:lnTo>
                    <a:pt x="44" y="37"/>
                  </a:lnTo>
                  <a:lnTo>
                    <a:pt x="53" y="27"/>
                  </a:lnTo>
                  <a:lnTo>
                    <a:pt x="61" y="14"/>
                  </a:lnTo>
                  <a:lnTo>
                    <a:pt x="69" y="0"/>
                  </a:lnTo>
                  <a:lnTo>
                    <a:pt x="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09" name="Freeform 39">
              <a:extLst>
                <a:ext uri="{FF2B5EF4-FFF2-40B4-BE49-F238E27FC236}">
                  <a16:creationId xmlns:a16="http://schemas.microsoft.com/office/drawing/2014/main" id="{3781B610-B55F-4DFB-8057-1BAC368C6464}"/>
                </a:ext>
              </a:extLst>
            </p:cNvPr>
            <p:cNvSpPr>
              <a:spLocks/>
            </p:cNvSpPr>
            <p:nvPr/>
          </p:nvSpPr>
          <p:spPr bwMode="auto">
            <a:xfrm>
              <a:off x="8006463" y="1638846"/>
              <a:ext cx="302547" cy="212105"/>
            </a:xfrm>
            <a:custGeom>
              <a:avLst/>
              <a:gdLst>
                <a:gd name="T0" fmla="*/ 281 w 281"/>
                <a:gd name="T1" fmla="*/ 159 h 197"/>
                <a:gd name="T2" fmla="*/ 281 w 281"/>
                <a:gd name="T3" fmla="*/ 128 h 197"/>
                <a:gd name="T4" fmla="*/ 276 w 281"/>
                <a:gd name="T5" fmla="*/ 97 h 197"/>
                <a:gd name="T6" fmla="*/ 265 w 281"/>
                <a:gd name="T7" fmla="*/ 69 h 197"/>
                <a:gd name="T8" fmla="*/ 248 w 281"/>
                <a:gd name="T9" fmla="*/ 44 h 197"/>
                <a:gd name="T10" fmla="*/ 227 w 281"/>
                <a:gd name="T11" fmla="*/ 25 h 197"/>
                <a:gd name="T12" fmla="*/ 199 w 281"/>
                <a:gd name="T13" fmla="*/ 11 h 197"/>
                <a:gd name="T14" fmla="*/ 165 w 281"/>
                <a:gd name="T15" fmla="*/ 2 h 197"/>
                <a:gd name="T16" fmla="*/ 126 w 281"/>
                <a:gd name="T17" fmla="*/ 0 h 197"/>
                <a:gd name="T18" fmla="*/ 113 w 281"/>
                <a:gd name="T19" fmla="*/ 3 h 197"/>
                <a:gd name="T20" fmla="*/ 96 w 281"/>
                <a:gd name="T21" fmla="*/ 10 h 197"/>
                <a:gd name="T22" fmla="*/ 89 w 281"/>
                <a:gd name="T23" fmla="*/ 19 h 197"/>
                <a:gd name="T24" fmla="*/ 87 w 281"/>
                <a:gd name="T25" fmla="*/ 27 h 197"/>
                <a:gd name="T26" fmla="*/ 89 w 281"/>
                <a:gd name="T27" fmla="*/ 28 h 197"/>
                <a:gd name="T28" fmla="*/ 79 w 281"/>
                <a:gd name="T29" fmla="*/ 24 h 197"/>
                <a:gd name="T30" fmla="*/ 70 w 281"/>
                <a:gd name="T31" fmla="*/ 24 h 197"/>
                <a:gd name="T32" fmla="*/ 61 w 281"/>
                <a:gd name="T33" fmla="*/ 28 h 197"/>
                <a:gd name="T34" fmla="*/ 42 w 281"/>
                <a:gd name="T35" fmla="*/ 44 h 197"/>
                <a:gd name="T36" fmla="*/ 17 w 281"/>
                <a:gd name="T37" fmla="*/ 78 h 197"/>
                <a:gd name="T38" fmla="*/ 3 w 281"/>
                <a:gd name="T39" fmla="*/ 110 h 197"/>
                <a:gd name="T40" fmla="*/ 0 w 281"/>
                <a:gd name="T41" fmla="*/ 140 h 197"/>
                <a:gd name="T42" fmla="*/ 2 w 281"/>
                <a:gd name="T43" fmla="*/ 155 h 197"/>
                <a:gd name="T44" fmla="*/ 6 w 281"/>
                <a:gd name="T45" fmla="*/ 173 h 197"/>
                <a:gd name="T46" fmla="*/ 19 w 281"/>
                <a:gd name="T47" fmla="*/ 194 h 197"/>
                <a:gd name="T48" fmla="*/ 22 w 281"/>
                <a:gd name="T49" fmla="*/ 197 h 197"/>
                <a:gd name="T50" fmla="*/ 23 w 281"/>
                <a:gd name="T51" fmla="*/ 180 h 197"/>
                <a:gd name="T52" fmla="*/ 30 w 281"/>
                <a:gd name="T53" fmla="*/ 155 h 197"/>
                <a:gd name="T54" fmla="*/ 45 w 281"/>
                <a:gd name="T55" fmla="*/ 128 h 197"/>
                <a:gd name="T56" fmla="*/ 56 w 281"/>
                <a:gd name="T57" fmla="*/ 114 h 197"/>
                <a:gd name="T58" fmla="*/ 84 w 281"/>
                <a:gd name="T59" fmla="*/ 81 h 197"/>
                <a:gd name="T60" fmla="*/ 98 w 281"/>
                <a:gd name="T61" fmla="*/ 64 h 197"/>
                <a:gd name="T62" fmla="*/ 96 w 281"/>
                <a:gd name="T63" fmla="*/ 72 h 197"/>
                <a:gd name="T64" fmla="*/ 101 w 281"/>
                <a:gd name="T65" fmla="*/ 83 h 197"/>
                <a:gd name="T66" fmla="*/ 118 w 281"/>
                <a:gd name="T67" fmla="*/ 95 h 197"/>
                <a:gd name="T68" fmla="*/ 132 w 281"/>
                <a:gd name="T69" fmla="*/ 103 h 197"/>
                <a:gd name="T70" fmla="*/ 174 w 281"/>
                <a:gd name="T71" fmla="*/ 115 h 197"/>
                <a:gd name="T72" fmla="*/ 231 w 281"/>
                <a:gd name="T73" fmla="*/ 126 h 197"/>
                <a:gd name="T74" fmla="*/ 245 w 281"/>
                <a:gd name="T75" fmla="*/ 132 h 197"/>
                <a:gd name="T76" fmla="*/ 254 w 281"/>
                <a:gd name="T77" fmla="*/ 142 h 197"/>
                <a:gd name="T78" fmla="*/ 259 w 281"/>
                <a:gd name="T79" fmla="*/ 154 h 197"/>
                <a:gd name="T80" fmla="*/ 264 w 281"/>
                <a:gd name="T81" fmla="*/ 180 h 197"/>
                <a:gd name="T82" fmla="*/ 268 w 281"/>
                <a:gd name="T83" fmla="*/ 194 h 197"/>
                <a:gd name="T84" fmla="*/ 271 w 281"/>
                <a:gd name="T85" fmla="*/ 196 h 197"/>
                <a:gd name="T86" fmla="*/ 278 w 281"/>
                <a:gd name="T87" fmla="*/ 179 h 197"/>
                <a:gd name="T88" fmla="*/ 281 w 281"/>
                <a:gd name="T89" fmla="*/ 15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1" h="197">
                  <a:moveTo>
                    <a:pt x="281" y="159"/>
                  </a:moveTo>
                  <a:lnTo>
                    <a:pt x="281" y="159"/>
                  </a:lnTo>
                  <a:lnTo>
                    <a:pt x="281" y="143"/>
                  </a:lnTo>
                  <a:lnTo>
                    <a:pt x="281" y="128"/>
                  </a:lnTo>
                  <a:lnTo>
                    <a:pt x="279" y="112"/>
                  </a:lnTo>
                  <a:lnTo>
                    <a:pt x="276" y="97"/>
                  </a:lnTo>
                  <a:lnTo>
                    <a:pt x="271" y="83"/>
                  </a:lnTo>
                  <a:lnTo>
                    <a:pt x="265" y="69"/>
                  </a:lnTo>
                  <a:lnTo>
                    <a:pt x="258" y="56"/>
                  </a:lnTo>
                  <a:lnTo>
                    <a:pt x="248" y="44"/>
                  </a:lnTo>
                  <a:lnTo>
                    <a:pt x="239" y="34"/>
                  </a:lnTo>
                  <a:lnTo>
                    <a:pt x="227" y="25"/>
                  </a:lnTo>
                  <a:lnTo>
                    <a:pt x="213" y="17"/>
                  </a:lnTo>
                  <a:lnTo>
                    <a:pt x="199" y="11"/>
                  </a:lnTo>
                  <a:lnTo>
                    <a:pt x="183" y="5"/>
                  </a:lnTo>
                  <a:lnTo>
                    <a:pt x="165" y="2"/>
                  </a:lnTo>
                  <a:lnTo>
                    <a:pt x="146" y="0"/>
                  </a:lnTo>
                  <a:lnTo>
                    <a:pt x="126" y="0"/>
                  </a:lnTo>
                  <a:lnTo>
                    <a:pt x="126" y="0"/>
                  </a:lnTo>
                  <a:lnTo>
                    <a:pt x="113" y="3"/>
                  </a:lnTo>
                  <a:lnTo>
                    <a:pt x="104" y="7"/>
                  </a:lnTo>
                  <a:lnTo>
                    <a:pt x="96" y="10"/>
                  </a:lnTo>
                  <a:lnTo>
                    <a:pt x="92" y="14"/>
                  </a:lnTo>
                  <a:lnTo>
                    <a:pt x="89" y="19"/>
                  </a:lnTo>
                  <a:lnTo>
                    <a:pt x="87" y="24"/>
                  </a:lnTo>
                  <a:lnTo>
                    <a:pt x="87" y="27"/>
                  </a:lnTo>
                  <a:lnTo>
                    <a:pt x="89" y="28"/>
                  </a:lnTo>
                  <a:lnTo>
                    <a:pt x="89" y="28"/>
                  </a:lnTo>
                  <a:lnTo>
                    <a:pt x="85" y="25"/>
                  </a:lnTo>
                  <a:lnTo>
                    <a:pt x="79" y="24"/>
                  </a:lnTo>
                  <a:lnTo>
                    <a:pt x="75" y="22"/>
                  </a:lnTo>
                  <a:lnTo>
                    <a:pt x="70" y="24"/>
                  </a:lnTo>
                  <a:lnTo>
                    <a:pt x="65" y="25"/>
                  </a:lnTo>
                  <a:lnTo>
                    <a:pt x="61" y="28"/>
                  </a:lnTo>
                  <a:lnTo>
                    <a:pt x="61" y="28"/>
                  </a:lnTo>
                  <a:lnTo>
                    <a:pt x="42" y="44"/>
                  </a:lnTo>
                  <a:lnTo>
                    <a:pt x="28" y="61"/>
                  </a:lnTo>
                  <a:lnTo>
                    <a:pt x="17" y="78"/>
                  </a:lnTo>
                  <a:lnTo>
                    <a:pt x="10" y="93"/>
                  </a:lnTo>
                  <a:lnTo>
                    <a:pt x="3" y="110"/>
                  </a:lnTo>
                  <a:lnTo>
                    <a:pt x="2" y="126"/>
                  </a:lnTo>
                  <a:lnTo>
                    <a:pt x="0" y="140"/>
                  </a:lnTo>
                  <a:lnTo>
                    <a:pt x="2" y="155"/>
                  </a:lnTo>
                  <a:lnTo>
                    <a:pt x="2" y="155"/>
                  </a:lnTo>
                  <a:lnTo>
                    <a:pt x="5" y="165"/>
                  </a:lnTo>
                  <a:lnTo>
                    <a:pt x="6" y="173"/>
                  </a:lnTo>
                  <a:lnTo>
                    <a:pt x="14" y="186"/>
                  </a:lnTo>
                  <a:lnTo>
                    <a:pt x="19" y="194"/>
                  </a:lnTo>
                  <a:lnTo>
                    <a:pt x="22" y="197"/>
                  </a:lnTo>
                  <a:lnTo>
                    <a:pt x="22" y="197"/>
                  </a:lnTo>
                  <a:lnTo>
                    <a:pt x="22" y="190"/>
                  </a:lnTo>
                  <a:lnTo>
                    <a:pt x="23" y="180"/>
                  </a:lnTo>
                  <a:lnTo>
                    <a:pt x="25" y="169"/>
                  </a:lnTo>
                  <a:lnTo>
                    <a:pt x="30" y="155"/>
                  </a:lnTo>
                  <a:lnTo>
                    <a:pt x="36" y="142"/>
                  </a:lnTo>
                  <a:lnTo>
                    <a:pt x="45" y="128"/>
                  </a:lnTo>
                  <a:lnTo>
                    <a:pt x="56" y="114"/>
                  </a:lnTo>
                  <a:lnTo>
                    <a:pt x="56" y="114"/>
                  </a:lnTo>
                  <a:lnTo>
                    <a:pt x="72" y="97"/>
                  </a:lnTo>
                  <a:lnTo>
                    <a:pt x="84" y="81"/>
                  </a:lnTo>
                  <a:lnTo>
                    <a:pt x="98" y="64"/>
                  </a:lnTo>
                  <a:lnTo>
                    <a:pt x="98" y="64"/>
                  </a:lnTo>
                  <a:lnTo>
                    <a:pt x="96" y="69"/>
                  </a:lnTo>
                  <a:lnTo>
                    <a:pt x="96" y="72"/>
                  </a:lnTo>
                  <a:lnTo>
                    <a:pt x="98" y="76"/>
                  </a:lnTo>
                  <a:lnTo>
                    <a:pt x="101" y="83"/>
                  </a:lnTo>
                  <a:lnTo>
                    <a:pt x="107" y="89"/>
                  </a:lnTo>
                  <a:lnTo>
                    <a:pt x="118" y="95"/>
                  </a:lnTo>
                  <a:lnTo>
                    <a:pt x="132" y="103"/>
                  </a:lnTo>
                  <a:lnTo>
                    <a:pt x="132" y="103"/>
                  </a:lnTo>
                  <a:lnTo>
                    <a:pt x="154" y="110"/>
                  </a:lnTo>
                  <a:lnTo>
                    <a:pt x="174" y="115"/>
                  </a:lnTo>
                  <a:lnTo>
                    <a:pt x="214" y="121"/>
                  </a:lnTo>
                  <a:lnTo>
                    <a:pt x="231" y="126"/>
                  </a:lnTo>
                  <a:lnTo>
                    <a:pt x="239" y="129"/>
                  </a:lnTo>
                  <a:lnTo>
                    <a:pt x="245" y="132"/>
                  </a:lnTo>
                  <a:lnTo>
                    <a:pt x="250" y="135"/>
                  </a:lnTo>
                  <a:lnTo>
                    <a:pt x="254" y="142"/>
                  </a:lnTo>
                  <a:lnTo>
                    <a:pt x="258" y="146"/>
                  </a:lnTo>
                  <a:lnTo>
                    <a:pt x="259" y="154"/>
                  </a:lnTo>
                  <a:lnTo>
                    <a:pt x="259" y="154"/>
                  </a:lnTo>
                  <a:lnTo>
                    <a:pt x="264" y="180"/>
                  </a:lnTo>
                  <a:lnTo>
                    <a:pt x="265" y="190"/>
                  </a:lnTo>
                  <a:lnTo>
                    <a:pt x="268" y="194"/>
                  </a:lnTo>
                  <a:lnTo>
                    <a:pt x="270" y="196"/>
                  </a:lnTo>
                  <a:lnTo>
                    <a:pt x="271" y="196"/>
                  </a:lnTo>
                  <a:lnTo>
                    <a:pt x="275" y="190"/>
                  </a:lnTo>
                  <a:lnTo>
                    <a:pt x="278" y="179"/>
                  </a:lnTo>
                  <a:lnTo>
                    <a:pt x="281" y="159"/>
                  </a:lnTo>
                  <a:lnTo>
                    <a:pt x="281" y="159"/>
                  </a:lnTo>
                  <a:close/>
                </a:path>
              </a:pathLst>
            </a:custGeom>
            <a:solidFill>
              <a:srgbClr val="3C2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10" name="Freeform 40">
              <a:extLst>
                <a:ext uri="{FF2B5EF4-FFF2-40B4-BE49-F238E27FC236}">
                  <a16:creationId xmlns:a16="http://schemas.microsoft.com/office/drawing/2014/main" id="{B8C881B1-4CF2-4F79-8DBB-5AD22CDF3D0D}"/>
                </a:ext>
              </a:extLst>
            </p:cNvPr>
            <p:cNvSpPr>
              <a:spLocks/>
            </p:cNvSpPr>
            <p:nvPr/>
          </p:nvSpPr>
          <p:spPr bwMode="auto">
            <a:xfrm>
              <a:off x="7636086" y="1958620"/>
              <a:ext cx="360688" cy="295010"/>
            </a:xfrm>
            <a:custGeom>
              <a:avLst/>
              <a:gdLst>
                <a:gd name="T0" fmla="*/ 185 w 335"/>
                <a:gd name="T1" fmla="*/ 4 h 274"/>
                <a:gd name="T2" fmla="*/ 180 w 335"/>
                <a:gd name="T3" fmla="*/ 7 h 274"/>
                <a:gd name="T4" fmla="*/ 168 w 335"/>
                <a:gd name="T5" fmla="*/ 0 h 274"/>
                <a:gd name="T6" fmla="*/ 157 w 335"/>
                <a:gd name="T7" fmla="*/ 14 h 274"/>
                <a:gd name="T8" fmla="*/ 149 w 335"/>
                <a:gd name="T9" fmla="*/ 3 h 274"/>
                <a:gd name="T10" fmla="*/ 141 w 335"/>
                <a:gd name="T11" fmla="*/ 0 h 274"/>
                <a:gd name="T12" fmla="*/ 132 w 335"/>
                <a:gd name="T13" fmla="*/ 4 h 274"/>
                <a:gd name="T14" fmla="*/ 126 w 335"/>
                <a:gd name="T15" fmla="*/ 1 h 274"/>
                <a:gd name="T16" fmla="*/ 116 w 335"/>
                <a:gd name="T17" fmla="*/ 10 h 274"/>
                <a:gd name="T18" fmla="*/ 107 w 335"/>
                <a:gd name="T19" fmla="*/ 4 h 274"/>
                <a:gd name="T20" fmla="*/ 99 w 335"/>
                <a:gd name="T21" fmla="*/ 7 h 274"/>
                <a:gd name="T22" fmla="*/ 90 w 335"/>
                <a:gd name="T23" fmla="*/ 14 h 274"/>
                <a:gd name="T24" fmla="*/ 82 w 335"/>
                <a:gd name="T25" fmla="*/ 17 h 274"/>
                <a:gd name="T26" fmla="*/ 76 w 335"/>
                <a:gd name="T27" fmla="*/ 29 h 274"/>
                <a:gd name="T28" fmla="*/ 64 w 335"/>
                <a:gd name="T29" fmla="*/ 28 h 274"/>
                <a:gd name="T30" fmla="*/ 59 w 335"/>
                <a:gd name="T31" fmla="*/ 34 h 274"/>
                <a:gd name="T32" fmla="*/ 48 w 335"/>
                <a:gd name="T33" fmla="*/ 40 h 274"/>
                <a:gd name="T34" fmla="*/ 45 w 335"/>
                <a:gd name="T35" fmla="*/ 48 h 274"/>
                <a:gd name="T36" fmla="*/ 37 w 335"/>
                <a:gd name="T37" fmla="*/ 55 h 274"/>
                <a:gd name="T38" fmla="*/ 31 w 335"/>
                <a:gd name="T39" fmla="*/ 62 h 274"/>
                <a:gd name="T40" fmla="*/ 30 w 335"/>
                <a:gd name="T41" fmla="*/ 66 h 274"/>
                <a:gd name="T42" fmla="*/ 25 w 335"/>
                <a:gd name="T43" fmla="*/ 76 h 274"/>
                <a:gd name="T44" fmla="*/ 22 w 335"/>
                <a:gd name="T45" fmla="*/ 80 h 274"/>
                <a:gd name="T46" fmla="*/ 14 w 335"/>
                <a:gd name="T47" fmla="*/ 90 h 274"/>
                <a:gd name="T48" fmla="*/ 12 w 335"/>
                <a:gd name="T49" fmla="*/ 99 h 274"/>
                <a:gd name="T50" fmla="*/ 8 w 335"/>
                <a:gd name="T51" fmla="*/ 104 h 274"/>
                <a:gd name="T52" fmla="*/ 9 w 335"/>
                <a:gd name="T53" fmla="*/ 117 h 274"/>
                <a:gd name="T54" fmla="*/ 2 w 335"/>
                <a:gd name="T55" fmla="*/ 125 h 274"/>
                <a:gd name="T56" fmla="*/ 2 w 335"/>
                <a:gd name="T57" fmla="*/ 135 h 274"/>
                <a:gd name="T58" fmla="*/ 2 w 335"/>
                <a:gd name="T59" fmla="*/ 147 h 274"/>
                <a:gd name="T60" fmla="*/ 3 w 335"/>
                <a:gd name="T61" fmla="*/ 156 h 274"/>
                <a:gd name="T62" fmla="*/ 2 w 335"/>
                <a:gd name="T63" fmla="*/ 167 h 274"/>
                <a:gd name="T64" fmla="*/ 3 w 335"/>
                <a:gd name="T65" fmla="*/ 176 h 274"/>
                <a:gd name="T66" fmla="*/ 5 w 335"/>
                <a:gd name="T67" fmla="*/ 195 h 274"/>
                <a:gd name="T68" fmla="*/ 12 w 335"/>
                <a:gd name="T69" fmla="*/ 270 h 274"/>
                <a:gd name="T70" fmla="*/ 274 w 335"/>
                <a:gd name="T71" fmla="*/ 274 h 274"/>
                <a:gd name="T72" fmla="*/ 329 w 335"/>
                <a:gd name="T73" fmla="*/ 225 h 274"/>
                <a:gd name="T74" fmla="*/ 330 w 335"/>
                <a:gd name="T75" fmla="*/ 170 h 274"/>
                <a:gd name="T76" fmla="*/ 335 w 335"/>
                <a:gd name="T77" fmla="*/ 161 h 274"/>
                <a:gd name="T78" fmla="*/ 333 w 335"/>
                <a:gd name="T79" fmla="*/ 150 h 274"/>
                <a:gd name="T80" fmla="*/ 332 w 335"/>
                <a:gd name="T81" fmla="*/ 135 h 274"/>
                <a:gd name="T82" fmla="*/ 335 w 335"/>
                <a:gd name="T83" fmla="*/ 127 h 274"/>
                <a:gd name="T84" fmla="*/ 332 w 335"/>
                <a:gd name="T85" fmla="*/ 119 h 274"/>
                <a:gd name="T86" fmla="*/ 326 w 335"/>
                <a:gd name="T87" fmla="*/ 114 h 274"/>
                <a:gd name="T88" fmla="*/ 329 w 335"/>
                <a:gd name="T89" fmla="*/ 91 h 274"/>
                <a:gd name="T90" fmla="*/ 321 w 335"/>
                <a:gd name="T91" fmla="*/ 82 h 274"/>
                <a:gd name="T92" fmla="*/ 313 w 335"/>
                <a:gd name="T93" fmla="*/ 76 h 274"/>
                <a:gd name="T94" fmla="*/ 313 w 335"/>
                <a:gd name="T95" fmla="*/ 60 h 274"/>
                <a:gd name="T96" fmla="*/ 298 w 335"/>
                <a:gd name="T97" fmla="*/ 55 h 274"/>
                <a:gd name="T98" fmla="*/ 292 w 335"/>
                <a:gd name="T99" fmla="*/ 51 h 274"/>
                <a:gd name="T100" fmla="*/ 288 w 335"/>
                <a:gd name="T101" fmla="*/ 38 h 274"/>
                <a:gd name="T102" fmla="*/ 274 w 335"/>
                <a:gd name="T103" fmla="*/ 37 h 274"/>
                <a:gd name="T104" fmla="*/ 270 w 335"/>
                <a:gd name="T105" fmla="*/ 23 h 274"/>
                <a:gd name="T106" fmla="*/ 262 w 335"/>
                <a:gd name="T107" fmla="*/ 20 h 274"/>
                <a:gd name="T108" fmla="*/ 253 w 335"/>
                <a:gd name="T109" fmla="*/ 15 h 274"/>
                <a:gd name="T110" fmla="*/ 242 w 335"/>
                <a:gd name="T111" fmla="*/ 15 h 274"/>
                <a:gd name="T112" fmla="*/ 234 w 335"/>
                <a:gd name="T113" fmla="*/ 4 h 274"/>
                <a:gd name="T114" fmla="*/ 219 w 335"/>
                <a:gd name="T115" fmla="*/ 12 h 274"/>
                <a:gd name="T116" fmla="*/ 212 w 335"/>
                <a:gd name="T117" fmla="*/ 4 h 274"/>
                <a:gd name="T118" fmla="*/ 203 w 335"/>
                <a:gd name="T119"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5" h="274">
                  <a:moveTo>
                    <a:pt x="191" y="6"/>
                  </a:moveTo>
                  <a:lnTo>
                    <a:pt x="191" y="6"/>
                  </a:lnTo>
                  <a:lnTo>
                    <a:pt x="188" y="4"/>
                  </a:lnTo>
                  <a:lnTo>
                    <a:pt x="185" y="4"/>
                  </a:lnTo>
                  <a:lnTo>
                    <a:pt x="185" y="4"/>
                  </a:lnTo>
                  <a:lnTo>
                    <a:pt x="183" y="6"/>
                  </a:lnTo>
                  <a:lnTo>
                    <a:pt x="180" y="7"/>
                  </a:lnTo>
                  <a:lnTo>
                    <a:pt x="180" y="7"/>
                  </a:lnTo>
                  <a:lnTo>
                    <a:pt x="174" y="1"/>
                  </a:lnTo>
                  <a:lnTo>
                    <a:pt x="171" y="0"/>
                  </a:lnTo>
                  <a:lnTo>
                    <a:pt x="168" y="0"/>
                  </a:lnTo>
                  <a:lnTo>
                    <a:pt x="168" y="0"/>
                  </a:lnTo>
                  <a:lnTo>
                    <a:pt x="164" y="1"/>
                  </a:lnTo>
                  <a:lnTo>
                    <a:pt x="161" y="4"/>
                  </a:lnTo>
                  <a:lnTo>
                    <a:pt x="158" y="9"/>
                  </a:lnTo>
                  <a:lnTo>
                    <a:pt x="157" y="14"/>
                  </a:lnTo>
                  <a:lnTo>
                    <a:pt x="157" y="14"/>
                  </a:lnTo>
                  <a:lnTo>
                    <a:pt x="152" y="7"/>
                  </a:lnTo>
                  <a:lnTo>
                    <a:pt x="152" y="7"/>
                  </a:lnTo>
                  <a:lnTo>
                    <a:pt x="149" y="3"/>
                  </a:lnTo>
                  <a:lnTo>
                    <a:pt x="146" y="1"/>
                  </a:lnTo>
                  <a:lnTo>
                    <a:pt x="144" y="1"/>
                  </a:lnTo>
                  <a:lnTo>
                    <a:pt x="144" y="1"/>
                  </a:lnTo>
                  <a:lnTo>
                    <a:pt x="141" y="0"/>
                  </a:lnTo>
                  <a:lnTo>
                    <a:pt x="138" y="0"/>
                  </a:lnTo>
                  <a:lnTo>
                    <a:pt x="138" y="0"/>
                  </a:lnTo>
                  <a:lnTo>
                    <a:pt x="135" y="1"/>
                  </a:lnTo>
                  <a:lnTo>
                    <a:pt x="132" y="4"/>
                  </a:lnTo>
                  <a:lnTo>
                    <a:pt x="132" y="4"/>
                  </a:lnTo>
                  <a:lnTo>
                    <a:pt x="129" y="1"/>
                  </a:lnTo>
                  <a:lnTo>
                    <a:pt x="126" y="1"/>
                  </a:lnTo>
                  <a:lnTo>
                    <a:pt x="126" y="1"/>
                  </a:lnTo>
                  <a:lnTo>
                    <a:pt x="123" y="1"/>
                  </a:lnTo>
                  <a:lnTo>
                    <a:pt x="121" y="3"/>
                  </a:lnTo>
                  <a:lnTo>
                    <a:pt x="116" y="10"/>
                  </a:lnTo>
                  <a:lnTo>
                    <a:pt x="116" y="10"/>
                  </a:lnTo>
                  <a:lnTo>
                    <a:pt x="115" y="10"/>
                  </a:lnTo>
                  <a:lnTo>
                    <a:pt x="115" y="10"/>
                  </a:lnTo>
                  <a:lnTo>
                    <a:pt x="110" y="6"/>
                  </a:lnTo>
                  <a:lnTo>
                    <a:pt x="107" y="4"/>
                  </a:lnTo>
                  <a:lnTo>
                    <a:pt x="106" y="4"/>
                  </a:lnTo>
                  <a:lnTo>
                    <a:pt x="106" y="4"/>
                  </a:lnTo>
                  <a:lnTo>
                    <a:pt x="102" y="6"/>
                  </a:lnTo>
                  <a:lnTo>
                    <a:pt x="99" y="7"/>
                  </a:lnTo>
                  <a:lnTo>
                    <a:pt x="98" y="17"/>
                  </a:lnTo>
                  <a:lnTo>
                    <a:pt x="96" y="18"/>
                  </a:lnTo>
                  <a:lnTo>
                    <a:pt x="96" y="18"/>
                  </a:lnTo>
                  <a:lnTo>
                    <a:pt x="90" y="14"/>
                  </a:lnTo>
                  <a:lnTo>
                    <a:pt x="88" y="14"/>
                  </a:lnTo>
                  <a:lnTo>
                    <a:pt x="85" y="14"/>
                  </a:lnTo>
                  <a:lnTo>
                    <a:pt x="85" y="14"/>
                  </a:lnTo>
                  <a:lnTo>
                    <a:pt x="82" y="17"/>
                  </a:lnTo>
                  <a:lnTo>
                    <a:pt x="81" y="21"/>
                  </a:lnTo>
                  <a:lnTo>
                    <a:pt x="81" y="21"/>
                  </a:lnTo>
                  <a:lnTo>
                    <a:pt x="78" y="24"/>
                  </a:lnTo>
                  <a:lnTo>
                    <a:pt x="76" y="29"/>
                  </a:lnTo>
                  <a:lnTo>
                    <a:pt x="76" y="29"/>
                  </a:lnTo>
                  <a:lnTo>
                    <a:pt x="70" y="26"/>
                  </a:lnTo>
                  <a:lnTo>
                    <a:pt x="67" y="26"/>
                  </a:lnTo>
                  <a:lnTo>
                    <a:pt x="64" y="28"/>
                  </a:lnTo>
                  <a:lnTo>
                    <a:pt x="64" y="28"/>
                  </a:lnTo>
                  <a:lnTo>
                    <a:pt x="62" y="31"/>
                  </a:lnTo>
                  <a:lnTo>
                    <a:pt x="62" y="31"/>
                  </a:lnTo>
                  <a:lnTo>
                    <a:pt x="59" y="34"/>
                  </a:lnTo>
                  <a:lnTo>
                    <a:pt x="59" y="40"/>
                  </a:lnTo>
                  <a:lnTo>
                    <a:pt x="59" y="40"/>
                  </a:lnTo>
                  <a:lnTo>
                    <a:pt x="51" y="38"/>
                  </a:lnTo>
                  <a:lnTo>
                    <a:pt x="48" y="40"/>
                  </a:lnTo>
                  <a:lnTo>
                    <a:pt x="47" y="41"/>
                  </a:lnTo>
                  <a:lnTo>
                    <a:pt x="47" y="41"/>
                  </a:lnTo>
                  <a:lnTo>
                    <a:pt x="45" y="45"/>
                  </a:lnTo>
                  <a:lnTo>
                    <a:pt x="45" y="48"/>
                  </a:lnTo>
                  <a:lnTo>
                    <a:pt x="45" y="48"/>
                  </a:lnTo>
                  <a:lnTo>
                    <a:pt x="43" y="55"/>
                  </a:lnTo>
                  <a:lnTo>
                    <a:pt x="43" y="55"/>
                  </a:lnTo>
                  <a:lnTo>
                    <a:pt x="37" y="55"/>
                  </a:lnTo>
                  <a:lnTo>
                    <a:pt x="34" y="57"/>
                  </a:lnTo>
                  <a:lnTo>
                    <a:pt x="33" y="59"/>
                  </a:lnTo>
                  <a:lnTo>
                    <a:pt x="33" y="59"/>
                  </a:lnTo>
                  <a:lnTo>
                    <a:pt x="31" y="62"/>
                  </a:lnTo>
                  <a:lnTo>
                    <a:pt x="31" y="65"/>
                  </a:lnTo>
                  <a:lnTo>
                    <a:pt x="31" y="65"/>
                  </a:lnTo>
                  <a:lnTo>
                    <a:pt x="30" y="66"/>
                  </a:lnTo>
                  <a:lnTo>
                    <a:pt x="30" y="66"/>
                  </a:lnTo>
                  <a:lnTo>
                    <a:pt x="28" y="69"/>
                  </a:lnTo>
                  <a:lnTo>
                    <a:pt x="28" y="73"/>
                  </a:lnTo>
                  <a:lnTo>
                    <a:pt x="28" y="73"/>
                  </a:lnTo>
                  <a:lnTo>
                    <a:pt x="25" y="76"/>
                  </a:lnTo>
                  <a:lnTo>
                    <a:pt x="22" y="79"/>
                  </a:lnTo>
                  <a:lnTo>
                    <a:pt x="22" y="79"/>
                  </a:lnTo>
                  <a:lnTo>
                    <a:pt x="22" y="80"/>
                  </a:lnTo>
                  <a:lnTo>
                    <a:pt x="22" y="80"/>
                  </a:lnTo>
                  <a:lnTo>
                    <a:pt x="17" y="82"/>
                  </a:lnTo>
                  <a:lnTo>
                    <a:pt x="16" y="85"/>
                  </a:lnTo>
                  <a:lnTo>
                    <a:pt x="16" y="85"/>
                  </a:lnTo>
                  <a:lnTo>
                    <a:pt x="14" y="90"/>
                  </a:lnTo>
                  <a:lnTo>
                    <a:pt x="16" y="94"/>
                  </a:lnTo>
                  <a:lnTo>
                    <a:pt x="16" y="94"/>
                  </a:lnTo>
                  <a:lnTo>
                    <a:pt x="14" y="97"/>
                  </a:lnTo>
                  <a:lnTo>
                    <a:pt x="12" y="99"/>
                  </a:lnTo>
                  <a:lnTo>
                    <a:pt x="12" y="99"/>
                  </a:lnTo>
                  <a:lnTo>
                    <a:pt x="12" y="102"/>
                  </a:lnTo>
                  <a:lnTo>
                    <a:pt x="12" y="102"/>
                  </a:lnTo>
                  <a:lnTo>
                    <a:pt x="8" y="104"/>
                  </a:lnTo>
                  <a:lnTo>
                    <a:pt x="6" y="107"/>
                  </a:lnTo>
                  <a:lnTo>
                    <a:pt x="6" y="107"/>
                  </a:lnTo>
                  <a:lnTo>
                    <a:pt x="6" y="113"/>
                  </a:lnTo>
                  <a:lnTo>
                    <a:pt x="9" y="117"/>
                  </a:lnTo>
                  <a:lnTo>
                    <a:pt x="9" y="117"/>
                  </a:lnTo>
                  <a:lnTo>
                    <a:pt x="6" y="121"/>
                  </a:lnTo>
                  <a:lnTo>
                    <a:pt x="6" y="121"/>
                  </a:lnTo>
                  <a:lnTo>
                    <a:pt x="2" y="125"/>
                  </a:lnTo>
                  <a:lnTo>
                    <a:pt x="0" y="130"/>
                  </a:lnTo>
                  <a:lnTo>
                    <a:pt x="0" y="130"/>
                  </a:lnTo>
                  <a:lnTo>
                    <a:pt x="0" y="133"/>
                  </a:lnTo>
                  <a:lnTo>
                    <a:pt x="2" y="135"/>
                  </a:lnTo>
                  <a:lnTo>
                    <a:pt x="6" y="141"/>
                  </a:lnTo>
                  <a:lnTo>
                    <a:pt x="6" y="141"/>
                  </a:lnTo>
                  <a:lnTo>
                    <a:pt x="3" y="144"/>
                  </a:lnTo>
                  <a:lnTo>
                    <a:pt x="2" y="147"/>
                  </a:lnTo>
                  <a:lnTo>
                    <a:pt x="2" y="153"/>
                  </a:lnTo>
                  <a:lnTo>
                    <a:pt x="2" y="153"/>
                  </a:lnTo>
                  <a:lnTo>
                    <a:pt x="3" y="156"/>
                  </a:lnTo>
                  <a:lnTo>
                    <a:pt x="3" y="156"/>
                  </a:lnTo>
                  <a:lnTo>
                    <a:pt x="3" y="159"/>
                  </a:lnTo>
                  <a:lnTo>
                    <a:pt x="2" y="162"/>
                  </a:lnTo>
                  <a:lnTo>
                    <a:pt x="0" y="164"/>
                  </a:lnTo>
                  <a:lnTo>
                    <a:pt x="2" y="167"/>
                  </a:lnTo>
                  <a:lnTo>
                    <a:pt x="2" y="167"/>
                  </a:lnTo>
                  <a:lnTo>
                    <a:pt x="0" y="169"/>
                  </a:lnTo>
                  <a:lnTo>
                    <a:pt x="2" y="172"/>
                  </a:lnTo>
                  <a:lnTo>
                    <a:pt x="3" y="176"/>
                  </a:lnTo>
                  <a:lnTo>
                    <a:pt x="3" y="176"/>
                  </a:lnTo>
                  <a:lnTo>
                    <a:pt x="6" y="181"/>
                  </a:lnTo>
                  <a:lnTo>
                    <a:pt x="6" y="181"/>
                  </a:lnTo>
                  <a:lnTo>
                    <a:pt x="5" y="195"/>
                  </a:lnTo>
                  <a:lnTo>
                    <a:pt x="6" y="225"/>
                  </a:lnTo>
                  <a:lnTo>
                    <a:pt x="8" y="268"/>
                  </a:lnTo>
                  <a:lnTo>
                    <a:pt x="8" y="268"/>
                  </a:lnTo>
                  <a:lnTo>
                    <a:pt x="12" y="270"/>
                  </a:lnTo>
                  <a:lnTo>
                    <a:pt x="22" y="271"/>
                  </a:lnTo>
                  <a:lnTo>
                    <a:pt x="59" y="273"/>
                  </a:lnTo>
                  <a:lnTo>
                    <a:pt x="166" y="274"/>
                  </a:lnTo>
                  <a:lnTo>
                    <a:pt x="274" y="274"/>
                  </a:lnTo>
                  <a:lnTo>
                    <a:pt x="326" y="273"/>
                  </a:lnTo>
                  <a:lnTo>
                    <a:pt x="326" y="273"/>
                  </a:lnTo>
                  <a:lnTo>
                    <a:pt x="327" y="257"/>
                  </a:lnTo>
                  <a:lnTo>
                    <a:pt x="329" y="225"/>
                  </a:lnTo>
                  <a:lnTo>
                    <a:pt x="330" y="190"/>
                  </a:lnTo>
                  <a:lnTo>
                    <a:pt x="330" y="173"/>
                  </a:lnTo>
                  <a:lnTo>
                    <a:pt x="330" y="173"/>
                  </a:lnTo>
                  <a:lnTo>
                    <a:pt x="330" y="170"/>
                  </a:lnTo>
                  <a:lnTo>
                    <a:pt x="330" y="170"/>
                  </a:lnTo>
                  <a:lnTo>
                    <a:pt x="330" y="167"/>
                  </a:lnTo>
                  <a:lnTo>
                    <a:pt x="332" y="166"/>
                  </a:lnTo>
                  <a:lnTo>
                    <a:pt x="335" y="161"/>
                  </a:lnTo>
                  <a:lnTo>
                    <a:pt x="335" y="161"/>
                  </a:lnTo>
                  <a:lnTo>
                    <a:pt x="335" y="158"/>
                  </a:lnTo>
                  <a:lnTo>
                    <a:pt x="335" y="155"/>
                  </a:lnTo>
                  <a:lnTo>
                    <a:pt x="333" y="150"/>
                  </a:lnTo>
                  <a:lnTo>
                    <a:pt x="335" y="144"/>
                  </a:lnTo>
                  <a:lnTo>
                    <a:pt x="335" y="144"/>
                  </a:lnTo>
                  <a:lnTo>
                    <a:pt x="333" y="139"/>
                  </a:lnTo>
                  <a:lnTo>
                    <a:pt x="332" y="135"/>
                  </a:lnTo>
                  <a:lnTo>
                    <a:pt x="332" y="135"/>
                  </a:lnTo>
                  <a:lnTo>
                    <a:pt x="335" y="131"/>
                  </a:lnTo>
                  <a:lnTo>
                    <a:pt x="335" y="127"/>
                  </a:lnTo>
                  <a:lnTo>
                    <a:pt x="335" y="127"/>
                  </a:lnTo>
                  <a:lnTo>
                    <a:pt x="333" y="124"/>
                  </a:lnTo>
                  <a:lnTo>
                    <a:pt x="332" y="122"/>
                  </a:lnTo>
                  <a:lnTo>
                    <a:pt x="332" y="122"/>
                  </a:lnTo>
                  <a:lnTo>
                    <a:pt x="332" y="119"/>
                  </a:lnTo>
                  <a:lnTo>
                    <a:pt x="332" y="119"/>
                  </a:lnTo>
                  <a:lnTo>
                    <a:pt x="329" y="116"/>
                  </a:lnTo>
                  <a:lnTo>
                    <a:pt x="326" y="114"/>
                  </a:lnTo>
                  <a:lnTo>
                    <a:pt x="326" y="114"/>
                  </a:lnTo>
                  <a:lnTo>
                    <a:pt x="329" y="111"/>
                  </a:lnTo>
                  <a:lnTo>
                    <a:pt x="330" y="105"/>
                  </a:lnTo>
                  <a:lnTo>
                    <a:pt x="330" y="99"/>
                  </a:lnTo>
                  <a:lnTo>
                    <a:pt x="329" y="91"/>
                  </a:lnTo>
                  <a:lnTo>
                    <a:pt x="329" y="91"/>
                  </a:lnTo>
                  <a:lnTo>
                    <a:pt x="326" y="85"/>
                  </a:lnTo>
                  <a:lnTo>
                    <a:pt x="324" y="83"/>
                  </a:lnTo>
                  <a:lnTo>
                    <a:pt x="321" y="82"/>
                  </a:lnTo>
                  <a:lnTo>
                    <a:pt x="321" y="80"/>
                  </a:lnTo>
                  <a:lnTo>
                    <a:pt x="321" y="80"/>
                  </a:lnTo>
                  <a:lnTo>
                    <a:pt x="318" y="77"/>
                  </a:lnTo>
                  <a:lnTo>
                    <a:pt x="313" y="76"/>
                  </a:lnTo>
                  <a:lnTo>
                    <a:pt x="313" y="76"/>
                  </a:lnTo>
                  <a:lnTo>
                    <a:pt x="315" y="66"/>
                  </a:lnTo>
                  <a:lnTo>
                    <a:pt x="315" y="63"/>
                  </a:lnTo>
                  <a:lnTo>
                    <a:pt x="313" y="60"/>
                  </a:lnTo>
                  <a:lnTo>
                    <a:pt x="313" y="60"/>
                  </a:lnTo>
                  <a:lnTo>
                    <a:pt x="309" y="57"/>
                  </a:lnTo>
                  <a:lnTo>
                    <a:pt x="304" y="55"/>
                  </a:lnTo>
                  <a:lnTo>
                    <a:pt x="298" y="55"/>
                  </a:lnTo>
                  <a:lnTo>
                    <a:pt x="292" y="59"/>
                  </a:lnTo>
                  <a:lnTo>
                    <a:pt x="290" y="57"/>
                  </a:lnTo>
                  <a:lnTo>
                    <a:pt x="290" y="57"/>
                  </a:lnTo>
                  <a:lnTo>
                    <a:pt x="292" y="51"/>
                  </a:lnTo>
                  <a:lnTo>
                    <a:pt x="292" y="46"/>
                  </a:lnTo>
                  <a:lnTo>
                    <a:pt x="290" y="41"/>
                  </a:lnTo>
                  <a:lnTo>
                    <a:pt x="288" y="38"/>
                  </a:lnTo>
                  <a:lnTo>
                    <a:pt x="288" y="38"/>
                  </a:lnTo>
                  <a:lnTo>
                    <a:pt x="285" y="35"/>
                  </a:lnTo>
                  <a:lnTo>
                    <a:pt x="282" y="35"/>
                  </a:lnTo>
                  <a:lnTo>
                    <a:pt x="274" y="37"/>
                  </a:lnTo>
                  <a:lnTo>
                    <a:pt x="274" y="37"/>
                  </a:lnTo>
                  <a:lnTo>
                    <a:pt x="273" y="28"/>
                  </a:lnTo>
                  <a:lnTo>
                    <a:pt x="271" y="26"/>
                  </a:lnTo>
                  <a:lnTo>
                    <a:pt x="270" y="23"/>
                  </a:lnTo>
                  <a:lnTo>
                    <a:pt x="270" y="23"/>
                  </a:lnTo>
                  <a:lnTo>
                    <a:pt x="265" y="23"/>
                  </a:lnTo>
                  <a:lnTo>
                    <a:pt x="265" y="23"/>
                  </a:lnTo>
                  <a:lnTo>
                    <a:pt x="262" y="20"/>
                  </a:lnTo>
                  <a:lnTo>
                    <a:pt x="262" y="20"/>
                  </a:lnTo>
                  <a:lnTo>
                    <a:pt x="259" y="18"/>
                  </a:lnTo>
                  <a:lnTo>
                    <a:pt x="254" y="18"/>
                  </a:lnTo>
                  <a:lnTo>
                    <a:pt x="254" y="18"/>
                  </a:lnTo>
                  <a:lnTo>
                    <a:pt x="253" y="15"/>
                  </a:lnTo>
                  <a:lnTo>
                    <a:pt x="250" y="14"/>
                  </a:lnTo>
                  <a:lnTo>
                    <a:pt x="250" y="14"/>
                  </a:lnTo>
                  <a:lnTo>
                    <a:pt x="245" y="14"/>
                  </a:lnTo>
                  <a:lnTo>
                    <a:pt x="242" y="15"/>
                  </a:lnTo>
                  <a:lnTo>
                    <a:pt x="242" y="15"/>
                  </a:lnTo>
                  <a:lnTo>
                    <a:pt x="239" y="9"/>
                  </a:lnTo>
                  <a:lnTo>
                    <a:pt x="234" y="4"/>
                  </a:lnTo>
                  <a:lnTo>
                    <a:pt x="234" y="4"/>
                  </a:lnTo>
                  <a:lnTo>
                    <a:pt x="231" y="4"/>
                  </a:lnTo>
                  <a:lnTo>
                    <a:pt x="226" y="6"/>
                  </a:lnTo>
                  <a:lnTo>
                    <a:pt x="223" y="7"/>
                  </a:lnTo>
                  <a:lnTo>
                    <a:pt x="219" y="12"/>
                  </a:lnTo>
                  <a:lnTo>
                    <a:pt x="219" y="12"/>
                  </a:lnTo>
                  <a:lnTo>
                    <a:pt x="216" y="10"/>
                  </a:lnTo>
                  <a:lnTo>
                    <a:pt x="216" y="10"/>
                  </a:lnTo>
                  <a:lnTo>
                    <a:pt x="212" y="4"/>
                  </a:lnTo>
                  <a:lnTo>
                    <a:pt x="208" y="1"/>
                  </a:lnTo>
                  <a:lnTo>
                    <a:pt x="208" y="1"/>
                  </a:lnTo>
                  <a:lnTo>
                    <a:pt x="203" y="0"/>
                  </a:lnTo>
                  <a:lnTo>
                    <a:pt x="203" y="0"/>
                  </a:lnTo>
                  <a:lnTo>
                    <a:pt x="200" y="0"/>
                  </a:lnTo>
                  <a:lnTo>
                    <a:pt x="197" y="1"/>
                  </a:lnTo>
                  <a:lnTo>
                    <a:pt x="19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11" name="Freeform 41">
              <a:extLst>
                <a:ext uri="{FF2B5EF4-FFF2-40B4-BE49-F238E27FC236}">
                  <a16:creationId xmlns:a16="http://schemas.microsoft.com/office/drawing/2014/main" id="{A922AED9-8C32-46CA-94A6-0984CD5087D3}"/>
                </a:ext>
              </a:extLst>
            </p:cNvPr>
            <p:cNvSpPr>
              <a:spLocks/>
            </p:cNvSpPr>
            <p:nvPr/>
          </p:nvSpPr>
          <p:spPr bwMode="auto">
            <a:xfrm>
              <a:off x="7636086" y="1958620"/>
              <a:ext cx="360688" cy="295010"/>
            </a:xfrm>
            <a:custGeom>
              <a:avLst/>
              <a:gdLst>
                <a:gd name="T0" fmla="*/ 185 w 335"/>
                <a:gd name="T1" fmla="*/ 4 h 274"/>
                <a:gd name="T2" fmla="*/ 180 w 335"/>
                <a:gd name="T3" fmla="*/ 7 h 274"/>
                <a:gd name="T4" fmla="*/ 168 w 335"/>
                <a:gd name="T5" fmla="*/ 0 h 274"/>
                <a:gd name="T6" fmla="*/ 157 w 335"/>
                <a:gd name="T7" fmla="*/ 14 h 274"/>
                <a:gd name="T8" fmla="*/ 149 w 335"/>
                <a:gd name="T9" fmla="*/ 3 h 274"/>
                <a:gd name="T10" fmla="*/ 141 w 335"/>
                <a:gd name="T11" fmla="*/ 0 h 274"/>
                <a:gd name="T12" fmla="*/ 132 w 335"/>
                <a:gd name="T13" fmla="*/ 4 h 274"/>
                <a:gd name="T14" fmla="*/ 126 w 335"/>
                <a:gd name="T15" fmla="*/ 1 h 274"/>
                <a:gd name="T16" fmla="*/ 116 w 335"/>
                <a:gd name="T17" fmla="*/ 10 h 274"/>
                <a:gd name="T18" fmla="*/ 107 w 335"/>
                <a:gd name="T19" fmla="*/ 4 h 274"/>
                <a:gd name="T20" fmla="*/ 99 w 335"/>
                <a:gd name="T21" fmla="*/ 7 h 274"/>
                <a:gd name="T22" fmla="*/ 90 w 335"/>
                <a:gd name="T23" fmla="*/ 14 h 274"/>
                <a:gd name="T24" fmla="*/ 82 w 335"/>
                <a:gd name="T25" fmla="*/ 17 h 274"/>
                <a:gd name="T26" fmla="*/ 76 w 335"/>
                <a:gd name="T27" fmla="*/ 29 h 274"/>
                <a:gd name="T28" fmla="*/ 64 w 335"/>
                <a:gd name="T29" fmla="*/ 28 h 274"/>
                <a:gd name="T30" fmla="*/ 59 w 335"/>
                <a:gd name="T31" fmla="*/ 34 h 274"/>
                <a:gd name="T32" fmla="*/ 48 w 335"/>
                <a:gd name="T33" fmla="*/ 40 h 274"/>
                <a:gd name="T34" fmla="*/ 45 w 335"/>
                <a:gd name="T35" fmla="*/ 48 h 274"/>
                <a:gd name="T36" fmla="*/ 37 w 335"/>
                <a:gd name="T37" fmla="*/ 55 h 274"/>
                <a:gd name="T38" fmla="*/ 31 w 335"/>
                <a:gd name="T39" fmla="*/ 62 h 274"/>
                <a:gd name="T40" fmla="*/ 30 w 335"/>
                <a:gd name="T41" fmla="*/ 66 h 274"/>
                <a:gd name="T42" fmla="*/ 25 w 335"/>
                <a:gd name="T43" fmla="*/ 76 h 274"/>
                <a:gd name="T44" fmla="*/ 22 w 335"/>
                <a:gd name="T45" fmla="*/ 80 h 274"/>
                <a:gd name="T46" fmla="*/ 14 w 335"/>
                <a:gd name="T47" fmla="*/ 90 h 274"/>
                <a:gd name="T48" fmla="*/ 12 w 335"/>
                <a:gd name="T49" fmla="*/ 99 h 274"/>
                <a:gd name="T50" fmla="*/ 8 w 335"/>
                <a:gd name="T51" fmla="*/ 104 h 274"/>
                <a:gd name="T52" fmla="*/ 9 w 335"/>
                <a:gd name="T53" fmla="*/ 117 h 274"/>
                <a:gd name="T54" fmla="*/ 2 w 335"/>
                <a:gd name="T55" fmla="*/ 125 h 274"/>
                <a:gd name="T56" fmla="*/ 2 w 335"/>
                <a:gd name="T57" fmla="*/ 135 h 274"/>
                <a:gd name="T58" fmla="*/ 2 w 335"/>
                <a:gd name="T59" fmla="*/ 147 h 274"/>
                <a:gd name="T60" fmla="*/ 3 w 335"/>
                <a:gd name="T61" fmla="*/ 156 h 274"/>
                <a:gd name="T62" fmla="*/ 2 w 335"/>
                <a:gd name="T63" fmla="*/ 167 h 274"/>
                <a:gd name="T64" fmla="*/ 3 w 335"/>
                <a:gd name="T65" fmla="*/ 176 h 274"/>
                <a:gd name="T66" fmla="*/ 5 w 335"/>
                <a:gd name="T67" fmla="*/ 195 h 274"/>
                <a:gd name="T68" fmla="*/ 12 w 335"/>
                <a:gd name="T69" fmla="*/ 270 h 274"/>
                <a:gd name="T70" fmla="*/ 274 w 335"/>
                <a:gd name="T71" fmla="*/ 274 h 274"/>
                <a:gd name="T72" fmla="*/ 329 w 335"/>
                <a:gd name="T73" fmla="*/ 225 h 274"/>
                <a:gd name="T74" fmla="*/ 330 w 335"/>
                <a:gd name="T75" fmla="*/ 170 h 274"/>
                <a:gd name="T76" fmla="*/ 335 w 335"/>
                <a:gd name="T77" fmla="*/ 161 h 274"/>
                <a:gd name="T78" fmla="*/ 333 w 335"/>
                <a:gd name="T79" fmla="*/ 150 h 274"/>
                <a:gd name="T80" fmla="*/ 332 w 335"/>
                <a:gd name="T81" fmla="*/ 135 h 274"/>
                <a:gd name="T82" fmla="*/ 335 w 335"/>
                <a:gd name="T83" fmla="*/ 127 h 274"/>
                <a:gd name="T84" fmla="*/ 332 w 335"/>
                <a:gd name="T85" fmla="*/ 119 h 274"/>
                <a:gd name="T86" fmla="*/ 326 w 335"/>
                <a:gd name="T87" fmla="*/ 114 h 274"/>
                <a:gd name="T88" fmla="*/ 329 w 335"/>
                <a:gd name="T89" fmla="*/ 91 h 274"/>
                <a:gd name="T90" fmla="*/ 321 w 335"/>
                <a:gd name="T91" fmla="*/ 82 h 274"/>
                <a:gd name="T92" fmla="*/ 313 w 335"/>
                <a:gd name="T93" fmla="*/ 76 h 274"/>
                <a:gd name="T94" fmla="*/ 313 w 335"/>
                <a:gd name="T95" fmla="*/ 60 h 274"/>
                <a:gd name="T96" fmla="*/ 298 w 335"/>
                <a:gd name="T97" fmla="*/ 55 h 274"/>
                <a:gd name="T98" fmla="*/ 292 w 335"/>
                <a:gd name="T99" fmla="*/ 51 h 274"/>
                <a:gd name="T100" fmla="*/ 288 w 335"/>
                <a:gd name="T101" fmla="*/ 38 h 274"/>
                <a:gd name="T102" fmla="*/ 274 w 335"/>
                <a:gd name="T103" fmla="*/ 37 h 274"/>
                <a:gd name="T104" fmla="*/ 270 w 335"/>
                <a:gd name="T105" fmla="*/ 23 h 274"/>
                <a:gd name="T106" fmla="*/ 262 w 335"/>
                <a:gd name="T107" fmla="*/ 20 h 274"/>
                <a:gd name="T108" fmla="*/ 253 w 335"/>
                <a:gd name="T109" fmla="*/ 15 h 274"/>
                <a:gd name="T110" fmla="*/ 242 w 335"/>
                <a:gd name="T111" fmla="*/ 15 h 274"/>
                <a:gd name="T112" fmla="*/ 234 w 335"/>
                <a:gd name="T113" fmla="*/ 4 h 274"/>
                <a:gd name="T114" fmla="*/ 219 w 335"/>
                <a:gd name="T115" fmla="*/ 12 h 274"/>
                <a:gd name="T116" fmla="*/ 212 w 335"/>
                <a:gd name="T117" fmla="*/ 4 h 274"/>
                <a:gd name="T118" fmla="*/ 203 w 335"/>
                <a:gd name="T119"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5" h="274">
                  <a:moveTo>
                    <a:pt x="191" y="6"/>
                  </a:moveTo>
                  <a:lnTo>
                    <a:pt x="191" y="6"/>
                  </a:lnTo>
                  <a:lnTo>
                    <a:pt x="188" y="4"/>
                  </a:lnTo>
                  <a:lnTo>
                    <a:pt x="185" y="4"/>
                  </a:lnTo>
                  <a:lnTo>
                    <a:pt x="185" y="4"/>
                  </a:lnTo>
                  <a:lnTo>
                    <a:pt x="183" y="6"/>
                  </a:lnTo>
                  <a:lnTo>
                    <a:pt x="180" y="7"/>
                  </a:lnTo>
                  <a:lnTo>
                    <a:pt x="180" y="7"/>
                  </a:lnTo>
                  <a:lnTo>
                    <a:pt x="174" y="1"/>
                  </a:lnTo>
                  <a:lnTo>
                    <a:pt x="171" y="0"/>
                  </a:lnTo>
                  <a:lnTo>
                    <a:pt x="168" y="0"/>
                  </a:lnTo>
                  <a:lnTo>
                    <a:pt x="168" y="0"/>
                  </a:lnTo>
                  <a:lnTo>
                    <a:pt x="164" y="1"/>
                  </a:lnTo>
                  <a:lnTo>
                    <a:pt x="161" y="4"/>
                  </a:lnTo>
                  <a:lnTo>
                    <a:pt x="158" y="9"/>
                  </a:lnTo>
                  <a:lnTo>
                    <a:pt x="157" y="14"/>
                  </a:lnTo>
                  <a:lnTo>
                    <a:pt x="157" y="14"/>
                  </a:lnTo>
                  <a:lnTo>
                    <a:pt x="152" y="7"/>
                  </a:lnTo>
                  <a:lnTo>
                    <a:pt x="152" y="7"/>
                  </a:lnTo>
                  <a:lnTo>
                    <a:pt x="149" y="3"/>
                  </a:lnTo>
                  <a:lnTo>
                    <a:pt x="146" y="1"/>
                  </a:lnTo>
                  <a:lnTo>
                    <a:pt x="144" y="1"/>
                  </a:lnTo>
                  <a:lnTo>
                    <a:pt x="144" y="1"/>
                  </a:lnTo>
                  <a:lnTo>
                    <a:pt x="141" y="0"/>
                  </a:lnTo>
                  <a:lnTo>
                    <a:pt x="138" y="0"/>
                  </a:lnTo>
                  <a:lnTo>
                    <a:pt x="138" y="0"/>
                  </a:lnTo>
                  <a:lnTo>
                    <a:pt x="135" y="1"/>
                  </a:lnTo>
                  <a:lnTo>
                    <a:pt x="132" y="4"/>
                  </a:lnTo>
                  <a:lnTo>
                    <a:pt x="132" y="4"/>
                  </a:lnTo>
                  <a:lnTo>
                    <a:pt x="129" y="1"/>
                  </a:lnTo>
                  <a:lnTo>
                    <a:pt x="126" y="1"/>
                  </a:lnTo>
                  <a:lnTo>
                    <a:pt x="126" y="1"/>
                  </a:lnTo>
                  <a:lnTo>
                    <a:pt x="123" y="1"/>
                  </a:lnTo>
                  <a:lnTo>
                    <a:pt x="121" y="3"/>
                  </a:lnTo>
                  <a:lnTo>
                    <a:pt x="116" y="10"/>
                  </a:lnTo>
                  <a:lnTo>
                    <a:pt x="116" y="10"/>
                  </a:lnTo>
                  <a:lnTo>
                    <a:pt x="115" y="10"/>
                  </a:lnTo>
                  <a:lnTo>
                    <a:pt x="115" y="10"/>
                  </a:lnTo>
                  <a:lnTo>
                    <a:pt x="110" y="6"/>
                  </a:lnTo>
                  <a:lnTo>
                    <a:pt x="107" y="4"/>
                  </a:lnTo>
                  <a:lnTo>
                    <a:pt x="106" y="4"/>
                  </a:lnTo>
                  <a:lnTo>
                    <a:pt x="106" y="4"/>
                  </a:lnTo>
                  <a:lnTo>
                    <a:pt x="102" y="6"/>
                  </a:lnTo>
                  <a:lnTo>
                    <a:pt x="99" y="7"/>
                  </a:lnTo>
                  <a:lnTo>
                    <a:pt x="98" y="17"/>
                  </a:lnTo>
                  <a:lnTo>
                    <a:pt x="96" y="18"/>
                  </a:lnTo>
                  <a:lnTo>
                    <a:pt x="96" y="18"/>
                  </a:lnTo>
                  <a:lnTo>
                    <a:pt x="90" y="14"/>
                  </a:lnTo>
                  <a:lnTo>
                    <a:pt x="88" y="14"/>
                  </a:lnTo>
                  <a:lnTo>
                    <a:pt x="85" y="14"/>
                  </a:lnTo>
                  <a:lnTo>
                    <a:pt x="85" y="14"/>
                  </a:lnTo>
                  <a:lnTo>
                    <a:pt x="82" y="17"/>
                  </a:lnTo>
                  <a:lnTo>
                    <a:pt x="81" y="21"/>
                  </a:lnTo>
                  <a:lnTo>
                    <a:pt x="81" y="21"/>
                  </a:lnTo>
                  <a:lnTo>
                    <a:pt x="78" y="24"/>
                  </a:lnTo>
                  <a:lnTo>
                    <a:pt x="76" y="29"/>
                  </a:lnTo>
                  <a:lnTo>
                    <a:pt x="76" y="29"/>
                  </a:lnTo>
                  <a:lnTo>
                    <a:pt x="70" y="26"/>
                  </a:lnTo>
                  <a:lnTo>
                    <a:pt x="67" y="26"/>
                  </a:lnTo>
                  <a:lnTo>
                    <a:pt x="64" y="28"/>
                  </a:lnTo>
                  <a:lnTo>
                    <a:pt x="64" y="28"/>
                  </a:lnTo>
                  <a:lnTo>
                    <a:pt x="62" y="31"/>
                  </a:lnTo>
                  <a:lnTo>
                    <a:pt x="62" y="31"/>
                  </a:lnTo>
                  <a:lnTo>
                    <a:pt x="59" y="34"/>
                  </a:lnTo>
                  <a:lnTo>
                    <a:pt x="59" y="40"/>
                  </a:lnTo>
                  <a:lnTo>
                    <a:pt x="59" y="40"/>
                  </a:lnTo>
                  <a:lnTo>
                    <a:pt x="51" y="38"/>
                  </a:lnTo>
                  <a:lnTo>
                    <a:pt x="48" y="40"/>
                  </a:lnTo>
                  <a:lnTo>
                    <a:pt x="47" y="41"/>
                  </a:lnTo>
                  <a:lnTo>
                    <a:pt x="47" y="41"/>
                  </a:lnTo>
                  <a:lnTo>
                    <a:pt x="45" y="45"/>
                  </a:lnTo>
                  <a:lnTo>
                    <a:pt x="45" y="48"/>
                  </a:lnTo>
                  <a:lnTo>
                    <a:pt x="45" y="48"/>
                  </a:lnTo>
                  <a:lnTo>
                    <a:pt x="43" y="55"/>
                  </a:lnTo>
                  <a:lnTo>
                    <a:pt x="43" y="55"/>
                  </a:lnTo>
                  <a:lnTo>
                    <a:pt x="37" y="55"/>
                  </a:lnTo>
                  <a:lnTo>
                    <a:pt x="34" y="57"/>
                  </a:lnTo>
                  <a:lnTo>
                    <a:pt x="33" y="59"/>
                  </a:lnTo>
                  <a:lnTo>
                    <a:pt x="33" y="59"/>
                  </a:lnTo>
                  <a:lnTo>
                    <a:pt x="31" y="62"/>
                  </a:lnTo>
                  <a:lnTo>
                    <a:pt x="31" y="65"/>
                  </a:lnTo>
                  <a:lnTo>
                    <a:pt x="31" y="65"/>
                  </a:lnTo>
                  <a:lnTo>
                    <a:pt x="30" y="66"/>
                  </a:lnTo>
                  <a:lnTo>
                    <a:pt x="30" y="66"/>
                  </a:lnTo>
                  <a:lnTo>
                    <a:pt x="28" y="69"/>
                  </a:lnTo>
                  <a:lnTo>
                    <a:pt x="28" y="73"/>
                  </a:lnTo>
                  <a:lnTo>
                    <a:pt x="28" y="73"/>
                  </a:lnTo>
                  <a:lnTo>
                    <a:pt x="25" y="76"/>
                  </a:lnTo>
                  <a:lnTo>
                    <a:pt x="22" y="79"/>
                  </a:lnTo>
                  <a:lnTo>
                    <a:pt x="22" y="79"/>
                  </a:lnTo>
                  <a:lnTo>
                    <a:pt x="22" y="80"/>
                  </a:lnTo>
                  <a:lnTo>
                    <a:pt x="22" y="80"/>
                  </a:lnTo>
                  <a:lnTo>
                    <a:pt x="17" y="82"/>
                  </a:lnTo>
                  <a:lnTo>
                    <a:pt x="16" y="85"/>
                  </a:lnTo>
                  <a:lnTo>
                    <a:pt x="16" y="85"/>
                  </a:lnTo>
                  <a:lnTo>
                    <a:pt x="14" y="90"/>
                  </a:lnTo>
                  <a:lnTo>
                    <a:pt x="16" y="94"/>
                  </a:lnTo>
                  <a:lnTo>
                    <a:pt x="16" y="94"/>
                  </a:lnTo>
                  <a:lnTo>
                    <a:pt x="14" y="97"/>
                  </a:lnTo>
                  <a:lnTo>
                    <a:pt x="12" y="99"/>
                  </a:lnTo>
                  <a:lnTo>
                    <a:pt x="12" y="99"/>
                  </a:lnTo>
                  <a:lnTo>
                    <a:pt x="12" y="102"/>
                  </a:lnTo>
                  <a:lnTo>
                    <a:pt x="12" y="102"/>
                  </a:lnTo>
                  <a:lnTo>
                    <a:pt x="8" y="104"/>
                  </a:lnTo>
                  <a:lnTo>
                    <a:pt x="6" y="107"/>
                  </a:lnTo>
                  <a:lnTo>
                    <a:pt x="6" y="107"/>
                  </a:lnTo>
                  <a:lnTo>
                    <a:pt x="6" y="113"/>
                  </a:lnTo>
                  <a:lnTo>
                    <a:pt x="9" y="117"/>
                  </a:lnTo>
                  <a:lnTo>
                    <a:pt x="9" y="117"/>
                  </a:lnTo>
                  <a:lnTo>
                    <a:pt x="6" y="121"/>
                  </a:lnTo>
                  <a:lnTo>
                    <a:pt x="6" y="121"/>
                  </a:lnTo>
                  <a:lnTo>
                    <a:pt x="2" y="125"/>
                  </a:lnTo>
                  <a:lnTo>
                    <a:pt x="0" y="130"/>
                  </a:lnTo>
                  <a:lnTo>
                    <a:pt x="0" y="130"/>
                  </a:lnTo>
                  <a:lnTo>
                    <a:pt x="0" y="133"/>
                  </a:lnTo>
                  <a:lnTo>
                    <a:pt x="2" y="135"/>
                  </a:lnTo>
                  <a:lnTo>
                    <a:pt x="6" y="141"/>
                  </a:lnTo>
                  <a:lnTo>
                    <a:pt x="6" y="141"/>
                  </a:lnTo>
                  <a:lnTo>
                    <a:pt x="3" y="144"/>
                  </a:lnTo>
                  <a:lnTo>
                    <a:pt x="2" y="147"/>
                  </a:lnTo>
                  <a:lnTo>
                    <a:pt x="2" y="153"/>
                  </a:lnTo>
                  <a:lnTo>
                    <a:pt x="2" y="153"/>
                  </a:lnTo>
                  <a:lnTo>
                    <a:pt x="3" y="156"/>
                  </a:lnTo>
                  <a:lnTo>
                    <a:pt x="3" y="156"/>
                  </a:lnTo>
                  <a:lnTo>
                    <a:pt x="3" y="159"/>
                  </a:lnTo>
                  <a:lnTo>
                    <a:pt x="2" y="162"/>
                  </a:lnTo>
                  <a:lnTo>
                    <a:pt x="0" y="164"/>
                  </a:lnTo>
                  <a:lnTo>
                    <a:pt x="2" y="167"/>
                  </a:lnTo>
                  <a:lnTo>
                    <a:pt x="2" y="167"/>
                  </a:lnTo>
                  <a:lnTo>
                    <a:pt x="0" y="169"/>
                  </a:lnTo>
                  <a:lnTo>
                    <a:pt x="2" y="172"/>
                  </a:lnTo>
                  <a:lnTo>
                    <a:pt x="3" y="176"/>
                  </a:lnTo>
                  <a:lnTo>
                    <a:pt x="3" y="176"/>
                  </a:lnTo>
                  <a:lnTo>
                    <a:pt x="6" y="181"/>
                  </a:lnTo>
                  <a:lnTo>
                    <a:pt x="6" y="181"/>
                  </a:lnTo>
                  <a:lnTo>
                    <a:pt x="5" y="195"/>
                  </a:lnTo>
                  <a:lnTo>
                    <a:pt x="6" y="225"/>
                  </a:lnTo>
                  <a:lnTo>
                    <a:pt x="8" y="268"/>
                  </a:lnTo>
                  <a:lnTo>
                    <a:pt x="8" y="268"/>
                  </a:lnTo>
                  <a:lnTo>
                    <a:pt x="12" y="270"/>
                  </a:lnTo>
                  <a:lnTo>
                    <a:pt x="22" y="271"/>
                  </a:lnTo>
                  <a:lnTo>
                    <a:pt x="59" y="273"/>
                  </a:lnTo>
                  <a:lnTo>
                    <a:pt x="166" y="274"/>
                  </a:lnTo>
                  <a:lnTo>
                    <a:pt x="274" y="274"/>
                  </a:lnTo>
                  <a:lnTo>
                    <a:pt x="326" y="273"/>
                  </a:lnTo>
                  <a:lnTo>
                    <a:pt x="326" y="273"/>
                  </a:lnTo>
                  <a:lnTo>
                    <a:pt x="327" y="257"/>
                  </a:lnTo>
                  <a:lnTo>
                    <a:pt x="329" y="225"/>
                  </a:lnTo>
                  <a:lnTo>
                    <a:pt x="330" y="190"/>
                  </a:lnTo>
                  <a:lnTo>
                    <a:pt x="330" y="173"/>
                  </a:lnTo>
                  <a:lnTo>
                    <a:pt x="330" y="173"/>
                  </a:lnTo>
                  <a:lnTo>
                    <a:pt x="330" y="170"/>
                  </a:lnTo>
                  <a:lnTo>
                    <a:pt x="330" y="170"/>
                  </a:lnTo>
                  <a:lnTo>
                    <a:pt x="330" y="167"/>
                  </a:lnTo>
                  <a:lnTo>
                    <a:pt x="332" y="166"/>
                  </a:lnTo>
                  <a:lnTo>
                    <a:pt x="335" y="161"/>
                  </a:lnTo>
                  <a:lnTo>
                    <a:pt x="335" y="161"/>
                  </a:lnTo>
                  <a:lnTo>
                    <a:pt x="335" y="158"/>
                  </a:lnTo>
                  <a:lnTo>
                    <a:pt x="335" y="155"/>
                  </a:lnTo>
                  <a:lnTo>
                    <a:pt x="333" y="150"/>
                  </a:lnTo>
                  <a:lnTo>
                    <a:pt x="335" y="144"/>
                  </a:lnTo>
                  <a:lnTo>
                    <a:pt x="335" y="144"/>
                  </a:lnTo>
                  <a:lnTo>
                    <a:pt x="333" y="139"/>
                  </a:lnTo>
                  <a:lnTo>
                    <a:pt x="332" y="135"/>
                  </a:lnTo>
                  <a:lnTo>
                    <a:pt x="332" y="135"/>
                  </a:lnTo>
                  <a:lnTo>
                    <a:pt x="335" y="131"/>
                  </a:lnTo>
                  <a:lnTo>
                    <a:pt x="335" y="127"/>
                  </a:lnTo>
                  <a:lnTo>
                    <a:pt x="335" y="127"/>
                  </a:lnTo>
                  <a:lnTo>
                    <a:pt x="333" y="124"/>
                  </a:lnTo>
                  <a:lnTo>
                    <a:pt x="332" y="122"/>
                  </a:lnTo>
                  <a:lnTo>
                    <a:pt x="332" y="122"/>
                  </a:lnTo>
                  <a:lnTo>
                    <a:pt x="332" y="119"/>
                  </a:lnTo>
                  <a:lnTo>
                    <a:pt x="332" y="119"/>
                  </a:lnTo>
                  <a:lnTo>
                    <a:pt x="329" y="116"/>
                  </a:lnTo>
                  <a:lnTo>
                    <a:pt x="326" y="114"/>
                  </a:lnTo>
                  <a:lnTo>
                    <a:pt x="326" y="114"/>
                  </a:lnTo>
                  <a:lnTo>
                    <a:pt x="329" y="111"/>
                  </a:lnTo>
                  <a:lnTo>
                    <a:pt x="330" y="105"/>
                  </a:lnTo>
                  <a:lnTo>
                    <a:pt x="330" y="99"/>
                  </a:lnTo>
                  <a:lnTo>
                    <a:pt x="329" y="91"/>
                  </a:lnTo>
                  <a:lnTo>
                    <a:pt x="329" y="91"/>
                  </a:lnTo>
                  <a:lnTo>
                    <a:pt x="326" y="85"/>
                  </a:lnTo>
                  <a:lnTo>
                    <a:pt x="324" y="83"/>
                  </a:lnTo>
                  <a:lnTo>
                    <a:pt x="321" y="82"/>
                  </a:lnTo>
                  <a:lnTo>
                    <a:pt x="321" y="80"/>
                  </a:lnTo>
                  <a:lnTo>
                    <a:pt x="321" y="80"/>
                  </a:lnTo>
                  <a:lnTo>
                    <a:pt x="318" y="77"/>
                  </a:lnTo>
                  <a:lnTo>
                    <a:pt x="313" y="76"/>
                  </a:lnTo>
                  <a:lnTo>
                    <a:pt x="313" y="76"/>
                  </a:lnTo>
                  <a:lnTo>
                    <a:pt x="315" y="66"/>
                  </a:lnTo>
                  <a:lnTo>
                    <a:pt x="315" y="63"/>
                  </a:lnTo>
                  <a:lnTo>
                    <a:pt x="313" y="60"/>
                  </a:lnTo>
                  <a:lnTo>
                    <a:pt x="313" y="60"/>
                  </a:lnTo>
                  <a:lnTo>
                    <a:pt x="309" y="57"/>
                  </a:lnTo>
                  <a:lnTo>
                    <a:pt x="304" y="55"/>
                  </a:lnTo>
                  <a:lnTo>
                    <a:pt x="298" y="55"/>
                  </a:lnTo>
                  <a:lnTo>
                    <a:pt x="292" y="59"/>
                  </a:lnTo>
                  <a:lnTo>
                    <a:pt x="290" y="57"/>
                  </a:lnTo>
                  <a:lnTo>
                    <a:pt x="290" y="57"/>
                  </a:lnTo>
                  <a:lnTo>
                    <a:pt x="292" y="51"/>
                  </a:lnTo>
                  <a:lnTo>
                    <a:pt x="292" y="46"/>
                  </a:lnTo>
                  <a:lnTo>
                    <a:pt x="290" y="41"/>
                  </a:lnTo>
                  <a:lnTo>
                    <a:pt x="288" y="38"/>
                  </a:lnTo>
                  <a:lnTo>
                    <a:pt x="288" y="38"/>
                  </a:lnTo>
                  <a:lnTo>
                    <a:pt x="285" y="35"/>
                  </a:lnTo>
                  <a:lnTo>
                    <a:pt x="282" y="35"/>
                  </a:lnTo>
                  <a:lnTo>
                    <a:pt x="274" y="37"/>
                  </a:lnTo>
                  <a:lnTo>
                    <a:pt x="274" y="37"/>
                  </a:lnTo>
                  <a:lnTo>
                    <a:pt x="273" y="28"/>
                  </a:lnTo>
                  <a:lnTo>
                    <a:pt x="271" y="26"/>
                  </a:lnTo>
                  <a:lnTo>
                    <a:pt x="270" y="23"/>
                  </a:lnTo>
                  <a:lnTo>
                    <a:pt x="270" y="23"/>
                  </a:lnTo>
                  <a:lnTo>
                    <a:pt x="265" y="23"/>
                  </a:lnTo>
                  <a:lnTo>
                    <a:pt x="265" y="23"/>
                  </a:lnTo>
                  <a:lnTo>
                    <a:pt x="262" y="20"/>
                  </a:lnTo>
                  <a:lnTo>
                    <a:pt x="262" y="20"/>
                  </a:lnTo>
                  <a:lnTo>
                    <a:pt x="259" y="18"/>
                  </a:lnTo>
                  <a:lnTo>
                    <a:pt x="254" y="18"/>
                  </a:lnTo>
                  <a:lnTo>
                    <a:pt x="254" y="18"/>
                  </a:lnTo>
                  <a:lnTo>
                    <a:pt x="253" y="15"/>
                  </a:lnTo>
                  <a:lnTo>
                    <a:pt x="250" y="14"/>
                  </a:lnTo>
                  <a:lnTo>
                    <a:pt x="250" y="14"/>
                  </a:lnTo>
                  <a:lnTo>
                    <a:pt x="245" y="14"/>
                  </a:lnTo>
                  <a:lnTo>
                    <a:pt x="242" y="15"/>
                  </a:lnTo>
                  <a:lnTo>
                    <a:pt x="242" y="15"/>
                  </a:lnTo>
                  <a:lnTo>
                    <a:pt x="239" y="9"/>
                  </a:lnTo>
                  <a:lnTo>
                    <a:pt x="234" y="4"/>
                  </a:lnTo>
                  <a:lnTo>
                    <a:pt x="234" y="4"/>
                  </a:lnTo>
                  <a:lnTo>
                    <a:pt x="231" y="4"/>
                  </a:lnTo>
                  <a:lnTo>
                    <a:pt x="226" y="6"/>
                  </a:lnTo>
                  <a:lnTo>
                    <a:pt x="223" y="7"/>
                  </a:lnTo>
                  <a:lnTo>
                    <a:pt x="219" y="12"/>
                  </a:lnTo>
                  <a:lnTo>
                    <a:pt x="219" y="12"/>
                  </a:lnTo>
                  <a:lnTo>
                    <a:pt x="216" y="10"/>
                  </a:lnTo>
                  <a:lnTo>
                    <a:pt x="216" y="10"/>
                  </a:lnTo>
                  <a:lnTo>
                    <a:pt x="212" y="4"/>
                  </a:lnTo>
                  <a:lnTo>
                    <a:pt x="208" y="1"/>
                  </a:lnTo>
                  <a:lnTo>
                    <a:pt x="208" y="1"/>
                  </a:lnTo>
                  <a:lnTo>
                    <a:pt x="203" y="0"/>
                  </a:lnTo>
                  <a:lnTo>
                    <a:pt x="203" y="0"/>
                  </a:lnTo>
                  <a:lnTo>
                    <a:pt x="200" y="0"/>
                  </a:lnTo>
                  <a:lnTo>
                    <a:pt x="197" y="1"/>
                  </a:lnTo>
                  <a:lnTo>
                    <a:pt x="191"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12" name="Freeform 42">
              <a:extLst>
                <a:ext uri="{FF2B5EF4-FFF2-40B4-BE49-F238E27FC236}">
                  <a16:creationId xmlns:a16="http://schemas.microsoft.com/office/drawing/2014/main" id="{D4930EFF-61DE-47BB-BD4F-589665298BF8}"/>
                </a:ext>
              </a:extLst>
            </p:cNvPr>
            <p:cNvSpPr>
              <a:spLocks/>
            </p:cNvSpPr>
            <p:nvPr/>
          </p:nvSpPr>
          <p:spPr bwMode="auto">
            <a:xfrm>
              <a:off x="7519805" y="2431281"/>
              <a:ext cx="605093" cy="404831"/>
            </a:xfrm>
            <a:custGeom>
              <a:avLst/>
              <a:gdLst>
                <a:gd name="T0" fmla="*/ 421 w 562"/>
                <a:gd name="T1" fmla="*/ 0 h 376"/>
                <a:gd name="T2" fmla="*/ 365 w 562"/>
                <a:gd name="T3" fmla="*/ 0 h 376"/>
                <a:gd name="T4" fmla="*/ 365 w 562"/>
                <a:gd name="T5" fmla="*/ 0 h 376"/>
                <a:gd name="T6" fmla="*/ 362 w 562"/>
                <a:gd name="T7" fmla="*/ 6 h 376"/>
                <a:gd name="T8" fmla="*/ 356 w 562"/>
                <a:gd name="T9" fmla="*/ 12 h 376"/>
                <a:gd name="T10" fmla="*/ 348 w 562"/>
                <a:gd name="T11" fmla="*/ 17 h 376"/>
                <a:gd name="T12" fmla="*/ 338 w 562"/>
                <a:gd name="T13" fmla="*/ 21 h 376"/>
                <a:gd name="T14" fmla="*/ 324 w 562"/>
                <a:gd name="T15" fmla="*/ 24 h 376"/>
                <a:gd name="T16" fmla="*/ 310 w 562"/>
                <a:gd name="T17" fmla="*/ 27 h 376"/>
                <a:gd name="T18" fmla="*/ 296 w 562"/>
                <a:gd name="T19" fmla="*/ 29 h 376"/>
                <a:gd name="T20" fmla="*/ 280 w 562"/>
                <a:gd name="T21" fmla="*/ 29 h 376"/>
                <a:gd name="T22" fmla="*/ 265 w 562"/>
                <a:gd name="T23" fmla="*/ 29 h 376"/>
                <a:gd name="T24" fmla="*/ 249 w 562"/>
                <a:gd name="T25" fmla="*/ 27 h 376"/>
                <a:gd name="T26" fmla="*/ 235 w 562"/>
                <a:gd name="T27" fmla="*/ 24 h 376"/>
                <a:gd name="T28" fmla="*/ 223 w 562"/>
                <a:gd name="T29" fmla="*/ 21 h 376"/>
                <a:gd name="T30" fmla="*/ 212 w 562"/>
                <a:gd name="T31" fmla="*/ 17 h 376"/>
                <a:gd name="T32" fmla="*/ 204 w 562"/>
                <a:gd name="T33" fmla="*/ 12 h 376"/>
                <a:gd name="T34" fmla="*/ 198 w 562"/>
                <a:gd name="T35" fmla="*/ 6 h 376"/>
                <a:gd name="T36" fmla="*/ 195 w 562"/>
                <a:gd name="T37" fmla="*/ 0 h 376"/>
                <a:gd name="T38" fmla="*/ 141 w 562"/>
                <a:gd name="T39" fmla="*/ 0 h 376"/>
                <a:gd name="T40" fmla="*/ 141 w 562"/>
                <a:gd name="T41" fmla="*/ 0 h 376"/>
                <a:gd name="T42" fmla="*/ 127 w 562"/>
                <a:gd name="T43" fmla="*/ 0 h 376"/>
                <a:gd name="T44" fmla="*/ 113 w 562"/>
                <a:gd name="T45" fmla="*/ 3 h 376"/>
                <a:gd name="T46" fmla="*/ 99 w 562"/>
                <a:gd name="T47" fmla="*/ 6 h 376"/>
                <a:gd name="T48" fmla="*/ 86 w 562"/>
                <a:gd name="T49" fmla="*/ 10 h 376"/>
                <a:gd name="T50" fmla="*/ 74 w 562"/>
                <a:gd name="T51" fmla="*/ 15 h 376"/>
                <a:gd name="T52" fmla="*/ 62 w 562"/>
                <a:gd name="T53" fmla="*/ 23 h 376"/>
                <a:gd name="T54" fmla="*/ 51 w 562"/>
                <a:gd name="T55" fmla="*/ 31 h 376"/>
                <a:gd name="T56" fmla="*/ 41 w 562"/>
                <a:gd name="T57" fmla="*/ 38 h 376"/>
                <a:gd name="T58" fmla="*/ 32 w 562"/>
                <a:gd name="T59" fmla="*/ 48 h 376"/>
                <a:gd name="T60" fmla="*/ 24 w 562"/>
                <a:gd name="T61" fmla="*/ 59 h 376"/>
                <a:gd name="T62" fmla="*/ 17 w 562"/>
                <a:gd name="T63" fmla="*/ 69 h 376"/>
                <a:gd name="T64" fmla="*/ 10 w 562"/>
                <a:gd name="T65" fmla="*/ 82 h 376"/>
                <a:gd name="T66" fmla="*/ 6 w 562"/>
                <a:gd name="T67" fmla="*/ 93 h 376"/>
                <a:gd name="T68" fmla="*/ 3 w 562"/>
                <a:gd name="T69" fmla="*/ 107 h 376"/>
                <a:gd name="T70" fmla="*/ 1 w 562"/>
                <a:gd name="T71" fmla="*/ 119 h 376"/>
                <a:gd name="T72" fmla="*/ 0 w 562"/>
                <a:gd name="T73" fmla="*/ 133 h 376"/>
                <a:gd name="T74" fmla="*/ 0 w 562"/>
                <a:gd name="T75" fmla="*/ 375 h 376"/>
                <a:gd name="T76" fmla="*/ 0 w 562"/>
                <a:gd name="T77" fmla="*/ 375 h 376"/>
                <a:gd name="T78" fmla="*/ 88 w 562"/>
                <a:gd name="T79" fmla="*/ 376 h 376"/>
                <a:gd name="T80" fmla="*/ 280 w 562"/>
                <a:gd name="T81" fmla="*/ 376 h 376"/>
                <a:gd name="T82" fmla="*/ 474 w 562"/>
                <a:gd name="T83" fmla="*/ 376 h 376"/>
                <a:gd name="T84" fmla="*/ 537 w 562"/>
                <a:gd name="T85" fmla="*/ 375 h 376"/>
                <a:gd name="T86" fmla="*/ 562 w 562"/>
                <a:gd name="T87" fmla="*/ 373 h 376"/>
                <a:gd name="T88" fmla="*/ 562 w 562"/>
                <a:gd name="T89" fmla="*/ 133 h 376"/>
                <a:gd name="T90" fmla="*/ 562 w 562"/>
                <a:gd name="T91" fmla="*/ 133 h 376"/>
                <a:gd name="T92" fmla="*/ 561 w 562"/>
                <a:gd name="T93" fmla="*/ 119 h 376"/>
                <a:gd name="T94" fmla="*/ 559 w 562"/>
                <a:gd name="T95" fmla="*/ 105 h 376"/>
                <a:gd name="T96" fmla="*/ 556 w 562"/>
                <a:gd name="T97" fmla="*/ 93 h 376"/>
                <a:gd name="T98" fmla="*/ 550 w 562"/>
                <a:gd name="T99" fmla="*/ 80 h 376"/>
                <a:gd name="T100" fmla="*/ 545 w 562"/>
                <a:gd name="T101" fmla="*/ 69 h 376"/>
                <a:gd name="T102" fmla="*/ 537 w 562"/>
                <a:gd name="T103" fmla="*/ 59 h 376"/>
                <a:gd name="T104" fmla="*/ 530 w 562"/>
                <a:gd name="T105" fmla="*/ 48 h 376"/>
                <a:gd name="T106" fmla="*/ 520 w 562"/>
                <a:gd name="T107" fmla="*/ 38 h 376"/>
                <a:gd name="T108" fmla="*/ 511 w 562"/>
                <a:gd name="T109" fmla="*/ 29 h 376"/>
                <a:gd name="T110" fmla="*/ 500 w 562"/>
                <a:gd name="T111" fmla="*/ 23 h 376"/>
                <a:gd name="T112" fmla="*/ 488 w 562"/>
                <a:gd name="T113" fmla="*/ 15 h 376"/>
                <a:gd name="T114" fmla="*/ 475 w 562"/>
                <a:gd name="T115" fmla="*/ 10 h 376"/>
                <a:gd name="T116" fmla="*/ 463 w 562"/>
                <a:gd name="T117" fmla="*/ 6 h 376"/>
                <a:gd name="T118" fmla="*/ 449 w 562"/>
                <a:gd name="T119" fmla="*/ 3 h 376"/>
                <a:gd name="T120" fmla="*/ 435 w 562"/>
                <a:gd name="T121" fmla="*/ 0 h 376"/>
                <a:gd name="T122" fmla="*/ 421 w 562"/>
                <a:gd name="T123"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2" h="376">
                  <a:moveTo>
                    <a:pt x="421" y="0"/>
                  </a:moveTo>
                  <a:lnTo>
                    <a:pt x="365" y="0"/>
                  </a:lnTo>
                  <a:lnTo>
                    <a:pt x="365" y="0"/>
                  </a:lnTo>
                  <a:lnTo>
                    <a:pt x="362" y="6"/>
                  </a:lnTo>
                  <a:lnTo>
                    <a:pt x="356" y="12"/>
                  </a:lnTo>
                  <a:lnTo>
                    <a:pt x="348" y="17"/>
                  </a:lnTo>
                  <a:lnTo>
                    <a:pt x="338" y="21"/>
                  </a:lnTo>
                  <a:lnTo>
                    <a:pt x="324" y="24"/>
                  </a:lnTo>
                  <a:lnTo>
                    <a:pt x="310" y="27"/>
                  </a:lnTo>
                  <a:lnTo>
                    <a:pt x="296" y="29"/>
                  </a:lnTo>
                  <a:lnTo>
                    <a:pt x="280" y="29"/>
                  </a:lnTo>
                  <a:lnTo>
                    <a:pt x="265" y="29"/>
                  </a:lnTo>
                  <a:lnTo>
                    <a:pt x="249" y="27"/>
                  </a:lnTo>
                  <a:lnTo>
                    <a:pt x="235" y="24"/>
                  </a:lnTo>
                  <a:lnTo>
                    <a:pt x="223" y="21"/>
                  </a:lnTo>
                  <a:lnTo>
                    <a:pt x="212" y="17"/>
                  </a:lnTo>
                  <a:lnTo>
                    <a:pt x="204" y="12"/>
                  </a:lnTo>
                  <a:lnTo>
                    <a:pt x="198" y="6"/>
                  </a:lnTo>
                  <a:lnTo>
                    <a:pt x="195" y="0"/>
                  </a:lnTo>
                  <a:lnTo>
                    <a:pt x="141" y="0"/>
                  </a:lnTo>
                  <a:lnTo>
                    <a:pt x="141" y="0"/>
                  </a:lnTo>
                  <a:lnTo>
                    <a:pt x="127" y="0"/>
                  </a:lnTo>
                  <a:lnTo>
                    <a:pt x="113" y="3"/>
                  </a:lnTo>
                  <a:lnTo>
                    <a:pt x="99" y="6"/>
                  </a:lnTo>
                  <a:lnTo>
                    <a:pt x="86" y="10"/>
                  </a:lnTo>
                  <a:lnTo>
                    <a:pt x="74" y="15"/>
                  </a:lnTo>
                  <a:lnTo>
                    <a:pt x="62" y="23"/>
                  </a:lnTo>
                  <a:lnTo>
                    <a:pt x="51" y="31"/>
                  </a:lnTo>
                  <a:lnTo>
                    <a:pt x="41" y="38"/>
                  </a:lnTo>
                  <a:lnTo>
                    <a:pt x="32" y="48"/>
                  </a:lnTo>
                  <a:lnTo>
                    <a:pt x="24" y="59"/>
                  </a:lnTo>
                  <a:lnTo>
                    <a:pt x="17" y="69"/>
                  </a:lnTo>
                  <a:lnTo>
                    <a:pt x="10" y="82"/>
                  </a:lnTo>
                  <a:lnTo>
                    <a:pt x="6" y="93"/>
                  </a:lnTo>
                  <a:lnTo>
                    <a:pt x="3" y="107"/>
                  </a:lnTo>
                  <a:lnTo>
                    <a:pt x="1" y="119"/>
                  </a:lnTo>
                  <a:lnTo>
                    <a:pt x="0" y="133"/>
                  </a:lnTo>
                  <a:lnTo>
                    <a:pt x="0" y="375"/>
                  </a:lnTo>
                  <a:lnTo>
                    <a:pt x="0" y="375"/>
                  </a:lnTo>
                  <a:lnTo>
                    <a:pt x="88" y="376"/>
                  </a:lnTo>
                  <a:lnTo>
                    <a:pt x="280" y="376"/>
                  </a:lnTo>
                  <a:lnTo>
                    <a:pt x="474" y="376"/>
                  </a:lnTo>
                  <a:lnTo>
                    <a:pt x="537" y="375"/>
                  </a:lnTo>
                  <a:lnTo>
                    <a:pt x="562" y="373"/>
                  </a:lnTo>
                  <a:lnTo>
                    <a:pt x="562" y="133"/>
                  </a:lnTo>
                  <a:lnTo>
                    <a:pt x="562" y="133"/>
                  </a:lnTo>
                  <a:lnTo>
                    <a:pt x="561" y="119"/>
                  </a:lnTo>
                  <a:lnTo>
                    <a:pt x="559" y="105"/>
                  </a:lnTo>
                  <a:lnTo>
                    <a:pt x="556" y="93"/>
                  </a:lnTo>
                  <a:lnTo>
                    <a:pt x="550" y="80"/>
                  </a:lnTo>
                  <a:lnTo>
                    <a:pt x="545" y="69"/>
                  </a:lnTo>
                  <a:lnTo>
                    <a:pt x="537" y="59"/>
                  </a:lnTo>
                  <a:lnTo>
                    <a:pt x="530" y="48"/>
                  </a:lnTo>
                  <a:lnTo>
                    <a:pt x="520" y="38"/>
                  </a:lnTo>
                  <a:lnTo>
                    <a:pt x="511" y="29"/>
                  </a:lnTo>
                  <a:lnTo>
                    <a:pt x="500" y="23"/>
                  </a:lnTo>
                  <a:lnTo>
                    <a:pt x="488" y="15"/>
                  </a:lnTo>
                  <a:lnTo>
                    <a:pt x="475" y="10"/>
                  </a:lnTo>
                  <a:lnTo>
                    <a:pt x="463" y="6"/>
                  </a:lnTo>
                  <a:lnTo>
                    <a:pt x="449" y="3"/>
                  </a:lnTo>
                  <a:lnTo>
                    <a:pt x="435" y="0"/>
                  </a:lnTo>
                  <a:lnTo>
                    <a:pt x="421" y="0"/>
                  </a:lnTo>
                  <a:close/>
                </a:path>
              </a:pathLst>
            </a:custGeom>
            <a:solidFill>
              <a:srgbClr val="5EB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13" name="Freeform 43">
              <a:extLst>
                <a:ext uri="{FF2B5EF4-FFF2-40B4-BE49-F238E27FC236}">
                  <a16:creationId xmlns:a16="http://schemas.microsoft.com/office/drawing/2014/main" id="{397073AB-ACDF-46EE-8DFD-F20F036CEC13}"/>
                </a:ext>
              </a:extLst>
            </p:cNvPr>
            <p:cNvSpPr>
              <a:spLocks/>
            </p:cNvSpPr>
            <p:nvPr/>
          </p:nvSpPr>
          <p:spPr bwMode="auto">
            <a:xfrm>
              <a:off x="7519805" y="2431281"/>
              <a:ext cx="605093" cy="404831"/>
            </a:xfrm>
            <a:custGeom>
              <a:avLst/>
              <a:gdLst>
                <a:gd name="T0" fmla="*/ 421 w 562"/>
                <a:gd name="T1" fmla="*/ 0 h 376"/>
                <a:gd name="T2" fmla="*/ 365 w 562"/>
                <a:gd name="T3" fmla="*/ 0 h 376"/>
                <a:gd name="T4" fmla="*/ 365 w 562"/>
                <a:gd name="T5" fmla="*/ 0 h 376"/>
                <a:gd name="T6" fmla="*/ 362 w 562"/>
                <a:gd name="T7" fmla="*/ 6 h 376"/>
                <a:gd name="T8" fmla="*/ 356 w 562"/>
                <a:gd name="T9" fmla="*/ 12 h 376"/>
                <a:gd name="T10" fmla="*/ 348 w 562"/>
                <a:gd name="T11" fmla="*/ 17 h 376"/>
                <a:gd name="T12" fmla="*/ 338 w 562"/>
                <a:gd name="T13" fmla="*/ 21 h 376"/>
                <a:gd name="T14" fmla="*/ 324 w 562"/>
                <a:gd name="T15" fmla="*/ 24 h 376"/>
                <a:gd name="T16" fmla="*/ 310 w 562"/>
                <a:gd name="T17" fmla="*/ 27 h 376"/>
                <a:gd name="T18" fmla="*/ 296 w 562"/>
                <a:gd name="T19" fmla="*/ 29 h 376"/>
                <a:gd name="T20" fmla="*/ 280 w 562"/>
                <a:gd name="T21" fmla="*/ 29 h 376"/>
                <a:gd name="T22" fmla="*/ 265 w 562"/>
                <a:gd name="T23" fmla="*/ 29 h 376"/>
                <a:gd name="T24" fmla="*/ 249 w 562"/>
                <a:gd name="T25" fmla="*/ 27 h 376"/>
                <a:gd name="T26" fmla="*/ 235 w 562"/>
                <a:gd name="T27" fmla="*/ 24 h 376"/>
                <a:gd name="T28" fmla="*/ 223 w 562"/>
                <a:gd name="T29" fmla="*/ 21 h 376"/>
                <a:gd name="T30" fmla="*/ 212 w 562"/>
                <a:gd name="T31" fmla="*/ 17 h 376"/>
                <a:gd name="T32" fmla="*/ 204 w 562"/>
                <a:gd name="T33" fmla="*/ 12 h 376"/>
                <a:gd name="T34" fmla="*/ 198 w 562"/>
                <a:gd name="T35" fmla="*/ 6 h 376"/>
                <a:gd name="T36" fmla="*/ 195 w 562"/>
                <a:gd name="T37" fmla="*/ 0 h 376"/>
                <a:gd name="T38" fmla="*/ 141 w 562"/>
                <a:gd name="T39" fmla="*/ 0 h 376"/>
                <a:gd name="T40" fmla="*/ 141 w 562"/>
                <a:gd name="T41" fmla="*/ 0 h 376"/>
                <a:gd name="T42" fmla="*/ 127 w 562"/>
                <a:gd name="T43" fmla="*/ 0 h 376"/>
                <a:gd name="T44" fmla="*/ 113 w 562"/>
                <a:gd name="T45" fmla="*/ 3 h 376"/>
                <a:gd name="T46" fmla="*/ 99 w 562"/>
                <a:gd name="T47" fmla="*/ 6 h 376"/>
                <a:gd name="T48" fmla="*/ 86 w 562"/>
                <a:gd name="T49" fmla="*/ 10 h 376"/>
                <a:gd name="T50" fmla="*/ 74 w 562"/>
                <a:gd name="T51" fmla="*/ 15 h 376"/>
                <a:gd name="T52" fmla="*/ 62 w 562"/>
                <a:gd name="T53" fmla="*/ 23 h 376"/>
                <a:gd name="T54" fmla="*/ 51 w 562"/>
                <a:gd name="T55" fmla="*/ 31 h 376"/>
                <a:gd name="T56" fmla="*/ 41 w 562"/>
                <a:gd name="T57" fmla="*/ 38 h 376"/>
                <a:gd name="T58" fmla="*/ 32 w 562"/>
                <a:gd name="T59" fmla="*/ 48 h 376"/>
                <a:gd name="T60" fmla="*/ 24 w 562"/>
                <a:gd name="T61" fmla="*/ 59 h 376"/>
                <a:gd name="T62" fmla="*/ 17 w 562"/>
                <a:gd name="T63" fmla="*/ 69 h 376"/>
                <a:gd name="T64" fmla="*/ 10 w 562"/>
                <a:gd name="T65" fmla="*/ 82 h 376"/>
                <a:gd name="T66" fmla="*/ 6 w 562"/>
                <a:gd name="T67" fmla="*/ 93 h 376"/>
                <a:gd name="T68" fmla="*/ 3 w 562"/>
                <a:gd name="T69" fmla="*/ 107 h 376"/>
                <a:gd name="T70" fmla="*/ 1 w 562"/>
                <a:gd name="T71" fmla="*/ 119 h 376"/>
                <a:gd name="T72" fmla="*/ 0 w 562"/>
                <a:gd name="T73" fmla="*/ 133 h 376"/>
                <a:gd name="T74" fmla="*/ 0 w 562"/>
                <a:gd name="T75" fmla="*/ 375 h 376"/>
                <a:gd name="T76" fmla="*/ 0 w 562"/>
                <a:gd name="T77" fmla="*/ 375 h 376"/>
                <a:gd name="T78" fmla="*/ 88 w 562"/>
                <a:gd name="T79" fmla="*/ 376 h 376"/>
                <a:gd name="T80" fmla="*/ 280 w 562"/>
                <a:gd name="T81" fmla="*/ 376 h 376"/>
                <a:gd name="T82" fmla="*/ 474 w 562"/>
                <a:gd name="T83" fmla="*/ 376 h 376"/>
                <a:gd name="T84" fmla="*/ 537 w 562"/>
                <a:gd name="T85" fmla="*/ 375 h 376"/>
                <a:gd name="T86" fmla="*/ 562 w 562"/>
                <a:gd name="T87" fmla="*/ 373 h 376"/>
                <a:gd name="T88" fmla="*/ 562 w 562"/>
                <a:gd name="T89" fmla="*/ 133 h 376"/>
                <a:gd name="T90" fmla="*/ 562 w 562"/>
                <a:gd name="T91" fmla="*/ 133 h 376"/>
                <a:gd name="T92" fmla="*/ 561 w 562"/>
                <a:gd name="T93" fmla="*/ 119 h 376"/>
                <a:gd name="T94" fmla="*/ 559 w 562"/>
                <a:gd name="T95" fmla="*/ 105 h 376"/>
                <a:gd name="T96" fmla="*/ 556 w 562"/>
                <a:gd name="T97" fmla="*/ 93 h 376"/>
                <a:gd name="T98" fmla="*/ 550 w 562"/>
                <a:gd name="T99" fmla="*/ 80 h 376"/>
                <a:gd name="T100" fmla="*/ 545 w 562"/>
                <a:gd name="T101" fmla="*/ 69 h 376"/>
                <a:gd name="T102" fmla="*/ 537 w 562"/>
                <a:gd name="T103" fmla="*/ 59 h 376"/>
                <a:gd name="T104" fmla="*/ 530 w 562"/>
                <a:gd name="T105" fmla="*/ 48 h 376"/>
                <a:gd name="T106" fmla="*/ 520 w 562"/>
                <a:gd name="T107" fmla="*/ 38 h 376"/>
                <a:gd name="T108" fmla="*/ 511 w 562"/>
                <a:gd name="T109" fmla="*/ 29 h 376"/>
                <a:gd name="T110" fmla="*/ 500 w 562"/>
                <a:gd name="T111" fmla="*/ 23 h 376"/>
                <a:gd name="T112" fmla="*/ 488 w 562"/>
                <a:gd name="T113" fmla="*/ 15 h 376"/>
                <a:gd name="T114" fmla="*/ 475 w 562"/>
                <a:gd name="T115" fmla="*/ 10 h 376"/>
                <a:gd name="T116" fmla="*/ 463 w 562"/>
                <a:gd name="T117" fmla="*/ 6 h 376"/>
                <a:gd name="T118" fmla="*/ 449 w 562"/>
                <a:gd name="T119" fmla="*/ 3 h 376"/>
                <a:gd name="T120" fmla="*/ 435 w 562"/>
                <a:gd name="T121" fmla="*/ 0 h 376"/>
                <a:gd name="T122" fmla="*/ 421 w 562"/>
                <a:gd name="T123"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2" h="376">
                  <a:moveTo>
                    <a:pt x="421" y="0"/>
                  </a:moveTo>
                  <a:lnTo>
                    <a:pt x="365" y="0"/>
                  </a:lnTo>
                  <a:lnTo>
                    <a:pt x="365" y="0"/>
                  </a:lnTo>
                  <a:lnTo>
                    <a:pt x="362" y="6"/>
                  </a:lnTo>
                  <a:lnTo>
                    <a:pt x="356" y="12"/>
                  </a:lnTo>
                  <a:lnTo>
                    <a:pt x="348" y="17"/>
                  </a:lnTo>
                  <a:lnTo>
                    <a:pt x="338" y="21"/>
                  </a:lnTo>
                  <a:lnTo>
                    <a:pt x="324" y="24"/>
                  </a:lnTo>
                  <a:lnTo>
                    <a:pt x="310" y="27"/>
                  </a:lnTo>
                  <a:lnTo>
                    <a:pt x="296" y="29"/>
                  </a:lnTo>
                  <a:lnTo>
                    <a:pt x="280" y="29"/>
                  </a:lnTo>
                  <a:lnTo>
                    <a:pt x="265" y="29"/>
                  </a:lnTo>
                  <a:lnTo>
                    <a:pt x="249" y="27"/>
                  </a:lnTo>
                  <a:lnTo>
                    <a:pt x="235" y="24"/>
                  </a:lnTo>
                  <a:lnTo>
                    <a:pt x="223" y="21"/>
                  </a:lnTo>
                  <a:lnTo>
                    <a:pt x="212" y="17"/>
                  </a:lnTo>
                  <a:lnTo>
                    <a:pt x="204" y="12"/>
                  </a:lnTo>
                  <a:lnTo>
                    <a:pt x="198" y="6"/>
                  </a:lnTo>
                  <a:lnTo>
                    <a:pt x="195" y="0"/>
                  </a:lnTo>
                  <a:lnTo>
                    <a:pt x="141" y="0"/>
                  </a:lnTo>
                  <a:lnTo>
                    <a:pt x="141" y="0"/>
                  </a:lnTo>
                  <a:lnTo>
                    <a:pt x="127" y="0"/>
                  </a:lnTo>
                  <a:lnTo>
                    <a:pt x="113" y="3"/>
                  </a:lnTo>
                  <a:lnTo>
                    <a:pt x="99" y="6"/>
                  </a:lnTo>
                  <a:lnTo>
                    <a:pt x="86" y="10"/>
                  </a:lnTo>
                  <a:lnTo>
                    <a:pt x="74" y="15"/>
                  </a:lnTo>
                  <a:lnTo>
                    <a:pt x="62" y="23"/>
                  </a:lnTo>
                  <a:lnTo>
                    <a:pt x="51" y="31"/>
                  </a:lnTo>
                  <a:lnTo>
                    <a:pt x="41" y="38"/>
                  </a:lnTo>
                  <a:lnTo>
                    <a:pt x="32" y="48"/>
                  </a:lnTo>
                  <a:lnTo>
                    <a:pt x="24" y="59"/>
                  </a:lnTo>
                  <a:lnTo>
                    <a:pt x="17" y="69"/>
                  </a:lnTo>
                  <a:lnTo>
                    <a:pt x="10" y="82"/>
                  </a:lnTo>
                  <a:lnTo>
                    <a:pt x="6" y="93"/>
                  </a:lnTo>
                  <a:lnTo>
                    <a:pt x="3" y="107"/>
                  </a:lnTo>
                  <a:lnTo>
                    <a:pt x="1" y="119"/>
                  </a:lnTo>
                  <a:lnTo>
                    <a:pt x="0" y="133"/>
                  </a:lnTo>
                  <a:lnTo>
                    <a:pt x="0" y="375"/>
                  </a:lnTo>
                  <a:lnTo>
                    <a:pt x="0" y="375"/>
                  </a:lnTo>
                  <a:lnTo>
                    <a:pt x="88" y="376"/>
                  </a:lnTo>
                  <a:lnTo>
                    <a:pt x="280" y="376"/>
                  </a:lnTo>
                  <a:lnTo>
                    <a:pt x="474" y="376"/>
                  </a:lnTo>
                  <a:lnTo>
                    <a:pt x="537" y="375"/>
                  </a:lnTo>
                  <a:lnTo>
                    <a:pt x="562" y="373"/>
                  </a:lnTo>
                  <a:lnTo>
                    <a:pt x="562" y="133"/>
                  </a:lnTo>
                  <a:lnTo>
                    <a:pt x="562" y="133"/>
                  </a:lnTo>
                  <a:lnTo>
                    <a:pt x="561" y="119"/>
                  </a:lnTo>
                  <a:lnTo>
                    <a:pt x="559" y="105"/>
                  </a:lnTo>
                  <a:lnTo>
                    <a:pt x="556" y="93"/>
                  </a:lnTo>
                  <a:lnTo>
                    <a:pt x="550" y="80"/>
                  </a:lnTo>
                  <a:lnTo>
                    <a:pt x="545" y="69"/>
                  </a:lnTo>
                  <a:lnTo>
                    <a:pt x="537" y="59"/>
                  </a:lnTo>
                  <a:lnTo>
                    <a:pt x="530" y="48"/>
                  </a:lnTo>
                  <a:lnTo>
                    <a:pt x="520" y="38"/>
                  </a:lnTo>
                  <a:lnTo>
                    <a:pt x="511" y="29"/>
                  </a:lnTo>
                  <a:lnTo>
                    <a:pt x="500" y="23"/>
                  </a:lnTo>
                  <a:lnTo>
                    <a:pt x="488" y="15"/>
                  </a:lnTo>
                  <a:lnTo>
                    <a:pt x="475" y="10"/>
                  </a:lnTo>
                  <a:lnTo>
                    <a:pt x="463" y="6"/>
                  </a:lnTo>
                  <a:lnTo>
                    <a:pt x="449" y="3"/>
                  </a:lnTo>
                  <a:lnTo>
                    <a:pt x="435" y="0"/>
                  </a:lnTo>
                  <a:lnTo>
                    <a:pt x="4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14" name="Freeform 44">
              <a:extLst>
                <a:ext uri="{FF2B5EF4-FFF2-40B4-BE49-F238E27FC236}">
                  <a16:creationId xmlns:a16="http://schemas.microsoft.com/office/drawing/2014/main" id="{9FC38118-CC02-46E7-97F6-A56A32372F07}"/>
                </a:ext>
              </a:extLst>
            </p:cNvPr>
            <p:cNvSpPr>
              <a:spLocks/>
            </p:cNvSpPr>
            <p:nvPr/>
          </p:nvSpPr>
          <p:spPr bwMode="auto">
            <a:xfrm>
              <a:off x="7644699" y="2038294"/>
              <a:ext cx="342384" cy="503885"/>
            </a:xfrm>
            <a:custGeom>
              <a:avLst/>
              <a:gdLst>
                <a:gd name="T0" fmla="*/ 318 w 318"/>
                <a:gd name="T1" fmla="*/ 178 h 468"/>
                <a:gd name="T2" fmla="*/ 316 w 318"/>
                <a:gd name="T3" fmla="*/ 104 h 468"/>
                <a:gd name="T4" fmla="*/ 311 w 318"/>
                <a:gd name="T5" fmla="*/ 75 h 468"/>
                <a:gd name="T6" fmla="*/ 301 w 318"/>
                <a:gd name="T7" fmla="*/ 48 h 468"/>
                <a:gd name="T8" fmla="*/ 282 w 318"/>
                <a:gd name="T9" fmla="*/ 28 h 468"/>
                <a:gd name="T10" fmla="*/ 254 w 318"/>
                <a:gd name="T11" fmla="*/ 12 h 468"/>
                <a:gd name="T12" fmla="*/ 214 w 318"/>
                <a:gd name="T13" fmla="*/ 3 h 468"/>
                <a:gd name="T14" fmla="*/ 160 w 318"/>
                <a:gd name="T15" fmla="*/ 0 h 468"/>
                <a:gd name="T16" fmla="*/ 130 w 318"/>
                <a:gd name="T17" fmla="*/ 2 h 468"/>
                <a:gd name="T18" fmla="*/ 84 w 318"/>
                <a:gd name="T19" fmla="*/ 8 h 468"/>
                <a:gd name="T20" fmla="*/ 51 w 318"/>
                <a:gd name="T21" fmla="*/ 20 h 468"/>
                <a:gd name="T22" fmla="*/ 28 w 318"/>
                <a:gd name="T23" fmla="*/ 37 h 468"/>
                <a:gd name="T24" fmla="*/ 12 w 318"/>
                <a:gd name="T25" fmla="*/ 61 h 468"/>
                <a:gd name="T26" fmla="*/ 4 w 318"/>
                <a:gd name="T27" fmla="*/ 88 h 468"/>
                <a:gd name="T28" fmla="*/ 0 w 318"/>
                <a:gd name="T29" fmla="*/ 140 h 468"/>
                <a:gd name="T30" fmla="*/ 0 w 318"/>
                <a:gd name="T31" fmla="*/ 178 h 468"/>
                <a:gd name="T32" fmla="*/ 6 w 318"/>
                <a:gd name="T33" fmla="*/ 230 h 468"/>
                <a:gd name="T34" fmla="*/ 22 w 318"/>
                <a:gd name="T35" fmla="*/ 276 h 468"/>
                <a:gd name="T36" fmla="*/ 46 w 318"/>
                <a:gd name="T37" fmla="*/ 315 h 468"/>
                <a:gd name="T38" fmla="*/ 77 w 318"/>
                <a:gd name="T39" fmla="*/ 346 h 468"/>
                <a:gd name="T40" fmla="*/ 77 w 318"/>
                <a:gd name="T41" fmla="*/ 386 h 468"/>
                <a:gd name="T42" fmla="*/ 84 w 318"/>
                <a:gd name="T43" fmla="*/ 419 h 468"/>
                <a:gd name="T44" fmla="*/ 102 w 318"/>
                <a:gd name="T45" fmla="*/ 444 h 468"/>
                <a:gd name="T46" fmla="*/ 130 w 318"/>
                <a:gd name="T47" fmla="*/ 462 h 468"/>
                <a:gd name="T48" fmla="*/ 163 w 318"/>
                <a:gd name="T49" fmla="*/ 468 h 468"/>
                <a:gd name="T50" fmla="*/ 180 w 318"/>
                <a:gd name="T51" fmla="*/ 467 h 468"/>
                <a:gd name="T52" fmla="*/ 211 w 318"/>
                <a:gd name="T53" fmla="*/ 455 h 468"/>
                <a:gd name="T54" fmla="*/ 234 w 318"/>
                <a:gd name="T55" fmla="*/ 433 h 468"/>
                <a:gd name="T56" fmla="*/ 246 w 318"/>
                <a:gd name="T57" fmla="*/ 403 h 468"/>
                <a:gd name="T58" fmla="*/ 248 w 318"/>
                <a:gd name="T59" fmla="*/ 340 h 468"/>
                <a:gd name="T60" fmla="*/ 263 w 318"/>
                <a:gd name="T61" fmla="*/ 326 h 468"/>
                <a:gd name="T62" fmla="*/ 288 w 318"/>
                <a:gd name="T63" fmla="*/ 292 h 468"/>
                <a:gd name="T64" fmla="*/ 307 w 318"/>
                <a:gd name="T65" fmla="*/ 250 h 468"/>
                <a:gd name="T66" fmla="*/ 316 w 318"/>
                <a:gd name="T67" fmla="*/ 203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8" h="468">
                  <a:moveTo>
                    <a:pt x="318" y="178"/>
                  </a:moveTo>
                  <a:lnTo>
                    <a:pt x="318" y="178"/>
                  </a:lnTo>
                  <a:lnTo>
                    <a:pt x="318" y="140"/>
                  </a:lnTo>
                  <a:lnTo>
                    <a:pt x="316" y="104"/>
                  </a:lnTo>
                  <a:lnTo>
                    <a:pt x="315" y="88"/>
                  </a:lnTo>
                  <a:lnTo>
                    <a:pt x="311" y="75"/>
                  </a:lnTo>
                  <a:lnTo>
                    <a:pt x="307" y="61"/>
                  </a:lnTo>
                  <a:lnTo>
                    <a:pt x="301" y="48"/>
                  </a:lnTo>
                  <a:lnTo>
                    <a:pt x="293" y="37"/>
                  </a:lnTo>
                  <a:lnTo>
                    <a:pt x="282" y="28"/>
                  </a:lnTo>
                  <a:lnTo>
                    <a:pt x="270" y="20"/>
                  </a:lnTo>
                  <a:lnTo>
                    <a:pt x="254" y="12"/>
                  </a:lnTo>
                  <a:lnTo>
                    <a:pt x="235" y="8"/>
                  </a:lnTo>
                  <a:lnTo>
                    <a:pt x="214" y="3"/>
                  </a:lnTo>
                  <a:lnTo>
                    <a:pt x="187" y="2"/>
                  </a:lnTo>
                  <a:lnTo>
                    <a:pt x="160" y="0"/>
                  </a:lnTo>
                  <a:lnTo>
                    <a:pt x="160" y="0"/>
                  </a:lnTo>
                  <a:lnTo>
                    <a:pt x="130" y="2"/>
                  </a:lnTo>
                  <a:lnTo>
                    <a:pt x="105" y="3"/>
                  </a:lnTo>
                  <a:lnTo>
                    <a:pt x="84" y="8"/>
                  </a:lnTo>
                  <a:lnTo>
                    <a:pt x="66" y="12"/>
                  </a:lnTo>
                  <a:lnTo>
                    <a:pt x="51" y="20"/>
                  </a:lnTo>
                  <a:lnTo>
                    <a:pt x="37" y="28"/>
                  </a:lnTo>
                  <a:lnTo>
                    <a:pt x="28" y="37"/>
                  </a:lnTo>
                  <a:lnTo>
                    <a:pt x="18" y="48"/>
                  </a:lnTo>
                  <a:lnTo>
                    <a:pt x="12" y="61"/>
                  </a:lnTo>
                  <a:lnTo>
                    <a:pt x="8" y="75"/>
                  </a:lnTo>
                  <a:lnTo>
                    <a:pt x="4" y="88"/>
                  </a:lnTo>
                  <a:lnTo>
                    <a:pt x="3" y="104"/>
                  </a:lnTo>
                  <a:lnTo>
                    <a:pt x="0" y="140"/>
                  </a:lnTo>
                  <a:lnTo>
                    <a:pt x="0" y="178"/>
                  </a:lnTo>
                  <a:lnTo>
                    <a:pt x="0" y="178"/>
                  </a:lnTo>
                  <a:lnTo>
                    <a:pt x="1" y="205"/>
                  </a:lnTo>
                  <a:lnTo>
                    <a:pt x="6" y="230"/>
                  </a:lnTo>
                  <a:lnTo>
                    <a:pt x="12" y="254"/>
                  </a:lnTo>
                  <a:lnTo>
                    <a:pt x="22" y="276"/>
                  </a:lnTo>
                  <a:lnTo>
                    <a:pt x="32" y="296"/>
                  </a:lnTo>
                  <a:lnTo>
                    <a:pt x="46" y="315"/>
                  </a:lnTo>
                  <a:lnTo>
                    <a:pt x="60" y="332"/>
                  </a:lnTo>
                  <a:lnTo>
                    <a:pt x="77" y="346"/>
                  </a:lnTo>
                  <a:lnTo>
                    <a:pt x="77" y="386"/>
                  </a:lnTo>
                  <a:lnTo>
                    <a:pt x="77" y="386"/>
                  </a:lnTo>
                  <a:lnTo>
                    <a:pt x="79" y="403"/>
                  </a:lnTo>
                  <a:lnTo>
                    <a:pt x="84" y="419"/>
                  </a:lnTo>
                  <a:lnTo>
                    <a:pt x="93" y="433"/>
                  </a:lnTo>
                  <a:lnTo>
                    <a:pt x="102" y="444"/>
                  </a:lnTo>
                  <a:lnTo>
                    <a:pt x="115" y="455"/>
                  </a:lnTo>
                  <a:lnTo>
                    <a:pt x="130" y="462"/>
                  </a:lnTo>
                  <a:lnTo>
                    <a:pt x="146" y="467"/>
                  </a:lnTo>
                  <a:lnTo>
                    <a:pt x="163" y="468"/>
                  </a:lnTo>
                  <a:lnTo>
                    <a:pt x="163" y="468"/>
                  </a:lnTo>
                  <a:lnTo>
                    <a:pt x="180" y="467"/>
                  </a:lnTo>
                  <a:lnTo>
                    <a:pt x="197" y="462"/>
                  </a:lnTo>
                  <a:lnTo>
                    <a:pt x="211" y="455"/>
                  </a:lnTo>
                  <a:lnTo>
                    <a:pt x="223" y="444"/>
                  </a:lnTo>
                  <a:lnTo>
                    <a:pt x="234" y="433"/>
                  </a:lnTo>
                  <a:lnTo>
                    <a:pt x="242" y="419"/>
                  </a:lnTo>
                  <a:lnTo>
                    <a:pt x="246" y="403"/>
                  </a:lnTo>
                  <a:lnTo>
                    <a:pt x="248" y="386"/>
                  </a:lnTo>
                  <a:lnTo>
                    <a:pt x="248" y="340"/>
                  </a:lnTo>
                  <a:lnTo>
                    <a:pt x="248" y="340"/>
                  </a:lnTo>
                  <a:lnTo>
                    <a:pt x="263" y="326"/>
                  </a:lnTo>
                  <a:lnTo>
                    <a:pt x="277" y="310"/>
                  </a:lnTo>
                  <a:lnTo>
                    <a:pt x="288" y="292"/>
                  </a:lnTo>
                  <a:lnTo>
                    <a:pt x="299" y="272"/>
                  </a:lnTo>
                  <a:lnTo>
                    <a:pt x="307" y="250"/>
                  </a:lnTo>
                  <a:lnTo>
                    <a:pt x="313" y="227"/>
                  </a:lnTo>
                  <a:lnTo>
                    <a:pt x="316" y="203"/>
                  </a:lnTo>
                  <a:lnTo>
                    <a:pt x="318" y="178"/>
                  </a:lnTo>
                  <a:close/>
                </a:path>
              </a:pathLst>
            </a:custGeom>
            <a:solidFill>
              <a:srgbClr val="4A32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15" name="Freeform 45">
              <a:extLst>
                <a:ext uri="{FF2B5EF4-FFF2-40B4-BE49-F238E27FC236}">
                  <a16:creationId xmlns:a16="http://schemas.microsoft.com/office/drawing/2014/main" id="{ED3E443C-A817-471A-90A1-C8CD18AA5867}"/>
                </a:ext>
              </a:extLst>
            </p:cNvPr>
            <p:cNvSpPr>
              <a:spLocks/>
            </p:cNvSpPr>
            <p:nvPr/>
          </p:nvSpPr>
          <p:spPr bwMode="auto">
            <a:xfrm>
              <a:off x="7644699" y="2038294"/>
              <a:ext cx="342384" cy="503885"/>
            </a:xfrm>
            <a:custGeom>
              <a:avLst/>
              <a:gdLst>
                <a:gd name="T0" fmla="*/ 318 w 318"/>
                <a:gd name="T1" fmla="*/ 178 h 468"/>
                <a:gd name="T2" fmla="*/ 316 w 318"/>
                <a:gd name="T3" fmla="*/ 104 h 468"/>
                <a:gd name="T4" fmla="*/ 311 w 318"/>
                <a:gd name="T5" fmla="*/ 75 h 468"/>
                <a:gd name="T6" fmla="*/ 301 w 318"/>
                <a:gd name="T7" fmla="*/ 48 h 468"/>
                <a:gd name="T8" fmla="*/ 282 w 318"/>
                <a:gd name="T9" fmla="*/ 28 h 468"/>
                <a:gd name="T10" fmla="*/ 254 w 318"/>
                <a:gd name="T11" fmla="*/ 12 h 468"/>
                <a:gd name="T12" fmla="*/ 214 w 318"/>
                <a:gd name="T13" fmla="*/ 3 h 468"/>
                <a:gd name="T14" fmla="*/ 160 w 318"/>
                <a:gd name="T15" fmla="*/ 0 h 468"/>
                <a:gd name="T16" fmla="*/ 130 w 318"/>
                <a:gd name="T17" fmla="*/ 2 h 468"/>
                <a:gd name="T18" fmla="*/ 84 w 318"/>
                <a:gd name="T19" fmla="*/ 8 h 468"/>
                <a:gd name="T20" fmla="*/ 51 w 318"/>
                <a:gd name="T21" fmla="*/ 20 h 468"/>
                <a:gd name="T22" fmla="*/ 28 w 318"/>
                <a:gd name="T23" fmla="*/ 37 h 468"/>
                <a:gd name="T24" fmla="*/ 12 w 318"/>
                <a:gd name="T25" fmla="*/ 61 h 468"/>
                <a:gd name="T26" fmla="*/ 4 w 318"/>
                <a:gd name="T27" fmla="*/ 88 h 468"/>
                <a:gd name="T28" fmla="*/ 0 w 318"/>
                <a:gd name="T29" fmla="*/ 140 h 468"/>
                <a:gd name="T30" fmla="*/ 0 w 318"/>
                <a:gd name="T31" fmla="*/ 178 h 468"/>
                <a:gd name="T32" fmla="*/ 6 w 318"/>
                <a:gd name="T33" fmla="*/ 230 h 468"/>
                <a:gd name="T34" fmla="*/ 22 w 318"/>
                <a:gd name="T35" fmla="*/ 276 h 468"/>
                <a:gd name="T36" fmla="*/ 46 w 318"/>
                <a:gd name="T37" fmla="*/ 315 h 468"/>
                <a:gd name="T38" fmla="*/ 77 w 318"/>
                <a:gd name="T39" fmla="*/ 346 h 468"/>
                <a:gd name="T40" fmla="*/ 77 w 318"/>
                <a:gd name="T41" fmla="*/ 386 h 468"/>
                <a:gd name="T42" fmla="*/ 84 w 318"/>
                <a:gd name="T43" fmla="*/ 419 h 468"/>
                <a:gd name="T44" fmla="*/ 102 w 318"/>
                <a:gd name="T45" fmla="*/ 444 h 468"/>
                <a:gd name="T46" fmla="*/ 130 w 318"/>
                <a:gd name="T47" fmla="*/ 462 h 468"/>
                <a:gd name="T48" fmla="*/ 163 w 318"/>
                <a:gd name="T49" fmla="*/ 468 h 468"/>
                <a:gd name="T50" fmla="*/ 180 w 318"/>
                <a:gd name="T51" fmla="*/ 467 h 468"/>
                <a:gd name="T52" fmla="*/ 211 w 318"/>
                <a:gd name="T53" fmla="*/ 455 h 468"/>
                <a:gd name="T54" fmla="*/ 234 w 318"/>
                <a:gd name="T55" fmla="*/ 433 h 468"/>
                <a:gd name="T56" fmla="*/ 246 w 318"/>
                <a:gd name="T57" fmla="*/ 403 h 468"/>
                <a:gd name="T58" fmla="*/ 248 w 318"/>
                <a:gd name="T59" fmla="*/ 340 h 468"/>
                <a:gd name="T60" fmla="*/ 263 w 318"/>
                <a:gd name="T61" fmla="*/ 326 h 468"/>
                <a:gd name="T62" fmla="*/ 288 w 318"/>
                <a:gd name="T63" fmla="*/ 292 h 468"/>
                <a:gd name="T64" fmla="*/ 307 w 318"/>
                <a:gd name="T65" fmla="*/ 250 h 468"/>
                <a:gd name="T66" fmla="*/ 316 w 318"/>
                <a:gd name="T67" fmla="*/ 203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8" h="468">
                  <a:moveTo>
                    <a:pt x="318" y="178"/>
                  </a:moveTo>
                  <a:lnTo>
                    <a:pt x="318" y="178"/>
                  </a:lnTo>
                  <a:lnTo>
                    <a:pt x="318" y="140"/>
                  </a:lnTo>
                  <a:lnTo>
                    <a:pt x="316" y="104"/>
                  </a:lnTo>
                  <a:lnTo>
                    <a:pt x="315" y="88"/>
                  </a:lnTo>
                  <a:lnTo>
                    <a:pt x="311" y="75"/>
                  </a:lnTo>
                  <a:lnTo>
                    <a:pt x="307" y="61"/>
                  </a:lnTo>
                  <a:lnTo>
                    <a:pt x="301" y="48"/>
                  </a:lnTo>
                  <a:lnTo>
                    <a:pt x="293" y="37"/>
                  </a:lnTo>
                  <a:lnTo>
                    <a:pt x="282" y="28"/>
                  </a:lnTo>
                  <a:lnTo>
                    <a:pt x="270" y="20"/>
                  </a:lnTo>
                  <a:lnTo>
                    <a:pt x="254" y="12"/>
                  </a:lnTo>
                  <a:lnTo>
                    <a:pt x="235" y="8"/>
                  </a:lnTo>
                  <a:lnTo>
                    <a:pt x="214" y="3"/>
                  </a:lnTo>
                  <a:lnTo>
                    <a:pt x="187" y="2"/>
                  </a:lnTo>
                  <a:lnTo>
                    <a:pt x="160" y="0"/>
                  </a:lnTo>
                  <a:lnTo>
                    <a:pt x="160" y="0"/>
                  </a:lnTo>
                  <a:lnTo>
                    <a:pt x="130" y="2"/>
                  </a:lnTo>
                  <a:lnTo>
                    <a:pt x="105" y="3"/>
                  </a:lnTo>
                  <a:lnTo>
                    <a:pt x="84" y="8"/>
                  </a:lnTo>
                  <a:lnTo>
                    <a:pt x="66" y="12"/>
                  </a:lnTo>
                  <a:lnTo>
                    <a:pt x="51" y="20"/>
                  </a:lnTo>
                  <a:lnTo>
                    <a:pt x="37" y="28"/>
                  </a:lnTo>
                  <a:lnTo>
                    <a:pt x="28" y="37"/>
                  </a:lnTo>
                  <a:lnTo>
                    <a:pt x="18" y="48"/>
                  </a:lnTo>
                  <a:lnTo>
                    <a:pt x="12" y="61"/>
                  </a:lnTo>
                  <a:lnTo>
                    <a:pt x="8" y="75"/>
                  </a:lnTo>
                  <a:lnTo>
                    <a:pt x="4" y="88"/>
                  </a:lnTo>
                  <a:lnTo>
                    <a:pt x="3" y="104"/>
                  </a:lnTo>
                  <a:lnTo>
                    <a:pt x="0" y="140"/>
                  </a:lnTo>
                  <a:lnTo>
                    <a:pt x="0" y="178"/>
                  </a:lnTo>
                  <a:lnTo>
                    <a:pt x="0" y="178"/>
                  </a:lnTo>
                  <a:lnTo>
                    <a:pt x="1" y="205"/>
                  </a:lnTo>
                  <a:lnTo>
                    <a:pt x="6" y="230"/>
                  </a:lnTo>
                  <a:lnTo>
                    <a:pt x="12" y="254"/>
                  </a:lnTo>
                  <a:lnTo>
                    <a:pt x="22" y="276"/>
                  </a:lnTo>
                  <a:lnTo>
                    <a:pt x="32" y="296"/>
                  </a:lnTo>
                  <a:lnTo>
                    <a:pt x="46" y="315"/>
                  </a:lnTo>
                  <a:lnTo>
                    <a:pt x="60" y="332"/>
                  </a:lnTo>
                  <a:lnTo>
                    <a:pt x="77" y="346"/>
                  </a:lnTo>
                  <a:lnTo>
                    <a:pt x="77" y="386"/>
                  </a:lnTo>
                  <a:lnTo>
                    <a:pt x="77" y="386"/>
                  </a:lnTo>
                  <a:lnTo>
                    <a:pt x="79" y="403"/>
                  </a:lnTo>
                  <a:lnTo>
                    <a:pt x="84" y="419"/>
                  </a:lnTo>
                  <a:lnTo>
                    <a:pt x="93" y="433"/>
                  </a:lnTo>
                  <a:lnTo>
                    <a:pt x="102" y="444"/>
                  </a:lnTo>
                  <a:lnTo>
                    <a:pt x="115" y="455"/>
                  </a:lnTo>
                  <a:lnTo>
                    <a:pt x="130" y="462"/>
                  </a:lnTo>
                  <a:lnTo>
                    <a:pt x="146" y="467"/>
                  </a:lnTo>
                  <a:lnTo>
                    <a:pt x="163" y="468"/>
                  </a:lnTo>
                  <a:lnTo>
                    <a:pt x="163" y="468"/>
                  </a:lnTo>
                  <a:lnTo>
                    <a:pt x="180" y="467"/>
                  </a:lnTo>
                  <a:lnTo>
                    <a:pt x="197" y="462"/>
                  </a:lnTo>
                  <a:lnTo>
                    <a:pt x="211" y="455"/>
                  </a:lnTo>
                  <a:lnTo>
                    <a:pt x="223" y="444"/>
                  </a:lnTo>
                  <a:lnTo>
                    <a:pt x="234" y="433"/>
                  </a:lnTo>
                  <a:lnTo>
                    <a:pt x="242" y="419"/>
                  </a:lnTo>
                  <a:lnTo>
                    <a:pt x="246" y="403"/>
                  </a:lnTo>
                  <a:lnTo>
                    <a:pt x="248" y="386"/>
                  </a:lnTo>
                  <a:lnTo>
                    <a:pt x="248" y="340"/>
                  </a:lnTo>
                  <a:lnTo>
                    <a:pt x="248" y="340"/>
                  </a:lnTo>
                  <a:lnTo>
                    <a:pt x="263" y="326"/>
                  </a:lnTo>
                  <a:lnTo>
                    <a:pt x="277" y="310"/>
                  </a:lnTo>
                  <a:lnTo>
                    <a:pt x="288" y="292"/>
                  </a:lnTo>
                  <a:lnTo>
                    <a:pt x="299" y="272"/>
                  </a:lnTo>
                  <a:lnTo>
                    <a:pt x="307" y="250"/>
                  </a:lnTo>
                  <a:lnTo>
                    <a:pt x="313" y="227"/>
                  </a:lnTo>
                  <a:lnTo>
                    <a:pt x="316" y="203"/>
                  </a:lnTo>
                  <a:lnTo>
                    <a:pt x="318" y="1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16" name="Freeform 46">
              <a:extLst>
                <a:ext uri="{FF2B5EF4-FFF2-40B4-BE49-F238E27FC236}">
                  <a16:creationId xmlns:a16="http://schemas.microsoft.com/office/drawing/2014/main" id="{73A00134-7901-498D-90AF-B5FB0DD5D380}"/>
                </a:ext>
              </a:extLst>
            </p:cNvPr>
            <p:cNvSpPr>
              <a:spLocks/>
            </p:cNvSpPr>
            <p:nvPr/>
          </p:nvSpPr>
          <p:spPr bwMode="auto">
            <a:xfrm>
              <a:off x="7727604" y="2410824"/>
              <a:ext cx="89365" cy="88288"/>
            </a:xfrm>
            <a:custGeom>
              <a:avLst/>
              <a:gdLst>
                <a:gd name="T0" fmla="*/ 0 w 83"/>
                <a:gd name="T1" fmla="*/ 0 h 82"/>
                <a:gd name="T2" fmla="*/ 0 w 83"/>
                <a:gd name="T3" fmla="*/ 17 h 82"/>
                <a:gd name="T4" fmla="*/ 0 w 83"/>
                <a:gd name="T5" fmla="*/ 17 h 82"/>
                <a:gd name="T6" fmla="*/ 2 w 83"/>
                <a:gd name="T7" fmla="*/ 33 h 82"/>
                <a:gd name="T8" fmla="*/ 7 w 83"/>
                <a:gd name="T9" fmla="*/ 45 h 82"/>
                <a:gd name="T10" fmla="*/ 13 w 83"/>
                <a:gd name="T11" fmla="*/ 56 h 82"/>
                <a:gd name="T12" fmla="*/ 21 w 83"/>
                <a:gd name="T13" fmla="*/ 65 h 82"/>
                <a:gd name="T14" fmla="*/ 31 w 83"/>
                <a:gd name="T15" fmla="*/ 73 h 82"/>
                <a:gd name="T16" fmla="*/ 42 w 83"/>
                <a:gd name="T17" fmla="*/ 78 h 82"/>
                <a:gd name="T18" fmla="*/ 55 w 83"/>
                <a:gd name="T19" fmla="*/ 81 h 82"/>
                <a:gd name="T20" fmla="*/ 69 w 83"/>
                <a:gd name="T21" fmla="*/ 82 h 82"/>
                <a:gd name="T22" fmla="*/ 69 w 83"/>
                <a:gd name="T23" fmla="*/ 82 h 82"/>
                <a:gd name="T24" fmla="*/ 70 w 83"/>
                <a:gd name="T25" fmla="*/ 82 h 82"/>
                <a:gd name="T26" fmla="*/ 70 w 83"/>
                <a:gd name="T27" fmla="*/ 82 h 82"/>
                <a:gd name="T28" fmla="*/ 83 w 83"/>
                <a:gd name="T29" fmla="*/ 81 h 82"/>
                <a:gd name="T30" fmla="*/ 83 w 83"/>
                <a:gd name="T31" fmla="*/ 28 h 82"/>
                <a:gd name="T32" fmla="*/ 83 w 83"/>
                <a:gd name="T33" fmla="*/ 28 h 82"/>
                <a:gd name="T34" fmla="*/ 83 w 83"/>
                <a:gd name="T35" fmla="*/ 28 h 82"/>
                <a:gd name="T36" fmla="*/ 72 w 83"/>
                <a:gd name="T37" fmla="*/ 28 h 82"/>
                <a:gd name="T38" fmla="*/ 61 w 83"/>
                <a:gd name="T39" fmla="*/ 26 h 82"/>
                <a:gd name="T40" fmla="*/ 39 w 83"/>
                <a:gd name="T41" fmla="*/ 20 h 82"/>
                <a:gd name="T42" fmla="*/ 19 w 83"/>
                <a:gd name="T43" fmla="*/ 12 h 82"/>
                <a:gd name="T44" fmla="*/ 0 w 83"/>
                <a:gd name="T4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 h="82">
                  <a:moveTo>
                    <a:pt x="0" y="0"/>
                  </a:moveTo>
                  <a:lnTo>
                    <a:pt x="0" y="17"/>
                  </a:lnTo>
                  <a:lnTo>
                    <a:pt x="0" y="17"/>
                  </a:lnTo>
                  <a:lnTo>
                    <a:pt x="2" y="33"/>
                  </a:lnTo>
                  <a:lnTo>
                    <a:pt x="7" y="45"/>
                  </a:lnTo>
                  <a:lnTo>
                    <a:pt x="13" y="56"/>
                  </a:lnTo>
                  <a:lnTo>
                    <a:pt x="21" y="65"/>
                  </a:lnTo>
                  <a:lnTo>
                    <a:pt x="31" y="73"/>
                  </a:lnTo>
                  <a:lnTo>
                    <a:pt x="42" y="78"/>
                  </a:lnTo>
                  <a:lnTo>
                    <a:pt x="55" y="81"/>
                  </a:lnTo>
                  <a:lnTo>
                    <a:pt x="69" y="82"/>
                  </a:lnTo>
                  <a:lnTo>
                    <a:pt x="69" y="82"/>
                  </a:lnTo>
                  <a:lnTo>
                    <a:pt x="70" y="82"/>
                  </a:lnTo>
                  <a:lnTo>
                    <a:pt x="70" y="82"/>
                  </a:lnTo>
                  <a:lnTo>
                    <a:pt x="83" y="81"/>
                  </a:lnTo>
                  <a:lnTo>
                    <a:pt x="83" y="28"/>
                  </a:lnTo>
                  <a:lnTo>
                    <a:pt x="83" y="28"/>
                  </a:lnTo>
                  <a:lnTo>
                    <a:pt x="83" y="28"/>
                  </a:lnTo>
                  <a:lnTo>
                    <a:pt x="72" y="28"/>
                  </a:lnTo>
                  <a:lnTo>
                    <a:pt x="61" y="26"/>
                  </a:lnTo>
                  <a:lnTo>
                    <a:pt x="39" y="20"/>
                  </a:lnTo>
                  <a:lnTo>
                    <a:pt x="19" y="12"/>
                  </a:lnTo>
                  <a:lnTo>
                    <a:pt x="0" y="0"/>
                  </a:lnTo>
                  <a:close/>
                </a:path>
              </a:pathLst>
            </a:custGeom>
            <a:solidFill>
              <a:srgbClr val="412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17" name="Freeform 47">
              <a:extLst>
                <a:ext uri="{FF2B5EF4-FFF2-40B4-BE49-F238E27FC236}">
                  <a16:creationId xmlns:a16="http://schemas.microsoft.com/office/drawing/2014/main" id="{2848367C-660F-4D5B-9BB0-105979D6D041}"/>
                </a:ext>
              </a:extLst>
            </p:cNvPr>
            <p:cNvSpPr>
              <a:spLocks/>
            </p:cNvSpPr>
            <p:nvPr/>
          </p:nvSpPr>
          <p:spPr bwMode="auto">
            <a:xfrm>
              <a:off x="7727604" y="2410824"/>
              <a:ext cx="89365" cy="88288"/>
            </a:xfrm>
            <a:custGeom>
              <a:avLst/>
              <a:gdLst>
                <a:gd name="T0" fmla="*/ 0 w 83"/>
                <a:gd name="T1" fmla="*/ 0 h 82"/>
                <a:gd name="T2" fmla="*/ 0 w 83"/>
                <a:gd name="T3" fmla="*/ 17 h 82"/>
                <a:gd name="T4" fmla="*/ 0 w 83"/>
                <a:gd name="T5" fmla="*/ 17 h 82"/>
                <a:gd name="T6" fmla="*/ 2 w 83"/>
                <a:gd name="T7" fmla="*/ 33 h 82"/>
                <a:gd name="T8" fmla="*/ 7 w 83"/>
                <a:gd name="T9" fmla="*/ 45 h 82"/>
                <a:gd name="T10" fmla="*/ 13 w 83"/>
                <a:gd name="T11" fmla="*/ 56 h 82"/>
                <a:gd name="T12" fmla="*/ 21 w 83"/>
                <a:gd name="T13" fmla="*/ 65 h 82"/>
                <a:gd name="T14" fmla="*/ 31 w 83"/>
                <a:gd name="T15" fmla="*/ 73 h 82"/>
                <a:gd name="T16" fmla="*/ 42 w 83"/>
                <a:gd name="T17" fmla="*/ 78 h 82"/>
                <a:gd name="T18" fmla="*/ 55 w 83"/>
                <a:gd name="T19" fmla="*/ 81 h 82"/>
                <a:gd name="T20" fmla="*/ 69 w 83"/>
                <a:gd name="T21" fmla="*/ 82 h 82"/>
                <a:gd name="T22" fmla="*/ 69 w 83"/>
                <a:gd name="T23" fmla="*/ 82 h 82"/>
                <a:gd name="T24" fmla="*/ 70 w 83"/>
                <a:gd name="T25" fmla="*/ 82 h 82"/>
                <a:gd name="T26" fmla="*/ 70 w 83"/>
                <a:gd name="T27" fmla="*/ 82 h 82"/>
                <a:gd name="T28" fmla="*/ 83 w 83"/>
                <a:gd name="T29" fmla="*/ 81 h 82"/>
                <a:gd name="T30" fmla="*/ 83 w 83"/>
                <a:gd name="T31" fmla="*/ 28 h 82"/>
                <a:gd name="T32" fmla="*/ 83 w 83"/>
                <a:gd name="T33" fmla="*/ 28 h 82"/>
                <a:gd name="T34" fmla="*/ 83 w 83"/>
                <a:gd name="T35" fmla="*/ 28 h 82"/>
                <a:gd name="T36" fmla="*/ 72 w 83"/>
                <a:gd name="T37" fmla="*/ 28 h 82"/>
                <a:gd name="T38" fmla="*/ 61 w 83"/>
                <a:gd name="T39" fmla="*/ 26 h 82"/>
                <a:gd name="T40" fmla="*/ 39 w 83"/>
                <a:gd name="T41" fmla="*/ 20 h 82"/>
                <a:gd name="T42" fmla="*/ 19 w 83"/>
                <a:gd name="T43" fmla="*/ 12 h 82"/>
                <a:gd name="T44" fmla="*/ 0 w 83"/>
                <a:gd name="T4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 h="82">
                  <a:moveTo>
                    <a:pt x="0" y="0"/>
                  </a:moveTo>
                  <a:lnTo>
                    <a:pt x="0" y="17"/>
                  </a:lnTo>
                  <a:lnTo>
                    <a:pt x="0" y="17"/>
                  </a:lnTo>
                  <a:lnTo>
                    <a:pt x="2" y="33"/>
                  </a:lnTo>
                  <a:lnTo>
                    <a:pt x="7" y="45"/>
                  </a:lnTo>
                  <a:lnTo>
                    <a:pt x="13" y="56"/>
                  </a:lnTo>
                  <a:lnTo>
                    <a:pt x="21" y="65"/>
                  </a:lnTo>
                  <a:lnTo>
                    <a:pt x="31" y="73"/>
                  </a:lnTo>
                  <a:lnTo>
                    <a:pt x="42" y="78"/>
                  </a:lnTo>
                  <a:lnTo>
                    <a:pt x="55" y="81"/>
                  </a:lnTo>
                  <a:lnTo>
                    <a:pt x="69" y="82"/>
                  </a:lnTo>
                  <a:lnTo>
                    <a:pt x="69" y="82"/>
                  </a:lnTo>
                  <a:lnTo>
                    <a:pt x="70" y="82"/>
                  </a:lnTo>
                  <a:lnTo>
                    <a:pt x="70" y="82"/>
                  </a:lnTo>
                  <a:lnTo>
                    <a:pt x="83" y="81"/>
                  </a:lnTo>
                  <a:lnTo>
                    <a:pt x="83" y="28"/>
                  </a:lnTo>
                  <a:lnTo>
                    <a:pt x="83" y="28"/>
                  </a:lnTo>
                  <a:lnTo>
                    <a:pt x="83" y="28"/>
                  </a:lnTo>
                  <a:lnTo>
                    <a:pt x="72" y="28"/>
                  </a:lnTo>
                  <a:lnTo>
                    <a:pt x="61" y="26"/>
                  </a:lnTo>
                  <a:lnTo>
                    <a:pt x="39" y="20"/>
                  </a:lnTo>
                  <a:lnTo>
                    <a:pt x="19" y="1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18" name="Freeform 48">
              <a:extLst>
                <a:ext uri="{FF2B5EF4-FFF2-40B4-BE49-F238E27FC236}">
                  <a16:creationId xmlns:a16="http://schemas.microsoft.com/office/drawing/2014/main" id="{AF33EB0D-0C15-4E1B-96EE-6B8022343208}"/>
                </a:ext>
              </a:extLst>
            </p:cNvPr>
            <p:cNvSpPr>
              <a:spLocks/>
            </p:cNvSpPr>
            <p:nvPr/>
          </p:nvSpPr>
          <p:spPr bwMode="auto">
            <a:xfrm>
              <a:off x="7816968" y="2038294"/>
              <a:ext cx="170115" cy="191649"/>
            </a:xfrm>
            <a:custGeom>
              <a:avLst/>
              <a:gdLst>
                <a:gd name="T0" fmla="*/ 0 w 158"/>
                <a:gd name="T1" fmla="*/ 0 h 178"/>
                <a:gd name="T2" fmla="*/ 0 w 158"/>
                <a:gd name="T3" fmla="*/ 0 h 178"/>
                <a:gd name="T4" fmla="*/ 0 w 158"/>
                <a:gd name="T5" fmla="*/ 0 h 178"/>
                <a:gd name="T6" fmla="*/ 27 w 158"/>
                <a:gd name="T7" fmla="*/ 2 h 178"/>
                <a:gd name="T8" fmla="*/ 54 w 158"/>
                <a:gd name="T9" fmla="*/ 3 h 178"/>
                <a:gd name="T10" fmla="*/ 75 w 158"/>
                <a:gd name="T11" fmla="*/ 8 h 178"/>
                <a:gd name="T12" fmla="*/ 94 w 158"/>
                <a:gd name="T13" fmla="*/ 12 h 178"/>
                <a:gd name="T14" fmla="*/ 110 w 158"/>
                <a:gd name="T15" fmla="*/ 20 h 178"/>
                <a:gd name="T16" fmla="*/ 122 w 158"/>
                <a:gd name="T17" fmla="*/ 28 h 178"/>
                <a:gd name="T18" fmla="*/ 133 w 158"/>
                <a:gd name="T19" fmla="*/ 37 h 178"/>
                <a:gd name="T20" fmla="*/ 141 w 158"/>
                <a:gd name="T21" fmla="*/ 48 h 178"/>
                <a:gd name="T22" fmla="*/ 147 w 158"/>
                <a:gd name="T23" fmla="*/ 61 h 178"/>
                <a:gd name="T24" fmla="*/ 151 w 158"/>
                <a:gd name="T25" fmla="*/ 75 h 178"/>
                <a:gd name="T26" fmla="*/ 155 w 158"/>
                <a:gd name="T27" fmla="*/ 88 h 178"/>
                <a:gd name="T28" fmla="*/ 156 w 158"/>
                <a:gd name="T29" fmla="*/ 104 h 178"/>
                <a:gd name="T30" fmla="*/ 158 w 158"/>
                <a:gd name="T31" fmla="*/ 140 h 178"/>
                <a:gd name="T32" fmla="*/ 158 w 158"/>
                <a:gd name="T33" fmla="*/ 178 h 178"/>
                <a:gd name="T34" fmla="*/ 158 w 158"/>
                <a:gd name="T35" fmla="*/ 178 h 178"/>
                <a:gd name="T36" fmla="*/ 158 w 158"/>
                <a:gd name="T37" fmla="*/ 140 h 178"/>
                <a:gd name="T38" fmla="*/ 156 w 158"/>
                <a:gd name="T39" fmla="*/ 104 h 178"/>
                <a:gd name="T40" fmla="*/ 155 w 158"/>
                <a:gd name="T41" fmla="*/ 88 h 178"/>
                <a:gd name="T42" fmla="*/ 151 w 158"/>
                <a:gd name="T43" fmla="*/ 75 h 178"/>
                <a:gd name="T44" fmla="*/ 148 w 158"/>
                <a:gd name="T45" fmla="*/ 61 h 178"/>
                <a:gd name="T46" fmla="*/ 142 w 158"/>
                <a:gd name="T47" fmla="*/ 48 h 178"/>
                <a:gd name="T48" fmla="*/ 134 w 158"/>
                <a:gd name="T49" fmla="*/ 37 h 178"/>
                <a:gd name="T50" fmla="*/ 124 w 158"/>
                <a:gd name="T51" fmla="*/ 28 h 178"/>
                <a:gd name="T52" fmla="*/ 111 w 158"/>
                <a:gd name="T53" fmla="*/ 20 h 178"/>
                <a:gd name="T54" fmla="*/ 96 w 158"/>
                <a:gd name="T55" fmla="*/ 12 h 178"/>
                <a:gd name="T56" fmla="*/ 77 w 158"/>
                <a:gd name="T57" fmla="*/ 8 h 178"/>
                <a:gd name="T58" fmla="*/ 54 w 158"/>
                <a:gd name="T59" fmla="*/ 3 h 178"/>
                <a:gd name="T60" fmla="*/ 29 w 158"/>
                <a:gd name="T61" fmla="*/ 2 h 178"/>
                <a:gd name="T62" fmla="*/ 0 w 158"/>
                <a:gd name="T6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178">
                  <a:moveTo>
                    <a:pt x="0" y="0"/>
                  </a:moveTo>
                  <a:lnTo>
                    <a:pt x="0" y="0"/>
                  </a:lnTo>
                  <a:lnTo>
                    <a:pt x="0" y="0"/>
                  </a:lnTo>
                  <a:lnTo>
                    <a:pt x="27" y="2"/>
                  </a:lnTo>
                  <a:lnTo>
                    <a:pt x="54" y="3"/>
                  </a:lnTo>
                  <a:lnTo>
                    <a:pt x="75" y="8"/>
                  </a:lnTo>
                  <a:lnTo>
                    <a:pt x="94" y="12"/>
                  </a:lnTo>
                  <a:lnTo>
                    <a:pt x="110" y="20"/>
                  </a:lnTo>
                  <a:lnTo>
                    <a:pt x="122" y="28"/>
                  </a:lnTo>
                  <a:lnTo>
                    <a:pt x="133" y="37"/>
                  </a:lnTo>
                  <a:lnTo>
                    <a:pt x="141" y="48"/>
                  </a:lnTo>
                  <a:lnTo>
                    <a:pt x="147" y="61"/>
                  </a:lnTo>
                  <a:lnTo>
                    <a:pt x="151" y="75"/>
                  </a:lnTo>
                  <a:lnTo>
                    <a:pt x="155" y="88"/>
                  </a:lnTo>
                  <a:lnTo>
                    <a:pt x="156" y="104"/>
                  </a:lnTo>
                  <a:lnTo>
                    <a:pt x="158" y="140"/>
                  </a:lnTo>
                  <a:lnTo>
                    <a:pt x="158" y="178"/>
                  </a:lnTo>
                  <a:lnTo>
                    <a:pt x="158" y="178"/>
                  </a:lnTo>
                  <a:lnTo>
                    <a:pt x="158" y="140"/>
                  </a:lnTo>
                  <a:lnTo>
                    <a:pt x="156" y="104"/>
                  </a:lnTo>
                  <a:lnTo>
                    <a:pt x="155" y="88"/>
                  </a:lnTo>
                  <a:lnTo>
                    <a:pt x="151" y="75"/>
                  </a:lnTo>
                  <a:lnTo>
                    <a:pt x="148" y="61"/>
                  </a:lnTo>
                  <a:lnTo>
                    <a:pt x="142" y="48"/>
                  </a:lnTo>
                  <a:lnTo>
                    <a:pt x="134" y="37"/>
                  </a:lnTo>
                  <a:lnTo>
                    <a:pt x="124" y="28"/>
                  </a:lnTo>
                  <a:lnTo>
                    <a:pt x="111" y="20"/>
                  </a:lnTo>
                  <a:lnTo>
                    <a:pt x="96" y="12"/>
                  </a:lnTo>
                  <a:lnTo>
                    <a:pt x="77" y="8"/>
                  </a:lnTo>
                  <a:lnTo>
                    <a:pt x="54" y="3"/>
                  </a:lnTo>
                  <a:lnTo>
                    <a:pt x="29" y="2"/>
                  </a:lnTo>
                  <a:lnTo>
                    <a:pt x="0" y="0"/>
                  </a:lnTo>
                  <a:close/>
                </a:path>
              </a:pathLst>
            </a:custGeom>
            <a:solidFill>
              <a:srgbClr val="27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19" name="Freeform 49">
              <a:extLst>
                <a:ext uri="{FF2B5EF4-FFF2-40B4-BE49-F238E27FC236}">
                  <a16:creationId xmlns:a16="http://schemas.microsoft.com/office/drawing/2014/main" id="{F94FE61C-3274-4B4D-8BF1-4A861E8DF26C}"/>
                </a:ext>
              </a:extLst>
            </p:cNvPr>
            <p:cNvSpPr>
              <a:spLocks/>
            </p:cNvSpPr>
            <p:nvPr/>
          </p:nvSpPr>
          <p:spPr bwMode="auto">
            <a:xfrm>
              <a:off x="7816968" y="2038294"/>
              <a:ext cx="170115" cy="191649"/>
            </a:xfrm>
            <a:custGeom>
              <a:avLst/>
              <a:gdLst>
                <a:gd name="T0" fmla="*/ 0 w 158"/>
                <a:gd name="T1" fmla="*/ 0 h 178"/>
                <a:gd name="T2" fmla="*/ 0 w 158"/>
                <a:gd name="T3" fmla="*/ 0 h 178"/>
                <a:gd name="T4" fmla="*/ 0 w 158"/>
                <a:gd name="T5" fmla="*/ 0 h 178"/>
                <a:gd name="T6" fmla="*/ 27 w 158"/>
                <a:gd name="T7" fmla="*/ 2 h 178"/>
                <a:gd name="T8" fmla="*/ 54 w 158"/>
                <a:gd name="T9" fmla="*/ 3 h 178"/>
                <a:gd name="T10" fmla="*/ 75 w 158"/>
                <a:gd name="T11" fmla="*/ 8 h 178"/>
                <a:gd name="T12" fmla="*/ 94 w 158"/>
                <a:gd name="T13" fmla="*/ 12 h 178"/>
                <a:gd name="T14" fmla="*/ 110 w 158"/>
                <a:gd name="T15" fmla="*/ 20 h 178"/>
                <a:gd name="T16" fmla="*/ 122 w 158"/>
                <a:gd name="T17" fmla="*/ 28 h 178"/>
                <a:gd name="T18" fmla="*/ 133 w 158"/>
                <a:gd name="T19" fmla="*/ 37 h 178"/>
                <a:gd name="T20" fmla="*/ 141 w 158"/>
                <a:gd name="T21" fmla="*/ 48 h 178"/>
                <a:gd name="T22" fmla="*/ 147 w 158"/>
                <a:gd name="T23" fmla="*/ 61 h 178"/>
                <a:gd name="T24" fmla="*/ 151 w 158"/>
                <a:gd name="T25" fmla="*/ 75 h 178"/>
                <a:gd name="T26" fmla="*/ 155 w 158"/>
                <a:gd name="T27" fmla="*/ 88 h 178"/>
                <a:gd name="T28" fmla="*/ 156 w 158"/>
                <a:gd name="T29" fmla="*/ 104 h 178"/>
                <a:gd name="T30" fmla="*/ 158 w 158"/>
                <a:gd name="T31" fmla="*/ 140 h 178"/>
                <a:gd name="T32" fmla="*/ 158 w 158"/>
                <a:gd name="T33" fmla="*/ 178 h 178"/>
                <a:gd name="T34" fmla="*/ 158 w 158"/>
                <a:gd name="T35" fmla="*/ 178 h 178"/>
                <a:gd name="T36" fmla="*/ 158 w 158"/>
                <a:gd name="T37" fmla="*/ 140 h 178"/>
                <a:gd name="T38" fmla="*/ 156 w 158"/>
                <a:gd name="T39" fmla="*/ 104 h 178"/>
                <a:gd name="T40" fmla="*/ 155 w 158"/>
                <a:gd name="T41" fmla="*/ 88 h 178"/>
                <a:gd name="T42" fmla="*/ 151 w 158"/>
                <a:gd name="T43" fmla="*/ 75 h 178"/>
                <a:gd name="T44" fmla="*/ 148 w 158"/>
                <a:gd name="T45" fmla="*/ 61 h 178"/>
                <a:gd name="T46" fmla="*/ 142 w 158"/>
                <a:gd name="T47" fmla="*/ 48 h 178"/>
                <a:gd name="T48" fmla="*/ 134 w 158"/>
                <a:gd name="T49" fmla="*/ 37 h 178"/>
                <a:gd name="T50" fmla="*/ 124 w 158"/>
                <a:gd name="T51" fmla="*/ 28 h 178"/>
                <a:gd name="T52" fmla="*/ 111 w 158"/>
                <a:gd name="T53" fmla="*/ 20 h 178"/>
                <a:gd name="T54" fmla="*/ 96 w 158"/>
                <a:gd name="T55" fmla="*/ 12 h 178"/>
                <a:gd name="T56" fmla="*/ 77 w 158"/>
                <a:gd name="T57" fmla="*/ 8 h 178"/>
                <a:gd name="T58" fmla="*/ 54 w 158"/>
                <a:gd name="T59" fmla="*/ 3 h 178"/>
                <a:gd name="T60" fmla="*/ 29 w 158"/>
                <a:gd name="T61" fmla="*/ 2 h 178"/>
                <a:gd name="T62" fmla="*/ 0 w 158"/>
                <a:gd name="T6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178">
                  <a:moveTo>
                    <a:pt x="0" y="0"/>
                  </a:moveTo>
                  <a:lnTo>
                    <a:pt x="0" y="0"/>
                  </a:lnTo>
                  <a:lnTo>
                    <a:pt x="0" y="0"/>
                  </a:lnTo>
                  <a:lnTo>
                    <a:pt x="27" y="2"/>
                  </a:lnTo>
                  <a:lnTo>
                    <a:pt x="54" y="3"/>
                  </a:lnTo>
                  <a:lnTo>
                    <a:pt x="75" y="8"/>
                  </a:lnTo>
                  <a:lnTo>
                    <a:pt x="94" y="12"/>
                  </a:lnTo>
                  <a:lnTo>
                    <a:pt x="110" y="20"/>
                  </a:lnTo>
                  <a:lnTo>
                    <a:pt x="122" y="28"/>
                  </a:lnTo>
                  <a:lnTo>
                    <a:pt x="133" y="37"/>
                  </a:lnTo>
                  <a:lnTo>
                    <a:pt x="141" y="48"/>
                  </a:lnTo>
                  <a:lnTo>
                    <a:pt x="147" y="61"/>
                  </a:lnTo>
                  <a:lnTo>
                    <a:pt x="151" y="75"/>
                  </a:lnTo>
                  <a:lnTo>
                    <a:pt x="155" y="88"/>
                  </a:lnTo>
                  <a:lnTo>
                    <a:pt x="156" y="104"/>
                  </a:lnTo>
                  <a:lnTo>
                    <a:pt x="158" y="140"/>
                  </a:lnTo>
                  <a:lnTo>
                    <a:pt x="158" y="178"/>
                  </a:lnTo>
                  <a:lnTo>
                    <a:pt x="158" y="178"/>
                  </a:lnTo>
                  <a:lnTo>
                    <a:pt x="158" y="140"/>
                  </a:lnTo>
                  <a:lnTo>
                    <a:pt x="156" y="104"/>
                  </a:lnTo>
                  <a:lnTo>
                    <a:pt x="155" y="88"/>
                  </a:lnTo>
                  <a:lnTo>
                    <a:pt x="151" y="75"/>
                  </a:lnTo>
                  <a:lnTo>
                    <a:pt x="148" y="61"/>
                  </a:lnTo>
                  <a:lnTo>
                    <a:pt x="142" y="48"/>
                  </a:lnTo>
                  <a:lnTo>
                    <a:pt x="134" y="37"/>
                  </a:lnTo>
                  <a:lnTo>
                    <a:pt x="124" y="28"/>
                  </a:lnTo>
                  <a:lnTo>
                    <a:pt x="111" y="20"/>
                  </a:lnTo>
                  <a:lnTo>
                    <a:pt x="96" y="12"/>
                  </a:lnTo>
                  <a:lnTo>
                    <a:pt x="77" y="8"/>
                  </a:lnTo>
                  <a:lnTo>
                    <a:pt x="54" y="3"/>
                  </a:lnTo>
                  <a:lnTo>
                    <a:pt x="29"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20" name="Freeform 50">
              <a:extLst>
                <a:ext uri="{FF2B5EF4-FFF2-40B4-BE49-F238E27FC236}">
                  <a16:creationId xmlns:a16="http://schemas.microsoft.com/office/drawing/2014/main" id="{AA850A77-0E9A-44BE-B561-1B75BC45BEF9}"/>
                </a:ext>
              </a:extLst>
            </p:cNvPr>
            <p:cNvSpPr>
              <a:spLocks/>
            </p:cNvSpPr>
            <p:nvPr/>
          </p:nvSpPr>
          <p:spPr bwMode="auto">
            <a:xfrm>
              <a:off x="7816968" y="2038294"/>
              <a:ext cx="170115" cy="503885"/>
            </a:xfrm>
            <a:custGeom>
              <a:avLst/>
              <a:gdLst>
                <a:gd name="T0" fmla="*/ 0 w 158"/>
                <a:gd name="T1" fmla="*/ 0 h 468"/>
                <a:gd name="T2" fmla="*/ 0 w 158"/>
                <a:gd name="T3" fmla="*/ 374 h 468"/>
                <a:gd name="T4" fmla="*/ 0 w 158"/>
                <a:gd name="T5" fmla="*/ 374 h 468"/>
                <a:gd name="T6" fmla="*/ 12 w 158"/>
                <a:gd name="T7" fmla="*/ 374 h 468"/>
                <a:gd name="T8" fmla="*/ 23 w 158"/>
                <a:gd name="T9" fmla="*/ 372 h 468"/>
                <a:gd name="T10" fmla="*/ 35 w 158"/>
                <a:gd name="T11" fmla="*/ 369 h 468"/>
                <a:gd name="T12" fmla="*/ 46 w 158"/>
                <a:gd name="T13" fmla="*/ 366 h 468"/>
                <a:gd name="T14" fmla="*/ 57 w 158"/>
                <a:gd name="T15" fmla="*/ 360 h 468"/>
                <a:gd name="T16" fmla="*/ 68 w 158"/>
                <a:gd name="T17" fmla="*/ 355 h 468"/>
                <a:gd name="T18" fmla="*/ 79 w 158"/>
                <a:gd name="T19" fmla="*/ 348 h 468"/>
                <a:gd name="T20" fmla="*/ 88 w 158"/>
                <a:gd name="T21" fmla="*/ 341 h 468"/>
                <a:gd name="T22" fmla="*/ 88 w 158"/>
                <a:gd name="T23" fmla="*/ 341 h 468"/>
                <a:gd name="T24" fmla="*/ 88 w 158"/>
                <a:gd name="T25" fmla="*/ 341 h 468"/>
                <a:gd name="T26" fmla="*/ 88 w 158"/>
                <a:gd name="T27" fmla="*/ 341 h 468"/>
                <a:gd name="T28" fmla="*/ 77 w 158"/>
                <a:gd name="T29" fmla="*/ 358 h 468"/>
                <a:gd name="T30" fmla="*/ 68 w 158"/>
                <a:gd name="T31" fmla="*/ 374 h 468"/>
                <a:gd name="T32" fmla="*/ 57 w 158"/>
                <a:gd name="T33" fmla="*/ 388 h 468"/>
                <a:gd name="T34" fmla="*/ 44 w 158"/>
                <a:gd name="T35" fmla="*/ 399 h 468"/>
                <a:gd name="T36" fmla="*/ 34 w 158"/>
                <a:gd name="T37" fmla="*/ 410 h 468"/>
                <a:gd name="T38" fmla="*/ 23 w 158"/>
                <a:gd name="T39" fmla="*/ 417 h 468"/>
                <a:gd name="T40" fmla="*/ 10 w 158"/>
                <a:gd name="T41" fmla="*/ 424 h 468"/>
                <a:gd name="T42" fmla="*/ 0 w 158"/>
                <a:gd name="T43" fmla="*/ 427 h 468"/>
                <a:gd name="T44" fmla="*/ 0 w 158"/>
                <a:gd name="T45" fmla="*/ 468 h 468"/>
                <a:gd name="T46" fmla="*/ 0 w 158"/>
                <a:gd name="T47" fmla="*/ 468 h 468"/>
                <a:gd name="T48" fmla="*/ 3 w 158"/>
                <a:gd name="T49" fmla="*/ 468 h 468"/>
                <a:gd name="T50" fmla="*/ 3 w 158"/>
                <a:gd name="T51" fmla="*/ 468 h 468"/>
                <a:gd name="T52" fmla="*/ 20 w 158"/>
                <a:gd name="T53" fmla="*/ 467 h 468"/>
                <a:gd name="T54" fmla="*/ 37 w 158"/>
                <a:gd name="T55" fmla="*/ 462 h 468"/>
                <a:gd name="T56" fmla="*/ 51 w 158"/>
                <a:gd name="T57" fmla="*/ 455 h 468"/>
                <a:gd name="T58" fmla="*/ 63 w 158"/>
                <a:gd name="T59" fmla="*/ 444 h 468"/>
                <a:gd name="T60" fmla="*/ 74 w 158"/>
                <a:gd name="T61" fmla="*/ 433 h 468"/>
                <a:gd name="T62" fmla="*/ 82 w 158"/>
                <a:gd name="T63" fmla="*/ 419 h 468"/>
                <a:gd name="T64" fmla="*/ 86 w 158"/>
                <a:gd name="T65" fmla="*/ 403 h 468"/>
                <a:gd name="T66" fmla="*/ 88 w 158"/>
                <a:gd name="T67" fmla="*/ 386 h 468"/>
                <a:gd name="T68" fmla="*/ 88 w 158"/>
                <a:gd name="T69" fmla="*/ 368 h 468"/>
                <a:gd name="T70" fmla="*/ 88 w 158"/>
                <a:gd name="T71" fmla="*/ 340 h 468"/>
                <a:gd name="T72" fmla="*/ 88 w 158"/>
                <a:gd name="T73" fmla="*/ 340 h 468"/>
                <a:gd name="T74" fmla="*/ 88 w 158"/>
                <a:gd name="T75" fmla="*/ 340 h 468"/>
                <a:gd name="T76" fmla="*/ 103 w 158"/>
                <a:gd name="T77" fmla="*/ 326 h 468"/>
                <a:gd name="T78" fmla="*/ 117 w 158"/>
                <a:gd name="T79" fmla="*/ 310 h 468"/>
                <a:gd name="T80" fmla="*/ 128 w 158"/>
                <a:gd name="T81" fmla="*/ 292 h 468"/>
                <a:gd name="T82" fmla="*/ 139 w 158"/>
                <a:gd name="T83" fmla="*/ 272 h 468"/>
                <a:gd name="T84" fmla="*/ 147 w 158"/>
                <a:gd name="T85" fmla="*/ 250 h 468"/>
                <a:gd name="T86" fmla="*/ 153 w 158"/>
                <a:gd name="T87" fmla="*/ 227 h 468"/>
                <a:gd name="T88" fmla="*/ 156 w 158"/>
                <a:gd name="T89" fmla="*/ 203 h 468"/>
                <a:gd name="T90" fmla="*/ 158 w 158"/>
                <a:gd name="T91" fmla="*/ 178 h 468"/>
                <a:gd name="T92" fmla="*/ 158 w 158"/>
                <a:gd name="T93" fmla="*/ 178 h 468"/>
                <a:gd name="T94" fmla="*/ 158 w 158"/>
                <a:gd name="T95" fmla="*/ 178 h 468"/>
                <a:gd name="T96" fmla="*/ 158 w 158"/>
                <a:gd name="T97" fmla="*/ 140 h 468"/>
                <a:gd name="T98" fmla="*/ 156 w 158"/>
                <a:gd name="T99" fmla="*/ 104 h 468"/>
                <a:gd name="T100" fmla="*/ 155 w 158"/>
                <a:gd name="T101" fmla="*/ 88 h 468"/>
                <a:gd name="T102" fmla="*/ 151 w 158"/>
                <a:gd name="T103" fmla="*/ 75 h 468"/>
                <a:gd name="T104" fmla="*/ 147 w 158"/>
                <a:gd name="T105" fmla="*/ 61 h 468"/>
                <a:gd name="T106" fmla="*/ 141 w 158"/>
                <a:gd name="T107" fmla="*/ 48 h 468"/>
                <a:gd name="T108" fmla="*/ 133 w 158"/>
                <a:gd name="T109" fmla="*/ 37 h 468"/>
                <a:gd name="T110" fmla="*/ 122 w 158"/>
                <a:gd name="T111" fmla="*/ 28 h 468"/>
                <a:gd name="T112" fmla="*/ 110 w 158"/>
                <a:gd name="T113" fmla="*/ 20 h 468"/>
                <a:gd name="T114" fmla="*/ 94 w 158"/>
                <a:gd name="T115" fmla="*/ 12 h 468"/>
                <a:gd name="T116" fmla="*/ 75 w 158"/>
                <a:gd name="T117" fmla="*/ 8 h 468"/>
                <a:gd name="T118" fmla="*/ 54 w 158"/>
                <a:gd name="T119" fmla="*/ 3 h 468"/>
                <a:gd name="T120" fmla="*/ 27 w 158"/>
                <a:gd name="T121" fmla="*/ 2 h 468"/>
                <a:gd name="T122" fmla="*/ 0 w 158"/>
                <a:gd name="T123"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8" h="468">
                  <a:moveTo>
                    <a:pt x="0" y="0"/>
                  </a:moveTo>
                  <a:lnTo>
                    <a:pt x="0" y="374"/>
                  </a:lnTo>
                  <a:lnTo>
                    <a:pt x="0" y="374"/>
                  </a:lnTo>
                  <a:lnTo>
                    <a:pt x="12" y="374"/>
                  </a:lnTo>
                  <a:lnTo>
                    <a:pt x="23" y="372"/>
                  </a:lnTo>
                  <a:lnTo>
                    <a:pt x="35" y="369"/>
                  </a:lnTo>
                  <a:lnTo>
                    <a:pt x="46" y="366"/>
                  </a:lnTo>
                  <a:lnTo>
                    <a:pt x="57" y="360"/>
                  </a:lnTo>
                  <a:lnTo>
                    <a:pt x="68" y="355"/>
                  </a:lnTo>
                  <a:lnTo>
                    <a:pt x="79" y="348"/>
                  </a:lnTo>
                  <a:lnTo>
                    <a:pt x="88" y="341"/>
                  </a:lnTo>
                  <a:lnTo>
                    <a:pt x="88" y="341"/>
                  </a:lnTo>
                  <a:lnTo>
                    <a:pt x="88" y="341"/>
                  </a:lnTo>
                  <a:lnTo>
                    <a:pt x="88" y="341"/>
                  </a:lnTo>
                  <a:lnTo>
                    <a:pt x="77" y="358"/>
                  </a:lnTo>
                  <a:lnTo>
                    <a:pt x="68" y="374"/>
                  </a:lnTo>
                  <a:lnTo>
                    <a:pt x="57" y="388"/>
                  </a:lnTo>
                  <a:lnTo>
                    <a:pt x="44" y="399"/>
                  </a:lnTo>
                  <a:lnTo>
                    <a:pt x="34" y="410"/>
                  </a:lnTo>
                  <a:lnTo>
                    <a:pt x="23" y="417"/>
                  </a:lnTo>
                  <a:lnTo>
                    <a:pt x="10" y="424"/>
                  </a:lnTo>
                  <a:lnTo>
                    <a:pt x="0" y="427"/>
                  </a:lnTo>
                  <a:lnTo>
                    <a:pt x="0" y="468"/>
                  </a:lnTo>
                  <a:lnTo>
                    <a:pt x="0" y="468"/>
                  </a:lnTo>
                  <a:lnTo>
                    <a:pt x="3" y="468"/>
                  </a:lnTo>
                  <a:lnTo>
                    <a:pt x="3" y="468"/>
                  </a:lnTo>
                  <a:lnTo>
                    <a:pt x="20" y="467"/>
                  </a:lnTo>
                  <a:lnTo>
                    <a:pt x="37" y="462"/>
                  </a:lnTo>
                  <a:lnTo>
                    <a:pt x="51" y="455"/>
                  </a:lnTo>
                  <a:lnTo>
                    <a:pt x="63" y="444"/>
                  </a:lnTo>
                  <a:lnTo>
                    <a:pt x="74" y="433"/>
                  </a:lnTo>
                  <a:lnTo>
                    <a:pt x="82" y="419"/>
                  </a:lnTo>
                  <a:lnTo>
                    <a:pt x="86" y="403"/>
                  </a:lnTo>
                  <a:lnTo>
                    <a:pt x="88" y="386"/>
                  </a:lnTo>
                  <a:lnTo>
                    <a:pt x="88" y="368"/>
                  </a:lnTo>
                  <a:lnTo>
                    <a:pt x="88" y="340"/>
                  </a:lnTo>
                  <a:lnTo>
                    <a:pt x="88" y="340"/>
                  </a:lnTo>
                  <a:lnTo>
                    <a:pt x="88" y="340"/>
                  </a:lnTo>
                  <a:lnTo>
                    <a:pt x="103" y="326"/>
                  </a:lnTo>
                  <a:lnTo>
                    <a:pt x="117" y="310"/>
                  </a:lnTo>
                  <a:lnTo>
                    <a:pt x="128" y="292"/>
                  </a:lnTo>
                  <a:lnTo>
                    <a:pt x="139" y="272"/>
                  </a:lnTo>
                  <a:lnTo>
                    <a:pt x="147" y="250"/>
                  </a:lnTo>
                  <a:lnTo>
                    <a:pt x="153" y="227"/>
                  </a:lnTo>
                  <a:lnTo>
                    <a:pt x="156" y="203"/>
                  </a:lnTo>
                  <a:lnTo>
                    <a:pt x="158" y="178"/>
                  </a:lnTo>
                  <a:lnTo>
                    <a:pt x="158" y="178"/>
                  </a:lnTo>
                  <a:lnTo>
                    <a:pt x="158" y="178"/>
                  </a:lnTo>
                  <a:lnTo>
                    <a:pt x="158" y="140"/>
                  </a:lnTo>
                  <a:lnTo>
                    <a:pt x="156" y="104"/>
                  </a:lnTo>
                  <a:lnTo>
                    <a:pt x="155" y="88"/>
                  </a:lnTo>
                  <a:lnTo>
                    <a:pt x="151" y="75"/>
                  </a:lnTo>
                  <a:lnTo>
                    <a:pt x="147" y="61"/>
                  </a:lnTo>
                  <a:lnTo>
                    <a:pt x="141" y="48"/>
                  </a:lnTo>
                  <a:lnTo>
                    <a:pt x="133" y="37"/>
                  </a:lnTo>
                  <a:lnTo>
                    <a:pt x="122" y="28"/>
                  </a:lnTo>
                  <a:lnTo>
                    <a:pt x="110" y="20"/>
                  </a:lnTo>
                  <a:lnTo>
                    <a:pt x="94" y="12"/>
                  </a:lnTo>
                  <a:lnTo>
                    <a:pt x="75" y="8"/>
                  </a:lnTo>
                  <a:lnTo>
                    <a:pt x="54" y="3"/>
                  </a:lnTo>
                  <a:lnTo>
                    <a:pt x="27" y="2"/>
                  </a:lnTo>
                  <a:lnTo>
                    <a:pt x="0" y="0"/>
                  </a:lnTo>
                  <a:close/>
                </a:path>
              </a:pathLst>
            </a:custGeom>
            <a:solidFill>
              <a:srgbClr val="482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21" name="Freeform 51">
              <a:extLst>
                <a:ext uri="{FF2B5EF4-FFF2-40B4-BE49-F238E27FC236}">
                  <a16:creationId xmlns:a16="http://schemas.microsoft.com/office/drawing/2014/main" id="{4FD97783-0032-4CF2-9900-51F5410047E6}"/>
                </a:ext>
              </a:extLst>
            </p:cNvPr>
            <p:cNvSpPr>
              <a:spLocks/>
            </p:cNvSpPr>
            <p:nvPr/>
          </p:nvSpPr>
          <p:spPr bwMode="auto">
            <a:xfrm>
              <a:off x="7816968" y="2038294"/>
              <a:ext cx="170115" cy="503885"/>
            </a:xfrm>
            <a:custGeom>
              <a:avLst/>
              <a:gdLst>
                <a:gd name="T0" fmla="*/ 0 w 158"/>
                <a:gd name="T1" fmla="*/ 0 h 468"/>
                <a:gd name="T2" fmla="*/ 0 w 158"/>
                <a:gd name="T3" fmla="*/ 374 h 468"/>
                <a:gd name="T4" fmla="*/ 0 w 158"/>
                <a:gd name="T5" fmla="*/ 374 h 468"/>
                <a:gd name="T6" fmla="*/ 12 w 158"/>
                <a:gd name="T7" fmla="*/ 374 h 468"/>
                <a:gd name="T8" fmla="*/ 23 w 158"/>
                <a:gd name="T9" fmla="*/ 372 h 468"/>
                <a:gd name="T10" fmla="*/ 35 w 158"/>
                <a:gd name="T11" fmla="*/ 369 h 468"/>
                <a:gd name="T12" fmla="*/ 46 w 158"/>
                <a:gd name="T13" fmla="*/ 366 h 468"/>
                <a:gd name="T14" fmla="*/ 57 w 158"/>
                <a:gd name="T15" fmla="*/ 360 h 468"/>
                <a:gd name="T16" fmla="*/ 68 w 158"/>
                <a:gd name="T17" fmla="*/ 355 h 468"/>
                <a:gd name="T18" fmla="*/ 79 w 158"/>
                <a:gd name="T19" fmla="*/ 348 h 468"/>
                <a:gd name="T20" fmla="*/ 88 w 158"/>
                <a:gd name="T21" fmla="*/ 341 h 468"/>
                <a:gd name="T22" fmla="*/ 88 w 158"/>
                <a:gd name="T23" fmla="*/ 341 h 468"/>
                <a:gd name="T24" fmla="*/ 88 w 158"/>
                <a:gd name="T25" fmla="*/ 341 h 468"/>
                <a:gd name="T26" fmla="*/ 88 w 158"/>
                <a:gd name="T27" fmla="*/ 341 h 468"/>
                <a:gd name="T28" fmla="*/ 77 w 158"/>
                <a:gd name="T29" fmla="*/ 358 h 468"/>
                <a:gd name="T30" fmla="*/ 68 w 158"/>
                <a:gd name="T31" fmla="*/ 374 h 468"/>
                <a:gd name="T32" fmla="*/ 57 w 158"/>
                <a:gd name="T33" fmla="*/ 388 h 468"/>
                <a:gd name="T34" fmla="*/ 44 w 158"/>
                <a:gd name="T35" fmla="*/ 399 h 468"/>
                <a:gd name="T36" fmla="*/ 34 w 158"/>
                <a:gd name="T37" fmla="*/ 410 h 468"/>
                <a:gd name="T38" fmla="*/ 23 w 158"/>
                <a:gd name="T39" fmla="*/ 417 h 468"/>
                <a:gd name="T40" fmla="*/ 10 w 158"/>
                <a:gd name="T41" fmla="*/ 424 h 468"/>
                <a:gd name="T42" fmla="*/ 0 w 158"/>
                <a:gd name="T43" fmla="*/ 427 h 468"/>
                <a:gd name="T44" fmla="*/ 0 w 158"/>
                <a:gd name="T45" fmla="*/ 468 h 468"/>
                <a:gd name="T46" fmla="*/ 0 w 158"/>
                <a:gd name="T47" fmla="*/ 468 h 468"/>
                <a:gd name="T48" fmla="*/ 3 w 158"/>
                <a:gd name="T49" fmla="*/ 468 h 468"/>
                <a:gd name="T50" fmla="*/ 3 w 158"/>
                <a:gd name="T51" fmla="*/ 468 h 468"/>
                <a:gd name="T52" fmla="*/ 20 w 158"/>
                <a:gd name="T53" fmla="*/ 467 h 468"/>
                <a:gd name="T54" fmla="*/ 37 w 158"/>
                <a:gd name="T55" fmla="*/ 462 h 468"/>
                <a:gd name="T56" fmla="*/ 51 w 158"/>
                <a:gd name="T57" fmla="*/ 455 h 468"/>
                <a:gd name="T58" fmla="*/ 63 w 158"/>
                <a:gd name="T59" fmla="*/ 444 h 468"/>
                <a:gd name="T60" fmla="*/ 74 w 158"/>
                <a:gd name="T61" fmla="*/ 433 h 468"/>
                <a:gd name="T62" fmla="*/ 82 w 158"/>
                <a:gd name="T63" fmla="*/ 419 h 468"/>
                <a:gd name="T64" fmla="*/ 86 w 158"/>
                <a:gd name="T65" fmla="*/ 403 h 468"/>
                <a:gd name="T66" fmla="*/ 88 w 158"/>
                <a:gd name="T67" fmla="*/ 386 h 468"/>
                <a:gd name="T68" fmla="*/ 88 w 158"/>
                <a:gd name="T69" fmla="*/ 368 h 468"/>
                <a:gd name="T70" fmla="*/ 88 w 158"/>
                <a:gd name="T71" fmla="*/ 340 h 468"/>
                <a:gd name="T72" fmla="*/ 88 w 158"/>
                <a:gd name="T73" fmla="*/ 340 h 468"/>
                <a:gd name="T74" fmla="*/ 88 w 158"/>
                <a:gd name="T75" fmla="*/ 340 h 468"/>
                <a:gd name="T76" fmla="*/ 103 w 158"/>
                <a:gd name="T77" fmla="*/ 326 h 468"/>
                <a:gd name="T78" fmla="*/ 117 w 158"/>
                <a:gd name="T79" fmla="*/ 310 h 468"/>
                <a:gd name="T80" fmla="*/ 128 w 158"/>
                <a:gd name="T81" fmla="*/ 292 h 468"/>
                <a:gd name="T82" fmla="*/ 139 w 158"/>
                <a:gd name="T83" fmla="*/ 272 h 468"/>
                <a:gd name="T84" fmla="*/ 147 w 158"/>
                <a:gd name="T85" fmla="*/ 250 h 468"/>
                <a:gd name="T86" fmla="*/ 153 w 158"/>
                <a:gd name="T87" fmla="*/ 227 h 468"/>
                <a:gd name="T88" fmla="*/ 156 w 158"/>
                <a:gd name="T89" fmla="*/ 203 h 468"/>
                <a:gd name="T90" fmla="*/ 158 w 158"/>
                <a:gd name="T91" fmla="*/ 178 h 468"/>
                <a:gd name="T92" fmla="*/ 158 w 158"/>
                <a:gd name="T93" fmla="*/ 178 h 468"/>
                <a:gd name="T94" fmla="*/ 158 w 158"/>
                <a:gd name="T95" fmla="*/ 178 h 468"/>
                <a:gd name="T96" fmla="*/ 158 w 158"/>
                <a:gd name="T97" fmla="*/ 140 h 468"/>
                <a:gd name="T98" fmla="*/ 156 w 158"/>
                <a:gd name="T99" fmla="*/ 104 h 468"/>
                <a:gd name="T100" fmla="*/ 155 w 158"/>
                <a:gd name="T101" fmla="*/ 88 h 468"/>
                <a:gd name="T102" fmla="*/ 151 w 158"/>
                <a:gd name="T103" fmla="*/ 75 h 468"/>
                <a:gd name="T104" fmla="*/ 147 w 158"/>
                <a:gd name="T105" fmla="*/ 61 h 468"/>
                <a:gd name="T106" fmla="*/ 141 w 158"/>
                <a:gd name="T107" fmla="*/ 48 h 468"/>
                <a:gd name="T108" fmla="*/ 133 w 158"/>
                <a:gd name="T109" fmla="*/ 37 h 468"/>
                <a:gd name="T110" fmla="*/ 122 w 158"/>
                <a:gd name="T111" fmla="*/ 28 h 468"/>
                <a:gd name="T112" fmla="*/ 110 w 158"/>
                <a:gd name="T113" fmla="*/ 20 h 468"/>
                <a:gd name="T114" fmla="*/ 94 w 158"/>
                <a:gd name="T115" fmla="*/ 12 h 468"/>
                <a:gd name="T116" fmla="*/ 75 w 158"/>
                <a:gd name="T117" fmla="*/ 8 h 468"/>
                <a:gd name="T118" fmla="*/ 54 w 158"/>
                <a:gd name="T119" fmla="*/ 3 h 468"/>
                <a:gd name="T120" fmla="*/ 27 w 158"/>
                <a:gd name="T121" fmla="*/ 2 h 468"/>
                <a:gd name="T122" fmla="*/ 0 w 158"/>
                <a:gd name="T123"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8" h="468">
                  <a:moveTo>
                    <a:pt x="0" y="0"/>
                  </a:moveTo>
                  <a:lnTo>
                    <a:pt x="0" y="374"/>
                  </a:lnTo>
                  <a:lnTo>
                    <a:pt x="0" y="374"/>
                  </a:lnTo>
                  <a:lnTo>
                    <a:pt x="12" y="374"/>
                  </a:lnTo>
                  <a:lnTo>
                    <a:pt x="23" y="372"/>
                  </a:lnTo>
                  <a:lnTo>
                    <a:pt x="35" y="369"/>
                  </a:lnTo>
                  <a:lnTo>
                    <a:pt x="46" y="366"/>
                  </a:lnTo>
                  <a:lnTo>
                    <a:pt x="57" y="360"/>
                  </a:lnTo>
                  <a:lnTo>
                    <a:pt x="68" y="355"/>
                  </a:lnTo>
                  <a:lnTo>
                    <a:pt x="79" y="348"/>
                  </a:lnTo>
                  <a:lnTo>
                    <a:pt x="88" y="341"/>
                  </a:lnTo>
                  <a:lnTo>
                    <a:pt x="88" y="341"/>
                  </a:lnTo>
                  <a:lnTo>
                    <a:pt x="88" y="341"/>
                  </a:lnTo>
                  <a:lnTo>
                    <a:pt x="88" y="341"/>
                  </a:lnTo>
                  <a:lnTo>
                    <a:pt x="77" y="358"/>
                  </a:lnTo>
                  <a:lnTo>
                    <a:pt x="68" y="374"/>
                  </a:lnTo>
                  <a:lnTo>
                    <a:pt x="57" y="388"/>
                  </a:lnTo>
                  <a:lnTo>
                    <a:pt x="44" y="399"/>
                  </a:lnTo>
                  <a:lnTo>
                    <a:pt x="34" y="410"/>
                  </a:lnTo>
                  <a:lnTo>
                    <a:pt x="23" y="417"/>
                  </a:lnTo>
                  <a:lnTo>
                    <a:pt x="10" y="424"/>
                  </a:lnTo>
                  <a:lnTo>
                    <a:pt x="0" y="427"/>
                  </a:lnTo>
                  <a:lnTo>
                    <a:pt x="0" y="468"/>
                  </a:lnTo>
                  <a:lnTo>
                    <a:pt x="0" y="468"/>
                  </a:lnTo>
                  <a:lnTo>
                    <a:pt x="3" y="468"/>
                  </a:lnTo>
                  <a:lnTo>
                    <a:pt x="3" y="468"/>
                  </a:lnTo>
                  <a:lnTo>
                    <a:pt x="20" y="467"/>
                  </a:lnTo>
                  <a:lnTo>
                    <a:pt x="37" y="462"/>
                  </a:lnTo>
                  <a:lnTo>
                    <a:pt x="51" y="455"/>
                  </a:lnTo>
                  <a:lnTo>
                    <a:pt x="63" y="444"/>
                  </a:lnTo>
                  <a:lnTo>
                    <a:pt x="74" y="433"/>
                  </a:lnTo>
                  <a:lnTo>
                    <a:pt x="82" y="419"/>
                  </a:lnTo>
                  <a:lnTo>
                    <a:pt x="86" y="403"/>
                  </a:lnTo>
                  <a:lnTo>
                    <a:pt x="88" y="386"/>
                  </a:lnTo>
                  <a:lnTo>
                    <a:pt x="88" y="368"/>
                  </a:lnTo>
                  <a:lnTo>
                    <a:pt x="88" y="340"/>
                  </a:lnTo>
                  <a:lnTo>
                    <a:pt x="88" y="340"/>
                  </a:lnTo>
                  <a:lnTo>
                    <a:pt x="88" y="340"/>
                  </a:lnTo>
                  <a:lnTo>
                    <a:pt x="103" y="326"/>
                  </a:lnTo>
                  <a:lnTo>
                    <a:pt x="117" y="310"/>
                  </a:lnTo>
                  <a:lnTo>
                    <a:pt x="128" y="292"/>
                  </a:lnTo>
                  <a:lnTo>
                    <a:pt x="139" y="272"/>
                  </a:lnTo>
                  <a:lnTo>
                    <a:pt x="147" y="250"/>
                  </a:lnTo>
                  <a:lnTo>
                    <a:pt x="153" y="227"/>
                  </a:lnTo>
                  <a:lnTo>
                    <a:pt x="156" y="203"/>
                  </a:lnTo>
                  <a:lnTo>
                    <a:pt x="158" y="178"/>
                  </a:lnTo>
                  <a:lnTo>
                    <a:pt x="158" y="178"/>
                  </a:lnTo>
                  <a:lnTo>
                    <a:pt x="158" y="178"/>
                  </a:lnTo>
                  <a:lnTo>
                    <a:pt x="158" y="140"/>
                  </a:lnTo>
                  <a:lnTo>
                    <a:pt x="156" y="104"/>
                  </a:lnTo>
                  <a:lnTo>
                    <a:pt x="155" y="88"/>
                  </a:lnTo>
                  <a:lnTo>
                    <a:pt x="151" y="75"/>
                  </a:lnTo>
                  <a:lnTo>
                    <a:pt x="147" y="61"/>
                  </a:lnTo>
                  <a:lnTo>
                    <a:pt x="141" y="48"/>
                  </a:lnTo>
                  <a:lnTo>
                    <a:pt x="133" y="37"/>
                  </a:lnTo>
                  <a:lnTo>
                    <a:pt x="122" y="28"/>
                  </a:lnTo>
                  <a:lnTo>
                    <a:pt x="110" y="20"/>
                  </a:lnTo>
                  <a:lnTo>
                    <a:pt x="94" y="12"/>
                  </a:lnTo>
                  <a:lnTo>
                    <a:pt x="75" y="8"/>
                  </a:lnTo>
                  <a:lnTo>
                    <a:pt x="54" y="3"/>
                  </a:lnTo>
                  <a:lnTo>
                    <a:pt x="27"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22" name="Freeform 52">
              <a:extLst>
                <a:ext uri="{FF2B5EF4-FFF2-40B4-BE49-F238E27FC236}">
                  <a16:creationId xmlns:a16="http://schemas.microsoft.com/office/drawing/2014/main" id="{CCAB1C36-5A26-4224-A7B9-61D73B45A5FF}"/>
                </a:ext>
              </a:extLst>
            </p:cNvPr>
            <p:cNvSpPr>
              <a:spLocks/>
            </p:cNvSpPr>
            <p:nvPr/>
          </p:nvSpPr>
          <p:spPr bwMode="auto">
            <a:xfrm>
              <a:off x="7816968" y="2405441"/>
              <a:ext cx="94748" cy="92594"/>
            </a:xfrm>
            <a:custGeom>
              <a:avLst/>
              <a:gdLst>
                <a:gd name="T0" fmla="*/ 88 w 88"/>
                <a:gd name="T1" fmla="*/ 0 h 86"/>
                <a:gd name="T2" fmla="*/ 88 w 88"/>
                <a:gd name="T3" fmla="*/ 0 h 86"/>
                <a:gd name="T4" fmla="*/ 79 w 88"/>
                <a:gd name="T5" fmla="*/ 7 h 86"/>
                <a:gd name="T6" fmla="*/ 68 w 88"/>
                <a:gd name="T7" fmla="*/ 14 h 86"/>
                <a:gd name="T8" fmla="*/ 57 w 88"/>
                <a:gd name="T9" fmla="*/ 19 h 86"/>
                <a:gd name="T10" fmla="*/ 46 w 88"/>
                <a:gd name="T11" fmla="*/ 25 h 86"/>
                <a:gd name="T12" fmla="*/ 35 w 88"/>
                <a:gd name="T13" fmla="*/ 28 h 86"/>
                <a:gd name="T14" fmla="*/ 23 w 88"/>
                <a:gd name="T15" fmla="*/ 31 h 86"/>
                <a:gd name="T16" fmla="*/ 12 w 88"/>
                <a:gd name="T17" fmla="*/ 33 h 86"/>
                <a:gd name="T18" fmla="*/ 0 w 88"/>
                <a:gd name="T19" fmla="*/ 33 h 86"/>
                <a:gd name="T20" fmla="*/ 0 w 88"/>
                <a:gd name="T21" fmla="*/ 86 h 86"/>
                <a:gd name="T22" fmla="*/ 0 w 88"/>
                <a:gd name="T23" fmla="*/ 86 h 86"/>
                <a:gd name="T24" fmla="*/ 10 w 88"/>
                <a:gd name="T25" fmla="*/ 83 h 86"/>
                <a:gd name="T26" fmla="*/ 23 w 88"/>
                <a:gd name="T27" fmla="*/ 76 h 86"/>
                <a:gd name="T28" fmla="*/ 34 w 88"/>
                <a:gd name="T29" fmla="*/ 69 h 86"/>
                <a:gd name="T30" fmla="*/ 44 w 88"/>
                <a:gd name="T31" fmla="*/ 58 h 86"/>
                <a:gd name="T32" fmla="*/ 57 w 88"/>
                <a:gd name="T33" fmla="*/ 47 h 86"/>
                <a:gd name="T34" fmla="*/ 68 w 88"/>
                <a:gd name="T35" fmla="*/ 33 h 86"/>
                <a:gd name="T36" fmla="*/ 77 w 88"/>
                <a:gd name="T37" fmla="*/ 17 h 86"/>
                <a:gd name="T38" fmla="*/ 88 w 88"/>
                <a:gd name="T3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 h="86">
                  <a:moveTo>
                    <a:pt x="88" y="0"/>
                  </a:moveTo>
                  <a:lnTo>
                    <a:pt x="88" y="0"/>
                  </a:lnTo>
                  <a:lnTo>
                    <a:pt x="79" y="7"/>
                  </a:lnTo>
                  <a:lnTo>
                    <a:pt x="68" y="14"/>
                  </a:lnTo>
                  <a:lnTo>
                    <a:pt x="57" y="19"/>
                  </a:lnTo>
                  <a:lnTo>
                    <a:pt x="46" y="25"/>
                  </a:lnTo>
                  <a:lnTo>
                    <a:pt x="35" y="28"/>
                  </a:lnTo>
                  <a:lnTo>
                    <a:pt x="23" y="31"/>
                  </a:lnTo>
                  <a:lnTo>
                    <a:pt x="12" y="33"/>
                  </a:lnTo>
                  <a:lnTo>
                    <a:pt x="0" y="33"/>
                  </a:lnTo>
                  <a:lnTo>
                    <a:pt x="0" y="86"/>
                  </a:lnTo>
                  <a:lnTo>
                    <a:pt x="0" y="86"/>
                  </a:lnTo>
                  <a:lnTo>
                    <a:pt x="10" y="83"/>
                  </a:lnTo>
                  <a:lnTo>
                    <a:pt x="23" y="76"/>
                  </a:lnTo>
                  <a:lnTo>
                    <a:pt x="34" y="69"/>
                  </a:lnTo>
                  <a:lnTo>
                    <a:pt x="44" y="58"/>
                  </a:lnTo>
                  <a:lnTo>
                    <a:pt x="57" y="47"/>
                  </a:lnTo>
                  <a:lnTo>
                    <a:pt x="68" y="33"/>
                  </a:lnTo>
                  <a:lnTo>
                    <a:pt x="77" y="17"/>
                  </a:lnTo>
                  <a:lnTo>
                    <a:pt x="88" y="0"/>
                  </a:lnTo>
                  <a:close/>
                </a:path>
              </a:pathLst>
            </a:custGeom>
            <a:solidFill>
              <a:srgbClr val="4028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23" name="Freeform 53">
              <a:extLst>
                <a:ext uri="{FF2B5EF4-FFF2-40B4-BE49-F238E27FC236}">
                  <a16:creationId xmlns:a16="http://schemas.microsoft.com/office/drawing/2014/main" id="{FF24B5DF-8E85-49F8-830D-35B1EF928AD9}"/>
                </a:ext>
              </a:extLst>
            </p:cNvPr>
            <p:cNvSpPr>
              <a:spLocks/>
            </p:cNvSpPr>
            <p:nvPr/>
          </p:nvSpPr>
          <p:spPr bwMode="auto">
            <a:xfrm>
              <a:off x="7816968" y="2405441"/>
              <a:ext cx="94748" cy="92594"/>
            </a:xfrm>
            <a:custGeom>
              <a:avLst/>
              <a:gdLst>
                <a:gd name="T0" fmla="*/ 88 w 88"/>
                <a:gd name="T1" fmla="*/ 0 h 86"/>
                <a:gd name="T2" fmla="*/ 88 w 88"/>
                <a:gd name="T3" fmla="*/ 0 h 86"/>
                <a:gd name="T4" fmla="*/ 79 w 88"/>
                <a:gd name="T5" fmla="*/ 7 h 86"/>
                <a:gd name="T6" fmla="*/ 68 w 88"/>
                <a:gd name="T7" fmla="*/ 14 h 86"/>
                <a:gd name="T8" fmla="*/ 57 w 88"/>
                <a:gd name="T9" fmla="*/ 19 h 86"/>
                <a:gd name="T10" fmla="*/ 46 w 88"/>
                <a:gd name="T11" fmla="*/ 25 h 86"/>
                <a:gd name="T12" fmla="*/ 35 w 88"/>
                <a:gd name="T13" fmla="*/ 28 h 86"/>
                <a:gd name="T14" fmla="*/ 23 w 88"/>
                <a:gd name="T15" fmla="*/ 31 h 86"/>
                <a:gd name="T16" fmla="*/ 12 w 88"/>
                <a:gd name="T17" fmla="*/ 33 h 86"/>
                <a:gd name="T18" fmla="*/ 0 w 88"/>
                <a:gd name="T19" fmla="*/ 33 h 86"/>
                <a:gd name="T20" fmla="*/ 0 w 88"/>
                <a:gd name="T21" fmla="*/ 86 h 86"/>
                <a:gd name="T22" fmla="*/ 0 w 88"/>
                <a:gd name="T23" fmla="*/ 86 h 86"/>
                <a:gd name="T24" fmla="*/ 10 w 88"/>
                <a:gd name="T25" fmla="*/ 83 h 86"/>
                <a:gd name="T26" fmla="*/ 23 w 88"/>
                <a:gd name="T27" fmla="*/ 76 h 86"/>
                <a:gd name="T28" fmla="*/ 34 w 88"/>
                <a:gd name="T29" fmla="*/ 69 h 86"/>
                <a:gd name="T30" fmla="*/ 44 w 88"/>
                <a:gd name="T31" fmla="*/ 58 h 86"/>
                <a:gd name="T32" fmla="*/ 57 w 88"/>
                <a:gd name="T33" fmla="*/ 47 h 86"/>
                <a:gd name="T34" fmla="*/ 68 w 88"/>
                <a:gd name="T35" fmla="*/ 33 h 86"/>
                <a:gd name="T36" fmla="*/ 77 w 88"/>
                <a:gd name="T37" fmla="*/ 17 h 86"/>
                <a:gd name="T38" fmla="*/ 88 w 88"/>
                <a:gd name="T3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 h="86">
                  <a:moveTo>
                    <a:pt x="88" y="0"/>
                  </a:moveTo>
                  <a:lnTo>
                    <a:pt x="88" y="0"/>
                  </a:lnTo>
                  <a:lnTo>
                    <a:pt x="79" y="7"/>
                  </a:lnTo>
                  <a:lnTo>
                    <a:pt x="68" y="14"/>
                  </a:lnTo>
                  <a:lnTo>
                    <a:pt x="57" y="19"/>
                  </a:lnTo>
                  <a:lnTo>
                    <a:pt x="46" y="25"/>
                  </a:lnTo>
                  <a:lnTo>
                    <a:pt x="35" y="28"/>
                  </a:lnTo>
                  <a:lnTo>
                    <a:pt x="23" y="31"/>
                  </a:lnTo>
                  <a:lnTo>
                    <a:pt x="12" y="33"/>
                  </a:lnTo>
                  <a:lnTo>
                    <a:pt x="0" y="33"/>
                  </a:lnTo>
                  <a:lnTo>
                    <a:pt x="0" y="86"/>
                  </a:lnTo>
                  <a:lnTo>
                    <a:pt x="0" y="86"/>
                  </a:lnTo>
                  <a:lnTo>
                    <a:pt x="10" y="83"/>
                  </a:lnTo>
                  <a:lnTo>
                    <a:pt x="23" y="76"/>
                  </a:lnTo>
                  <a:lnTo>
                    <a:pt x="34" y="69"/>
                  </a:lnTo>
                  <a:lnTo>
                    <a:pt x="44" y="58"/>
                  </a:lnTo>
                  <a:lnTo>
                    <a:pt x="57" y="47"/>
                  </a:lnTo>
                  <a:lnTo>
                    <a:pt x="68" y="33"/>
                  </a:lnTo>
                  <a:lnTo>
                    <a:pt x="77" y="17"/>
                  </a:lnTo>
                  <a:lnTo>
                    <a:pt x="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24" name="Freeform 54">
              <a:extLst>
                <a:ext uri="{FF2B5EF4-FFF2-40B4-BE49-F238E27FC236}">
                  <a16:creationId xmlns:a16="http://schemas.microsoft.com/office/drawing/2014/main" id="{E7D9BE0B-A04C-4541-A9D8-DAEFB85E6F28}"/>
                </a:ext>
              </a:extLst>
            </p:cNvPr>
            <p:cNvSpPr>
              <a:spLocks/>
            </p:cNvSpPr>
            <p:nvPr/>
          </p:nvSpPr>
          <p:spPr bwMode="auto">
            <a:xfrm>
              <a:off x="8276710" y="1958620"/>
              <a:ext cx="359611" cy="445745"/>
            </a:xfrm>
            <a:custGeom>
              <a:avLst/>
              <a:gdLst>
                <a:gd name="T0" fmla="*/ 166 w 334"/>
                <a:gd name="T1" fmla="*/ 414 h 414"/>
                <a:gd name="T2" fmla="*/ 166 w 334"/>
                <a:gd name="T3" fmla="*/ 414 h 414"/>
                <a:gd name="T4" fmla="*/ 140 w 334"/>
                <a:gd name="T5" fmla="*/ 412 h 414"/>
                <a:gd name="T6" fmla="*/ 118 w 334"/>
                <a:gd name="T7" fmla="*/ 408 h 414"/>
                <a:gd name="T8" fmla="*/ 96 w 334"/>
                <a:gd name="T9" fmla="*/ 400 h 414"/>
                <a:gd name="T10" fmla="*/ 78 w 334"/>
                <a:gd name="T11" fmla="*/ 390 h 414"/>
                <a:gd name="T12" fmla="*/ 62 w 334"/>
                <a:gd name="T13" fmla="*/ 380 h 414"/>
                <a:gd name="T14" fmla="*/ 47 w 334"/>
                <a:gd name="T15" fmla="*/ 366 h 414"/>
                <a:gd name="T16" fmla="*/ 31 w 334"/>
                <a:gd name="T17" fmla="*/ 350 h 414"/>
                <a:gd name="T18" fmla="*/ 19 w 334"/>
                <a:gd name="T19" fmla="*/ 335 h 414"/>
                <a:gd name="T20" fmla="*/ 19 w 334"/>
                <a:gd name="T21" fmla="*/ 335 h 414"/>
                <a:gd name="T22" fmla="*/ 13 w 334"/>
                <a:gd name="T23" fmla="*/ 325 h 414"/>
                <a:gd name="T24" fmla="*/ 8 w 334"/>
                <a:gd name="T25" fmla="*/ 316 h 414"/>
                <a:gd name="T26" fmla="*/ 5 w 334"/>
                <a:gd name="T27" fmla="*/ 305 h 414"/>
                <a:gd name="T28" fmla="*/ 3 w 334"/>
                <a:gd name="T29" fmla="*/ 293 h 414"/>
                <a:gd name="T30" fmla="*/ 0 w 334"/>
                <a:gd name="T31" fmla="*/ 268 h 414"/>
                <a:gd name="T32" fmla="*/ 0 w 334"/>
                <a:gd name="T33" fmla="*/ 243 h 414"/>
                <a:gd name="T34" fmla="*/ 3 w 334"/>
                <a:gd name="T35" fmla="*/ 220 h 414"/>
                <a:gd name="T36" fmla="*/ 5 w 334"/>
                <a:gd name="T37" fmla="*/ 200 h 414"/>
                <a:gd name="T38" fmla="*/ 8 w 334"/>
                <a:gd name="T39" fmla="*/ 183 h 414"/>
                <a:gd name="T40" fmla="*/ 0 w 334"/>
                <a:gd name="T41" fmla="*/ 97 h 414"/>
                <a:gd name="T42" fmla="*/ 158 w 334"/>
                <a:gd name="T43" fmla="*/ 0 h 414"/>
                <a:gd name="T44" fmla="*/ 296 w 334"/>
                <a:gd name="T45" fmla="*/ 60 h 414"/>
                <a:gd name="T46" fmla="*/ 296 w 334"/>
                <a:gd name="T47" fmla="*/ 60 h 414"/>
                <a:gd name="T48" fmla="*/ 304 w 334"/>
                <a:gd name="T49" fmla="*/ 65 h 414"/>
                <a:gd name="T50" fmla="*/ 312 w 334"/>
                <a:gd name="T51" fmla="*/ 73 h 414"/>
                <a:gd name="T52" fmla="*/ 321 w 334"/>
                <a:gd name="T53" fmla="*/ 82 h 414"/>
                <a:gd name="T54" fmla="*/ 329 w 334"/>
                <a:gd name="T55" fmla="*/ 94 h 414"/>
                <a:gd name="T56" fmla="*/ 330 w 334"/>
                <a:gd name="T57" fmla="*/ 102 h 414"/>
                <a:gd name="T58" fmla="*/ 334 w 334"/>
                <a:gd name="T59" fmla="*/ 111 h 414"/>
                <a:gd name="T60" fmla="*/ 334 w 334"/>
                <a:gd name="T61" fmla="*/ 121 h 414"/>
                <a:gd name="T62" fmla="*/ 334 w 334"/>
                <a:gd name="T63" fmla="*/ 130 h 414"/>
                <a:gd name="T64" fmla="*/ 332 w 334"/>
                <a:gd name="T65" fmla="*/ 141 h 414"/>
                <a:gd name="T66" fmla="*/ 329 w 334"/>
                <a:gd name="T67" fmla="*/ 153 h 414"/>
                <a:gd name="T68" fmla="*/ 329 w 334"/>
                <a:gd name="T69" fmla="*/ 153 h 414"/>
                <a:gd name="T70" fmla="*/ 327 w 334"/>
                <a:gd name="T71" fmla="*/ 166 h 414"/>
                <a:gd name="T72" fmla="*/ 327 w 334"/>
                <a:gd name="T73" fmla="*/ 183 h 414"/>
                <a:gd name="T74" fmla="*/ 329 w 334"/>
                <a:gd name="T75" fmla="*/ 232 h 414"/>
                <a:gd name="T76" fmla="*/ 327 w 334"/>
                <a:gd name="T77" fmla="*/ 259 h 414"/>
                <a:gd name="T78" fmla="*/ 323 w 334"/>
                <a:gd name="T79" fmla="*/ 287 h 414"/>
                <a:gd name="T80" fmla="*/ 320 w 334"/>
                <a:gd name="T81" fmla="*/ 299 h 414"/>
                <a:gd name="T82" fmla="*/ 315 w 334"/>
                <a:gd name="T83" fmla="*/ 311 h 414"/>
                <a:gd name="T84" fmla="*/ 309 w 334"/>
                <a:gd name="T85" fmla="*/ 324 h 414"/>
                <a:gd name="T86" fmla="*/ 303 w 334"/>
                <a:gd name="T87" fmla="*/ 335 h 414"/>
                <a:gd name="T88" fmla="*/ 303 w 334"/>
                <a:gd name="T89" fmla="*/ 335 h 414"/>
                <a:gd name="T90" fmla="*/ 284 w 334"/>
                <a:gd name="T91" fmla="*/ 358 h 414"/>
                <a:gd name="T92" fmla="*/ 272 w 334"/>
                <a:gd name="T93" fmla="*/ 370 h 414"/>
                <a:gd name="T94" fmla="*/ 256 w 334"/>
                <a:gd name="T95" fmla="*/ 383 h 414"/>
                <a:gd name="T96" fmla="*/ 237 w 334"/>
                <a:gd name="T97" fmla="*/ 395 h 414"/>
                <a:gd name="T98" fmla="*/ 228 w 334"/>
                <a:gd name="T99" fmla="*/ 400 h 414"/>
                <a:gd name="T100" fmla="*/ 217 w 334"/>
                <a:gd name="T101" fmla="*/ 404 h 414"/>
                <a:gd name="T102" fmla="*/ 205 w 334"/>
                <a:gd name="T103" fmla="*/ 408 h 414"/>
                <a:gd name="T104" fmla="*/ 194 w 334"/>
                <a:gd name="T105" fmla="*/ 411 h 414"/>
                <a:gd name="T106" fmla="*/ 180 w 334"/>
                <a:gd name="T107" fmla="*/ 412 h 414"/>
                <a:gd name="T108" fmla="*/ 166 w 334"/>
                <a:gd name="T109"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4" h="414">
                  <a:moveTo>
                    <a:pt x="166" y="414"/>
                  </a:moveTo>
                  <a:lnTo>
                    <a:pt x="166" y="414"/>
                  </a:lnTo>
                  <a:lnTo>
                    <a:pt x="140" y="412"/>
                  </a:lnTo>
                  <a:lnTo>
                    <a:pt x="118" y="408"/>
                  </a:lnTo>
                  <a:lnTo>
                    <a:pt x="96" y="400"/>
                  </a:lnTo>
                  <a:lnTo>
                    <a:pt x="78" y="390"/>
                  </a:lnTo>
                  <a:lnTo>
                    <a:pt x="62" y="380"/>
                  </a:lnTo>
                  <a:lnTo>
                    <a:pt x="47" y="366"/>
                  </a:lnTo>
                  <a:lnTo>
                    <a:pt x="31" y="350"/>
                  </a:lnTo>
                  <a:lnTo>
                    <a:pt x="19" y="335"/>
                  </a:lnTo>
                  <a:lnTo>
                    <a:pt x="19" y="335"/>
                  </a:lnTo>
                  <a:lnTo>
                    <a:pt x="13" y="325"/>
                  </a:lnTo>
                  <a:lnTo>
                    <a:pt x="8" y="316"/>
                  </a:lnTo>
                  <a:lnTo>
                    <a:pt x="5" y="305"/>
                  </a:lnTo>
                  <a:lnTo>
                    <a:pt x="3" y="293"/>
                  </a:lnTo>
                  <a:lnTo>
                    <a:pt x="0" y="268"/>
                  </a:lnTo>
                  <a:lnTo>
                    <a:pt x="0" y="243"/>
                  </a:lnTo>
                  <a:lnTo>
                    <a:pt x="3" y="220"/>
                  </a:lnTo>
                  <a:lnTo>
                    <a:pt x="5" y="200"/>
                  </a:lnTo>
                  <a:lnTo>
                    <a:pt x="8" y="183"/>
                  </a:lnTo>
                  <a:lnTo>
                    <a:pt x="0" y="97"/>
                  </a:lnTo>
                  <a:lnTo>
                    <a:pt x="158" y="0"/>
                  </a:lnTo>
                  <a:lnTo>
                    <a:pt x="296" y="60"/>
                  </a:lnTo>
                  <a:lnTo>
                    <a:pt x="296" y="60"/>
                  </a:lnTo>
                  <a:lnTo>
                    <a:pt x="304" y="65"/>
                  </a:lnTo>
                  <a:lnTo>
                    <a:pt x="312" y="73"/>
                  </a:lnTo>
                  <a:lnTo>
                    <a:pt x="321" y="82"/>
                  </a:lnTo>
                  <a:lnTo>
                    <a:pt x="329" y="94"/>
                  </a:lnTo>
                  <a:lnTo>
                    <a:pt x="330" y="102"/>
                  </a:lnTo>
                  <a:lnTo>
                    <a:pt x="334" y="111"/>
                  </a:lnTo>
                  <a:lnTo>
                    <a:pt x="334" y="121"/>
                  </a:lnTo>
                  <a:lnTo>
                    <a:pt x="334" y="130"/>
                  </a:lnTo>
                  <a:lnTo>
                    <a:pt x="332" y="141"/>
                  </a:lnTo>
                  <a:lnTo>
                    <a:pt x="329" y="153"/>
                  </a:lnTo>
                  <a:lnTo>
                    <a:pt x="329" y="153"/>
                  </a:lnTo>
                  <a:lnTo>
                    <a:pt x="327" y="166"/>
                  </a:lnTo>
                  <a:lnTo>
                    <a:pt x="327" y="183"/>
                  </a:lnTo>
                  <a:lnTo>
                    <a:pt x="329" y="232"/>
                  </a:lnTo>
                  <a:lnTo>
                    <a:pt x="327" y="259"/>
                  </a:lnTo>
                  <a:lnTo>
                    <a:pt x="323" y="287"/>
                  </a:lnTo>
                  <a:lnTo>
                    <a:pt x="320" y="299"/>
                  </a:lnTo>
                  <a:lnTo>
                    <a:pt x="315" y="311"/>
                  </a:lnTo>
                  <a:lnTo>
                    <a:pt x="309" y="324"/>
                  </a:lnTo>
                  <a:lnTo>
                    <a:pt x="303" y="335"/>
                  </a:lnTo>
                  <a:lnTo>
                    <a:pt x="303" y="335"/>
                  </a:lnTo>
                  <a:lnTo>
                    <a:pt x="284" y="358"/>
                  </a:lnTo>
                  <a:lnTo>
                    <a:pt x="272" y="370"/>
                  </a:lnTo>
                  <a:lnTo>
                    <a:pt x="256" y="383"/>
                  </a:lnTo>
                  <a:lnTo>
                    <a:pt x="237" y="395"/>
                  </a:lnTo>
                  <a:lnTo>
                    <a:pt x="228" y="400"/>
                  </a:lnTo>
                  <a:lnTo>
                    <a:pt x="217" y="404"/>
                  </a:lnTo>
                  <a:lnTo>
                    <a:pt x="205" y="408"/>
                  </a:lnTo>
                  <a:lnTo>
                    <a:pt x="194" y="411"/>
                  </a:lnTo>
                  <a:lnTo>
                    <a:pt x="180" y="412"/>
                  </a:lnTo>
                  <a:lnTo>
                    <a:pt x="166" y="4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25" name="Freeform 55">
              <a:extLst>
                <a:ext uri="{FF2B5EF4-FFF2-40B4-BE49-F238E27FC236}">
                  <a16:creationId xmlns:a16="http://schemas.microsoft.com/office/drawing/2014/main" id="{77C8113A-2FCD-4E3E-9AD4-2B504F84188E}"/>
                </a:ext>
              </a:extLst>
            </p:cNvPr>
            <p:cNvSpPr>
              <a:spLocks/>
            </p:cNvSpPr>
            <p:nvPr/>
          </p:nvSpPr>
          <p:spPr bwMode="auto">
            <a:xfrm>
              <a:off x="8276710" y="1958620"/>
              <a:ext cx="359611" cy="445745"/>
            </a:xfrm>
            <a:custGeom>
              <a:avLst/>
              <a:gdLst>
                <a:gd name="T0" fmla="*/ 166 w 334"/>
                <a:gd name="T1" fmla="*/ 414 h 414"/>
                <a:gd name="T2" fmla="*/ 166 w 334"/>
                <a:gd name="T3" fmla="*/ 414 h 414"/>
                <a:gd name="T4" fmla="*/ 140 w 334"/>
                <a:gd name="T5" fmla="*/ 412 h 414"/>
                <a:gd name="T6" fmla="*/ 118 w 334"/>
                <a:gd name="T7" fmla="*/ 408 h 414"/>
                <a:gd name="T8" fmla="*/ 96 w 334"/>
                <a:gd name="T9" fmla="*/ 400 h 414"/>
                <a:gd name="T10" fmla="*/ 78 w 334"/>
                <a:gd name="T11" fmla="*/ 390 h 414"/>
                <a:gd name="T12" fmla="*/ 62 w 334"/>
                <a:gd name="T13" fmla="*/ 380 h 414"/>
                <a:gd name="T14" fmla="*/ 47 w 334"/>
                <a:gd name="T15" fmla="*/ 366 h 414"/>
                <a:gd name="T16" fmla="*/ 31 w 334"/>
                <a:gd name="T17" fmla="*/ 350 h 414"/>
                <a:gd name="T18" fmla="*/ 19 w 334"/>
                <a:gd name="T19" fmla="*/ 335 h 414"/>
                <a:gd name="T20" fmla="*/ 19 w 334"/>
                <a:gd name="T21" fmla="*/ 335 h 414"/>
                <a:gd name="T22" fmla="*/ 13 w 334"/>
                <a:gd name="T23" fmla="*/ 325 h 414"/>
                <a:gd name="T24" fmla="*/ 8 w 334"/>
                <a:gd name="T25" fmla="*/ 316 h 414"/>
                <a:gd name="T26" fmla="*/ 5 w 334"/>
                <a:gd name="T27" fmla="*/ 305 h 414"/>
                <a:gd name="T28" fmla="*/ 3 w 334"/>
                <a:gd name="T29" fmla="*/ 293 h 414"/>
                <a:gd name="T30" fmla="*/ 0 w 334"/>
                <a:gd name="T31" fmla="*/ 268 h 414"/>
                <a:gd name="T32" fmla="*/ 0 w 334"/>
                <a:gd name="T33" fmla="*/ 243 h 414"/>
                <a:gd name="T34" fmla="*/ 3 w 334"/>
                <a:gd name="T35" fmla="*/ 220 h 414"/>
                <a:gd name="T36" fmla="*/ 5 w 334"/>
                <a:gd name="T37" fmla="*/ 200 h 414"/>
                <a:gd name="T38" fmla="*/ 8 w 334"/>
                <a:gd name="T39" fmla="*/ 183 h 414"/>
                <a:gd name="T40" fmla="*/ 0 w 334"/>
                <a:gd name="T41" fmla="*/ 97 h 414"/>
                <a:gd name="T42" fmla="*/ 158 w 334"/>
                <a:gd name="T43" fmla="*/ 0 h 414"/>
                <a:gd name="T44" fmla="*/ 296 w 334"/>
                <a:gd name="T45" fmla="*/ 60 h 414"/>
                <a:gd name="T46" fmla="*/ 296 w 334"/>
                <a:gd name="T47" fmla="*/ 60 h 414"/>
                <a:gd name="T48" fmla="*/ 304 w 334"/>
                <a:gd name="T49" fmla="*/ 65 h 414"/>
                <a:gd name="T50" fmla="*/ 312 w 334"/>
                <a:gd name="T51" fmla="*/ 73 h 414"/>
                <a:gd name="T52" fmla="*/ 321 w 334"/>
                <a:gd name="T53" fmla="*/ 82 h 414"/>
                <a:gd name="T54" fmla="*/ 329 w 334"/>
                <a:gd name="T55" fmla="*/ 94 h 414"/>
                <a:gd name="T56" fmla="*/ 330 w 334"/>
                <a:gd name="T57" fmla="*/ 102 h 414"/>
                <a:gd name="T58" fmla="*/ 334 w 334"/>
                <a:gd name="T59" fmla="*/ 111 h 414"/>
                <a:gd name="T60" fmla="*/ 334 w 334"/>
                <a:gd name="T61" fmla="*/ 121 h 414"/>
                <a:gd name="T62" fmla="*/ 334 w 334"/>
                <a:gd name="T63" fmla="*/ 130 h 414"/>
                <a:gd name="T64" fmla="*/ 332 w 334"/>
                <a:gd name="T65" fmla="*/ 141 h 414"/>
                <a:gd name="T66" fmla="*/ 329 w 334"/>
                <a:gd name="T67" fmla="*/ 153 h 414"/>
                <a:gd name="T68" fmla="*/ 329 w 334"/>
                <a:gd name="T69" fmla="*/ 153 h 414"/>
                <a:gd name="T70" fmla="*/ 327 w 334"/>
                <a:gd name="T71" fmla="*/ 166 h 414"/>
                <a:gd name="T72" fmla="*/ 327 w 334"/>
                <a:gd name="T73" fmla="*/ 183 h 414"/>
                <a:gd name="T74" fmla="*/ 329 w 334"/>
                <a:gd name="T75" fmla="*/ 232 h 414"/>
                <a:gd name="T76" fmla="*/ 327 w 334"/>
                <a:gd name="T77" fmla="*/ 259 h 414"/>
                <a:gd name="T78" fmla="*/ 323 w 334"/>
                <a:gd name="T79" fmla="*/ 287 h 414"/>
                <a:gd name="T80" fmla="*/ 320 w 334"/>
                <a:gd name="T81" fmla="*/ 299 h 414"/>
                <a:gd name="T82" fmla="*/ 315 w 334"/>
                <a:gd name="T83" fmla="*/ 311 h 414"/>
                <a:gd name="T84" fmla="*/ 309 w 334"/>
                <a:gd name="T85" fmla="*/ 324 h 414"/>
                <a:gd name="T86" fmla="*/ 303 w 334"/>
                <a:gd name="T87" fmla="*/ 335 h 414"/>
                <a:gd name="T88" fmla="*/ 303 w 334"/>
                <a:gd name="T89" fmla="*/ 335 h 414"/>
                <a:gd name="T90" fmla="*/ 284 w 334"/>
                <a:gd name="T91" fmla="*/ 358 h 414"/>
                <a:gd name="T92" fmla="*/ 272 w 334"/>
                <a:gd name="T93" fmla="*/ 370 h 414"/>
                <a:gd name="T94" fmla="*/ 256 w 334"/>
                <a:gd name="T95" fmla="*/ 383 h 414"/>
                <a:gd name="T96" fmla="*/ 237 w 334"/>
                <a:gd name="T97" fmla="*/ 395 h 414"/>
                <a:gd name="T98" fmla="*/ 228 w 334"/>
                <a:gd name="T99" fmla="*/ 400 h 414"/>
                <a:gd name="T100" fmla="*/ 217 w 334"/>
                <a:gd name="T101" fmla="*/ 404 h 414"/>
                <a:gd name="T102" fmla="*/ 205 w 334"/>
                <a:gd name="T103" fmla="*/ 408 h 414"/>
                <a:gd name="T104" fmla="*/ 194 w 334"/>
                <a:gd name="T105" fmla="*/ 411 h 414"/>
                <a:gd name="T106" fmla="*/ 180 w 334"/>
                <a:gd name="T107" fmla="*/ 412 h 414"/>
                <a:gd name="T108" fmla="*/ 166 w 334"/>
                <a:gd name="T109"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4" h="414">
                  <a:moveTo>
                    <a:pt x="166" y="414"/>
                  </a:moveTo>
                  <a:lnTo>
                    <a:pt x="166" y="414"/>
                  </a:lnTo>
                  <a:lnTo>
                    <a:pt x="140" y="412"/>
                  </a:lnTo>
                  <a:lnTo>
                    <a:pt x="118" y="408"/>
                  </a:lnTo>
                  <a:lnTo>
                    <a:pt x="96" y="400"/>
                  </a:lnTo>
                  <a:lnTo>
                    <a:pt x="78" y="390"/>
                  </a:lnTo>
                  <a:lnTo>
                    <a:pt x="62" y="380"/>
                  </a:lnTo>
                  <a:lnTo>
                    <a:pt x="47" y="366"/>
                  </a:lnTo>
                  <a:lnTo>
                    <a:pt x="31" y="350"/>
                  </a:lnTo>
                  <a:lnTo>
                    <a:pt x="19" y="335"/>
                  </a:lnTo>
                  <a:lnTo>
                    <a:pt x="19" y="335"/>
                  </a:lnTo>
                  <a:lnTo>
                    <a:pt x="13" y="325"/>
                  </a:lnTo>
                  <a:lnTo>
                    <a:pt x="8" y="316"/>
                  </a:lnTo>
                  <a:lnTo>
                    <a:pt x="5" y="305"/>
                  </a:lnTo>
                  <a:lnTo>
                    <a:pt x="3" y="293"/>
                  </a:lnTo>
                  <a:lnTo>
                    <a:pt x="0" y="268"/>
                  </a:lnTo>
                  <a:lnTo>
                    <a:pt x="0" y="243"/>
                  </a:lnTo>
                  <a:lnTo>
                    <a:pt x="3" y="220"/>
                  </a:lnTo>
                  <a:lnTo>
                    <a:pt x="5" y="200"/>
                  </a:lnTo>
                  <a:lnTo>
                    <a:pt x="8" y="183"/>
                  </a:lnTo>
                  <a:lnTo>
                    <a:pt x="0" y="97"/>
                  </a:lnTo>
                  <a:lnTo>
                    <a:pt x="158" y="0"/>
                  </a:lnTo>
                  <a:lnTo>
                    <a:pt x="296" y="60"/>
                  </a:lnTo>
                  <a:lnTo>
                    <a:pt x="296" y="60"/>
                  </a:lnTo>
                  <a:lnTo>
                    <a:pt x="304" y="65"/>
                  </a:lnTo>
                  <a:lnTo>
                    <a:pt x="312" y="73"/>
                  </a:lnTo>
                  <a:lnTo>
                    <a:pt x="321" y="82"/>
                  </a:lnTo>
                  <a:lnTo>
                    <a:pt x="329" y="94"/>
                  </a:lnTo>
                  <a:lnTo>
                    <a:pt x="330" y="102"/>
                  </a:lnTo>
                  <a:lnTo>
                    <a:pt x="334" y="111"/>
                  </a:lnTo>
                  <a:lnTo>
                    <a:pt x="334" y="121"/>
                  </a:lnTo>
                  <a:lnTo>
                    <a:pt x="334" y="130"/>
                  </a:lnTo>
                  <a:lnTo>
                    <a:pt x="332" y="141"/>
                  </a:lnTo>
                  <a:lnTo>
                    <a:pt x="329" y="153"/>
                  </a:lnTo>
                  <a:lnTo>
                    <a:pt x="329" y="153"/>
                  </a:lnTo>
                  <a:lnTo>
                    <a:pt x="327" y="166"/>
                  </a:lnTo>
                  <a:lnTo>
                    <a:pt x="327" y="183"/>
                  </a:lnTo>
                  <a:lnTo>
                    <a:pt x="329" y="232"/>
                  </a:lnTo>
                  <a:lnTo>
                    <a:pt x="327" y="259"/>
                  </a:lnTo>
                  <a:lnTo>
                    <a:pt x="323" y="287"/>
                  </a:lnTo>
                  <a:lnTo>
                    <a:pt x="320" y="299"/>
                  </a:lnTo>
                  <a:lnTo>
                    <a:pt x="315" y="311"/>
                  </a:lnTo>
                  <a:lnTo>
                    <a:pt x="309" y="324"/>
                  </a:lnTo>
                  <a:lnTo>
                    <a:pt x="303" y="335"/>
                  </a:lnTo>
                  <a:lnTo>
                    <a:pt x="303" y="335"/>
                  </a:lnTo>
                  <a:lnTo>
                    <a:pt x="284" y="358"/>
                  </a:lnTo>
                  <a:lnTo>
                    <a:pt x="272" y="370"/>
                  </a:lnTo>
                  <a:lnTo>
                    <a:pt x="256" y="383"/>
                  </a:lnTo>
                  <a:lnTo>
                    <a:pt x="237" y="395"/>
                  </a:lnTo>
                  <a:lnTo>
                    <a:pt x="228" y="400"/>
                  </a:lnTo>
                  <a:lnTo>
                    <a:pt x="217" y="404"/>
                  </a:lnTo>
                  <a:lnTo>
                    <a:pt x="205" y="408"/>
                  </a:lnTo>
                  <a:lnTo>
                    <a:pt x="194" y="411"/>
                  </a:lnTo>
                  <a:lnTo>
                    <a:pt x="180" y="412"/>
                  </a:lnTo>
                  <a:lnTo>
                    <a:pt x="166" y="4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26" name="Freeform 56">
              <a:extLst>
                <a:ext uri="{FF2B5EF4-FFF2-40B4-BE49-F238E27FC236}">
                  <a16:creationId xmlns:a16="http://schemas.microsoft.com/office/drawing/2014/main" id="{2447FABE-E30A-4FA1-9E77-CA45001FA984}"/>
                </a:ext>
              </a:extLst>
            </p:cNvPr>
            <p:cNvSpPr>
              <a:spLocks/>
            </p:cNvSpPr>
            <p:nvPr/>
          </p:nvSpPr>
          <p:spPr bwMode="auto">
            <a:xfrm>
              <a:off x="8158275" y="2420514"/>
              <a:ext cx="597557" cy="415598"/>
            </a:xfrm>
            <a:custGeom>
              <a:avLst/>
              <a:gdLst>
                <a:gd name="T0" fmla="*/ 417 w 555"/>
                <a:gd name="T1" fmla="*/ 0 h 386"/>
                <a:gd name="T2" fmla="*/ 361 w 555"/>
                <a:gd name="T3" fmla="*/ 0 h 386"/>
                <a:gd name="T4" fmla="*/ 361 w 555"/>
                <a:gd name="T5" fmla="*/ 0 h 386"/>
                <a:gd name="T6" fmla="*/ 358 w 555"/>
                <a:gd name="T7" fmla="*/ 8 h 386"/>
                <a:gd name="T8" fmla="*/ 352 w 555"/>
                <a:gd name="T9" fmla="*/ 14 h 386"/>
                <a:gd name="T10" fmla="*/ 344 w 555"/>
                <a:gd name="T11" fmla="*/ 19 h 386"/>
                <a:gd name="T12" fmla="*/ 334 w 555"/>
                <a:gd name="T13" fmla="*/ 24 h 386"/>
                <a:gd name="T14" fmla="*/ 321 w 555"/>
                <a:gd name="T15" fmla="*/ 27 h 386"/>
                <a:gd name="T16" fmla="*/ 307 w 555"/>
                <a:gd name="T17" fmla="*/ 28 h 386"/>
                <a:gd name="T18" fmla="*/ 292 w 555"/>
                <a:gd name="T19" fmla="*/ 30 h 386"/>
                <a:gd name="T20" fmla="*/ 278 w 555"/>
                <a:gd name="T21" fmla="*/ 31 h 386"/>
                <a:gd name="T22" fmla="*/ 262 w 555"/>
                <a:gd name="T23" fmla="*/ 30 h 386"/>
                <a:gd name="T24" fmla="*/ 247 w 555"/>
                <a:gd name="T25" fmla="*/ 28 h 386"/>
                <a:gd name="T26" fmla="*/ 233 w 555"/>
                <a:gd name="T27" fmla="*/ 27 h 386"/>
                <a:gd name="T28" fmla="*/ 220 w 555"/>
                <a:gd name="T29" fmla="*/ 24 h 386"/>
                <a:gd name="T30" fmla="*/ 210 w 555"/>
                <a:gd name="T31" fmla="*/ 19 h 386"/>
                <a:gd name="T32" fmla="*/ 202 w 555"/>
                <a:gd name="T33" fmla="*/ 14 h 386"/>
                <a:gd name="T34" fmla="*/ 196 w 555"/>
                <a:gd name="T35" fmla="*/ 8 h 386"/>
                <a:gd name="T36" fmla="*/ 192 w 555"/>
                <a:gd name="T37" fmla="*/ 0 h 386"/>
                <a:gd name="T38" fmla="*/ 140 w 555"/>
                <a:gd name="T39" fmla="*/ 0 h 386"/>
                <a:gd name="T40" fmla="*/ 140 w 555"/>
                <a:gd name="T41" fmla="*/ 0 h 386"/>
                <a:gd name="T42" fmla="*/ 126 w 555"/>
                <a:gd name="T43" fmla="*/ 2 h 386"/>
                <a:gd name="T44" fmla="*/ 112 w 555"/>
                <a:gd name="T45" fmla="*/ 3 h 386"/>
                <a:gd name="T46" fmla="*/ 98 w 555"/>
                <a:gd name="T47" fmla="*/ 6 h 386"/>
                <a:gd name="T48" fmla="*/ 86 w 555"/>
                <a:gd name="T49" fmla="*/ 11 h 386"/>
                <a:gd name="T50" fmla="*/ 73 w 555"/>
                <a:gd name="T51" fmla="*/ 17 h 386"/>
                <a:gd name="T52" fmla="*/ 62 w 555"/>
                <a:gd name="T53" fmla="*/ 24 h 386"/>
                <a:gd name="T54" fmla="*/ 51 w 555"/>
                <a:gd name="T55" fmla="*/ 31 h 386"/>
                <a:gd name="T56" fmla="*/ 42 w 555"/>
                <a:gd name="T57" fmla="*/ 41 h 386"/>
                <a:gd name="T58" fmla="*/ 33 w 555"/>
                <a:gd name="T59" fmla="*/ 50 h 386"/>
                <a:gd name="T60" fmla="*/ 25 w 555"/>
                <a:gd name="T61" fmla="*/ 61 h 386"/>
                <a:gd name="T62" fmla="*/ 17 w 555"/>
                <a:gd name="T63" fmla="*/ 72 h 386"/>
                <a:gd name="T64" fmla="*/ 11 w 555"/>
                <a:gd name="T65" fmla="*/ 84 h 386"/>
                <a:gd name="T66" fmla="*/ 6 w 555"/>
                <a:gd name="T67" fmla="*/ 96 h 386"/>
                <a:gd name="T68" fmla="*/ 3 w 555"/>
                <a:gd name="T69" fmla="*/ 110 h 386"/>
                <a:gd name="T70" fmla="*/ 2 w 555"/>
                <a:gd name="T71" fmla="*/ 123 h 386"/>
                <a:gd name="T72" fmla="*/ 0 w 555"/>
                <a:gd name="T73" fmla="*/ 137 h 386"/>
                <a:gd name="T74" fmla="*/ 0 w 555"/>
                <a:gd name="T75" fmla="*/ 385 h 386"/>
                <a:gd name="T76" fmla="*/ 0 w 555"/>
                <a:gd name="T77" fmla="*/ 385 h 386"/>
                <a:gd name="T78" fmla="*/ 87 w 555"/>
                <a:gd name="T79" fmla="*/ 386 h 386"/>
                <a:gd name="T80" fmla="*/ 278 w 555"/>
                <a:gd name="T81" fmla="*/ 386 h 386"/>
                <a:gd name="T82" fmla="*/ 468 w 555"/>
                <a:gd name="T83" fmla="*/ 386 h 386"/>
                <a:gd name="T84" fmla="*/ 532 w 555"/>
                <a:gd name="T85" fmla="*/ 385 h 386"/>
                <a:gd name="T86" fmla="*/ 555 w 555"/>
                <a:gd name="T87" fmla="*/ 383 h 386"/>
                <a:gd name="T88" fmla="*/ 555 w 555"/>
                <a:gd name="T89" fmla="*/ 137 h 386"/>
                <a:gd name="T90" fmla="*/ 555 w 555"/>
                <a:gd name="T91" fmla="*/ 137 h 386"/>
                <a:gd name="T92" fmla="*/ 554 w 555"/>
                <a:gd name="T93" fmla="*/ 123 h 386"/>
                <a:gd name="T94" fmla="*/ 552 w 555"/>
                <a:gd name="T95" fmla="*/ 109 h 386"/>
                <a:gd name="T96" fmla="*/ 549 w 555"/>
                <a:gd name="T97" fmla="*/ 96 h 386"/>
                <a:gd name="T98" fmla="*/ 544 w 555"/>
                <a:gd name="T99" fmla="*/ 84 h 386"/>
                <a:gd name="T100" fmla="*/ 538 w 555"/>
                <a:gd name="T101" fmla="*/ 72 h 386"/>
                <a:gd name="T102" fmla="*/ 532 w 555"/>
                <a:gd name="T103" fmla="*/ 61 h 386"/>
                <a:gd name="T104" fmla="*/ 523 w 555"/>
                <a:gd name="T105" fmla="*/ 50 h 386"/>
                <a:gd name="T106" fmla="*/ 515 w 555"/>
                <a:gd name="T107" fmla="*/ 41 h 386"/>
                <a:gd name="T108" fmla="*/ 504 w 555"/>
                <a:gd name="T109" fmla="*/ 31 h 386"/>
                <a:gd name="T110" fmla="*/ 493 w 555"/>
                <a:gd name="T111" fmla="*/ 24 h 386"/>
                <a:gd name="T112" fmla="*/ 482 w 555"/>
                <a:gd name="T113" fmla="*/ 17 h 386"/>
                <a:gd name="T114" fmla="*/ 470 w 555"/>
                <a:gd name="T115" fmla="*/ 11 h 386"/>
                <a:gd name="T116" fmla="*/ 458 w 555"/>
                <a:gd name="T117" fmla="*/ 6 h 386"/>
                <a:gd name="T118" fmla="*/ 445 w 555"/>
                <a:gd name="T119" fmla="*/ 3 h 386"/>
                <a:gd name="T120" fmla="*/ 431 w 555"/>
                <a:gd name="T121" fmla="*/ 2 h 386"/>
                <a:gd name="T122" fmla="*/ 417 w 555"/>
                <a:gd name="T12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5" h="386">
                  <a:moveTo>
                    <a:pt x="417" y="0"/>
                  </a:moveTo>
                  <a:lnTo>
                    <a:pt x="361" y="0"/>
                  </a:lnTo>
                  <a:lnTo>
                    <a:pt x="361" y="0"/>
                  </a:lnTo>
                  <a:lnTo>
                    <a:pt x="358" y="8"/>
                  </a:lnTo>
                  <a:lnTo>
                    <a:pt x="352" y="14"/>
                  </a:lnTo>
                  <a:lnTo>
                    <a:pt x="344" y="19"/>
                  </a:lnTo>
                  <a:lnTo>
                    <a:pt x="334" y="24"/>
                  </a:lnTo>
                  <a:lnTo>
                    <a:pt x="321" y="27"/>
                  </a:lnTo>
                  <a:lnTo>
                    <a:pt x="307" y="28"/>
                  </a:lnTo>
                  <a:lnTo>
                    <a:pt x="292" y="30"/>
                  </a:lnTo>
                  <a:lnTo>
                    <a:pt x="278" y="31"/>
                  </a:lnTo>
                  <a:lnTo>
                    <a:pt x="262" y="30"/>
                  </a:lnTo>
                  <a:lnTo>
                    <a:pt x="247" y="28"/>
                  </a:lnTo>
                  <a:lnTo>
                    <a:pt x="233" y="27"/>
                  </a:lnTo>
                  <a:lnTo>
                    <a:pt x="220" y="24"/>
                  </a:lnTo>
                  <a:lnTo>
                    <a:pt x="210" y="19"/>
                  </a:lnTo>
                  <a:lnTo>
                    <a:pt x="202" y="14"/>
                  </a:lnTo>
                  <a:lnTo>
                    <a:pt x="196" y="8"/>
                  </a:lnTo>
                  <a:lnTo>
                    <a:pt x="192" y="0"/>
                  </a:lnTo>
                  <a:lnTo>
                    <a:pt x="140" y="0"/>
                  </a:lnTo>
                  <a:lnTo>
                    <a:pt x="140" y="0"/>
                  </a:lnTo>
                  <a:lnTo>
                    <a:pt x="126" y="2"/>
                  </a:lnTo>
                  <a:lnTo>
                    <a:pt x="112" y="3"/>
                  </a:lnTo>
                  <a:lnTo>
                    <a:pt x="98" y="6"/>
                  </a:lnTo>
                  <a:lnTo>
                    <a:pt x="86" y="11"/>
                  </a:lnTo>
                  <a:lnTo>
                    <a:pt x="73" y="17"/>
                  </a:lnTo>
                  <a:lnTo>
                    <a:pt x="62" y="24"/>
                  </a:lnTo>
                  <a:lnTo>
                    <a:pt x="51" y="31"/>
                  </a:lnTo>
                  <a:lnTo>
                    <a:pt x="42" y="41"/>
                  </a:lnTo>
                  <a:lnTo>
                    <a:pt x="33" y="50"/>
                  </a:lnTo>
                  <a:lnTo>
                    <a:pt x="25" y="61"/>
                  </a:lnTo>
                  <a:lnTo>
                    <a:pt x="17" y="72"/>
                  </a:lnTo>
                  <a:lnTo>
                    <a:pt x="11" y="84"/>
                  </a:lnTo>
                  <a:lnTo>
                    <a:pt x="6" y="96"/>
                  </a:lnTo>
                  <a:lnTo>
                    <a:pt x="3" y="110"/>
                  </a:lnTo>
                  <a:lnTo>
                    <a:pt x="2" y="123"/>
                  </a:lnTo>
                  <a:lnTo>
                    <a:pt x="0" y="137"/>
                  </a:lnTo>
                  <a:lnTo>
                    <a:pt x="0" y="385"/>
                  </a:lnTo>
                  <a:lnTo>
                    <a:pt x="0" y="385"/>
                  </a:lnTo>
                  <a:lnTo>
                    <a:pt x="87" y="386"/>
                  </a:lnTo>
                  <a:lnTo>
                    <a:pt x="278" y="386"/>
                  </a:lnTo>
                  <a:lnTo>
                    <a:pt x="468" y="386"/>
                  </a:lnTo>
                  <a:lnTo>
                    <a:pt x="532" y="385"/>
                  </a:lnTo>
                  <a:lnTo>
                    <a:pt x="555" y="383"/>
                  </a:lnTo>
                  <a:lnTo>
                    <a:pt x="555" y="137"/>
                  </a:lnTo>
                  <a:lnTo>
                    <a:pt x="555" y="137"/>
                  </a:lnTo>
                  <a:lnTo>
                    <a:pt x="554" y="123"/>
                  </a:lnTo>
                  <a:lnTo>
                    <a:pt x="552" y="109"/>
                  </a:lnTo>
                  <a:lnTo>
                    <a:pt x="549" y="96"/>
                  </a:lnTo>
                  <a:lnTo>
                    <a:pt x="544" y="84"/>
                  </a:lnTo>
                  <a:lnTo>
                    <a:pt x="538" y="72"/>
                  </a:lnTo>
                  <a:lnTo>
                    <a:pt x="532" y="61"/>
                  </a:lnTo>
                  <a:lnTo>
                    <a:pt x="523" y="50"/>
                  </a:lnTo>
                  <a:lnTo>
                    <a:pt x="515" y="41"/>
                  </a:lnTo>
                  <a:lnTo>
                    <a:pt x="504" y="31"/>
                  </a:lnTo>
                  <a:lnTo>
                    <a:pt x="493" y="24"/>
                  </a:lnTo>
                  <a:lnTo>
                    <a:pt x="482" y="17"/>
                  </a:lnTo>
                  <a:lnTo>
                    <a:pt x="470" y="11"/>
                  </a:lnTo>
                  <a:lnTo>
                    <a:pt x="458" y="6"/>
                  </a:lnTo>
                  <a:lnTo>
                    <a:pt x="445" y="3"/>
                  </a:lnTo>
                  <a:lnTo>
                    <a:pt x="431" y="2"/>
                  </a:lnTo>
                  <a:lnTo>
                    <a:pt x="417" y="0"/>
                  </a:lnTo>
                  <a:close/>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27" name="Freeform 57">
              <a:extLst>
                <a:ext uri="{FF2B5EF4-FFF2-40B4-BE49-F238E27FC236}">
                  <a16:creationId xmlns:a16="http://schemas.microsoft.com/office/drawing/2014/main" id="{117DC5D9-72DE-4734-8B40-A5F7DA994C10}"/>
                </a:ext>
              </a:extLst>
            </p:cNvPr>
            <p:cNvSpPr>
              <a:spLocks/>
            </p:cNvSpPr>
            <p:nvPr/>
          </p:nvSpPr>
          <p:spPr bwMode="auto">
            <a:xfrm>
              <a:off x="8158275" y="2420514"/>
              <a:ext cx="597557" cy="415598"/>
            </a:xfrm>
            <a:custGeom>
              <a:avLst/>
              <a:gdLst>
                <a:gd name="T0" fmla="*/ 417 w 555"/>
                <a:gd name="T1" fmla="*/ 0 h 386"/>
                <a:gd name="T2" fmla="*/ 361 w 555"/>
                <a:gd name="T3" fmla="*/ 0 h 386"/>
                <a:gd name="T4" fmla="*/ 361 w 555"/>
                <a:gd name="T5" fmla="*/ 0 h 386"/>
                <a:gd name="T6" fmla="*/ 358 w 555"/>
                <a:gd name="T7" fmla="*/ 8 h 386"/>
                <a:gd name="T8" fmla="*/ 352 w 555"/>
                <a:gd name="T9" fmla="*/ 14 h 386"/>
                <a:gd name="T10" fmla="*/ 344 w 555"/>
                <a:gd name="T11" fmla="*/ 19 h 386"/>
                <a:gd name="T12" fmla="*/ 334 w 555"/>
                <a:gd name="T13" fmla="*/ 24 h 386"/>
                <a:gd name="T14" fmla="*/ 321 w 555"/>
                <a:gd name="T15" fmla="*/ 27 h 386"/>
                <a:gd name="T16" fmla="*/ 307 w 555"/>
                <a:gd name="T17" fmla="*/ 28 h 386"/>
                <a:gd name="T18" fmla="*/ 292 w 555"/>
                <a:gd name="T19" fmla="*/ 30 h 386"/>
                <a:gd name="T20" fmla="*/ 278 w 555"/>
                <a:gd name="T21" fmla="*/ 31 h 386"/>
                <a:gd name="T22" fmla="*/ 262 w 555"/>
                <a:gd name="T23" fmla="*/ 30 h 386"/>
                <a:gd name="T24" fmla="*/ 247 w 555"/>
                <a:gd name="T25" fmla="*/ 28 h 386"/>
                <a:gd name="T26" fmla="*/ 233 w 555"/>
                <a:gd name="T27" fmla="*/ 27 h 386"/>
                <a:gd name="T28" fmla="*/ 220 w 555"/>
                <a:gd name="T29" fmla="*/ 24 h 386"/>
                <a:gd name="T30" fmla="*/ 210 w 555"/>
                <a:gd name="T31" fmla="*/ 19 h 386"/>
                <a:gd name="T32" fmla="*/ 202 w 555"/>
                <a:gd name="T33" fmla="*/ 14 h 386"/>
                <a:gd name="T34" fmla="*/ 196 w 555"/>
                <a:gd name="T35" fmla="*/ 8 h 386"/>
                <a:gd name="T36" fmla="*/ 192 w 555"/>
                <a:gd name="T37" fmla="*/ 0 h 386"/>
                <a:gd name="T38" fmla="*/ 140 w 555"/>
                <a:gd name="T39" fmla="*/ 0 h 386"/>
                <a:gd name="T40" fmla="*/ 140 w 555"/>
                <a:gd name="T41" fmla="*/ 0 h 386"/>
                <a:gd name="T42" fmla="*/ 126 w 555"/>
                <a:gd name="T43" fmla="*/ 2 h 386"/>
                <a:gd name="T44" fmla="*/ 112 w 555"/>
                <a:gd name="T45" fmla="*/ 3 h 386"/>
                <a:gd name="T46" fmla="*/ 98 w 555"/>
                <a:gd name="T47" fmla="*/ 6 h 386"/>
                <a:gd name="T48" fmla="*/ 86 w 555"/>
                <a:gd name="T49" fmla="*/ 11 h 386"/>
                <a:gd name="T50" fmla="*/ 73 w 555"/>
                <a:gd name="T51" fmla="*/ 17 h 386"/>
                <a:gd name="T52" fmla="*/ 62 w 555"/>
                <a:gd name="T53" fmla="*/ 24 h 386"/>
                <a:gd name="T54" fmla="*/ 51 w 555"/>
                <a:gd name="T55" fmla="*/ 31 h 386"/>
                <a:gd name="T56" fmla="*/ 42 w 555"/>
                <a:gd name="T57" fmla="*/ 41 h 386"/>
                <a:gd name="T58" fmla="*/ 33 w 555"/>
                <a:gd name="T59" fmla="*/ 50 h 386"/>
                <a:gd name="T60" fmla="*/ 25 w 555"/>
                <a:gd name="T61" fmla="*/ 61 h 386"/>
                <a:gd name="T62" fmla="*/ 17 w 555"/>
                <a:gd name="T63" fmla="*/ 72 h 386"/>
                <a:gd name="T64" fmla="*/ 11 w 555"/>
                <a:gd name="T65" fmla="*/ 84 h 386"/>
                <a:gd name="T66" fmla="*/ 6 w 555"/>
                <a:gd name="T67" fmla="*/ 96 h 386"/>
                <a:gd name="T68" fmla="*/ 3 w 555"/>
                <a:gd name="T69" fmla="*/ 110 h 386"/>
                <a:gd name="T70" fmla="*/ 2 w 555"/>
                <a:gd name="T71" fmla="*/ 123 h 386"/>
                <a:gd name="T72" fmla="*/ 0 w 555"/>
                <a:gd name="T73" fmla="*/ 137 h 386"/>
                <a:gd name="T74" fmla="*/ 0 w 555"/>
                <a:gd name="T75" fmla="*/ 385 h 386"/>
                <a:gd name="T76" fmla="*/ 0 w 555"/>
                <a:gd name="T77" fmla="*/ 385 h 386"/>
                <a:gd name="T78" fmla="*/ 87 w 555"/>
                <a:gd name="T79" fmla="*/ 386 h 386"/>
                <a:gd name="T80" fmla="*/ 278 w 555"/>
                <a:gd name="T81" fmla="*/ 386 h 386"/>
                <a:gd name="T82" fmla="*/ 468 w 555"/>
                <a:gd name="T83" fmla="*/ 386 h 386"/>
                <a:gd name="T84" fmla="*/ 532 w 555"/>
                <a:gd name="T85" fmla="*/ 385 h 386"/>
                <a:gd name="T86" fmla="*/ 555 w 555"/>
                <a:gd name="T87" fmla="*/ 383 h 386"/>
                <a:gd name="T88" fmla="*/ 555 w 555"/>
                <a:gd name="T89" fmla="*/ 137 h 386"/>
                <a:gd name="T90" fmla="*/ 555 w 555"/>
                <a:gd name="T91" fmla="*/ 137 h 386"/>
                <a:gd name="T92" fmla="*/ 554 w 555"/>
                <a:gd name="T93" fmla="*/ 123 h 386"/>
                <a:gd name="T94" fmla="*/ 552 w 555"/>
                <a:gd name="T95" fmla="*/ 109 h 386"/>
                <a:gd name="T96" fmla="*/ 549 w 555"/>
                <a:gd name="T97" fmla="*/ 96 h 386"/>
                <a:gd name="T98" fmla="*/ 544 w 555"/>
                <a:gd name="T99" fmla="*/ 84 h 386"/>
                <a:gd name="T100" fmla="*/ 538 w 555"/>
                <a:gd name="T101" fmla="*/ 72 h 386"/>
                <a:gd name="T102" fmla="*/ 532 w 555"/>
                <a:gd name="T103" fmla="*/ 61 h 386"/>
                <a:gd name="T104" fmla="*/ 523 w 555"/>
                <a:gd name="T105" fmla="*/ 50 h 386"/>
                <a:gd name="T106" fmla="*/ 515 w 555"/>
                <a:gd name="T107" fmla="*/ 41 h 386"/>
                <a:gd name="T108" fmla="*/ 504 w 555"/>
                <a:gd name="T109" fmla="*/ 31 h 386"/>
                <a:gd name="T110" fmla="*/ 493 w 555"/>
                <a:gd name="T111" fmla="*/ 24 h 386"/>
                <a:gd name="T112" fmla="*/ 482 w 555"/>
                <a:gd name="T113" fmla="*/ 17 h 386"/>
                <a:gd name="T114" fmla="*/ 470 w 555"/>
                <a:gd name="T115" fmla="*/ 11 h 386"/>
                <a:gd name="T116" fmla="*/ 458 w 555"/>
                <a:gd name="T117" fmla="*/ 6 h 386"/>
                <a:gd name="T118" fmla="*/ 445 w 555"/>
                <a:gd name="T119" fmla="*/ 3 h 386"/>
                <a:gd name="T120" fmla="*/ 431 w 555"/>
                <a:gd name="T121" fmla="*/ 2 h 386"/>
                <a:gd name="T122" fmla="*/ 417 w 555"/>
                <a:gd name="T12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5" h="386">
                  <a:moveTo>
                    <a:pt x="417" y="0"/>
                  </a:moveTo>
                  <a:lnTo>
                    <a:pt x="361" y="0"/>
                  </a:lnTo>
                  <a:lnTo>
                    <a:pt x="361" y="0"/>
                  </a:lnTo>
                  <a:lnTo>
                    <a:pt x="358" y="8"/>
                  </a:lnTo>
                  <a:lnTo>
                    <a:pt x="352" y="14"/>
                  </a:lnTo>
                  <a:lnTo>
                    <a:pt x="344" y="19"/>
                  </a:lnTo>
                  <a:lnTo>
                    <a:pt x="334" y="24"/>
                  </a:lnTo>
                  <a:lnTo>
                    <a:pt x="321" y="27"/>
                  </a:lnTo>
                  <a:lnTo>
                    <a:pt x="307" y="28"/>
                  </a:lnTo>
                  <a:lnTo>
                    <a:pt x="292" y="30"/>
                  </a:lnTo>
                  <a:lnTo>
                    <a:pt x="278" y="31"/>
                  </a:lnTo>
                  <a:lnTo>
                    <a:pt x="262" y="30"/>
                  </a:lnTo>
                  <a:lnTo>
                    <a:pt x="247" y="28"/>
                  </a:lnTo>
                  <a:lnTo>
                    <a:pt x="233" y="27"/>
                  </a:lnTo>
                  <a:lnTo>
                    <a:pt x="220" y="24"/>
                  </a:lnTo>
                  <a:lnTo>
                    <a:pt x="210" y="19"/>
                  </a:lnTo>
                  <a:lnTo>
                    <a:pt x="202" y="14"/>
                  </a:lnTo>
                  <a:lnTo>
                    <a:pt x="196" y="8"/>
                  </a:lnTo>
                  <a:lnTo>
                    <a:pt x="192" y="0"/>
                  </a:lnTo>
                  <a:lnTo>
                    <a:pt x="140" y="0"/>
                  </a:lnTo>
                  <a:lnTo>
                    <a:pt x="140" y="0"/>
                  </a:lnTo>
                  <a:lnTo>
                    <a:pt x="126" y="2"/>
                  </a:lnTo>
                  <a:lnTo>
                    <a:pt x="112" y="3"/>
                  </a:lnTo>
                  <a:lnTo>
                    <a:pt x="98" y="6"/>
                  </a:lnTo>
                  <a:lnTo>
                    <a:pt x="86" y="11"/>
                  </a:lnTo>
                  <a:lnTo>
                    <a:pt x="73" y="17"/>
                  </a:lnTo>
                  <a:lnTo>
                    <a:pt x="62" y="24"/>
                  </a:lnTo>
                  <a:lnTo>
                    <a:pt x="51" y="31"/>
                  </a:lnTo>
                  <a:lnTo>
                    <a:pt x="42" y="41"/>
                  </a:lnTo>
                  <a:lnTo>
                    <a:pt x="33" y="50"/>
                  </a:lnTo>
                  <a:lnTo>
                    <a:pt x="25" y="61"/>
                  </a:lnTo>
                  <a:lnTo>
                    <a:pt x="17" y="72"/>
                  </a:lnTo>
                  <a:lnTo>
                    <a:pt x="11" y="84"/>
                  </a:lnTo>
                  <a:lnTo>
                    <a:pt x="6" y="96"/>
                  </a:lnTo>
                  <a:lnTo>
                    <a:pt x="3" y="110"/>
                  </a:lnTo>
                  <a:lnTo>
                    <a:pt x="2" y="123"/>
                  </a:lnTo>
                  <a:lnTo>
                    <a:pt x="0" y="137"/>
                  </a:lnTo>
                  <a:lnTo>
                    <a:pt x="0" y="385"/>
                  </a:lnTo>
                  <a:lnTo>
                    <a:pt x="0" y="385"/>
                  </a:lnTo>
                  <a:lnTo>
                    <a:pt x="87" y="386"/>
                  </a:lnTo>
                  <a:lnTo>
                    <a:pt x="278" y="386"/>
                  </a:lnTo>
                  <a:lnTo>
                    <a:pt x="468" y="386"/>
                  </a:lnTo>
                  <a:lnTo>
                    <a:pt x="532" y="385"/>
                  </a:lnTo>
                  <a:lnTo>
                    <a:pt x="555" y="383"/>
                  </a:lnTo>
                  <a:lnTo>
                    <a:pt x="555" y="137"/>
                  </a:lnTo>
                  <a:lnTo>
                    <a:pt x="555" y="137"/>
                  </a:lnTo>
                  <a:lnTo>
                    <a:pt x="554" y="123"/>
                  </a:lnTo>
                  <a:lnTo>
                    <a:pt x="552" y="109"/>
                  </a:lnTo>
                  <a:lnTo>
                    <a:pt x="549" y="96"/>
                  </a:lnTo>
                  <a:lnTo>
                    <a:pt x="544" y="84"/>
                  </a:lnTo>
                  <a:lnTo>
                    <a:pt x="538" y="72"/>
                  </a:lnTo>
                  <a:lnTo>
                    <a:pt x="532" y="61"/>
                  </a:lnTo>
                  <a:lnTo>
                    <a:pt x="523" y="50"/>
                  </a:lnTo>
                  <a:lnTo>
                    <a:pt x="515" y="41"/>
                  </a:lnTo>
                  <a:lnTo>
                    <a:pt x="504" y="31"/>
                  </a:lnTo>
                  <a:lnTo>
                    <a:pt x="493" y="24"/>
                  </a:lnTo>
                  <a:lnTo>
                    <a:pt x="482" y="17"/>
                  </a:lnTo>
                  <a:lnTo>
                    <a:pt x="470" y="11"/>
                  </a:lnTo>
                  <a:lnTo>
                    <a:pt x="458" y="6"/>
                  </a:lnTo>
                  <a:lnTo>
                    <a:pt x="445" y="3"/>
                  </a:lnTo>
                  <a:lnTo>
                    <a:pt x="431" y="2"/>
                  </a:lnTo>
                  <a:lnTo>
                    <a:pt x="4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28" name="Freeform 58">
              <a:extLst>
                <a:ext uri="{FF2B5EF4-FFF2-40B4-BE49-F238E27FC236}">
                  <a16:creationId xmlns:a16="http://schemas.microsoft.com/office/drawing/2014/main" id="{FE2F83E8-5BAF-435B-BC85-4998266637DD}"/>
                </a:ext>
              </a:extLst>
            </p:cNvPr>
            <p:cNvSpPr>
              <a:spLocks/>
            </p:cNvSpPr>
            <p:nvPr/>
          </p:nvSpPr>
          <p:spPr bwMode="auto">
            <a:xfrm>
              <a:off x="8612633" y="2836112"/>
              <a:ext cx="38760" cy="2153"/>
            </a:xfrm>
            <a:custGeom>
              <a:avLst/>
              <a:gdLst>
                <a:gd name="T0" fmla="*/ 36 w 36"/>
                <a:gd name="T1" fmla="*/ 0 h 2"/>
                <a:gd name="T2" fmla="*/ 36 w 36"/>
                <a:gd name="T3" fmla="*/ 0 h 2"/>
                <a:gd name="T4" fmla="*/ 0 w 36"/>
                <a:gd name="T5" fmla="*/ 0 h 2"/>
                <a:gd name="T6" fmla="*/ 0 w 36"/>
                <a:gd name="T7" fmla="*/ 2 h 2"/>
                <a:gd name="T8" fmla="*/ 34 w 36"/>
                <a:gd name="T9" fmla="*/ 2 h 2"/>
                <a:gd name="T10" fmla="*/ 34 w 36"/>
                <a:gd name="T11" fmla="*/ 2 h 2"/>
                <a:gd name="T12" fmla="*/ 36 w 3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6" h="2">
                  <a:moveTo>
                    <a:pt x="36" y="0"/>
                  </a:moveTo>
                  <a:lnTo>
                    <a:pt x="36" y="0"/>
                  </a:lnTo>
                  <a:lnTo>
                    <a:pt x="0" y="0"/>
                  </a:lnTo>
                  <a:lnTo>
                    <a:pt x="0" y="2"/>
                  </a:lnTo>
                  <a:lnTo>
                    <a:pt x="34" y="2"/>
                  </a:lnTo>
                  <a:lnTo>
                    <a:pt x="34" y="2"/>
                  </a:lnTo>
                  <a:lnTo>
                    <a:pt x="36" y="0"/>
                  </a:lnTo>
                  <a:close/>
                </a:path>
              </a:pathLst>
            </a:custGeom>
            <a:solidFill>
              <a:srgbClr val="AFAD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29" name="Freeform 59">
              <a:extLst>
                <a:ext uri="{FF2B5EF4-FFF2-40B4-BE49-F238E27FC236}">
                  <a16:creationId xmlns:a16="http://schemas.microsoft.com/office/drawing/2014/main" id="{D6E3D6C8-49AA-487D-B0D2-AF3CA8FF38CD}"/>
                </a:ext>
              </a:extLst>
            </p:cNvPr>
            <p:cNvSpPr>
              <a:spLocks/>
            </p:cNvSpPr>
            <p:nvPr/>
          </p:nvSpPr>
          <p:spPr bwMode="auto">
            <a:xfrm>
              <a:off x="8612633" y="2836112"/>
              <a:ext cx="38760" cy="2153"/>
            </a:xfrm>
            <a:custGeom>
              <a:avLst/>
              <a:gdLst>
                <a:gd name="T0" fmla="*/ 36 w 36"/>
                <a:gd name="T1" fmla="*/ 0 h 2"/>
                <a:gd name="T2" fmla="*/ 36 w 36"/>
                <a:gd name="T3" fmla="*/ 0 h 2"/>
                <a:gd name="T4" fmla="*/ 0 w 36"/>
                <a:gd name="T5" fmla="*/ 0 h 2"/>
                <a:gd name="T6" fmla="*/ 0 w 36"/>
                <a:gd name="T7" fmla="*/ 2 h 2"/>
                <a:gd name="T8" fmla="*/ 34 w 36"/>
                <a:gd name="T9" fmla="*/ 2 h 2"/>
                <a:gd name="T10" fmla="*/ 34 w 36"/>
                <a:gd name="T11" fmla="*/ 2 h 2"/>
                <a:gd name="T12" fmla="*/ 36 w 3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6" h="2">
                  <a:moveTo>
                    <a:pt x="36" y="0"/>
                  </a:moveTo>
                  <a:lnTo>
                    <a:pt x="36" y="0"/>
                  </a:lnTo>
                  <a:lnTo>
                    <a:pt x="0" y="0"/>
                  </a:lnTo>
                  <a:lnTo>
                    <a:pt x="0" y="2"/>
                  </a:lnTo>
                  <a:lnTo>
                    <a:pt x="34" y="2"/>
                  </a:lnTo>
                  <a:lnTo>
                    <a:pt x="34" y="2"/>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30" name="Freeform 60">
              <a:extLst>
                <a:ext uri="{FF2B5EF4-FFF2-40B4-BE49-F238E27FC236}">
                  <a16:creationId xmlns:a16="http://schemas.microsoft.com/office/drawing/2014/main" id="{8154C8C6-6CFA-4CBA-974C-AEE014755DE7}"/>
                </a:ext>
              </a:extLst>
            </p:cNvPr>
            <p:cNvSpPr>
              <a:spLocks/>
            </p:cNvSpPr>
            <p:nvPr/>
          </p:nvSpPr>
          <p:spPr bwMode="auto">
            <a:xfrm>
              <a:off x="8612633" y="2807042"/>
              <a:ext cx="38760" cy="29070"/>
            </a:xfrm>
            <a:custGeom>
              <a:avLst/>
              <a:gdLst>
                <a:gd name="T0" fmla="*/ 0 w 36"/>
                <a:gd name="T1" fmla="*/ 0 h 27"/>
                <a:gd name="T2" fmla="*/ 0 w 36"/>
                <a:gd name="T3" fmla="*/ 27 h 27"/>
                <a:gd name="T4" fmla="*/ 0 w 36"/>
                <a:gd name="T5" fmla="*/ 27 h 27"/>
                <a:gd name="T6" fmla="*/ 36 w 36"/>
                <a:gd name="T7" fmla="*/ 27 h 27"/>
                <a:gd name="T8" fmla="*/ 36 w 36"/>
                <a:gd name="T9" fmla="*/ 27 h 27"/>
                <a:gd name="T10" fmla="*/ 36 w 36"/>
                <a:gd name="T11" fmla="*/ 24 h 27"/>
                <a:gd name="T12" fmla="*/ 36 w 36"/>
                <a:gd name="T13" fmla="*/ 24 h 27"/>
                <a:gd name="T14" fmla="*/ 25 w 36"/>
                <a:gd name="T15" fmla="*/ 26 h 27"/>
                <a:gd name="T16" fmla="*/ 25 w 36"/>
                <a:gd name="T17" fmla="*/ 26 h 27"/>
                <a:gd name="T18" fmla="*/ 17 w 36"/>
                <a:gd name="T19" fmla="*/ 24 h 27"/>
                <a:gd name="T20" fmla="*/ 12 w 36"/>
                <a:gd name="T21" fmla="*/ 21 h 27"/>
                <a:gd name="T22" fmla="*/ 12 w 36"/>
                <a:gd name="T23" fmla="*/ 21 h 27"/>
                <a:gd name="T24" fmla="*/ 9 w 36"/>
                <a:gd name="T25" fmla="*/ 17 h 27"/>
                <a:gd name="T26" fmla="*/ 9 w 36"/>
                <a:gd name="T27" fmla="*/ 14 h 27"/>
                <a:gd name="T28" fmla="*/ 9 w 36"/>
                <a:gd name="T29" fmla="*/ 7 h 27"/>
                <a:gd name="T30" fmla="*/ 11 w 36"/>
                <a:gd name="T31" fmla="*/ 1 h 27"/>
                <a:gd name="T32" fmla="*/ 11 w 36"/>
                <a:gd name="T33" fmla="*/ 1 h 27"/>
                <a:gd name="T34" fmla="*/ 5 w 36"/>
                <a:gd name="T35" fmla="*/ 1 h 27"/>
                <a:gd name="T36" fmla="*/ 0 w 36"/>
                <a:gd name="T3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27">
                  <a:moveTo>
                    <a:pt x="0" y="0"/>
                  </a:moveTo>
                  <a:lnTo>
                    <a:pt x="0" y="27"/>
                  </a:lnTo>
                  <a:lnTo>
                    <a:pt x="0" y="27"/>
                  </a:lnTo>
                  <a:lnTo>
                    <a:pt x="36" y="27"/>
                  </a:lnTo>
                  <a:lnTo>
                    <a:pt x="36" y="27"/>
                  </a:lnTo>
                  <a:lnTo>
                    <a:pt x="36" y="24"/>
                  </a:lnTo>
                  <a:lnTo>
                    <a:pt x="36" y="24"/>
                  </a:lnTo>
                  <a:lnTo>
                    <a:pt x="25" y="26"/>
                  </a:lnTo>
                  <a:lnTo>
                    <a:pt x="25" y="26"/>
                  </a:lnTo>
                  <a:lnTo>
                    <a:pt x="17" y="24"/>
                  </a:lnTo>
                  <a:lnTo>
                    <a:pt x="12" y="21"/>
                  </a:lnTo>
                  <a:lnTo>
                    <a:pt x="12" y="21"/>
                  </a:lnTo>
                  <a:lnTo>
                    <a:pt x="9" y="17"/>
                  </a:lnTo>
                  <a:lnTo>
                    <a:pt x="9" y="14"/>
                  </a:lnTo>
                  <a:lnTo>
                    <a:pt x="9" y="7"/>
                  </a:lnTo>
                  <a:lnTo>
                    <a:pt x="11" y="1"/>
                  </a:lnTo>
                  <a:lnTo>
                    <a:pt x="11" y="1"/>
                  </a:lnTo>
                  <a:lnTo>
                    <a:pt x="5" y="1"/>
                  </a:lnTo>
                  <a:lnTo>
                    <a:pt x="0" y="0"/>
                  </a:lnTo>
                  <a:close/>
                </a:path>
              </a:pathLst>
            </a:custGeom>
            <a:solidFill>
              <a:srgbClr val="C9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31" name="Freeform 61">
              <a:extLst>
                <a:ext uri="{FF2B5EF4-FFF2-40B4-BE49-F238E27FC236}">
                  <a16:creationId xmlns:a16="http://schemas.microsoft.com/office/drawing/2014/main" id="{13D0A662-EFC6-4753-8091-A6C41B963AEF}"/>
                </a:ext>
              </a:extLst>
            </p:cNvPr>
            <p:cNvSpPr>
              <a:spLocks/>
            </p:cNvSpPr>
            <p:nvPr/>
          </p:nvSpPr>
          <p:spPr bwMode="auto">
            <a:xfrm>
              <a:off x="8612633" y="2807042"/>
              <a:ext cx="38760" cy="29070"/>
            </a:xfrm>
            <a:custGeom>
              <a:avLst/>
              <a:gdLst>
                <a:gd name="T0" fmla="*/ 0 w 36"/>
                <a:gd name="T1" fmla="*/ 0 h 27"/>
                <a:gd name="T2" fmla="*/ 0 w 36"/>
                <a:gd name="T3" fmla="*/ 27 h 27"/>
                <a:gd name="T4" fmla="*/ 0 w 36"/>
                <a:gd name="T5" fmla="*/ 27 h 27"/>
                <a:gd name="T6" fmla="*/ 36 w 36"/>
                <a:gd name="T7" fmla="*/ 27 h 27"/>
                <a:gd name="T8" fmla="*/ 36 w 36"/>
                <a:gd name="T9" fmla="*/ 27 h 27"/>
                <a:gd name="T10" fmla="*/ 36 w 36"/>
                <a:gd name="T11" fmla="*/ 24 h 27"/>
                <a:gd name="T12" fmla="*/ 36 w 36"/>
                <a:gd name="T13" fmla="*/ 24 h 27"/>
                <a:gd name="T14" fmla="*/ 25 w 36"/>
                <a:gd name="T15" fmla="*/ 26 h 27"/>
                <a:gd name="T16" fmla="*/ 25 w 36"/>
                <a:gd name="T17" fmla="*/ 26 h 27"/>
                <a:gd name="T18" fmla="*/ 17 w 36"/>
                <a:gd name="T19" fmla="*/ 24 h 27"/>
                <a:gd name="T20" fmla="*/ 12 w 36"/>
                <a:gd name="T21" fmla="*/ 21 h 27"/>
                <a:gd name="T22" fmla="*/ 12 w 36"/>
                <a:gd name="T23" fmla="*/ 21 h 27"/>
                <a:gd name="T24" fmla="*/ 9 w 36"/>
                <a:gd name="T25" fmla="*/ 17 h 27"/>
                <a:gd name="T26" fmla="*/ 9 w 36"/>
                <a:gd name="T27" fmla="*/ 14 h 27"/>
                <a:gd name="T28" fmla="*/ 9 w 36"/>
                <a:gd name="T29" fmla="*/ 7 h 27"/>
                <a:gd name="T30" fmla="*/ 11 w 36"/>
                <a:gd name="T31" fmla="*/ 1 h 27"/>
                <a:gd name="T32" fmla="*/ 11 w 36"/>
                <a:gd name="T33" fmla="*/ 1 h 27"/>
                <a:gd name="T34" fmla="*/ 5 w 36"/>
                <a:gd name="T35" fmla="*/ 1 h 27"/>
                <a:gd name="T36" fmla="*/ 0 w 36"/>
                <a:gd name="T3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27">
                  <a:moveTo>
                    <a:pt x="0" y="0"/>
                  </a:moveTo>
                  <a:lnTo>
                    <a:pt x="0" y="27"/>
                  </a:lnTo>
                  <a:lnTo>
                    <a:pt x="0" y="27"/>
                  </a:lnTo>
                  <a:lnTo>
                    <a:pt x="36" y="27"/>
                  </a:lnTo>
                  <a:lnTo>
                    <a:pt x="36" y="27"/>
                  </a:lnTo>
                  <a:lnTo>
                    <a:pt x="36" y="24"/>
                  </a:lnTo>
                  <a:lnTo>
                    <a:pt x="36" y="24"/>
                  </a:lnTo>
                  <a:lnTo>
                    <a:pt x="25" y="26"/>
                  </a:lnTo>
                  <a:lnTo>
                    <a:pt x="25" y="26"/>
                  </a:lnTo>
                  <a:lnTo>
                    <a:pt x="17" y="24"/>
                  </a:lnTo>
                  <a:lnTo>
                    <a:pt x="12" y="21"/>
                  </a:lnTo>
                  <a:lnTo>
                    <a:pt x="12" y="21"/>
                  </a:lnTo>
                  <a:lnTo>
                    <a:pt x="9" y="17"/>
                  </a:lnTo>
                  <a:lnTo>
                    <a:pt x="9" y="14"/>
                  </a:lnTo>
                  <a:lnTo>
                    <a:pt x="9" y="7"/>
                  </a:lnTo>
                  <a:lnTo>
                    <a:pt x="11" y="1"/>
                  </a:lnTo>
                  <a:lnTo>
                    <a:pt x="11" y="1"/>
                  </a:lnTo>
                  <a:lnTo>
                    <a:pt x="5"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32" name="Freeform 62">
              <a:extLst>
                <a:ext uri="{FF2B5EF4-FFF2-40B4-BE49-F238E27FC236}">
                  <a16:creationId xmlns:a16="http://schemas.microsoft.com/office/drawing/2014/main" id="{D1029233-AD99-49D7-BD0E-C3D88E7A4F35}"/>
                </a:ext>
              </a:extLst>
            </p:cNvPr>
            <p:cNvSpPr>
              <a:spLocks/>
            </p:cNvSpPr>
            <p:nvPr/>
          </p:nvSpPr>
          <p:spPr bwMode="auto">
            <a:xfrm>
              <a:off x="8284246" y="2520645"/>
              <a:ext cx="9690" cy="21534"/>
            </a:xfrm>
            <a:custGeom>
              <a:avLst/>
              <a:gdLst>
                <a:gd name="T0" fmla="*/ 9 w 9"/>
                <a:gd name="T1" fmla="*/ 0 h 20"/>
                <a:gd name="T2" fmla="*/ 9 w 9"/>
                <a:gd name="T3" fmla="*/ 0 h 20"/>
                <a:gd name="T4" fmla="*/ 0 w 9"/>
                <a:gd name="T5" fmla="*/ 11 h 20"/>
                <a:gd name="T6" fmla="*/ 0 w 9"/>
                <a:gd name="T7" fmla="*/ 11 h 20"/>
                <a:gd name="T8" fmla="*/ 6 w 9"/>
                <a:gd name="T9" fmla="*/ 20 h 20"/>
                <a:gd name="T10" fmla="*/ 9 w 9"/>
                <a:gd name="T11" fmla="*/ 0 h 20"/>
              </a:gdLst>
              <a:ahLst/>
              <a:cxnLst>
                <a:cxn ang="0">
                  <a:pos x="T0" y="T1"/>
                </a:cxn>
                <a:cxn ang="0">
                  <a:pos x="T2" y="T3"/>
                </a:cxn>
                <a:cxn ang="0">
                  <a:pos x="T4" y="T5"/>
                </a:cxn>
                <a:cxn ang="0">
                  <a:pos x="T6" y="T7"/>
                </a:cxn>
                <a:cxn ang="0">
                  <a:pos x="T8" y="T9"/>
                </a:cxn>
                <a:cxn ang="0">
                  <a:pos x="T10" y="T11"/>
                </a:cxn>
              </a:cxnLst>
              <a:rect l="0" t="0" r="r" b="b"/>
              <a:pathLst>
                <a:path w="9" h="20">
                  <a:moveTo>
                    <a:pt x="9" y="0"/>
                  </a:moveTo>
                  <a:lnTo>
                    <a:pt x="9" y="0"/>
                  </a:lnTo>
                  <a:lnTo>
                    <a:pt x="0" y="11"/>
                  </a:lnTo>
                  <a:lnTo>
                    <a:pt x="0" y="11"/>
                  </a:lnTo>
                  <a:lnTo>
                    <a:pt x="6" y="20"/>
                  </a:lnTo>
                  <a:lnTo>
                    <a:pt x="9" y="0"/>
                  </a:lnTo>
                  <a:close/>
                </a:path>
              </a:pathLst>
            </a:custGeom>
            <a:solidFill>
              <a:srgbClr val="C9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33" name="Freeform 63">
              <a:extLst>
                <a:ext uri="{FF2B5EF4-FFF2-40B4-BE49-F238E27FC236}">
                  <a16:creationId xmlns:a16="http://schemas.microsoft.com/office/drawing/2014/main" id="{3453A95F-DE21-4F08-A36B-F660A2F671B7}"/>
                </a:ext>
              </a:extLst>
            </p:cNvPr>
            <p:cNvSpPr>
              <a:spLocks/>
            </p:cNvSpPr>
            <p:nvPr/>
          </p:nvSpPr>
          <p:spPr bwMode="auto">
            <a:xfrm>
              <a:off x="8284246" y="2520645"/>
              <a:ext cx="9690" cy="21534"/>
            </a:xfrm>
            <a:custGeom>
              <a:avLst/>
              <a:gdLst>
                <a:gd name="T0" fmla="*/ 9 w 9"/>
                <a:gd name="T1" fmla="*/ 0 h 20"/>
                <a:gd name="T2" fmla="*/ 9 w 9"/>
                <a:gd name="T3" fmla="*/ 0 h 20"/>
                <a:gd name="T4" fmla="*/ 0 w 9"/>
                <a:gd name="T5" fmla="*/ 11 h 20"/>
                <a:gd name="T6" fmla="*/ 0 w 9"/>
                <a:gd name="T7" fmla="*/ 11 h 20"/>
                <a:gd name="T8" fmla="*/ 6 w 9"/>
                <a:gd name="T9" fmla="*/ 20 h 20"/>
                <a:gd name="T10" fmla="*/ 9 w 9"/>
                <a:gd name="T11" fmla="*/ 0 h 20"/>
              </a:gdLst>
              <a:ahLst/>
              <a:cxnLst>
                <a:cxn ang="0">
                  <a:pos x="T0" y="T1"/>
                </a:cxn>
                <a:cxn ang="0">
                  <a:pos x="T2" y="T3"/>
                </a:cxn>
                <a:cxn ang="0">
                  <a:pos x="T4" y="T5"/>
                </a:cxn>
                <a:cxn ang="0">
                  <a:pos x="T6" y="T7"/>
                </a:cxn>
                <a:cxn ang="0">
                  <a:pos x="T8" y="T9"/>
                </a:cxn>
                <a:cxn ang="0">
                  <a:pos x="T10" y="T11"/>
                </a:cxn>
              </a:cxnLst>
              <a:rect l="0" t="0" r="r" b="b"/>
              <a:pathLst>
                <a:path w="9" h="20">
                  <a:moveTo>
                    <a:pt x="9" y="0"/>
                  </a:moveTo>
                  <a:lnTo>
                    <a:pt x="9" y="0"/>
                  </a:lnTo>
                  <a:lnTo>
                    <a:pt x="0" y="11"/>
                  </a:lnTo>
                  <a:lnTo>
                    <a:pt x="0" y="11"/>
                  </a:lnTo>
                  <a:lnTo>
                    <a:pt x="6" y="20"/>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34" name="Freeform 64">
              <a:extLst>
                <a:ext uri="{FF2B5EF4-FFF2-40B4-BE49-F238E27FC236}">
                  <a16:creationId xmlns:a16="http://schemas.microsoft.com/office/drawing/2014/main" id="{006733B7-CCAC-4F90-B503-8B702C1BDAA8}"/>
                </a:ext>
              </a:extLst>
            </p:cNvPr>
            <p:cNvSpPr>
              <a:spLocks/>
            </p:cNvSpPr>
            <p:nvPr/>
          </p:nvSpPr>
          <p:spPr bwMode="auto">
            <a:xfrm>
              <a:off x="8276710" y="1971540"/>
              <a:ext cx="350997" cy="551259"/>
            </a:xfrm>
            <a:custGeom>
              <a:avLst/>
              <a:gdLst>
                <a:gd name="T0" fmla="*/ 326 w 326"/>
                <a:gd name="T1" fmla="*/ 206 h 512"/>
                <a:gd name="T2" fmla="*/ 321 w 326"/>
                <a:gd name="T3" fmla="*/ 164 h 512"/>
                <a:gd name="T4" fmla="*/ 312 w 326"/>
                <a:gd name="T5" fmla="*/ 126 h 512"/>
                <a:gd name="T6" fmla="*/ 298 w 326"/>
                <a:gd name="T7" fmla="*/ 92 h 512"/>
                <a:gd name="T8" fmla="*/ 278 w 326"/>
                <a:gd name="T9" fmla="*/ 61 h 512"/>
                <a:gd name="T10" fmla="*/ 253 w 326"/>
                <a:gd name="T11" fmla="*/ 36 h 512"/>
                <a:gd name="T12" fmla="*/ 227 w 326"/>
                <a:gd name="T13" fmla="*/ 17 h 512"/>
                <a:gd name="T14" fmla="*/ 196 w 326"/>
                <a:gd name="T15" fmla="*/ 5 h 512"/>
                <a:gd name="T16" fmla="*/ 163 w 326"/>
                <a:gd name="T17" fmla="*/ 0 h 512"/>
                <a:gd name="T18" fmla="*/ 146 w 326"/>
                <a:gd name="T19" fmla="*/ 2 h 512"/>
                <a:gd name="T20" fmla="*/ 115 w 326"/>
                <a:gd name="T21" fmla="*/ 9 h 512"/>
                <a:gd name="T22" fmla="*/ 86 w 326"/>
                <a:gd name="T23" fmla="*/ 25 h 512"/>
                <a:gd name="T24" fmla="*/ 59 w 326"/>
                <a:gd name="T25" fmla="*/ 48 h 512"/>
                <a:gd name="T26" fmla="*/ 38 w 326"/>
                <a:gd name="T27" fmla="*/ 76 h 512"/>
                <a:gd name="T28" fmla="*/ 20 w 326"/>
                <a:gd name="T29" fmla="*/ 109 h 512"/>
                <a:gd name="T30" fmla="*/ 8 w 326"/>
                <a:gd name="T31" fmla="*/ 146 h 512"/>
                <a:gd name="T32" fmla="*/ 2 w 326"/>
                <a:gd name="T33" fmla="*/ 186 h 512"/>
                <a:gd name="T34" fmla="*/ 0 w 326"/>
                <a:gd name="T35" fmla="*/ 206 h 512"/>
                <a:gd name="T36" fmla="*/ 7 w 326"/>
                <a:gd name="T37" fmla="*/ 261 h 512"/>
                <a:gd name="T38" fmla="*/ 22 w 326"/>
                <a:gd name="T39" fmla="*/ 310 h 512"/>
                <a:gd name="T40" fmla="*/ 47 w 326"/>
                <a:gd name="T41" fmla="*/ 351 h 512"/>
                <a:gd name="T42" fmla="*/ 79 w 326"/>
                <a:gd name="T43" fmla="*/ 383 h 512"/>
                <a:gd name="T44" fmla="*/ 79 w 326"/>
                <a:gd name="T45" fmla="*/ 423 h 512"/>
                <a:gd name="T46" fmla="*/ 86 w 326"/>
                <a:gd name="T47" fmla="*/ 454 h 512"/>
                <a:gd name="T48" fmla="*/ 103 w 326"/>
                <a:gd name="T49" fmla="*/ 482 h 512"/>
                <a:gd name="T50" fmla="*/ 127 w 326"/>
                <a:gd name="T51" fmla="*/ 503 h 512"/>
                <a:gd name="T52" fmla="*/ 158 w 326"/>
                <a:gd name="T53" fmla="*/ 512 h 512"/>
                <a:gd name="T54" fmla="*/ 168 w 326"/>
                <a:gd name="T55" fmla="*/ 512 h 512"/>
                <a:gd name="T56" fmla="*/ 186 w 326"/>
                <a:gd name="T57" fmla="*/ 510 h 512"/>
                <a:gd name="T58" fmla="*/ 211 w 326"/>
                <a:gd name="T59" fmla="*/ 499 h 512"/>
                <a:gd name="T60" fmla="*/ 237 w 326"/>
                <a:gd name="T61" fmla="*/ 476 h 512"/>
                <a:gd name="T62" fmla="*/ 250 w 326"/>
                <a:gd name="T63" fmla="*/ 453 h 512"/>
                <a:gd name="T64" fmla="*/ 253 w 326"/>
                <a:gd name="T65" fmla="*/ 434 h 512"/>
                <a:gd name="T66" fmla="*/ 255 w 326"/>
                <a:gd name="T67" fmla="*/ 377 h 512"/>
                <a:gd name="T68" fmla="*/ 270 w 326"/>
                <a:gd name="T69" fmla="*/ 363 h 512"/>
                <a:gd name="T70" fmla="*/ 295 w 326"/>
                <a:gd name="T71" fmla="*/ 326 h 512"/>
                <a:gd name="T72" fmla="*/ 313 w 326"/>
                <a:gd name="T73" fmla="*/ 282 h 512"/>
                <a:gd name="T74" fmla="*/ 324 w 326"/>
                <a:gd name="T75" fmla="*/ 23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6" h="512">
                  <a:moveTo>
                    <a:pt x="326" y="206"/>
                  </a:moveTo>
                  <a:lnTo>
                    <a:pt x="326" y="206"/>
                  </a:lnTo>
                  <a:lnTo>
                    <a:pt x="324" y="186"/>
                  </a:lnTo>
                  <a:lnTo>
                    <a:pt x="321" y="164"/>
                  </a:lnTo>
                  <a:lnTo>
                    <a:pt x="318" y="146"/>
                  </a:lnTo>
                  <a:lnTo>
                    <a:pt x="312" y="126"/>
                  </a:lnTo>
                  <a:lnTo>
                    <a:pt x="306" y="109"/>
                  </a:lnTo>
                  <a:lnTo>
                    <a:pt x="298" y="92"/>
                  </a:lnTo>
                  <a:lnTo>
                    <a:pt x="289" y="76"/>
                  </a:lnTo>
                  <a:lnTo>
                    <a:pt x="278" y="61"/>
                  </a:lnTo>
                  <a:lnTo>
                    <a:pt x="265" y="48"/>
                  </a:lnTo>
                  <a:lnTo>
                    <a:pt x="253" y="36"/>
                  </a:lnTo>
                  <a:lnTo>
                    <a:pt x="241" y="25"/>
                  </a:lnTo>
                  <a:lnTo>
                    <a:pt x="227" y="17"/>
                  </a:lnTo>
                  <a:lnTo>
                    <a:pt x="211" y="9"/>
                  </a:lnTo>
                  <a:lnTo>
                    <a:pt x="196" y="5"/>
                  </a:lnTo>
                  <a:lnTo>
                    <a:pt x="180" y="2"/>
                  </a:lnTo>
                  <a:lnTo>
                    <a:pt x="163" y="0"/>
                  </a:lnTo>
                  <a:lnTo>
                    <a:pt x="163" y="0"/>
                  </a:lnTo>
                  <a:lnTo>
                    <a:pt x="146" y="2"/>
                  </a:lnTo>
                  <a:lnTo>
                    <a:pt x="131" y="5"/>
                  </a:lnTo>
                  <a:lnTo>
                    <a:pt x="115" y="9"/>
                  </a:lnTo>
                  <a:lnTo>
                    <a:pt x="100" y="17"/>
                  </a:lnTo>
                  <a:lnTo>
                    <a:pt x="86" y="25"/>
                  </a:lnTo>
                  <a:lnTo>
                    <a:pt x="72" y="36"/>
                  </a:lnTo>
                  <a:lnTo>
                    <a:pt x="59" y="48"/>
                  </a:lnTo>
                  <a:lnTo>
                    <a:pt x="48" y="61"/>
                  </a:lnTo>
                  <a:lnTo>
                    <a:pt x="38" y="76"/>
                  </a:lnTo>
                  <a:lnTo>
                    <a:pt x="28" y="92"/>
                  </a:lnTo>
                  <a:lnTo>
                    <a:pt x="20" y="109"/>
                  </a:lnTo>
                  <a:lnTo>
                    <a:pt x="13" y="126"/>
                  </a:lnTo>
                  <a:lnTo>
                    <a:pt x="8" y="146"/>
                  </a:lnTo>
                  <a:lnTo>
                    <a:pt x="3" y="164"/>
                  </a:lnTo>
                  <a:lnTo>
                    <a:pt x="2" y="186"/>
                  </a:lnTo>
                  <a:lnTo>
                    <a:pt x="0" y="206"/>
                  </a:lnTo>
                  <a:lnTo>
                    <a:pt x="0" y="206"/>
                  </a:lnTo>
                  <a:lnTo>
                    <a:pt x="2" y="234"/>
                  </a:lnTo>
                  <a:lnTo>
                    <a:pt x="7" y="261"/>
                  </a:lnTo>
                  <a:lnTo>
                    <a:pt x="13" y="285"/>
                  </a:lnTo>
                  <a:lnTo>
                    <a:pt x="22" y="310"/>
                  </a:lnTo>
                  <a:lnTo>
                    <a:pt x="34" y="332"/>
                  </a:lnTo>
                  <a:lnTo>
                    <a:pt x="47" y="351"/>
                  </a:lnTo>
                  <a:lnTo>
                    <a:pt x="62" y="369"/>
                  </a:lnTo>
                  <a:lnTo>
                    <a:pt x="79" y="383"/>
                  </a:lnTo>
                  <a:lnTo>
                    <a:pt x="79" y="423"/>
                  </a:lnTo>
                  <a:lnTo>
                    <a:pt x="79" y="423"/>
                  </a:lnTo>
                  <a:lnTo>
                    <a:pt x="81" y="439"/>
                  </a:lnTo>
                  <a:lnTo>
                    <a:pt x="86" y="454"/>
                  </a:lnTo>
                  <a:lnTo>
                    <a:pt x="93" y="470"/>
                  </a:lnTo>
                  <a:lnTo>
                    <a:pt x="103" y="482"/>
                  </a:lnTo>
                  <a:lnTo>
                    <a:pt x="115" y="493"/>
                  </a:lnTo>
                  <a:lnTo>
                    <a:pt x="127" y="503"/>
                  </a:lnTo>
                  <a:lnTo>
                    <a:pt x="143" y="509"/>
                  </a:lnTo>
                  <a:lnTo>
                    <a:pt x="158" y="512"/>
                  </a:lnTo>
                  <a:lnTo>
                    <a:pt x="158" y="512"/>
                  </a:lnTo>
                  <a:lnTo>
                    <a:pt x="168" y="512"/>
                  </a:lnTo>
                  <a:lnTo>
                    <a:pt x="177" y="512"/>
                  </a:lnTo>
                  <a:lnTo>
                    <a:pt x="186" y="510"/>
                  </a:lnTo>
                  <a:lnTo>
                    <a:pt x="196" y="507"/>
                  </a:lnTo>
                  <a:lnTo>
                    <a:pt x="211" y="499"/>
                  </a:lnTo>
                  <a:lnTo>
                    <a:pt x="225" y="490"/>
                  </a:lnTo>
                  <a:lnTo>
                    <a:pt x="237" y="476"/>
                  </a:lnTo>
                  <a:lnTo>
                    <a:pt x="247" y="461"/>
                  </a:lnTo>
                  <a:lnTo>
                    <a:pt x="250" y="453"/>
                  </a:lnTo>
                  <a:lnTo>
                    <a:pt x="251" y="444"/>
                  </a:lnTo>
                  <a:lnTo>
                    <a:pt x="253" y="434"/>
                  </a:lnTo>
                  <a:lnTo>
                    <a:pt x="255" y="425"/>
                  </a:lnTo>
                  <a:lnTo>
                    <a:pt x="255" y="377"/>
                  </a:lnTo>
                  <a:lnTo>
                    <a:pt x="255" y="377"/>
                  </a:lnTo>
                  <a:lnTo>
                    <a:pt x="270" y="363"/>
                  </a:lnTo>
                  <a:lnTo>
                    <a:pt x="284" y="344"/>
                  </a:lnTo>
                  <a:lnTo>
                    <a:pt x="295" y="326"/>
                  </a:lnTo>
                  <a:lnTo>
                    <a:pt x="306" y="304"/>
                  </a:lnTo>
                  <a:lnTo>
                    <a:pt x="313" y="282"/>
                  </a:lnTo>
                  <a:lnTo>
                    <a:pt x="320" y="258"/>
                  </a:lnTo>
                  <a:lnTo>
                    <a:pt x="324" y="233"/>
                  </a:lnTo>
                  <a:lnTo>
                    <a:pt x="326" y="206"/>
                  </a:lnTo>
                  <a:close/>
                </a:path>
              </a:pathLst>
            </a:custGeom>
            <a:solidFill>
              <a:srgbClr val="B191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grpSp>
          <p:nvGrpSpPr>
            <p:cNvPr id="635" name="Group 634">
              <a:extLst>
                <a:ext uri="{FF2B5EF4-FFF2-40B4-BE49-F238E27FC236}">
                  <a16:creationId xmlns:a16="http://schemas.microsoft.com/office/drawing/2014/main" id="{27745D94-DB0D-4F92-8748-BC3EB852C071}"/>
                </a:ext>
              </a:extLst>
            </p:cNvPr>
            <p:cNvGrpSpPr/>
            <p:nvPr/>
          </p:nvGrpSpPr>
          <p:grpSpPr>
            <a:xfrm flipH="1" flipV="1">
              <a:off x="8226285" y="2111570"/>
              <a:ext cx="61414" cy="71061"/>
              <a:chOff x="5372767" y="-1056879"/>
              <a:chExt cx="9950989" cy="11175286"/>
            </a:xfrm>
            <a:solidFill>
              <a:srgbClr val="FFC000"/>
            </a:solidFill>
          </p:grpSpPr>
          <p:sp>
            <p:nvSpPr>
              <p:cNvPr id="746" name="Shape 216">
                <a:extLst>
                  <a:ext uri="{FF2B5EF4-FFF2-40B4-BE49-F238E27FC236}">
                    <a16:creationId xmlns:a16="http://schemas.microsoft.com/office/drawing/2014/main" id="{75D79E49-4C04-4759-B16C-600AB15FCC67}"/>
                  </a:ext>
                </a:extLst>
              </p:cNvPr>
              <p:cNvSpPr/>
              <p:nvPr userDrawn="1"/>
            </p:nvSpPr>
            <p:spPr>
              <a:xfrm>
                <a:off x="9589168" y="-1056879"/>
                <a:ext cx="1526564" cy="3759524"/>
              </a:xfrm>
              <a:custGeom>
                <a:avLst/>
                <a:gdLst/>
                <a:ahLst/>
                <a:cxnLst>
                  <a:cxn ang="0">
                    <a:pos x="wd2" y="hd2"/>
                  </a:cxn>
                  <a:cxn ang="5400000">
                    <a:pos x="wd2" y="hd2"/>
                  </a:cxn>
                  <a:cxn ang="10800000">
                    <a:pos x="wd2" y="hd2"/>
                  </a:cxn>
                  <a:cxn ang="16200000">
                    <a:pos x="wd2" y="hd2"/>
                  </a:cxn>
                </a:cxnLst>
                <a:rect l="0" t="0" r="r" b="b"/>
                <a:pathLst>
                  <a:path w="21600" h="21600" extrusionOk="0">
                    <a:moveTo>
                      <a:pt x="10780" y="21600"/>
                    </a:moveTo>
                    <a:cubicBezTo>
                      <a:pt x="14482" y="21600"/>
                      <a:pt x="17529" y="20820"/>
                      <a:pt x="17941" y="19809"/>
                    </a:cubicBezTo>
                    <a:lnTo>
                      <a:pt x="21600" y="3022"/>
                    </a:lnTo>
                    <a:cubicBezTo>
                      <a:pt x="21600" y="1363"/>
                      <a:pt x="16813" y="0"/>
                      <a:pt x="10791" y="0"/>
                    </a:cubicBezTo>
                    <a:cubicBezTo>
                      <a:pt x="4779" y="0"/>
                      <a:pt x="0" y="1363"/>
                      <a:pt x="0" y="3022"/>
                    </a:cubicBezTo>
                    <a:lnTo>
                      <a:pt x="3651" y="19809"/>
                    </a:lnTo>
                    <a:cubicBezTo>
                      <a:pt x="4054" y="20820"/>
                      <a:pt x="7105" y="21600"/>
                      <a:pt x="10793" y="21600"/>
                    </a:cubicBezTo>
                    <a:cubicBezTo>
                      <a:pt x="10793" y="21600"/>
                      <a:pt x="10780" y="21600"/>
                      <a:pt x="10780" y="21600"/>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solidFill>
                    <a:srgbClr val="FFFFFF"/>
                  </a:solidFill>
                  <a:effectLst>
                    <a:outerShdw blurRad="38100" dist="12700" dir="5400000" rotWithShape="0">
                      <a:srgbClr val="000000">
                        <a:alpha val="50000"/>
                      </a:srgbClr>
                    </a:outerShdw>
                  </a:effectLst>
                  <a:latin typeface="Gill Sans"/>
                  <a:sym typeface="Gill Sans"/>
                </a:endParaRPr>
              </a:p>
            </p:txBody>
          </p:sp>
          <p:sp>
            <p:nvSpPr>
              <p:cNvPr id="747" name="Shape 217">
                <a:extLst>
                  <a:ext uri="{FF2B5EF4-FFF2-40B4-BE49-F238E27FC236}">
                    <a16:creationId xmlns:a16="http://schemas.microsoft.com/office/drawing/2014/main" id="{249FB4B3-BC55-4A42-9702-91BE120EAA60}"/>
                  </a:ext>
                </a:extLst>
              </p:cNvPr>
              <p:cNvSpPr/>
              <p:nvPr userDrawn="1"/>
            </p:nvSpPr>
            <p:spPr>
              <a:xfrm>
                <a:off x="5372768" y="1292622"/>
                <a:ext cx="3486884" cy="2626461"/>
              </a:xfrm>
              <a:custGeom>
                <a:avLst/>
                <a:gdLst/>
                <a:ahLst/>
                <a:cxnLst>
                  <a:cxn ang="0">
                    <a:pos x="wd2" y="hd2"/>
                  </a:cxn>
                  <a:cxn ang="5400000">
                    <a:pos x="wd2" y="hd2"/>
                  </a:cxn>
                  <a:cxn ang="10800000">
                    <a:pos x="wd2" y="hd2"/>
                  </a:cxn>
                  <a:cxn ang="16200000">
                    <a:pos x="wd2" y="hd2"/>
                  </a:cxn>
                </a:cxnLst>
                <a:rect l="0" t="0" r="r" b="b"/>
                <a:pathLst>
                  <a:path w="20924" h="20512" extrusionOk="0">
                    <a:moveTo>
                      <a:pt x="20367" y="18188"/>
                    </a:moveTo>
                    <a:cubicBezTo>
                      <a:pt x="21155" y="16420"/>
                      <a:pt x="21094" y="14432"/>
                      <a:pt x="20265" y="13550"/>
                    </a:cubicBezTo>
                    <a:lnTo>
                      <a:pt x="5854" y="396"/>
                    </a:lnTo>
                    <a:cubicBezTo>
                      <a:pt x="4357" y="-732"/>
                      <a:pt x="2109" y="626"/>
                      <a:pt x="834" y="3503"/>
                    </a:cubicBezTo>
                    <a:cubicBezTo>
                      <a:pt x="-445" y="6377"/>
                      <a:pt x="-218" y="9589"/>
                      <a:pt x="1279" y="10715"/>
                    </a:cubicBezTo>
                    <a:lnTo>
                      <a:pt x="17233" y="20384"/>
                    </a:lnTo>
                    <a:cubicBezTo>
                      <a:pt x="18232" y="20868"/>
                      <a:pt x="19590" y="19942"/>
                      <a:pt x="20373" y="18175"/>
                    </a:cubicBezTo>
                    <a:cubicBezTo>
                      <a:pt x="20373" y="18175"/>
                      <a:pt x="20367" y="18188"/>
                      <a:pt x="20367" y="18188"/>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solidFill>
                    <a:srgbClr val="FFFFFF"/>
                  </a:solidFill>
                  <a:effectLst>
                    <a:outerShdw blurRad="38100" dist="12700" dir="5400000" rotWithShape="0">
                      <a:srgbClr val="000000">
                        <a:alpha val="50000"/>
                      </a:srgbClr>
                    </a:outerShdw>
                  </a:effectLst>
                  <a:latin typeface="Gill Sans"/>
                  <a:sym typeface="Gill Sans"/>
                </a:endParaRPr>
              </a:p>
            </p:txBody>
          </p:sp>
          <p:sp>
            <p:nvSpPr>
              <p:cNvPr id="748" name="Shape 218">
                <a:extLst>
                  <a:ext uri="{FF2B5EF4-FFF2-40B4-BE49-F238E27FC236}">
                    <a16:creationId xmlns:a16="http://schemas.microsoft.com/office/drawing/2014/main" id="{BF7E2BEE-FD0F-4868-B3FE-1FC6818D2B64}"/>
                  </a:ext>
                </a:extLst>
              </p:cNvPr>
              <p:cNvSpPr/>
              <p:nvPr userDrawn="1"/>
            </p:nvSpPr>
            <p:spPr>
              <a:xfrm>
                <a:off x="11837067" y="1292622"/>
                <a:ext cx="3486689" cy="2626461"/>
              </a:xfrm>
              <a:custGeom>
                <a:avLst/>
                <a:gdLst/>
                <a:ahLst/>
                <a:cxnLst>
                  <a:cxn ang="0">
                    <a:pos x="wd2" y="hd2"/>
                  </a:cxn>
                  <a:cxn ang="5400000">
                    <a:pos x="wd2" y="hd2"/>
                  </a:cxn>
                  <a:cxn ang="10800000">
                    <a:pos x="wd2" y="hd2"/>
                  </a:cxn>
                  <a:cxn ang="16200000">
                    <a:pos x="wd2" y="hd2"/>
                  </a:cxn>
                </a:cxnLst>
                <a:rect l="0" t="0" r="r" b="b"/>
                <a:pathLst>
                  <a:path w="20930" h="20512" extrusionOk="0">
                    <a:moveTo>
                      <a:pt x="549" y="18175"/>
                    </a:moveTo>
                    <a:cubicBezTo>
                      <a:pt x="1335" y="19942"/>
                      <a:pt x="2689" y="20868"/>
                      <a:pt x="3688" y="20384"/>
                    </a:cubicBezTo>
                    <a:lnTo>
                      <a:pt x="19651" y="10715"/>
                    </a:lnTo>
                    <a:cubicBezTo>
                      <a:pt x="21154" y="9589"/>
                      <a:pt x="21370" y="6377"/>
                      <a:pt x="20099" y="3503"/>
                    </a:cubicBezTo>
                    <a:cubicBezTo>
                      <a:pt x="18818" y="626"/>
                      <a:pt x="16567" y="-732"/>
                      <a:pt x="15072" y="396"/>
                    </a:cubicBezTo>
                    <a:lnTo>
                      <a:pt x="656" y="13550"/>
                    </a:lnTo>
                    <a:cubicBezTo>
                      <a:pt x="-169" y="14432"/>
                      <a:pt x="-230" y="16420"/>
                      <a:pt x="554" y="18188"/>
                    </a:cubicBezTo>
                    <a:cubicBezTo>
                      <a:pt x="554" y="18188"/>
                      <a:pt x="549" y="18175"/>
                      <a:pt x="549" y="18175"/>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solidFill>
                    <a:srgbClr val="FFFFFF"/>
                  </a:solidFill>
                  <a:effectLst>
                    <a:outerShdw blurRad="38100" dist="12700" dir="5400000" rotWithShape="0">
                      <a:srgbClr val="000000">
                        <a:alpha val="50000"/>
                      </a:srgbClr>
                    </a:outerShdw>
                  </a:effectLst>
                  <a:latin typeface="Gill Sans"/>
                  <a:sym typeface="Gill Sans"/>
                </a:endParaRPr>
              </a:p>
            </p:txBody>
          </p:sp>
          <p:sp>
            <p:nvSpPr>
              <p:cNvPr id="749" name="Shape 219">
                <a:extLst>
                  <a:ext uri="{FF2B5EF4-FFF2-40B4-BE49-F238E27FC236}">
                    <a16:creationId xmlns:a16="http://schemas.microsoft.com/office/drawing/2014/main" id="{BFDC1EA7-8AD9-4F35-9C75-1038F0DC6676}"/>
                  </a:ext>
                </a:extLst>
              </p:cNvPr>
              <p:cNvSpPr/>
              <p:nvPr userDrawn="1"/>
            </p:nvSpPr>
            <p:spPr>
              <a:xfrm>
                <a:off x="9589168" y="6359922"/>
                <a:ext cx="1526564" cy="3758485"/>
              </a:xfrm>
              <a:custGeom>
                <a:avLst/>
                <a:gdLst/>
                <a:ahLst/>
                <a:cxnLst>
                  <a:cxn ang="0">
                    <a:pos x="wd2" y="hd2"/>
                  </a:cxn>
                  <a:cxn ang="5400000">
                    <a:pos x="wd2" y="hd2"/>
                  </a:cxn>
                  <a:cxn ang="10800000">
                    <a:pos x="wd2" y="hd2"/>
                  </a:cxn>
                  <a:cxn ang="16200000">
                    <a:pos x="wd2" y="hd2"/>
                  </a:cxn>
                </a:cxnLst>
                <a:rect l="0" t="0" r="r" b="b"/>
                <a:pathLst>
                  <a:path w="21600" h="21600" extrusionOk="0">
                    <a:moveTo>
                      <a:pt x="10780" y="0"/>
                    </a:moveTo>
                    <a:cubicBezTo>
                      <a:pt x="14482" y="0"/>
                      <a:pt x="17529" y="777"/>
                      <a:pt x="17941" y="1787"/>
                    </a:cubicBezTo>
                    <a:lnTo>
                      <a:pt x="21600" y="18577"/>
                    </a:lnTo>
                    <a:cubicBezTo>
                      <a:pt x="21600" y="20240"/>
                      <a:pt x="16813" y="21600"/>
                      <a:pt x="10791" y="21600"/>
                    </a:cubicBezTo>
                    <a:cubicBezTo>
                      <a:pt x="4779" y="21600"/>
                      <a:pt x="0" y="20240"/>
                      <a:pt x="0" y="18577"/>
                    </a:cubicBezTo>
                    <a:lnTo>
                      <a:pt x="3651" y="1787"/>
                    </a:lnTo>
                    <a:cubicBezTo>
                      <a:pt x="4054" y="777"/>
                      <a:pt x="7105" y="0"/>
                      <a:pt x="10793" y="0"/>
                    </a:cubicBezTo>
                    <a:cubicBezTo>
                      <a:pt x="10793" y="0"/>
                      <a:pt x="10780" y="0"/>
                      <a:pt x="10780" y="0"/>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solidFill>
                    <a:srgbClr val="FFFFFF"/>
                  </a:solidFill>
                  <a:effectLst>
                    <a:outerShdw blurRad="38100" dist="12700" dir="5400000" rotWithShape="0">
                      <a:srgbClr val="000000">
                        <a:alpha val="50000"/>
                      </a:srgbClr>
                    </a:outerShdw>
                  </a:effectLst>
                  <a:latin typeface="Gill Sans"/>
                  <a:sym typeface="Gill Sans"/>
                </a:endParaRPr>
              </a:p>
            </p:txBody>
          </p:sp>
          <p:sp>
            <p:nvSpPr>
              <p:cNvPr id="750" name="Shape 220">
                <a:extLst>
                  <a:ext uri="{FF2B5EF4-FFF2-40B4-BE49-F238E27FC236}">
                    <a16:creationId xmlns:a16="http://schemas.microsoft.com/office/drawing/2014/main" id="{EEC8AB53-C38B-48A5-B85B-F52BA30EE4A0}"/>
                  </a:ext>
                </a:extLst>
              </p:cNvPr>
              <p:cNvSpPr/>
              <p:nvPr/>
            </p:nvSpPr>
            <p:spPr>
              <a:xfrm>
                <a:off x="11837067" y="5153422"/>
                <a:ext cx="3486689" cy="2626147"/>
              </a:xfrm>
              <a:custGeom>
                <a:avLst/>
                <a:gdLst/>
                <a:ahLst/>
                <a:cxnLst>
                  <a:cxn ang="0">
                    <a:pos x="wd2" y="hd2"/>
                  </a:cxn>
                  <a:cxn ang="5400000">
                    <a:pos x="wd2" y="hd2"/>
                  </a:cxn>
                  <a:cxn ang="10800000">
                    <a:pos x="wd2" y="hd2"/>
                  </a:cxn>
                  <a:cxn ang="16200000">
                    <a:pos x="wd2" y="hd2"/>
                  </a:cxn>
                </a:cxnLst>
                <a:rect l="0" t="0" r="r" b="b"/>
                <a:pathLst>
                  <a:path w="20930" h="20510" extrusionOk="0">
                    <a:moveTo>
                      <a:pt x="549" y="2331"/>
                    </a:moveTo>
                    <a:cubicBezTo>
                      <a:pt x="1335" y="561"/>
                      <a:pt x="2689" y="-359"/>
                      <a:pt x="3688" y="131"/>
                    </a:cubicBezTo>
                    <a:lnTo>
                      <a:pt x="19651" y="9789"/>
                    </a:lnTo>
                    <a:cubicBezTo>
                      <a:pt x="21154" y="10920"/>
                      <a:pt x="21370" y="14133"/>
                      <a:pt x="20099" y="17010"/>
                    </a:cubicBezTo>
                    <a:cubicBezTo>
                      <a:pt x="18818" y="19878"/>
                      <a:pt x="16567" y="21241"/>
                      <a:pt x="15072" y="20116"/>
                    </a:cubicBezTo>
                    <a:lnTo>
                      <a:pt x="656" y="6972"/>
                    </a:lnTo>
                    <a:cubicBezTo>
                      <a:pt x="-169" y="6080"/>
                      <a:pt x="-230" y="4093"/>
                      <a:pt x="554" y="2327"/>
                    </a:cubicBezTo>
                    <a:cubicBezTo>
                      <a:pt x="554" y="2327"/>
                      <a:pt x="549" y="2331"/>
                      <a:pt x="549" y="2331"/>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solidFill>
                    <a:srgbClr val="FFFFFF"/>
                  </a:solidFill>
                  <a:effectLst>
                    <a:outerShdw blurRad="38100" dist="12700" dir="5400000" rotWithShape="0">
                      <a:srgbClr val="000000">
                        <a:alpha val="50000"/>
                      </a:srgbClr>
                    </a:outerShdw>
                  </a:effectLst>
                  <a:latin typeface="Gill Sans"/>
                  <a:sym typeface="Gill Sans"/>
                </a:endParaRPr>
              </a:p>
            </p:txBody>
          </p:sp>
          <p:sp>
            <p:nvSpPr>
              <p:cNvPr id="751" name="Shape 221">
                <a:extLst>
                  <a:ext uri="{FF2B5EF4-FFF2-40B4-BE49-F238E27FC236}">
                    <a16:creationId xmlns:a16="http://schemas.microsoft.com/office/drawing/2014/main" id="{05E9792A-3A99-4CFD-BD90-AB1C4A4F3401}"/>
                  </a:ext>
                </a:extLst>
              </p:cNvPr>
              <p:cNvSpPr/>
              <p:nvPr userDrawn="1"/>
            </p:nvSpPr>
            <p:spPr>
              <a:xfrm>
                <a:off x="5372767" y="5153422"/>
                <a:ext cx="3486885" cy="2626147"/>
              </a:xfrm>
              <a:custGeom>
                <a:avLst/>
                <a:gdLst/>
                <a:ahLst/>
                <a:cxnLst>
                  <a:cxn ang="0">
                    <a:pos x="wd2" y="hd2"/>
                  </a:cxn>
                  <a:cxn ang="5400000">
                    <a:pos x="wd2" y="hd2"/>
                  </a:cxn>
                  <a:cxn ang="10800000">
                    <a:pos x="wd2" y="hd2"/>
                  </a:cxn>
                  <a:cxn ang="16200000">
                    <a:pos x="wd2" y="hd2"/>
                  </a:cxn>
                </a:cxnLst>
                <a:rect l="0" t="0" r="r" b="b"/>
                <a:pathLst>
                  <a:path w="20924" h="20510" extrusionOk="0">
                    <a:moveTo>
                      <a:pt x="20367" y="2327"/>
                    </a:moveTo>
                    <a:cubicBezTo>
                      <a:pt x="21155" y="4093"/>
                      <a:pt x="21094" y="6080"/>
                      <a:pt x="20265" y="6972"/>
                    </a:cubicBezTo>
                    <a:lnTo>
                      <a:pt x="5854" y="20116"/>
                    </a:lnTo>
                    <a:cubicBezTo>
                      <a:pt x="4357" y="21241"/>
                      <a:pt x="2109" y="19878"/>
                      <a:pt x="834" y="17010"/>
                    </a:cubicBezTo>
                    <a:cubicBezTo>
                      <a:pt x="-445" y="14133"/>
                      <a:pt x="-218" y="10920"/>
                      <a:pt x="1279" y="9789"/>
                    </a:cubicBezTo>
                    <a:lnTo>
                      <a:pt x="17233" y="131"/>
                    </a:lnTo>
                    <a:cubicBezTo>
                      <a:pt x="18232" y="-359"/>
                      <a:pt x="19590" y="561"/>
                      <a:pt x="20374" y="2331"/>
                    </a:cubicBezTo>
                    <a:cubicBezTo>
                      <a:pt x="20374" y="2331"/>
                      <a:pt x="20367" y="2327"/>
                      <a:pt x="20367" y="2327"/>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solidFill>
                    <a:srgbClr val="FFFFFF"/>
                  </a:solidFill>
                  <a:effectLst>
                    <a:outerShdw blurRad="38100" dist="12700" dir="5400000" rotWithShape="0">
                      <a:srgbClr val="000000">
                        <a:alpha val="50000"/>
                      </a:srgbClr>
                    </a:outerShdw>
                  </a:effectLst>
                  <a:latin typeface="Gill Sans"/>
                  <a:sym typeface="Gill Sans"/>
                </a:endParaRPr>
              </a:p>
            </p:txBody>
          </p:sp>
        </p:grpSp>
        <p:sp>
          <p:nvSpPr>
            <p:cNvPr id="636" name="Freeform 65">
              <a:extLst>
                <a:ext uri="{FF2B5EF4-FFF2-40B4-BE49-F238E27FC236}">
                  <a16:creationId xmlns:a16="http://schemas.microsoft.com/office/drawing/2014/main" id="{C2B0C21E-2F56-4391-BC29-B81C1FD9654D}"/>
                </a:ext>
              </a:extLst>
            </p:cNvPr>
            <p:cNvSpPr>
              <a:spLocks/>
            </p:cNvSpPr>
            <p:nvPr/>
          </p:nvSpPr>
          <p:spPr bwMode="auto">
            <a:xfrm>
              <a:off x="8276710" y="1971540"/>
              <a:ext cx="350997" cy="551259"/>
            </a:xfrm>
            <a:custGeom>
              <a:avLst/>
              <a:gdLst>
                <a:gd name="T0" fmla="*/ 326 w 326"/>
                <a:gd name="T1" fmla="*/ 206 h 512"/>
                <a:gd name="T2" fmla="*/ 321 w 326"/>
                <a:gd name="T3" fmla="*/ 164 h 512"/>
                <a:gd name="T4" fmla="*/ 312 w 326"/>
                <a:gd name="T5" fmla="*/ 126 h 512"/>
                <a:gd name="T6" fmla="*/ 298 w 326"/>
                <a:gd name="T7" fmla="*/ 92 h 512"/>
                <a:gd name="T8" fmla="*/ 278 w 326"/>
                <a:gd name="T9" fmla="*/ 61 h 512"/>
                <a:gd name="T10" fmla="*/ 253 w 326"/>
                <a:gd name="T11" fmla="*/ 36 h 512"/>
                <a:gd name="T12" fmla="*/ 227 w 326"/>
                <a:gd name="T13" fmla="*/ 17 h 512"/>
                <a:gd name="T14" fmla="*/ 196 w 326"/>
                <a:gd name="T15" fmla="*/ 5 h 512"/>
                <a:gd name="T16" fmla="*/ 163 w 326"/>
                <a:gd name="T17" fmla="*/ 0 h 512"/>
                <a:gd name="T18" fmla="*/ 146 w 326"/>
                <a:gd name="T19" fmla="*/ 2 h 512"/>
                <a:gd name="T20" fmla="*/ 115 w 326"/>
                <a:gd name="T21" fmla="*/ 9 h 512"/>
                <a:gd name="T22" fmla="*/ 86 w 326"/>
                <a:gd name="T23" fmla="*/ 25 h 512"/>
                <a:gd name="T24" fmla="*/ 59 w 326"/>
                <a:gd name="T25" fmla="*/ 48 h 512"/>
                <a:gd name="T26" fmla="*/ 38 w 326"/>
                <a:gd name="T27" fmla="*/ 76 h 512"/>
                <a:gd name="T28" fmla="*/ 20 w 326"/>
                <a:gd name="T29" fmla="*/ 109 h 512"/>
                <a:gd name="T30" fmla="*/ 8 w 326"/>
                <a:gd name="T31" fmla="*/ 146 h 512"/>
                <a:gd name="T32" fmla="*/ 2 w 326"/>
                <a:gd name="T33" fmla="*/ 186 h 512"/>
                <a:gd name="T34" fmla="*/ 0 w 326"/>
                <a:gd name="T35" fmla="*/ 206 h 512"/>
                <a:gd name="T36" fmla="*/ 7 w 326"/>
                <a:gd name="T37" fmla="*/ 261 h 512"/>
                <a:gd name="T38" fmla="*/ 22 w 326"/>
                <a:gd name="T39" fmla="*/ 310 h 512"/>
                <a:gd name="T40" fmla="*/ 47 w 326"/>
                <a:gd name="T41" fmla="*/ 351 h 512"/>
                <a:gd name="T42" fmla="*/ 79 w 326"/>
                <a:gd name="T43" fmla="*/ 383 h 512"/>
                <a:gd name="T44" fmla="*/ 79 w 326"/>
                <a:gd name="T45" fmla="*/ 423 h 512"/>
                <a:gd name="T46" fmla="*/ 86 w 326"/>
                <a:gd name="T47" fmla="*/ 454 h 512"/>
                <a:gd name="T48" fmla="*/ 103 w 326"/>
                <a:gd name="T49" fmla="*/ 482 h 512"/>
                <a:gd name="T50" fmla="*/ 127 w 326"/>
                <a:gd name="T51" fmla="*/ 503 h 512"/>
                <a:gd name="T52" fmla="*/ 158 w 326"/>
                <a:gd name="T53" fmla="*/ 512 h 512"/>
                <a:gd name="T54" fmla="*/ 168 w 326"/>
                <a:gd name="T55" fmla="*/ 512 h 512"/>
                <a:gd name="T56" fmla="*/ 186 w 326"/>
                <a:gd name="T57" fmla="*/ 510 h 512"/>
                <a:gd name="T58" fmla="*/ 211 w 326"/>
                <a:gd name="T59" fmla="*/ 499 h 512"/>
                <a:gd name="T60" fmla="*/ 237 w 326"/>
                <a:gd name="T61" fmla="*/ 476 h 512"/>
                <a:gd name="T62" fmla="*/ 250 w 326"/>
                <a:gd name="T63" fmla="*/ 453 h 512"/>
                <a:gd name="T64" fmla="*/ 253 w 326"/>
                <a:gd name="T65" fmla="*/ 434 h 512"/>
                <a:gd name="T66" fmla="*/ 255 w 326"/>
                <a:gd name="T67" fmla="*/ 377 h 512"/>
                <a:gd name="T68" fmla="*/ 270 w 326"/>
                <a:gd name="T69" fmla="*/ 363 h 512"/>
                <a:gd name="T70" fmla="*/ 295 w 326"/>
                <a:gd name="T71" fmla="*/ 326 h 512"/>
                <a:gd name="T72" fmla="*/ 313 w 326"/>
                <a:gd name="T73" fmla="*/ 282 h 512"/>
                <a:gd name="T74" fmla="*/ 324 w 326"/>
                <a:gd name="T75" fmla="*/ 23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6" h="512">
                  <a:moveTo>
                    <a:pt x="326" y="206"/>
                  </a:moveTo>
                  <a:lnTo>
                    <a:pt x="326" y="206"/>
                  </a:lnTo>
                  <a:lnTo>
                    <a:pt x="324" y="186"/>
                  </a:lnTo>
                  <a:lnTo>
                    <a:pt x="321" y="164"/>
                  </a:lnTo>
                  <a:lnTo>
                    <a:pt x="318" y="146"/>
                  </a:lnTo>
                  <a:lnTo>
                    <a:pt x="312" y="126"/>
                  </a:lnTo>
                  <a:lnTo>
                    <a:pt x="306" y="109"/>
                  </a:lnTo>
                  <a:lnTo>
                    <a:pt x="298" y="92"/>
                  </a:lnTo>
                  <a:lnTo>
                    <a:pt x="289" y="76"/>
                  </a:lnTo>
                  <a:lnTo>
                    <a:pt x="278" y="61"/>
                  </a:lnTo>
                  <a:lnTo>
                    <a:pt x="265" y="48"/>
                  </a:lnTo>
                  <a:lnTo>
                    <a:pt x="253" y="36"/>
                  </a:lnTo>
                  <a:lnTo>
                    <a:pt x="241" y="25"/>
                  </a:lnTo>
                  <a:lnTo>
                    <a:pt x="227" y="17"/>
                  </a:lnTo>
                  <a:lnTo>
                    <a:pt x="211" y="9"/>
                  </a:lnTo>
                  <a:lnTo>
                    <a:pt x="196" y="5"/>
                  </a:lnTo>
                  <a:lnTo>
                    <a:pt x="180" y="2"/>
                  </a:lnTo>
                  <a:lnTo>
                    <a:pt x="163" y="0"/>
                  </a:lnTo>
                  <a:lnTo>
                    <a:pt x="163" y="0"/>
                  </a:lnTo>
                  <a:lnTo>
                    <a:pt x="146" y="2"/>
                  </a:lnTo>
                  <a:lnTo>
                    <a:pt x="131" y="5"/>
                  </a:lnTo>
                  <a:lnTo>
                    <a:pt x="115" y="9"/>
                  </a:lnTo>
                  <a:lnTo>
                    <a:pt x="100" y="17"/>
                  </a:lnTo>
                  <a:lnTo>
                    <a:pt x="86" y="25"/>
                  </a:lnTo>
                  <a:lnTo>
                    <a:pt x="72" y="36"/>
                  </a:lnTo>
                  <a:lnTo>
                    <a:pt x="59" y="48"/>
                  </a:lnTo>
                  <a:lnTo>
                    <a:pt x="48" y="61"/>
                  </a:lnTo>
                  <a:lnTo>
                    <a:pt x="38" y="76"/>
                  </a:lnTo>
                  <a:lnTo>
                    <a:pt x="28" y="92"/>
                  </a:lnTo>
                  <a:lnTo>
                    <a:pt x="20" y="109"/>
                  </a:lnTo>
                  <a:lnTo>
                    <a:pt x="13" y="126"/>
                  </a:lnTo>
                  <a:lnTo>
                    <a:pt x="8" y="146"/>
                  </a:lnTo>
                  <a:lnTo>
                    <a:pt x="3" y="164"/>
                  </a:lnTo>
                  <a:lnTo>
                    <a:pt x="2" y="186"/>
                  </a:lnTo>
                  <a:lnTo>
                    <a:pt x="0" y="206"/>
                  </a:lnTo>
                  <a:lnTo>
                    <a:pt x="0" y="206"/>
                  </a:lnTo>
                  <a:lnTo>
                    <a:pt x="2" y="234"/>
                  </a:lnTo>
                  <a:lnTo>
                    <a:pt x="7" y="261"/>
                  </a:lnTo>
                  <a:lnTo>
                    <a:pt x="13" y="285"/>
                  </a:lnTo>
                  <a:lnTo>
                    <a:pt x="22" y="310"/>
                  </a:lnTo>
                  <a:lnTo>
                    <a:pt x="34" y="332"/>
                  </a:lnTo>
                  <a:lnTo>
                    <a:pt x="47" y="351"/>
                  </a:lnTo>
                  <a:lnTo>
                    <a:pt x="62" y="369"/>
                  </a:lnTo>
                  <a:lnTo>
                    <a:pt x="79" y="383"/>
                  </a:lnTo>
                  <a:lnTo>
                    <a:pt x="79" y="423"/>
                  </a:lnTo>
                  <a:lnTo>
                    <a:pt x="79" y="423"/>
                  </a:lnTo>
                  <a:lnTo>
                    <a:pt x="81" y="439"/>
                  </a:lnTo>
                  <a:lnTo>
                    <a:pt x="86" y="454"/>
                  </a:lnTo>
                  <a:lnTo>
                    <a:pt x="93" y="470"/>
                  </a:lnTo>
                  <a:lnTo>
                    <a:pt x="103" y="482"/>
                  </a:lnTo>
                  <a:lnTo>
                    <a:pt x="115" y="493"/>
                  </a:lnTo>
                  <a:lnTo>
                    <a:pt x="127" y="503"/>
                  </a:lnTo>
                  <a:lnTo>
                    <a:pt x="143" y="509"/>
                  </a:lnTo>
                  <a:lnTo>
                    <a:pt x="158" y="512"/>
                  </a:lnTo>
                  <a:lnTo>
                    <a:pt x="158" y="512"/>
                  </a:lnTo>
                  <a:lnTo>
                    <a:pt x="168" y="512"/>
                  </a:lnTo>
                  <a:lnTo>
                    <a:pt x="177" y="512"/>
                  </a:lnTo>
                  <a:lnTo>
                    <a:pt x="186" y="510"/>
                  </a:lnTo>
                  <a:lnTo>
                    <a:pt x="196" y="507"/>
                  </a:lnTo>
                  <a:lnTo>
                    <a:pt x="211" y="499"/>
                  </a:lnTo>
                  <a:lnTo>
                    <a:pt x="225" y="490"/>
                  </a:lnTo>
                  <a:lnTo>
                    <a:pt x="237" y="476"/>
                  </a:lnTo>
                  <a:lnTo>
                    <a:pt x="247" y="461"/>
                  </a:lnTo>
                  <a:lnTo>
                    <a:pt x="250" y="453"/>
                  </a:lnTo>
                  <a:lnTo>
                    <a:pt x="251" y="444"/>
                  </a:lnTo>
                  <a:lnTo>
                    <a:pt x="253" y="434"/>
                  </a:lnTo>
                  <a:lnTo>
                    <a:pt x="255" y="425"/>
                  </a:lnTo>
                  <a:lnTo>
                    <a:pt x="255" y="377"/>
                  </a:lnTo>
                  <a:lnTo>
                    <a:pt x="255" y="377"/>
                  </a:lnTo>
                  <a:lnTo>
                    <a:pt x="270" y="363"/>
                  </a:lnTo>
                  <a:lnTo>
                    <a:pt x="284" y="344"/>
                  </a:lnTo>
                  <a:lnTo>
                    <a:pt x="295" y="326"/>
                  </a:lnTo>
                  <a:lnTo>
                    <a:pt x="306" y="304"/>
                  </a:lnTo>
                  <a:lnTo>
                    <a:pt x="313" y="282"/>
                  </a:lnTo>
                  <a:lnTo>
                    <a:pt x="320" y="258"/>
                  </a:lnTo>
                  <a:lnTo>
                    <a:pt x="324" y="233"/>
                  </a:lnTo>
                  <a:lnTo>
                    <a:pt x="326" y="2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37" name="Freeform 66">
              <a:extLst>
                <a:ext uri="{FF2B5EF4-FFF2-40B4-BE49-F238E27FC236}">
                  <a16:creationId xmlns:a16="http://schemas.microsoft.com/office/drawing/2014/main" id="{D48ABA73-22A9-428E-85AF-178DC0360D76}"/>
                </a:ext>
              </a:extLst>
            </p:cNvPr>
            <p:cNvSpPr>
              <a:spLocks/>
            </p:cNvSpPr>
            <p:nvPr/>
          </p:nvSpPr>
          <p:spPr bwMode="auto">
            <a:xfrm>
              <a:off x="8254099" y="1936009"/>
              <a:ext cx="404831" cy="374684"/>
            </a:xfrm>
            <a:custGeom>
              <a:avLst/>
              <a:gdLst>
                <a:gd name="T0" fmla="*/ 375 w 376"/>
                <a:gd name="T1" fmla="*/ 213 h 348"/>
                <a:gd name="T2" fmla="*/ 376 w 376"/>
                <a:gd name="T3" fmla="*/ 170 h 348"/>
                <a:gd name="T4" fmla="*/ 369 w 376"/>
                <a:gd name="T5" fmla="*/ 129 h 348"/>
                <a:gd name="T6" fmla="*/ 353 w 376"/>
                <a:gd name="T7" fmla="*/ 94 h 348"/>
                <a:gd name="T8" fmla="*/ 328 w 376"/>
                <a:gd name="T9" fmla="*/ 61 h 348"/>
                <a:gd name="T10" fmla="*/ 297 w 376"/>
                <a:gd name="T11" fmla="*/ 35 h 348"/>
                <a:gd name="T12" fmla="*/ 258 w 376"/>
                <a:gd name="T13" fmla="*/ 14 h 348"/>
                <a:gd name="T14" fmla="*/ 214 w 376"/>
                <a:gd name="T15" fmla="*/ 4 h 348"/>
                <a:gd name="T16" fmla="*/ 162 w 376"/>
                <a:gd name="T17" fmla="*/ 2 h 348"/>
                <a:gd name="T18" fmla="*/ 147 w 376"/>
                <a:gd name="T19" fmla="*/ 4 h 348"/>
                <a:gd name="T20" fmla="*/ 124 w 376"/>
                <a:gd name="T21" fmla="*/ 13 h 348"/>
                <a:gd name="T22" fmla="*/ 113 w 376"/>
                <a:gd name="T23" fmla="*/ 25 h 348"/>
                <a:gd name="T24" fmla="*/ 111 w 376"/>
                <a:gd name="T25" fmla="*/ 35 h 348"/>
                <a:gd name="T26" fmla="*/ 113 w 376"/>
                <a:gd name="T27" fmla="*/ 36 h 348"/>
                <a:gd name="T28" fmla="*/ 100 w 376"/>
                <a:gd name="T29" fmla="*/ 30 h 348"/>
                <a:gd name="T30" fmla="*/ 90 w 376"/>
                <a:gd name="T31" fmla="*/ 30 h 348"/>
                <a:gd name="T32" fmla="*/ 77 w 376"/>
                <a:gd name="T33" fmla="*/ 36 h 348"/>
                <a:gd name="T34" fmla="*/ 52 w 376"/>
                <a:gd name="T35" fmla="*/ 58 h 348"/>
                <a:gd name="T36" fmla="*/ 18 w 376"/>
                <a:gd name="T37" fmla="*/ 101 h 348"/>
                <a:gd name="T38" fmla="*/ 7 w 376"/>
                <a:gd name="T39" fmla="*/ 121 h 348"/>
                <a:gd name="T40" fmla="*/ 3 w 376"/>
                <a:gd name="T41" fmla="*/ 142 h 348"/>
                <a:gd name="T42" fmla="*/ 0 w 376"/>
                <a:gd name="T43" fmla="*/ 160 h 348"/>
                <a:gd name="T44" fmla="*/ 3 w 376"/>
                <a:gd name="T45" fmla="*/ 179 h 348"/>
                <a:gd name="T46" fmla="*/ 9 w 376"/>
                <a:gd name="T47" fmla="*/ 196 h 348"/>
                <a:gd name="T48" fmla="*/ 15 w 376"/>
                <a:gd name="T49" fmla="*/ 207 h 348"/>
                <a:gd name="T50" fmla="*/ 23 w 376"/>
                <a:gd name="T51" fmla="*/ 239 h 348"/>
                <a:gd name="T52" fmla="*/ 26 w 376"/>
                <a:gd name="T53" fmla="*/ 258 h 348"/>
                <a:gd name="T54" fmla="*/ 26 w 376"/>
                <a:gd name="T55" fmla="*/ 247 h 348"/>
                <a:gd name="T56" fmla="*/ 31 w 376"/>
                <a:gd name="T57" fmla="*/ 221 h 348"/>
                <a:gd name="T58" fmla="*/ 45 w 376"/>
                <a:gd name="T59" fmla="*/ 185 h 348"/>
                <a:gd name="T60" fmla="*/ 63 w 376"/>
                <a:gd name="T61" fmla="*/ 157 h 348"/>
                <a:gd name="T62" fmla="*/ 71 w 376"/>
                <a:gd name="T63" fmla="*/ 148 h 348"/>
                <a:gd name="T64" fmla="*/ 108 w 376"/>
                <a:gd name="T65" fmla="*/ 106 h 348"/>
                <a:gd name="T66" fmla="*/ 125 w 376"/>
                <a:gd name="T67" fmla="*/ 84 h 348"/>
                <a:gd name="T68" fmla="*/ 124 w 376"/>
                <a:gd name="T69" fmla="*/ 94 h 348"/>
                <a:gd name="T70" fmla="*/ 130 w 376"/>
                <a:gd name="T71" fmla="*/ 107 h 348"/>
                <a:gd name="T72" fmla="*/ 150 w 376"/>
                <a:gd name="T73" fmla="*/ 125 h 348"/>
                <a:gd name="T74" fmla="*/ 170 w 376"/>
                <a:gd name="T75" fmla="*/ 134 h 348"/>
                <a:gd name="T76" fmla="*/ 218 w 376"/>
                <a:gd name="T77" fmla="*/ 156 h 348"/>
                <a:gd name="T78" fmla="*/ 257 w 376"/>
                <a:gd name="T79" fmla="*/ 179 h 348"/>
                <a:gd name="T80" fmla="*/ 283 w 376"/>
                <a:gd name="T81" fmla="*/ 202 h 348"/>
                <a:gd name="T82" fmla="*/ 299 w 376"/>
                <a:gd name="T83" fmla="*/ 227 h 348"/>
                <a:gd name="T84" fmla="*/ 297 w 376"/>
                <a:gd name="T85" fmla="*/ 218 h 348"/>
                <a:gd name="T86" fmla="*/ 283 w 376"/>
                <a:gd name="T87" fmla="*/ 196 h 348"/>
                <a:gd name="T88" fmla="*/ 252 w 376"/>
                <a:gd name="T89" fmla="*/ 170 h 348"/>
                <a:gd name="T90" fmla="*/ 204 w 376"/>
                <a:gd name="T91" fmla="*/ 142 h 348"/>
                <a:gd name="T92" fmla="*/ 172 w 376"/>
                <a:gd name="T93" fmla="*/ 129 h 348"/>
                <a:gd name="T94" fmla="*/ 201 w 376"/>
                <a:gd name="T95" fmla="*/ 138 h 348"/>
                <a:gd name="T96" fmla="*/ 231 w 376"/>
                <a:gd name="T97" fmla="*/ 152 h 348"/>
                <a:gd name="T98" fmla="*/ 262 w 376"/>
                <a:gd name="T99" fmla="*/ 173 h 348"/>
                <a:gd name="T100" fmla="*/ 291 w 376"/>
                <a:gd name="T101" fmla="*/ 201 h 348"/>
                <a:gd name="T102" fmla="*/ 310 w 376"/>
                <a:gd name="T103" fmla="*/ 228 h 348"/>
                <a:gd name="T104" fmla="*/ 317 w 376"/>
                <a:gd name="T105" fmla="*/ 250 h 348"/>
                <a:gd name="T106" fmla="*/ 322 w 376"/>
                <a:gd name="T107" fmla="*/ 275 h 348"/>
                <a:gd name="T108" fmla="*/ 322 w 376"/>
                <a:gd name="T109" fmla="*/ 301 h 348"/>
                <a:gd name="T110" fmla="*/ 317 w 376"/>
                <a:gd name="T111" fmla="*/ 332 h 348"/>
                <a:gd name="T112" fmla="*/ 313 w 376"/>
                <a:gd name="T113" fmla="*/ 348 h 348"/>
                <a:gd name="T114" fmla="*/ 331 w 376"/>
                <a:gd name="T115" fmla="*/ 326 h 348"/>
                <a:gd name="T116" fmla="*/ 351 w 376"/>
                <a:gd name="T117" fmla="*/ 291 h 348"/>
                <a:gd name="T118" fmla="*/ 370 w 376"/>
                <a:gd name="T119" fmla="*/ 242 h 348"/>
                <a:gd name="T120" fmla="*/ 375 w 376"/>
                <a:gd name="T121" fmla="*/ 213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6" h="348">
                  <a:moveTo>
                    <a:pt x="375" y="213"/>
                  </a:moveTo>
                  <a:lnTo>
                    <a:pt x="375" y="213"/>
                  </a:lnTo>
                  <a:lnTo>
                    <a:pt x="376" y="191"/>
                  </a:lnTo>
                  <a:lnTo>
                    <a:pt x="376" y="170"/>
                  </a:lnTo>
                  <a:lnTo>
                    <a:pt x="373" y="149"/>
                  </a:lnTo>
                  <a:lnTo>
                    <a:pt x="369" y="129"/>
                  </a:lnTo>
                  <a:lnTo>
                    <a:pt x="361" y="111"/>
                  </a:lnTo>
                  <a:lnTo>
                    <a:pt x="353" y="94"/>
                  </a:lnTo>
                  <a:lnTo>
                    <a:pt x="342" y="76"/>
                  </a:lnTo>
                  <a:lnTo>
                    <a:pt x="328" y="61"/>
                  </a:lnTo>
                  <a:lnTo>
                    <a:pt x="314" y="47"/>
                  </a:lnTo>
                  <a:lnTo>
                    <a:pt x="297" y="35"/>
                  </a:lnTo>
                  <a:lnTo>
                    <a:pt x="279" y="24"/>
                  </a:lnTo>
                  <a:lnTo>
                    <a:pt x="258" y="14"/>
                  </a:lnTo>
                  <a:lnTo>
                    <a:pt x="237" y="8"/>
                  </a:lnTo>
                  <a:lnTo>
                    <a:pt x="214" y="4"/>
                  </a:lnTo>
                  <a:lnTo>
                    <a:pt x="189" y="0"/>
                  </a:lnTo>
                  <a:lnTo>
                    <a:pt x="162" y="2"/>
                  </a:lnTo>
                  <a:lnTo>
                    <a:pt x="162" y="2"/>
                  </a:lnTo>
                  <a:lnTo>
                    <a:pt x="147" y="4"/>
                  </a:lnTo>
                  <a:lnTo>
                    <a:pt x="133" y="8"/>
                  </a:lnTo>
                  <a:lnTo>
                    <a:pt x="124" y="13"/>
                  </a:lnTo>
                  <a:lnTo>
                    <a:pt x="117" y="19"/>
                  </a:lnTo>
                  <a:lnTo>
                    <a:pt x="113" y="25"/>
                  </a:lnTo>
                  <a:lnTo>
                    <a:pt x="111" y="30"/>
                  </a:lnTo>
                  <a:lnTo>
                    <a:pt x="111" y="35"/>
                  </a:lnTo>
                  <a:lnTo>
                    <a:pt x="113" y="36"/>
                  </a:lnTo>
                  <a:lnTo>
                    <a:pt x="113" y="36"/>
                  </a:lnTo>
                  <a:lnTo>
                    <a:pt x="108" y="33"/>
                  </a:lnTo>
                  <a:lnTo>
                    <a:pt x="100" y="30"/>
                  </a:lnTo>
                  <a:lnTo>
                    <a:pt x="94" y="30"/>
                  </a:lnTo>
                  <a:lnTo>
                    <a:pt x="90" y="30"/>
                  </a:lnTo>
                  <a:lnTo>
                    <a:pt x="83" y="33"/>
                  </a:lnTo>
                  <a:lnTo>
                    <a:pt x="77" y="36"/>
                  </a:lnTo>
                  <a:lnTo>
                    <a:pt x="77" y="36"/>
                  </a:lnTo>
                  <a:lnTo>
                    <a:pt x="52" y="58"/>
                  </a:lnTo>
                  <a:lnTo>
                    <a:pt x="34" y="80"/>
                  </a:lnTo>
                  <a:lnTo>
                    <a:pt x="18" y="101"/>
                  </a:lnTo>
                  <a:lnTo>
                    <a:pt x="12" y="111"/>
                  </a:lnTo>
                  <a:lnTo>
                    <a:pt x="7" y="121"/>
                  </a:lnTo>
                  <a:lnTo>
                    <a:pt x="4" y="132"/>
                  </a:lnTo>
                  <a:lnTo>
                    <a:pt x="3" y="142"/>
                  </a:lnTo>
                  <a:lnTo>
                    <a:pt x="1" y="151"/>
                  </a:lnTo>
                  <a:lnTo>
                    <a:pt x="0" y="160"/>
                  </a:lnTo>
                  <a:lnTo>
                    <a:pt x="1" y="170"/>
                  </a:lnTo>
                  <a:lnTo>
                    <a:pt x="3" y="179"/>
                  </a:lnTo>
                  <a:lnTo>
                    <a:pt x="6" y="187"/>
                  </a:lnTo>
                  <a:lnTo>
                    <a:pt x="9" y="196"/>
                  </a:lnTo>
                  <a:lnTo>
                    <a:pt x="9" y="196"/>
                  </a:lnTo>
                  <a:lnTo>
                    <a:pt x="15" y="207"/>
                  </a:lnTo>
                  <a:lnTo>
                    <a:pt x="18" y="219"/>
                  </a:lnTo>
                  <a:lnTo>
                    <a:pt x="23" y="239"/>
                  </a:lnTo>
                  <a:lnTo>
                    <a:pt x="24" y="253"/>
                  </a:lnTo>
                  <a:lnTo>
                    <a:pt x="26" y="258"/>
                  </a:lnTo>
                  <a:lnTo>
                    <a:pt x="26" y="258"/>
                  </a:lnTo>
                  <a:lnTo>
                    <a:pt x="26" y="247"/>
                  </a:lnTo>
                  <a:lnTo>
                    <a:pt x="28" y="236"/>
                  </a:lnTo>
                  <a:lnTo>
                    <a:pt x="31" y="221"/>
                  </a:lnTo>
                  <a:lnTo>
                    <a:pt x="35" y="204"/>
                  </a:lnTo>
                  <a:lnTo>
                    <a:pt x="45" y="185"/>
                  </a:lnTo>
                  <a:lnTo>
                    <a:pt x="55" y="166"/>
                  </a:lnTo>
                  <a:lnTo>
                    <a:pt x="63" y="157"/>
                  </a:lnTo>
                  <a:lnTo>
                    <a:pt x="71" y="148"/>
                  </a:lnTo>
                  <a:lnTo>
                    <a:pt x="71" y="148"/>
                  </a:lnTo>
                  <a:lnTo>
                    <a:pt x="90" y="128"/>
                  </a:lnTo>
                  <a:lnTo>
                    <a:pt x="108" y="106"/>
                  </a:lnTo>
                  <a:lnTo>
                    <a:pt x="125" y="84"/>
                  </a:lnTo>
                  <a:lnTo>
                    <a:pt x="125" y="84"/>
                  </a:lnTo>
                  <a:lnTo>
                    <a:pt x="124" y="89"/>
                  </a:lnTo>
                  <a:lnTo>
                    <a:pt x="124" y="94"/>
                  </a:lnTo>
                  <a:lnTo>
                    <a:pt x="125" y="100"/>
                  </a:lnTo>
                  <a:lnTo>
                    <a:pt x="130" y="107"/>
                  </a:lnTo>
                  <a:lnTo>
                    <a:pt x="138" y="115"/>
                  </a:lnTo>
                  <a:lnTo>
                    <a:pt x="150" y="125"/>
                  </a:lnTo>
                  <a:lnTo>
                    <a:pt x="170" y="134"/>
                  </a:lnTo>
                  <a:lnTo>
                    <a:pt x="170" y="134"/>
                  </a:lnTo>
                  <a:lnTo>
                    <a:pt x="195" y="145"/>
                  </a:lnTo>
                  <a:lnTo>
                    <a:pt x="218" y="156"/>
                  </a:lnTo>
                  <a:lnTo>
                    <a:pt x="240" y="168"/>
                  </a:lnTo>
                  <a:lnTo>
                    <a:pt x="257" y="179"/>
                  </a:lnTo>
                  <a:lnTo>
                    <a:pt x="271" y="190"/>
                  </a:lnTo>
                  <a:lnTo>
                    <a:pt x="283" y="202"/>
                  </a:lnTo>
                  <a:lnTo>
                    <a:pt x="293" y="214"/>
                  </a:lnTo>
                  <a:lnTo>
                    <a:pt x="299" y="227"/>
                  </a:lnTo>
                  <a:lnTo>
                    <a:pt x="299" y="227"/>
                  </a:lnTo>
                  <a:lnTo>
                    <a:pt x="297" y="218"/>
                  </a:lnTo>
                  <a:lnTo>
                    <a:pt x="291" y="207"/>
                  </a:lnTo>
                  <a:lnTo>
                    <a:pt x="283" y="196"/>
                  </a:lnTo>
                  <a:lnTo>
                    <a:pt x="271" y="183"/>
                  </a:lnTo>
                  <a:lnTo>
                    <a:pt x="252" y="170"/>
                  </a:lnTo>
                  <a:lnTo>
                    <a:pt x="231" y="156"/>
                  </a:lnTo>
                  <a:lnTo>
                    <a:pt x="204" y="142"/>
                  </a:lnTo>
                  <a:lnTo>
                    <a:pt x="172" y="129"/>
                  </a:lnTo>
                  <a:lnTo>
                    <a:pt x="172" y="129"/>
                  </a:lnTo>
                  <a:lnTo>
                    <a:pt x="179" y="131"/>
                  </a:lnTo>
                  <a:lnTo>
                    <a:pt x="201" y="138"/>
                  </a:lnTo>
                  <a:lnTo>
                    <a:pt x="215" y="145"/>
                  </a:lnTo>
                  <a:lnTo>
                    <a:pt x="231" y="152"/>
                  </a:lnTo>
                  <a:lnTo>
                    <a:pt x="246" y="162"/>
                  </a:lnTo>
                  <a:lnTo>
                    <a:pt x="262" y="173"/>
                  </a:lnTo>
                  <a:lnTo>
                    <a:pt x="277" y="185"/>
                  </a:lnTo>
                  <a:lnTo>
                    <a:pt x="291" y="201"/>
                  </a:lnTo>
                  <a:lnTo>
                    <a:pt x="303" y="219"/>
                  </a:lnTo>
                  <a:lnTo>
                    <a:pt x="310" y="228"/>
                  </a:lnTo>
                  <a:lnTo>
                    <a:pt x="313" y="239"/>
                  </a:lnTo>
                  <a:lnTo>
                    <a:pt x="317" y="250"/>
                  </a:lnTo>
                  <a:lnTo>
                    <a:pt x="320" y="263"/>
                  </a:lnTo>
                  <a:lnTo>
                    <a:pt x="322" y="275"/>
                  </a:lnTo>
                  <a:lnTo>
                    <a:pt x="322" y="287"/>
                  </a:lnTo>
                  <a:lnTo>
                    <a:pt x="322" y="301"/>
                  </a:lnTo>
                  <a:lnTo>
                    <a:pt x="320" y="317"/>
                  </a:lnTo>
                  <a:lnTo>
                    <a:pt x="317" y="332"/>
                  </a:lnTo>
                  <a:lnTo>
                    <a:pt x="313" y="348"/>
                  </a:lnTo>
                  <a:lnTo>
                    <a:pt x="313" y="348"/>
                  </a:lnTo>
                  <a:lnTo>
                    <a:pt x="322" y="339"/>
                  </a:lnTo>
                  <a:lnTo>
                    <a:pt x="331" y="326"/>
                  </a:lnTo>
                  <a:lnTo>
                    <a:pt x="341" y="311"/>
                  </a:lnTo>
                  <a:lnTo>
                    <a:pt x="351" y="291"/>
                  </a:lnTo>
                  <a:lnTo>
                    <a:pt x="362" y="267"/>
                  </a:lnTo>
                  <a:lnTo>
                    <a:pt x="370" y="242"/>
                  </a:lnTo>
                  <a:lnTo>
                    <a:pt x="373" y="227"/>
                  </a:lnTo>
                  <a:lnTo>
                    <a:pt x="375" y="2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38" name="Freeform 67">
              <a:extLst>
                <a:ext uri="{FF2B5EF4-FFF2-40B4-BE49-F238E27FC236}">
                  <a16:creationId xmlns:a16="http://schemas.microsoft.com/office/drawing/2014/main" id="{7283D90D-751A-4BA4-8EFC-E111DD5ECC2C}"/>
                </a:ext>
              </a:extLst>
            </p:cNvPr>
            <p:cNvSpPr>
              <a:spLocks/>
            </p:cNvSpPr>
            <p:nvPr/>
          </p:nvSpPr>
          <p:spPr bwMode="auto">
            <a:xfrm>
              <a:off x="8254099" y="1936009"/>
              <a:ext cx="404831" cy="374684"/>
            </a:xfrm>
            <a:custGeom>
              <a:avLst/>
              <a:gdLst>
                <a:gd name="T0" fmla="*/ 375 w 376"/>
                <a:gd name="T1" fmla="*/ 213 h 348"/>
                <a:gd name="T2" fmla="*/ 376 w 376"/>
                <a:gd name="T3" fmla="*/ 170 h 348"/>
                <a:gd name="T4" fmla="*/ 369 w 376"/>
                <a:gd name="T5" fmla="*/ 129 h 348"/>
                <a:gd name="T6" fmla="*/ 353 w 376"/>
                <a:gd name="T7" fmla="*/ 94 h 348"/>
                <a:gd name="T8" fmla="*/ 328 w 376"/>
                <a:gd name="T9" fmla="*/ 61 h 348"/>
                <a:gd name="T10" fmla="*/ 297 w 376"/>
                <a:gd name="T11" fmla="*/ 35 h 348"/>
                <a:gd name="T12" fmla="*/ 258 w 376"/>
                <a:gd name="T13" fmla="*/ 14 h 348"/>
                <a:gd name="T14" fmla="*/ 214 w 376"/>
                <a:gd name="T15" fmla="*/ 4 h 348"/>
                <a:gd name="T16" fmla="*/ 162 w 376"/>
                <a:gd name="T17" fmla="*/ 2 h 348"/>
                <a:gd name="T18" fmla="*/ 147 w 376"/>
                <a:gd name="T19" fmla="*/ 4 h 348"/>
                <a:gd name="T20" fmla="*/ 124 w 376"/>
                <a:gd name="T21" fmla="*/ 13 h 348"/>
                <a:gd name="T22" fmla="*/ 113 w 376"/>
                <a:gd name="T23" fmla="*/ 25 h 348"/>
                <a:gd name="T24" fmla="*/ 111 w 376"/>
                <a:gd name="T25" fmla="*/ 35 h 348"/>
                <a:gd name="T26" fmla="*/ 113 w 376"/>
                <a:gd name="T27" fmla="*/ 36 h 348"/>
                <a:gd name="T28" fmla="*/ 100 w 376"/>
                <a:gd name="T29" fmla="*/ 30 h 348"/>
                <a:gd name="T30" fmla="*/ 90 w 376"/>
                <a:gd name="T31" fmla="*/ 30 h 348"/>
                <a:gd name="T32" fmla="*/ 77 w 376"/>
                <a:gd name="T33" fmla="*/ 36 h 348"/>
                <a:gd name="T34" fmla="*/ 52 w 376"/>
                <a:gd name="T35" fmla="*/ 58 h 348"/>
                <a:gd name="T36" fmla="*/ 18 w 376"/>
                <a:gd name="T37" fmla="*/ 101 h 348"/>
                <a:gd name="T38" fmla="*/ 7 w 376"/>
                <a:gd name="T39" fmla="*/ 121 h 348"/>
                <a:gd name="T40" fmla="*/ 3 w 376"/>
                <a:gd name="T41" fmla="*/ 142 h 348"/>
                <a:gd name="T42" fmla="*/ 0 w 376"/>
                <a:gd name="T43" fmla="*/ 160 h 348"/>
                <a:gd name="T44" fmla="*/ 3 w 376"/>
                <a:gd name="T45" fmla="*/ 179 h 348"/>
                <a:gd name="T46" fmla="*/ 9 w 376"/>
                <a:gd name="T47" fmla="*/ 196 h 348"/>
                <a:gd name="T48" fmla="*/ 15 w 376"/>
                <a:gd name="T49" fmla="*/ 207 h 348"/>
                <a:gd name="T50" fmla="*/ 23 w 376"/>
                <a:gd name="T51" fmla="*/ 239 h 348"/>
                <a:gd name="T52" fmla="*/ 26 w 376"/>
                <a:gd name="T53" fmla="*/ 258 h 348"/>
                <a:gd name="T54" fmla="*/ 26 w 376"/>
                <a:gd name="T55" fmla="*/ 247 h 348"/>
                <a:gd name="T56" fmla="*/ 31 w 376"/>
                <a:gd name="T57" fmla="*/ 221 h 348"/>
                <a:gd name="T58" fmla="*/ 45 w 376"/>
                <a:gd name="T59" fmla="*/ 185 h 348"/>
                <a:gd name="T60" fmla="*/ 63 w 376"/>
                <a:gd name="T61" fmla="*/ 157 h 348"/>
                <a:gd name="T62" fmla="*/ 71 w 376"/>
                <a:gd name="T63" fmla="*/ 148 h 348"/>
                <a:gd name="T64" fmla="*/ 108 w 376"/>
                <a:gd name="T65" fmla="*/ 106 h 348"/>
                <a:gd name="T66" fmla="*/ 125 w 376"/>
                <a:gd name="T67" fmla="*/ 84 h 348"/>
                <a:gd name="T68" fmla="*/ 124 w 376"/>
                <a:gd name="T69" fmla="*/ 94 h 348"/>
                <a:gd name="T70" fmla="*/ 130 w 376"/>
                <a:gd name="T71" fmla="*/ 107 h 348"/>
                <a:gd name="T72" fmla="*/ 150 w 376"/>
                <a:gd name="T73" fmla="*/ 125 h 348"/>
                <a:gd name="T74" fmla="*/ 170 w 376"/>
                <a:gd name="T75" fmla="*/ 134 h 348"/>
                <a:gd name="T76" fmla="*/ 218 w 376"/>
                <a:gd name="T77" fmla="*/ 156 h 348"/>
                <a:gd name="T78" fmla="*/ 257 w 376"/>
                <a:gd name="T79" fmla="*/ 179 h 348"/>
                <a:gd name="T80" fmla="*/ 283 w 376"/>
                <a:gd name="T81" fmla="*/ 202 h 348"/>
                <a:gd name="T82" fmla="*/ 299 w 376"/>
                <a:gd name="T83" fmla="*/ 227 h 348"/>
                <a:gd name="T84" fmla="*/ 297 w 376"/>
                <a:gd name="T85" fmla="*/ 218 h 348"/>
                <a:gd name="T86" fmla="*/ 283 w 376"/>
                <a:gd name="T87" fmla="*/ 196 h 348"/>
                <a:gd name="T88" fmla="*/ 252 w 376"/>
                <a:gd name="T89" fmla="*/ 170 h 348"/>
                <a:gd name="T90" fmla="*/ 204 w 376"/>
                <a:gd name="T91" fmla="*/ 142 h 348"/>
                <a:gd name="T92" fmla="*/ 172 w 376"/>
                <a:gd name="T93" fmla="*/ 129 h 348"/>
                <a:gd name="T94" fmla="*/ 201 w 376"/>
                <a:gd name="T95" fmla="*/ 138 h 348"/>
                <a:gd name="T96" fmla="*/ 231 w 376"/>
                <a:gd name="T97" fmla="*/ 152 h 348"/>
                <a:gd name="T98" fmla="*/ 262 w 376"/>
                <a:gd name="T99" fmla="*/ 173 h 348"/>
                <a:gd name="T100" fmla="*/ 291 w 376"/>
                <a:gd name="T101" fmla="*/ 201 h 348"/>
                <a:gd name="T102" fmla="*/ 310 w 376"/>
                <a:gd name="T103" fmla="*/ 228 h 348"/>
                <a:gd name="T104" fmla="*/ 317 w 376"/>
                <a:gd name="T105" fmla="*/ 250 h 348"/>
                <a:gd name="T106" fmla="*/ 322 w 376"/>
                <a:gd name="T107" fmla="*/ 275 h 348"/>
                <a:gd name="T108" fmla="*/ 322 w 376"/>
                <a:gd name="T109" fmla="*/ 301 h 348"/>
                <a:gd name="T110" fmla="*/ 317 w 376"/>
                <a:gd name="T111" fmla="*/ 332 h 348"/>
                <a:gd name="T112" fmla="*/ 313 w 376"/>
                <a:gd name="T113" fmla="*/ 348 h 348"/>
                <a:gd name="T114" fmla="*/ 331 w 376"/>
                <a:gd name="T115" fmla="*/ 326 h 348"/>
                <a:gd name="T116" fmla="*/ 351 w 376"/>
                <a:gd name="T117" fmla="*/ 291 h 348"/>
                <a:gd name="T118" fmla="*/ 370 w 376"/>
                <a:gd name="T119" fmla="*/ 242 h 348"/>
                <a:gd name="T120" fmla="*/ 375 w 376"/>
                <a:gd name="T121" fmla="*/ 213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6" h="348">
                  <a:moveTo>
                    <a:pt x="375" y="213"/>
                  </a:moveTo>
                  <a:lnTo>
                    <a:pt x="375" y="213"/>
                  </a:lnTo>
                  <a:lnTo>
                    <a:pt x="376" y="191"/>
                  </a:lnTo>
                  <a:lnTo>
                    <a:pt x="376" y="170"/>
                  </a:lnTo>
                  <a:lnTo>
                    <a:pt x="373" y="149"/>
                  </a:lnTo>
                  <a:lnTo>
                    <a:pt x="369" y="129"/>
                  </a:lnTo>
                  <a:lnTo>
                    <a:pt x="361" y="111"/>
                  </a:lnTo>
                  <a:lnTo>
                    <a:pt x="353" y="94"/>
                  </a:lnTo>
                  <a:lnTo>
                    <a:pt x="342" y="76"/>
                  </a:lnTo>
                  <a:lnTo>
                    <a:pt x="328" y="61"/>
                  </a:lnTo>
                  <a:lnTo>
                    <a:pt x="314" y="47"/>
                  </a:lnTo>
                  <a:lnTo>
                    <a:pt x="297" y="35"/>
                  </a:lnTo>
                  <a:lnTo>
                    <a:pt x="279" y="24"/>
                  </a:lnTo>
                  <a:lnTo>
                    <a:pt x="258" y="14"/>
                  </a:lnTo>
                  <a:lnTo>
                    <a:pt x="237" y="8"/>
                  </a:lnTo>
                  <a:lnTo>
                    <a:pt x="214" y="4"/>
                  </a:lnTo>
                  <a:lnTo>
                    <a:pt x="189" y="0"/>
                  </a:lnTo>
                  <a:lnTo>
                    <a:pt x="162" y="2"/>
                  </a:lnTo>
                  <a:lnTo>
                    <a:pt x="162" y="2"/>
                  </a:lnTo>
                  <a:lnTo>
                    <a:pt x="147" y="4"/>
                  </a:lnTo>
                  <a:lnTo>
                    <a:pt x="133" y="8"/>
                  </a:lnTo>
                  <a:lnTo>
                    <a:pt x="124" y="13"/>
                  </a:lnTo>
                  <a:lnTo>
                    <a:pt x="117" y="19"/>
                  </a:lnTo>
                  <a:lnTo>
                    <a:pt x="113" y="25"/>
                  </a:lnTo>
                  <a:lnTo>
                    <a:pt x="111" y="30"/>
                  </a:lnTo>
                  <a:lnTo>
                    <a:pt x="111" y="35"/>
                  </a:lnTo>
                  <a:lnTo>
                    <a:pt x="113" y="36"/>
                  </a:lnTo>
                  <a:lnTo>
                    <a:pt x="113" y="36"/>
                  </a:lnTo>
                  <a:lnTo>
                    <a:pt x="108" y="33"/>
                  </a:lnTo>
                  <a:lnTo>
                    <a:pt x="100" y="30"/>
                  </a:lnTo>
                  <a:lnTo>
                    <a:pt x="94" y="30"/>
                  </a:lnTo>
                  <a:lnTo>
                    <a:pt x="90" y="30"/>
                  </a:lnTo>
                  <a:lnTo>
                    <a:pt x="83" y="33"/>
                  </a:lnTo>
                  <a:lnTo>
                    <a:pt x="77" y="36"/>
                  </a:lnTo>
                  <a:lnTo>
                    <a:pt x="77" y="36"/>
                  </a:lnTo>
                  <a:lnTo>
                    <a:pt x="52" y="58"/>
                  </a:lnTo>
                  <a:lnTo>
                    <a:pt x="34" y="80"/>
                  </a:lnTo>
                  <a:lnTo>
                    <a:pt x="18" y="101"/>
                  </a:lnTo>
                  <a:lnTo>
                    <a:pt x="12" y="111"/>
                  </a:lnTo>
                  <a:lnTo>
                    <a:pt x="7" y="121"/>
                  </a:lnTo>
                  <a:lnTo>
                    <a:pt x="4" y="132"/>
                  </a:lnTo>
                  <a:lnTo>
                    <a:pt x="3" y="142"/>
                  </a:lnTo>
                  <a:lnTo>
                    <a:pt x="1" y="151"/>
                  </a:lnTo>
                  <a:lnTo>
                    <a:pt x="0" y="160"/>
                  </a:lnTo>
                  <a:lnTo>
                    <a:pt x="1" y="170"/>
                  </a:lnTo>
                  <a:lnTo>
                    <a:pt x="3" y="179"/>
                  </a:lnTo>
                  <a:lnTo>
                    <a:pt x="6" y="187"/>
                  </a:lnTo>
                  <a:lnTo>
                    <a:pt x="9" y="196"/>
                  </a:lnTo>
                  <a:lnTo>
                    <a:pt x="9" y="196"/>
                  </a:lnTo>
                  <a:lnTo>
                    <a:pt x="15" y="207"/>
                  </a:lnTo>
                  <a:lnTo>
                    <a:pt x="18" y="219"/>
                  </a:lnTo>
                  <a:lnTo>
                    <a:pt x="23" y="239"/>
                  </a:lnTo>
                  <a:lnTo>
                    <a:pt x="24" y="253"/>
                  </a:lnTo>
                  <a:lnTo>
                    <a:pt x="26" y="258"/>
                  </a:lnTo>
                  <a:lnTo>
                    <a:pt x="26" y="258"/>
                  </a:lnTo>
                  <a:lnTo>
                    <a:pt x="26" y="247"/>
                  </a:lnTo>
                  <a:lnTo>
                    <a:pt x="28" y="236"/>
                  </a:lnTo>
                  <a:lnTo>
                    <a:pt x="31" y="221"/>
                  </a:lnTo>
                  <a:lnTo>
                    <a:pt x="35" y="204"/>
                  </a:lnTo>
                  <a:lnTo>
                    <a:pt x="45" y="185"/>
                  </a:lnTo>
                  <a:lnTo>
                    <a:pt x="55" y="166"/>
                  </a:lnTo>
                  <a:lnTo>
                    <a:pt x="63" y="157"/>
                  </a:lnTo>
                  <a:lnTo>
                    <a:pt x="71" y="148"/>
                  </a:lnTo>
                  <a:lnTo>
                    <a:pt x="71" y="148"/>
                  </a:lnTo>
                  <a:lnTo>
                    <a:pt x="90" y="128"/>
                  </a:lnTo>
                  <a:lnTo>
                    <a:pt x="108" y="106"/>
                  </a:lnTo>
                  <a:lnTo>
                    <a:pt x="125" y="84"/>
                  </a:lnTo>
                  <a:lnTo>
                    <a:pt x="125" y="84"/>
                  </a:lnTo>
                  <a:lnTo>
                    <a:pt x="124" y="89"/>
                  </a:lnTo>
                  <a:lnTo>
                    <a:pt x="124" y="94"/>
                  </a:lnTo>
                  <a:lnTo>
                    <a:pt x="125" y="100"/>
                  </a:lnTo>
                  <a:lnTo>
                    <a:pt x="130" y="107"/>
                  </a:lnTo>
                  <a:lnTo>
                    <a:pt x="138" y="115"/>
                  </a:lnTo>
                  <a:lnTo>
                    <a:pt x="150" y="125"/>
                  </a:lnTo>
                  <a:lnTo>
                    <a:pt x="170" y="134"/>
                  </a:lnTo>
                  <a:lnTo>
                    <a:pt x="170" y="134"/>
                  </a:lnTo>
                  <a:lnTo>
                    <a:pt x="195" y="145"/>
                  </a:lnTo>
                  <a:lnTo>
                    <a:pt x="218" y="156"/>
                  </a:lnTo>
                  <a:lnTo>
                    <a:pt x="240" y="168"/>
                  </a:lnTo>
                  <a:lnTo>
                    <a:pt x="257" y="179"/>
                  </a:lnTo>
                  <a:lnTo>
                    <a:pt x="271" y="190"/>
                  </a:lnTo>
                  <a:lnTo>
                    <a:pt x="283" y="202"/>
                  </a:lnTo>
                  <a:lnTo>
                    <a:pt x="293" y="214"/>
                  </a:lnTo>
                  <a:lnTo>
                    <a:pt x="299" y="227"/>
                  </a:lnTo>
                  <a:lnTo>
                    <a:pt x="299" y="227"/>
                  </a:lnTo>
                  <a:lnTo>
                    <a:pt x="297" y="218"/>
                  </a:lnTo>
                  <a:lnTo>
                    <a:pt x="291" y="207"/>
                  </a:lnTo>
                  <a:lnTo>
                    <a:pt x="283" y="196"/>
                  </a:lnTo>
                  <a:lnTo>
                    <a:pt x="271" y="183"/>
                  </a:lnTo>
                  <a:lnTo>
                    <a:pt x="252" y="170"/>
                  </a:lnTo>
                  <a:lnTo>
                    <a:pt x="231" y="156"/>
                  </a:lnTo>
                  <a:lnTo>
                    <a:pt x="204" y="142"/>
                  </a:lnTo>
                  <a:lnTo>
                    <a:pt x="172" y="129"/>
                  </a:lnTo>
                  <a:lnTo>
                    <a:pt x="172" y="129"/>
                  </a:lnTo>
                  <a:lnTo>
                    <a:pt x="179" y="131"/>
                  </a:lnTo>
                  <a:lnTo>
                    <a:pt x="201" y="138"/>
                  </a:lnTo>
                  <a:lnTo>
                    <a:pt x="215" y="145"/>
                  </a:lnTo>
                  <a:lnTo>
                    <a:pt x="231" y="152"/>
                  </a:lnTo>
                  <a:lnTo>
                    <a:pt x="246" y="162"/>
                  </a:lnTo>
                  <a:lnTo>
                    <a:pt x="262" y="173"/>
                  </a:lnTo>
                  <a:lnTo>
                    <a:pt x="277" y="185"/>
                  </a:lnTo>
                  <a:lnTo>
                    <a:pt x="291" y="201"/>
                  </a:lnTo>
                  <a:lnTo>
                    <a:pt x="303" y="219"/>
                  </a:lnTo>
                  <a:lnTo>
                    <a:pt x="310" y="228"/>
                  </a:lnTo>
                  <a:lnTo>
                    <a:pt x="313" y="239"/>
                  </a:lnTo>
                  <a:lnTo>
                    <a:pt x="317" y="250"/>
                  </a:lnTo>
                  <a:lnTo>
                    <a:pt x="320" y="263"/>
                  </a:lnTo>
                  <a:lnTo>
                    <a:pt x="322" y="275"/>
                  </a:lnTo>
                  <a:lnTo>
                    <a:pt x="322" y="287"/>
                  </a:lnTo>
                  <a:lnTo>
                    <a:pt x="322" y="301"/>
                  </a:lnTo>
                  <a:lnTo>
                    <a:pt x="320" y="317"/>
                  </a:lnTo>
                  <a:lnTo>
                    <a:pt x="317" y="332"/>
                  </a:lnTo>
                  <a:lnTo>
                    <a:pt x="313" y="348"/>
                  </a:lnTo>
                  <a:lnTo>
                    <a:pt x="313" y="348"/>
                  </a:lnTo>
                  <a:lnTo>
                    <a:pt x="322" y="339"/>
                  </a:lnTo>
                  <a:lnTo>
                    <a:pt x="331" y="326"/>
                  </a:lnTo>
                  <a:lnTo>
                    <a:pt x="341" y="311"/>
                  </a:lnTo>
                  <a:lnTo>
                    <a:pt x="351" y="291"/>
                  </a:lnTo>
                  <a:lnTo>
                    <a:pt x="362" y="267"/>
                  </a:lnTo>
                  <a:lnTo>
                    <a:pt x="370" y="242"/>
                  </a:lnTo>
                  <a:lnTo>
                    <a:pt x="373" y="227"/>
                  </a:lnTo>
                  <a:lnTo>
                    <a:pt x="375" y="2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39" name="Freeform 68">
              <a:extLst>
                <a:ext uri="{FF2B5EF4-FFF2-40B4-BE49-F238E27FC236}">
                  <a16:creationId xmlns:a16="http://schemas.microsoft.com/office/drawing/2014/main" id="{48CA711B-4E44-46CE-B84A-4090B059ECEC}"/>
                </a:ext>
              </a:extLst>
            </p:cNvPr>
            <p:cNvSpPr>
              <a:spLocks/>
            </p:cNvSpPr>
            <p:nvPr/>
          </p:nvSpPr>
          <p:spPr bwMode="auto">
            <a:xfrm>
              <a:off x="8361767" y="2383907"/>
              <a:ext cx="90441" cy="93671"/>
            </a:xfrm>
            <a:custGeom>
              <a:avLst/>
              <a:gdLst>
                <a:gd name="T0" fmla="*/ 0 w 84"/>
                <a:gd name="T1" fmla="*/ 0 h 87"/>
                <a:gd name="T2" fmla="*/ 0 w 84"/>
                <a:gd name="T3" fmla="*/ 17 h 87"/>
                <a:gd name="T4" fmla="*/ 0 w 84"/>
                <a:gd name="T5" fmla="*/ 17 h 87"/>
                <a:gd name="T6" fmla="*/ 2 w 84"/>
                <a:gd name="T7" fmla="*/ 34 h 87"/>
                <a:gd name="T8" fmla="*/ 7 w 84"/>
                <a:gd name="T9" fmla="*/ 48 h 87"/>
                <a:gd name="T10" fmla="*/ 13 w 84"/>
                <a:gd name="T11" fmla="*/ 59 h 87"/>
                <a:gd name="T12" fmla="*/ 22 w 84"/>
                <a:gd name="T13" fmla="*/ 70 h 87"/>
                <a:gd name="T14" fmla="*/ 31 w 84"/>
                <a:gd name="T15" fmla="*/ 76 h 87"/>
                <a:gd name="T16" fmla="*/ 44 w 84"/>
                <a:gd name="T17" fmla="*/ 82 h 87"/>
                <a:gd name="T18" fmla="*/ 56 w 84"/>
                <a:gd name="T19" fmla="*/ 85 h 87"/>
                <a:gd name="T20" fmla="*/ 69 w 84"/>
                <a:gd name="T21" fmla="*/ 87 h 87"/>
                <a:gd name="T22" fmla="*/ 69 w 84"/>
                <a:gd name="T23" fmla="*/ 87 h 87"/>
                <a:gd name="T24" fmla="*/ 70 w 84"/>
                <a:gd name="T25" fmla="*/ 87 h 87"/>
                <a:gd name="T26" fmla="*/ 70 w 84"/>
                <a:gd name="T27" fmla="*/ 87 h 87"/>
                <a:gd name="T28" fmla="*/ 84 w 84"/>
                <a:gd name="T29" fmla="*/ 85 h 87"/>
                <a:gd name="T30" fmla="*/ 84 w 84"/>
                <a:gd name="T31" fmla="*/ 30 h 87"/>
                <a:gd name="T32" fmla="*/ 84 w 84"/>
                <a:gd name="T33" fmla="*/ 30 h 87"/>
                <a:gd name="T34" fmla="*/ 83 w 84"/>
                <a:gd name="T35" fmla="*/ 30 h 87"/>
                <a:gd name="T36" fmla="*/ 83 w 84"/>
                <a:gd name="T37" fmla="*/ 30 h 87"/>
                <a:gd name="T38" fmla="*/ 72 w 84"/>
                <a:gd name="T39" fmla="*/ 30 h 87"/>
                <a:gd name="T40" fmla="*/ 61 w 84"/>
                <a:gd name="T41" fmla="*/ 28 h 87"/>
                <a:gd name="T42" fmla="*/ 50 w 84"/>
                <a:gd name="T43" fmla="*/ 25 h 87"/>
                <a:gd name="T44" fmla="*/ 39 w 84"/>
                <a:gd name="T45" fmla="*/ 22 h 87"/>
                <a:gd name="T46" fmla="*/ 19 w 84"/>
                <a:gd name="T47" fmla="*/ 13 h 87"/>
                <a:gd name="T48" fmla="*/ 0 w 84"/>
                <a:gd name="T4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87">
                  <a:moveTo>
                    <a:pt x="0" y="0"/>
                  </a:moveTo>
                  <a:lnTo>
                    <a:pt x="0" y="17"/>
                  </a:lnTo>
                  <a:lnTo>
                    <a:pt x="0" y="17"/>
                  </a:lnTo>
                  <a:lnTo>
                    <a:pt x="2" y="34"/>
                  </a:lnTo>
                  <a:lnTo>
                    <a:pt x="7" y="48"/>
                  </a:lnTo>
                  <a:lnTo>
                    <a:pt x="13" y="59"/>
                  </a:lnTo>
                  <a:lnTo>
                    <a:pt x="22" y="70"/>
                  </a:lnTo>
                  <a:lnTo>
                    <a:pt x="31" y="76"/>
                  </a:lnTo>
                  <a:lnTo>
                    <a:pt x="44" y="82"/>
                  </a:lnTo>
                  <a:lnTo>
                    <a:pt x="56" y="85"/>
                  </a:lnTo>
                  <a:lnTo>
                    <a:pt x="69" y="87"/>
                  </a:lnTo>
                  <a:lnTo>
                    <a:pt x="69" y="87"/>
                  </a:lnTo>
                  <a:lnTo>
                    <a:pt x="70" y="87"/>
                  </a:lnTo>
                  <a:lnTo>
                    <a:pt x="70" y="87"/>
                  </a:lnTo>
                  <a:lnTo>
                    <a:pt x="84" y="85"/>
                  </a:lnTo>
                  <a:lnTo>
                    <a:pt x="84" y="30"/>
                  </a:lnTo>
                  <a:lnTo>
                    <a:pt x="84" y="30"/>
                  </a:lnTo>
                  <a:lnTo>
                    <a:pt x="83" y="30"/>
                  </a:lnTo>
                  <a:lnTo>
                    <a:pt x="83" y="30"/>
                  </a:lnTo>
                  <a:lnTo>
                    <a:pt x="72" y="30"/>
                  </a:lnTo>
                  <a:lnTo>
                    <a:pt x="61" y="28"/>
                  </a:lnTo>
                  <a:lnTo>
                    <a:pt x="50" y="25"/>
                  </a:lnTo>
                  <a:lnTo>
                    <a:pt x="39" y="22"/>
                  </a:lnTo>
                  <a:lnTo>
                    <a:pt x="19" y="13"/>
                  </a:lnTo>
                  <a:lnTo>
                    <a:pt x="0" y="0"/>
                  </a:lnTo>
                  <a:close/>
                </a:path>
              </a:pathLst>
            </a:custGeom>
            <a:solidFill>
              <a:srgbClr val="9275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40" name="Freeform 69">
              <a:extLst>
                <a:ext uri="{FF2B5EF4-FFF2-40B4-BE49-F238E27FC236}">
                  <a16:creationId xmlns:a16="http://schemas.microsoft.com/office/drawing/2014/main" id="{F1A6D4DD-7C34-4EF2-8301-6B377D1C9B48}"/>
                </a:ext>
              </a:extLst>
            </p:cNvPr>
            <p:cNvSpPr>
              <a:spLocks/>
            </p:cNvSpPr>
            <p:nvPr/>
          </p:nvSpPr>
          <p:spPr bwMode="auto">
            <a:xfrm>
              <a:off x="8361767" y="2383907"/>
              <a:ext cx="90441" cy="93671"/>
            </a:xfrm>
            <a:custGeom>
              <a:avLst/>
              <a:gdLst>
                <a:gd name="T0" fmla="*/ 0 w 84"/>
                <a:gd name="T1" fmla="*/ 0 h 87"/>
                <a:gd name="T2" fmla="*/ 0 w 84"/>
                <a:gd name="T3" fmla="*/ 17 h 87"/>
                <a:gd name="T4" fmla="*/ 0 w 84"/>
                <a:gd name="T5" fmla="*/ 17 h 87"/>
                <a:gd name="T6" fmla="*/ 2 w 84"/>
                <a:gd name="T7" fmla="*/ 34 h 87"/>
                <a:gd name="T8" fmla="*/ 7 w 84"/>
                <a:gd name="T9" fmla="*/ 48 h 87"/>
                <a:gd name="T10" fmla="*/ 13 w 84"/>
                <a:gd name="T11" fmla="*/ 59 h 87"/>
                <a:gd name="T12" fmla="*/ 22 w 84"/>
                <a:gd name="T13" fmla="*/ 70 h 87"/>
                <a:gd name="T14" fmla="*/ 31 w 84"/>
                <a:gd name="T15" fmla="*/ 76 h 87"/>
                <a:gd name="T16" fmla="*/ 44 w 84"/>
                <a:gd name="T17" fmla="*/ 82 h 87"/>
                <a:gd name="T18" fmla="*/ 56 w 84"/>
                <a:gd name="T19" fmla="*/ 85 h 87"/>
                <a:gd name="T20" fmla="*/ 69 w 84"/>
                <a:gd name="T21" fmla="*/ 87 h 87"/>
                <a:gd name="T22" fmla="*/ 69 w 84"/>
                <a:gd name="T23" fmla="*/ 87 h 87"/>
                <a:gd name="T24" fmla="*/ 70 w 84"/>
                <a:gd name="T25" fmla="*/ 87 h 87"/>
                <a:gd name="T26" fmla="*/ 70 w 84"/>
                <a:gd name="T27" fmla="*/ 87 h 87"/>
                <a:gd name="T28" fmla="*/ 84 w 84"/>
                <a:gd name="T29" fmla="*/ 85 h 87"/>
                <a:gd name="T30" fmla="*/ 84 w 84"/>
                <a:gd name="T31" fmla="*/ 30 h 87"/>
                <a:gd name="T32" fmla="*/ 84 w 84"/>
                <a:gd name="T33" fmla="*/ 30 h 87"/>
                <a:gd name="T34" fmla="*/ 83 w 84"/>
                <a:gd name="T35" fmla="*/ 30 h 87"/>
                <a:gd name="T36" fmla="*/ 83 w 84"/>
                <a:gd name="T37" fmla="*/ 30 h 87"/>
                <a:gd name="T38" fmla="*/ 72 w 84"/>
                <a:gd name="T39" fmla="*/ 30 h 87"/>
                <a:gd name="T40" fmla="*/ 61 w 84"/>
                <a:gd name="T41" fmla="*/ 28 h 87"/>
                <a:gd name="T42" fmla="*/ 50 w 84"/>
                <a:gd name="T43" fmla="*/ 25 h 87"/>
                <a:gd name="T44" fmla="*/ 39 w 84"/>
                <a:gd name="T45" fmla="*/ 22 h 87"/>
                <a:gd name="T46" fmla="*/ 19 w 84"/>
                <a:gd name="T47" fmla="*/ 13 h 87"/>
                <a:gd name="T48" fmla="*/ 0 w 84"/>
                <a:gd name="T4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87">
                  <a:moveTo>
                    <a:pt x="0" y="0"/>
                  </a:moveTo>
                  <a:lnTo>
                    <a:pt x="0" y="17"/>
                  </a:lnTo>
                  <a:lnTo>
                    <a:pt x="0" y="17"/>
                  </a:lnTo>
                  <a:lnTo>
                    <a:pt x="2" y="34"/>
                  </a:lnTo>
                  <a:lnTo>
                    <a:pt x="7" y="48"/>
                  </a:lnTo>
                  <a:lnTo>
                    <a:pt x="13" y="59"/>
                  </a:lnTo>
                  <a:lnTo>
                    <a:pt x="22" y="70"/>
                  </a:lnTo>
                  <a:lnTo>
                    <a:pt x="31" y="76"/>
                  </a:lnTo>
                  <a:lnTo>
                    <a:pt x="44" y="82"/>
                  </a:lnTo>
                  <a:lnTo>
                    <a:pt x="56" y="85"/>
                  </a:lnTo>
                  <a:lnTo>
                    <a:pt x="69" y="87"/>
                  </a:lnTo>
                  <a:lnTo>
                    <a:pt x="69" y="87"/>
                  </a:lnTo>
                  <a:lnTo>
                    <a:pt x="70" y="87"/>
                  </a:lnTo>
                  <a:lnTo>
                    <a:pt x="70" y="87"/>
                  </a:lnTo>
                  <a:lnTo>
                    <a:pt x="84" y="85"/>
                  </a:lnTo>
                  <a:lnTo>
                    <a:pt x="84" y="30"/>
                  </a:lnTo>
                  <a:lnTo>
                    <a:pt x="84" y="30"/>
                  </a:lnTo>
                  <a:lnTo>
                    <a:pt x="83" y="30"/>
                  </a:lnTo>
                  <a:lnTo>
                    <a:pt x="83" y="30"/>
                  </a:lnTo>
                  <a:lnTo>
                    <a:pt x="72" y="30"/>
                  </a:lnTo>
                  <a:lnTo>
                    <a:pt x="61" y="28"/>
                  </a:lnTo>
                  <a:lnTo>
                    <a:pt x="50" y="25"/>
                  </a:lnTo>
                  <a:lnTo>
                    <a:pt x="39" y="22"/>
                  </a:lnTo>
                  <a:lnTo>
                    <a:pt x="19" y="1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41" name="Freeform 70">
              <a:extLst>
                <a:ext uri="{FF2B5EF4-FFF2-40B4-BE49-F238E27FC236}">
                  <a16:creationId xmlns:a16="http://schemas.microsoft.com/office/drawing/2014/main" id="{1E09CD35-97BC-4732-BD81-AC7F58BFE3AE}"/>
                </a:ext>
              </a:extLst>
            </p:cNvPr>
            <p:cNvSpPr>
              <a:spLocks/>
            </p:cNvSpPr>
            <p:nvPr/>
          </p:nvSpPr>
          <p:spPr bwMode="auto">
            <a:xfrm>
              <a:off x="8551262" y="2345147"/>
              <a:ext cx="27994" cy="32300"/>
            </a:xfrm>
            <a:custGeom>
              <a:avLst/>
              <a:gdLst>
                <a:gd name="T0" fmla="*/ 26 w 26"/>
                <a:gd name="T1" fmla="*/ 0 h 30"/>
                <a:gd name="T2" fmla="*/ 26 w 26"/>
                <a:gd name="T3" fmla="*/ 0 h 30"/>
                <a:gd name="T4" fmla="*/ 26 w 26"/>
                <a:gd name="T5" fmla="*/ 0 h 30"/>
                <a:gd name="T6" fmla="*/ 26 w 26"/>
                <a:gd name="T7" fmla="*/ 0 h 30"/>
                <a:gd name="T8" fmla="*/ 13 w 26"/>
                <a:gd name="T9" fmla="*/ 16 h 30"/>
                <a:gd name="T10" fmla="*/ 0 w 26"/>
                <a:gd name="T11" fmla="*/ 30 h 30"/>
                <a:gd name="T12" fmla="*/ 0 w 26"/>
                <a:gd name="T13" fmla="*/ 30 h 30"/>
                <a:gd name="T14" fmla="*/ 0 w 26"/>
                <a:gd name="T15" fmla="*/ 30 h 30"/>
                <a:gd name="T16" fmla="*/ 13 w 26"/>
                <a:gd name="T17" fmla="*/ 16 h 30"/>
                <a:gd name="T18" fmla="*/ 26 w 26"/>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26" y="0"/>
                  </a:moveTo>
                  <a:lnTo>
                    <a:pt x="26" y="0"/>
                  </a:lnTo>
                  <a:lnTo>
                    <a:pt x="26" y="0"/>
                  </a:lnTo>
                  <a:lnTo>
                    <a:pt x="26" y="0"/>
                  </a:lnTo>
                  <a:lnTo>
                    <a:pt x="13" y="16"/>
                  </a:lnTo>
                  <a:lnTo>
                    <a:pt x="0" y="30"/>
                  </a:lnTo>
                  <a:lnTo>
                    <a:pt x="0" y="30"/>
                  </a:lnTo>
                  <a:lnTo>
                    <a:pt x="0" y="30"/>
                  </a:lnTo>
                  <a:lnTo>
                    <a:pt x="13" y="16"/>
                  </a:lnTo>
                  <a:lnTo>
                    <a:pt x="26" y="0"/>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42" name="Freeform 71">
              <a:extLst>
                <a:ext uri="{FF2B5EF4-FFF2-40B4-BE49-F238E27FC236}">
                  <a16:creationId xmlns:a16="http://schemas.microsoft.com/office/drawing/2014/main" id="{D7704959-AE12-416D-9629-76C0BDDBDB76}"/>
                </a:ext>
              </a:extLst>
            </p:cNvPr>
            <p:cNvSpPr>
              <a:spLocks/>
            </p:cNvSpPr>
            <p:nvPr/>
          </p:nvSpPr>
          <p:spPr bwMode="auto">
            <a:xfrm>
              <a:off x="8551262" y="2345147"/>
              <a:ext cx="27994" cy="32300"/>
            </a:xfrm>
            <a:custGeom>
              <a:avLst/>
              <a:gdLst>
                <a:gd name="T0" fmla="*/ 26 w 26"/>
                <a:gd name="T1" fmla="*/ 0 h 30"/>
                <a:gd name="T2" fmla="*/ 26 w 26"/>
                <a:gd name="T3" fmla="*/ 0 h 30"/>
                <a:gd name="T4" fmla="*/ 26 w 26"/>
                <a:gd name="T5" fmla="*/ 0 h 30"/>
                <a:gd name="T6" fmla="*/ 26 w 26"/>
                <a:gd name="T7" fmla="*/ 0 h 30"/>
                <a:gd name="T8" fmla="*/ 13 w 26"/>
                <a:gd name="T9" fmla="*/ 16 h 30"/>
                <a:gd name="T10" fmla="*/ 0 w 26"/>
                <a:gd name="T11" fmla="*/ 30 h 30"/>
                <a:gd name="T12" fmla="*/ 0 w 26"/>
                <a:gd name="T13" fmla="*/ 30 h 30"/>
                <a:gd name="T14" fmla="*/ 0 w 26"/>
                <a:gd name="T15" fmla="*/ 30 h 30"/>
                <a:gd name="T16" fmla="*/ 13 w 26"/>
                <a:gd name="T17" fmla="*/ 16 h 30"/>
                <a:gd name="T18" fmla="*/ 26 w 26"/>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26" y="0"/>
                  </a:moveTo>
                  <a:lnTo>
                    <a:pt x="26" y="0"/>
                  </a:lnTo>
                  <a:lnTo>
                    <a:pt x="26" y="0"/>
                  </a:lnTo>
                  <a:lnTo>
                    <a:pt x="26" y="0"/>
                  </a:lnTo>
                  <a:lnTo>
                    <a:pt x="13" y="16"/>
                  </a:lnTo>
                  <a:lnTo>
                    <a:pt x="0" y="30"/>
                  </a:lnTo>
                  <a:lnTo>
                    <a:pt x="0" y="30"/>
                  </a:lnTo>
                  <a:lnTo>
                    <a:pt x="0" y="30"/>
                  </a:lnTo>
                  <a:lnTo>
                    <a:pt x="13" y="16"/>
                  </a:lnTo>
                  <a:lnTo>
                    <a:pt x="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43" name="Freeform 72">
              <a:extLst>
                <a:ext uri="{FF2B5EF4-FFF2-40B4-BE49-F238E27FC236}">
                  <a16:creationId xmlns:a16="http://schemas.microsoft.com/office/drawing/2014/main" id="{E7EE29CC-C17C-46F0-B1D9-346614264613}"/>
                </a:ext>
              </a:extLst>
            </p:cNvPr>
            <p:cNvSpPr>
              <a:spLocks/>
            </p:cNvSpPr>
            <p:nvPr/>
          </p:nvSpPr>
          <p:spPr bwMode="auto">
            <a:xfrm>
              <a:off x="8579256" y="2341917"/>
              <a:ext cx="3230" cy="3230"/>
            </a:xfrm>
            <a:custGeom>
              <a:avLst/>
              <a:gdLst>
                <a:gd name="T0" fmla="*/ 3 w 3"/>
                <a:gd name="T1" fmla="*/ 0 h 3"/>
                <a:gd name="T2" fmla="*/ 3 w 3"/>
                <a:gd name="T3" fmla="*/ 0 h 3"/>
                <a:gd name="T4" fmla="*/ 0 w 3"/>
                <a:gd name="T5" fmla="*/ 3 h 3"/>
                <a:gd name="T6" fmla="*/ 0 w 3"/>
                <a:gd name="T7" fmla="*/ 3 h 3"/>
                <a:gd name="T8" fmla="*/ 0 w 3"/>
                <a:gd name="T9" fmla="*/ 3 h 3"/>
                <a:gd name="T10" fmla="*/ 0 w 3"/>
                <a:gd name="T11" fmla="*/ 3 h 3"/>
                <a:gd name="T12" fmla="*/ 3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0"/>
                  </a:moveTo>
                  <a:lnTo>
                    <a:pt x="3" y="0"/>
                  </a:lnTo>
                  <a:lnTo>
                    <a:pt x="0" y="3"/>
                  </a:lnTo>
                  <a:lnTo>
                    <a:pt x="0" y="3"/>
                  </a:lnTo>
                  <a:lnTo>
                    <a:pt x="0" y="3"/>
                  </a:lnTo>
                  <a:lnTo>
                    <a:pt x="0" y="3"/>
                  </a:lnTo>
                  <a:lnTo>
                    <a:pt x="3" y="0"/>
                  </a:lnTo>
                  <a:close/>
                </a:path>
              </a:pathLst>
            </a:custGeom>
            <a:solidFill>
              <a:srgbClr val="0F0F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44" name="Freeform 73">
              <a:extLst>
                <a:ext uri="{FF2B5EF4-FFF2-40B4-BE49-F238E27FC236}">
                  <a16:creationId xmlns:a16="http://schemas.microsoft.com/office/drawing/2014/main" id="{73C3C38F-B1EE-49EA-8BF0-A894A25A938E}"/>
                </a:ext>
              </a:extLst>
            </p:cNvPr>
            <p:cNvSpPr>
              <a:spLocks/>
            </p:cNvSpPr>
            <p:nvPr/>
          </p:nvSpPr>
          <p:spPr bwMode="auto">
            <a:xfrm>
              <a:off x="8579256" y="2341917"/>
              <a:ext cx="3230" cy="3230"/>
            </a:xfrm>
            <a:custGeom>
              <a:avLst/>
              <a:gdLst>
                <a:gd name="T0" fmla="*/ 3 w 3"/>
                <a:gd name="T1" fmla="*/ 0 h 3"/>
                <a:gd name="T2" fmla="*/ 3 w 3"/>
                <a:gd name="T3" fmla="*/ 0 h 3"/>
                <a:gd name="T4" fmla="*/ 0 w 3"/>
                <a:gd name="T5" fmla="*/ 3 h 3"/>
                <a:gd name="T6" fmla="*/ 0 w 3"/>
                <a:gd name="T7" fmla="*/ 3 h 3"/>
                <a:gd name="T8" fmla="*/ 0 w 3"/>
                <a:gd name="T9" fmla="*/ 3 h 3"/>
                <a:gd name="T10" fmla="*/ 0 w 3"/>
                <a:gd name="T11" fmla="*/ 3 h 3"/>
                <a:gd name="T12" fmla="*/ 3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0"/>
                  </a:moveTo>
                  <a:lnTo>
                    <a:pt x="3" y="0"/>
                  </a:lnTo>
                  <a:lnTo>
                    <a:pt x="0" y="3"/>
                  </a:lnTo>
                  <a:lnTo>
                    <a:pt x="0" y="3"/>
                  </a:lnTo>
                  <a:lnTo>
                    <a:pt x="0" y="3"/>
                  </a:lnTo>
                  <a:lnTo>
                    <a:pt x="0" y="3"/>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45" name="Freeform 74">
              <a:extLst>
                <a:ext uri="{FF2B5EF4-FFF2-40B4-BE49-F238E27FC236}">
                  <a16:creationId xmlns:a16="http://schemas.microsoft.com/office/drawing/2014/main" id="{317E1B2D-6D09-4B01-9764-00E24629AD11}"/>
                </a:ext>
              </a:extLst>
            </p:cNvPr>
            <p:cNvSpPr>
              <a:spLocks/>
            </p:cNvSpPr>
            <p:nvPr/>
          </p:nvSpPr>
          <p:spPr bwMode="auto">
            <a:xfrm>
              <a:off x="8452208" y="2475425"/>
              <a:ext cx="85058" cy="47374"/>
            </a:xfrm>
            <a:custGeom>
              <a:avLst/>
              <a:gdLst>
                <a:gd name="T0" fmla="*/ 79 w 79"/>
                <a:gd name="T1" fmla="*/ 0 h 44"/>
                <a:gd name="T2" fmla="*/ 79 w 79"/>
                <a:gd name="T3" fmla="*/ 0 h 44"/>
                <a:gd name="T4" fmla="*/ 73 w 79"/>
                <a:gd name="T5" fmla="*/ 10 h 44"/>
                <a:gd name="T6" fmla="*/ 67 w 79"/>
                <a:gd name="T7" fmla="*/ 18 h 44"/>
                <a:gd name="T8" fmla="*/ 57 w 79"/>
                <a:gd name="T9" fmla="*/ 25 h 44"/>
                <a:gd name="T10" fmla="*/ 48 w 79"/>
                <a:gd name="T11" fmla="*/ 31 h 44"/>
                <a:gd name="T12" fmla="*/ 39 w 79"/>
                <a:gd name="T13" fmla="*/ 38 h 44"/>
                <a:gd name="T14" fmla="*/ 28 w 79"/>
                <a:gd name="T15" fmla="*/ 41 h 44"/>
                <a:gd name="T16" fmla="*/ 16 w 79"/>
                <a:gd name="T17" fmla="*/ 44 h 44"/>
                <a:gd name="T18" fmla="*/ 3 w 79"/>
                <a:gd name="T19" fmla="*/ 44 h 44"/>
                <a:gd name="T20" fmla="*/ 3 w 79"/>
                <a:gd name="T21" fmla="*/ 44 h 44"/>
                <a:gd name="T22" fmla="*/ 0 w 79"/>
                <a:gd name="T23" fmla="*/ 44 h 44"/>
                <a:gd name="T24" fmla="*/ 0 w 79"/>
                <a:gd name="T25" fmla="*/ 44 h 44"/>
                <a:gd name="T26" fmla="*/ 0 w 79"/>
                <a:gd name="T27" fmla="*/ 44 h 44"/>
                <a:gd name="T28" fmla="*/ 3 w 79"/>
                <a:gd name="T29" fmla="*/ 44 h 44"/>
                <a:gd name="T30" fmla="*/ 3 w 79"/>
                <a:gd name="T31" fmla="*/ 44 h 44"/>
                <a:gd name="T32" fmla="*/ 16 w 79"/>
                <a:gd name="T33" fmla="*/ 44 h 44"/>
                <a:gd name="T34" fmla="*/ 26 w 79"/>
                <a:gd name="T35" fmla="*/ 41 h 44"/>
                <a:gd name="T36" fmla="*/ 39 w 79"/>
                <a:gd name="T37" fmla="*/ 38 h 44"/>
                <a:gd name="T38" fmla="*/ 48 w 79"/>
                <a:gd name="T39" fmla="*/ 31 h 44"/>
                <a:gd name="T40" fmla="*/ 57 w 79"/>
                <a:gd name="T41" fmla="*/ 25 h 44"/>
                <a:gd name="T42" fmla="*/ 67 w 79"/>
                <a:gd name="T43" fmla="*/ 18 h 44"/>
                <a:gd name="T44" fmla="*/ 73 w 79"/>
                <a:gd name="T45" fmla="*/ 10 h 44"/>
                <a:gd name="T46" fmla="*/ 79 w 79"/>
                <a:gd name="T4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 h="44">
                  <a:moveTo>
                    <a:pt x="79" y="0"/>
                  </a:moveTo>
                  <a:lnTo>
                    <a:pt x="79" y="0"/>
                  </a:lnTo>
                  <a:lnTo>
                    <a:pt x="73" y="10"/>
                  </a:lnTo>
                  <a:lnTo>
                    <a:pt x="67" y="18"/>
                  </a:lnTo>
                  <a:lnTo>
                    <a:pt x="57" y="25"/>
                  </a:lnTo>
                  <a:lnTo>
                    <a:pt x="48" y="31"/>
                  </a:lnTo>
                  <a:lnTo>
                    <a:pt x="39" y="38"/>
                  </a:lnTo>
                  <a:lnTo>
                    <a:pt x="28" y="41"/>
                  </a:lnTo>
                  <a:lnTo>
                    <a:pt x="16" y="44"/>
                  </a:lnTo>
                  <a:lnTo>
                    <a:pt x="3" y="44"/>
                  </a:lnTo>
                  <a:lnTo>
                    <a:pt x="3" y="44"/>
                  </a:lnTo>
                  <a:lnTo>
                    <a:pt x="0" y="44"/>
                  </a:lnTo>
                  <a:lnTo>
                    <a:pt x="0" y="44"/>
                  </a:lnTo>
                  <a:lnTo>
                    <a:pt x="0" y="44"/>
                  </a:lnTo>
                  <a:lnTo>
                    <a:pt x="3" y="44"/>
                  </a:lnTo>
                  <a:lnTo>
                    <a:pt x="3" y="44"/>
                  </a:lnTo>
                  <a:lnTo>
                    <a:pt x="16" y="44"/>
                  </a:lnTo>
                  <a:lnTo>
                    <a:pt x="26" y="41"/>
                  </a:lnTo>
                  <a:lnTo>
                    <a:pt x="39" y="38"/>
                  </a:lnTo>
                  <a:lnTo>
                    <a:pt x="48" y="31"/>
                  </a:lnTo>
                  <a:lnTo>
                    <a:pt x="57" y="25"/>
                  </a:lnTo>
                  <a:lnTo>
                    <a:pt x="67" y="18"/>
                  </a:lnTo>
                  <a:lnTo>
                    <a:pt x="73" y="10"/>
                  </a:lnTo>
                  <a:lnTo>
                    <a:pt x="79" y="0"/>
                  </a:lnTo>
                  <a:close/>
                </a:path>
              </a:pathLst>
            </a:custGeom>
            <a:solidFill>
              <a:srgbClr val="E35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46" name="Freeform 75">
              <a:extLst>
                <a:ext uri="{FF2B5EF4-FFF2-40B4-BE49-F238E27FC236}">
                  <a16:creationId xmlns:a16="http://schemas.microsoft.com/office/drawing/2014/main" id="{5CD80792-02D2-4217-9EDE-DCFB8F97CAE8}"/>
                </a:ext>
              </a:extLst>
            </p:cNvPr>
            <p:cNvSpPr>
              <a:spLocks/>
            </p:cNvSpPr>
            <p:nvPr/>
          </p:nvSpPr>
          <p:spPr bwMode="auto">
            <a:xfrm>
              <a:off x="8452208" y="2475425"/>
              <a:ext cx="85058" cy="47374"/>
            </a:xfrm>
            <a:custGeom>
              <a:avLst/>
              <a:gdLst>
                <a:gd name="T0" fmla="*/ 79 w 79"/>
                <a:gd name="T1" fmla="*/ 0 h 44"/>
                <a:gd name="T2" fmla="*/ 79 w 79"/>
                <a:gd name="T3" fmla="*/ 0 h 44"/>
                <a:gd name="T4" fmla="*/ 73 w 79"/>
                <a:gd name="T5" fmla="*/ 10 h 44"/>
                <a:gd name="T6" fmla="*/ 67 w 79"/>
                <a:gd name="T7" fmla="*/ 18 h 44"/>
                <a:gd name="T8" fmla="*/ 57 w 79"/>
                <a:gd name="T9" fmla="*/ 25 h 44"/>
                <a:gd name="T10" fmla="*/ 48 w 79"/>
                <a:gd name="T11" fmla="*/ 31 h 44"/>
                <a:gd name="T12" fmla="*/ 39 w 79"/>
                <a:gd name="T13" fmla="*/ 38 h 44"/>
                <a:gd name="T14" fmla="*/ 28 w 79"/>
                <a:gd name="T15" fmla="*/ 41 h 44"/>
                <a:gd name="T16" fmla="*/ 16 w 79"/>
                <a:gd name="T17" fmla="*/ 44 h 44"/>
                <a:gd name="T18" fmla="*/ 3 w 79"/>
                <a:gd name="T19" fmla="*/ 44 h 44"/>
                <a:gd name="T20" fmla="*/ 3 w 79"/>
                <a:gd name="T21" fmla="*/ 44 h 44"/>
                <a:gd name="T22" fmla="*/ 0 w 79"/>
                <a:gd name="T23" fmla="*/ 44 h 44"/>
                <a:gd name="T24" fmla="*/ 0 w 79"/>
                <a:gd name="T25" fmla="*/ 44 h 44"/>
                <a:gd name="T26" fmla="*/ 0 w 79"/>
                <a:gd name="T27" fmla="*/ 44 h 44"/>
                <a:gd name="T28" fmla="*/ 3 w 79"/>
                <a:gd name="T29" fmla="*/ 44 h 44"/>
                <a:gd name="T30" fmla="*/ 3 w 79"/>
                <a:gd name="T31" fmla="*/ 44 h 44"/>
                <a:gd name="T32" fmla="*/ 16 w 79"/>
                <a:gd name="T33" fmla="*/ 44 h 44"/>
                <a:gd name="T34" fmla="*/ 26 w 79"/>
                <a:gd name="T35" fmla="*/ 41 h 44"/>
                <a:gd name="T36" fmla="*/ 39 w 79"/>
                <a:gd name="T37" fmla="*/ 38 h 44"/>
                <a:gd name="T38" fmla="*/ 48 w 79"/>
                <a:gd name="T39" fmla="*/ 31 h 44"/>
                <a:gd name="T40" fmla="*/ 57 w 79"/>
                <a:gd name="T41" fmla="*/ 25 h 44"/>
                <a:gd name="T42" fmla="*/ 67 w 79"/>
                <a:gd name="T43" fmla="*/ 18 h 44"/>
                <a:gd name="T44" fmla="*/ 73 w 79"/>
                <a:gd name="T45" fmla="*/ 10 h 44"/>
                <a:gd name="T46" fmla="*/ 79 w 79"/>
                <a:gd name="T4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 h="44">
                  <a:moveTo>
                    <a:pt x="79" y="0"/>
                  </a:moveTo>
                  <a:lnTo>
                    <a:pt x="79" y="0"/>
                  </a:lnTo>
                  <a:lnTo>
                    <a:pt x="73" y="10"/>
                  </a:lnTo>
                  <a:lnTo>
                    <a:pt x="67" y="18"/>
                  </a:lnTo>
                  <a:lnTo>
                    <a:pt x="57" y="25"/>
                  </a:lnTo>
                  <a:lnTo>
                    <a:pt x="48" y="31"/>
                  </a:lnTo>
                  <a:lnTo>
                    <a:pt x="39" y="38"/>
                  </a:lnTo>
                  <a:lnTo>
                    <a:pt x="28" y="41"/>
                  </a:lnTo>
                  <a:lnTo>
                    <a:pt x="16" y="44"/>
                  </a:lnTo>
                  <a:lnTo>
                    <a:pt x="3" y="44"/>
                  </a:lnTo>
                  <a:lnTo>
                    <a:pt x="3" y="44"/>
                  </a:lnTo>
                  <a:lnTo>
                    <a:pt x="0" y="44"/>
                  </a:lnTo>
                  <a:lnTo>
                    <a:pt x="0" y="44"/>
                  </a:lnTo>
                  <a:lnTo>
                    <a:pt x="0" y="44"/>
                  </a:lnTo>
                  <a:lnTo>
                    <a:pt x="3" y="44"/>
                  </a:lnTo>
                  <a:lnTo>
                    <a:pt x="3" y="44"/>
                  </a:lnTo>
                  <a:lnTo>
                    <a:pt x="16" y="44"/>
                  </a:lnTo>
                  <a:lnTo>
                    <a:pt x="26" y="41"/>
                  </a:lnTo>
                  <a:lnTo>
                    <a:pt x="39" y="38"/>
                  </a:lnTo>
                  <a:lnTo>
                    <a:pt x="48" y="31"/>
                  </a:lnTo>
                  <a:lnTo>
                    <a:pt x="57" y="25"/>
                  </a:lnTo>
                  <a:lnTo>
                    <a:pt x="67" y="18"/>
                  </a:lnTo>
                  <a:lnTo>
                    <a:pt x="73" y="10"/>
                  </a:lnTo>
                  <a:lnTo>
                    <a:pt x="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47" name="Freeform 76">
              <a:extLst>
                <a:ext uri="{FF2B5EF4-FFF2-40B4-BE49-F238E27FC236}">
                  <a16:creationId xmlns:a16="http://schemas.microsoft.com/office/drawing/2014/main" id="{9990B11F-3C3A-4A74-9158-E124B55A8D23}"/>
                </a:ext>
              </a:extLst>
            </p:cNvPr>
            <p:cNvSpPr>
              <a:spLocks/>
            </p:cNvSpPr>
            <p:nvPr/>
          </p:nvSpPr>
          <p:spPr bwMode="auto">
            <a:xfrm>
              <a:off x="8452208" y="2078131"/>
              <a:ext cx="158272" cy="444668"/>
            </a:xfrm>
            <a:custGeom>
              <a:avLst/>
              <a:gdLst>
                <a:gd name="T0" fmla="*/ 0 w 147"/>
                <a:gd name="T1" fmla="*/ 2 h 413"/>
                <a:gd name="T2" fmla="*/ 30 w 147"/>
                <a:gd name="T3" fmla="*/ 14 h 413"/>
                <a:gd name="T4" fmla="*/ 73 w 147"/>
                <a:gd name="T5" fmla="*/ 41 h 413"/>
                <a:gd name="T6" fmla="*/ 101 w 147"/>
                <a:gd name="T7" fmla="*/ 65 h 413"/>
                <a:gd name="T8" fmla="*/ 113 w 147"/>
                <a:gd name="T9" fmla="*/ 87 h 413"/>
                <a:gd name="T10" fmla="*/ 115 w 147"/>
                <a:gd name="T11" fmla="*/ 95 h 413"/>
                <a:gd name="T12" fmla="*/ 101 w 147"/>
                <a:gd name="T13" fmla="*/ 72 h 413"/>
                <a:gd name="T14" fmla="*/ 78 w 147"/>
                <a:gd name="T15" fmla="*/ 50 h 413"/>
                <a:gd name="T16" fmla="*/ 43 w 147"/>
                <a:gd name="T17" fmla="*/ 28 h 413"/>
                <a:gd name="T18" fmla="*/ 0 w 147"/>
                <a:gd name="T19" fmla="*/ 8 h 413"/>
                <a:gd name="T20" fmla="*/ 0 w 147"/>
                <a:gd name="T21" fmla="*/ 314 h 413"/>
                <a:gd name="T22" fmla="*/ 25 w 147"/>
                <a:gd name="T23" fmla="*/ 312 h 413"/>
                <a:gd name="T24" fmla="*/ 47 w 147"/>
                <a:gd name="T25" fmla="*/ 304 h 413"/>
                <a:gd name="T26" fmla="*/ 70 w 147"/>
                <a:gd name="T27" fmla="*/ 293 h 413"/>
                <a:gd name="T28" fmla="*/ 88 w 147"/>
                <a:gd name="T29" fmla="*/ 279 h 413"/>
                <a:gd name="T30" fmla="*/ 88 w 147"/>
                <a:gd name="T31" fmla="*/ 279 h 413"/>
                <a:gd name="T32" fmla="*/ 79 w 147"/>
                <a:gd name="T33" fmla="*/ 297 h 413"/>
                <a:gd name="T34" fmla="*/ 57 w 147"/>
                <a:gd name="T35" fmla="*/ 328 h 413"/>
                <a:gd name="T36" fmla="*/ 34 w 147"/>
                <a:gd name="T37" fmla="*/ 351 h 413"/>
                <a:gd name="T38" fmla="*/ 11 w 147"/>
                <a:gd name="T39" fmla="*/ 365 h 413"/>
                <a:gd name="T40" fmla="*/ 0 w 147"/>
                <a:gd name="T41" fmla="*/ 413 h 413"/>
                <a:gd name="T42" fmla="*/ 3 w 147"/>
                <a:gd name="T43" fmla="*/ 413 h 413"/>
                <a:gd name="T44" fmla="*/ 16 w 147"/>
                <a:gd name="T45" fmla="*/ 413 h 413"/>
                <a:gd name="T46" fmla="*/ 39 w 147"/>
                <a:gd name="T47" fmla="*/ 407 h 413"/>
                <a:gd name="T48" fmla="*/ 57 w 147"/>
                <a:gd name="T49" fmla="*/ 394 h 413"/>
                <a:gd name="T50" fmla="*/ 73 w 147"/>
                <a:gd name="T51" fmla="*/ 379 h 413"/>
                <a:gd name="T52" fmla="*/ 79 w 147"/>
                <a:gd name="T53" fmla="*/ 369 h 413"/>
                <a:gd name="T54" fmla="*/ 88 w 147"/>
                <a:gd name="T55" fmla="*/ 349 h 413"/>
                <a:gd name="T56" fmla="*/ 92 w 147"/>
                <a:gd name="T57" fmla="*/ 326 h 413"/>
                <a:gd name="T58" fmla="*/ 92 w 147"/>
                <a:gd name="T59" fmla="*/ 278 h 413"/>
                <a:gd name="T60" fmla="*/ 92 w 147"/>
                <a:gd name="T61" fmla="*/ 278 h 413"/>
                <a:gd name="T62" fmla="*/ 105 w 147"/>
                <a:gd name="T63" fmla="*/ 264 h 413"/>
                <a:gd name="T64" fmla="*/ 118 w 147"/>
                <a:gd name="T65" fmla="*/ 248 h 413"/>
                <a:gd name="T66" fmla="*/ 121 w 147"/>
                <a:gd name="T67" fmla="*/ 245 h 413"/>
                <a:gd name="T68" fmla="*/ 135 w 147"/>
                <a:gd name="T69" fmla="*/ 221 h 413"/>
                <a:gd name="T70" fmla="*/ 147 w 147"/>
                <a:gd name="T71" fmla="*/ 193 h 413"/>
                <a:gd name="T72" fmla="*/ 135 w 147"/>
                <a:gd name="T73" fmla="*/ 210 h 413"/>
                <a:gd name="T74" fmla="*/ 129 w 147"/>
                <a:gd name="T75" fmla="*/ 216 h 413"/>
                <a:gd name="T76" fmla="*/ 138 w 147"/>
                <a:gd name="T77" fmla="*/ 165 h 413"/>
                <a:gd name="T78" fmla="*/ 133 w 147"/>
                <a:gd name="T79" fmla="*/ 121 h 413"/>
                <a:gd name="T80" fmla="*/ 119 w 147"/>
                <a:gd name="T81" fmla="*/ 86 h 413"/>
                <a:gd name="T82" fmla="*/ 98 w 147"/>
                <a:gd name="T83" fmla="*/ 58 h 413"/>
                <a:gd name="T84" fmla="*/ 71 w 147"/>
                <a:gd name="T85" fmla="*/ 34 h 413"/>
                <a:gd name="T86" fmla="*/ 43 w 147"/>
                <a:gd name="T87" fmla="*/ 19 h 413"/>
                <a:gd name="T88" fmla="*/ 0 w 147"/>
                <a:gd name="T8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7" h="413">
                  <a:moveTo>
                    <a:pt x="0" y="0"/>
                  </a:moveTo>
                  <a:lnTo>
                    <a:pt x="0" y="2"/>
                  </a:lnTo>
                  <a:lnTo>
                    <a:pt x="0" y="2"/>
                  </a:lnTo>
                  <a:lnTo>
                    <a:pt x="30" y="14"/>
                  </a:lnTo>
                  <a:lnTo>
                    <a:pt x="53" y="28"/>
                  </a:lnTo>
                  <a:lnTo>
                    <a:pt x="73" y="41"/>
                  </a:lnTo>
                  <a:lnTo>
                    <a:pt x="88" y="53"/>
                  </a:lnTo>
                  <a:lnTo>
                    <a:pt x="101" y="65"/>
                  </a:lnTo>
                  <a:lnTo>
                    <a:pt x="109" y="76"/>
                  </a:lnTo>
                  <a:lnTo>
                    <a:pt x="113" y="87"/>
                  </a:lnTo>
                  <a:lnTo>
                    <a:pt x="115" y="95"/>
                  </a:lnTo>
                  <a:lnTo>
                    <a:pt x="115" y="95"/>
                  </a:lnTo>
                  <a:lnTo>
                    <a:pt x="109" y="82"/>
                  </a:lnTo>
                  <a:lnTo>
                    <a:pt x="101" y="72"/>
                  </a:lnTo>
                  <a:lnTo>
                    <a:pt x="90" y="61"/>
                  </a:lnTo>
                  <a:lnTo>
                    <a:pt x="78" y="50"/>
                  </a:lnTo>
                  <a:lnTo>
                    <a:pt x="61" y="39"/>
                  </a:lnTo>
                  <a:lnTo>
                    <a:pt x="43" y="28"/>
                  </a:lnTo>
                  <a:lnTo>
                    <a:pt x="23" y="19"/>
                  </a:lnTo>
                  <a:lnTo>
                    <a:pt x="0" y="8"/>
                  </a:lnTo>
                  <a:lnTo>
                    <a:pt x="0" y="314"/>
                  </a:lnTo>
                  <a:lnTo>
                    <a:pt x="0" y="314"/>
                  </a:lnTo>
                  <a:lnTo>
                    <a:pt x="12" y="314"/>
                  </a:lnTo>
                  <a:lnTo>
                    <a:pt x="25" y="312"/>
                  </a:lnTo>
                  <a:lnTo>
                    <a:pt x="36" y="309"/>
                  </a:lnTo>
                  <a:lnTo>
                    <a:pt x="47" y="304"/>
                  </a:lnTo>
                  <a:lnTo>
                    <a:pt x="59" y="300"/>
                  </a:lnTo>
                  <a:lnTo>
                    <a:pt x="70" y="293"/>
                  </a:lnTo>
                  <a:lnTo>
                    <a:pt x="79" y="287"/>
                  </a:lnTo>
                  <a:lnTo>
                    <a:pt x="88" y="279"/>
                  </a:lnTo>
                  <a:lnTo>
                    <a:pt x="88" y="279"/>
                  </a:lnTo>
                  <a:lnTo>
                    <a:pt x="88" y="279"/>
                  </a:lnTo>
                  <a:lnTo>
                    <a:pt x="88" y="279"/>
                  </a:lnTo>
                  <a:lnTo>
                    <a:pt x="79" y="297"/>
                  </a:lnTo>
                  <a:lnTo>
                    <a:pt x="68" y="314"/>
                  </a:lnTo>
                  <a:lnTo>
                    <a:pt x="57" y="328"/>
                  </a:lnTo>
                  <a:lnTo>
                    <a:pt x="47" y="340"/>
                  </a:lnTo>
                  <a:lnTo>
                    <a:pt x="34" y="351"/>
                  </a:lnTo>
                  <a:lnTo>
                    <a:pt x="23" y="359"/>
                  </a:lnTo>
                  <a:lnTo>
                    <a:pt x="11" y="365"/>
                  </a:lnTo>
                  <a:lnTo>
                    <a:pt x="0" y="369"/>
                  </a:lnTo>
                  <a:lnTo>
                    <a:pt x="0" y="413"/>
                  </a:lnTo>
                  <a:lnTo>
                    <a:pt x="0" y="413"/>
                  </a:lnTo>
                  <a:lnTo>
                    <a:pt x="3" y="413"/>
                  </a:lnTo>
                  <a:lnTo>
                    <a:pt x="3" y="413"/>
                  </a:lnTo>
                  <a:lnTo>
                    <a:pt x="16" y="413"/>
                  </a:lnTo>
                  <a:lnTo>
                    <a:pt x="28" y="410"/>
                  </a:lnTo>
                  <a:lnTo>
                    <a:pt x="39" y="407"/>
                  </a:lnTo>
                  <a:lnTo>
                    <a:pt x="48" y="400"/>
                  </a:lnTo>
                  <a:lnTo>
                    <a:pt x="57" y="394"/>
                  </a:lnTo>
                  <a:lnTo>
                    <a:pt x="67" y="387"/>
                  </a:lnTo>
                  <a:lnTo>
                    <a:pt x="73" y="379"/>
                  </a:lnTo>
                  <a:lnTo>
                    <a:pt x="79" y="369"/>
                  </a:lnTo>
                  <a:lnTo>
                    <a:pt x="79" y="369"/>
                  </a:lnTo>
                  <a:lnTo>
                    <a:pt x="84" y="359"/>
                  </a:lnTo>
                  <a:lnTo>
                    <a:pt x="88" y="349"/>
                  </a:lnTo>
                  <a:lnTo>
                    <a:pt x="90" y="338"/>
                  </a:lnTo>
                  <a:lnTo>
                    <a:pt x="92" y="326"/>
                  </a:lnTo>
                  <a:lnTo>
                    <a:pt x="92" y="278"/>
                  </a:lnTo>
                  <a:lnTo>
                    <a:pt x="92" y="278"/>
                  </a:lnTo>
                  <a:lnTo>
                    <a:pt x="92" y="278"/>
                  </a:lnTo>
                  <a:lnTo>
                    <a:pt x="92" y="278"/>
                  </a:lnTo>
                  <a:lnTo>
                    <a:pt x="92" y="278"/>
                  </a:lnTo>
                  <a:lnTo>
                    <a:pt x="105" y="264"/>
                  </a:lnTo>
                  <a:lnTo>
                    <a:pt x="118" y="248"/>
                  </a:lnTo>
                  <a:lnTo>
                    <a:pt x="118" y="248"/>
                  </a:lnTo>
                  <a:lnTo>
                    <a:pt x="121" y="245"/>
                  </a:lnTo>
                  <a:lnTo>
                    <a:pt x="121" y="245"/>
                  </a:lnTo>
                  <a:lnTo>
                    <a:pt x="129" y="233"/>
                  </a:lnTo>
                  <a:lnTo>
                    <a:pt x="135" y="221"/>
                  </a:lnTo>
                  <a:lnTo>
                    <a:pt x="143" y="207"/>
                  </a:lnTo>
                  <a:lnTo>
                    <a:pt x="147" y="193"/>
                  </a:lnTo>
                  <a:lnTo>
                    <a:pt x="147" y="193"/>
                  </a:lnTo>
                  <a:lnTo>
                    <a:pt x="135" y="210"/>
                  </a:lnTo>
                  <a:lnTo>
                    <a:pt x="129" y="216"/>
                  </a:lnTo>
                  <a:lnTo>
                    <a:pt x="129" y="216"/>
                  </a:lnTo>
                  <a:lnTo>
                    <a:pt x="135" y="190"/>
                  </a:lnTo>
                  <a:lnTo>
                    <a:pt x="138" y="165"/>
                  </a:lnTo>
                  <a:lnTo>
                    <a:pt x="138" y="141"/>
                  </a:lnTo>
                  <a:lnTo>
                    <a:pt x="133" y="121"/>
                  </a:lnTo>
                  <a:lnTo>
                    <a:pt x="127" y="103"/>
                  </a:lnTo>
                  <a:lnTo>
                    <a:pt x="119" y="86"/>
                  </a:lnTo>
                  <a:lnTo>
                    <a:pt x="109" y="70"/>
                  </a:lnTo>
                  <a:lnTo>
                    <a:pt x="98" y="58"/>
                  </a:lnTo>
                  <a:lnTo>
                    <a:pt x="84" y="45"/>
                  </a:lnTo>
                  <a:lnTo>
                    <a:pt x="71" y="34"/>
                  </a:lnTo>
                  <a:lnTo>
                    <a:pt x="57" y="27"/>
                  </a:lnTo>
                  <a:lnTo>
                    <a:pt x="43" y="19"/>
                  </a:lnTo>
                  <a:lnTo>
                    <a:pt x="19" y="8"/>
                  </a:lnTo>
                  <a:lnTo>
                    <a:pt x="0" y="0"/>
                  </a:lnTo>
                  <a:close/>
                </a:path>
              </a:pathLst>
            </a:custGeom>
            <a:solidFill>
              <a:srgbClr val="A789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48" name="Freeform 77">
              <a:extLst>
                <a:ext uri="{FF2B5EF4-FFF2-40B4-BE49-F238E27FC236}">
                  <a16:creationId xmlns:a16="http://schemas.microsoft.com/office/drawing/2014/main" id="{9B1A4452-5956-41DB-9BEB-63346CABD827}"/>
                </a:ext>
              </a:extLst>
            </p:cNvPr>
            <p:cNvSpPr>
              <a:spLocks/>
            </p:cNvSpPr>
            <p:nvPr/>
          </p:nvSpPr>
          <p:spPr bwMode="auto">
            <a:xfrm>
              <a:off x="8452208" y="2078131"/>
              <a:ext cx="158272" cy="444668"/>
            </a:xfrm>
            <a:custGeom>
              <a:avLst/>
              <a:gdLst>
                <a:gd name="T0" fmla="*/ 0 w 147"/>
                <a:gd name="T1" fmla="*/ 2 h 413"/>
                <a:gd name="T2" fmla="*/ 30 w 147"/>
                <a:gd name="T3" fmla="*/ 14 h 413"/>
                <a:gd name="T4" fmla="*/ 73 w 147"/>
                <a:gd name="T5" fmla="*/ 41 h 413"/>
                <a:gd name="T6" fmla="*/ 101 w 147"/>
                <a:gd name="T7" fmla="*/ 65 h 413"/>
                <a:gd name="T8" fmla="*/ 113 w 147"/>
                <a:gd name="T9" fmla="*/ 87 h 413"/>
                <a:gd name="T10" fmla="*/ 115 w 147"/>
                <a:gd name="T11" fmla="*/ 95 h 413"/>
                <a:gd name="T12" fmla="*/ 101 w 147"/>
                <a:gd name="T13" fmla="*/ 72 h 413"/>
                <a:gd name="T14" fmla="*/ 78 w 147"/>
                <a:gd name="T15" fmla="*/ 50 h 413"/>
                <a:gd name="T16" fmla="*/ 43 w 147"/>
                <a:gd name="T17" fmla="*/ 28 h 413"/>
                <a:gd name="T18" fmla="*/ 0 w 147"/>
                <a:gd name="T19" fmla="*/ 8 h 413"/>
                <a:gd name="T20" fmla="*/ 0 w 147"/>
                <a:gd name="T21" fmla="*/ 314 h 413"/>
                <a:gd name="T22" fmla="*/ 25 w 147"/>
                <a:gd name="T23" fmla="*/ 312 h 413"/>
                <a:gd name="T24" fmla="*/ 47 w 147"/>
                <a:gd name="T25" fmla="*/ 304 h 413"/>
                <a:gd name="T26" fmla="*/ 70 w 147"/>
                <a:gd name="T27" fmla="*/ 293 h 413"/>
                <a:gd name="T28" fmla="*/ 88 w 147"/>
                <a:gd name="T29" fmla="*/ 279 h 413"/>
                <a:gd name="T30" fmla="*/ 88 w 147"/>
                <a:gd name="T31" fmla="*/ 279 h 413"/>
                <a:gd name="T32" fmla="*/ 79 w 147"/>
                <a:gd name="T33" fmla="*/ 297 h 413"/>
                <a:gd name="T34" fmla="*/ 57 w 147"/>
                <a:gd name="T35" fmla="*/ 328 h 413"/>
                <a:gd name="T36" fmla="*/ 34 w 147"/>
                <a:gd name="T37" fmla="*/ 351 h 413"/>
                <a:gd name="T38" fmla="*/ 11 w 147"/>
                <a:gd name="T39" fmla="*/ 365 h 413"/>
                <a:gd name="T40" fmla="*/ 0 w 147"/>
                <a:gd name="T41" fmla="*/ 413 h 413"/>
                <a:gd name="T42" fmla="*/ 3 w 147"/>
                <a:gd name="T43" fmla="*/ 413 h 413"/>
                <a:gd name="T44" fmla="*/ 16 w 147"/>
                <a:gd name="T45" fmla="*/ 413 h 413"/>
                <a:gd name="T46" fmla="*/ 39 w 147"/>
                <a:gd name="T47" fmla="*/ 407 h 413"/>
                <a:gd name="T48" fmla="*/ 57 w 147"/>
                <a:gd name="T49" fmla="*/ 394 h 413"/>
                <a:gd name="T50" fmla="*/ 73 w 147"/>
                <a:gd name="T51" fmla="*/ 379 h 413"/>
                <a:gd name="T52" fmla="*/ 79 w 147"/>
                <a:gd name="T53" fmla="*/ 369 h 413"/>
                <a:gd name="T54" fmla="*/ 88 w 147"/>
                <a:gd name="T55" fmla="*/ 349 h 413"/>
                <a:gd name="T56" fmla="*/ 92 w 147"/>
                <a:gd name="T57" fmla="*/ 326 h 413"/>
                <a:gd name="T58" fmla="*/ 92 w 147"/>
                <a:gd name="T59" fmla="*/ 278 h 413"/>
                <a:gd name="T60" fmla="*/ 92 w 147"/>
                <a:gd name="T61" fmla="*/ 278 h 413"/>
                <a:gd name="T62" fmla="*/ 105 w 147"/>
                <a:gd name="T63" fmla="*/ 264 h 413"/>
                <a:gd name="T64" fmla="*/ 118 w 147"/>
                <a:gd name="T65" fmla="*/ 248 h 413"/>
                <a:gd name="T66" fmla="*/ 121 w 147"/>
                <a:gd name="T67" fmla="*/ 245 h 413"/>
                <a:gd name="T68" fmla="*/ 135 w 147"/>
                <a:gd name="T69" fmla="*/ 221 h 413"/>
                <a:gd name="T70" fmla="*/ 147 w 147"/>
                <a:gd name="T71" fmla="*/ 193 h 413"/>
                <a:gd name="T72" fmla="*/ 135 w 147"/>
                <a:gd name="T73" fmla="*/ 210 h 413"/>
                <a:gd name="T74" fmla="*/ 129 w 147"/>
                <a:gd name="T75" fmla="*/ 216 h 413"/>
                <a:gd name="T76" fmla="*/ 138 w 147"/>
                <a:gd name="T77" fmla="*/ 165 h 413"/>
                <a:gd name="T78" fmla="*/ 133 w 147"/>
                <a:gd name="T79" fmla="*/ 121 h 413"/>
                <a:gd name="T80" fmla="*/ 119 w 147"/>
                <a:gd name="T81" fmla="*/ 86 h 413"/>
                <a:gd name="T82" fmla="*/ 98 w 147"/>
                <a:gd name="T83" fmla="*/ 58 h 413"/>
                <a:gd name="T84" fmla="*/ 71 w 147"/>
                <a:gd name="T85" fmla="*/ 34 h 413"/>
                <a:gd name="T86" fmla="*/ 43 w 147"/>
                <a:gd name="T87" fmla="*/ 19 h 413"/>
                <a:gd name="T88" fmla="*/ 0 w 147"/>
                <a:gd name="T8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7" h="413">
                  <a:moveTo>
                    <a:pt x="0" y="0"/>
                  </a:moveTo>
                  <a:lnTo>
                    <a:pt x="0" y="2"/>
                  </a:lnTo>
                  <a:lnTo>
                    <a:pt x="0" y="2"/>
                  </a:lnTo>
                  <a:lnTo>
                    <a:pt x="30" y="14"/>
                  </a:lnTo>
                  <a:lnTo>
                    <a:pt x="53" y="28"/>
                  </a:lnTo>
                  <a:lnTo>
                    <a:pt x="73" y="41"/>
                  </a:lnTo>
                  <a:lnTo>
                    <a:pt x="88" y="53"/>
                  </a:lnTo>
                  <a:lnTo>
                    <a:pt x="101" y="65"/>
                  </a:lnTo>
                  <a:lnTo>
                    <a:pt x="109" y="76"/>
                  </a:lnTo>
                  <a:lnTo>
                    <a:pt x="113" y="87"/>
                  </a:lnTo>
                  <a:lnTo>
                    <a:pt x="115" y="95"/>
                  </a:lnTo>
                  <a:lnTo>
                    <a:pt x="115" y="95"/>
                  </a:lnTo>
                  <a:lnTo>
                    <a:pt x="109" y="82"/>
                  </a:lnTo>
                  <a:lnTo>
                    <a:pt x="101" y="72"/>
                  </a:lnTo>
                  <a:lnTo>
                    <a:pt x="90" y="61"/>
                  </a:lnTo>
                  <a:lnTo>
                    <a:pt x="78" y="50"/>
                  </a:lnTo>
                  <a:lnTo>
                    <a:pt x="61" y="39"/>
                  </a:lnTo>
                  <a:lnTo>
                    <a:pt x="43" y="28"/>
                  </a:lnTo>
                  <a:lnTo>
                    <a:pt x="23" y="19"/>
                  </a:lnTo>
                  <a:lnTo>
                    <a:pt x="0" y="8"/>
                  </a:lnTo>
                  <a:lnTo>
                    <a:pt x="0" y="314"/>
                  </a:lnTo>
                  <a:lnTo>
                    <a:pt x="0" y="314"/>
                  </a:lnTo>
                  <a:lnTo>
                    <a:pt x="12" y="314"/>
                  </a:lnTo>
                  <a:lnTo>
                    <a:pt x="25" y="312"/>
                  </a:lnTo>
                  <a:lnTo>
                    <a:pt x="36" y="309"/>
                  </a:lnTo>
                  <a:lnTo>
                    <a:pt x="47" y="304"/>
                  </a:lnTo>
                  <a:lnTo>
                    <a:pt x="59" y="300"/>
                  </a:lnTo>
                  <a:lnTo>
                    <a:pt x="70" y="293"/>
                  </a:lnTo>
                  <a:lnTo>
                    <a:pt x="79" y="287"/>
                  </a:lnTo>
                  <a:lnTo>
                    <a:pt x="88" y="279"/>
                  </a:lnTo>
                  <a:lnTo>
                    <a:pt x="88" y="279"/>
                  </a:lnTo>
                  <a:lnTo>
                    <a:pt x="88" y="279"/>
                  </a:lnTo>
                  <a:lnTo>
                    <a:pt x="88" y="279"/>
                  </a:lnTo>
                  <a:lnTo>
                    <a:pt x="79" y="297"/>
                  </a:lnTo>
                  <a:lnTo>
                    <a:pt x="68" y="314"/>
                  </a:lnTo>
                  <a:lnTo>
                    <a:pt x="57" y="328"/>
                  </a:lnTo>
                  <a:lnTo>
                    <a:pt x="47" y="340"/>
                  </a:lnTo>
                  <a:lnTo>
                    <a:pt x="34" y="351"/>
                  </a:lnTo>
                  <a:lnTo>
                    <a:pt x="23" y="359"/>
                  </a:lnTo>
                  <a:lnTo>
                    <a:pt x="11" y="365"/>
                  </a:lnTo>
                  <a:lnTo>
                    <a:pt x="0" y="369"/>
                  </a:lnTo>
                  <a:lnTo>
                    <a:pt x="0" y="413"/>
                  </a:lnTo>
                  <a:lnTo>
                    <a:pt x="0" y="413"/>
                  </a:lnTo>
                  <a:lnTo>
                    <a:pt x="3" y="413"/>
                  </a:lnTo>
                  <a:lnTo>
                    <a:pt x="3" y="413"/>
                  </a:lnTo>
                  <a:lnTo>
                    <a:pt x="16" y="413"/>
                  </a:lnTo>
                  <a:lnTo>
                    <a:pt x="28" y="410"/>
                  </a:lnTo>
                  <a:lnTo>
                    <a:pt x="39" y="407"/>
                  </a:lnTo>
                  <a:lnTo>
                    <a:pt x="48" y="400"/>
                  </a:lnTo>
                  <a:lnTo>
                    <a:pt x="57" y="394"/>
                  </a:lnTo>
                  <a:lnTo>
                    <a:pt x="67" y="387"/>
                  </a:lnTo>
                  <a:lnTo>
                    <a:pt x="73" y="379"/>
                  </a:lnTo>
                  <a:lnTo>
                    <a:pt x="79" y="369"/>
                  </a:lnTo>
                  <a:lnTo>
                    <a:pt x="79" y="369"/>
                  </a:lnTo>
                  <a:lnTo>
                    <a:pt x="84" y="359"/>
                  </a:lnTo>
                  <a:lnTo>
                    <a:pt x="88" y="349"/>
                  </a:lnTo>
                  <a:lnTo>
                    <a:pt x="90" y="338"/>
                  </a:lnTo>
                  <a:lnTo>
                    <a:pt x="92" y="326"/>
                  </a:lnTo>
                  <a:lnTo>
                    <a:pt x="92" y="278"/>
                  </a:lnTo>
                  <a:lnTo>
                    <a:pt x="92" y="278"/>
                  </a:lnTo>
                  <a:lnTo>
                    <a:pt x="92" y="278"/>
                  </a:lnTo>
                  <a:lnTo>
                    <a:pt x="92" y="278"/>
                  </a:lnTo>
                  <a:lnTo>
                    <a:pt x="92" y="278"/>
                  </a:lnTo>
                  <a:lnTo>
                    <a:pt x="105" y="264"/>
                  </a:lnTo>
                  <a:lnTo>
                    <a:pt x="118" y="248"/>
                  </a:lnTo>
                  <a:lnTo>
                    <a:pt x="118" y="248"/>
                  </a:lnTo>
                  <a:lnTo>
                    <a:pt x="121" y="245"/>
                  </a:lnTo>
                  <a:lnTo>
                    <a:pt x="121" y="245"/>
                  </a:lnTo>
                  <a:lnTo>
                    <a:pt x="129" y="233"/>
                  </a:lnTo>
                  <a:lnTo>
                    <a:pt x="135" y="221"/>
                  </a:lnTo>
                  <a:lnTo>
                    <a:pt x="143" y="207"/>
                  </a:lnTo>
                  <a:lnTo>
                    <a:pt x="147" y="193"/>
                  </a:lnTo>
                  <a:lnTo>
                    <a:pt x="147" y="193"/>
                  </a:lnTo>
                  <a:lnTo>
                    <a:pt x="135" y="210"/>
                  </a:lnTo>
                  <a:lnTo>
                    <a:pt x="129" y="216"/>
                  </a:lnTo>
                  <a:lnTo>
                    <a:pt x="129" y="216"/>
                  </a:lnTo>
                  <a:lnTo>
                    <a:pt x="135" y="190"/>
                  </a:lnTo>
                  <a:lnTo>
                    <a:pt x="138" y="165"/>
                  </a:lnTo>
                  <a:lnTo>
                    <a:pt x="138" y="141"/>
                  </a:lnTo>
                  <a:lnTo>
                    <a:pt x="133" y="121"/>
                  </a:lnTo>
                  <a:lnTo>
                    <a:pt x="127" y="103"/>
                  </a:lnTo>
                  <a:lnTo>
                    <a:pt x="119" y="86"/>
                  </a:lnTo>
                  <a:lnTo>
                    <a:pt x="109" y="70"/>
                  </a:lnTo>
                  <a:lnTo>
                    <a:pt x="98" y="58"/>
                  </a:lnTo>
                  <a:lnTo>
                    <a:pt x="84" y="45"/>
                  </a:lnTo>
                  <a:lnTo>
                    <a:pt x="71" y="34"/>
                  </a:lnTo>
                  <a:lnTo>
                    <a:pt x="57" y="27"/>
                  </a:lnTo>
                  <a:lnTo>
                    <a:pt x="43" y="19"/>
                  </a:lnTo>
                  <a:lnTo>
                    <a:pt x="19"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49" name="Freeform 78">
              <a:extLst>
                <a:ext uri="{FF2B5EF4-FFF2-40B4-BE49-F238E27FC236}">
                  <a16:creationId xmlns:a16="http://schemas.microsoft.com/office/drawing/2014/main" id="{244A60D1-20D2-4F1D-B514-0C03C9822830}"/>
                </a:ext>
              </a:extLst>
            </p:cNvPr>
            <p:cNvSpPr>
              <a:spLocks noEditPoints="1"/>
            </p:cNvSpPr>
            <p:nvPr/>
          </p:nvSpPr>
          <p:spPr bwMode="auto">
            <a:xfrm>
              <a:off x="8452208" y="1971540"/>
              <a:ext cx="175499" cy="339153"/>
            </a:xfrm>
            <a:custGeom>
              <a:avLst/>
              <a:gdLst>
                <a:gd name="T0" fmla="*/ 0 w 163"/>
                <a:gd name="T1" fmla="*/ 101 h 315"/>
                <a:gd name="T2" fmla="*/ 0 w 163"/>
                <a:gd name="T3" fmla="*/ 107 h 315"/>
                <a:gd name="T4" fmla="*/ 0 w 163"/>
                <a:gd name="T5" fmla="*/ 107 h 315"/>
                <a:gd name="T6" fmla="*/ 23 w 163"/>
                <a:gd name="T7" fmla="*/ 118 h 315"/>
                <a:gd name="T8" fmla="*/ 43 w 163"/>
                <a:gd name="T9" fmla="*/ 127 h 315"/>
                <a:gd name="T10" fmla="*/ 61 w 163"/>
                <a:gd name="T11" fmla="*/ 138 h 315"/>
                <a:gd name="T12" fmla="*/ 78 w 163"/>
                <a:gd name="T13" fmla="*/ 149 h 315"/>
                <a:gd name="T14" fmla="*/ 90 w 163"/>
                <a:gd name="T15" fmla="*/ 160 h 315"/>
                <a:gd name="T16" fmla="*/ 101 w 163"/>
                <a:gd name="T17" fmla="*/ 171 h 315"/>
                <a:gd name="T18" fmla="*/ 109 w 163"/>
                <a:gd name="T19" fmla="*/ 181 h 315"/>
                <a:gd name="T20" fmla="*/ 115 w 163"/>
                <a:gd name="T21" fmla="*/ 194 h 315"/>
                <a:gd name="T22" fmla="*/ 115 w 163"/>
                <a:gd name="T23" fmla="*/ 194 h 315"/>
                <a:gd name="T24" fmla="*/ 113 w 163"/>
                <a:gd name="T25" fmla="*/ 186 h 315"/>
                <a:gd name="T26" fmla="*/ 109 w 163"/>
                <a:gd name="T27" fmla="*/ 175 h 315"/>
                <a:gd name="T28" fmla="*/ 101 w 163"/>
                <a:gd name="T29" fmla="*/ 164 h 315"/>
                <a:gd name="T30" fmla="*/ 88 w 163"/>
                <a:gd name="T31" fmla="*/ 152 h 315"/>
                <a:gd name="T32" fmla="*/ 73 w 163"/>
                <a:gd name="T33" fmla="*/ 140 h 315"/>
                <a:gd name="T34" fmla="*/ 53 w 163"/>
                <a:gd name="T35" fmla="*/ 127 h 315"/>
                <a:gd name="T36" fmla="*/ 30 w 163"/>
                <a:gd name="T37" fmla="*/ 113 h 315"/>
                <a:gd name="T38" fmla="*/ 0 w 163"/>
                <a:gd name="T39" fmla="*/ 101 h 315"/>
                <a:gd name="T40" fmla="*/ 0 w 163"/>
                <a:gd name="T41" fmla="*/ 0 h 315"/>
                <a:gd name="T42" fmla="*/ 0 w 163"/>
                <a:gd name="T43" fmla="*/ 99 h 315"/>
                <a:gd name="T44" fmla="*/ 0 w 163"/>
                <a:gd name="T45" fmla="*/ 99 h 315"/>
                <a:gd name="T46" fmla="*/ 19 w 163"/>
                <a:gd name="T47" fmla="*/ 107 h 315"/>
                <a:gd name="T48" fmla="*/ 43 w 163"/>
                <a:gd name="T49" fmla="*/ 118 h 315"/>
                <a:gd name="T50" fmla="*/ 57 w 163"/>
                <a:gd name="T51" fmla="*/ 126 h 315"/>
                <a:gd name="T52" fmla="*/ 71 w 163"/>
                <a:gd name="T53" fmla="*/ 133 h 315"/>
                <a:gd name="T54" fmla="*/ 84 w 163"/>
                <a:gd name="T55" fmla="*/ 144 h 315"/>
                <a:gd name="T56" fmla="*/ 98 w 163"/>
                <a:gd name="T57" fmla="*/ 157 h 315"/>
                <a:gd name="T58" fmla="*/ 109 w 163"/>
                <a:gd name="T59" fmla="*/ 169 h 315"/>
                <a:gd name="T60" fmla="*/ 119 w 163"/>
                <a:gd name="T61" fmla="*/ 185 h 315"/>
                <a:gd name="T62" fmla="*/ 127 w 163"/>
                <a:gd name="T63" fmla="*/ 202 h 315"/>
                <a:gd name="T64" fmla="*/ 133 w 163"/>
                <a:gd name="T65" fmla="*/ 220 h 315"/>
                <a:gd name="T66" fmla="*/ 138 w 163"/>
                <a:gd name="T67" fmla="*/ 240 h 315"/>
                <a:gd name="T68" fmla="*/ 138 w 163"/>
                <a:gd name="T69" fmla="*/ 264 h 315"/>
                <a:gd name="T70" fmla="*/ 135 w 163"/>
                <a:gd name="T71" fmla="*/ 289 h 315"/>
                <a:gd name="T72" fmla="*/ 129 w 163"/>
                <a:gd name="T73" fmla="*/ 315 h 315"/>
                <a:gd name="T74" fmla="*/ 129 w 163"/>
                <a:gd name="T75" fmla="*/ 315 h 315"/>
                <a:gd name="T76" fmla="*/ 135 w 163"/>
                <a:gd name="T77" fmla="*/ 309 h 315"/>
                <a:gd name="T78" fmla="*/ 147 w 163"/>
                <a:gd name="T79" fmla="*/ 292 h 315"/>
                <a:gd name="T80" fmla="*/ 147 w 163"/>
                <a:gd name="T81" fmla="*/ 292 h 315"/>
                <a:gd name="T82" fmla="*/ 154 w 163"/>
                <a:gd name="T83" fmla="*/ 271 h 315"/>
                <a:gd name="T84" fmla="*/ 158 w 163"/>
                <a:gd name="T85" fmla="*/ 251 h 315"/>
                <a:gd name="T86" fmla="*/ 161 w 163"/>
                <a:gd name="T87" fmla="*/ 230 h 315"/>
                <a:gd name="T88" fmla="*/ 163 w 163"/>
                <a:gd name="T89" fmla="*/ 206 h 315"/>
                <a:gd name="T90" fmla="*/ 163 w 163"/>
                <a:gd name="T91" fmla="*/ 206 h 315"/>
                <a:gd name="T92" fmla="*/ 161 w 163"/>
                <a:gd name="T93" fmla="*/ 186 h 315"/>
                <a:gd name="T94" fmla="*/ 158 w 163"/>
                <a:gd name="T95" fmla="*/ 164 h 315"/>
                <a:gd name="T96" fmla="*/ 155 w 163"/>
                <a:gd name="T97" fmla="*/ 146 h 315"/>
                <a:gd name="T98" fmla="*/ 149 w 163"/>
                <a:gd name="T99" fmla="*/ 126 h 315"/>
                <a:gd name="T100" fmla="*/ 143 w 163"/>
                <a:gd name="T101" fmla="*/ 109 h 315"/>
                <a:gd name="T102" fmla="*/ 135 w 163"/>
                <a:gd name="T103" fmla="*/ 92 h 315"/>
                <a:gd name="T104" fmla="*/ 126 w 163"/>
                <a:gd name="T105" fmla="*/ 76 h 315"/>
                <a:gd name="T106" fmla="*/ 115 w 163"/>
                <a:gd name="T107" fmla="*/ 61 h 315"/>
                <a:gd name="T108" fmla="*/ 102 w 163"/>
                <a:gd name="T109" fmla="*/ 48 h 315"/>
                <a:gd name="T110" fmla="*/ 90 w 163"/>
                <a:gd name="T111" fmla="*/ 36 h 315"/>
                <a:gd name="T112" fmla="*/ 78 w 163"/>
                <a:gd name="T113" fmla="*/ 25 h 315"/>
                <a:gd name="T114" fmla="*/ 64 w 163"/>
                <a:gd name="T115" fmla="*/ 17 h 315"/>
                <a:gd name="T116" fmla="*/ 48 w 163"/>
                <a:gd name="T117" fmla="*/ 9 h 315"/>
                <a:gd name="T118" fmla="*/ 33 w 163"/>
                <a:gd name="T119" fmla="*/ 5 h 315"/>
                <a:gd name="T120" fmla="*/ 17 w 163"/>
                <a:gd name="T121" fmla="*/ 2 h 315"/>
                <a:gd name="T122" fmla="*/ 0 w 163"/>
                <a:gd name="T123"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 h="315">
                  <a:moveTo>
                    <a:pt x="0" y="101"/>
                  </a:moveTo>
                  <a:lnTo>
                    <a:pt x="0" y="107"/>
                  </a:lnTo>
                  <a:lnTo>
                    <a:pt x="0" y="107"/>
                  </a:lnTo>
                  <a:lnTo>
                    <a:pt x="23" y="118"/>
                  </a:lnTo>
                  <a:lnTo>
                    <a:pt x="43" y="127"/>
                  </a:lnTo>
                  <a:lnTo>
                    <a:pt x="61" y="138"/>
                  </a:lnTo>
                  <a:lnTo>
                    <a:pt x="78" y="149"/>
                  </a:lnTo>
                  <a:lnTo>
                    <a:pt x="90" y="160"/>
                  </a:lnTo>
                  <a:lnTo>
                    <a:pt x="101" y="171"/>
                  </a:lnTo>
                  <a:lnTo>
                    <a:pt x="109" y="181"/>
                  </a:lnTo>
                  <a:lnTo>
                    <a:pt x="115" y="194"/>
                  </a:lnTo>
                  <a:lnTo>
                    <a:pt x="115" y="194"/>
                  </a:lnTo>
                  <a:lnTo>
                    <a:pt x="113" y="186"/>
                  </a:lnTo>
                  <a:lnTo>
                    <a:pt x="109" y="175"/>
                  </a:lnTo>
                  <a:lnTo>
                    <a:pt x="101" y="164"/>
                  </a:lnTo>
                  <a:lnTo>
                    <a:pt x="88" y="152"/>
                  </a:lnTo>
                  <a:lnTo>
                    <a:pt x="73" y="140"/>
                  </a:lnTo>
                  <a:lnTo>
                    <a:pt x="53" y="127"/>
                  </a:lnTo>
                  <a:lnTo>
                    <a:pt x="30" y="113"/>
                  </a:lnTo>
                  <a:lnTo>
                    <a:pt x="0" y="101"/>
                  </a:lnTo>
                  <a:close/>
                  <a:moveTo>
                    <a:pt x="0" y="0"/>
                  </a:moveTo>
                  <a:lnTo>
                    <a:pt x="0" y="99"/>
                  </a:lnTo>
                  <a:lnTo>
                    <a:pt x="0" y="99"/>
                  </a:lnTo>
                  <a:lnTo>
                    <a:pt x="19" y="107"/>
                  </a:lnTo>
                  <a:lnTo>
                    <a:pt x="43" y="118"/>
                  </a:lnTo>
                  <a:lnTo>
                    <a:pt x="57" y="126"/>
                  </a:lnTo>
                  <a:lnTo>
                    <a:pt x="71" y="133"/>
                  </a:lnTo>
                  <a:lnTo>
                    <a:pt x="84" y="144"/>
                  </a:lnTo>
                  <a:lnTo>
                    <a:pt x="98" y="157"/>
                  </a:lnTo>
                  <a:lnTo>
                    <a:pt x="109" y="169"/>
                  </a:lnTo>
                  <a:lnTo>
                    <a:pt x="119" y="185"/>
                  </a:lnTo>
                  <a:lnTo>
                    <a:pt x="127" y="202"/>
                  </a:lnTo>
                  <a:lnTo>
                    <a:pt x="133" y="220"/>
                  </a:lnTo>
                  <a:lnTo>
                    <a:pt x="138" y="240"/>
                  </a:lnTo>
                  <a:lnTo>
                    <a:pt x="138" y="264"/>
                  </a:lnTo>
                  <a:lnTo>
                    <a:pt x="135" y="289"/>
                  </a:lnTo>
                  <a:lnTo>
                    <a:pt x="129" y="315"/>
                  </a:lnTo>
                  <a:lnTo>
                    <a:pt x="129" y="315"/>
                  </a:lnTo>
                  <a:lnTo>
                    <a:pt x="135" y="309"/>
                  </a:lnTo>
                  <a:lnTo>
                    <a:pt x="147" y="292"/>
                  </a:lnTo>
                  <a:lnTo>
                    <a:pt x="147" y="292"/>
                  </a:lnTo>
                  <a:lnTo>
                    <a:pt x="154" y="271"/>
                  </a:lnTo>
                  <a:lnTo>
                    <a:pt x="158" y="251"/>
                  </a:lnTo>
                  <a:lnTo>
                    <a:pt x="161" y="230"/>
                  </a:lnTo>
                  <a:lnTo>
                    <a:pt x="163" y="206"/>
                  </a:lnTo>
                  <a:lnTo>
                    <a:pt x="163" y="206"/>
                  </a:lnTo>
                  <a:lnTo>
                    <a:pt x="161" y="186"/>
                  </a:lnTo>
                  <a:lnTo>
                    <a:pt x="158" y="164"/>
                  </a:lnTo>
                  <a:lnTo>
                    <a:pt x="155" y="146"/>
                  </a:lnTo>
                  <a:lnTo>
                    <a:pt x="149" y="126"/>
                  </a:lnTo>
                  <a:lnTo>
                    <a:pt x="143" y="109"/>
                  </a:lnTo>
                  <a:lnTo>
                    <a:pt x="135" y="92"/>
                  </a:lnTo>
                  <a:lnTo>
                    <a:pt x="126" y="76"/>
                  </a:lnTo>
                  <a:lnTo>
                    <a:pt x="115" y="61"/>
                  </a:lnTo>
                  <a:lnTo>
                    <a:pt x="102" y="48"/>
                  </a:lnTo>
                  <a:lnTo>
                    <a:pt x="90" y="36"/>
                  </a:lnTo>
                  <a:lnTo>
                    <a:pt x="78" y="25"/>
                  </a:lnTo>
                  <a:lnTo>
                    <a:pt x="64" y="17"/>
                  </a:lnTo>
                  <a:lnTo>
                    <a:pt x="48" y="9"/>
                  </a:lnTo>
                  <a:lnTo>
                    <a:pt x="33" y="5"/>
                  </a:lnTo>
                  <a:lnTo>
                    <a:pt x="17" y="2"/>
                  </a:lnTo>
                  <a:lnTo>
                    <a:pt x="0" y="0"/>
                  </a:lnTo>
                  <a:close/>
                </a:path>
              </a:pathLst>
            </a:custGeom>
            <a:solidFill>
              <a:srgbClr val="0F0F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50" name="Freeform 79">
              <a:extLst>
                <a:ext uri="{FF2B5EF4-FFF2-40B4-BE49-F238E27FC236}">
                  <a16:creationId xmlns:a16="http://schemas.microsoft.com/office/drawing/2014/main" id="{A897BF80-A0E0-45F6-85AF-B8A12E29526A}"/>
                </a:ext>
              </a:extLst>
            </p:cNvPr>
            <p:cNvSpPr>
              <a:spLocks/>
            </p:cNvSpPr>
            <p:nvPr/>
          </p:nvSpPr>
          <p:spPr bwMode="auto">
            <a:xfrm>
              <a:off x="8452208" y="2080284"/>
              <a:ext cx="123818" cy="100131"/>
            </a:xfrm>
            <a:custGeom>
              <a:avLst/>
              <a:gdLst>
                <a:gd name="T0" fmla="*/ 0 w 115"/>
                <a:gd name="T1" fmla="*/ 0 h 93"/>
                <a:gd name="T2" fmla="*/ 0 w 115"/>
                <a:gd name="T3" fmla="*/ 6 h 93"/>
                <a:gd name="T4" fmla="*/ 0 w 115"/>
                <a:gd name="T5" fmla="*/ 6 h 93"/>
                <a:gd name="T6" fmla="*/ 23 w 115"/>
                <a:gd name="T7" fmla="*/ 17 h 93"/>
                <a:gd name="T8" fmla="*/ 43 w 115"/>
                <a:gd name="T9" fmla="*/ 26 h 93"/>
                <a:gd name="T10" fmla="*/ 61 w 115"/>
                <a:gd name="T11" fmla="*/ 37 h 93"/>
                <a:gd name="T12" fmla="*/ 78 w 115"/>
                <a:gd name="T13" fmla="*/ 48 h 93"/>
                <a:gd name="T14" fmla="*/ 90 w 115"/>
                <a:gd name="T15" fmla="*/ 59 h 93"/>
                <a:gd name="T16" fmla="*/ 101 w 115"/>
                <a:gd name="T17" fmla="*/ 70 h 93"/>
                <a:gd name="T18" fmla="*/ 109 w 115"/>
                <a:gd name="T19" fmla="*/ 80 h 93"/>
                <a:gd name="T20" fmla="*/ 115 w 115"/>
                <a:gd name="T21" fmla="*/ 93 h 93"/>
                <a:gd name="T22" fmla="*/ 115 w 115"/>
                <a:gd name="T23" fmla="*/ 93 h 93"/>
                <a:gd name="T24" fmla="*/ 113 w 115"/>
                <a:gd name="T25" fmla="*/ 85 h 93"/>
                <a:gd name="T26" fmla="*/ 109 w 115"/>
                <a:gd name="T27" fmla="*/ 74 h 93"/>
                <a:gd name="T28" fmla="*/ 101 w 115"/>
                <a:gd name="T29" fmla="*/ 63 h 93"/>
                <a:gd name="T30" fmla="*/ 88 w 115"/>
                <a:gd name="T31" fmla="*/ 51 h 93"/>
                <a:gd name="T32" fmla="*/ 73 w 115"/>
                <a:gd name="T33" fmla="*/ 39 h 93"/>
                <a:gd name="T34" fmla="*/ 53 w 115"/>
                <a:gd name="T35" fmla="*/ 26 h 93"/>
                <a:gd name="T36" fmla="*/ 30 w 115"/>
                <a:gd name="T37" fmla="*/ 12 h 93"/>
                <a:gd name="T38" fmla="*/ 0 w 115"/>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93">
                  <a:moveTo>
                    <a:pt x="0" y="0"/>
                  </a:moveTo>
                  <a:lnTo>
                    <a:pt x="0" y="6"/>
                  </a:lnTo>
                  <a:lnTo>
                    <a:pt x="0" y="6"/>
                  </a:lnTo>
                  <a:lnTo>
                    <a:pt x="23" y="17"/>
                  </a:lnTo>
                  <a:lnTo>
                    <a:pt x="43" y="26"/>
                  </a:lnTo>
                  <a:lnTo>
                    <a:pt x="61" y="37"/>
                  </a:lnTo>
                  <a:lnTo>
                    <a:pt x="78" y="48"/>
                  </a:lnTo>
                  <a:lnTo>
                    <a:pt x="90" y="59"/>
                  </a:lnTo>
                  <a:lnTo>
                    <a:pt x="101" y="70"/>
                  </a:lnTo>
                  <a:lnTo>
                    <a:pt x="109" y="80"/>
                  </a:lnTo>
                  <a:lnTo>
                    <a:pt x="115" y="93"/>
                  </a:lnTo>
                  <a:lnTo>
                    <a:pt x="115" y="93"/>
                  </a:lnTo>
                  <a:lnTo>
                    <a:pt x="113" y="85"/>
                  </a:lnTo>
                  <a:lnTo>
                    <a:pt x="109" y="74"/>
                  </a:lnTo>
                  <a:lnTo>
                    <a:pt x="101" y="63"/>
                  </a:lnTo>
                  <a:lnTo>
                    <a:pt x="88" y="51"/>
                  </a:lnTo>
                  <a:lnTo>
                    <a:pt x="73" y="39"/>
                  </a:lnTo>
                  <a:lnTo>
                    <a:pt x="53" y="26"/>
                  </a:lnTo>
                  <a:lnTo>
                    <a:pt x="30" y="1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51" name="Freeform 80">
              <a:extLst>
                <a:ext uri="{FF2B5EF4-FFF2-40B4-BE49-F238E27FC236}">
                  <a16:creationId xmlns:a16="http://schemas.microsoft.com/office/drawing/2014/main" id="{AFF8A60D-448D-4D21-BEC4-8D3F4A9D9576}"/>
                </a:ext>
              </a:extLst>
            </p:cNvPr>
            <p:cNvSpPr>
              <a:spLocks/>
            </p:cNvSpPr>
            <p:nvPr/>
          </p:nvSpPr>
          <p:spPr bwMode="auto">
            <a:xfrm>
              <a:off x="8452208" y="1971540"/>
              <a:ext cx="175499" cy="339153"/>
            </a:xfrm>
            <a:custGeom>
              <a:avLst/>
              <a:gdLst>
                <a:gd name="T0" fmla="*/ 0 w 163"/>
                <a:gd name="T1" fmla="*/ 0 h 315"/>
                <a:gd name="T2" fmla="*/ 0 w 163"/>
                <a:gd name="T3" fmla="*/ 99 h 315"/>
                <a:gd name="T4" fmla="*/ 0 w 163"/>
                <a:gd name="T5" fmla="*/ 99 h 315"/>
                <a:gd name="T6" fmla="*/ 19 w 163"/>
                <a:gd name="T7" fmla="*/ 107 h 315"/>
                <a:gd name="T8" fmla="*/ 43 w 163"/>
                <a:gd name="T9" fmla="*/ 118 h 315"/>
                <a:gd name="T10" fmla="*/ 57 w 163"/>
                <a:gd name="T11" fmla="*/ 126 h 315"/>
                <a:gd name="T12" fmla="*/ 71 w 163"/>
                <a:gd name="T13" fmla="*/ 133 h 315"/>
                <a:gd name="T14" fmla="*/ 84 w 163"/>
                <a:gd name="T15" fmla="*/ 144 h 315"/>
                <a:gd name="T16" fmla="*/ 98 w 163"/>
                <a:gd name="T17" fmla="*/ 157 h 315"/>
                <a:gd name="T18" fmla="*/ 109 w 163"/>
                <a:gd name="T19" fmla="*/ 169 h 315"/>
                <a:gd name="T20" fmla="*/ 119 w 163"/>
                <a:gd name="T21" fmla="*/ 185 h 315"/>
                <a:gd name="T22" fmla="*/ 127 w 163"/>
                <a:gd name="T23" fmla="*/ 202 h 315"/>
                <a:gd name="T24" fmla="*/ 133 w 163"/>
                <a:gd name="T25" fmla="*/ 220 h 315"/>
                <a:gd name="T26" fmla="*/ 138 w 163"/>
                <a:gd name="T27" fmla="*/ 240 h 315"/>
                <a:gd name="T28" fmla="*/ 138 w 163"/>
                <a:gd name="T29" fmla="*/ 264 h 315"/>
                <a:gd name="T30" fmla="*/ 135 w 163"/>
                <a:gd name="T31" fmla="*/ 289 h 315"/>
                <a:gd name="T32" fmla="*/ 129 w 163"/>
                <a:gd name="T33" fmla="*/ 315 h 315"/>
                <a:gd name="T34" fmla="*/ 129 w 163"/>
                <a:gd name="T35" fmla="*/ 315 h 315"/>
                <a:gd name="T36" fmla="*/ 135 w 163"/>
                <a:gd name="T37" fmla="*/ 309 h 315"/>
                <a:gd name="T38" fmla="*/ 147 w 163"/>
                <a:gd name="T39" fmla="*/ 292 h 315"/>
                <a:gd name="T40" fmla="*/ 147 w 163"/>
                <a:gd name="T41" fmla="*/ 292 h 315"/>
                <a:gd name="T42" fmla="*/ 154 w 163"/>
                <a:gd name="T43" fmla="*/ 271 h 315"/>
                <a:gd name="T44" fmla="*/ 158 w 163"/>
                <a:gd name="T45" fmla="*/ 251 h 315"/>
                <a:gd name="T46" fmla="*/ 161 w 163"/>
                <a:gd name="T47" fmla="*/ 230 h 315"/>
                <a:gd name="T48" fmla="*/ 163 w 163"/>
                <a:gd name="T49" fmla="*/ 206 h 315"/>
                <a:gd name="T50" fmla="*/ 163 w 163"/>
                <a:gd name="T51" fmla="*/ 206 h 315"/>
                <a:gd name="T52" fmla="*/ 161 w 163"/>
                <a:gd name="T53" fmla="*/ 186 h 315"/>
                <a:gd name="T54" fmla="*/ 158 w 163"/>
                <a:gd name="T55" fmla="*/ 164 h 315"/>
                <a:gd name="T56" fmla="*/ 155 w 163"/>
                <a:gd name="T57" fmla="*/ 146 h 315"/>
                <a:gd name="T58" fmla="*/ 149 w 163"/>
                <a:gd name="T59" fmla="*/ 126 h 315"/>
                <a:gd name="T60" fmla="*/ 143 w 163"/>
                <a:gd name="T61" fmla="*/ 109 h 315"/>
                <a:gd name="T62" fmla="*/ 135 w 163"/>
                <a:gd name="T63" fmla="*/ 92 h 315"/>
                <a:gd name="T64" fmla="*/ 126 w 163"/>
                <a:gd name="T65" fmla="*/ 76 h 315"/>
                <a:gd name="T66" fmla="*/ 115 w 163"/>
                <a:gd name="T67" fmla="*/ 61 h 315"/>
                <a:gd name="T68" fmla="*/ 102 w 163"/>
                <a:gd name="T69" fmla="*/ 48 h 315"/>
                <a:gd name="T70" fmla="*/ 90 w 163"/>
                <a:gd name="T71" fmla="*/ 36 h 315"/>
                <a:gd name="T72" fmla="*/ 78 w 163"/>
                <a:gd name="T73" fmla="*/ 25 h 315"/>
                <a:gd name="T74" fmla="*/ 64 w 163"/>
                <a:gd name="T75" fmla="*/ 17 h 315"/>
                <a:gd name="T76" fmla="*/ 48 w 163"/>
                <a:gd name="T77" fmla="*/ 9 h 315"/>
                <a:gd name="T78" fmla="*/ 33 w 163"/>
                <a:gd name="T79" fmla="*/ 5 h 315"/>
                <a:gd name="T80" fmla="*/ 17 w 163"/>
                <a:gd name="T81" fmla="*/ 2 h 315"/>
                <a:gd name="T82" fmla="*/ 0 w 163"/>
                <a:gd name="T83"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 h="315">
                  <a:moveTo>
                    <a:pt x="0" y="0"/>
                  </a:moveTo>
                  <a:lnTo>
                    <a:pt x="0" y="99"/>
                  </a:lnTo>
                  <a:lnTo>
                    <a:pt x="0" y="99"/>
                  </a:lnTo>
                  <a:lnTo>
                    <a:pt x="19" y="107"/>
                  </a:lnTo>
                  <a:lnTo>
                    <a:pt x="43" y="118"/>
                  </a:lnTo>
                  <a:lnTo>
                    <a:pt x="57" y="126"/>
                  </a:lnTo>
                  <a:lnTo>
                    <a:pt x="71" y="133"/>
                  </a:lnTo>
                  <a:lnTo>
                    <a:pt x="84" y="144"/>
                  </a:lnTo>
                  <a:lnTo>
                    <a:pt x="98" y="157"/>
                  </a:lnTo>
                  <a:lnTo>
                    <a:pt x="109" y="169"/>
                  </a:lnTo>
                  <a:lnTo>
                    <a:pt x="119" y="185"/>
                  </a:lnTo>
                  <a:lnTo>
                    <a:pt x="127" y="202"/>
                  </a:lnTo>
                  <a:lnTo>
                    <a:pt x="133" y="220"/>
                  </a:lnTo>
                  <a:lnTo>
                    <a:pt x="138" y="240"/>
                  </a:lnTo>
                  <a:lnTo>
                    <a:pt x="138" y="264"/>
                  </a:lnTo>
                  <a:lnTo>
                    <a:pt x="135" y="289"/>
                  </a:lnTo>
                  <a:lnTo>
                    <a:pt x="129" y="315"/>
                  </a:lnTo>
                  <a:lnTo>
                    <a:pt x="129" y="315"/>
                  </a:lnTo>
                  <a:lnTo>
                    <a:pt x="135" y="309"/>
                  </a:lnTo>
                  <a:lnTo>
                    <a:pt x="147" y="292"/>
                  </a:lnTo>
                  <a:lnTo>
                    <a:pt x="147" y="292"/>
                  </a:lnTo>
                  <a:lnTo>
                    <a:pt x="154" y="271"/>
                  </a:lnTo>
                  <a:lnTo>
                    <a:pt x="158" y="251"/>
                  </a:lnTo>
                  <a:lnTo>
                    <a:pt x="161" y="230"/>
                  </a:lnTo>
                  <a:lnTo>
                    <a:pt x="163" y="206"/>
                  </a:lnTo>
                  <a:lnTo>
                    <a:pt x="163" y="206"/>
                  </a:lnTo>
                  <a:lnTo>
                    <a:pt x="161" y="186"/>
                  </a:lnTo>
                  <a:lnTo>
                    <a:pt x="158" y="164"/>
                  </a:lnTo>
                  <a:lnTo>
                    <a:pt x="155" y="146"/>
                  </a:lnTo>
                  <a:lnTo>
                    <a:pt x="149" y="126"/>
                  </a:lnTo>
                  <a:lnTo>
                    <a:pt x="143" y="109"/>
                  </a:lnTo>
                  <a:lnTo>
                    <a:pt x="135" y="92"/>
                  </a:lnTo>
                  <a:lnTo>
                    <a:pt x="126" y="76"/>
                  </a:lnTo>
                  <a:lnTo>
                    <a:pt x="115" y="61"/>
                  </a:lnTo>
                  <a:lnTo>
                    <a:pt x="102" y="48"/>
                  </a:lnTo>
                  <a:lnTo>
                    <a:pt x="90" y="36"/>
                  </a:lnTo>
                  <a:lnTo>
                    <a:pt x="78" y="25"/>
                  </a:lnTo>
                  <a:lnTo>
                    <a:pt x="64" y="17"/>
                  </a:lnTo>
                  <a:lnTo>
                    <a:pt x="48" y="9"/>
                  </a:lnTo>
                  <a:lnTo>
                    <a:pt x="33" y="5"/>
                  </a:lnTo>
                  <a:lnTo>
                    <a:pt x="17"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52" name="Freeform 81">
              <a:extLst>
                <a:ext uri="{FF2B5EF4-FFF2-40B4-BE49-F238E27FC236}">
                  <a16:creationId xmlns:a16="http://schemas.microsoft.com/office/drawing/2014/main" id="{A05DE7FE-4713-417A-B621-F0C93BD89514}"/>
                </a:ext>
              </a:extLst>
            </p:cNvPr>
            <p:cNvSpPr>
              <a:spLocks/>
            </p:cNvSpPr>
            <p:nvPr/>
          </p:nvSpPr>
          <p:spPr bwMode="auto">
            <a:xfrm>
              <a:off x="8452208" y="2378524"/>
              <a:ext cx="94748" cy="96901"/>
            </a:xfrm>
            <a:custGeom>
              <a:avLst/>
              <a:gdLst>
                <a:gd name="T0" fmla="*/ 88 w 88"/>
                <a:gd name="T1" fmla="*/ 0 h 90"/>
                <a:gd name="T2" fmla="*/ 88 w 88"/>
                <a:gd name="T3" fmla="*/ 0 h 90"/>
                <a:gd name="T4" fmla="*/ 79 w 88"/>
                <a:gd name="T5" fmla="*/ 8 h 90"/>
                <a:gd name="T6" fmla="*/ 70 w 88"/>
                <a:gd name="T7" fmla="*/ 14 h 90"/>
                <a:gd name="T8" fmla="*/ 59 w 88"/>
                <a:gd name="T9" fmla="*/ 21 h 90"/>
                <a:gd name="T10" fmla="*/ 47 w 88"/>
                <a:gd name="T11" fmla="*/ 25 h 90"/>
                <a:gd name="T12" fmla="*/ 36 w 88"/>
                <a:gd name="T13" fmla="*/ 30 h 90"/>
                <a:gd name="T14" fmla="*/ 25 w 88"/>
                <a:gd name="T15" fmla="*/ 33 h 90"/>
                <a:gd name="T16" fmla="*/ 12 w 88"/>
                <a:gd name="T17" fmla="*/ 35 h 90"/>
                <a:gd name="T18" fmla="*/ 0 w 88"/>
                <a:gd name="T19" fmla="*/ 35 h 90"/>
                <a:gd name="T20" fmla="*/ 0 w 88"/>
                <a:gd name="T21" fmla="*/ 90 h 90"/>
                <a:gd name="T22" fmla="*/ 0 w 88"/>
                <a:gd name="T23" fmla="*/ 90 h 90"/>
                <a:gd name="T24" fmla="*/ 11 w 88"/>
                <a:gd name="T25" fmla="*/ 86 h 90"/>
                <a:gd name="T26" fmla="*/ 23 w 88"/>
                <a:gd name="T27" fmla="*/ 80 h 90"/>
                <a:gd name="T28" fmla="*/ 34 w 88"/>
                <a:gd name="T29" fmla="*/ 72 h 90"/>
                <a:gd name="T30" fmla="*/ 47 w 88"/>
                <a:gd name="T31" fmla="*/ 61 h 90"/>
                <a:gd name="T32" fmla="*/ 57 w 88"/>
                <a:gd name="T33" fmla="*/ 49 h 90"/>
                <a:gd name="T34" fmla="*/ 68 w 88"/>
                <a:gd name="T35" fmla="*/ 35 h 90"/>
                <a:gd name="T36" fmla="*/ 79 w 88"/>
                <a:gd name="T37" fmla="*/ 18 h 90"/>
                <a:gd name="T38" fmla="*/ 88 w 88"/>
                <a:gd name="T3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 h="90">
                  <a:moveTo>
                    <a:pt x="88" y="0"/>
                  </a:moveTo>
                  <a:lnTo>
                    <a:pt x="88" y="0"/>
                  </a:lnTo>
                  <a:lnTo>
                    <a:pt x="79" y="8"/>
                  </a:lnTo>
                  <a:lnTo>
                    <a:pt x="70" y="14"/>
                  </a:lnTo>
                  <a:lnTo>
                    <a:pt x="59" y="21"/>
                  </a:lnTo>
                  <a:lnTo>
                    <a:pt x="47" y="25"/>
                  </a:lnTo>
                  <a:lnTo>
                    <a:pt x="36" y="30"/>
                  </a:lnTo>
                  <a:lnTo>
                    <a:pt x="25" y="33"/>
                  </a:lnTo>
                  <a:lnTo>
                    <a:pt x="12" y="35"/>
                  </a:lnTo>
                  <a:lnTo>
                    <a:pt x="0" y="35"/>
                  </a:lnTo>
                  <a:lnTo>
                    <a:pt x="0" y="90"/>
                  </a:lnTo>
                  <a:lnTo>
                    <a:pt x="0" y="90"/>
                  </a:lnTo>
                  <a:lnTo>
                    <a:pt x="11" y="86"/>
                  </a:lnTo>
                  <a:lnTo>
                    <a:pt x="23" y="80"/>
                  </a:lnTo>
                  <a:lnTo>
                    <a:pt x="34" y="72"/>
                  </a:lnTo>
                  <a:lnTo>
                    <a:pt x="47" y="61"/>
                  </a:lnTo>
                  <a:lnTo>
                    <a:pt x="57" y="49"/>
                  </a:lnTo>
                  <a:lnTo>
                    <a:pt x="68" y="35"/>
                  </a:lnTo>
                  <a:lnTo>
                    <a:pt x="79" y="18"/>
                  </a:lnTo>
                  <a:lnTo>
                    <a:pt x="88" y="0"/>
                  </a:lnTo>
                  <a:close/>
                </a:path>
              </a:pathLst>
            </a:custGeom>
            <a:solidFill>
              <a:srgbClr val="8D6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grpSp>
          <p:nvGrpSpPr>
            <p:cNvPr id="653" name="Group 652">
              <a:extLst>
                <a:ext uri="{FF2B5EF4-FFF2-40B4-BE49-F238E27FC236}">
                  <a16:creationId xmlns:a16="http://schemas.microsoft.com/office/drawing/2014/main" id="{D7F46BC3-5758-44FD-A6A2-EB7009975F9A}"/>
                </a:ext>
              </a:extLst>
            </p:cNvPr>
            <p:cNvGrpSpPr/>
            <p:nvPr/>
          </p:nvGrpSpPr>
          <p:grpSpPr>
            <a:xfrm flipH="1" flipV="1">
              <a:off x="8546391" y="2540251"/>
              <a:ext cx="81880" cy="94742"/>
              <a:chOff x="5372767" y="-1056879"/>
              <a:chExt cx="9950989" cy="11175286"/>
            </a:xfrm>
            <a:solidFill>
              <a:srgbClr val="FFC000"/>
            </a:solidFill>
          </p:grpSpPr>
          <p:sp>
            <p:nvSpPr>
              <p:cNvPr id="740" name="Shape 216">
                <a:extLst>
                  <a:ext uri="{FF2B5EF4-FFF2-40B4-BE49-F238E27FC236}">
                    <a16:creationId xmlns:a16="http://schemas.microsoft.com/office/drawing/2014/main" id="{83FC2E8F-C98C-4D5D-B09B-7C0B3B9DDC6E}"/>
                  </a:ext>
                </a:extLst>
              </p:cNvPr>
              <p:cNvSpPr/>
              <p:nvPr userDrawn="1"/>
            </p:nvSpPr>
            <p:spPr>
              <a:xfrm>
                <a:off x="9589168" y="-1056879"/>
                <a:ext cx="1526564" cy="3759524"/>
              </a:xfrm>
              <a:custGeom>
                <a:avLst/>
                <a:gdLst/>
                <a:ahLst/>
                <a:cxnLst>
                  <a:cxn ang="0">
                    <a:pos x="wd2" y="hd2"/>
                  </a:cxn>
                  <a:cxn ang="5400000">
                    <a:pos x="wd2" y="hd2"/>
                  </a:cxn>
                  <a:cxn ang="10800000">
                    <a:pos x="wd2" y="hd2"/>
                  </a:cxn>
                  <a:cxn ang="16200000">
                    <a:pos x="wd2" y="hd2"/>
                  </a:cxn>
                </a:cxnLst>
                <a:rect l="0" t="0" r="r" b="b"/>
                <a:pathLst>
                  <a:path w="21600" h="21600" extrusionOk="0">
                    <a:moveTo>
                      <a:pt x="10780" y="21600"/>
                    </a:moveTo>
                    <a:cubicBezTo>
                      <a:pt x="14482" y="21600"/>
                      <a:pt x="17529" y="20820"/>
                      <a:pt x="17941" y="19809"/>
                    </a:cubicBezTo>
                    <a:lnTo>
                      <a:pt x="21600" y="3022"/>
                    </a:lnTo>
                    <a:cubicBezTo>
                      <a:pt x="21600" y="1363"/>
                      <a:pt x="16813" y="0"/>
                      <a:pt x="10791" y="0"/>
                    </a:cubicBezTo>
                    <a:cubicBezTo>
                      <a:pt x="4779" y="0"/>
                      <a:pt x="0" y="1363"/>
                      <a:pt x="0" y="3022"/>
                    </a:cubicBezTo>
                    <a:lnTo>
                      <a:pt x="3651" y="19809"/>
                    </a:lnTo>
                    <a:cubicBezTo>
                      <a:pt x="4054" y="20820"/>
                      <a:pt x="7105" y="21600"/>
                      <a:pt x="10793" y="21600"/>
                    </a:cubicBezTo>
                    <a:cubicBezTo>
                      <a:pt x="10793" y="21600"/>
                      <a:pt x="10780" y="21600"/>
                      <a:pt x="10780" y="21600"/>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solidFill>
                    <a:srgbClr val="FFFFFF"/>
                  </a:solidFill>
                  <a:effectLst>
                    <a:outerShdw blurRad="38100" dist="12700" dir="5400000" rotWithShape="0">
                      <a:srgbClr val="000000">
                        <a:alpha val="50000"/>
                      </a:srgbClr>
                    </a:outerShdw>
                  </a:effectLst>
                  <a:latin typeface="Gill Sans"/>
                  <a:sym typeface="Gill Sans"/>
                </a:endParaRPr>
              </a:p>
            </p:txBody>
          </p:sp>
          <p:sp>
            <p:nvSpPr>
              <p:cNvPr id="741" name="Shape 217">
                <a:extLst>
                  <a:ext uri="{FF2B5EF4-FFF2-40B4-BE49-F238E27FC236}">
                    <a16:creationId xmlns:a16="http://schemas.microsoft.com/office/drawing/2014/main" id="{35D2FCD6-54A8-4D8D-84E6-7D3676887350}"/>
                  </a:ext>
                </a:extLst>
              </p:cNvPr>
              <p:cNvSpPr/>
              <p:nvPr userDrawn="1"/>
            </p:nvSpPr>
            <p:spPr>
              <a:xfrm>
                <a:off x="5372768" y="1292622"/>
                <a:ext cx="3486884" cy="2626461"/>
              </a:xfrm>
              <a:custGeom>
                <a:avLst/>
                <a:gdLst/>
                <a:ahLst/>
                <a:cxnLst>
                  <a:cxn ang="0">
                    <a:pos x="wd2" y="hd2"/>
                  </a:cxn>
                  <a:cxn ang="5400000">
                    <a:pos x="wd2" y="hd2"/>
                  </a:cxn>
                  <a:cxn ang="10800000">
                    <a:pos x="wd2" y="hd2"/>
                  </a:cxn>
                  <a:cxn ang="16200000">
                    <a:pos x="wd2" y="hd2"/>
                  </a:cxn>
                </a:cxnLst>
                <a:rect l="0" t="0" r="r" b="b"/>
                <a:pathLst>
                  <a:path w="20924" h="20512" extrusionOk="0">
                    <a:moveTo>
                      <a:pt x="20367" y="18188"/>
                    </a:moveTo>
                    <a:cubicBezTo>
                      <a:pt x="21155" y="16420"/>
                      <a:pt x="21094" y="14432"/>
                      <a:pt x="20265" y="13550"/>
                    </a:cubicBezTo>
                    <a:lnTo>
                      <a:pt x="5854" y="396"/>
                    </a:lnTo>
                    <a:cubicBezTo>
                      <a:pt x="4357" y="-732"/>
                      <a:pt x="2109" y="626"/>
                      <a:pt x="834" y="3503"/>
                    </a:cubicBezTo>
                    <a:cubicBezTo>
                      <a:pt x="-445" y="6377"/>
                      <a:pt x="-218" y="9589"/>
                      <a:pt x="1279" y="10715"/>
                    </a:cubicBezTo>
                    <a:lnTo>
                      <a:pt x="17233" y="20384"/>
                    </a:lnTo>
                    <a:cubicBezTo>
                      <a:pt x="18232" y="20868"/>
                      <a:pt x="19590" y="19942"/>
                      <a:pt x="20373" y="18175"/>
                    </a:cubicBezTo>
                    <a:cubicBezTo>
                      <a:pt x="20373" y="18175"/>
                      <a:pt x="20367" y="18188"/>
                      <a:pt x="20367" y="18188"/>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solidFill>
                    <a:srgbClr val="FFFFFF"/>
                  </a:solidFill>
                  <a:effectLst>
                    <a:outerShdw blurRad="38100" dist="12700" dir="5400000" rotWithShape="0">
                      <a:srgbClr val="000000">
                        <a:alpha val="50000"/>
                      </a:srgbClr>
                    </a:outerShdw>
                  </a:effectLst>
                  <a:latin typeface="Gill Sans"/>
                  <a:sym typeface="Gill Sans"/>
                </a:endParaRPr>
              </a:p>
            </p:txBody>
          </p:sp>
          <p:sp>
            <p:nvSpPr>
              <p:cNvPr id="742" name="Shape 218">
                <a:extLst>
                  <a:ext uri="{FF2B5EF4-FFF2-40B4-BE49-F238E27FC236}">
                    <a16:creationId xmlns:a16="http://schemas.microsoft.com/office/drawing/2014/main" id="{5B534D38-19B1-4D3E-8233-D8713CABC76E}"/>
                  </a:ext>
                </a:extLst>
              </p:cNvPr>
              <p:cNvSpPr/>
              <p:nvPr userDrawn="1"/>
            </p:nvSpPr>
            <p:spPr>
              <a:xfrm>
                <a:off x="11837067" y="1292622"/>
                <a:ext cx="3486689" cy="2626461"/>
              </a:xfrm>
              <a:custGeom>
                <a:avLst/>
                <a:gdLst/>
                <a:ahLst/>
                <a:cxnLst>
                  <a:cxn ang="0">
                    <a:pos x="wd2" y="hd2"/>
                  </a:cxn>
                  <a:cxn ang="5400000">
                    <a:pos x="wd2" y="hd2"/>
                  </a:cxn>
                  <a:cxn ang="10800000">
                    <a:pos x="wd2" y="hd2"/>
                  </a:cxn>
                  <a:cxn ang="16200000">
                    <a:pos x="wd2" y="hd2"/>
                  </a:cxn>
                </a:cxnLst>
                <a:rect l="0" t="0" r="r" b="b"/>
                <a:pathLst>
                  <a:path w="20930" h="20512" extrusionOk="0">
                    <a:moveTo>
                      <a:pt x="549" y="18175"/>
                    </a:moveTo>
                    <a:cubicBezTo>
                      <a:pt x="1335" y="19942"/>
                      <a:pt x="2689" y="20868"/>
                      <a:pt x="3688" y="20384"/>
                    </a:cubicBezTo>
                    <a:lnTo>
                      <a:pt x="19651" y="10715"/>
                    </a:lnTo>
                    <a:cubicBezTo>
                      <a:pt x="21154" y="9589"/>
                      <a:pt x="21370" y="6377"/>
                      <a:pt x="20099" y="3503"/>
                    </a:cubicBezTo>
                    <a:cubicBezTo>
                      <a:pt x="18818" y="626"/>
                      <a:pt x="16567" y="-732"/>
                      <a:pt x="15072" y="396"/>
                    </a:cubicBezTo>
                    <a:lnTo>
                      <a:pt x="656" y="13550"/>
                    </a:lnTo>
                    <a:cubicBezTo>
                      <a:pt x="-169" y="14432"/>
                      <a:pt x="-230" y="16420"/>
                      <a:pt x="554" y="18188"/>
                    </a:cubicBezTo>
                    <a:cubicBezTo>
                      <a:pt x="554" y="18188"/>
                      <a:pt x="549" y="18175"/>
                      <a:pt x="549" y="18175"/>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solidFill>
                    <a:srgbClr val="FFFFFF"/>
                  </a:solidFill>
                  <a:effectLst>
                    <a:outerShdw blurRad="38100" dist="12700" dir="5400000" rotWithShape="0">
                      <a:srgbClr val="000000">
                        <a:alpha val="50000"/>
                      </a:srgbClr>
                    </a:outerShdw>
                  </a:effectLst>
                  <a:latin typeface="Gill Sans"/>
                  <a:sym typeface="Gill Sans"/>
                </a:endParaRPr>
              </a:p>
            </p:txBody>
          </p:sp>
          <p:sp>
            <p:nvSpPr>
              <p:cNvPr id="743" name="Shape 219">
                <a:extLst>
                  <a:ext uri="{FF2B5EF4-FFF2-40B4-BE49-F238E27FC236}">
                    <a16:creationId xmlns:a16="http://schemas.microsoft.com/office/drawing/2014/main" id="{B14FCE0B-CFCA-47E8-88BD-129B7BD12B6F}"/>
                  </a:ext>
                </a:extLst>
              </p:cNvPr>
              <p:cNvSpPr/>
              <p:nvPr userDrawn="1"/>
            </p:nvSpPr>
            <p:spPr>
              <a:xfrm>
                <a:off x="9589168" y="6359922"/>
                <a:ext cx="1526564" cy="3758485"/>
              </a:xfrm>
              <a:custGeom>
                <a:avLst/>
                <a:gdLst/>
                <a:ahLst/>
                <a:cxnLst>
                  <a:cxn ang="0">
                    <a:pos x="wd2" y="hd2"/>
                  </a:cxn>
                  <a:cxn ang="5400000">
                    <a:pos x="wd2" y="hd2"/>
                  </a:cxn>
                  <a:cxn ang="10800000">
                    <a:pos x="wd2" y="hd2"/>
                  </a:cxn>
                  <a:cxn ang="16200000">
                    <a:pos x="wd2" y="hd2"/>
                  </a:cxn>
                </a:cxnLst>
                <a:rect l="0" t="0" r="r" b="b"/>
                <a:pathLst>
                  <a:path w="21600" h="21600" extrusionOk="0">
                    <a:moveTo>
                      <a:pt x="10780" y="0"/>
                    </a:moveTo>
                    <a:cubicBezTo>
                      <a:pt x="14482" y="0"/>
                      <a:pt x="17529" y="777"/>
                      <a:pt x="17941" y="1787"/>
                    </a:cubicBezTo>
                    <a:lnTo>
                      <a:pt x="21600" y="18577"/>
                    </a:lnTo>
                    <a:cubicBezTo>
                      <a:pt x="21600" y="20240"/>
                      <a:pt x="16813" y="21600"/>
                      <a:pt x="10791" y="21600"/>
                    </a:cubicBezTo>
                    <a:cubicBezTo>
                      <a:pt x="4779" y="21600"/>
                      <a:pt x="0" y="20240"/>
                      <a:pt x="0" y="18577"/>
                    </a:cubicBezTo>
                    <a:lnTo>
                      <a:pt x="3651" y="1787"/>
                    </a:lnTo>
                    <a:cubicBezTo>
                      <a:pt x="4054" y="777"/>
                      <a:pt x="7105" y="0"/>
                      <a:pt x="10793" y="0"/>
                    </a:cubicBezTo>
                    <a:cubicBezTo>
                      <a:pt x="10793" y="0"/>
                      <a:pt x="10780" y="0"/>
                      <a:pt x="10780" y="0"/>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solidFill>
                    <a:srgbClr val="FFFFFF"/>
                  </a:solidFill>
                  <a:effectLst>
                    <a:outerShdw blurRad="38100" dist="12700" dir="5400000" rotWithShape="0">
                      <a:srgbClr val="000000">
                        <a:alpha val="50000"/>
                      </a:srgbClr>
                    </a:outerShdw>
                  </a:effectLst>
                  <a:latin typeface="Gill Sans"/>
                  <a:sym typeface="Gill Sans"/>
                </a:endParaRPr>
              </a:p>
            </p:txBody>
          </p:sp>
          <p:sp>
            <p:nvSpPr>
              <p:cNvPr id="744" name="Shape 220">
                <a:extLst>
                  <a:ext uri="{FF2B5EF4-FFF2-40B4-BE49-F238E27FC236}">
                    <a16:creationId xmlns:a16="http://schemas.microsoft.com/office/drawing/2014/main" id="{8F74C60E-6F22-4CD6-967C-23E62234ADBA}"/>
                  </a:ext>
                </a:extLst>
              </p:cNvPr>
              <p:cNvSpPr/>
              <p:nvPr/>
            </p:nvSpPr>
            <p:spPr>
              <a:xfrm>
                <a:off x="11837067" y="5153422"/>
                <a:ext cx="3486689" cy="2626147"/>
              </a:xfrm>
              <a:custGeom>
                <a:avLst/>
                <a:gdLst/>
                <a:ahLst/>
                <a:cxnLst>
                  <a:cxn ang="0">
                    <a:pos x="wd2" y="hd2"/>
                  </a:cxn>
                  <a:cxn ang="5400000">
                    <a:pos x="wd2" y="hd2"/>
                  </a:cxn>
                  <a:cxn ang="10800000">
                    <a:pos x="wd2" y="hd2"/>
                  </a:cxn>
                  <a:cxn ang="16200000">
                    <a:pos x="wd2" y="hd2"/>
                  </a:cxn>
                </a:cxnLst>
                <a:rect l="0" t="0" r="r" b="b"/>
                <a:pathLst>
                  <a:path w="20930" h="20510" extrusionOk="0">
                    <a:moveTo>
                      <a:pt x="549" y="2331"/>
                    </a:moveTo>
                    <a:cubicBezTo>
                      <a:pt x="1335" y="561"/>
                      <a:pt x="2689" y="-359"/>
                      <a:pt x="3688" y="131"/>
                    </a:cubicBezTo>
                    <a:lnTo>
                      <a:pt x="19651" y="9789"/>
                    </a:lnTo>
                    <a:cubicBezTo>
                      <a:pt x="21154" y="10920"/>
                      <a:pt x="21370" y="14133"/>
                      <a:pt x="20099" y="17010"/>
                    </a:cubicBezTo>
                    <a:cubicBezTo>
                      <a:pt x="18818" y="19878"/>
                      <a:pt x="16567" y="21241"/>
                      <a:pt x="15072" y="20116"/>
                    </a:cubicBezTo>
                    <a:lnTo>
                      <a:pt x="656" y="6972"/>
                    </a:lnTo>
                    <a:cubicBezTo>
                      <a:pt x="-169" y="6080"/>
                      <a:pt x="-230" y="4093"/>
                      <a:pt x="554" y="2327"/>
                    </a:cubicBezTo>
                    <a:cubicBezTo>
                      <a:pt x="554" y="2327"/>
                      <a:pt x="549" y="2331"/>
                      <a:pt x="549" y="2331"/>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solidFill>
                    <a:srgbClr val="FFFFFF"/>
                  </a:solidFill>
                  <a:effectLst>
                    <a:outerShdw blurRad="38100" dist="12700" dir="5400000" rotWithShape="0">
                      <a:srgbClr val="000000">
                        <a:alpha val="50000"/>
                      </a:srgbClr>
                    </a:outerShdw>
                  </a:effectLst>
                  <a:latin typeface="Gill Sans"/>
                  <a:sym typeface="Gill Sans"/>
                </a:endParaRPr>
              </a:p>
            </p:txBody>
          </p:sp>
          <p:sp>
            <p:nvSpPr>
              <p:cNvPr id="745" name="Shape 221">
                <a:extLst>
                  <a:ext uri="{FF2B5EF4-FFF2-40B4-BE49-F238E27FC236}">
                    <a16:creationId xmlns:a16="http://schemas.microsoft.com/office/drawing/2014/main" id="{55B48F26-A691-447C-92E0-74B95599497D}"/>
                  </a:ext>
                </a:extLst>
              </p:cNvPr>
              <p:cNvSpPr/>
              <p:nvPr userDrawn="1"/>
            </p:nvSpPr>
            <p:spPr>
              <a:xfrm>
                <a:off x="5372767" y="5153422"/>
                <a:ext cx="3486885" cy="2626147"/>
              </a:xfrm>
              <a:custGeom>
                <a:avLst/>
                <a:gdLst/>
                <a:ahLst/>
                <a:cxnLst>
                  <a:cxn ang="0">
                    <a:pos x="wd2" y="hd2"/>
                  </a:cxn>
                  <a:cxn ang="5400000">
                    <a:pos x="wd2" y="hd2"/>
                  </a:cxn>
                  <a:cxn ang="10800000">
                    <a:pos x="wd2" y="hd2"/>
                  </a:cxn>
                  <a:cxn ang="16200000">
                    <a:pos x="wd2" y="hd2"/>
                  </a:cxn>
                </a:cxnLst>
                <a:rect l="0" t="0" r="r" b="b"/>
                <a:pathLst>
                  <a:path w="20924" h="20510" extrusionOk="0">
                    <a:moveTo>
                      <a:pt x="20367" y="2327"/>
                    </a:moveTo>
                    <a:cubicBezTo>
                      <a:pt x="21155" y="4093"/>
                      <a:pt x="21094" y="6080"/>
                      <a:pt x="20265" y="6972"/>
                    </a:cubicBezTo>
                    <a:lnTo>
                      <a:pt x="5854" y="20116"/>
                    </a:lnTo>
                    <a:cubicBezTo>
                      <a:pt x="4357" y="21241"/>
                      <a:pt x="2109" y="19878"/>
                      <a:pt x="834" y="17010"/>
                    </a:cubicBezTo>
                    <a:cubicBezTo>
                      <a:pt x="-445" y="14133"/>
                      <a:pt x="-218" y="10920"/>
                      <a:pt x="1279" y="9789"/>
                    </a:cubicBezTo>
                    <a:lnTo>
                      <a:pt x="17233" y="131"/>
                    </a:lnTo>
                    <a:cubicBezTo>
                      <a:pt x="18232" y="-359"/>
                      <a:pt x="19590" y="561"/>
                      <a:pt x="20374" y="2331"/>
                    </a:cubicBezTo>
                    <a:cubicBezTo>
                      <a:pt x="20374" y="2331"/>
                      <a:pt x="20367" y="2327"/>
                      <a:pt x="20367" y="2327"/>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solidFill>
                    <a:srgbClr val="FFFFFF"/>
                  </a:solidFill>
                  <a:effectLst>
                    <a:outerShdw blurRad="38100" dist="12700" dir="5400000" rotWithShape="0">
                      <a:srgbClr val="000000">
                        <a:alpha val="50000"/>
                      </a:srgbClr>
                    </a:outerShdw>
                  </a:effectLst>
                  <a:latin typeface="Gill Sans"/>
                  <a:sym typeface="Gill Sans"/>
                </a:endParaRPr>
              </a:p>
            </p:txBody>
          </p:sp>
        </p:grpSp>
        <p:sp>
          <p:nvSpPr>
            <p:cNvPr id="654" name="Freeform 82">
              <a:extLst>
                <a:ext uri="{FF2B5EF4-FFF2-40B4-BE49-F238E27FC236}">
                  <a16:creationId xmlns:a16="http://schemas.microsoft.com/office/drawing/2014/main" id="{36B0DFDF-B29D-4B3C-AC39-B5F7A9B8D568}"/>
                </a:ext>
              </a:extLst>
            </p:cNvPr>
            <p:cNvSpPr>
              <a:spLocks/>
            </p:cNvSpPr>
            <p:nvPr/>
          </p:nvSpPr>
          <p:spPr bwMode="auto">
            <a:xfrm>
              <a:off x="8452208" y="2378524"/>
              <a:ext cx="94748" cy="96901"/>
            </a:xfrm>
            <a:custGeom>
              <a:avLst/>
              <a:gdLst>
                <a:gd name="T0" fmla="*/ 88 w 88"/>
                <a:gd name="T1" fmla="*/ 0 h 90"/>
                <a:gd name="T2" fmla="*/ 88 w 88"/>
                <a:gd name="T3" fmla="*/ 0 h 90"/>
                <a:gd name="T4" fmla="*/ 79 w 88"/>
                <a:gd name="T5" fmla="*/ 8 h 90"/>
                <a:gd name="T6" fmla="*/ 70 w 88"/>
                <a:gd name="T7" fmla="*/ 14 h 90"/>
                <a:gd name="T8" fmla="*/ 59 w 88"/>
                <a:gd name="T9" fmla="*/ 21 h 90"/>
                <a:gd name="T10" fmla="*/ 47 w 88"/>
                <a:gd name="T11" fmla="*/ 25 h 90"/>
                <a:gd name="T12" fmla="*/ 36 w 88"/>
                <a:gd name="T13" fmla="*/ 30 h 90"/>
                <a:gd name="T14" fmla="*/ 25 w 88"/>
                <a:gd name="T15" fmla="*/ 33 h 90"/>
                <a:gd name="T16" fmla="*/ 12 w 88"/>
                <a:gd name="T17" fmla="*/ 35 h 90"/>
                <a:gd name="T18" fmla="*/ 0 w 88"/>
                <a:gd name="T19" fmla="*/ 35 h 90"/>
                <a:gd name="T20" fmla="*/ 0 w 88"/>
                <a:gd name="T21" fmla="*/ 90 h 90"/>
                <a:gd name="T22" fmla="*/ 0 w 88"/>
                <a:gd name="T23" fmla="*/ 90 h 90"/>
                <a:gd name="T24" fmla="*/ 11 w 88"/>
                <a:gd name="T25" fmla="*/ 86 h 90"/>
                <a:gd name="T26" fmla="*/ 23 w 88"/>
                <a:gd name="T27" fmla="*/ 80 h 90"/>
                <a:gd name="T28" fmla="*/ 34 w 88"/>
                <a:gd name="T29" fmla="*/ 72 h 90"/>
                <a:gd name="T30" fmla="*/ 47 w 88"/>
                <a:gd name="T31" fmla="*/ 61 h 90"/>
                <a:gd name="T32" fmla="*/ 57 w 88"/>
                <a:gd name="T33" fmla="*/ 49 h 90"/>
                <a:gd name="T34" fmla="*/ 68 w 88"/>
                <a:gd name="T35" fmla="*/ 35 h 90"/>
                <a:gd name="T36" fmla="*/ 79 w 88"/>
                <a:gd name="T37" fmla="*/ 18 h 90"/>
                <a:gd name="T38" fmla="*/ 88 w 88"/>
                <a:gd name="T3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 h="90">
                  <a:moveTo>
                    <a:pt x="88" y="0"/>
                  </a:moveTo>
                  <a:lnTo>
                    <a:pt x="88" y="0"/>
                  </a:lnTo>
                  <a:lnTo>
                    <a:pt x="79" y="8"/>
                  </a:lnTo>
                  <a:lnTo>
                    <a:pt x="70" y="14"/>
                  </a:lnTo>
                  <a:lnTo>
                    <a:pt x="59" y="21"/>
                  </a:lnTo>
                  <a:lnTo>
                    <a:pt x="47" y="25"/>
                  </a:lnTo>
                  <a:lnTo>
                    <a:pt x="36" y="30"/>
                  </a:lnTo>
                  <a:lnTo>
                    <a:pt x="25" y="33"/>
                  </a:lnTo>
                  <a:lnTo>
                    <a:pt x="12" y="35"/>
                  </a:lnTo>
                  <a:lnTo>
                    <a:pt x="0" y="35"/>
                  </a:lnTo>
                  <a:lnTo>
                    <a:pt x="0" y="90"/>
                  </a:lnTo>
                  <a:lnTo>
                    <a:pt x="0" y="90"/>
                  </a:lnTo>
                  <a:lnTo>
                    <a:pt x="11" y="86"/>
                  </a:lnTo>
                  <a:lnTo>
                    <a:pt x="23" y="80"/>
                  </a:lnTo>
                  <a:lnTo>
                    <a:pt x="34" y="72"/>
                  </a:lnTo>
                  <a:lnTo>
                    <a:pt x="47" y="61"/>
                  </a:lnTo>
                  <a:lnTo>
                    <a:pt x="57" y="49"/>
                  </a:lnTo>
                  <a:lnTo>
                    <a:pt x="68" y="35"/>
                  </a:lnTo>
                  <a:lnTo>
                    <a:pt x="79" y="18"/>
                  </a:lnTo>
                  <a:lnTo>
                    <a:pt x="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55" name="Freeform 83">
              <a:extLst>
                <a:ext uri="{FF2B5EF4-FFF2-40B4-BE49-F238E27FC236}">
                  <a16:creationId xmlns:a16="http://schemas.microsoft.com/office/drawing/2014/main" id="{7860A05F-68E1-4AE1-9FFD-261AC1E2E431}"/>
                </a:ext>
              </a:extLst>
            </p:cNvPr>
            <p:cNvSpPr>
              <a:spLocks/>
            </p:cNvSpPr>
            <p:nvPr/>
          </p:nvSpPr>
          <p:spPr bwMode="auto">
            <a:xfrm>
              <a:off x="8576026" y="2387137"/>
              <a:ext cx="518959" cy="541569"/>
            </a:xfrm>
            <a:custGeom>
              <a:avLst/>
              <a:gdLst>
                <a:gd name="T0" fmla="*/ 476 w 482"/>
                <a:gd name="T1" fmla="*/ 256 h 503"/>
                <a:gd name="T2" fmla="*/ 463 w 482"/>
                <a:gd name="T3" fmla="*/ 227 h 503"/>
                <a:gd name="T4" fmla="*/ 480 w 482"/>
                <a:gd name="T5" fmla="*/ 199 h 503"/>
                <a:gd name="T6" fmla="*/ 476 w 482"/>
                <a:gd name="T7" fmla="*/ 176 h 503"/>
                <a:gd name="T8" fmla="*/ 476 w 482"/>
                <a:gd name="T9" fmla="*/ 154 h 503"/>
                <a:gd name="T10" fmla="*/ 465 w 482"/>
                <a:gd name="T11" fmla="*/ 126 h 503"/>
                <a:gd name="T12" fmla="*/ 449 w 482"/>
                <a:gd name="T13" fmla="*/ 104 h 503"/>
                <a:gd name="T14" fmla="*/ 435 w 482"/>
                <a:gd name="T15" fmla="*/ 78 h 503"/>
                <a:gd name="T16" fmla="*/ 415 w 482"/>
                <a:gd name="T17" fmla="*/ 67 h 503"/>
                <a:gd name="T18" fmla="*/ 401 w 482"/>
                <a:gd name="T19" fmla="*/ 47 h 503"/>
                <a:gd name="T20" fmla="*/ 383 w 482"/>
                <a:gd name="T21" fmla="*/ 31 h 503"/>
                <a:gd name="T22" fmla="*/ 361 w 482"/>
                <a:gd name="T23" fmla="*/ 24 h 503"/>
                <a:gd name="T24" fmla="*/ 336 w 482"/>
                <a:gd name="T25" fmla="*/ 16 h 503"/>
                <a:gd name="T26" fmla="*/ 314 w 482"/>
                <a:gd name="T27" fmla="*/ 16 h 503"/>
                <a:gd name="T28" fmla="*/ 290 w 482"/>
                <a:gd name="T29" fmla="*/ 3 h 503"/>
                <a:gd name="T30" fmla="*/ 263 w 482"/>
                <a:gd name="T31" fmla="*/ 2 h 503"/>
                <a:gd name="T32" fmla="*/ 235 w 482"/>
                <a:gd name="T33" fmla="*/ 13 h 503"/>
                <a:gd name="T34" fmla="*/ 212 w 482"/>
                <a:gd name="T35" fmla="*/ 3 h 503"/>
                <a:gd name="T36" fmla="*/ 183 w 482"/>
                <a:gd name="T37" fmla="*/ 0 h 503"/>
                <a:gd name="T38" fmla="*/ 158 w 482"/>
                <a:gd name="T39" fmla="*/ 6 h 503"/>
                <a:gd name="T40" fmla="*/ 135 w 482"/>
                <a:gd name="T41" fmla="*/ 14 h 503"/>
                <a:gd name="T42" fmla="*/ 116 w 482"/>
                <a:gd name="T43" fmla="*/ 25 h 503"/>
                <a:gd name="T44" fmla="*/ 94 w 482"/>
                <a:gd name="T45" fmla="*/ 37 h 503"/>
                <a:gd name="T46" fmla="*/ 77 w 482"/>
                <a:gd name="T47" fmla="*/ 50 h 503"/>
                <a:gd name="T48" fmla="*/ 59 w 482"/>
                <a:gd name="T49" fmla="*/ 68 h 503"/>
                <a:gd name="T50" fmla="*/ 42 w 482"/>
                <a:gd name="T51" fmla="*/ 90 h 503"/>
                <a:gd name="T52" fmla="*/ 35 w 482"/>
                <a:gd name="T53" fmla="*/ 113 h 503"/>
                <a:gd name="T54" fmla="*/ 23 w 482"/>
                <a:gd name="T55" fmla="*/ 141 h 503"/>
                <a:gd name="T56" fmla="*/ 8 w 482"/>
                <a:gd name="T57" fmla="*/ 160 h 503"/>
                <a:gd name="T58" fmla="*/ 1 w 482"/>
                <a:gd name="T59" fmla="*/ 183 h 503"/>
                <a:gd name="T60" fmla="*/ 3 w 482"/>
                <a:gd name="T61" fmla="*/ 208 h 503"/>
                <a:gd name="T62" fmla="*/ 4 w 482"/>
                <a:gd name="T63" fmla="*/ 230 h 503"/>
                <a:gd name="T64" fmla="*/ 11 w 482"/>
                <a:gd name="T65" fmla="*/ 259 h 503"/>
                <a:gd name="T66" fmla="*/ 3 w 482"/>
                <a:gd name="T67" fmla="*/ 284 h 503"/>
                <a:gd name="T68" fmla="*/ 17 w 482"/>
                <a:gd name="T69" fmla="*/ 312 h 503"/>
                <a:gd name="T70" fmla="*/ 18 w 482"/>
                <a:gd name="T71" fmla="*/ 346 h 503"/>
                <a:gd name="T72" fmla="*/ 25 w 482"/>
                <a:gd name="T73" fmla="*/ 376 h 503"/>
                <a:gd name="T74" fmla="*/ 45 w 482"/>
                <a:gd name="T75" fmla="*/ 391 h 503"/>
                <a:gd name="T76" fmla="*/ 62 w 482"/>
                <a:gd name="T77" fmla="*/ 416 h 503"/>
                <a:gd name="T78" fmla="*/ 80 w 482"/>
                <a:gd name="T79" fmla="*/ 450 h 503"/>
                <a:gd name="T80" fmla="*/ 102 w 482"/>
                <a:gd name="T81" fmla="*/ 470 h 503"/>
                <a:gd name="T82" fmla="*/ 128 w 482"/>
                <a:gd name="T83" fmla="*/ 472 h 503"/>
                <a:gd name="T84" fmla="*/ 147 w 482"/>
                <a:gd name="T85" fmla="*/ 489 h 503"/>
                <a:gd name="T86" fmla="*/ 186 w 482"/>
                <a:gd name="T87" fmla="*/ 498 h 503"/>
                <a:gd name="T88" fmla="*/ 212 w 482"/>
                <a:gd name="T89" fmla="*/ 503 h 503"/>
                <a:gd name="T90" fmla="*/ 237 w 482"/>
                <a:gd name="T91" fmla="*/ 503 h 503"/>
                <a:gd name="T92" fmla="*/ 262 w 482"/>
                <a:gd name="T93" fmla="*/ 503 h 503"/>
                <a:gd name="T94" fmla="*/ 294 w 482"/>
                <a:gd name="T95" fmla="*/ 492 h 503"/>
                <a:gd name="T96" fmla="*/ 314 w 482"/>
                <a:gd name="T97" fmla="*/ 478 h 503"/>
                <a:gd name="T98" fmla="*/ 336 w 482"/>
                <a:gd name="T99" fmla="*/ 473 h 503"/>
                <a:gd name="T100" fmla="*/ 356 w 482"/>
                <a:gd name="T101" fmla="*/ 470 h 503"/>
                <a:gd name="T102" fmla="*/ 386 w 482"/>
                <a:gd name="T103" fmla="*/ 456 h 503"/>
                <a:gd name="T104" fmla="*/ 411 w 482"/>
                <a:gd name="T105" fmla="*/ 447 h 503"/>
                <a:gd name="T106" fmla="*/ 426 w 482"/>
                <a:gd name="T107" fmla="*/ 416 h 503"/>
                <a:gd name="T108" fmla="*/ 443 w 482"/>
                <a:gd name="T109" fmla="*/ 391 h 503"/>
                <a:gd name="T110" fmla="*/ 459 w 482"/>
                <a:gd name="T111" fmla="*/ 369 h 503"/>
                <a:gd name="T112" fmla="*/ 471 w 482"/>
                <a:gd name="T113" fmla="*/ 341 h 503"/>
                <a:gd name="T114" fmla="*/ 469 w 482"/>
                <a:gd name="T115" fmla="*/ 310 h 503"/>
                <a:gd name="T116" fmla="*/ 479 w 482"/>
                <a:gd name="T117" fmla="*/ 284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2" h="503">
                  <a:moveTo>
                    <a:pt x="473" y="275"/>
                  </a:moveTo>
                  <a:lnTo>
                    <a:pt x="473" y="275"/>
                  </a:lnTo>
                  <a:lnTo>
                    <a:pt x="476" y="270"/>
                  </a:lnTo>
                  <a:lnTo>
                    <a:pt x="476" y="265"/>
                  </a:lnTo>
                  <a:lnTo>
                    <a:pt x="476" y="265"/>
                  </a:lnTo>
                  <a:lnTo>
                    <a:pt x="474" y="262"/>
                  </a:lnTo>
                  <a:lnTo>
                    <a:pt x="473" y="259"/>
                  </a:lnTo>
                  <a:lnTo>
                    <a:pt x="473" y="259"/>
                  </a:lnTo>
                  <a:lnTo>
                    <a:pt x="476" y="256"/>
                  </a:lnTo>
                  <a:lnTo>
                    <a:pt x="479" y="252"/>
                  </a:lnTo>
                  <a:lnTo>
                    <a:pt x="482" y="247"/>
                  </a:lnTo>
                  <a:lnTo>
                    <a:pt x="482" y="242"/>
                  </a:lnTo>
                  <a:lnTo>
                    <a:pt x="482" y="242"/>
                  </a:lnTo>
                  <a:lnTo>
                    <a:pt x="480" y="238"/>
                  </a:lnTo>
                  <a:lnTo>
                    <a:pt x="477" y="233"/>
                  </a:lnTo>
                  <a:lnTo>
                    <a:pt x="471" y="230"/>
                  </a:lnTo>
                  <a:lnTo>
                    <a:pt x="463" y="227"/>
                  </a:lnTo>
                  <a:lnTo>
                    <a:pt x="463" y="227"/>
                  </a:lnTo>
                  <a:lnTo>
                    <a:pt x="473" y="219"/>
                  </a:lnTo>
                  <a:lnTo>
                    <a:pt x="473" y="219"/>
                  </a:lnTo>
                  <a:lnTo>
                    <a:pt x="477" y="216"/>
                  </a:lnTo>
                  <a:lnTo>
                    <a:pt x="479" y="211"/>
                  </a:lnTo>
                  <a:lnTo>
                    <a:pt x="479" y="211"/>
                  </a:lnTo>
                  <a:lnTo>
                    <a:pt x="479" y="208"/>
                  </a:lnTo>
                  <a:lnTo>
                    <a:pt x="479" y="208"/>
                  </a:lnTo>
                  <a:lnTo>
                    <a:pt x="480" y="203"/>
                  </a:lnTo>
                  <a:lnTo>
                    <a:pt x="480" y="199"/>
                  </a:lnTo>
                  <a:lnTo>
                    <a:pt x="480" y="199"/>
                  </a:lnTo>
                  <a:lnTo>
                    <a:pt x="479" y="196"/>
                  </a:lnTo>
                  <a:lnTo>
                    <a:pt x="474" y="193"/>
                  </a:lnTo>
                  <a:lnTo>
                    <a:pt x="474" y="193"/>
                  </a:lnTo>
                  <a:lnTo>
                    <a:pt x="479" y="188"/>
                  </a:lnTo>
                  <a:lnTo>
                    <a:pt x="480" y="183"/>
                  </a:lnTo>
                  <a:lnTo>
                    <a:pt x="480" y="183"/>
                  </a:lnTo>
                  <a:lnTo>
                    <a:pt x="479" y="179"/>
                  </a:lnTo>
                  <a:lnTo>
                    <a:pt x="476" y="176"/>
                  </a:lnTo>
                  <a:lnTo>
                    <a:pt x="473" y="172"/>
                  </a:lnTo>
                  <a:lnTo>
                    <a:pt x="468" y="169"/>
                  </a:lnTo>
                  <a:lnTo>
                    <a:pt x="468" y="169"/>
                  </a:lnTo>
                  <a:lnTo>
                    <a:pt x="468" y="168"/>
                  </a:lnTo>
                  <a:lnTo>
                    <a:pt x="468" y="168"/>
                  </a:lnTo>
                  <a:lnTo>
                    <a:pt x="474" y="160"/>
                  </a:lnTo>
                  <a:lnTo>
                    <a:pt x="476" y="157"/>
                  </a:lnTo>
                  <a:lnTo>
                    <a:pt x="476" y="154"/>
                  </a:lnTo>
                  <a:lnTo>
                    <a:pt x="476" y="154"/>
                  </a:lnTo>
                  <a:lnTo>
                    <a:pt x="474" y="149"/>
                  </a:lnTo>
                  <a:lnTo>
                    <a:pt x="471" y="146"/>
                  </a:lnTo>
                  <a:lnTo>
                    <a:pt x="466" y="144"/>
                  </a:lnTo>
                  <a:lnTo>
                    <a:pt x="460" y="143"/>
                  </a:lnTo>
                  <a:lnTo>
                    <a:pt x="459" y="141"/>
                  </a:lnTo>
                  <a:lnTo>
                    <a:pt x="459" y="141"/>
                  </a:lnTo>
                  <a:lnTo>
                    <a:pt x="465" y="134"/>
                  </a:lnTo>
                  <a:lnTo>
                    <a:pt x="465" y="129"/>
                  </a:lnTo>
                  <a:lnTo>
                    <a:pt x="465" y="126"/>
                  </a:lnTo>
                  <a:lnTo>
                    <a:pt x="465" y="126"/>
                  </a:lnTo>
                  <a:lnTo>
                    <a:pt x="462" y="121"/>
                  </a:lnTo>
                  <a:lnTo>
                    <a:pt x="455" y="120"/>
                  </a:lnTo>
                  <a:lnTo>
                    <a:pt x="455" y="120"/>
                  </a:lnTo>
                  <a:lnTo>
                    <a:pt x="452" y="115"/>
                  </a:lnTo>
                  <a:lnTo>
                    <a:pt x="446" y="113"/>
                  </a:lnTo>
                  <a:lnTo>
                    <a:pt x="446" y="113"/>
                  </a:lnTo>
                  <a:lnTo>
                    <a:pt x="449" y="109"/>
                  </a:lnTo>
                  <a:lnTo>
                    <a:pt x="449" y="104"/>
                  </a:lnTo>
                  <a:lnTo>
                    <a:pt x="449" y="100"/>
                  </a:lnTo>
                  <a:lnTo>
                    <a:pt x="448" y="96"/>
                  </a:lnTo>
                  <a:lnTo>
                    <a:pt x="448" y="96"/>
                  </a:lnTo>
                  <a:lnTo>
                    <a:pt x="445" y="93"/>
                  </a:lnTo>
                  <a:lnTo>
                    <a:pt x="445" y="93"/>
                  </a:lnTo>
                  <a:lnTo>
                    <a:pt x="440" y="90"/>
                  </a:lnTo>
                  <a:lnTo>
                    <a:pt x="434" y="89"/>
                  </a:lnTo>
                  <a:lnTo>
                    <a:pt x="434" y="89"/>
                  </a:lnTo>
                  <a:lnTo>
                    <a:pt x="435" y="78"/>
                  </a:lnTo>
                  <a:lnTo>
                    <a:pt x="434" y="75"/>
                  </a:lnTo>
                  <a:lnTo>
                    <a:pt x="432" y="72"/>
                  </a:lnTo>
                  <a:lnTo>
                    <a:pt x="432" y="72"/>
                  </a:lnTo>
                  <a:lnTo>
                    <a:pt x="429" y="68"/>
                  </a:lnTo>
                  <a:lnTo>
                    <a:pt x="423" y="68"/>
                  </a:lnTo>
                  <a:lnTo>
                    <a:pt x="423" y="68"/>
                  </a:lnTo>
                  <a:lnTo>
                    <a:pt x="420" y="67"/>
                  </a:lnTo>
                  <a:lnTo>
                    <a:pt x="415" y="67"/>
                  </a:lnTo>
                  <a:lnTo>
                    <a:pt x="415" y="67"/>
                  </a:lnTo>
                  <a:lnTo>
                    <a:pt x="415" y="58"/>
                  </a:lnTo>
                  <a:lnTo>
                    <a:pt x="414" y="55"/>
                  </a:lnTo>
                  <a:lnTo>
                    <a:pt x="411" y="51"/>
                  </a:lnTo>
                  <a:lnTo>
                    <a:pt x="411" y="51"/>
                  </a:lnTo>
                  <a:lnTo>
                    <a:pt x="407" y="51"/>
                  </a:lnTo>
                  <a:lnTo>
                    <a:pt x="404" y="50"/>
                  </a:lnTo>
                  <a:lnTo>
                    <a:pt x="404" y="50"/>
                  </a:lnTo>
                  <a:lnTo>
                    <a:pt x="401" y="47"/>
                  </a:lnTo>
                  <a:lnTo>
                    <a:pt x="401" y="47"/>
                  </a:lnTo>
                  <a:lnTo>
                    <a:pt x="398" y="45"/>
                  </a:lnTo>
                  <a:lnTo>
                    <a:pt x="393" y="45"/>
                  </a:lnTo>
                  <a:lnTo>
                    <a:pt x="393" y="45"/>
                  </a:lnTo>
                  <a:lnTo>
                    <a:pt x="392" y="41"/>
                  </a:lnTo>
                  <a:lnTo>
                    <a:pt x="387" y="37"/>
                  </a:lnTo>
                  <a:lnTo>
                    <a:pt x="387" y="37"/>
                  </a:lnTo>
                  <a:lnTo>
                    <a:pt x="386" y="36"/>
                  </a:lnTo>
                  <a:lnTo>
                    <a:pt x="386" y="36"/>
                  </a:lnTo>
                  <a:lnTo>
                    <a:pt x="383" y="31"/>
                  </a:lnTo>
                  <a:lnTo>
                    <a:pt x="380" y="27"/>
                  </a:lnTo>
                  <a:lnTo>
                    <a:pt x="380" y="27"/>
                  </a:lnTo>
                  <a:lnTo>
                    <a:pt x="375" y="27"/>
                  </a:lnTo>
                  <a:lnTo>
                    <a:pt x="369" y="28"/>
                  </a:lnTo>
                  <a:lnTo>
                    <a:pt x="369" y="28"/>
                  </a:lnTo>
                  <a:lnTo>
                    <a:pt x="366" y="25"/>
                  </a:lnTo>
                  <a:lnTo>
                    <a:pt x="362" y="24"/>
                  </a:lnTo>
                  <a:lnTo>
                    <a:pt x="362" y="24"/>
                  </a:lnTo>
                  <a:lnTo>
                    <a:pt x="361" y="24"/>
                  </a:lnTo>
                  <a:lnTo>
                    <a:pt x="361" y="24"/>
                  </a:lnTo>
                  <a:lnTo>
                    <a:pt x="358" y="17"/>
                  </a:lnTo>
                  <a:lnTo>
                    <a:pt x="353" y="14"/>
                  </a:lnTo>
                  <a:lnTo>
                    <a:pt x="353" y="14"/>
                  </a:lnTo>
                  <a:lnTo>
                    <a:pt x="350" y="14"/>
                  </a:lnTo>
                  <a:lnTo>
                    <a:pt x="347" y="14"/>
                  </a:lnTo>
                  <a:lnTo>
                    <a:pt x="341" y="19"/>
                  </a:lnTo>
                  <a:lnTo>
                    <a:pt x="341" y="19"/>
                  </a:lnTo>
                  <a:lnTo>
                    <a:pt x="336" y="16"/>
                  </a:lnTo>
                  <a:lnTo>
                    <a:pt x="336" y="16"/>
                  </a:lnTo>
                  <a:lnTo>
                    <a:pt x="333" y="10"/>
                  </a:lnTo>
                  <a:lnTo>
                    <a:pt x="330" y="6"/>
                  </a:lnTo>
                  <a:lnTo>
                    <a:pt x="327" y="6"/>
                  </a:lnTo>
                  <a:lnTo>
                    <a:pt x="327" y="6"/>
                  </a:lnTo>
                  <a:lnTo>
                    <a:pt x="324" y="6"/>
                  </a:lnTo>
                  <a:lnTo>
                    <a:pt x="321" y="8"/>
                  </a:lnTo>
                  <a:lnTo>
                    <a:pt x="318" y="11"/>
                  </a:lnTo>
                  <a:lnTo>
                    <a:pt x="314" y="16"/>
                  </a:lnTo>
                  <a:lnTo>
                    <a:pt x="314" y="16"/>
                  </a:lnTo>
                  <a:lnTo>
                    <a:pt x="311" y="10"/>
                  </a:lnTo>
                  <a:lnTo>
                    <a:pt x="307" y="5"/>
                  </a:lnTo>
                  <a:lnTo>
                    <a:pt x="304" y="2"/>
                  </a:lnTo>
                  <a:lnTo>
                    <a:pt x="299" y="0"/>
                  </a:lnTo>
                  <a:lnTo>
                    <a:pt x="299" y="0"/>
                  </a:lnTo>
                  <a:lnTo>
                    <a:pt x="294" y="2"/>
                  </a:lnTo>
                  <a:lnTo>
                    <a:pt x="294" y="2"/>
                  </a:lnTo>
                  <a:lnTo>
                    <a:pt x="290" y="3"/>
                  </a:lnTo>
                  <a:lnTo>
                    <a:pt x="282" y="8"/>
                  </a:lnTo>
                  <a:lnTo>
                    <a:pt x="282" y="8"/>
                  </a:lnTo>
                  <a:lnTo>
                    <a:pt x="277" y="3"/>
                  </a:lnTo>
                  <a:lnTo>
                    <a:pt x="271" y="2"/>
                  </a:lnTo>
                  <a:lnTo>
                    <a:pt x="271" y="2"/>
                  </a:lnTo>
                  <a:lnTo>
                    <a:pt x="269" y="3"/>
                  </a:lnTo>
                  <a:lnTo>
                    <a:pt x="266" y="5"/>
                  </a:lnTo>
                  <a:lnTo>
                    <a:pt x="266" y="5"/>
                  </a:lnTo>
                  <a:lnTo>
                    <a:pt x="263" y="2"/>
                  </a:lnTo>
                  <a:lnTo>
                    <a:pt x="260" y="0"/>
                  </a:lnTo>
                  <a:lnTo>
                    <a:pt x="257" y="0"/>
                  </a:lnTo>
                  <a:lnTo>
                    <a:pt x="257" y="0"/>
                  </a:lnTo>
                  <a:lnTo>
                    <a:pt x="254" y="2"/>
                  </a:lnTo>
                  <a:lnTo>
                    <a:pt x="251" y="5"/>
                  </a:lnTo>
                  <a:lnTo>
                    <a:pt x="245" y="11"/>
                  </a:lnTo>
                  <a:lnTo>
                    <a:pt x="242" y="22"/>
                  </a:lnTo>
                  <a:lnTo>
                    <a:pt x="242" y="22"/>
                  </a:lnTo>
                  <a:lnTo>
                    <a:pt x="235" y="13"/>
                  </a:lnTo>
                  <a:lnTo>
                    <a:pt x="231" y="5"/>
                  </a:lnTo>
                  <a:lnTo>
                    <a:pt x="228" y="2"/>
                  </a:lnTo>
                  <a:lnTo>
                    <a:pt x="225" y="0"/>
                  </a:lnTo>
                  <a:lnTo>
                    <a:pt x="225" y="0"/>
                  </a:lnTo>
                  <a:lnTo>
                    <a:pt x="221" y="0"/>
                  </a:lnTo>
                  <a:lnTo>
                    <a:pt x="220" y="2"/>
                  </a:lnTo>
                  <a:lnTo>
                    <a:pt x="215" y="5"/>
                  </a:lnTo>
                  <a:lnTo>
                    <a:pt x="215" y="5"/>
                  </a:lnTo>
                  <a:lnTo>
                    <a:pt x="212" y="3"/>
                  </a:lnTo>
                  <a:lnTo>
                    <a:pt x="211" y="2"/>
                  </a:lnTo>
                  <a:lnTo>
                    <a:pt x="211" y="2"/>
                  </a:lnTo>
                  <a:lnTo>
                    <a:pt x="204" y="3"/>
                  </a:lnTo>
                  <a:lnTo>
                    <a:pt x="200" y="8"/>
                  </a:lnTo>
                  <a:lnTo>
                    <a:pt x="200" y="8"/>
                  </a:lnTo>
                  <a:lnTo>
                    <a:pt x="194" y="3"/>
                  </a:lnTo>
                  <a:lnTo>
                    <a:pt x="187" y="2"/>
                  </a:lnTo>
                  <a:lnTo>
                    <a:pt x="187" y="2"/>
                  </a:lnTo>
                  <a:lnTo>
                    <a:pt x="183" y="0"/>
                  </a:lnTo>
                  <a:lnTo>
                    <a:pt x="183" y="0"/>
                  </a:lnTo>
                  <a:lnTo>
                    <a:pt x="178" y="2"/>
                  </a:lnTo>
                  <a:lnTo>
                    <a:pt x="175" y="5"/>
                  </a:lnTo>
                  <a:lnTo>
                    <a:pt x="170" y="10"/>
                  </a:lnTo>
                  <a:lnTo>
                    <a:pt x="167" y="16"/>
                  </a:lnTo>
                  <a:lnTo>
                    <a:pt x="167" y="16"/>
                  </a:lnTo>
                  <a:lnTo>
                    <a:pt x="164" y="11"/>
                  </a:lnTo>
                  <a:lnTo>
                    <a:pt x="161" y="8"/>
                  </a:lnTo>
                  <a:lnTo>
                    <a:pt x="158" y="6"/>
                  </a:lnTo>
                  <a:lnTo>
                    <a:pt x="155" y="6"/>
                  </a:lnTo>
                  <a:lnTo>
                    <a:pt x="155" y="6"/>
                  </a:lnTo>
                  <a:lnTo>
                    <a:pt x="152" y="6"/>
                  </a:lnTo>
                  <a:lnTo>
                    <a:pt x="149" y="10"/>
                  </a:lnTo>
                  <a:lnTo>
                    <a:pt x="145" y="16"/>
                  </a:lnTo>
                  <a:lnTo>
                    <a:pt x="145" y="16"/>
                  </a:lnTo>
                  <a:lnTo>
                    <a:pt x="141" y="19"/>
                  </a:lnTo>
                  <a:lnTo>
                    <a:pt x="141" y="19"/>
                  </a:lnTo>
                  <a:lnTo>
                    <a:pt x="135" y="14"/>
                  </a:lnTo>
                  <a:lnTo>
                    <a:pt x="132" y="14"/>
                  </a:lnTo>
                  <a:lnTo>
                    <a:pt x="128" y="14"/>
                  </a:lnTo>
                  <a:lnTo>
                    <a:pt x="128" y="14"/>
                  </a:lnTo>
                  <a:lnTo>
                    <a:pt x="124" y="17"/>
                  </a:lnTo>
                  <a:lnTo>
                    <a:pt x="121" y="24"/>
                  </a:lnTo>
                  <a:lnTo>
                    <a:pt x="121" y="24"/>
                  </a:lnTo>
                  <a:lnTo>
                    <a:pt x="119" y="24"/>
                  </a:lnTo>
                  <a:lnTo>
                    <a:pt x="119" y="24"/>
                  </a:lnTo>
                  <a:lnTo>
                    <a:pt x="116" y="25"/>
                  </a:lnTo>
                  <a:lnTo>
                    <a:pt x="113" y="28"/>
                  </a:lnTo>
                  <a:lnTo>
                    <a:pt x="113" y="28"/>
                  </a:lnTo>
                  <a:lnTo>
                    <a:pt x="107" y="27"/>
                  </a:lnTo>
                  <a:lnTo>
                    <a:pt x="102" y="27"/>
                  </a:lnTo>
                  <a:lnTo>
                    <a:pt x="102" y="27"/>
                  </a:lnTo>
                  <a:lnTo>
                    <a:pt x="99" y="31"/>
                  </a:lnTo>
                  <a:lnTo>
                    <a:pt x="97" y="36"/>
                  </a:lnTo>
                  <a:lnTo>
                    <a:pt x="97" y="36"/>
                  </a:lnTo>
                  <a:lnTo>
                    <a:pt x="94" y="37"/>
                  </a:lnTo>
                  <a:lnTo>
                    <a:pt x="94" y="37"/>
                  </a:lnTo>
                  <a:lnTo>
                    <a:pt x="90" y="41"/>
                  </a:lnTo>
                  <a:lnTo>
                    <a:pt x="88" y="45"/>
                  </a:lnTo>
                  <a:lnTo>
                    <a:pt x="88" y="45"/>
                  </a:lnTo>
                  <a:lnTo>
                    <a:pt x="83" y="45"/>
                  </a:lnTo>
                  <a:lnTo>
                    <a:pt x="80" y="47"/>
                  </a:lnTo>
                  <a:lnTo>
                    <a:pt x="80" y="47"/>
                  </a:lnTo>
                  <a:lnTo>
                    <a:pt x="77" y="50"/>
                  </a:lnTo>
                  <a:lnTo>
                    <a:pt x="77" y="50"/>
                  </a:lnTo>
                  <a:lnTo>
                    <a:pt x="74" y="51"/>
                  </a:lnTo>
                  <a:lnTo>
                    <a:pt x="71" y="51"/>
                  </a:lnTo>
                  <a:lnTo>
                    <a:pt x="71" y="51"/>
                  </a:lnTo>
                  <a:lnTo>
                    <a:pt x="68" y="55"/>
                  </a:lnTo>
                  <a:lnTo>
                    <a:pt x="66" y="58"/>
                  </a:lnTo>
                  <a:lnTo>
                    <a:pt x="66" y="67"/>
                  </a:lnTo>
                  <a:lnTo>
                    <a:pt x="66" y="67"/>
                  </a:lnTo>
                  <a:lnTo>
                    <a:pt x="62" y="67"/>
                  </a:lnTo>
                  <a:lnTo>
                    <a:pt x="59" y="68"/>
                  </a:lnTo>
                  <a:lnTo>
                    <a:pt x="59" y="68"/>
                  </a:lnTo>
                  <a:lnTo>
                    <a:pt x="54" y="68"/>
                  </a:lnTo>
                  <a:lnTo>
                    <a:pt x="49" y="72"/>
                  </a:lnTo>
                  <a:lnTo>
                    <a:pt x="49" y="72"/>
                  </a:lnTo>
                  <a:lnTo>
                    <a:pt x="48" y="75"/>
                  </a:lnTo>
                  <a:lnTo>
                    <a:pt x="46" y="78"/>
                  </a:lnTo>
                  <a:lnTo>
                    <a:pt x="48" y="89"/>
                  </a:lnTo>
                  <a:lnTo>
                    <a:pt x="48" y="89"/>
                  </a:lnTo>
                  <a:lnTo>
                    <a:pt x="42" y="90"/>
                  </a:lnTo>
                  <a:lnTo>
                    <a:pt x="37" y="93"/>
                  </a:lnTo>
                  <a:lnTo>
                    <a:pt x="37" y="93"/>
                  </a:lnTo>
                  <a:lnTo>
                    <a:pt x="34" y="96"/>
                  </a:lnTo>
                  <a:lnTo>
                    <a:pt x="34" y="96"/>
                  </a:lnTo>
                  <a:lnTo>
                    <a:pt x="32" y="100"/>
                  </a:lnTo>
                  <a:lnTo>
                    <a:pt x="32" y="104"/>
                  </a:lnTo>
                  <a:lnTo>
                    <a:pt x="34" y="109"/>
                  </a:lnTo>
                  <a:lnTo>
                    <a:pt x="35" y="113"/>
                  </a:lnTo>
                  <a:lnTo>
                    <a:pt x="35" y="113"/>
                  </a:lnTo>
                  <a:lnTo>
                    <a:pt x="29" y="115"/>
                  </a:lnTo>
                  <a:lnTo>
                    <a:pt x="26" y="120"/>
                  </a:lnTo>
                  <a:lnTo>
                    <a:pt x="26" y="120"/>
                  </a:lnTo>
                  <a:lnTo>
                    <a:pt x="20" y="121"/>
                  </a:lnTo>
                  <a:lnTo>
                    <a:pt x="17" y="126"/>
                  </a:lnTo>
                  <a:lnTo>
                    <a:pt x="17" y="126"/>
                  </a:lnTo>
                  <a:lnTo>
                    <a:pt x="17" y="129"/>
                  </a:lnTo>
                  <a:lnTo>
                    <a:pt x="17" y="134"/>
                  </a:lnTo>
                  <a:lnTo>
                    <a:pt x="23" y="141"/>
                  </a:lnTo>
                  <a:lnTo>
                    <a:pt x="21" y="143"/>
                  </a:lnTo>
                  <a:lnTo>
                    <a:pt x="21" y="143"/>
                  </a:lnTo>
                  <a:lnTo>
                    <a:pt x="15" y="144"/>
                  </a:lnTo>
                  <a:lnTo>
                    <a:pt x="11" y="146"/>
                  </a:lnTo>
                  <a:lnTo>
                    <a:pt x="8" y="149"/>
                  </a:lnTo>
                  <a:lnTo>
                    <a:pt x="6" y="154"/>
                  </a:lnTo>
                  <a:lnTo>
                    <a:pt x="6" y="154"/>
                  </a:lnTo>
                  <a:lnTo>
                    <a:pt x="6" y="157"/>
                  </a:lnTo>
                  <a:lnTo>
                    <a:pt x="8" y="160"/>
                  </a:lnTo>
                  <a:lnTo>
                    <a:pt x="14" y="168"/>
                  </a:lnTo>
                  <a:lnTo>
                    <a:pt x="14" y="168"/>
                  </a:lnTo>
                  <a:lnTo>
                    <a:pt x="14" y="169"/>
                  </a:lnTo>
                  <a:lnTo>
                    <a:pt x="14" y="169"/>
                  </a:lnTo>
                  <a:lnTo>
                    <a:pt x="9" y="172"/>
                  </a:lnTo>
                  <a:lnTo>
                    <a:pt x="6" y="176"/>
                  </a:lnTo>
                  <a:lnTo>
                    <a:pt x="3" y="179"/>
                  </a:lnTo>
                  <a:lnTo>
                    <a:pt x="1" y="183"/>
                  </a:lnTo>
                  <a:lnTo>
                    <a:pt x="1" y="183"/>
                  </a:lnTo>
                  <a:lnTo>
                    <a:pt x="3" y="188"/>
                  </a:lnTo>
                  <a:lnTo>
                    <a:pt x="8" y="193"/>
                  </a:lnTo>
                  <a:lnTo>
                    <a:pt x="8" y="193"/>
                  </a:lnTo>
                  <a:lnTo>
                    <a:pt x="3" y="196"/>
                  </a:lnTo>
                  <a:lnTo>
                    <a:pt x="1" y="199"/>
                  </a:lnTo>
                  <a:lnTo>
                    <a:pt x="1" y="199"/>
                  </a:lnTo>
                  <a:lnTo>
                    <a:pt x="1" y="203"/>
                  </a:lnTo>
                  <a:lnTo>
                    <a:pt x="3" y="208"/>
                  </a:lnTo>
                  <a:lnTo>
                    <a:pt x="3" y="208"/>
                  </a:lnTo>
                  <a:lnTo>
                    <a:pt x="3" y="211"/>
                  </a:lnTo>
                  <a:lnTo>
                    <a:pt x="3" y="211"/>
                  </a:lnTo>
                  <a:lnTo>
                    <a:pt x="4" y="216"/>
                  </a:lnTo>
                  <a:lnTo>
                    <a:pt x="9" y="219"/>
                  </a:lnTo>
                  <a:lnTo>
                    <a:pt x="11" y="220"/>
                  </a:lnTo>
                  <a:lnTo>
                    <a:pt x="11" y="220"/>
                  </a:lnTo>
                  <a:lnTo>
                    <a:pt x="8" y="225"/>
                  </a:lnTo>
                  <a:lnTo>
                    <a:pt x="4" y="230"/>
                  </a:lnTo>
                  <a:lnTo>
                    <a:pt x="4" y="230"/>
                  </a:lnTo>
                  <a:lnTo>
                    <a:pt x="6" y="233"/>
                  </a:lnTo>
                  <a:lnTo>
                    <a:pt x="6" y="233"/>
                  </a:lnTo>
                  <a:lnTo>
                    <a:pt x="1" y="238"/>
                  </a:lnTo>
                  <a:lnTo>
                    <a:pt x="0" y="242"/>
                  </a:lnTo>
                  <a:lnTo>
                    <a:pt x="0" y="242"/>
                  </a:lnTo>
                  <a:lnTo>
                    <a:pt x="0" y="247"/>
                  </a:lnTo>
                  <a:lnTo>
                    <a:pt x="3" y="252"/>
                  </a:lnTo>
                  <a:lnTo>
                    <a:pt x="6" y="256"/>
                  </a:lnTo>
                  <a:lnTo>
                    <a:pt x="11" y="259"/>
                  </a:lnTo>
                  <a:lnTo>
                    <a:pt x="11" y="259"/>
                  </a:lnTo>
                  <a:lnTo>
                    <a:pt x="8" y="262"/>
                  </a:lnTo>
                  <a:lnTo>
                    <a:pt x="6" y="265"/>
                  </a:lnTo>
                  <a:lnTo>
                    <a:pt x="6" y="265"/>
                  </a:lnTo>
                  <a:lnTo>
                    <a:pt x="6" y="270"/>
                  </a:lnTo>
                  <a:lnTo>
                    <a:pt x="9" y="275"/>
                  </a:lnTo>
                  <a:lnTo>
                    <a:pt x="9" y="275"/>
                  </a:lnTo>
                  <a:lnTo>
                    <a:pt x="4" y="279"/>
                  </a:lnTo>
                  <a:lnTo>
                    <a:pt x="3" y="284"/>
                  </a:lnTo>
                  <a:lnTo>
                    <a:pt x="1" y="289"/>
                  </a:lnTo>
                  <a:lnTo>
                    <a:pt x="1" y="292"/>
                  </a:lnTo>
                  <a:lnTo>
                    <a:pt x="1" y="292"/>
                  </a:lnTo>
                  <a:lnTo>
                    <a:pt x="3" y="298"/>
                  </a:lnTo>
                  <a:lnTo>
                    <a:pt x="3" y="298"/>
                  </a:lnTo>
                  <a:lnTo>
                    <a:pt x="4" y="301"/>
                  </a:lnTo>
                  <a:lnTo>
                    <a:pt x="8" y="306"/>
                  </a:lnTo>
                  <a:lnTo>
                    <a:pt x="11" y="309"/>
                  </a:lnTo>
                  <a:lnTo>
                    <a:pt x="17" y="312"/>
                  </a:lnTo>
                  <a:lnTo>
                    <a:pt x="17" y="312"/>
                  </a:lnTo>
                  <a:lnTo>
                    <a:pt x="11" y="318"/>
                  </a:lnTo>
                  <a:lnTo>
                    <a:pt x="8" y="324"/>
                  </a:lnTo>
                  <a:lnTo>
                    <a:pt x="6" y="331"/>
                  </a:lnTo>
                  <a:lnTo>
                    <a:pt x="8" y="335"/>
                  </a:lnTo>
                  <a:lnTo>
                    <a:pt x="8" y="335"/>
                  </a:lnTo>
                  <a:lnTo>
                    <a:pt x="9" y="338"/>
                  </a:lnTo>
                  <a:lnTo>
                    <a:pt x="12" y="341"/>
                  </a:lnTo>
                  <a:lnTo>
                    <a:pt x="18" y="346"/>
                  </a:lnTo>
                  <a:lnTo>
                    <a:pt x="18" y="346"/>
                  </a:lnTo>
                  <a:lnTo>
                    <a:pt x="17" y="351"/>
                  </a:lnTo>
                  <a:lnTo>
                    <a:pt x="17" y="357"/>
                  </a:lnTo>
                  <a:lnTo>
                    <a:pt x="17" y="357"/>
                  </a:lnTo>
                  <a:lnTo>
                    <a:pt x="18" y="360"/>
                  </a:lnTo>
                  <a:lnTo>
                    <a:pt x="23" y="363"/>
                  </a:lnTo>
                  <a:lnTo>
                    <a:pt x="23" y="363"/>
                  </a:lnTo>
                  <a:lnTo>
                    <a:pt x="23" y="369"/>
                  </a:lnTo>
                  <a:lnTo>
                    <a:pt x="25" y="376"/>
                  </a:lnTo>
                  <a:lnTo>
                    <a:pt x="25" y="376"/>
                  </a:lnTo>
                  <a:lnTo>
                    <a:pt x="28" y="380"/>
                  </a:lnTo>
                  <a:lnTo>
                    <a:pt x="28" y="380"/>
                  </a:lnTo>
                  <a:lnTo>
                    <a:pt x="29" y="385"/>
                  </a:lnTo>
                  <a:lnTo>
                    <a:pt x="29" y="385"/>
                  </a:lnTo>
                  <a:lnTo>
                    <a:pt x="31" y="388"/>
                  </a:lnTo>
                  <a:lnTo>
                    <a:pt x="35" y="390"/>
                  </a:lnTo>
                  <a:lnTo>
                    <a:pt x="39" y="391"/>
                  </a:lnTo>
                  <a:lnTo>
                    <a:pt x="45" y="391"/>
                  </a:lnTo>
                  <a:lnTo>
                    <a:pt x="45" y="391"/>
                  </a:lnTo>
                  <a:lnTo>
                    <a:pt x="43" y="397"/>
                  </a:lnTo>
                  <a:lnTo>
                    <a:pt x="43" y="404"/>
                  </a:lnTo>
                  <a:lnTo>
                    <a:pt x="43" y="407"/>
                  </a:lnTo>
                  <a:lnTo>
                    <a:pt x="46" y="411"/>
                  </a:lnTo>
                  <a:lnTo>
                    <a:pt x="46" y="411"/>
                  </a:lnTo>
                  <a:lnTo>
                    <a:pt x="49" y="414"/>
                  </a:lnTo>
                  <a:lnTo>
                    <a:pt x="56" y="416"/>
                  </a:lnTo>
                  <a:lnTo>
                    <a:pt x="62" y="416"/>
                  </a:lnTo>
                  <a:lnTo>
                    <a:pt x="70" y="414"/>
                  </a:lnTo>
                  <a:lnTo>
                    <a:pt x="70" y="414"/>
                  </a:lnTo>
                  <a:lnTo>
                    <a:pt x="68" y="425"/>
                  </a:lnTo>
                  <a:lnTo>
                    <a:pt x="66" y="433"/>
                  </a:lnTo>
                  <a:lnTo>
                    <a:pt x="68" y="441"/>
                  </a:lnTo>
                  <a:lnTo>
                    <a:pt x="71" y="447"/>
                  </a:lnTo>
                  <a:lnTo>
                    <a:pt x="71" y="447"/>
                  </a:lnTo>
                  <a:lnTo>
                    <a:pt x="76" y="449"/>
                  </a:lnTo>
                  <a:lnTo>
                    <a:pt x="80" y="450"/>
                  </a:lnTo>
                  <a:lnTo>
                    <a:pt x="85" y="449"/>
                  </a:lnTo>
                  <a:lnTo>
                    <a:pt x="91" y="449"/>
                  </a:lnTo>
                  <a:lnTo>
                    <a:pt x="91" y="449"/>
                  </a:lnTo>
                  <a:lnTo>
                    <a:pt x="93" y="453"/>
                  </a:lnTo>
                  <a:lnTo>
                    <a:pt x="96" y="456"/>
                  </a:lnTo>
                  <a:lnTo>
                    <a:pt x="97" y="458"/>
                  </a:lnTo>
                  <a:lnTo>
                    <a:pt x="97" y="458"/>
                  </a:lnTo>
                  <a:lnTo>
                    <a:pt x="101" y="467"/>
                  </a:lnTo>
                  <a:lnTo>
                    <a:pt x="102" y="470"/>
                  </a:lnTo>
                  <a:lnTo>
                    <a:pt x="105" y="472"/>
                  </a:lnTo>
                  <a:lnTo>
                    <a:pt x="105" y="472"/>
                  </a:lnTo>
                  <a:lnTo>
                    <a:pt x="108" y="473"/>
                  </a:lnTo>
                  <a:lnTo>
                    <a:pt x="113" y="475"/>
                  </a:lnTo>
                  <a:lnTo>
                    <a:pt x="118" y="473"/>
                  </a:lnTo>
                  <a:lnTo>
                    <a:pt x="122" y="472"/>
                  </a:lnTo>
                  <a:lnTo>
                    <a:pt x="122" y="472"/>
                  </a:lnTo>
                  <a:lnTo>
                    <a:pt x="127" y="470"/>
                  </a:lnTo>
                  <a:lnTo>
                    <a:pt x="128" y="472"/>
                  </a:lnTo>
                  <a:lnTo>
                    <a:pt x="128" y="472"/>
                  </a:lnTo>
                  <a:lnTo>
                    <a:pt x="133" y="473"/>
                  </a:lnTo>
                  <a:lnTo>
                    <a:pt x="138" y="473"/>
                  </a:lnTo>
                  <a:lnTo>
                    <a:pt x="138" y="473"/>
                  </a:lnTo>
                  <a:lnTo>
                    <a:pt x="139" y="478"/>
                  </a:lnTo>
                  <a:lnTo>
                    <a:pt x="141" y="483"/>
                  </a:lnTo>
                  <a:lnTo>
                    <a:pt x="144" y="487"/>
                  </a:lnTo>
                  <a:lnTo>
                    <a:pt x="147" y="489"/>
                  </a:lnTo>
                  <a:lnTo>
                    <a:pt x="147" y="489"/>
                  </a:lnTo>
                  <a:lnTo>
                    <a:pt x="152" y="490"/>
                  </a:lnTo>
                  <a:lnTo>
                    <a:pt x="159" y="489"/>
                  </a:lnTo>
                  <a:lnTo>
                    <a:pt x="166" y="484"/>
                  </a:lnTo>
                  <a:lnTo>
                    <a:pt x="173" y="478"/>
                  </a:lnTo>
                  <a:lnTo>
                    <a:pt x="173" y="478"/>
                  </a:lnTo>
                  <a:lnTo>
                    <a:pt x="175" y="486"/>
                  </a:lnTo>
                  <a:lnTo>
                    <a:pt x="178" y="492"/>
                  </a:lnTo>
                  <a:lnTo>
                    <a:pt x="181" y="497"/>
                  </a:lnTo>
                  <a:lnTo>
                    <a:pt x="186" y="498"/>
                  </a:lnTo>
                  <a:lnTo>
                    <a:pt x="186" y="498"/>
                  </a:lnTo>
                  <a:lnTo>
                    <a:pt x="189" y="498"/>
                  </a:lnTo>
                  <a:lnTo>
                    <a:pt x="194" y="498"/>
                  </a:lnTo>
                  <a:lnTo>
                    <a:pt x="198" y="495"/>
                  </a:lnTo>
                  <a:lnTo>
                    <a:pt x="201" y="492"/>
                  </a:lnTo>
                  <a:lnTo>
                    <a:pt x="201" y="492"/>
                  </a:lnTo>
                  <a:lnTo>
                    <a:pt x="206" y="500"/>
                  </a:lnTo>
                  <a:lnTo>
                    <a:pt x="209" y="503"/>
                  </a:lnTo>
                  <a:lnTo>
                    <a:pt x="212" y="503"/>
                  </a:lnTo>
                  <a:lnTo>
                    <a:pt x="212" y="503"/>
                  </a:lnTo>
                  <a:lnTo>
                    <a:pt x="217" y="501"/>
                  </a:lnTo>
                  <a:lnTo>
                    <a:pt x="217" y="501"/>
                  </a:lnTo>
                  <a:lnTo>
                    <a:pt x="223" y="503"/>
                  </a:lnTo>
                  <a:lnTo>
                    <a:pt x="223" y="503"/>
                  </a:lnTo>
                  <a:lnTo>
                    <a:pt x="228" y="503"/>
                  </a:lnTo>
                  <a:lnTo>
                    <a:pt x="232" y="500"/>
                  </a:lnTo>
                  <a:lnTo>
                    <a:pt x="232" y="500"/>
                  </a:lnTo>
                  <a:lnTo>
                    <a:pt x="237" y="503"/>
                  </a:lnTo>
                  <a:lnTo>
                    <a:pt x="240" y="503"/>
                  </a:lnTo>
                  <a:lnTo>
                    <a:pt x="240" y="503"/>
                  </a:lnTo>
                  <a:lnTo>
                    <a:pt x="245" y="501"/>
                  </a:lnTo>
                  <a:lnTo>
                    <a:pt x="249" y="497"/>
                  </a:lnTo>
                  <a:lnTo>
                    <a:pt x="249" y="497"/>
                  </a:lnTo>
                  <a:lnTo>
                    <a:pt x="256" y="501"/>
                  </a:lnTo>
                  <a:lnTo>
                    <a:pt x="259" y="503"/>
                  </a:lnTo>
                  <a:lnTo>
                    <a:pt x="262" y="503"/>
                  </a:lnTo>
                  <a:lnTo>
                    <a:pt x="262" y="503"/>
                  </a:lnTo>
                  <a:lnTo>
                    <a:pt x="266" y="501"/>
                  </a:lnTo>
                  <a:lnTo>
                    <a:pt x="271" y="498"/>
                  </a:lnTo>
                  <a:lnTo>
                    <a:pt x="274" y="492"/>
                  </a:lnTo>
                  <a:lnTo>
                    <a:pt x="277" y="486"/>
                  </a:lnTo>
                  <a:lnTo>
                    <a:pt x="277" y="486"/>
                  </a:lnTo>
                  <a:lnTo>
                    <a:pt x="282" y="489"/>
                  </a:lnTo>
                  <a:lnTo>
                    <a:pt x="287" y="490"/>
                  </a:lnTo>
                  <a:lnTo>
                    <a:pt x="290" y="492"/>
                  </a:lnTo>
                  <a:lnTo>
                    <a:pt x="294" y="492"/>
                  </a:lnTo>
                  <a:lnTo>
                    <a:pt x="294" y="492"/>
                  </a:lnTo>
                  <a:lnTo>
                    <a:pt x="299" y="490"/>
                  </a:lnTo>
                  <a:lnTo>
                    <a:pt x="299" y="490"/>
                  </a:lnTo>
                  <a:lnTo>
                    <a:pt x="302" y="489"/>
                  </a:lnTo>
                  <a:lnTo>
                    <a:pt x="305" y="487"/>
                  </a:lnTo>
                  <a:lnTo>
                    <a:pt x="308" y="483"/>
                  </a:lnTo>
                  <a:lnTo>
                    <a:pt x="310" y="478"/>
                  </a:lnTo>
                  <a:lnTo>
                    <a:pt x="310" y="478"/>
                  </a:lnTo>
                  <a:lnTo>
                    <a:pt x="314" y="478"/>
                  </a:lnTo>
                  <a:lnTo>
                    <a:pt x="319" y="476"/>
                  </a:lnTo>
                  <a:lnTo>
                    <a:pt x="319" y="476"/>
                  </a:lnTo>
                  <a:lnTo>
                    <a:pt x="321" y="473"/>
                  </a:lnTo>
                  <a:lnTo>
                    <a:pt x="321" y="473"/>
                  </a:lnTo>
                  <a:lnTo>
                    <a:pt x="325" y="476"/>
                  </a:lnTo>
                  <a:lnTo>
                    <a:pt x="330" y="478"/>
                  </a:lnTo>
                  <a:lnTo>
                    <a:pt x="330" y="478"/>
                  </a:lnTo>
                  <a:lnTo>
                    <a:pt x="333" y="476"/>
                  </a:lnTo>
                  <a:lnTo>
                    <a:pt x="336" y="473"/>
                  </a:lnTo>
                  <a:lnTo>
                    <a:pt x="336" y="473"/>
                  </a:lnTo>
                  <a:lnTo>
                    <a:pt x="339" y="472"/>
                  </a:lnTo>
                  <a:lnTo>
                    <a:pt x="339" y="472"/>
                  </a:lnTo>
                  <a:lnTo>
                    <a:pt x="342" y="469"/>
                  </a:lnTo>
                  <a:lnTo>
                    <a:pt x="345" y="464"/>
                  </a:lnTo>
                  <a:lnTo>
                    <a:pt x="345" y="464"/>
                  </a:lnTo>
                  <a:lnTo>
                    <a:pt x="350" y="469"/>
                  </a:lnTo>
                  <a:lnTo>
                    <a:pt x="356" y="470"/>
                  </a:lnTo>
                  <a:lnTo>
                    <a:pt x="356" y="470"/>
                  </a:lnTo>
                  <a:lnTo>
                    <a:pt x="361" y="473"/>
                  </a:lnTo>
                  <a:lnTo>
                    <a:pt x="367" y="475"/>
                  </a:lnTo>
                  <a:lnTo>
                    <a:pt x="372" y="475"/>
                  </a:lnTo>
                  <a:lnTo>
                    <a:pt x="376" y="472"/>
                  </a:lnTo>
                  <a:lnTo>
                    <a:pt x="376" y="472"/>
                  </a:lnTo>
                  <a:lnTo>
                    <a:pt x="380" y="470"/>
                  </a:lnTo>
                  <a:lnTo>
                    <a:pt x="381" y="467"/>
                  </a:lnTo>
                  <a:lnTo>
                    <a:pt x="384" y="458"/>
                  </a:lnTo>
                  <a:lnTo>
                    <a:pt x="386" y="456"/>
                  </a:lnTo>
                  <a:lnTo>
                    <a:pt x="386" y="456"/>
                  </a:lnTo>
                  <a:lnTo>
                    <a:pt x="389" y="453"/>
                  </a:lnTo>
                  <a:lnTo>
                    <a:pt x="390" y="449"/>
                  </a:lnTo>
                  <a:lnTo>
                    <a:pt x="390" y="449"/>
                  </a:lnTo>
                  <a:lnTo>
                    <a:pt x="397" y="449"/>
                  </a:lnTo>
                  <a:lnTo>
                    <a:pt x="401" y="450"/>
                  </a:lnTo>
                  <a:lnTo>
                    <a:pt x="406" y="449"/>
                  </a:lnTo>
                  <a:lnTo>
                    <a:pt x="411" y="447"/>
                  </a:lnTo>
                  <a:lnTo>
                    <a:pt x="411" y="447"/>
                  </a:lnTo>
                  <a:lnTo>
                    <a:pt x="414" y="441"/>
                  </a:lnTo>
                  <a:lnTo>
                    <a:pt x="415" y="435"/>
                  </a:lnTo>
                  <a:lnTo>
                    <a:pt x="415" y="427"/>
                  </a:lnTo>
                  <a:lnTo>
                    <a:pt x="412" y="417"/>
                  </a:lnTo>
                  <a:lnTo>
                    <a:pt x="412" y="417"/>
                  </a:lnTo>
                  <a:lnTo>
                    <a:pt x="412" y="414"/>
                  </a:lnTo>
                  <a:lnTo>
                    <a:pt x="412" y="414"/>
                  </a:lnTo>
                  <a:lnTo>
                    <a:pt x="420" y="416"/>
                  </a:lnTo>
                  <a:lnTo>
                    <a:pt x="426" y="416"/>
                  </a:lnTo>
                  <a:lnTo>
                    <a:pt x="432" y="414"/>
                  </a:lnTo>
                  <a:lnTo>
                    <a:pt x="435" y="411"/>
                  </a:lnTo>
                  <a:lnTo>
                    <a:pt x="435" y="411"/>
                  </a:lnTo>
                  <a:lnTo>
                    <a:pt x="438" y="407"/>
                  </a:lnTo>
                  <a:lnTo>
                    <a:pt x="438" y="404"/>
                  </a:lnTo>
                  <a:lnTo>
                    <a:pt x="438" y="397"/>
                  </a:lnTo>
                  <a:lnTo>
                    <a:pt x="438" y="391"/>
                  </a:lnTo>
                  <a:lnTo>
                    <a:pt x="438" y="391"/>
                  </a:lnTo>
                  <a:lnTo>
                    <a:pt x="443" y="391"/>
                  </a:lnTo>
                  <a:lnTo>
                    <a:pt x="448" y="390"/>
                  </a:lnTo>
                  <a:lnTo>
                    <a:pt x="451" y="388"/>
                  </a:lnTo>
                  <a:lnTo>
                    <a:pt x="452" y="385"/>
                  </a:lnTo>
                  <a:lnTo>
                    <a:pt x="452" y="385"/>
                  </a:lnTo>
                  <a:lnTo>
                    <a:pt x="454" y="380"/>
                  </a:lnTo>
                  <a:lnTo>
                    <a:pt x="454" y="380"/>
                  </a:lnTo>
                  <a:lnTo>
                    <a:pt x="457" y="376"/>
                  </a:lnTo>
                  <a:lnTo>
                    <a:pt x="457" y="376"/>
                  </a:lnTo>
                  <a:lnTo>
                    <a:pt x="459" y="369"/>
                  </a:lnTo>
                  <a:lnTo>
                    <a:pt x="459" y="363"/>
                  </a:lnTo>
                  <a:lnTo>
                    <a:pt x="459" y="363"/>
                  </a:lnTo>
                  <a:lnTo>
                    <a:pt x="463" y="360"/>
                  </a:lnTo>
                  <a:lnTo>
                    <a:pt x="465" y="357"/>
                  </a:lnTo>
                  <a:lnTo>
                    <a:pt x="465" y="357"/>
                  </a:lnTo>
                  <a:lnTo>
                    <a:pt x="465" y="351"/>
                  </a:lnTo>
                  <a:lnTo>
                    <a:pt x="463" y="346"/>
                  </a:lnTo>
                  <a:lnTo>
                    <a:pt x="463" y="346"/>
                  </a:lnTo>
                  <a:lnTo>
                    <a:pt x="471" y="341"/>
                  </a:lnTo>
                  <a:lnTo>
                    <a:pt x="473" y="338"/>
                  </a:lnTo>
                  <a:lnTo>
                    <a:pt x="474" y="335"/>
                  </a:lnTo>
                  <a:lnTo>
                    <a:pt x="474" y="335"/>
                  </a:lnTo>
                  <a:lnTo>
                    <a:pt x="476" y="331"/>
                  </a:lnTo>
                  <a:lnTo>
                    <a:pt x="474" y="324"/>
                  </a:lnTo>
                  <a:lnTo>
                    <a:pt x="471" y="320"/>
                  </a:lnTo>
                  <a:lnTo>
                    <a:pt x="466" y="314"/>
                  </a:lnTo>
                  <a:lnTo>
                    <a:pt x="466" y="314"/>
                  </a:lnTo>
                  <a:lnTo>
                    <a:pt x="469" y="310"/>
                  </a:lnTo>
                  <a:lnTo>
                    <a:pt x="469" y="310"/>
                  </a:lnTo>
                  <a:lnTo>
                    <a:pt x="476" y="304"/>
                  </a:lnTo>
                  <a:lnTo>
                    <a:pt x="477" y="301"/>
                  </a:lnTo>
                  <a:lnTo>
                    <a:pt x="479" y="298"/>
                  </a:lnTo>
                  <a:lnTo>
                    <a:pt x="479" y="298"/>
                  </a:lnTo>
                  <a:lnTo>
                    <a:pt x="480" y="292"/>
                  </a:lnTo>
                  <a:lnTo>
                    <a:pt x="480" y="292"/>
                  </a:lnTo>
                  <a:lnTo>
                    <a:pt x="480" y="289"/>
                  </a:lnTo>
                  <a:lnTo>
                    <a:pt x="479" y="284"/>
                  </a:lnTo>
                  <a:lnTo>
                    <a:pt x="477" y="279"/>
                  </a:lnTo>
                  <a:lnTo>
                    <a:pt x="473" y="2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56" name="Freeform 84">
              <a:extLst>
                <a:ext uri="{FF2B5EF4-FFF2-40B4-BE49-F238E27FC236}">
                  <a16:creationId xmlns:a16="http://schemas.microsoft.com/office/drawing/2014/main" id="{7D710616-619A-4E09-9F92-D202C208890F}"/>
                </a:ext>
              </a:extLst>
            </p:cNvPr>
            <p:cNvSpPr>
              <a:spLocks/>
            </p:cNvSpPr>
            <p:nvPr/>
          </p:nvSpPr>
          <p:spPr bwMode="auto">
            <a:xfrm>
              <a:off x="8576026" y="2387137"/>
              <a:ext cx="518959" cy="541569"/>
            </a:xfrm>
            <a:custGeom>
              <a:avLst/>
              <a:gdLst>
                <a:gd name="T0" fmla="*/ 476 w 482"/>
                <a:gd name="T1" fmla="*/ 256 h 503"/>
                <a:gd name="T2" fmla="*/ 463 w 482"/>
                <a:gd name="T3" fmla="*/ 227 h 503"/>
                <a:gd name="T4" fmla="*/ 480 w 482"/>
                <a:gd name="T5" fmla="*/ 199 h 503"/>
                <a:gd name="T6" fmla="*/ 476 w 482"/>
                <a:gd name="T7" fmla="*/ 176 h 503"/>
                <a:gd name="T8" fmla="*/ 476 w 482"/>
                <a:gd name="T9" fmla="*/ 154 h 503"/>
                <a:gd name="T10" fmla="*/ 465 w 482"/>
                <a:gd name="T11" fmla="*/ 126 h 503"/>
                <a:gd name="T12" fmla="*/ 449 w 482"/>
                <a:gd name="T13" fmla="*/ 104 h 503"/>
                <a:gd name="T14" fmla="*/ 435 w 482"/>
                <a:gd name="T15" fmla="*/ 78 h 503"/>
                <a:gd name="T16" fmla="*/ 415 w 482"/>
                <a:gd name="T17" fmla="*/ 67 h 503"/>
                <a:gd name="T18" fmla="*/ 401 w 482"/>
                <a:gd name="T19" fmla="*/ 47 h 503"/>
                <a:gd name="T20" fmla="*/ 383 w 482"/>
                <a:gd name="T21" fmla="*/ 31 h 503"/>
                <a:gd name="T22" fmla="*/ 361 w 482"/>
                <a:gd name="T23" fmla="*/ 24 h 503"/>
                <a:gd name="T24" fmla="*/ 336 w 482"/>
                <a:gd name="T25" fmla="*/ 16 h 503"/>
                <a:gd name="T26" fmla="*/ 314 w 482"/>
                <a:gd name="T27" fmla="*/ 16 h 503"/>
                <a:gd name="T28" fmla="*/ 290 w 482"/>
                <a:gd name="T29" fmla="*/ 3 h 503"/>
                <a:gd name="T30" fmla="*/ 263 w 482"/>
                <a:gd name="T31" fmla="*/ 2 h 503"/>
                <a:gd name="T32" fmla="*/ 235 w 482"/>
                <a:gd name="T33" fmla="*/ 13 h 503"/>
                <a:gd name="T34" fmla="*/ 212 w 482"/>
                <a:gd name="T35" fmla="*/ 3 h 503"/>
                <a:gd name="T36" fmla="*/ 183 w 482"/>
                <a:gd name="T37" fmla="*/ 0 h 503"/>
                <a:gd name="T38" fmla="*/ 158 w 482"/>
                <a:gd name="T39" fmla="*/ 6 h 503"/>
                <a:gd name="T40" fmla="*/ 135 w 482"/>
                <a:gd name="T41" fmla="*/ 14 h 503"/>
                <a:gd name="T42" fmla="*/ 116 w 482"/>
                <a:gd name="T43" fmla="*/ 25 h 503"/>
                <a:gd name="T44" fmla="*/ 94 w 482"/>
                <a:gd name="T45" fmla="*/ 37 h 503"/>
                <a:gd name="T46" fmla="*/ 77 w 482"/>
                <a:gd name="T47" fmla="*/ 50 h 503"/>
                <a:gd name="T48" fmla="*/ 59 w 482"/>
                <a:gd name="T49" fmla="*/ 68 h 503"/>
                <a:gd name="T50" fmla="*/ 42 w 482"/>
                <a:gd name="T51" fmla="*/ 90 h 503"/>
                <a:gd name="T52" fmla="*/ 35 w 482"/>
                <a:gd name="T53" fmla="*/ 113 h 503"/>
                <a:gd name="T54" fmla="*/ 23 w 482"/>
                <a:gd name="T55" fmla="*/ 141 h 503"/>
                <a:gd name="T56" fmla="*/ 8 w 482"/>
                <a:gd name="T57" fmla="*/ 160 h 503"/>
                <a:gd name="T58" fmla="*/ 1 w 482"/>
                <a:gd name="T59" fmla="*/ 183 h 503"/>
                <a:gd name="T60" fmla="*/ 3 w 482"/>
                <a:gd name="T61" fmla="*/ 208 h 503"/>
                <a:gd name="T62" fmla="*/ 4 w 482"/>
                <a:gd name="T63" fmla="*/ 230 h 503"/>
                <a:gd name="T64" fmla="*/ 11 w 482"/>
                <a:gd name="T65" fmla="*/ 259 h 503"/>
                <a:gd name="T66" fmla="*/ 3 w 482"/>
                <a:gd name="T67" fmla="*/ 284 h 503"/>
                <a:gd name="T68" fmla="*/ 17 w 482"/>
                <a:gd name="T69" fmla="*/ 312 h 503"/>
                <a:gd name="T70" fmla="*/ 18 w 482"/>
                <a:gd name="T71" fmla="*/ 346 h 503"/>
                <a:gd name="T72" fmla="*/ 25 w 482"/>
                <a:gd name="T73" fmla="*/ 376 h 503"/>
                <a:gd name="T74" fmla="*/ 45 w 482"/>
                <a:gd name="T75" fmla="*/ 391 h 503"/>
                <a:gd name="T76" fmla="*/ 62 w 482"/>
                <a:gd name="T77" fmla="*/ 416 h 503"/>
                <a:gd name="T78" fmla="*/ 80 w 482"/>
                <a:gd name="T79" fmla="*/ 450 h 503"/>
                <a:gd name="T80" fmla="*/ 102 w 482"/>
                <a:gd name="T81" fmla="*/ 470 h 503"/>
                <a:gd name="T82" fmla="*/ 128 w 482"/>
                <a:gd name="T83" fmla="*/ 472 h 503"/>
                <a:gd name="T84" fmla="*/ 147 w 482"/>
                <a:gd name="T85" fmla="*/ 489 h 503"/>
                <a:gd name="T86" fmla="*/ 186 w 482"/>
                <a:gd name="T87" fmla="*/ 498 h 503"/>
                <a:gd name="T88" fmla="*/ 212 w 482"/>
                <a:gd name="T89" fmla="*/ 503 h 503"/>
                <a:gd name="T90" fmla="*/ 237 w 482"/>
                <a:gd name="T91" fmla="*/ 503 h 503"/>
                <a:gd name="T92" fmla="*/ 262 w 482"/>
                <a:gd name="T93" fmla="*/ 503 h 503"/>
                <a:gd name="T94" fmla="*/ 294 w 482"/>
                <a:gd name="T95" fmla="*/ 492 h 503"/>
                <a:gd name="T96" fmla="*/ 314 w 482"/>
                <a:gd name="T97" fmla="*/ 478 h 503"/>
                <a:gd name="T98" fmla="*/ 336 w 482"/>
                <a:gd name="T99" fmla="*/ 473 h 503"/>
                <a:gd name="T100" fmla="*/ 356 w 482"/>
                <a:gd name="T101" fmla="*/ 470 h 503"/>
                <a:gd name="T102" fmla="*/ 386 w 482"/>
                <a:gd name="T103" fmla="*/ 456 h 503"/>
                <a:gd name="T104" fmla="*/ 411 w 482"/>
                <a:gd name="T105" fmla="*/ 447 h 503"/>
                <a:gd name="T106" fmla="*/ 426 w 482"/>
                <a:gd name="T107" fmla="*/ 416 h 503"/>
                <a:gd name="T108" fmla="*/ 443 w 482"/>
                <a:gd name="T109" fmla="*/ 391 h 503"/>
                <a:gd name="T110" fmla="*/ 459 w 482"/>
                <a:gd name="T111" fmla="*/ 369 h 503"/>
                <a:gd name="T112" fmla="*/ 471 w 482"/>
                <a:gd name="T113" fmla="*/ 341 h 503"/>
                <a:gd name="T114" fmla="*/ 469 w 482"/>
                <a:gd name="T115" fmla="*/ 310 h 503"/>
                <a:gd name="T116" fmla="*/ 479 w 482"/>
                <a:gd name="T117" fmla="*/ 284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2" h="503">
                  <a:moveTo>
                    <a:pt x="473" y="275"/>
                  </a:moveTo>
                  <a:lnTo>
                    <a:pt x="473" y="275"/>
                  </a:lnTo>
                  <a:lnTo>
                    <a:pt x="476" y="270"/>
                  </a:lnTo>
                  <a:lnTo>
                    <a:pt x="476" y="265"/>
                  </a:lnTo>
                  <a:lnTo>
                    <a:pt x="476" y="265"/>
                  </a:lnTo>
                  <a:lnTo>
                    <a:pt x="474" y="262"/>
                  </a:lnTo>
                  <a:lnTo>
                    <a:pt x="473" y="259"/>
                  </a:lnTo>
                  <a:lnTo>
                    <a:pt x="473" y="259"/>
                  </a:lnTo>
                  <a:lnTo>
                    <a:pt x="476" y="256"/>
                  </a:lnTo>
                  <a:lnTo>
                    <a:pt x="479" y="252"/>
                  </a:lnTo>
                  <a:lnTo>
                    <a:pt x="482" y="247"/>
                  </a:lnTo>
                  <a:lnTo>
                    <a:pt x="482" y="242"/>
                  </a:lnTo>
                  <a:lnTo>
                    <a:pt x="482" y="242"/>
                  </a:lnTo>
                  <a:lnTo>
                    <a:pt x="480" y="238"/>
                  </a:lnTo>
                  <a:lnTo>
                    <a:pt x="477" y="233"/>
                  </a:lnTo>
                  <a:lnTo>
                    <a:pt x="471" y="230"/>
                  </a:lnTo>
                  <a:lnTo>
                    <a:pt x="463" y="227"/>
                  </a:lnTo>
                  <a:lnTo>
                    <a:pt x="463" y="227"/>
                  </a:lnTo>
                  <a:lnTo>
                    <a:pt x="473" y="219"/>
                  </a:lnTo>
                  <a:lnTo>
                    <a:pt x="473" y="219"/>
                  </a:lnTo>
                  <a:lnTo>
                    <a:pt x="477" y="216"/>
                  </a:lnTo>
                  <a:lnTo>
                    <a:pt x="479" y="211"/>
                  </a:lnTo>
                  <a:lnTo>
                    <a:pt x="479" y="211"/>
                  </a:lnTo>
                  <a:lnTo>
                    <a:pt x="479" y="208"/>
                  </a:lnTo>
                  <a:lnTo>
                    <a:pt x="479" y="208"/>
                  </a:lnTo>
                  <a:lnTo>
                    <a:pt x="480" y="203"/>
                  </a:lnTo>
                  <a:lnTo>
                    <a:pt x="480" y="199"/>
                  </a:lnTo>
                  <a:lnTo>
                    <a:pt x="480" y="199"/>
                  </a:lnTo>
                  <a:lnTo>
                    <a:pt x="479" y="196"/>
                  </a:lnTo>
                  <a:lnTo>
                    <a:pt x="474" y="193"/>
                  </a:lnTo>
                  <a:lnTo>
                    <a:pt x="474" y="193"/>
                  </a:lnTo>
                  <a:lnTo>
                    <a:pt x="479" y="188"/>
                  </a:lnTo>
                  <a:lnTo>
                    <a:pt x="480" y="183"/>
                  </a:lnTo>
                  <a:lnTo>
                    <a:pt x="480" y="183"/>
                  </a:lnTo>
                  <a:lnTo>
                    <a:pt x="479" y="179"/>
                  </a:lnTo>
                  <a:lnTo>
                    <a:pt x="476" y="176"/>
                  </a:lnTo>
                  <a:lnTo>
                    <a:pt x="473" y="172"/>
                  </a:lnTo>
                  <a:lnTo>
                    <a:pt x="468" y="169"/>
                  </a:lnTo>
                  <a:lnTo>
                    <a:pt x="468" y="169"/>
                  </a:lnTo>
                  <a:lnTo>
                    <a:pt x="468" y="168"/>
                  </a:lnTo>
                  <a:lnTo>
                    <a:pt x="468" y="168"/>
                  </a:lnTo>
                  <a:lnTo>
                    <a:pt x="474" y="160"/>
                  </a:lnTo>
                  <a:lnTo>
                    <a:pt x="476" y="157"/>
                  </a:lnTo>
                  <a:lnTo>
                    <a:pt x="476" y="154"/>
                  </a:lnTo>
                  <a:lnTo>
                    <a:pt x="476" y="154"/>
                  </a:lnTo>
                  <a:lnTo>
                    <a:pt x="474" y="149"/>
                  </a:lnTo>
                  <a:lnTo>
                    <a:pt x="471" y="146"/>
                  </a:lnTo>
                  <a:lnTo>
                    <a:pt x="466" y="144"/>
                  </a:lnTo>
                  <a:lnTo>
                    <a:pt x="460" y="143"/>
                  </a:lnTo>
                  <a:lnTo>
                    <a:pt x="459" y="141"/>
                  </a:lnTo>
                  <a:lnTo>
                    <a:pt x="459" y="141"/>
                  </a:lnTo>
                  <a:lnTo>
                    <a:pt x="465" y="134"/>
                  </a:lnTo>
                  <a:lnTo>
                    <a:pt x="465" y="129"/>
                  </a:lnTo>
                  <a:lnTo>
                    <a:pt x="465" y="126"/>
                  </a:lnTo>
                  <a:lnTo>
                    <a:pt x="465" y="126"/>
                  </a:lnTo>
                  <a:lnTo>
                    <a:pt x="462" y="121"/>
                  </a:lnTo>
                  <a:lnTo>
                    <a:pt x="455" y="120"/>
                  </a:lnTo>
                  <a:lnTo>
                    <a:pt x="455" y="120"/>
                  </a:lnTo>
                  <a:lnTo>
                    <a:pt x="452" y="115"/>
                  </a:lnTo>
                  <a:lnTo>
                    <a:pt x="446" y="113"/>
                  </a:lnTo>
                  <a:lnTo>
                    <a:pt x="446" y="113"/>
                  </a:lnTo>
                  <a:lnTo>
                    <a:pt x="449" y="109"/>
                  </a:lnTo>
                  <a:lnTo>
                    <a:pt x="449" y="104"/>
                  </a:lnTo>
                  <a:lnTo>
                    <a:pt x="449" y="100"/>
                  </a:lnTo>
                  <a:lnTo>
                    <a:pt x="448" y="96"/>
                  </a:lnTo>
                  <a:lnTo>
                    <a:pt x="448" y="96"/>
                  </a:lnTo>
                  <a:lnTo>
                    <a:pt x="445" y="93"/>
                  </a:lnTo>
                  <a:lnTo>
                    <a:pt x="445" y="93"/>
                  </a:lnTo>
                  <a:lnTo>
                    <a:pt x="440" y="90"/>
                  </a:lnTo>
                  <a:lnTo>
                    <a:pt x="434" y="89"/>
                  </a:lnTo>
                  <a:lnTo>
                    <a:pt x="434" y="89"/>
                  </a:lnTo>
                  <a:lnTo>
                    <a:pt x="435" y="78"/>
                  </a:lnTo>
                  <a:lnTo>
                    <a:pt x="434" y="75"/>
                  </a:lnTo>
                  <a:lnTo>
                    <a:pt x="432" y="72"/>
                  </a:lnTo>
                  <a:lnTo>
                    <a:pt x="432" y="72"/>
                  </a:lnTo>
                  <a:lnTo>
                    <a:pt x="429" y="68"/>
                  </a:lnTo>
                  <a:lnTo>
                    <a:pt x="423" y="68"/>
                  </a:lnTo>
                  <a:lnTo>
                    <a:pt x="423" y="68"/>
                  </a:lnTo>
                  <a:lnTo>
                    <a:pt x="420" y="67"/>
                  </a:lnTo>
                  <a:lnTo>
                    <a:pt x="415" y="67"/>
                  </a:lnTo>
                  <a:lnTo>
                    <a:pt x="415" y="67"/>
                  </a:lnTo>
                  <a:lnTo>
                    <a:pt x="415" y="58"/>
                  </a:lnTo>
                  <a:lnTo>
                    <a:pt x="414" y="55"/>
                  </a:lnTo>
                  <a:lnTo>
                    <a:pt x="411" y="51"/>
                  </a:lnTo>
                  <a:lnTo>
                    <a:pt x="411" y="51"/>
                  </a:lnTo>
                  <a:lnTo>
                    <a:pt x="407" y="51"/>
                  </a:lnTo>
                  <a:lnTo>
                    <a:pt x="404" y="50"/>
                  </a:lnTo>
                  <a:lnTo>
                    <a:pt x="404" y="50"/>
                  </a:lnTo>
                  <a:lnTo>
                    <a:pt x="401" y="47"/>
                  </a:lnTo>
                  <a:lnTo>
                    <a:pt x="401" y="47"/>
                  </a:lnTo>
                  <a:lnTo>
                    <a:pt x="398" y="45"/>
                  </a:lnTo>
                  <a:lnTo>
                    <a:pt x="393" y="45"/>
                  </a:lnTo>
                  <a:lnTo>
                    <a:pt x="393" y="45"/>
                  </a:lnTo>
                  <a:lnTo>
                    <a:pt x="392" y="41"/>
                  </a:lnTo>
                  <a:lnTo>
                    <a:pt x="387" y="37"/>
                  </a:lnTo>
                  <a:lnTo>
                    <a:pt x="387" y="37"/>
                  </a:lnTo>
                  <a:lnTo>
                    <a:pt x="386" y="36"/>
                  </a:lnTo>
                  <a:lnTo>
                    <a:pt x="386" y="36"/>
                  </a:lnTo>
                  <a:lnTo>
                    <a:pt x="383" y="31"/>
                  </a:lnTo>
                  <a:lnTo>
                    <a:pt x="380" y="27"/>
                  </a:lnTo>
                  <a:lnTo>
                    <a:pt x="380" y="27"/>
                  </a:lnTo>
                  <a:lnTo>
                    <a:pt x="375" y="27"/>
                  </a:lnTo>
                  <a:lnTo>
                    <a:pt x="369" y="28"/>
                  </a:lnTo>
                  <a:lnTo>
                    <a:pt x="369" y="28"/>
                  </a:lnTo>
                  <a:lnTo>
                    <a:pt x="366" y="25"/>
                  </a:lnTo>
                  <a:lnTo>
                    <a:pt x="362" y="24"/>
                  </a:lnTo>
                  <a:lnTo>
                    <a:pt x="362" y="24"/>
                  </a:lnTo>
                  <a:lnTo>
                    <a:pt x="361" y="24"/>
                  </a:lnTo>
                  <a:lnTo>
                    <a:pt x="361" y="24"/>
                  </a:lnTo>
                  <a:lnTo>
                    <a:pt x="358" y="17"/>
                  </a:lnTo>
                  <a:lnTo>
                    <a:pt x="353" y="14"/>
                  </a:lnTo>
                  <a:lnTo>
                    <a:pt x="353" y="14"/>
                  </a:lnTo>
                  <a:lnTo>
                    <a:pt x="350" y="14"/>
                  </a:lnTo>
                  <a:lnTo>
                    <a:pt x="347" y="14"/>
                  </a:lnTo>
                  <a:lnTo>
                    <a:pt x="341" y="19"/>
                  </a:lnTo>
                  <a:lnTo>
                    <a:pt x="341" y="19"/>
                  </a:lnTo>
                  <a:lnTo>
                    <a:pt x="336" y="16"/>
                  </a:lnTo>
                  <a:lnTo>
                    <a:pt x="336" y="16"/>
                  </a:lnTo>
                  <a:lnTo>
                    <a:pt x="333" y="10"/>
                  </a:lnTo>
                  <a:lnTo>
                    <a:pt x="330" y="6"/>
                  </a:lnTo>
                  <a:lnTo>
                    <a:pt x="327" y="6"/>
                  </a:lnTo>
                  <a:lnTo>
                    <a:pt x="327" y="6"/>
                  </a:lnTo>
                  <a:lnTo>
                    <a:pt x="324" y="6"/>
                  </a:lnTo>
                  <a:lnTo>
                    <a:pt x="321" y="8"/>
                  </a:lnTo>
                  <a:lnTo>
                    <a:pt x="318" y="11"/>
                  </a:lnTo>
                  <a:lnTo>
                    <a:pt x="314" y="16"/>
                  </a:lnTo>
                  <a:lnTo>
                    <a:pt x="314" y="16"/>
                  </a:lnTo>
                  <a:lnTo>
                    <a:pt x="311" y="10"/>
                  </a:lnTo>
                  <a:lnTo>
                    <a:pt x="307" y="5"/>
                  </a:lnTo>
                  <a:lnTo>
                    <a:pt x="304" y="2"/>
                  </a:lnTo>
                  <a:lnTo>
                    <a:pt x="299" y="0"/>
                  </a:lnTo>
                  <a:lnTo>
                    <a:pt x="299" y="0"/>
                  </a:lnTo>
                  <a:lnTo>
                    <a:pt x="294" y="2"/>
                  </a:lnTo>
                  <a:lnTo>
                    <a:pt x="294" y="2"/>
                  </a:lnTo>
                  <a:lnTo>
                    <a:pt x="290" y="3"/>
                  </a:lnTo>
                  <a:lnTo>
                    <a:pt x="282" y="8"/>
                  </a:lnTo>
                  <a:lnTo>
                    <a:pt x="282" y="8"/>
                  </a:lnTo>
                  <a:lnTo>
                    <a:pt x="277" y="3"/>
                  </a:lnTo>
                  <a:lnTo>
                    <a:pt x="271" y="2"/>
                  </a:lnTo>
                  <a:lnTo>
                    <a:pt x="271" y="2"/>
                  </a:lnTo>
                  <a:lnTo>
                    <a:pt x="269" y="3"/>
                  </a:lnTo>
                  <a:lnTo>
                    <a:pt x="266" y="5"/>
                  </a:lnTo>
                  <a:lnTo>
                    <a:pt x="266" y="5"/>
                  </a:lnTo>
                  <a:lnTo>
                    <a:pt x="263" y="2"/>
                  </a:lnTo>
                  <a:lnTo>
                    <a:pt x="260" y="0"/>
                  </a:lnTo>
                  <a:lnTo>
                    <a:pt x="257" y="0"/>
                  </a:lnTo>
                  <a:lnTo>
                    <a:pt x="257" y="0"/>
                  </a:lnTo>
                  <a:lnTo>
                    <a:pt x="254" y="2"/>
                  </a:lnTo>
                  <a:lnTo>
                    <a:pt x="251" y="5"/>
                  </a:lnTo>
                  <a:lnTo>
                    <a:pt x="245" y="11"/>
                  </a:lnTo>
                  <a:lnTo>
                    <a:pt x="242" y="22"/>
                  </a:lnTo>
                  <a:lnTo>
                    <a:pt x="242" y="22"/>
                  </a:lnTo>
                  <a:lnTo>
                    <a:pt x="235" y="13"/>
                  </a:lnTo>
                  <a:lnTo>
                    <a:pt x="231" y="5"/>
                  </a:lnTo>
                  <a:lnTo>
                    <a:pt x="228" y="2"/>
                  </a:lnTo>
                  <a:lnTo>
                    <a:pt x="225" y="0"/>
                  </a:lnTo>
                  <a:lnTo>
                    <a:pt x="225" y="0"/>
                  </a:lnTo>
                  <a:lnTo>
                    <a:pt x="221" y="0"/>
                  </a:lnTo>
                  <a:lnTo>
                    <a:pt x="220" y="2"/>
                  </a:lnTo>
                  <a:lnTo>
                    <a:pt x="215" y="5"/>
                  </a:lnTo>
                  <a:lnTo>
                    <a:pt x="215" y="5"/>
                  </a:lnTo>
                  <a:lnTo>
                    <a:pt x="212" y="3"/>
                  </a:lnTo>
                  <a:lnTo>
                    <a:pt x="211" y="2"/>
                  </a:lnTo>
                  <a:lnTo>
                    <a:pt x="211" y="2"/>
                  </a:lnTo>
                  <a:lnTo>
                    <a:pt x="204" y="3"/>
                  </a:lnTo>
                  <a:lnTo>
                    <a:pt x="200" y="8"/>
                  </a:lnTo>
                  <a:lnTo>
                    <a:pt x="200" y="8"/>
                  </a:lnTo>
                  <a:lnTo>
                    <a:pt x="194" y="3"/>
                  </a:lnTo>
                  <a:lnTo>
                    <a:pt x="187" y="2"/>
                  </a:lnTo>
                  <a:lnTo>
                    <a:pt x="187" y="2"/>
                  </a:lnTo>
                  <a:lnTo>
                    <a:pt x="183" y="0"/>
                  </a:lnTo>
                  <a:lnTo>
                    <a:pt x="183" y="0"/>
                  </a:lnTo>
                  <a:lnTo>
                    <a:pt x="178" y="2"/>
                  </a:lnTo>
                  <a:lnTo>
                    <a:pt x="175" y="5"/>
                  </a:lnTo>
                  <a:lnTo>
                    <a:pt x="170" y="10"/>
                  </a:lnTo>
                  <a:lnTo>
                    <a:pt x="167" y="16"/>
                  </a:lnTo>
                  <a:lnTo>
                    <a:pt x="167" y="16"/>
                  </a:lnTo>
                  <a:lnTo>
                    <a:pt x="164" y="11"/>
                  </a:lnTo>
                  <a:lnTo>
                    <a:pt x="161" y="8"/>
                  </a:lnTo>
                  <a:lnTo>
                    <a:pt x="158" y="6"/>
                  </a:lnTo>
                  <a:lnTo>
                    <a:pt x="155" y="6"/>
                  </a:lnTo>
                  <a:lnTo>
                    <a:pt x="155" y="6"/>
                  </a:lnTo>
                  <a:lnTo>
                    <a:pt x="152" y="6"/>
                  </a:lnTo>
                  <a:lnTo>
                    <a:pt x="149" y="10"/>
                  </a:lnTo>
                  <a:lnTo>
                    <a:pt x="145" y="16"/>
                  </a:lnTo>
                  <a:lnTo>
                    <a:pt x="145" y="16"/>
                  </a:lnTo>
                  <a:lnTo>
                    <a:pt x="141" y="19"/>
                  </a:lnTo>
                  <a:lnTo>
                    <a:pt x="141" y="19"/>
                  </a:lnTo>
                  <a:lnTo>
                    <a:pt x="135" y="14"/>
                  </a:lnTo>
                  <a:lnTo>
                    <a:pt x="132" y="14"/>
                  </a:lnTo>
                  <a:lnTo>
                    <a:pt x="128" y="14"/>
                  </a:lnTo>
                  <a:lnTo>
                    <a:pt x="128" y="14"/>
                  </a:lnTo>
                  <a:lnTo>
                    <a:pt x="124" y="17"/>
                  </a:lnTo>
                  <a:lnTo>
                    <a:pt x="121" y="24"/>
                  </a:lnTo>
                  <a:lnTo>
                    <a:pt x="121" y="24"/>
                  </a:lnTo>
                  <a:lnTo>
                    <a:pt x="119" y="24"/>
                  </a:lnTo>
                  <a:lnTo>
                    <a:pt x="119" y="24"/>
                  </a:lnTo>
                  <a:lnTo>
                    <a:pt x="116" y="25"/>
                  </a:lnTo>
                  <a:lnTo>
                    <a:pt x="113" y="28"/>
                  </a:lnTo>
                  <a:lnTo>
                    <a:pt x="113" y="28"/>
                  </a:lnTo>
                  <a:lnTo>
                    <a:pt x="107" y="27"/>
                  </a:lnTo>
                  <a:lnTo>
                    <a:pt x="102" y="27"/>
                  </a:lnTo>
                  <a:lnTo>
                    <a:pt x="102" y="27"/>
                  </a:lnTo>
                  <a:lnTo>
                    <a:pt x="99" y="31"/>
                  </a:lnTo>
                  <a:lnTo>
                    <a:pt x="97" y="36"/>
                  </a:lnTo>
                  <a:lnTo>
                    <a:pt x="97" y="36"/>
                  </a:lnTo>
                  <a:lnTo>
                    <a:pt x="94" y="37"/>
                  </a:lnTo>
                  <a:lnTo>
                    <a:pt x="94" y="37"/>
                  </a:lnTo>
                  <a:lnTo>
                    <a:pt x="90" y="41"/>
                  </a:lnTo>
                  <a:lnTo>
                    <a:pt x="88" y="45"/>
                  </a:lnTo>
                  <a:lnTo>
                    <a:pt x="88" y="45"/>
                  </a:lnTo>
                  <a:lnTo>
                    <a:pt x="83" y="45"/>
                  </a:lnTo>
                  <a:lnTo>
                    <a:pt x="80" y="47"/>
                  </a:lnTo>
                  <a:lnTo>
                    <a:pt x="80" y="47"/>
                  </a:lnTo>
                  <a:lnTo>
                    <a:pt x="77" y="50"/>
                  </a:lnTo>
                  <a:lnTo>
                    <a:pt x="77" y="50"/>
                  </a:lnTo>
                  <a:lnTo>
                    <a:pt x="74" y="51"/>
                  </a:lnTo>
                  <a:lnTo>
                    <a:pt x="71" y="51"/>
                  </a:lnTo>
                  <a:lnTo>
                    <a:pt x="71" y="51"/>
                  </a:lnTo>
                  <a:lnTo>
                    <a:pt x="68" y="55"/>
                  </a:lnTo>
                  <a:lnTo>
                    <a:pt x="66" y="58"/>
                  </a:lnTo>
                  <a:lnTo>
                    <a:pt x="66" y="67"/>
                  </a:lnTo>
                  <a:lnTo>
                    <a:pt x="66" y="67"/>
                  </a:lnTo>
                  <a:lnTo>
                    <a:pt x="62" y="67"/>
                  </a:lnTo>
                  <a:lnTo>
                    <a:pt x="59" y="68"/>
                  </a:lnTo>
                  <a:lnTo>
                    <a:pt x="59" y="68"/>
                  </a:lnTo>
                  <a:lnTo>
                    <a:pt x="54" y="68"/>
                  </a:lnTo>
                  <a:lnTo>
                    <a:pt x="49" y="72"/>
                  </a:lnTo>
                  <a:lnTo>
                    <a:pt x="49" y="72"/>
                  </a:lnTo>
                  <a:lnTo>
                    <a:pt x="48" y="75"/>
                  </a:lnTo>
                  <a:lnTo>
                    <a:pt x="46" y="78"/>
                  </a:lnTo>
                  <a:lnTo>
                    <a:pt x="48" y="89"/>
                  </a:lnTo>
                  <a:lnTo>
                    <a:pt x="48" y="89"/>
                  </a:lnTo>
                  <a:lnTo>
                    <a:pt x="42" y="90"/>
                  </a:lnTo>
                  <a:lnTo>
                    <a:pt x="37" y="93"/>
                  </a:lnTo>
                  <a:lnTo>
                    <a:pt x="37" y="93"/>
                  </a:lnTo>
                  <a:lnTo>
                    <a:pt x="34" y="96"/>
                  </a:lnTo>
                  <a:lnTo>
                    <a:pt x="34" y="96"/>
                  </a:lnTo>
                  <a:lnTo>
                    <a:pt x="32" y="100"/>
                  </a:lnTo>
                  <a:lnTo>
                    <a:pt x="32" y="104"/>
                  </a:lnTo>
                  <a:lnTo>
                    <a:pt x="34" y="109"/>
                  </a:lnTo>
                  <a:lnTo>
                    <a:pt x="35" y="113"/>
                  </a:lnTo>
                  <a:lnTo>
                    <a:pt x="35" y="113"/>
                  </a:lnTo>
                  <a:lnTo>
                    <a:pt x="29" y="115"/>
                  </a:lnTo>
                  <a:lnTo>
                    <a:pt x="26" y="120"/>
                  </a:lnTo>
                  <a:lnTo>
                    <a:pt x="26" y="120"/>
                  </a:lnTo>
                  <a:lnTo>
                    <a:pt x="20" y="121"/>
                  </a:lnTo>
                  <a:lnTo>
                    <a:pt x="17" y="126"/>
                  </a:lnTo>
                  <a:lnTo>
                    <a:pt x="17" y="126"/>
                  </a:lnTo>
                  <a:lnTo>
                    <a:pt x="17" y="129"/>
                  </a:lnTo>
                  <a:lnTo>
                    <a:pt x="17" y="134"/>
                  </a:lnTo>
                  <a:lnTo>
                    <a:pt x="23" y="141"/>
                  </a:lnTo>
                  <a:lnTo>
                    <a:pt x="21" y="143"/>
                  </a:lnTo>
                  <a:lnTo>
                    <a:pt x="21" y="143"/>
                  </a:lnTo>
                  <a:lnTo>
                    <a:pt x="15" y="144"/>
                  </a:lnTo>
                  <a:lnTo>
                    <a:pt x="11" y="146"/>
                  </a:lnTo>
                  <a:lnTo>
                    <a:pt x="8" y="149"/>
                  </a:lnTo>
                  <a:lnTo>
                    <a:pt x="6" y="154"/>
                  </a:lnTo>
                  <a:lnTo>
                    <a:pt x="6" y="154"/>
                  </a:lnTo>
                  <a:lnTo>
                    <a:pt x="6" y="157"/>
                  </a:lnTo>
                  <a:lnTo>
                    <a:pt x="8" y="160"/>
                  </a:lnTo>
                  <a:lnTo>
                    <a:pt x="14" y="168"/>
                  </a:lnTo>
                  <a:lnTo>
                    <a:pt x="14" y="168"/>
                  </a:lnTo>
                  <a:lnTo>
                    <a:pt x="14" y="169"/>
                  </a:lnTo>
                  <a:lnTo>
                    <a:pt x="14" y="169"/>
                  </a:lnTo>
                  <a:lnTo>
                    <a:pt x="9" y="172"/>
                  </a:lnTo>
                  <a:lnTo>
                    <a:pt x="6" y="176"/>
                  </a:lnTo>
                  <a:lnTo>
                    <a:pt x="3" y="179"/>
                  </a:lnTo>
                  <a:lnTo>
                    <a:pt x="1" y="183"/>
                  </a:lnTo>
                  <a:lnTo>
                    <a:pt x="1" y="183"/>
                  </a:lnTo>
                  <a:lnTo>
                    <a:pt x="3" y="188"/>
                  </a:lnTo>
                  <a:lnTo>
                    <a:pt x="8" y="193"/>
                  </a:lnTo>
                  <a:lnTo>
                    <a:pt x="8" y="193"/>
                  </a:lnTo>
                  <a:lnTo>
                    <a:pt x="3" y="196"/>
                  </a:lnTo>
                  <a:lnTo>
                    <a:pt x="1" y="199"/>
                  </a:lnTo>
                  <a:lnTo>
                    <a:pt x="1" y="199"/>
                  </a:lnTo>
                  <a:lnTo>
                    <a:pt x="1" y="203"/>
                  </a:lnTo>
                  <a:lnTo>
                    <a:pt x="3" y="208"/>
                  </a:lnTo>
                  <a:lnTo>
                    <a:pt x="3" y="208"/>
                  </a:lnTo>
                  <a:lnTo>
                    <a:pt x="3" y="211"/>
                  </a:lnTo>
                  <a:lnTo>
                    <a:pt x="3" y="211"/>
                  </a:lnTo>
                  <a:lnTo>
                    <a:pt x="4" y="216"/>
                  </a:lnTo>
                  <a:lnTo>
                    <a:pt x="9" y="219"/>
                  </a:lnTo>
                  <a:lnTo>
                    <a:pt x="11" y="220"/>
                  </a:lnTo>
                  <a:lnTo>
                    <a:pt x="11" y="220"/>
                  </a:lnTo>
                  <a:lnTo>
                    <a:pt x="8" y="225"/>
                  </a:lnTo>
                  <a:lnTo>
                    <a:pt x="4" y="230"/>
                  </a:lnTo>
                  <a:lnTo>
                    <a:pt x="4" y="230"/>
                  </a:lnTo>
                  <a:lnTo>
                    <a:pt x="6" y="233"/>
                  </a:lnTo>
                  <a:lnTo>
                    <a:pt x="6" y="233"/>
                  </a:lnTo>
                  <a:lnTo>
                    <a:pt x="1" y="238"/>
                  </a:lnTo>
                  <a:lnTo>
                    <a:pt x="0" y="242"/>
                  </a:lnTo>
                  <a:lnTo>
                    <a:pt x="0" y="242"/>
                  </a:lnTo>
                  <a:lnTo>
                    <a:pt x="0" y="247"/>
                  </a:lnTo>
                  <a:lnTo>
                    <a:pt x="3" y="252"/>
                  </a:lnTo>
                  <a:lnTo>
                    <a:pt x="6" y="256"/>
                  </a:lnTo>
                  <a:lnTo>
                    <a:pt x="11" y="259"/>
                  </a:lnTo>
                  <a:lnTo>
                    <a:pt x="11" y="259"/>
                  </a:lnTo>
                  <a:lnTo>
                    <a:pt x="8" y="262"/>
                  </a:lnTo>
                  <a:lnTo>
                    <a:pt x="6" y="265"/>
                  </a:lnTo>
                  <a:lnTo>
                    <a:pt x="6" y="265"/>
                  </a:lnTo>
                  <a:lnTo>
                    <a:pt x="6" y="270"/>
                  </a:lnTo>
                  <a:lnTo>
                    <a:pt x="9" y="275"/>
                  </a:lnTo>
                  <a:lnTo>
                    <a:pt x="9" y="275"/>
                  </a:lnTo>
                  <a:lnTo>
                    <a:pt x="4" y="279"/>
                  </a:lnTo>
                  <a:lnTo>
                    <a:pt x="3" y="284"/>
                  </a:lnTo>
                  <a:lnTo>
                    <a:pt x="1" y="289"/>
                  </a:lnTo>
                  <a:lnTo>
                    <a:pt x="1" y="292"/>
                  </a:lnTo>
                  <a:lnTo>
                    <a:pt x="1" y="292"/>
                  </a:lnTo>
                  <a:lnTo>
                    <a:pt x="3" y="298"/>
                  </a:lnTo>
                  <a:lnTo>
                    <a:pt x="3" y="298"/>
                  </a:lnTo>
                  <a:lnTo>
                    <a:pt x="4" y="301"/>
                  </a:lnTo>
                  <a:lnTo>
                    <a:pt x="8" y="306"/>
                  </a:lnTo>
                  <a:lnTo>
                    <a:pt x="11" y="309"/>
                  </a:lnTo>
                  <a:lnTo>
                    <a:pt x="17" y="312"/>
                  </a:lnTo>
                  <a:lnTo>
                    <a:pt x="17" y="312"/>
                  </a:lnTo>
                  <a:lnTo>
                    <a:pt x="11" y="318"/>
                  </a:lnTo>
                  <a:lnTo>
                    <a:pt x="8" y="324"/>
                  </a:lnTo>
                  <a:lnTo>
                    <a:pt x="6" y="331"/>
                  </a:lnTo>
                  <a:lnTo>
                    <a:pt x="8" y="335"/>
                  </a:lnTo>
                  <a:lnTo>
                    <a:pt x="8" y="335"/>
                  </a:lnTo>
                  <a:lnTo>
                    <a:pt x="9" y="338"/>
                  </a:lnTo>
                  <a:lnTo>
                    <a:pt x="12" y="341"/>
                  </a:lnTo>
                  <a:lnTo>
                    <a:pt x="18" y="346"/>
                  </a:lnTo>
                  <a:lnTo>
                    <a:pt x="18" y="346"/>
                  </a:lnTo>
                  <a:lnTo>
                    <a:pt x="17" y="351"/>
                  </a:lnTo>
                  <a:lnTo>
                    <a:pt x="17" y="357"/>
                  </a:lnTo>
                  <a:lnTo>
                    <a:pt x="17" y="357"/>
                  </a:lnTo>
                  <a:lnTo>
                    <a:pt x="18" y="360"/>
                  </a:lnTo>
                  <a:lnTo>
                    <a:pt x="23" y="363"/>
                  </a:lnTo>
                  <a:lnTo>
                    <a:pt x="23" y="363"/>
                  </a:lnTo>
                  <a:lnTo>
                    <a:pt x="23" y="369"/>
                  </a:lnTo>
                  <a:lnTo>
                    <a:pt x="25" y="376"/>
                  </a:lnTo>
                  <a:lnTo>
                    <a:pt x="25" y="376"/>
                  </a:lnTo>
                  <a:lnTo>
                    <a:pt x="28" y="380"/>
                  </a:lnTo>
                  <a:lnTo>
                    <a:pt x="28" y="380"/>
                  </a:lnTo>
                  <a:lnTo>
                    <a:pt x="29" y="385"/>
                  </a:lnTo>
                  <a:lnTo>
                    <a:pt x="29" y="385"/>
                  </a:lnTo>
                  <a:lnTo>
                    <a:pt x="31" y="388"/>
                  </a:lnTo>
                  <a:lnTo>
                    <a:pt x="35" y="390"/>
                  </a:lnTo>
                  <a:lnTo>
                    <a:pt x="39" y="391"/>
                  </a:lnTo>
                  <a:lnTo>
                    <a:pt x="45" y="391"/>
                  </a:lnTo>
                  <a:lnTo>
                    <a:pt x="45" y="391"/>
                  </a:lnTo>
                  <a:lnTo>
                    <a:pt x="43" y="397"/>
                  </a:lnTo>
                  <a:lnTo>
                    <a:pt x="43" y="404"/>
                  </a:lnTo>
                  <a:lnTo>
                    <a:pt x="43" y="407"/>
                  </a:lnTo>
                  <a:lnTo>
                    <a:pt x="46" y="411"/>
                  </a:lnTo>
                  <a:lnTo>
                    <a:pt x="46" y="411"/>
                  </a:lnTo>
                  <a:lnTo>
                    <a:pt x="49" y="414"/>
                  </a:lnTo>
                  <a:lnTo>
                    <a:pt x="56" y="416"/>
                  </a:lnTo>
                  <a:lnTo>
                    <a:pt x="62" y="416"/>
                  </a:lnTo>
                  <a:lnTo>
                    <a:pt x="70" y="414"/>
                  </a:lnTo>
                  <a:lnTo>
                    <a:pt x="70" y="414"/>
                  </a:lnTo>
                  <a:lnTo>
                    <a:pt x="68" y="425"/>
                  </a:lnTo>
                  <a:lnTo>
                    <a:pt x="66" y="433"/>
                  </a:lnTo>
                  <a:lnTo>
                    <a:pt x="68" y="441"/>
                  </a:lnTo>
                  <a:lnTo>
                    <a:pt x="71" y="447"/>
                  </a:lnTo>
                  <a:lnTo>
                    <a:pt x="71" y="447"/>
                  </a:lnTo>
                  <a:lnTo>
                    <a:pt x="76" y="449"/>
                  </a:lnTo>
                  <a:lnTo>
                    <a:pt x="80" y="450"/>
                  </a:lnTo>
                  <a:lnTo>
                    <a:pt x="85" y="449"/>
                  </a:lnTo>
                  <a:lnTo>
                    <a:pt x="91" y="449"/>
                  </a:lnTo>
                  <a:lnTo>
                    <a:pt x="91" y="449"/>
                  </a:lnTo>
                  <a:lnTo>
                    <a:pt x="93" y="453"/>
                  </a:lnTo>
                  <a:lnTo>
                    <a:pt x="96" y="456"/>
                  </a:lnTo>
                  <a:lnTo>
                    <a:pt x="97" y="458"/>
                  </a:lnTo>
                  <a:lnTo>
                    <a:pt x="97" y="458"/>
                  </a:lnTo>
                  <a:lnTo>
                    <a:pt x="101" y="467"/>
                  </a:lnTo>
                  <a:lnTo>
                    <a:pt x="102" y="470"/>
                  </a:lnTo>
                  <a:lnTo>
                    <a:pt x="105" y="472"/>
                  </a:lnTo>
                  <a:lnTo>
                    <a:pt x="105" y="472"/>
                  </a:lnTo>
                  <a:lnTo>
                    <a:pt x="108" y="473"/>
                  </a:lnTo>
                  <a:lnTo>
                    <a:pt x="113" y="475"/>
                  </a:lnTo>
                  <a:lnTo>
                    <a:pt x="118" y="473"/>
                  </a:lnTo>
                  <a:lnTo>
                    <a:pt x="122" y="472"/>
                  </a:lnTo>
                  <a:lnTo>
                    <a:pt x="122" y="472"/>
                  </a:lnTo>
                  <a:lnTo>
                    <a:pt x="127" y="470"/>
                  </a:lnTo>
                  <a:lnTo>
                    <a:pt x="128" y="472"/>
                  </a:lnTo>
                  <a:lnTo>
                    <a:pt x="128" y="472"/>
                  </a:lnTo>
                  <a:lnTo>
                    <a:pt x="133" y="473"/>
                  </a:lnTo>
                  <a:lnTo>
                    <a:pt x="138" y="473"/>
                  </a:lnTo>
                  <a:lnTo>
                    <a:pt x="138" y="473"/>
                  </a:lnTo>
                  <a:lnTo>
                    <a:pt x="139" y="478"/>
                  </a:lnTo>
                  <a:lnTo>
                    <a:pt x="141" y="483"/>
                  </a:lnTo>
                  <a:lnTo>
                    <a:pt x="144" y="487"/>
                  </a:lnTo>
                  <a:lnTo>
                    <a:pt x="147" y="489"/>
                  </a:lnTo>
                  <a:lnTo>
                    <a:pt x="147" y="489"/>
                  </a:lnTo>
                  <a:lnTo>
                    <a:pt x="152" y="490"/>
                  </a:lnTo>
                  <a:lnTo>
                    <a:pt x="159" y="489"/>
                  </a:lnTo>
                  <a:lnTo>
                    <a:pt x="166" y="484"/>
                  </a:lnTo>
                  <a:lnTo>
                    <a:pt x="173" y="478"/>
                  </a:lnTo>
                  <a:lnTo>
                    <a:pt x="173" y="478"/>
                  </a:lnTo>
                  <a:lnTo>
                    <a:pt x="175" y="486"/>
                  </a:lnTo>
                  <a:lnTo>
                    <a:pt x="178" y="492"/>
                  </a:lnTo>
                  <a:lnTo>
                    <a:pt x="181" y="497"/>
                  </a:lnTo>
                  <a:lnTo>
                    <a:pt x="186" y="498"/>
                  </a:lnTo>
                  <a:lnTo>
                    <a:pt x="186" y="498"/>
                  </a:lnTo>
                  <a:lnTo>
                    <a:pt x="189" y="498"/>
                  </a:lnTo>
                  <a:lnTo>
                    <a:pt x="194" y="498"/>
                  </a:lnTo>
                  <a:lnTo>
                    <a:pt x="198" y="495"/>
                  </a:lnTo>
                  <a:lnTo>
                    <a:pt x="201" y="492"/>
                  </a:lnTo>
                  <a:lnTo>
                    <a:pt x="201" y="492"/>
                  </a:lnTo>
                  <a:lnTo>
                    <a:pt x="206" y="500"/>
                  </a:lnTo>
                  <a:lnTo>
                    <a:pt x="209" y="503"/>
                  </a:lnTo>
                  <a:lnTo>
                    <a:pt x="212" y="503"/>
                  </a:lnTo>
                  <a:lnTo>
                    <a:pt x="212" y="503"/>
                  </a:lnTo>
                  <a:lnTo>
                    <a:pt x="217" y="501"/>
                  </a:lnTo>
                  <a:lnTo>
                    <a:pt x="217" y="501"/>
                  </a:lnTo>
                  <a:lnTo>
                    <a:pt x="223" y="503"/>
                  </a:lnTo>
                  <a:lnTo>
                    <a:pt x="223" y="503"/>
                  </a:lnTo>
                  <a:lnTo>
                    <a:pt x="228" y="503"/>
                  </a:lnTo>
                  <a:lnTo>
                    <a:pt x="232" y="500"/>
                  </a:lnTo>
                  <a:lnTo>
                    <a:pt x="232" y="500"/>
                  </a:lnTo>
                  <a:lnTo>
                    <a:pt x="237" y="503"/>
                  </a:lnTo>
                  <a:lnTo>
                    <a:pt x="240" y="503"/>
                  </a:lnTo>
                  <a:lnTo>
                    <a:pt x="240" y="503"/>
                  </a:lnTo>
                  <a:lnTo>
                    <a:pt x="245" y="501"/>
                  </a:lnTo>
                  <a:lnTo>
                    <a:pt x="249" y="497"/>
                  </a:lnTo>
                  <a:lnTo>
                    <a:pt x="249" y="497"/>
                  </a:lnTo>
                  <a:lnTo>
                    <a:pt x="256" y="501"/>
                  </a:lnTo>
                  <a:lnTo>
                    <a:pt x="259" y="503"/>
                  </a:lnTo>
                  <a:lnTo>
                    <a:pt x="262" y="503"/>
                  </a:lnTo>
                  <a:lnTo>
                    <a:pt x="262" y="503"/>
                  </a:lnTo>
                  <a:lnTo>
                    <a:pt x="266" y="501"/>
                  </a:lnTo>
                  <a:lnTo>
                    <a:pt x="271" y="498"/>
                  </a:lnTo>
                  <a:lnTo>
                    <a:pt x="274" y="492"/>
                  </a:lnTo>
                  <a:lnTo>
                    <a:pt x="277" y="486"/>
                  </a:lnTo>
                  <a:lnTo>
                    <a:pt x="277" y="486"/>
                  </a:lnTo>
                  <a:lnTo>
                    <a:pt x="282" y="489"/>
                  </a:lnTo>
                  <a:lnTo>
                    <a:pt x="287" y="490"/>
                  </a:lnTo>
                  <a:lnTo>
                    <a:pt x="290" y="492"/>
                  </a:lnTo>
                  <a:lnTo>
                    <a:pt x="294" y="492"/>
                  </a:lnTo>
                  <a:lnTo>
                    <a:pt x="294" y="492"/>
                  </a:lnTo>
                  <a:lnTo>
                    <a:pt x="299" y="490"/>
                  </a:lnTo>
                  <a:lnTo>
                    <a:pt x="299" y="490"/>
                  </a:lnTo>
                  <a:lnTo>
                    <a:pt x="302" y="489"/>
                  </a:lnTo>
                  <a:lnTo>
                    <a:pt x="305" y="487"/>
                  </a:lnTo>
                  <a:lnTo>
                    <a:pt x="308" y="483"/>
                  </a:lnTo>
                  <a:lnTo>
                    <a:pt x="310" y="478"/>
                  </a:lnTo>
                  <a:lnTo>
                    <a:pt x="310" y="478"/>
                  </a:lnTo>
                  <a:lnTo>
                    <a:pt x="314" y="478"/>
                  </a:lnTo>
                  <a:lnTo>
                    <a:pt x="319" y="476"/>
                  </a:lnTo>
                  <a:lnTo>
                    <a:pt x="319" y="476"/>
                  </a:lnTo>
                  <a:lnTo>
                    <a:pt x="321" y="473"/>
                  </a:lnTo>
                  <a:lnTo>
                    <a:pt x="321" y="473"/>
                  </a:lnTo>
                  <a:lnTo>
                    <a:pt x="325" y="476"/>
                  </a:lnTo>
                  <a:lnTo>
                    <a:pt x="330" y="478"/>
                  </a:lnTo>
                  <a:lnTo>
                    <a:pt x="330" y="478"/>
                  </a:lnTo>
                  <a:lnTo>
                    <a:pt x="333" y="476"/>
                  </a:lnTo>
                  <a:lnTo>
                    <a:pt x="336" y="473"/>
                  </a:lnTo>
                  <a:lnTo>
                    <a:pt x="336" y="473"/>
                  </a:lnTo>
                  <a:lnTo>
                    <a:pt x="339" y="472"/>
                  </a:lnTo>
                  <a:lnTo>
                    <a:pt x="339" y="472"/>
                  </a:lnTo>
                  <a:lnTo>
                    <a:pt x="342" y="469"/>
                  </a:lnTo>
                  <a:lnTo>
                    <a:pt x="345" y="464"/>
                  </a:lnTo>
                  <a:lnTo>
                    <a:pt x="345" y="464"/>
                  </a:lnTo>
                  <a:lnTo>
                    <a:pt x="350" y="469"/>
                  </a:lnTo>
                  <a:lnTo>
                    <a:pt x="356" y="470"/>
                  </a:lnTo>
                  <a:lnTo>
                    <a:pt x="356" y="470"/>
                  </a:lnTo>
                  <a:lnTo>
                    <a:pt x="361" y="473"/>
                  </a:lnTo>
                  <a:lnTo>
                    <a:pt x="367" y="475"/>
                  </a:lnTo>
                  <a:lnTo>
                    <a:pt x="372" y="475"/>
                  </a:lnTo>
                  <a:lnTo>
                    <a:pt x="376" y="472"/>
                  </a:lnTo>
                  <a:lnTo>
                    <a:pt x="376" y="472"/>
                  </a:lnTo>
                  <a:lnTo>
                    <a:pt x="380" y="470"/>
                  </a:lnTo>
                  <a:lnTo>
                    <a:pt x="381" y="467"/>
                  </a:lnTo>
                  <a:lnTo>
                    <a:pt x="384" y="458"/>
                  </a:lnTo>
                  <a:lnTo>
                    <a:pt x="386" y="456"/>
                  </a:lnTo>
                  <a:lnTo>
                    <a:pt x="386" y="456"/>
                  </a:lnTo>
                  <a:lnTo>
                    <a:pt x="389" y="453"/>
                  </a:lnTo>
                  <a:lnTo>
                    <a:pt x="390" y="449"/>
                  </a:lnTo>
                  <a:lnTo>
                    <a:pt x="390" y="449"/>
                  </a:lnTo>
                  <a:lnTo>
                    <a:pt x="397" y="449"/>
                  </a:lnTo>
                  <a:lnTo>
                    <a:pt x="401" y="450"/>
                  </a:lnTo>
                  <a:lnTo>
                    <a:pt x="406" y="449"/>
                  </a:lnTo>
                  <a:lnTo>
                    <a:pt x="411" y="447"/>
                  </a:lnTo>
                  <a:lnTo>
                    <a:pt x="411" y="447"/>
                  </a:lnTo>
                  <a:lnTo>
                    <a:pt x="414" y="441"/>
                  </a:lnTo>
                  <a:lnTo>
                    <a:pt x="415" y="435"/>
                  </a:lnTo>
                  <a:lnTo>
                    <a:pt x="415" y="427"/>
                  </a:lnTo>
                  <a:lnTo>
                    <a:pt x="412" y="417"/>
                  </a:lnTo>
                  <a:lnTo>
                    <a:pt x="412" y="417"/>
                  </a:lnTo>
                  <a:lnTo>
                    <a:pt x="412" y="414"/>
                  </a:lnTo>
                  <a:lnTo>
                    <a:pt x="412" y="414"/>
                  </a:lnTo>
                  <a:lnTo>
                    <a:pt x="420" y="416"/>
                  </a:lnTo>
                  <a:lnTo>
                    <a:pt x="426" y="416"/>
                  </a:lnTo>
                  <a:lnTo>
                    <a:pt x="432" y="414"/>
                  </a:lnTo>
                  <a:lnTo>
                    <a:pt x="435" y="411"/>
                  </a:lnTo>
                  <a:lnTo>
                    <a:pt x="435" y="411"/>
                  </a:lnTo>
                  <a:lnTo>
                    <a:pt x="438" y="407"/>
                  </a:lnTo>
                  <a:lnTo>
                    <a:pt x="438" y="404"/>
                  </a:lnTo>
                  <a:lnTo>
                    <a:pt x="438" y="397"/>
                  </a:lnTo>
                  <a:lnTo>
                    <a:pt x="438" y="391"/>
                  </a:lnTo>
                  <a:lnTo>
                    <a:pt x="438" y="391"/>
                  </a:lnTo>
                  <a:lnTo>
                    <a:pt x="443" y="391"/>
                  </a:lnTo>
                  <a:lnTo>
                    <a:pt x="448" y="390"/>
                  </a:lnTo>
                  <a:lnTo>
                    <a:pt x="451" y="388"/>
                  </a:lnTo>
                  <a:lnTo>
                    <a:pt x="452" y="385"/>
                  </a:lnTo>
                  <a:lnTo>
                    <a:pt x="452" y="385"/>
                  </a:lnTo>
                  <a:lnTo>
                    <a:pt x="454" y="380"/>
                  </a:lnTo>
                  <a:lnTo>
                    <a:pt x="454" y="380"/>
                  </a:lnTo>
                  <a:lnTo>
                    <a:pt x="457" y="376"/>
                  </a:lnTo>
                  <a:lnTo>
                    <a:pt x="457" y="376"/>
                  </a:lnTo>
                  <a:lnTo>
                    <a:pt x="459" y="369"/>
                  </a:lnTo>
                  <a:lnTo>
                    <a:pt x="459" y="363"/>
                  </a:lnTo>
                  <a:lnTo>
                    <a:pt x="459" y="363"/>
                  </a:lnTo>
                  <a:lnTo>
                    <a:pt x="463" y="360"/>
                  </a:lnTo>
                  <a:lnTo>
                    <a:pt x="465" y="357"/>
                  </a:lnTo>
                  <a:lnTo>
                    <a:pt x="465" y="357"/>
                  </a:lnTo>
                  <a:lnTo>
                    <a:pt x="465" y="351"/>
                  </a:lnTo>
                  <a:lnTo>
                    <a:pt x="463" y="346"/>
                  </a:lnTo>
                  <a:lnTo>
                    <a:pt x="463" y="346"/>
                  </a:lnTo>
                  <a:lnTo>
                    <a:pt x="471" y="341"/>
                  </a:lnTo>
                  <a:lnTo>
                    <a:pt x="473" y="338"/>
                  </a:lnTo>
                  <a:lnTo>
                    <a:pt x="474" y="335"/>
                  </a:lnTo>
                  <a:lnTo>
                    <a:pt x="474" y="335"/>
                  </a:lnTo>
                  <a:lnTo>
                    <a:pt x="476" y="331"/>
                  </a:lnTo>
                  <a:lnTo>
                    <a:pt x="474" y="324"/>
                  </a:lnTo>
                  <a:lnTo>
                    <a:pt x="471" y="320"/>
                  </a:lnTo>
                  <a:lnTo>
                    <a:pt x="466" y="314"/>
                  </a:lnTo>
                  <a:lnTo>
                    <a:pt x="466" y="314"/>
                  </a:lnTo>
                  <a:lnTo>
                    <a:pt x="469" y="310"/>
                  </a:lnTo>
                  <a:lnTo>
                    <a:pt x="469" y="310"/>
                  </a:lnTo>
                  <a:lnTo>
                    <a:pt x="476" y="304"/>
                  </a:lnTo>
                  <a:lnTo>
                    <a:pt x="477" y="301"/>
                  </a:lnTo>
                  <a:lnTo>
                    <a:pt x="479" y="298"/>
                  </a:lnTo>
                  <a:lnTo>
                    <a:pt x="479" y="298"/>
                  </a:lnTo>
                  <a:lnTo>
                    <a:pt x="480" y="292"/>
                  </a:lnTo>
                  <a:lnTo>
                    <a:pt x="480" y="292"/>
                  </a:lnTo>
                  <a:lnTo>
                    <a:pt x="480" y="289"/>
                  </a:lnTo>
                  <a:lnTo>
                    <a:pt x="479" y="284"/>
                  </a:lnTo>
                  <a:lnTo>
                    <a:pt x="477" y="279"/>
                  </a:lnTo>
                  <a:lnTo>
                    <a:pt x="473"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57" name="Freeform 85">
              <a:extLst>
                <a:ext uri="{FF2B5EF4-FFF2-40B4-BE49-F238E27FC236}">
                  <a16:creationId xmlns:a16="http://schemas.microsoft.com/office/drawing/2014/main" id="{1E5DE940-5132-4A40-B56F-289A5902AA5B}"/>
                </a:ext>
              </a:extLst>
            </p:cNvPr>
            <p:cNvSpPr>
              <a:spLocks/>
            </p:cNvSpPr>
            <p:nvPr/>
          </p:nvSpPr>
          <p:spPr bwMode="auto">
            <a:xfrm>
              <a:off x="8512502" y="2953470"/>
              <a:ext cx="509269" cy="408061"/>
            </a:xfrm>
            <a:custGeom>
              <a:avLst/>
              <a:gdLst>
                <a:gd name="T0" fmla="*/ 184 w 473"/>
                <a:gd name="T1" fmla="*/ 379 h 379"/>
                <a:gd name="T2" fmla="*/ 184 w 473"/>
                <a:gd name="T3" fmla="*/ 379 h 379"/>
                <a:gd name="T4" fmla="*/ 208 w 473"/>
                <a:gd name="T5" fmla="*/ 360 h 379"/>
                <a:gd name="T6" fmla="*/ 231 w 473"/>
                <a:gd name="T7" fmla="*/ 341 h 379"/>
                <a:gd name="T8" fmla="*/ 254 w 473"/>
                <a:gd name="T9" fmla="*/ 321 h 379"/>
                <a:gd name="T10" fmla="*/ 276 w 473"/>
                <a:gd name="T11" fmla="*/ 301 h 379"/>
                <a:gd name="T12" fmla="*/ 297 w 473"/>
                <a:gd name="T13" fmla="*/ 279 h 379"/>
                <a:gd name="T14" fmla="*/ 318 w 473"/>
                <a:gd name="T15" fmla="*/ 258 h 379"/>
                <a:gd name="T16" fmla="*/ 336 w 473"/>
                <a:gd name="T17" fmla="*/ 234 h 379"/>
                <a:gd name="T18" fmla="*/ 355 w 473"/>
                <a:gd name="T19" fmla="*/ 211 h 379"/>
                <a:gd name="T20" fmla="*/ 373 w 473"/>
                <a:gd name="T21" fmla="*/ 188 h 379"/>
                <a:gd name="T22" fmla="*/ 390 w 473"/>
                <a:gd name="T23" fmla="*/ 163 h 379"/>
                <a:gd name="T24" fmla="*/ 406 w 473"/>
                <a:gd name="T25" fmla="*/ 137 h 379"/>
                <a:gd name="T26" fmla="*/ 421 w 473"/>
                <a:gd name="T27" fmla="*/ 110 h 379"/>
                <a:gd name="T28" fmla="*/ 435 w 473"/>
                <a:gd name="T29" fmla="*/ 84 h 379"/>
                <a:gd name="T30" fmla="*/ 449 w 473"/>
                <a:gd name="T31" fmla="*/ 57 h 379"/>
                <a:gd name="T32" fmla="*/ 462 w 473"/>
                <a:gd name="T33" fmla="*/ 30 h 379"/>
                <a:gd name="T34" fmla="*/ 473 w 473"/>
                <a:gd name="T35" fmla="*/ 2 h 379"/>
                <a:gd name="T36" fmla="*/ 473 w 473"/>
                <a:gd name="T37" fmla="*/ 2 h 379"/>
                <a:gd name="T38" fmla="*/ 457 w 473"/>
                <a:gd name="T39" fmla="*/ 0 h 379"/>
                <a:gd name="T40" fmla="*/ 395 w 473"/>
                <a:gd name="T41" fmla="*/ 0 h 379"/>
                <a:gd name="T42" fmla="*/ 395 w 473"/>
                <a:gd name="T43" fmla="*/ 0 h 379"/>
                <a:gd name="T44" fmla="*/ 394 w 473"/>
                <a:gd name="T45" fmla="*/ 5 h 379"/>
                <a:gd name="T46" fmla="*/ 392 w 473"/>
                <a:gd name="T47" fmla="*/ 8 h 379"/>
                <a:gd name="T48" fmla="*/ 386 w 473"/>
                <a:gd name="T49" fmla="*/ 16 h 379"/>
                <a:gd name="T50" fmla="*/ 377 w 473"/>
                <a:gd name="T51" fmla="*/ 22 h 379"/>
                <a:gd name="T52" fmla="*/ 364 w 473"/>
                <a:gd name="T53" fmla="*/ 26 h 379"/>
                <a:gd name="T54" fmla="*/ 350 w 473"/>
                <a:gd name="T55" fmla="*/ 30 h 379"/>
                <a:gd name="T56" fmla="*/ 336 w 473"/>
                <a:gd name="T57" fmla="*/ 33 h 379"/>
                <a:gd name="T58" fmla="*/ 319 w 473"/>
                <a:gd name="T59" fmla="*/ 34 h 379"/>
                <a:gd name="T60" fmla="*/ 304 w 473"/>
                <a:gd name="T61" fmla="*/ 34 h 379"/>
                <a:gd name="T62" fmla="*/ 287 w 473"/>
                <a:gd name="T63" fmla="*/ 34 h 379"/>
                <a:gd name="T64" fmla="*/ 270 w 473"/>
                <a:gd name="T65" fmla="*/ 33 h 379"/>
                <a:gd name="T66" fmla="*/ 256 w 473"/>
                <a:gd name="T67" fmla="*/ 30 h 379"/>
                <a:gd name="T68" fmla="*/ 242 w 473"/>
                <a:gd name="T69" fmla="*/ 26 h 379"/>
                <a:gd name="T70" fmla="*/ 229 w 473"/>
                <a:gd name="T71" fmla="*/ 22 h 379"/>
                <a:gd name="T72" fmla="*/ 220 w 473"/>
                <a:gd name="T73" fmla="*/ 16 h 379"/>
                <a:gd name="T74" fmla="*/ 214 w 473"/>
                <a:gd name="T75" fmla="*/ 8 h 379"/>
                <a:gd name="T76" fmla="*/ 212 w 473"/>
                <a:gd name="T77" fmla="*/ 5 h 379"/>
                <a:gd name="T78" fmla="*/ 211 w 473"/>
                <a:gd name="T79" fmla="*/ 0 h 379"/>
                <a:gd name="T80" fmla="*/ 152 w 473"/>
                <a:gd name="T81" fmla="*/ 0 h 379"/>
                <a:gd name="T82" fmla="*/ 152 w 473"/>
                <a:gd name="T83" fmla="*/ 0 h 379"/>
                <a:gd name="T84" fmla="*/ 136 w 473"/>
                <a:gd name="T85" fmla="*/ 2 h 379"/>
                <a:gd name="T86" fmla="*/ 122 w 473"/>
                <a:gd name="T87" fmla="*/ 3 h 379"/>
                <a:gd name="T88" fmla="*/ 107 w 473"/>
                <a:gd name="T89" fmla="*/ 8 h 379"/>
                <a:gd name="T90" fmla="*/ 93 w 473"/>
                <a:gd name="T91" fmla="*/ 12 h 379"/>
                <a:gd name="T92" fmla="*/ 80 w 473"/>
                <a:gd name="T93" fmla="*/ 19 h 379"/>
                <a:gd name="T94" fmla="*/ 67 w 473"/>
                <a:gd name="T95" fmla="*/ 26 h 379"/>
                <a:gd name="T96" fmla="*/ 56 w 473"/>
                <a:gd name="T97" fmla="*/ 36 h 379"/>
                <a:gd name="T98" fmla="*/ 45 w 473"/>
                <a:gd name="T99" fmla="*/ 45 h 379"/>
                <a:gd name="T100" fmla="*/ 34 w 473"/>
                <a:gd name="T101" fmla="*/ 57 h 379"/>
                <a:gd name="T102" fmla="*/ 26 w 473"/>
                <a:gd name="T103" fmla="*/ 68 h 379"/>
                <a:gd name="T104" fmla="*/ 18 w 473"/>
                <a:gd name="T105" fmla="*/ 81 h 379"/>
                <a:gd name="T106" fmla="*/ 12 w 473"/>
                <a:gd name="T107" fmla="*/ 95 h 379"/>
                <a:gd name="T108" fmla="*/ 6 w 473"/>
                <a:gd name="T109" fmla="*/ 109 h 379"/>
                <a:gd name="T110" fmla="*/ 3 w 473"/>
                <a:gd name="T111" fmla="*/ 124 h 379"/>
                <a:gd name="T112" fmla="*/ 0 w 473"/>
                <a:gd name="T113" fmla="*/ 140 h 379"/>
                <a:gd name="T114" fmla="*/ 0 w 473"/>
                <a:gd name="T115" fmla="*/ 155 h 379"/>
                <a:gd name="T116" fmla="*/ 0 w 473"/>
                <a:gd name="T117" fmla="*/ 379 h 379"/>
                <a:gd name="T118" fmla="*/ 184 w 473"/>
                <a:gd name="T119"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3" h="379">
                  <a:moveTo>
                    <a:pt x="184" y="379"/>
                  </a:moveTo>
                  <a:lnTo>
                    <a:pt x="184" y="379"/>
                  </a:lnTo>
                  <a:lnTo>
                    <a:pt x="208" y="360"/>
                  </a:lnTo>
                  <a:lnTo>
                    <a:pt x="231" y="341"/>
                  </a:lnTo>
                  <a:lnTo>
                    <a:pt x="254" y="321"/>
                  </a:lnTo>
                  <a:lnTo>
                    <a:pt x="276" y="301"/>
                  </a:lnTo>
                  <a:lnTo>
                    <a:pt x="297" y="279"/>
                  </a:lnTo>
                  <a:lnTo>
                    <a:pt x="318" y="258"/>
                  </a:lnTo>
                  <a:lnTo>
                    <a:pt x="336" y="234"/>
                  </a:lnTo>
                  <a:lnTo>
                    <a:pt x="355" y="211"/>
                  </a:lnTo>
                  <a:lnTo>
                    <a:pt x="373" y="188"/>
                  </a:lnTo>
                  <a:lnTo>
                    <a:pt x="390" y="163"/>
                  </a:lnTo>
                  <a:lnTo>
                    <a:pt x="406" y="137"/>
                  </a:lnTo>
                  <a:lnTo>
                    <a:pt x="421" y="110"/>
                  </a:lnTo>
                  <a:lnTo>
                    <a:pt x="435" y="84"/>
                  </a:lnTo>
                  <a:lnTo>
                    <a:pt x="449" y="57"/>
                  </a:lnTo>
                  <a:lnTo>
                    <a:pt x="462" y="30"/>
                  </a:lnTo>
                  <a:lnTo>
                    <a:pt x="473" y="2"/>
                  </a:lnTo>
                  <a:lnTo>
                    <a:pt x="473" y="2"/>
                  </a:lnTo>
                  <a:lnTo>
                    <a:pt x="457" y="0"/>
                  </a:lnTo>
                  <a:lnTo>
                    <a:pt x="395" y="0"/>
                  </a:lnTo>
                  <a:lnTo>
                    <a:pt x="395" y="0"/>
                  </a:lnTo>
                  <a:lnTo>
                    <a:pt x="394" y="5"/>
                  </a:lnTo>
                  <a:lnTo>
                    <a:pt x="392" y="8"/>
                  </a:lnTo>
                  <a:lnTo>
                    <a:pt x="386" y="16"/>
                  </a:lnTo>
                  <a:lnTo>
                    <a:pt x="377" y="22"/>
                  </a:lnTo>
                  <a:lnTo>
                    <a:pt x="364" y="26"/>
                  </a:lnTo>
                  <a:lnTo>
                    <a:pt x="350" y="30"/>
                  </a:lnTo>
                  <a:lnTo>
                    <a:pt x="336" y="33"/>
                  </a:lnTo>
                  <a:lnTo>
                    <a:pt x="319" y="34"/>
                  </a:lnTo>
                  <a:lnTo>
                    <a:pt x="304" y="34"/>
                  </a:lnTo>
                  <a:lnTo>
                    <a:pt x="287" y="34"/>
                  </a:lnTo>
                  <a:lnTo>
                    <a:pt x="270" y="33"/>
                  </a:lnTo>
                  <a:lnTo>
                    <a:pt x="256" y="30"/>
                  </a:lnTo>
                  <a:lnTo>
                    <a:pt x="242" y="26"/>
                  </a:lnTo>
                  <a:lnTo>
                    <a:pt x="229" y="22"/>
                  </a:lnTo>
                  <a:lnTo>
                    <a:pt x="220" y="16"/>
                  </a:lnTo>
                  <a:lnTo>
                    <a:pt x="214" y="8"/>
                  </a:lnTo>
                  <a:lnTo>
                    <a:pt x="212" y="5"/>
                  </a:lnTo>
                  <a:lnTo>
                    <a:pt x="211" y="0"/>
                  </a:lnTo>
                  <a:lnTo>
                    <a:pt x="152" y="0"/>
                  </a:lnTo>
                  <a:lnTo>
                    <a:pt x="152" y="0"/>
                  </a:lnTo>
                  <a:lnTo>
                    <a:pt x="136" y="2"/>
                  </a:lnTo>
                  <a:lnTo>
                    <a:pt x="122" y="3"/>
                  </a:lnTo>
                  <a:lnTo>
                    <a:pt x="107" y="8"/>
                  </a:lnTo>
                  <a:lnTo>
                    <a:pt x="93" y="12"/>
                  </a:lnTo>
                  <a:lnTo>
                    <a:pt x="80" y="19"/>
                  </a:lnTo>
                  <a:lnTo>
                    <a:pt x="67" y="26"/>
                  </a:lnTo>
                  <a:lnTo>
                    <a:pt x="56" y="36"/>
                  </a:lnTo>
                  <a:lnTo>
                    <a:pt x="45" y="45"/>
                  </a:lnTo>
                  <a:lnTo>
                    <a:pt x="34" y="57"/>
                  </a:lnTo>
                  <a:lnTo>
                    <a:pt x="26" y="68"/>
                  </a:lnTo>
                  <a:lnTo>
                    <a:pt x="18" y="81"/>
                  </a:lnTo>
                  <a:lnTo>
                    <a:pt x="12" y="95"/>
                  </a:lnTo>
                  <a:lnTo>
                    <a:pt x="6" y="109"/>
                  </a:lnTo>
                  <a:lnTo>
                    <a:pt x="3" y="124"/>
                  </a:lnTo>
                  <a:lnTo>
                    <a:pt x="0" y="140"/>
                  </a:lnTo>
                  <a:lnTo>
                    <a:pt x="0" y="155"/>
                  </a:lnTo>
                  <a:lnTo>
                    <a:pt x="0" y="379"/>
                  </a:lnTo>
                  <a:lnTo>
                    <a:pt x="184" y="379"/>
                  </a:lnTo>
                  <a:close/>
                </a:path>
              </a:pathLst>
            </a:custGeom>
            <a:solidFill>
              <a:srgbClr val="5EB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58" name="Freeform 86">
              <a:extLst>
                <a:ext uri="{FF2B5EF4-FFF2-40B4-BE49-F238E27FC236}">
                  <a16:creationId xmlns:a16="http://schemas.microsoft.com/office/drawing/2014/main" id="{B8F4DF7B-39BD-4692-92D8-F562CF2D080F}"/>
                </a:ext>
              </a:extLst>
            </p:cNvPr>
            <p:cNvSpPr>
              <a:spLocks/>
            </p:cNvSpPr>
            <p:nvPr/>
          </p:nvSpPr>
          <p:spPr bwMode="auto">
            <a:xfrm>
              <a:off x="8512502" y="2953470"/>
              <a:ext cx="509269" cy="408061"/>
            </a:xfrm>
            <a:custGeom>
              <a:avLst/>
              <a:gdLst>
                <a:gd name="T0" fmla="*/ 184 w 473"/>
                <a:gd name="T1" fmla="*/ 379 h 379"/>
                <a:gd name="T2" fmla="*/ 184 w 473"/>
                <a:gd name="T3" fmla="*/ 379 h 379"/>
                <a:gd name="T4" fmla="*/ 208 w 473"/>
                <a:gd name="T5" fmla="*/ 360 h 379"/>
                <a:gd name="T6" fmla="*/ 231 w 473"/>
                <a:gd name="T7" fmla="*/ 341 h 379"/>
                <a:gd name="T8" fmla="*/ 254 w 473"/>
                <a:gd name="T9" fmla="*/ 321 h 379"/>
                <a:gd name="T10" fmla="*/ 276 w 473"/>
                <a:gd name="T11" fmla="*/ 301 h 379"/>
                <a:gd name="T12" fmla="*/ 297 w 473"/>
                <a:gd name="T13" fmla="*/ 279 h 379"/>
                <a:gd name="T14" fmla="*/ 318 w 473"/>
                <a:gd name="T15" fmla="*/ 258 h 379"/>
                <a:gd name="T16" fmla="*/ 336 w 473"/>
                <a:gd name="T17" fmla="*/ 234 h 379"/>
                <a:gd name="T18" fmla="*/ 355 w 473"/>
                <a:gd name="T19" fmla="*/ 211 h 379"/>
                <a:gd name="T20" fmla="*/ 373 w 473"/>
                <a:gd name="T21" fmla="*/ 188 h 379"/>
                <a:gd name="T22" fmla="*/ 390 w 473"/>
                <a:gd name="T23" fmla="*/ 163 h 379"/>
                <a:gd name="T24" fmla="*/ 406 w 473"/>
                <a:gd name="T25" fmla="*/ 137 h 379"/>
                <a:gd name="T26" fmla="*/ 421 w 473"/>
                <a:gd name="T27" fmla="*/ 110 h 379"/>
                <a:gd name="T28" fmla="*/ 435 w 473"/>
                <a:gd name="T29" fmla="*/ 84 h 379"/>
                <a:gd name="T30" fmla="*/ 449 w 473"/>
                <a:gd name="T31" fmla="*/ 57 h 379"/>
                <a:gd name="T32" fmla="*/ 462 w 473"/>
                <a:gd name="T33" fmla="*/ 30 h 379"/>
                <a:gd name="T34" fmla="*/ 473 w 473"/>
                <a:gd name="T35" fmla="*/ 2 h 379"/>
                <a:gd name="T36" fmla="*/ 473 w 473"/>
                <a:gd name="T37" fmla="*/ 2 h 379"/>
                <a:gd name="T38" fmla="*/ 457 w 473"/>
                <a:gd name="T39" fmla="*/ 0 h 379"/>
                <a:gd name="T40" fmla="*/ 395 w 473"/>
                <a:gd name="T41" fmla="*/ 0 h 379"/>
                <a:gd name="T42" fmla="*/ 395 w 473"/>
                <a:gd name="T43" fmla="*/ 0 h 379"/>
                <a:gd name="T44" fmla="*/ 394 w 473"/>
                <a:gd name="T45" fmla="*/ 5 h 379"/>
                <a:gd name="T46" fmla="*/ 392 w 473"/>
                <a:gd name="T47" fmla="*/ 8 h 379"/>
                <a:gd name="T48" fmla="*/ 386 w 473"/>
                <a:gd name="T49" fmla="*/ 16 h 379"/>
                <a:gd name="T50" fmla="*/ 377 w 473"/>
                <a:gd name="T51" fmla="*/ 22 h 379"/>
                <a:gd name="T52" fmla="*/ 364 w 473"/>
                <a:gd name="T53" fmla="*/ 26 h 379"/>
                <a:gd name="T54" fmla="*/ 350 w 473"/>
                <a:gd name="T55" fmla="*/ 30 h 379"/>
                <a:gd name="T56" fmla="*/ 336 w 473"/>
                <a:gd name="T57" fmla="*/ 33 h 379"/>
                <a:gd name="T58" fmla="*/ 319 w 473"/>
                <a:gd name="T59" fmla="*/ 34 h 379"/>
                <a:gd name="T60" fmla="*/ 304 w 473"/>
                <a:gd name="T61" fmla="*/ 34 h 379"/>
                <a:gd name="T62" fmla="*/ 287 w 473"/>
                <a:gd name="T63" fmla="*/ 34 h 379"/>
                <a:gd name="T64" fmla="*/ 270 w 473"/>
                <a:gd name="T65" fmla="*/ 33 h 379"/>
                <a:gd name="T66" fmla="*/ 256 w 473"/>
                <a:gd name="T67" fmla="*/ 30 h 379"/>
                <a:gd name="T68" fmla="*/ 242 w 473"/>
                <a:gd name="T69" fmla="*/ 26 h 379"/>
                <a:gd name="T70" fmla="*/ 229 w 473"/>
                <a:gd name="T71" fmla="*/ 22 h 379"/>
                <a:gd name="T72" fmla="*/ 220 w 473"/>
                <a:gd name="T73" fmla="*/ 16 h 379"/>
                <a:gd name="T74" fmla="*/ 214 w 473"/>
                <a:gd name="T75" fmla="*/ 8 h 379"/>
                <a:gd name="T76" fmla="*/ 212 w 473"/>
                <a:gd name="T77" fmla="*/ 5 h 379"/>
                <a:gd name="T78" fmla="*/ 211 w 473"/>
                <a:gd name="T79" fmla="*/ 0 h 379"/>
                <a:gd name="T80" fmla="*/ 152 w 473"/>
                <a:gd name="T81" fmla="*/ 0 h 379"/>
                <a:gd name="T82" fmla="*/ 152 w 473"/>
                <a:gd name="T83" fmla="*/ 0 h 379"/>
                <a:gd name="T84" fmla="*/ 136 w 473"/>
                <a:gd name="T85" fmla="*/ 2 h 379"/>
                <a:gd name="T86" fmla="*/ 122 w 473"/>
                <a:gd name="T87" fmla="*/ 3 h 379"/>
                <a:gd name="T88" fmla="*/ 107 w 473"/>
                <a:gd name="T89" fmla="*/ 8 h 379"/>
                <a:gd name="T90" fmla="*/ 93 w 473"/>
                <a:gd name="T91" fmla="*/ 12 h 379"/>
                <a:gd name="T92" fmla="*/ 80 w 473"/>
                <a:gd name="T93" fmla="*/ 19 h 379"/>
                <a:gd name="T94" fmla="*/ 67 w 473"/>
                <a:gd name="T95" fmla="*/ 26 h 379"/>
                <a:gd name="T96" fmla="*/ 56 w 473"/>
                <a:gd name="T97" fmla="*/ 36 h 379"/>
                <a:gd name="T98" fmla="*/ 45 w 473"/>
                <a:gd name="T99" fmla="*/ 45 h 379"/>
                <a:gd name="T100" fmla="*/ 34 w 473"/>
                <a:gd name="T101" fmla="*/ 57 h 379"/>
                <a:gd name="T102" fmla="*/ 26 w 473"/>
                <a:gd name="T103" fmla="*/ 68 h 379"/>
                <a:gd name="T104" fmla="*/ 18 w 473"/>
                <a:gd name="T105" fmla="*/ 81 h 379"/>
                <a:gd name="T106" fmla="*/ 12 w 473"/>
                <a:gd name="T107" fmla="*/ 95 h 379"/>
                <a:gd name="T108" fmla="*/ 6 w 473"/>
                <a:gd name="T109" fmla="*/ 109 h 379"/>
                <a:gd name="T110" fmla="*/ 3 w 473"/>
                <a:gd name="T111" fmla="*/ 124 h 379"/>
                <a:gd name="T112" fmla="*/ 0 w 473"/>
                <a:gd name="T113" fmla="*/ 140 h 379"/>
                <a:gd name="T114" fmla="*/ 0 w 473"/>
                <a:gd name="T115" fmla="*/ 155 h 379"/>
                <a:gd name="T116" fmla="*/ 0 w 473"/>
                <a:gd name="T117" fmla="*/ 379 h 379"/>
                <a:gd name="T118" fmla="*/ 184 w 473"/>
                <a:gd name="T119"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3" h="379">
                  <a:moveTo>
                    <a:pt x="184" y="379"/>
                  </a:moveTo>
                  <a:lnTo>
                    <a:pt x="184" y="379"/>
                  </a:lnTo>
                  <a:lnTo>
                    <a:pt x="208" y="360"/>
                  </a:lnTo>
                  <a:lnTo>
                    <a:pt x="231" y="341"/>
                  </a:lnTo>
                  <a:lnTo>
                    <a:pt x="254" y="321"/>
                  </a:lnTo>
                  <a:lnTo>
                    <a:pt x="276" y="301"/>
                  </a:lnTo>
                  <a:lnTo>
                    <a:pt x="297" y="279"/>
                  </a:lnTo>
                  <a:lnTo>
                    <a:pt x="318" y="258"/>
                  </a:lnTo>
                  <a:lnTo>
                    <a:pt x="336" y="234"/>
                  </a:lnTo>
                  <a:lnTo>
                    <a:pt x="355" y="211"/>
                  </a:lnTo>
                  <a:lnTo>
                    <a:pt x="373" y="188"/>
                  </a:lnTo>
                  <a:lnTo>
                    <a:pt x="390" y="163"/>
                  </a:lnTo>
                  <a:lnTo>
                    <a:pt x="406" y="137"/>
                  </a:lnTo>
                  <a:lnTo>
                    <a:pt x="421" y="110"/>
                  </a:lnTo>
                  <a:lnTo>
                    <a:pt x="435" y="84"/>
                  </a:lnTo>
                  <a:lnTo>
                    <a:pt x="449" y="57"/>
                  </a:lnTo>
                  <a:lnTo>
                    <a:pt x="462" y="30"/>
                  </a:lnTo>
                  <a:lnTo>
                    <a:pt x="473" y="2"/>
                  </a:lnTo>
                  <a:lnTo>
                    <a:pt x="473" y="2"/>
                  </a:lnTo>
                  <a:lnTo>
                    <a:pt x="457" y="0"/>
                  </a:lnTo>
                  <a:lnTo>
                    <a:pt x="395" y="0"/>
                  </a:lnTo>
                  <a:lnTo>
                    <a:pt x="395" y="0"/>
                  </a:lnTo>
                  <a:lnTo>
                    <a:pt x="394" y="5"/>
                  </a:lnTo>
                  <a:lnTo>
                    <a:pt x="392" y="8"/>
                  </a:lnTo>
                  <a:lnTo>
                    <a:pt x="386" y="16"/>
                  </a:lnTo>
                  <a:lnTo>
                    <a:pt x="377" y="22"/>
                  </a:lnTo>
                  <a:lnTo>
                    <a:pt x="364" y="26"/>
                  </a:lnTo>
                  <a:lnTo>
                    <a:pt x="350" y="30"/>
                  </a:lnTo>
                  <a:lnTo>
                    <a:pt x="336" y="33"/>
                  </a:lnTo>
                  <a:lnTo>
                    <a:pt x="319" y="34"/>
                  </a:lnTo>
                  <a:lnTo>
                    <a:pt x="304" y="34"/>
                  </a:lnTo>
                  <a:lnTo>
                    <a:pt x="287" y="34"/>
                  </a:lnTo>
                  <a:lnTo>
                    <a:pt x="270" y="33"/>
                  </a:lnTo>
                  <a:lnTo>
                    <a:pt x="256" y="30"/>
                  </a:lnTo>
                  <a:lnTo>
                    <a:pt x="242" y="26"/>
                  </a:lnTo>
                  <a:lnTo>
                    <a:pt x="229" y="22"/>
                  </a:lnTo>
                  <a:lnTo>
                    <a:pt x="220" y="16"/>
                  </a:lnTo>
                  <a:lnTo>
                    <a:pt x="214" y="8"/>
                  </a:lnTo>
                  <a:lnTo>
                    <a:pt x="212" y="5"/>
                  </a:lnTo>
                  <a:lnTo>
                    <a:pt x="211" y="0"/>
                  </a:lnTo>
                  <a:lnTo>
                    <a:pt x="152" y="0"/>
                  </a:lnTo>
                  <a:lnTo>
                    <a:pt x="152" y="0"/>
                  </a:lnTo>
                  <a:lnTo>
                    <a:pt x="136" y="2"/>
                  </a:lnTo>
                  <a:lnTo>
                    <a:pt x="122" y="3"/>
                  </a:lnTo>
                  <a:lnTo>
                    <a:pt x="107" y="8"/>
                  </a:lnTo>
                  <a:lnTo>
                    <a:pt x="93" y="12"/>
                  </a:lnTo>
                  <a:lnTo>
                    <a:pt x="80" y="19"/>
                  </a:lnTo>
                  <a:lnTo>
                    <a:pt x="67" y="26"/>
                  </a:lnTo>
                  <a:lnTo>
                    <a:pt x="56" y="36"/>
                  </a:lnTo>
                  <a:lnTo>
                    <a:pt x="45" y="45"/>
                  </a:lnTo>
                  <a:lnTo>
                    <a:pt x="34" y="57"/>
                  </a:lnTo>
                  <a:lnTo>
                    <a:pt x="26" y="68"/>
                  </a:lnTo>
                  <a:lnTo>
                    <a:pt x="18" y="81"/>
                  </a:lnTo>
                  <a:lnTo>
                    <a:pt x="12" y="95"/>
                  </a:lnTo>
                  <a:lnTo>
                    <a:pt x="6" y="109"/>
                  </a:lnTo>
                  <a:lnTo>
                    <a:pt x="3" y="124"/>
                  </a:lnTo>
                  <a:lnTo>
                    <a:pt x="0" y="140"/>
                  </a:lnTo>
                  <a:lnTo>
                    <a:pt x="0" y="155"/>
                  </a:lnTo>
                  <a:lnTo>
                    <a:pt x="0" y="379"/>
                  </a:lnTo>
                  <a:lnTo>
                    <a:pt x="184" y="37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59" name="Freeform 87">
              <a:extLst>
                <a:ext uri="{FF2B5EF4-FFF2-40B4-BE49-F238E27FC236}">
                  <a16:creationId xmlns:a16="http://schemas.microsoft.com/office/drawing/2014/main" id="{8E2599C5-D30B-457B-B907-C1D5E630C8B6}"/>
                </a:ext>
              </a:extLst>
            </p:cNvPr>
            <p:cNvSpPr>
              <a:spLocks/>
            </p:cNvSpPr>
            <p:nvPr/>
          </p:nvSpPr>
          <p:spPr bwMode="auto">
            <a:xfrm>
              <a:off x="8615863" y="3067598"/>
              <a:ext cx="46298" cy="293933"/>
            </a:xfrm>
            <a:custGeom>
              <a:avLst/>
              <a:gdLst>
                <a:gd name="T0" fmla="*/ 40 w 43"/>
                <a:gd name="T1" fmla="*/ 0 h 273"/>
                <a:gd name="T2" fmla="*/ 40 w 43"/>
                <a:gd name="T3" fmla="*/ 0 h 273"/>
                <a:gd name="T4" fmla="*/ 34 w 43"/>
                <a:gd name="T5" fmla="*/ 7 h 273"/>
                <a:gd name="T6" fmla="*/ 28 w 43"/>
                <a:gd name="T7" fmla="*/ 15 h 273"/>
                <a:gd name="T8" fmla="*/ 20 w 43"/>
                <a:gd name="T9" fmla="*/ 26 h 273"/>
                <a:gd name="T10" fmla="*/ 14 w 43"/>
                <a:gd name="T11" fmla="*/ 38 h 273"/>
                <a:gd name="T12" fmla="*/ 6 w 43"/>
                <a:gd name="T13" fmla="*/ 54 h 273"/>
                <a:gd name="T14" fmla="*/ 2 w 43"/>
                <a:gd name="T15" fmla="*/ 69 h 273"/>
                <a:gd name="T16" fmla="*/ 0 w 43"/>
                <a:gd name="T17" fmla="*/ 86 h 273"/>
                <a:gd name="T18" fmla="*/ 0 w 43"/>
                <a:gd name="T19" fmla="*/ 273 h 273"/>
                <a:gd name="T20" fmla="*/ 43 w 43"/>
                <a:gd name="T21" fmla="*/ 273 h 273"/>
                <a:gd name="T22" fmla="*/ 43 w 43"/>
                <a:gd name="T23" fmla="*/ 218 h 273"/>
                <a:gd name="T24" fmla="*/ 43 w 43"/>
                <a:gd name="T25" fmla="*/ 218 h 273"/>
                <a:gd name="T26" fmla="*/ 39 w 43"/>
                <a:gd name="T27" fmla="*/ 214 h 273"/>
                <a:gd name="T28" fmla="*/ 36 w 43"/>
                <a:gd name="T29" fmla="*/ 207 h 273"/>
                <a:gd name="T30" fmla="*/ 31 w 43"/>
                <a:gd name="T31" fmla="*/ 193 h 273"/>
                <a:gd name="T32" fmla="*/ 28 w 43"/>
                <a:gd name="T33" fmla="*/ 178 h 273"/>
                <a:gd name="T34" fmla="*/ 26 w 43"/>
                <a:gd name="T35" fmla="*/ 162 h 273"/>
                <a:gd name="T36" fmla="*/ 25 w 43"/>
                <a:gd name="T37" fmla="*/ 138 h 273"/>
                <a:gd name="T38" fmla="*/ 25 w 43"/>
                <a:gd name="T39" fmla="*/ 125 h 273"/>
                <a:gd name="T40" fmla="*/ 40 w 43"/>
                <a:gd name="T41"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273">
                  <a:moveTo>
                    <a:pt x="40" y="0"/>
                  </a:moveTo>
                  <a:lnTo>
                    <a:pt x="40" y="0"/>
                  </a:lnTo>
                  <a:lnTo>
                    <a:pt x="34" y="7"/>
                  </a:lnTo>
                  <a:lnTo>
                    <a:pt x="28" y="15"/>
                  </a:lnTo>
                  <a:lnTo>
                    <a:pt x="20" y="26"/>
                  </a:lnTo>
                  <a:lnTo>
                    <a:pt x="14" y="38"/>
                  </a:lnTo>
                  <a:lnTo>
                    <a:pt x="6" y="54"/>
                  </a:lnTo>
                  <a:lnTo>
                    <a:pt x="2" y="69"/>
                  </a:lnTo>
                  <a:lnTo>
                    <a:pt x="0" y="86"/>
                  </a:lnTo>
                  <a:lnTo>
                    <a:pt x="0" y="273"/>
                  </a:lnTo>
                  <a:lnTo>
                    <a:pt x="43" y="273"/>
                  </a:lnTo>
                  <a:lnTo>
                    <a:pt x="43" y="218"/>
                  </a:lnTo>
                  <a:lnTo>
                    <a:pt x="43" y="218"/>
                  </a:lnTo>
                  <a:lnTo>
                    <a:pt x="39" y="214"/>
                  </a:lnTo>
                  <a:lnTo>
                    <a:pt x="36" y="207"/>
                  </a:lnTo>
                  <a:lnTo>
                    <a:pt x="31" y="193"/>
                  </a:lnTo>
                  <a:lnTo>
                    <a:pt x="28" y="178"/>
                  </a:lnTo>
                  <a:lnTo>
                    <a:pt x="26" y="162"/>
                  </a:lnTo>
                  <a:lnTo>
                    <a:pt x="25" y="138"/>
                  </a:lnTo>
                  <a:lnTo>
                    <a:pt x="25" y="125"/>
                  </a:lnTo>
                  <a:lnTo>
                    <a:pt x="40" y="0"/>
                  </a:lnTo>
                  <a:close/>
                </a:path>
              </a:pathLst>
            </a:custGeom>
            <a:solidFill>
              <a:srgbClr val="578F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60" name="Freeform 88">
              <a:extLst>
                <a:ext uri="{FF2B5EF4-FFF2-40B4-BE49-F238E27FC236}">
                  <a16:creationId xmlns:a16="http://schemas.microsoft.com/office/drawing/2014/main" id="{D443C5ED-E6B1-4AEC-BF8D-C541B7EAA221}"/>
                </a:ext>
              </a:extLst>
            </p:cNvPr>
            <p:cNvSpPr>
              <a:spLocks/>
            </p:cNvSpPr>
            <p:nvPr/>
          </p:nvSpPr>
          <p:spPr bwMode="auto">
            <a:xfrm>
              <a:off x="8615863" y="3067598"/>
              <a:ext cx="46298" cy="293933"/>
            </a:xfrm>
            <a:custGeom>
              <a:avLst/>
              <a:gdLst>
                <a:gd name="T0" fmla="*/ 40 w 43"/>
                <a:gd name="T1" fmla="*/ 0 h 273"/>
                <a:gd name="T2" fmla="*/ 40 w 43"/>
                <a:gd name="T3" fmla="*/ 0 h 273"/>
                <a:gd name="T4" fmla="*/ 34 w 43"/>
                <a:gd name="T5" fmla="*/ 7 h 273"/>
                <a:gd name="T6" fmla="*/ 28 w 43"/>
                <a:gd name="T7" fmla="*/ 15 h 273"/>
                <a:gd name="T8" fmla="*/ 20 w 43"/>
                <a:gd name="T9" fmla="*/ 26 h 273"/>
                <a:gd name="T10" fmla="*/ 14 w 43"/>
                <a:gd name="T11" fmla="*/ 38 h 273"/>
                <a:gd name="T12" fmla="*/ 6 w 43"/>
                <a:gd name="T13" fmla="*/ 54 h 273"/>
                <a:gd name="T14" fmla="*/ 2 w 43"/>
                <a:gd name="T15" fmla="*/ 69 h 273"/>
                <a:gd name="T16" fmla="*/ 0 w 43"/>
                <a:gd name="T17" fmla="*/ 86 h 273"/>
                <a:gd name="T18" fmla="*/ 0 w 43"/>
                <a:gd name="T19" fmla="*/ 273 h 273"/>
                <a:gd name="T20" fmla="*/ 43 w 43"/>
                <a:gd name="T21" fmla="*/ 273 h 273"/>
                <a:gd name="T22" fmla="*/ 43 w 43"/>
                <a:gd name="T23" fmla="*/ 218 h 273"/>
                <a:gd name="T24" fmla="*/ 43 w 43"/>
                <a:gd name="T25" fmla="*/ 218 h 273"/>
                <a:gd name="T26" fmla="*/ 39 w 43"/>
                <a:gd name="T27" fmla="*/ 214 h 273"/>
                <a:gd name="T28" fmla="*/ 36 w 43"/>
                <a:gd name="T29" fmla="*/ 207 h 273"/>
                <a:gd name="T30" fmla="*/ 31 w 43"/>
                <a:gd name="T31" fmla="*/ 193 h 273"/>
                <a:gd name="T32" fmla="*/ 28 w 43"/>
                <a:gd name="T33" fmla="*/ 178 h 273"/>
                <a:gd name="T34" fmla="*/ 26 w 43"/>
                <a:gd name="T35" fmla="*/ 162 h 273"/>
                <a:gd name="T36" fmla="*/ 25 w 43"/>
                <a:gd name="T37" fmla="*/ 138 h 273"/>
                <a:gd name="T38" fmla="*/ 25 w 43"/>
                <a:gd name="T39" fmla="*/ 125 h 273"/>
                <a:gd name="T40" fmla="*/ 40 w 43"/>
                <a:gd name="T41"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273">
                  <a:moveTo>
                    <a:pt x="40" y="0"/>
                  </a:moveTo>
                  <a:lnTo>
                    <a:pt x="40" y="0"/>
                  </a:lnTo>
                  <a:lnTo>
                    <a:pt x="34" y="7"/>
                  </a:lnTo>
                  <a:lnTo>
                    <a:pt x="28" y="15"/>
                  </a:lnTo>
                  <a:lnTo>
                    <a:pt x="20" y="26"/>
                  </a:lnTo>
                  <a:lnTo>
                    <a:pt x="14" y="38"/>
                  </a:lnTo>
                  <a:lnTo>
                    <a:pt x="6" y="54"/>
                  </a:lnTo>
                  <a:lnTo>
                    <a:pt x="2" y="69"/>
                  </a:lnTo>
                  <a:lnTo>
                    <a:pt x="0" y="86"/>
                  </a:lnTo>
                  <a:lnTo>
                    <a:pt x="0" y="273"/>
                  </a:lnTo>
                  <a:lnTo>
                    <a:pt x="43" y="273"/>
                  </a:lnTo>
                  <a:lnTo>
                    <a:pt x="43" y="218"/>
                  </a:lnTo>
                  <a:lnTo>
                    <a:pt x="43" y="218"/>
                  </a:lnTo>
                  <a:lnTo>
                    <a:pt x="39" y="214"/>
                  </a:lnTo>
                  <a:lnTo>
                    <a:pt x="36" y="207"/>
                  </a:lnTo>
                  <a:lnTo>
                    <a:pt x="31" y="193"/>
                  </a:lnTo>
                  <a:lnTo>
                    <a:pt x="28" y="178"/>
                  </a:lnTo>
                  <a:lnTo>
                    <a:pt x="26" y="162"/>
                  </a:lnTo>
                  <a:lnTo>
                    <a:pt x="25" y="138"/>
                  </a:lnTo>
                  <a:lnTo>
                    <a:pt x="25" y="125"/>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61" name="Freeform 89">
              <a:extLst>
                <a:ext uri="{FF2B5EF4-FFF2-40B4-BE49-F238E27FC236}">
                  <a16:creationId xmlns:a16="http://schemas.microsoft.com/office/drawing/2014/main" id="{BA403F42-80E8-4133-8ED7-CD9D36BFFDF3}"/>
                </a:ext>
              </a:extLst>
            </p:cNvPr>
            <p:cNvSpPr>
              <a:spLocks/>
            </p:cNvSpPr>
            <p:nvPr/>
          </p:nvSpPr>
          <p:spPr bwMode="auto">
            <a:xfrm>
              <a:off x="8649240" y="2477578"/>
              <a:ext cx="370377" cy="576022"/>
            </a:xfrm>
            <a:custGeom>
              <a:avLst/>
              <a:gdLst>
                <a:gd name="T0" fmla="*/ 344 w 344"/>
                <a:gd name="T1" fmla="*/ 216 h 535"/>
                <a:gd name="T2" fmla="*/ 339 w 344"/>
                <a:gd name="T3" fmla="*/ 172 h 535"/>
                <a:gd name="T4" fmla="*/ 330 w 344"/>
                <a:gd name="T5" fmla="*/ 132 h 535"/>
                <a:gd name="T6" fmla="*/ 315 w 344"/>
                <a:gd name="T7" fmla="*/ 96 h 535"/>
                <a:gd name="T8" fmla="*/ 293 w 344"/>
                <a:gd name="T9" fmla="*/ 64 h 535"/>
                <a:gd name="T10" fmla="*/ 268 w 344"/>
                <a:gd name="T11" fmla="*/ 37 h 535"/>
                <a:gd name="T12" fmla="*/ 239 w 344"/>
                <a:gd name="T13" fmla="*/ 17 h 535"/>
                <a:gd name="T14" fmla="*/ 206 w 344"/>
                <a:gd name="T15" fmla="*/ 5 h 535"/>
                <a:gd name="T16" fmla="*/ 172 w 344"/>
                <a:gd name="T17" fmla="*/ 0 h 535"/>
                <a:gd name="T18" fmla="*/ 155 w 344"/>
                <a:gd name="T19" fmla="*/ 2 h 535"/>
                <a:gd name="T20" fmla="*/ 121 w 344"/>
                <a:gd name="T21" fmla="*/ 11 h 535"/>
                <a:gd name="T22" fmla="*/ 90 w 344"/>
                <a:gd name="T23" fmla="*/ 26 h 535"/>
                <a:gd name="T24" fmla="*/ 62 w 344"/>
                <a:gd name="T25" fmla="*/ 50 h 535"/>
                <a:gd name="T26" fmla="*/ 39 w 344"/>
                <a:gd name="T27" fmla="*/ 79 h 535"/>
                <a:gd name="T28" fmla="*/ 20 w 344"/>
                <a:gd name="T29" fmla="*/ 113 h 535"/>
                <a:gd name="T30" fmla="*/ 8 w 344"/>
                <a:gd name="T31" fmla="*/ 152 h 535"/>
                <a:gd name="T32" fmla="*/ 2 w 344"/>
                <a:gd name="T33" fmla="*/ 194 h 535"/>
                <a:gd name="T34" fmla="*/ 0 w 344"/>
                <a:gd name="T35" fmla="*/ 216 h 535"/>
                <a:gd name="T36" fmla="*/ 6 w 344"/>
                <a:gd name="T37" fmla="*/ 273 h 535"/>
                <a:gd name="T38" fmla="*/ 23 w 344"/>
                <a:gd name="T39" fmla="*/ 324 h 535"/>
                <a:gd name="T40" fmla="*/ 50 w 344"/>
                <a:gd name="T41" fmla="*/ 368 h 535"/>
                <a:gd name="T42" fmla="*/ 84 w 344"/>
                <a:gd name="T43" fmla="*/ 402 h 535"/>
                <a:gd name="T44" fmla="*/ 84 w 344"/>
                <a:gd name="T45" fmla="*/ 445 h 535"/>
                <a:gd name="T46" fmla="*/ 85 w 344"/>
                <a:gd name="T47" fmla="*/ 464 h 535"/>
                <a:gd name="T48" fmla="*/ 99 w 344"/>
                <a:gd name="T49" fmla="*/ 496 h 535"/>
                <a:gd name="T50" fmla="*/ 124 w 344"/>
                <a:gd name="T51" fmla="*/ 520 h 535"/>
                <a:gd name="T52" fmla="*/ 158 w 344"/>
                <a:gd name="T53" fmla="*/ 534 h 535"/>
                <a:gd name="T54" fmla="*/ 177 w 344"/>
                <a:gd name="T55" fmla="*/ 535 h 535"/>
                <a:gd name="T56" fmla="*/ 186 w 344"/>
                <a:gd name="T57" fmla="*/ 535 h 535"/>
                <a:gd name="T58" fmla="*/ 212 w 344"/>
                <a:gd name="T59" fmla="*/ 529 h 535"/>
                <a:gd name="T60" fmla="*/ 242 w 344"/>
                <a:gd name="T61" fmla="*/ 509 h 535"/>
                <a:gd name="T62" fmla="*/ 260 w 344"/>
                <a:gd name="T63" fmla="*/ 481 h 535"/>
                <a:gd name="T64" fmla="*/ 268 w 344"/>
                <a:gd name="T65" fmla="*/ 454 h 535"/>
                <a:gd name="T66" fmla="*/ 268 w 344"/>
                <a:gd name="T67" fmla="*/ 394 h 535"/>
                <a:gd name="T68" fmla="*/ 285 w 344"/>
                <a:gd name="T69" fmla="*/ 378 h 535"/>
                <a:gd name="T70" fmla="*/ 312 w 344"/>
                <a:gd name="T71" fmla="*/ 341 h 535"/>
                <a:gd name="T72" fmla="*/ 332 w 344"/>
                <a:gd name="T73" fmla="*/ 295 h 535"/>
                <a:gd name="T74" fmla="*/ 343 w 344"/>
                <a:gd name="T75" fmla="*/ 244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4" h="535">
                  <a:moveTo>
                    <a:pt x="344" y="216"/>
                  </a:moveTo>
                  <a:lnTo>
                    <a:pt x="344" y="216"/>
                  </a:lnTo>
                  <a:lnTo>
                    <a:pt x="343" y="194"/>
                  </a:lnTo>
                  <a:lnTo>
                    <a:pt x="339" y="172"/>
                  </a:lnTo>
                  <a:lnTo>
                    <a:pt x="336" y="152"/>
                  </a:lnTo>
                  <a:lnTo>
                    <a:pt x="330" y="132"/>
                  </a:lnTo>
                  <a:lnTo>
                    <a:pt x="322" y="113"/>
                  </a:lnTo>
                  <a:lnTo>
                    <a:pt x="315" y="96"/>
                  </a:lnTo>
                  <a:lnTo>
                    <a:pt x="304" y="79"/>
                  </a:lnTo>
                  <a:lnTo>
                    <a:pt x="293" y="64"/>
                  </a:lnTo>
                  <a:lnTo>
                    <a:pt x="281" y="50"/>
                  </a:lnTo>
                  <a:lnTo>
                    <a:pt x="268" y="37"/>
                  </a:lnTo>
                  <a:lnTo>
                    <a:pt x="254" y="26"/>
                  </a:lnTo>
                  <a:lnTo>
                    <a:pt x="239" y="17"/>
                  </a:lnTo>
                  <a:lnTo>
                    <a:pt x="223" y="11"/>
                  </a:lnTo>
                  <a:lnTo>
                    <a:pt x="206" y="5"/>
                  </a:lnTo>
                  <a:lnTo>
                    <a:pt x="189" y="2"/>
                  </a:lnTo>
                  <a:lnTo>
                    <a:pt x="172" y="0"/>
                  </a:lnTo>
                  <a:lnTo>
                    <a:pt x="172" y="0"/>
                  </a:lnTo>
                  <a:lnTo>
                    <a:pt x="155" y="2"/>
                  </a:lnTo>
                  <a:lnTo>
                    <a:pt x="138" y="5"/>
                  </a:lnTo>
                  <a:lnTo>
                    <a:pt x="121" y="11"/>
                  </a:lnTo>
                  <a:lnTo>
                    <a:pt x="105" y="17"/>
                  </a:lnTo>
                  <a:lnTo>
                    <a:pt x="90" y="26"/>
                  </a:lnTo>
                  <a:lnTo>
                    <a:pt x="76" y="37"/>
                  </a:lnTo>
                  <a:lnTo>
                    <a:pt x="62" y="50"/>
                  </a:lnTo>
                  <a:lnTo>
                    <a:pt x="51" y="64"/>
                  </a:lnTo>
                  <a:lnTo>
                    <a:pt x="39" y="79"/>
                  </a:lnTo>
                  <a:lnTo>
                    <a:pt x="29" y="96"/>
                  </a:lnTo>
                  <a:lnTo>
                    <a:pt x="20" y="113"/>
                  </a:lnTo>
                  <a:lnTo>
                    <a:pt x="14" y="132"/>
                  </a:lnTo>
                  <a:lnTo>
                    <a:pt x="8" y="152"/>
                  </a:lnTo>
                  <a:lnTo>
                    <a:pt x="3" y="172"/>
                  </a:lnTo>
                  <a:lnTo>
                    <a:pt x="2" y="194"/>
                  </a:lnTo>
                  <a:lnTo>
                    <a:pt x="0" y="216"/>
                  </a:lnTo>
                  <a:lnTo>
                    <a:pt x="0" y="216"/>
                  </a:lnTo>
                  <a:lnTo>
                    <a:pt x="2" y="245"/>
                  </a:lnTo>
                  <a:lnTo>
                    <a:pt x="6" y="273"/>
                  </a:lnTo>
                  <a:lnTo>
                    <a:pt x="14" y="299"/>
                  </a:lnTo>
                  <a:lnTo>
                    <a:pt x="23" y="324"/>
                  </a:lnTo>
                  <a:lnTo>
                    <a:pt x="36" y="347"/>
                  </a:lnTo>
                  <a:lnTo>
                    <a:pt x="50" y="368"/>
                  </a:lnTo>
                  <a:lnTo>
                    <a:pt x="65" y="386"/>
                  </a:lnTo>
                  <a:lnTo>
                    <a:pt x="84" y="402"/>
                  </a:lnTo>
                  <a:lnTo>
                    <a:pt x="84" y="445"/>
                  </a:lnTo>
                  <a:lnTo>
                    <a:pt x="84" y="445"/>
                  </a:lnTo>
                  <a:lnTo>
                    <a:pt x="84" y="454"/>
                  </a:lnTo>
                  <a:lnTo>
                    <a:pt x="85" y="464"/>
                  </a:lnTo>
                  <a:lnTo>
                    <a:pt x="91" y="481"/>
                  </a:lnTo>
                  <a:lnTo>
                    <a:pt x="99" y="496"/>
                  </a:lnTo>
                  <a:lnTo>
                    <a:pt x="110" y="509"/>
                  </a:lnTo>
                  <a:lnTo>
                    <a:pt x="124" y="520"/>
                  </a:lnTo>
                  <a:lnTo>
                    <a:pt x="139" y="529"/>
                  </a:lnTo>
                  <a:lnTo>
                    <a:pt x="158" y="534"/>
                  </a:lnTo>
                  <a:lnTo>
                    <a:pt x="166" y="535"/>
                  </a:lnTo>
                  <a:lnTo>
                    <a:pt x="177" y="535"/>
                  </a:lnTo>
                  <a:lnTo>
                    <a:pt x="177" y="535"/>
                  </a:lnTo>
                  <a:lnTo>
                    <a:pt x="186" y="535"/>
                  </a:lnTo>
                  <a:lnTo>
                    <a:pt x="194" y="534"/>
                  </a:lnTo>
                  <a:lnTo>
                    <a:pt x="212" y="529"/>
                  </a:lnTo>
                  <a:lnTo>
                    <a:pt x="228" y="520"/>
                  </a:lnTo>
                  <a:lnTo>
                    <a:pt x="242" y="509"/>
                  </a:lnTo>
                  <a:lnTo>
                    <a:pt x="253" y="496"/>
                  </a:lnTo>
                  <a:lnTo>
                    <a:pt x="260" y="481"/>
                  </a:lnTo>
                  <a:lnTo>
                    <a:pt x="267" y="464"/>
                  </a:lnTo>
                  <a:lnTo>
                    <a:pt x="268" y="454"/>
                  </a:lnTo>
                  <a:lnTo>
                    <a:pt x="268" y="445"/>
                  </a:lnTo>
                  <a:lnTo>
                    <a:pt x="268" y="394"/>
                  </a:lnTo>
                  <a:lnTo>
                    <a:pt x="268" y="394"/>
                  </a:lnTo>
                  <a:lnTo>
                    <a:pt x="285" y="378"/>
                  </a:lnTo>
                  <a:lnTo>
                    <a:pt x="299" y="361"/>
                  </a:lnTo>
                  <a:lnTo>
                    <a:pt x="312" y="341"/>
                  </a:lnTo>
                  <a:lnTo>
                    <a:pt x="322" y="318"/>
                  </a:lnTo>
                  <a:lnTo>
                    <a:pt x="332" y="295"/>
                  </a:lnTo>
                  <a:lnTo>
                    <a:pt x="338" y="270"/>
                  </a:lnTo>
                  <a:lnTo>
                    <a:pt x="343" y="244"/>
                  </a:lnTo>
                  <a:lnTo>
                    <a:pt x="344" y="216"/>
                  </a:lnTo>
                  <a:close/>
                </a:path>
              </a:pathLst>
            </a:custGeom>
            <a:solidFill>
              <a:srgbClr val="54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62" name="Freeform 90">
              <a:extLst>
                <a:ext uri="{FF2B5EF4-FFF2-40B4-BE49-F238E27FC236}">
                  <a16:creationId xmlns:a16="http://schemas.microsoft.com/office/drawing/2014/main" id="{029F91AA-ED00-4F81-B70E-89241FC4A670}"/>
                </a:ext>
              </a:extLst>
            </p:cNvPr>
            <p:cNvSpPr>
              <a:spLocks/>
            </p:cNvSpPr>
            <p:nvPr/>
          </p:nvSpPr>
          <p:spPr bwMode="auto">
            <a:xfrm>
              <a:off x="8649240" y="2477578"/>
              <a:ext cx="370377" cy="576022"/>
            </a:xfrm>
            <a:custGeom>
              <a:avLst/>
              <a:gdLst>
                <a:gd name="T0" fmla="*/ 344 w 344"/>
                <a:gd name="T1" fmla="*/ 216 h 535"/>
                <a:gd name="T2" fmla="*/ 339 w 344"/>
                <a:gd name="T3" fmla="*/ 172 h 535"/>
                <a:gd name="T4" fmla="*/ 330 w 344"/>
                <a:gd name="T5" fmla="*/ 132 h 535"/>
                <a:gd name="T6" fmla="*/ 315 w 344"/>
                <a:gd name="T7" fmla="*/ 96 h 535"/>
                <a:gd name="T8" fmla="*/ 293 w 344"/>
                <a:gd name="T9" fmla="*/ 64 h 535"/>
                <a:gd name="T10" fmla="*/ 268 w 344"/>
                <a:gd name="T11" fmla="*/ 37 h 535"/>
                <a:gd name="T12" fmla="*/ 239 w 344"/>
                <a:gd name="T13" fmla="*/ 17 h 535"/>
                <a:gd name="T14" fmla="*/ 206 w 344"/>
                <a:gd name="T15" fmla="*/ 5 h 535"/>
                <a:gd name="T16" fmla="*/ 172 w 344"/>
                <a:gd name="T17" fmla="*/ 0 h 535"/>
                <a:gd name="T18" fmla="*/ 155 w 344"/>
                <a:gd name="T19" fmla="*/ 2 h 535"/>
                <a:gd name="T20" fmla="*/ 121 w 344"/>
                <a:gd name="T21" fmla="*/ 11 h 535"/>
                <a:gd name="T22" fmla="*/ 90 w 344"/>
                <a:gd name="T23" fmla="*/ 26 h 535"/>
                <a:gd name="T24" fmla="*/ 62 w 344"/>
                <a:gd name="T25" fmla="*/ 50 h 535"/>
                <a:gd name="T26" fmla="*/ 39 w 344"/>
                <a:gd name="T27" fmla="*/ 79 h 535"/>
                <a:gd name="T28" fmla="*/ 20 w 344"/>
                <a:gd name="T29" fmla="*/ 113 h 535"/>
                <a:gd name="T30" fmla="*/ 8 w 344"/>
                <a:gd name="T31" fmla="*/ 152 h 535"/>
                <a:gd name="T32" fmla="*/ 2 w 344"/>
                <a:gd name="T33" fmla="*/ 194 h 535"/>
                <a:gd name="T34" fmla="*/ 0 w 344"/>
                <a:gd name="T35" fmla="*/ 216 h 535"/>
                <a:gd name="T36" fmla="*/ 6 w 344"/>
                <a:gd name="T37" fmla="*/ 273 h 535"/>
                <a:gd name="T38" fmla="*/ 23 w 344"/>
                <a:gd name="T39" fmla="*/ 324 h 535"/>
                <a:gd name="T40" fmla="*/ 50 w 344"/>
                <a:gd name="T41" fmla="*/ 368 h 535"/>
                <a:gd name="T42" fmla="*/ 84 w 344"/>
                <a:gd name="T43" fmla="*/ 402 h 535"/>
                <a:gd name="T44" fmla="*/ 84 w 344"/>
                <a:gd name="T45" fmla="*/ 445 h 535"/>
                <a:gd name="T46" fmla="*/ 85 w 344"/>
                <a:gd name="T47" fmla="*/ 464 h 535"/>
                <a:gd name="T48" fmla="*/ 99 w 344"/>
                <a:gd name="T49" fmla="*/ 496 h 535"/>
                <a:gd name="T50" fmla="*/ 124 w 344"/>
                <a:gd name="T51" fmla="*/ 520 h 535"/>
                <a:gd name="T52" fmla="*/ 158 w 344"/>
                <a:gd name="T53" fmla="*/ 534 h 535"/>
                <a:gd name="T54" fmla="*/ 177 w 344"/>
                <a:gd name="T55" fmla="*/ 535 h 535"/>
                <a:gd name="T56" fmla="*/ 186 w 344"/>
                <a:gd name="T57" fmla="*/ 535 h 535"/>
                <a:gd name="T58" fmla="*/ 212 w 344"/>
                <a:gd name="T59" fmla="*/ 529 h 535"/>
                <a:gd name="T60" fmla="*/ 242 w 344"/>
                <a:gd name="T61" fmla="*/ 509 h 535"/>
                <a:gd name="T62" fmla="*/ 260 w 344"/>
                <a:gd name="T63" fmla="*/ 481 h 535"/>
                <a:gd name="T64" fmla="*/ 268 w 344"/>
                <a:gd name="T65" fmla="*/ 454 h 535"/>
                <a:gd name="T66" fmla="*/ 268 w 344"/>
                <a:gd name="T67" fmla="*/ 394 h 535"/>
                <a:gd name="T68" fmla="*/ 285 w 344"/>
                <a:gd name="T69" fmla="*/ 378 h 535"/>
                <a:gd name="T70" fmla="*/ 312 w 344"/>
                <a:gd name="T71" fmla="*/ 341 h 535"/>
                <a:gd name="T72" fmla="*/ 332 w 344"/>
                <a:gd name="T73" fmla="*/ 295 h 535"/>
                <a:gd name="T74" fmla="*/ 343 w 344"/>
                <a:gd name="T75" fmla="*/ 244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4" h="535">
                  <a:moveTo>
                    <a:pt x="344" y="216"/>
                  </a:moveTo>
                  <a:lnTo>
                    <a:pt x="344" y="216"/>
                  </a:lnTo>
                  <a:lnTo>
                    <a:pt x="343" y="194"/>
                  </a:lnTo>
                  <a:lnTo>
                    <a:pt x="339" y="172"/>
                  </a:lnTo>
                  <a:lnTo>
                    <a:pt x="336" y="152"/>
                  </a:lnTo>
                  <a:lnTo>
                    <a:pt x="330" y="132"/>
                  </a:lnTo>
                  <a:lnTo>
                    <a:pt x="322" y="113"/>
                  </a:lnTo>
                  <a:lnTo>
                    <a:pt x="315" y="96"/>
                  </a:lnTo>
                  <a:lnTo>
                    <a:pt x="304" y="79"/>
                  </a:lnTo>
                  <a:lnTo>
                    <a:pt x="293" y="64"/>
                  </a:lnTo>
                  <a:lnTo>
                    <a:pt x="281" y="50"/>
                  </a:lnTo>
                  <a:lnTo>
                    <a:pt x="268" y="37"/>
                  </a:lnTo>
                  <a:lnTo>
                    <a:pt x="254" y="26"/>
                  </a:lnTo>
                  <a:lnTo>
                    <a:pt x="239" y="17"/>
                  </a:lnTo>
                  <a:lnTo>
                    <a:pt x="223" y="11"/>
                  </a:lnTo>
                  <a:lnTo>
                    <a:pt x="206" y="5"/>
                  </a:lnTo>
                  <a:lnTo>
                    <a:pt x="189" y="2"/>
                  </a:lnTo>
                  <a:lnTo>
                    <a:pt x="172" y="0"/>
                  </a:lnTo>
                  <a:lnTo>
                    <a:pt x="172" y="0"/>
                  </a:lnTo>
                  <a:lnTo>
                    <a:pt x="155" y="2"/>
                  </a:lnTo>
                  <a:lnTo>
                    <a:pt x="138" y="5"/>
                  </a:lnTo>
                  <a:lnTo>
                    <a:pt x="121" y="11"/>
                  </a:lnTo>
                  <a:lnTo>
                    <a:pt x="105" y="17"/>
                  </a:lnTo>
                  <a:lnTo>
                    <a:pt x="90" y="26"/>
                  </a:lnTo>
                  <a:lnTo>
                    <a:pt x="76" y="37"/>
                  </a:lnTo>
                  <a:lnTo>
                    <a:pt x="62" y="50"/>
                  </a:lnTo>
                  <a:lnTo>
                    <a:pt x="51" y="64"/>
                  </a:lnTo>
                  <a:lnTo>
                    <a:pt x="39" y="79"/>
                  </a:lnTo>
                  <a:lnTo>
                    <a:pt x="29" y="96"/>
                  </a:lnTo>
                  <a:lnTo>
                    <a:pt x="20" y="113"/>
                  </a:lnTo>
                  <a:lnTo>
                    <a:pt x="14" y="132"/>
                  </a:lnTo>
                  <a:lnTo>
                    <a:pt x="8" y="152"/>
                  </a:lnTo>
                  <a:lnTo>
                    <a:pt x="3" y="172"/>
                  </a:lnTo>
                  <a:lnTo>
                    <a:pt x="2" y="194"/>
                  </a:lnTo>
                  <a:lnTo>
                    <a:pt x="0" y="216"/>
                  </a:lnTo>
                  <a:lnTo>
                    <a:pt x="0" y="216"/>
                  </a:lnTo>
                  <a:lnTo>
                    <a:pt x="2" y="245"/>
                  </a:lnTo>
                  <a:lnTo>
                    <a:pt x="6" y="273"/>
                  </a:lnTo>
                  <a:lnTo>
                    <a:pt x="14" y="299"/>
                  </a:lnTo>
                  <a:lnTo>
                    <a:pt x="23" y="324"/>
                  </a:lnTo>
                  <a:lnTo>
                    <a:pt x="36" y="347"/>
                  </a:lnTo>
                  <a:lnTo>
                    <a:pt x="50" y="368"/>
                  </a:lnTo>
                  <a:lnTo>
                    <a:pt x="65" y="386"/>
                  </a:lnTo>
                  <a:lnTo>
                    <a:pt x="84" y="402"/>
                  </a:lnTo>
                  <a:lnTo>
                    <a:pt x="84" y="445"/>
                  </a:lnTo>
                  <a:lnTo>
                    <a:pt x="84" y="445"/>
                  </a:lnTo>
                  <a:lnTo>
                    <a:pt x="84" y="454"/>
                  </a:lnTo>
                  <a:lnTo>
                    <a:pt x="85" y="464"/>
                  </a:lnTo>
                  <a:lnTo>
                    <a:pt x="91" y="481"/>
                  </a:lnTo>
                  <a:lnTo>
                    <a:pt x="99" y="496"/>
                  </a:lnTo>
                  <a:lnTo>
                    <a:pt x="110" y="509"/>
                  </a:lnTo>
                  <a:lnTo>
                    <a:pt x="124" y="520"/>
                  </a:lnTo>
                  <a:lnTo>
                    <a:pt x="139" y="529"/>
                  </a:lnTo>
                  <a:lnTo>
                    <a:pt x="158" y="534"/>
                  </a:lnTo>
                  <a:lnTo>
                    <a:pt x="166" y="535"/>
                  </a:lnTo>
                  <a:lnTo>
                    <a:pt x="177" y="535"/>
                  </a:lnTo>
                  <a:lnTo>
                    <a:pt x="177" y="535"/>
                  </a:lnTo>
                  <a:lnTo>
                    <a:pt x="186" y="535"/>
                  </a:lnTo>
                  <a:lnTo>
                    <a:pt x="194" y="534"/>
                  </a:lnTo>
                  <a:lnTo>
                    <a:pt x="212" y="529"/>
                  </a:lnTo>
                  <a:lnTo>
                    <a:pt x="228" y="520"/>
                  </a:lnTo>
                  <a:lnTo>
                    <a:pt x="242" y="509"/>
                  </a:lnTo>
                  <a:lnTo>
                    <a:pt x="253" y="496"/>
                  </a:lnTo>
                  <a:lnTo>
                    <a:pt x="260" y="481"/>
                  </a:lnTo>
                  <a:lnTo>
                    <a:pt x="267" y="464"/>
                  </a:lnTo>
                  <a:lnTo>
                    <a:pt x="268" y="454"/>
                  </a:lnTo>
                  <a:lnTo>
                    <a:pt x="268" y="445"/>
                  </a:lnTo>
                  <a:lnTo>
                    <a:pt x="268" y="394"/>
                  </a:lnTo>
                  <a:lnTo>
                    <a:pt x="268" y="394"/>
                  </a:lnTo>
                  <a:lnTo>
                    <a:pt x="285" y="378"/>
                  </a:lnTo>
                  <a:lnTo>
                    <a:pt x="299" y="361"/>
                  </a:lnTo>
                  <a:lnTo>
                    <a:pt x="312" y="341"/>
                  </a:lnTo>
                  <a:lnTo>
                    <a:pt x="322" y="318"/>
                  </a:lnTo>
                  <a:lnTo>
                    <a:pt x="332" y="295"/>
                  </a:lnTo>
                  <a:lnTo>
                    <a:pt x="338" y="270"/>
                  </a:lnTo>
                  <a:lnTo>
                    <a:pt x="343" y="244"/>
                  </a:lnTo>
                  <a:lnTo>
                    <a:pt x="344" y="2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63" name="Freeform 91">
              <a:extLst>
                <a:ext uri="{FF2B5EF4-FFF2-40B4-BE49-F238E27FC236}">
                  <a16:creationId xmlns:a16="http://schemas.microsoft.com/office/drawing/2014/main" id="{AB331B2E-3D4C-4638-B95F-3024C871ECB5}"/>
                </a:ext>
              </a:extLst>
            </p:cNvPr>
            <p:cNvSpPr>
              <a:spLocks/>
            </p:cNvSpPr>
            <p:nvPr/>
          </p:nvSpPr>
          <p:spPr bwMode="auto">
            <a:xfrm>
              <a:off x="8739681" y="2910403"/>
              <a:ext cx="96901" cy="94748"/>
            </a:xfrm>
            <a:custGeom>
              <a:avLst/>
              <a:gdLst>
                <a:gd name="T0" fmla="*/ 0 w 90"/>
                <a:gd name="T1" fmla="*/ 0 h 88"/>
                <a:gd name="T2" fmla="*/ 0 w 90"/>
                <a:gd name="T3" fmla="*/ 17 h 88"/>
                <a:gd name="T4" fmla="*/ 0 w 90"/>
                <a:gd name="T5" fmla="*/ 17 h 88"/>
                <a:gd name="T6" fmla="*/ 1 w 90"/>
                <a:gd name="T7" fmla="*/ 34 h 88"/>
                <a:gd name="T8" fmla="*/ 6 w 90"/>
                <a:gd name="T9" fmla="*/ 49 h 88"/>
                <a:gd name="T10" fmla="*/ 12 w 90"/>
                <a:gd name="T11" fmla="*/ 60 h 88"/>
                <a:gd name="T12" fmla="*/ 21 w 90"/>
                <a:gd name="T13" fmla="*/ 71 h 88"/>
                <a:gd name="T14" fmla="*/ 32 w 90"/>
                <a:gd name="T15" fmla="*/ 79 h 88"/>
                <a:gd name="T16" fmla="*/ 45 w 90"/>
                <a:gd name="T17" fmla="*/ 83 h 88"/>
                <a:gd name="T18" fmla="*/ 59 w 90"/>
                <a:gd name="T19" fmla="*/ 87 h 88"/>
                <a:gd name="T20" fmla="*/ 73 w 90"/>
                <a:gd name="T21" fmla="*/ 88 h 88"/>
                <a:gd name="T22" fmla="*/ 73 w 90"/>
                <a:gd name="T23" fmla="*/ 88 h 88"/>
                <a:gd name="T24" fmla="*/ 74 w 90"/>
                <a:gd name="T25" fmla="*/ 88 h 88"/>
                <a:gd name="T26" fmla="*/ 74 w 90"/>
                <a:gd name="T27" fmla="*/ 88 h 88"/>
                <a:gd name="T28" fmla="*/ 90 w 90"/>
                <a:gd name="T29" fmla="*/ 87 h 88"/>
                <a:gd name="T30" fmla="*/ 90 w 90"/>
                <a:gd name="T31" fmla="*/ 29 h 88"/>
                <a:gd name="T32" fmla="*/ 90 w 90"/>
                <a:gd name="T33" fmla="*/ 29 h 88"/>
                <a:gd name="T34" fmla="*/ 88 w 90"/>
                <a:gd name="T35" fmla="*/ 29 h 88"/>
                <a:gd name="T36" fmla="*/ 88 w 90"/>
                <a:gd name="T37" fmla="*/ 29 h 88"/>
                <a:gd name="T38" fmla="*/ 76 w 90"/>
                <a:gd name="T39" fmla="*/ 29 h 88"/>
                <a:gd name="T40" fmla="*/ 65 w 90"/>
                <a:gd name="T41" fmla="*/ 28 h 88"/>
                <a:gd name="T42" fmla="*/ 52 w 90"/>
                <a:gd name="T43" fmla="*/ 25 h 88"/>
                <a:gd name="T44" fmla="*/ 42 w 90"/>
                <a:gd name="T45" fmla="*/ 21 h 88"/>
                <a:gd name="T46" fmla="*/ 31 w 90"/>
                <a:gd name="T47" fmla="*/ 17 h 88"/>
                <a:gd name="T48" fmla="*/ 20 w 90"/>
                <a:gd name="T49" fmla="*/ 12 h 88"/>
                <a:gd name="T50" fmla="*/ 0 w 90"/>
                <a:gd name="T5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88">
                  <a:moveTo>
                    <a:pt x="0" y="0"/>
                  </a:moveTo>
                  <a:lnTo>
                    <a:pt x="0" y="17"/>
                  </a:lnTo>
                  <a:lnTo>
                    <a:pt x="0" y="17"/>
                  </a:lnTo>
                  <a:lnTo>
                    <a:pt x="1" y="34"/>
                  </a:lnTo>
                  <a:lnTo>
                    <a:pt x="6" y="49"/>
                  </a:lnTo>
                  <a:lnTo>
                    <a:pt x="12" y="60"/>
                  </a:lnTo>
                  <a:lnTo>
                    <a:pt x="21" y="71"/>
                  </a:lnTo>
                  <a:lnTo>
                    <a:pt x="32" y="79"/>
                  </a:lnTo>
                  <a:lnTo>
                    <a:pt x="45" y="83"/>
                  </a:lnTo>
                  <a:lnTo>
                    <a:pt x="59" y="87"/>
                  </a:lnTo>
                  <a:lnTo>
                    <a:pt x="73" y="88"/>
                  </a:lnTo>
                  <a:lnTo>
                    <a:pt x="73" y="88"/>
                  </a:lnTo>
                  <a:lnTo>
                    <a:pt x="74" y="88"/>
                  </a:lnTo>
                  <a:lnTo>
                    <a:pt x="74" y="88"/>
                  </a:lnTo>
                  <a:lnTo>
                    <a:pt x="90" y="87"/>
                  </a:lnTo>
                  <a:lnTo>
                    <a:pt x="90" y="29"/>
                  </a:lnTo>
                  <a:lnTo>
                    <a:pt x="90" y="29"/>
                  </a:lnTo>
                  <a:lnTo>
                    <a:pt x="88" y="29"/>
                  </a:lnTo>
                  <a:lnTo>
                    <a:pt x="88" y="29"/>
                  </a:lnTo>
                  <a:lnTo>
                    <a:pt x="76" y="29"/>
                  </a:lnTo>
                  <a:lnTo>
                    <a:pt x="65" y="28"/>
                  </a:lnTo>
                  <a:lnTo>
                    <a:pt x="52" y="25"/>
                  </a:lnTo>
                  <a:lnTo>
                    <a:pt x="42" y="21"/>
                  </a:lnTo>
                  <a:lnTo>
                    <a:pt x="31" y="17"/>
                  </a:lnTo>
                  <a:lnTo>
                    <a:pt x="20" y="12"/>
                  </a:lnTo>
                  <a:lnTo>
                    <a:pt x="0" y="0"/>
                  </a:lnTo>
                  <a:close/>
                </a:path>
              </a:pathLst>
            </a:custGeom>
            <a:solidFill>
              <a:srgbClr val="4C3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64" name="Freeform 92">
              <a:extLst>
                <a:ext uri="{FF2B5EF4-FFF2-40B4-BE49-F238E27FC236}">
                  <a16:creationId xmlns:a16="http://schemas.microsoft.com/office/drawing/2014/main" id="{E1BE8589-5368-4FD6-B2D3-5D49066DFB70}"/>
                </a:ext>
              </a:extLst>
            </p:cNvPr>
            <p:cNvSpPr>
              <a:spLocks/>
            </p:cNvSpPr>
            <p:nvPr/>
          </p:nvSpPr>
          <p:spPr bwMode="auto">
            <a:xfrm>
              <a:off x="8739681" y="2910403"/>
              <a:ext cx="96901" cy="94748"/>
            </a:xfrm>
            <a:custGeom>
              <a:avLst/>
              <a:gdLst>
                <a:gd name="T0" fmla="*/ 0 w 90"/>
                <a:gd name="T1" fmla="*/ 0 h 88"/>
                <a:gd name="T2" fmla="*/ 0 w 90"/>
                <a:gd name="T3" fmla="*/ 17 h 88"/>
                <a:gd name="T4" fmla="*/ 0 w 90"/>
                <a:gd name="T5" fmla="*/ 17 h 88"/>
                <a:gd name="T6" fmla="*/ 1 w 90"/>
                <a:gd name="T7" fmla="*/ 34 h 88"/>
                <a:gd name="T8" fmla="*/ 6 w 90"/>
                <a:gd name="T9" fmla="*/ 49 h 88"/>
                <a:gd name="T10" fmla="*/ 12 w 90"/>
                <a:gd name="T11" fmla="*/ 60 h 88"/>
                <a:gd name="T12" fmla="*/ 21 w 90"/>
                <a:gd name="T13" fmla="*/ 71 h 88"/>
                <a:gd name="T14" fmla="*/ 32 w 90"/>
                <a:gd name="T15" fmla="*/ 79 h 88"/>
                <a:gd name="T16" fmla="*/ 45 w 90"/>
                <a:gd name="T17" fmla="*/ 83 h 88"/>
                <a:gd name="T18" fmla="*/ 59 w 90"/>
                <a:gd name="T19" fmla="*/ 87 h 88"/>
                <a:gd name="T20" fmla="*/ 73 w 90"/>
                <a:gd name="T21" fmla="*/ 88 h 88"/>
                <a:gd name="T22" fmla="*/ 73 w 90"/>
                <a:gd name="T23" fmla="*/ 88 h 88"/>
                <a:gd name="T24" fmla="*/ 74 w 90"/>
                <a:gd name="T25" fmla="*/ 88 h 88"/>
                <a:gd name="T26" fmla="*/ 74 w 90"/>
                <a:gd name="T27" fmla="*/ 88 h 88"/>
                <a:gd name="T28" fmla="*/ 90 w 90"/>
                <a:gd name="T29" fmla="*/ 87 h 88"/>
                <a:gd name="T30" fmla="*/ 90 w 90"/>
                <a:gd name="T31" fmla="*/ 29 h 88"/>
                <a:gd name="T32" fmla="*/ 90 w 90"/>
                <a:gd name="T33" fmla="*/ 29 h 88"/>
                <a:gd name="T34" fmla="*/ 88 w 90"/>
                <a:gd name="T35" fmla="*/ 29 h 88"/>
                <a:gd name="T36" fmla="*/ 88 w 90"/>
                <a:gd name="T37" fmla="*/ 29 h 88"/>
                <a:gd name="T38" fmla="*/ 76 w 90"/>
                <a:gd name="T39" fmla="*/ 29 h 88"/>
                <a:gd name="T40" fmla="*/ 65 w 90"/>
                <a:gd name="T41" fmla="*/ 28 h 88"/>
                <a:gd name="T42" fmla="*/ 52 w 90"/>
                <a:gd name="T43" fmla="*/ 25 h 88"/>
                <a:gd name="T44" fmla="*/ 42 w 90"/>
                <a:gd name="T45" fmla="*/ 21 h 88"/>
                <a:gd name="T46" fmla="*/ 31 w 90"/>
                <a:gd name="T47" fmla="*/ 17 h 88"/>
                <a:gd name="T48" fmla="*/ 20 w 90"/>
                <a:gd name="T49" fmla="*/ 12 h 88"/>
                <a:gd name="T50" fmla="*/ 0 w 90"/>
                <a:gd name="T5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88">
                  <a:moveTo>
                    <a:pt x="0" y="0"/>
                  </a:moveTo>
                  <a:lnTo>
                    <a:pt x="0" y="17"/>
                  </a:lnTo>
                  <a:lnTo>
                    <a:pt x="0" y="17"/>
                  </a:lnTo>
                  <a:lnTo>
                    <a:pt x="1" y="34"/>
                  </a:lnTo>
                  <a:lnTo>
                    <a:pt x="6" y="49"/>
                  </a:lnTo>
                  <a:lnTo>
                    <a:pt x="12" y="60"/>
                  </a:lnTo>
                  <a:lnTo>
                    <a:pt x="21" y="71"/>
                  </a:lnTo>
                  <a:lnTo>
                    <a:pt x="32" y="79"/>
                  </a:lnTo>
                  <a:lnTo>
                    <a:pt x="45" y="83"/>
                  </a:lnTo>
                  <a:lnTo>
                    <a:pt x="59" y="87"/>
                  </a:lnTo>
                  <a:lnTo>
                    <a:pt x="73" y="88"/>
                  </a:lnTo>
                  <a:lnTo>
                    <a:pt x="73" y="88"/>
                  </a:lnTo>
                  <a:lnTo>
                    <a:pt x="74" y="88"/>
                  </a:lnTo>
                  <a:lnTo>
                    <a:pt x="74" y="88"/>
                  </a:lnTo>
                  <a:lnTo>
                    <a:pt x="90" y="87"/>
                  </a:lnTo>
                  <a:lnTo>
                    <a:pt x="90" y="29"/>
                  </a:lnTo>
                  <a:lnTo>
                    <a:pt x="90" y="29"/>
                  </a:lnTo>
                  <a:lnTo>
                    <a:pt x="88" y="29"/>
                  </a:lnTo>
                  <a:lnTo>
                    <a:pt x="88" y="29"/>
                  </a:lnTo>
                  <a:lnTo>
                    <a:pt x="76" y="29"/>
                  </a:lnTo>
                  <a:lnTo>
                    <a:pt x="65" y="28"/>
                  </a:lnTo>
                  <a:lnTo>
                    <a:pt x="52" y="25"/>
                  </a:lnTo>
                  <a:lnTo>
                    <a:pt x="42" y="21"/>
                  </a:lnTo>
                  <a:lnTo>
                    <a:pt x="31" y="17"/>
                  </a:lnTo>
                  <a:lnTo>
                    <a:pt x="20" y="1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65" name="Freeform 93">
              <a:extLst>
                <a:ext uri="{FF2B5EF4-FFF2-40B4-BE49-F238E27FC236}">
                  <a16:creationId xmlns:a16="http://schemas.microsoft.com/office/drawing/2014/main" id="{51565B06-ED5A-4F81-AC6F-0B13426273EF}"/>
                </a:ext>
              </a:extLst>
            </p:cNvPr>
            <p:cNvSpPr>
              <a:spLocks/>
            </p:cNvSpPr>
            <p:nvPr/>
          </p:nvSpPr>
          <p:spPr bwMode="auto">
            <a:xfrm>
              <a:off x="8937790" y="2889946"/>
              <a:ext cx="13997" cy="63524"/>
            </a:xfrm>
            <a:custGeom>
              <a:avLst/>
              <a:gdLst>
                <a:gd name="T0" fmla="*/ 13 w 13"/>
                <a:gd name="T1" fmla="*/ 0 h 59"/>
                <a:gd name="T2" fmla="*/ 13 w 13"/>
                <a:gd name="T3" fmla="*/ 0 h 59"/>
                <a:gd name="T4" fmla="*/ 0 w 13"/>
                <a:gd name="T5" fmla="*/ 11 h 59"/>
                <a:gd name="T6" fmla="*/ 0 w 13"/>
                <a:gd name="T7" fmla="*/ 59 h 59"/>
                <a:gd name="T8" fmla="*/ 2 w 13"/>
                <a:gd name="T9" fmla="*/ 59 h 59"/>
                <a:gd name="T10" fmla="*/ 2 w 13"/>
                <a:gd name="T11" fmla="*/ 11 h 59"/>
                <a:gd name="T12" fmla="*/ 2 w 13"/>
                <a:gd name="T13" fmla="*/ 11 h 59"/>
                <a:gd name="T14" fmla="*/ 13 w 13"/>
                <a:gd name="T15" fmla="*/ 2 h 59"/>
                <a:gd name="T16" fmla="*/ 13 w 13"/>
                <a:gd name="T17" fmla="*/ 2 h 59"/>
                <a:gd name="T18" fmla="*/ 13 w 13"/>
                <a:gd name="T1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59">
                  <a:moveTo>
                    <a:pt x="13" y="0"/>
                  </a:moveTo>
                  <a:lnTo>
                    <a:pt x="13" y="0"/>
                  </a:lnTo>
                  <a:lnTo>
                    <a:pt x="0" y="11"/>
                  </a:lnTo>
                  <a:lnTo>
                    <a:pt x="0" y="59"/>
                  </a:lnTo>
                  <a:lnTo>
                    <a:pt x="2" y="59"/>
                  </a:lnTo>
                  <a:lnTo>
                    <a:pt x="2" y="11"/>
                  </a:lnTo>
                  <a:lnTo>
                    <a:pt x="2" y="11"/>
                  </a:lnTo>
                  <a:lnTo>
                    <a:pt x="13" y="2"/>
                  </a:lnTo>
                  <a:lnTo>
                    <a:pt x="13" y="2"/>
                  </a:lnTo>
                  <a:lnTo>
                    <a:pt x="13" y="0"/>
                  </a:lnTo>
                  <a:close/>
                </a:path>
              </a:pathLst>
            </a:custGeom>
            <a:solidFill>
              <a:srgbClr val="BBB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66" name="Freeform 94">
              <a:extLst>
                <a:ext uri="{FF2B5EF4-FFF2-40B4-BE49-F238E27FC236}">
                  <a16:creationId xmlns:a16="http://schemas.microsoft.com/office/drawing/2014/main" id="{84F7D0E1-D5BC-4DA6-854B-2E3216C66B74}"/>
                </a:ext>
              </a:extLst>
            </p:cNvPr>
            <p:cNvSpPr>
              <a:spLocks/>
            </p:cNvSpPr>
            <p:nvPr/>
          </p:nvSpPr>
          <p:spPr bwMode="auto">
            <a:xfrm>
              <a:off x="8937790" y="2889946"/>
              <a:ext cx="13997" cy="63524"/>
            </a:xfrm>
            <a:custGeom>
              <a:avLst/>
              <a:gdLst>
                <a:gd name="T0" fmla="*/ 13 w 13"/>
                <a:gd name="T1" fmla="*/ 0 h 59"/>
                <a:gd name="T2" fmla="*/ 13 w 13"/>
                <a:gd name="T3" fmla="*/ 0 h 59"/>
                <a:gd name="T4" fmla="*/ 0 w 13"/>
                <a:gd name="T5" fmla="*/ 11 h 59"/>
                <a:gd name="T6" fmla="*/ 0 w 13"/>
                <a:gd name="T7" fmla="*/ 59 h 59"/>
                <a:gd name="T8" fmla="*/ 2 w 13"/>
                <a:gd name="T9" fmla="*/ 59 h 59"/>
                <a:gd name="T10" fmla="*/ 2 w 13"/>
                <a:gd name="T11" fmla="*/ 11 h 59"/>
                <a:gd name="T12" fmla="*/ 2 w 13"/>
                <a:gd name="T13" fmla="*/ 11 h 59"/>
                <a:gd name="T14" fmla="*/ 13 w 13"/>
                <a:gd name="T15" fmla="*/ 2 h 59"/>
                <a:gd name="T16" fmla="*/ 13 w 13"/>
                <a:gd name="T17" fmla="*/ 2 h 59"/>
                <a:gd name="T18" fmla="*/ 13 w 13"/>
                <a:gd name="T1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59">
                  <a:moveTo>
                    <a:pt x="13" y="0"/>
                  </a:moveTo>
                  <a:lnTo>
                    <a:pt x="13" y="0"/>
                  </a:lnTo>
                  <a:lnTo>
                    <a:pt x="0" y="11"/>
                  </a:lnTo>
                  <a:lnTo>
                    <a:pt x="0" y="59"/>
                  </a:lnTo>
                  <a:lnTo>
                    <a:pt x="2" y="59"/>
                  </a:lnTo>
                  <a:lnTo>
                    <a:pt x="2" y="11"/>
                  </a:lnTo>
                  <a:lnTo>
                    <a:pt x="2" y="11"/>
                  </a:lnTo>
                  <a:lnTo>
                    <a:pt x="13" y="2"/>
                  </a:lnTo>
                  <a:lnTo>
                    <a:pt x="13" y="2"/>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67" name="Freeform 95">
              <a:extLst>
                <a:ext uri="{FF2B5EF4-FFF2-40B4-BE49-F238E27FC236}">
                  <a16:creationId xmlns:a16="http://schemas.microsoft.com/office/drawing/2014/main" id="{D7184A5E-96C5-476D-B356-92AD9F0AA3BF}"/>
                </a:ext>
              </a:extLst>
            </p:cNvPr>
            <p:cNvSpPr>
              <a:spLocks/>
            </p:cNvSpPr>
            <p:nvPr/>
          </p:nvSpPr>
          <p:spPr bwMode="auto">
            <a:xfrm>
              <a:off x="8836582" y="2477578"/>
              <a:ext cx="185189" cy="414521"/>
            </a:xfrm>
            <a:custGeom>
              <a:avLst/>
              <a:gdLst>
                <a:gd name="T0" fmla="*/ 0 w 172"/>
                <a:gd name="T1" fmla="*/ 0 h 385"/>
                <a:gd name="T2" fmla="*/ 0 w 172"/>
                <a:gd name="T3" fmla="*/ 0 h 385"/>
                <a:gd name="T4" fmla="*/ 0 w 172"/>
                <a:gd name="T5" fmla="*/ 0 h 385"/>
                <a:gd name="T6" fmla="*/ 17 w 172"/>
                <a:gd name="T7" fmla="*/ 2 h 385"/>
                <a:gd name="T8" fmla="*/ 34 w 172"/>
                <a:gd name="T9" fmla="*/ 5 h 385"/>
                <a:gd name="T10" fmla="*/ 51 w 172"/>
                <a:gd name="T11" fmla="*/ 11 h 385"/>
                <a:gd name="T12" fmla="*/ 66 w 172"/>
                <a:gd name="T13" fmla="*/ 19 h 385"/>
                <a:gd name="T14" fmla="*/ 80 w 172"/>
                <a:gd name="T15" fmla="*/ 26 h 385"/>
                <a:gd name="T16" fmla="*/ 94 w 172"/>
                <a:gd name="T17" fmla="*/ 37 h 385"/>
                <a:gd name="T18" fmla="*/ 108 w 172"/>
                <a:gd name="T19" fmla="*/ 50 h 385"/>
                <a:gd name="T20" fmla="*/ 120 w 172"/>
                <a:gd name="T21" fmla="*/ 64 h 385"/>
                <a:gd name="T22" fmla="*/ 131 w 172"/>
                <a:gd name="T23" fmla="*/ 79 h 385"/>
                <a:gd name="T24" fmla="*/ 141 w 172"/>
                <a:gd name="T25" fmla="*/ 96 h 385"/>
                <a:gd name="T26" fmla="*/ 148 w 172"/>
                <a:gd name="T27" fmla="*/ 113 h 385"/>
                <a:gd name="T28" fmla="*/ 156 w 172"/>
                <a:gd name="T29" fmla="*/ 133 h 385"/>
                <a:gd name="T30" fmla="*/ 162 w 172"/>
                <a:gd name="T31" fmla="*/ 152 h 385"/>
                <a:gd name="T32" fmla="*/ 165 w 172"/>
                <a:gd name="T33" fmla="*/ 172 h 385"/>
                <a:gd name="T34" fmla="*/ 169 w 172"/>
                <a:gd name="T35" fmla="*/ 194 h 385"/>
                <a:gd name="T36" fmla="*/ 170 w 172"/>
                <a:gd name="T37" fmla="*/ 216 h 385"/>
                <a:gd name="T38" fmla="*/ 170 w 172"/>
                <a:gd name="T39" fmla="*/ 216 h 385"/>
                <a:gd name="T40" fmla="*/ 169 w 172"/>
                <a:gd name="T41" fmla="*/ 240 h 385"/>
                <a:gd name="T42" fmla="*/ 165 w 172"/>
                <a:gd name="T43" fmla="*/ 265 h 385"/>
                <a:gd name="T44" fmla="*/ 159 w 172"/>
                <a:gd name="T45" fmla="*/ 289 h 385"/>
                <a:gd name="T46" fmla="*/ 153 w 172"/>
                <a:gd name="T47" fmla="*/ 310 h 385"/>
                <a:gd name="T48" fmla="*/ 144 w 172"/>
                <a:gd name="T49" fmla="*/ 330 h 385"/>
                <a:gd name="T50" fmla="*/ 133 w 172"/>
                <a:gd name="T51" fmla="*/ 351 h 385"/>
                <a:gd name="T52" fmla="*/ 120 w 172"/>
                <a:gd name="T53" fmla="*/ 368 h 385"/>
                <a:gd name="T54" fmla="*/ 107 w 172"/>
                <a:gd name="T55" fmla="*/ 383 h 385"/>
                <a:gd name="T56" fmla="*/ 107 w 172"/>
                <a:gd name="T57" fmla="*/ 383 h 385"/>
                <a:gd name="T58" fmla="*/ 107 w 172"/>
                <a:gd name="T59" fmla="*/ 385 h 385"/>
                <a:gd name="T60" fmla="*/ 107 w 172"/>
                <a:gd name="T61" fmla="*/ 385 h 385"/>
                <a:gd name="T62" fmla="*/ 120 w 172"/>
                <a:gd name="T63" fmla="*/ 368 h 385"/>
                <a:gd name="T64" fmla="*/ 134 w 172"/>
                <a:gd name="T65" fmla="*/ 351 h 385"/>
                <a:gd name="T66" fmla="*/ 145 w 172"/>
                <a:gd name="T67" fmla="*/ 332 h 385"/>
                <a:gd name="T68" fmla="*/ 155 w 172"/>
                <a:gd name="T69" fmla="*/ 310 h 385"/>
                <a:gd name="T70" fmla="*/ 161 w 172"/>
                <a:gd name="T71" fmla="*/ 289 h 385"/>
                <a:gd name="T72" fmla="*/ 167 w 172"/>
                <a:gd name="T73" fmla="*/ 265 h 385"/>
                <a:gd name="T74" fmla="*/ 170 w 172"/>
                <a:gd name="T75" fmla="*/ 240 h 385"/>
                <a:gd name="T76" fmla="*/ 172 w 172"/>
                <a:gd name="T77" fmla="*/ 216 h 385"/>
                <a:gd name="T78" fmla="*/ 172 w 172"/>
                <a:gd name="T79" fmla="*/ 216 h 385"/>
                <a:gd name="T80" fmla="*/ 170 w 172"/>
                <a:gd name="T81" fmla="*/ 194 h 385"/>
                <a:gd name="T82" fmla="*/ 167 w 172"/>
                <a:gd name="T83" fmla="*/ 172 h 385"/>
                <a:gd name="T84" fmla="*/ 164 w 172"/>
                <a:gd name="T85" fmla="*/ 152 h 385"/>
                <a:gd name="T86" fmla="*/ 158 w 172"/>
                <a:gd name="T87" fmla="*/ 132 h 385"/>
                <a:gd name="T88" fmla="*/ 150 w 172"/>
                <a:gd name="T89" fmla="*/ 113 h 385"/>
                <a:gd name="T90" fmla="*/ 142 w 172"/>
                <a:gd name="T91" fmla="*/ 96 h 385"/>
                <a:gd name="T92" fmla="*/ 131 w 172"/>
                <a:gd name="T93" fmla="*/ 79 h 385"/>
                <a:gd name="T94" fmla="*/ 120 w 172"/>
                <a:gd name="T95" fmla="*/ 64 h 385"/>
                <a:gd name="T96" fmla="*/ 108 w 172"/>
                <a:gd name="T97" fmla="*/ 50 h 385"/>
                <a:gd name="T98" fmla="*/ 96 w 172"/>
                <a:gd name="T99" fmla="*/ 37 h 385"/>
                <a:gd name="T100" fmla="*/ 82 w 172"/>
                <a:gd name="T101" fmla="*/ 26 h 385"/>
                <a:gd name="T102" fmla="*/ 66 w 172"/>
                <a:gd name="T103" fmla="*/ 17 h 385"/>
                <a:gd name="T104" fmla="*/ 51 w 172"/>
                <a:gd name="T105" fmla="*/ 11 h 385"/>
                <a:gd name="T106" fmla="*/ 34 w 172"/>
                <a:gd name="T107" fmla="*/ 5 h 385"/>
                <a:gd name="T108" fmla="*/ 17 w 172"/>
                <a:gd name="T109" fmla="*/ 2 h 385"/>
                <a:gd name="T110" fmla="*/ 0 w 172"/>
                <a:gd name="T111"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2" h="385">
                  <a:moveTo>
                    <a:pt x="0" y="0"/>
                  </a:moveTo>
                  <a:lnTo>
                    <a:pt x="0" y="0"/>
                  </a:lnTo>
                  <a:lnTo>
                    <a:pt x="0" y="0"/>
                  </a:lnTo>
                  <a:lnTo>
                    <a:pt x="17" y="2"/>
                  </a:lnTo>
                  <a:lnTo>
                    <a:pt x="34" y="5"/>
                  </a:lnTo>
                  <a:lnTo>
                    <a:pt x="51" y="11"/>
                  </a:lnTo>
                  <a:lnTo>
                    <a:pt x="66" y="19"/>
                  </a:lnTo>
                  <a:lnTo>
                    <a:pt x="80" y="26"/>
                  </a:lnTo>
                  <a:lnTo>
                    <a:pt x="94" y="37"/>
                  </a:lnTo>
                  <a:lnTo>
                    <a:pt x="108" y="50"/>
                  </a:lnTo>
                  <a:lnTo>
                    <a:pt x="120" y="64"/>
                  </a:lnTo>
                  <a:lnTo>
                    <a:pt x="131" y="79"/>
                  </a:lnTo>
                  <a:lnTo>
                    <a:pt x="141" y="96"/>
                  </a:lnTo>
                  <a:lnTo>
                    <a:pt x="148" y="113"/>
                  </a:lnTo>
                  <a:lnTo>
                    <a:pt x="156" y="133"/>
                  </a:lnTo>
                  <a:lnTo>
                    <a:pt x="162" y="152"/>
                  </a:lnTo>
                  <a:lnTo>
                    <a:pt x="165" y="172"/>
                  </a:lnTo>
                  <a:lnTo>
                    <a:pt x="169" y="194"/>
                  </a:lnTo>
                  <a:lnTo>
                    <a:pt x="170" y="216"/>
                  </a:lnTo>
                  <a:lnTo>
                    <a:pt x="170" y="216"/>
                  </a:lnTo>
                  <a:lnTo>
                    <a:pt x="169" y="240"/>
                  </a:lnTo>
                  <a:lnTo>
                    <a:pt x="165" y="265"/>
                  </a:lnTo>
                  <a:lnTo>
                    <a:pt x="159" y="289"/>
                  </a:lnTo>
                  <a:lnTo>
                    <a:pt x="153" y="310"/>
                  </a:lnTo>
                  <a:lnTo>
                    <a:pt x="144" y="330"/>
                  </a:lnTo>
                  <a:lnTo>
                    <a:pt x="133" y="351"/>
                  </a:lnTo>
                  <a:lnTo>
                    <a:pt x="120" y="368"/>
                  </a:lnTo>
                  <a:lnTo>
                    <a:pt x="107" y="383"/>
                  </a:lnTo>
                  <a:lnTo>
                    <a:pt x="107" y="383"/>
                  </a:lnTo>
                  <a:lnTo>
                    <a:pt x="107" y="385"/>
                  </a:lnTo>
                  <a:lnTo>
                    <a:pt x="107" y="385"/>
                  </a:lnTo>
                  <a:lnTo>
                    <a:pt x="120" y="368"/>
                  </a:lnTo>
                  <a:lnTo>
                    <a:pt x="134" y="351"/>
                  </a:lnTo>
                  <a:lnTo>
                    <a:pt x="145" y="332"/>
                  </a:lnTo>
                  <a:lnTo>
                    <a:pt x="155" y="310"/>
                  </a:lnTo>
                  <a:lnTo>
                    <a:pt x="161" y="289"/>
                  </a:lnTo>
                  <a:lnTo>
                    <a:pt x="167" y="265"/>
                  </a:lnTo>
                  <a:lnTo>
                    <a:pt x="170" y="240"/>
                  </a:lnTo>
                  <a:lnTo>
                    <a:pt x="172" y="216"/>
                  </a:lnTo>
                  <a:lnTo>
                    <a:pt x="172" y="216"/>
                  </a:lnTo>
                  <a:lnTo>
                    <a:pt x="170" y="194"/>
                  </a:lnTo>
                  <a:lnTo>
                    <a:pt x="167" y="172"/>
                  </a:lnTo>
                  <a:lnTo>
                    <a:pt x="164" y="152"/>
                  </a:lnTo>
                  <a:lnTo>
                    <a:pt x="158" y="132"/>
                  </a:lnTo>
                  <a:lnTo>
                    <a:pt x="150" y="113"/>
                  </a:lnTo>
                  <a:lnTo>
                    <a:pt x="142" y="96"/>
                  </a:lnTo>
                  <a:lnTo>
                    <a:pt x="131" y="79"/>
                  </a:lnTo>
                  <a:lnTo>
                    <a:pt x="120" y="64"/>
                  </a:lnTo>
                  <a:lnTo>
                    <a:pt x="108" y="50"/>
                  </a:lnTo>
                  <a:lnTo>
                    <a:pt x="96" y="37"/>
                  </a:lnTo>
                  <a:lnTo>
                    <a:pt x="82" y="26"/>
                  </a:lnTo>
                  <a:lnTo>
                    <a:pt x="66" y="17"/>
                  </a:lnTo>
                  <a:lnTo>
                    <a:pt x="51" y="11"/>
                  </a:lnTo>
                  <a:lnTo>
                    <a:pt x="34" y="5"/>
                  </a:lnTo>
                  <a:lnTo>
                    <a:pt x="17" y="2"/>
                  </a:lnTo>
                  <a:lnTo>
                    <a:pt x="0" y="0"/>
                  </a:lnTo>
                  <a:close/>
                </a:path>
              </a:pathLst>
            </a:custGeom>
            <a:solidFill>
              <a:srgbClr val="1A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68" name="Freeform 96">
              <a:extLst>
                <a:ext uri="{FF2B5EF4-FFF2-40B4-BE49-F238E27FC236}">
                  <a16:creationId xmlns:a16="http://schemas.microsoft.com/office/drawing/2014/main" id="{980EB9AC-AC5E-42F6-95B2-2DFA949C9D2F}"/>
                </a:ext>
              </a:extLst>
            </p:cNvPr>
            <p:cNvSpPr>
              <a:spLocks/>
            </p:cNvSpPr>
            <p:nvPr/>
          </p:nvSpPr>
          <p:spPr bwMode="auto">
            <a:xfrm>
              <a:off x="8836582" y="2477578"/>
              <a:ext cx="185189" cy="414521"/>
            </a:xfrm>
            <a:custGeom>
              <a:avLst/>
              <a:gdLst>
                <a:gd name="T0" fmla="*/ 0 w 172"/>
                <a:gd name="T1" fmla="*/ 0 h 385"/>
                <a:gd name="T2" fmla="*/ 0 w 172"/>
                <a:gd name="T3" fmla="*/ 0 h 385"/>
                <a:gd name="T4" fmla="*/ 0 w 172"/>
                <a:gd name="T5" fmla="*/ 0 h 385"/>
                <a:gd name="T6" fmla="*/ 17 w 172"/>
                <a:gd name="T7" fmla="*/ 2 h 385"/>
                <a:gd name="T8" fmla="*/ 34 w 172"/>
                <a:gd name="T9" fmla="*/ 5 h 385"/>
                <a:gd name="T10" fmla="*/ 51 w 172"/>
                <a:gd name="T11" fmla="*/ 11 h 385"/>
                <a:gd name="T12" fmla="*/ 66 w 172"/>
                <a:gd name="T13" fmla="*/ 19 h 385"/>
                <a:gd name="T14" fmla="*/ 80 w 172"/>
                <a:gd name="T15" fmla="*/ 26 h 385"/>
                <a:gd name="T16" fmla="*/ 94 w 172"/>
                <a:gd name="T17" fmla="*/ 37 h 385"/>
                <a:gd name="T18" fmla="*/ 108 w 172"/>
                <a:gd name="T19" fmla="*/ 50 h 385"/>
                <a:gd name="T20" fmla="*/ 120 w 172"/>
                <a:gd name="T21" fmla="*/ 64 h 385"/>
                <a:gd name="T22" fmla="*/ 131 w 172"/>
                <a:gd name="T23" fmla="*/ 79 h 385"/>
                <a:gd name="T24" fmla="*/ 141 w 172"/>
                <a:gd name="T25" fmla="*/ 96 h 385"/>
                <a:gd name="T26" fmla="*/ 148 w 172"/>
                <a:gd name="T27" fmla="*/ 113 h 385"/>
                <a:gd name="T28" fmla="*/ 156 w 172"/>
                <a:gd name="T29" fmla="*/ 133 h 385"/>
                <a:gd name="T30" fmla="*/ 162 w 172"/>
                <a:gd name="T31" fmla="*/ 152 h 385"/>
                <a:gd name="T32" fmla="*/ 165 w 172"/>
                <a:gd name="T33" fmla="*/ 172 h 385"/>
                <a:gd name="T34" fmla="*/ 169 w 172"/>
                <a:gd name="T35" fmla="*/ 194 h 385"/>
                <a:gd name="T36" fmla="*/ 170 w 172"/>
                <a:gd name="T37" fmla="*/ 216 h 385"/>
                <a:gd name="T38" fmla="*/ 170 w 172"/>
                <a:gd name="T39" fmla="*/ 216 h 385"/>
                <a:gd name="T40" fmla="*/ 169 w 172"/>
                <a:gd name="T41" fmla="*/ 240 h 385"/>
                <a:gd name="T42" fmla="*/ 165 w 172"/>
                <a:gd name="T43" fmla="*/ 265 h 385"/>
                <a:gd name="T44" fmla="*/ 159 w 172"/>
                <a:gd name="T45" fmla="*/ 289 h 385"/>
                <a:gd name="T46" fmla="*/ 153 w 172"/>
                <a:gd name="T47" fmla="*/ 310 h 385"/>
                <a:gd name="T48" fmla="*/ 144 w 172"/>
                <a:gd name="T49" fmla="*/ 330 h 385"/>
                <a:gd name="T50" fmla="*/ 133 w 172"/>
                <a:gd name="T51" fmla="*/ 351 h 385"/>
                <a:gd name="T52" fmla="*/ 120 w 172"/>
                <a:gd name="T53" fmla="*/ 368 h 385"/>
                <a:gd name="T54" fmla="*/ 107 w 172"/>
                <a:gd name="T55" fmla="*/ 383 h 385"/>
                <a:gd name="T56" fmla="*/ 107 w 172"/>
                <a:gd name="T57" fmla="*/ 383 h 385"/>
                <a:gd name="T58" fmla="*/ 107 w 172"/>
                <a:gd name="T59" fmla="*/ 385 h 385"/>
                <a:gd name="T60" fmla="*/ 107 w 172"/>
                <a:gd name="T61" fmla="*/ 385 h 385"/>
                <a:gd name="T62" fmla="*/ 120 w 172"/>
                <a:gd name="T63" fmla="*/ 368 h 385"/>
                <a:gd name="T64" fmla="*/ 134 w 172"/>
                <a:gd name="T65" fmla="*/ 351 h 385"/>
                <a:gd name="T66" fmla="*/ 145 w 172"/>
                <a:gd name="T67" fmla="*/ 332 h 385"/>
                <a:gd name="T68" fmla="*/ 155 w 172"/>
                <a:gd name="T69" fmla="*/ 310 h 385"/>
                <a:gd name="T70" fmla="*/ 161 w 172"/>
                <a:gd name="T71" fmla="*/ 289 h 385"/>
                <a:gd name="T72" fmla="*/ 167 w 172"/>
                <a:gd name="T73" fmla="*/ 265 h 385"/>
                <a:gd name="T74" fmla="*/ 170 w 172"/>
                <a:gd name="T75" fmla="*/ 240 h 385"/>
                <a:gd name="T76" fmla="*/ 172 w 172"/>
                <a:gd name="T77" fmla="*/ 216 h 385"/>
                <a:gd name="T78" fmla="*/ 172 w 172"/>
                <a:gd name="T79" fmla="*/ 216 h 385"/>
                <a:gd name="T80" fmla="*/ 170 w 172"/>
                <a:gd name="T81" fmla="*/ 194 h 385"/>
                <a:gd name="T82" fmla="*/ 167 w 172"/>
                <a:gd name="T83" fmla="*/ 172 h 385"/>
                <a:gd name="T84" fmla="*/ 164 w 172"/>
                <a:gd name="T85" fmla="*/ 152 h 385"/>
                <a:gd name="T86" fmla="*/ 158 w 172"/>
                <a:gd name="T87" fmla="*/ 132 h 385"/>
                <a:gd name="T88" fmla="*/ 150 w 172"/>
                <a:gd name="T89" fmla="*/ 113 h 385"/>
                <a:gd name="T90" fmla="*/ 142 w 172"/>
                <a:gd name="T91" fmla="*/ 96 h 385"/>
                <a:gd name="T92" fmla="*/ 131 w 172"/>
                <a:gd name="T93" fmla="*/ 79 h 385"/>
                <a:gd name="T94" fmla="*/ 120 w 172"/>
                <a:gd name="T95" fmla="*/ 64 h 385"/>
                <a:gd name="T96" fmla="*/ 108 w 172"/>
                <a:gd name="T97" fmla="*/ 50 h 385"/>
                <a:gd name="T98" fmla="*/ 96 w 172"/>
                <a:gd name="T99" fmla="*/ 37 h 385"/>
                <a:gd name="T100" fmla="*/ 82 w 172"/>
                <a:gd name="T101" fmla="*/ 26 h 385"/>
                <a:gd name="T102" fmla="*/ 66 w 172"/>
                <a:gd name="T103" fmla="*/ 17 h 385"/>
                <a:gd name="T104" fmla="*/ 51 w 172"/>
                <a:gd name="T105" fmla="*/ 11 h 385"/>
                <a:gd name="T106" fmla="*/ 34 w 172"/>
                <a:gd name="T107" fmla="*/ 5 h 385"/>
                <a:gd name="T108" fmla="*/ 17 w 172"/>
                <a:gd name="T109" fmla="*/ 2 h 385"/>
                <a:gd name="T110" fmla="*/ 0 w 172"/>
                <a:gd name="T111"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2" h="385">
                  <a:moveTo>
                    <a:pt x="0" y="0"/>
                  </a:moveTo>
                  <a:lnTo>
                    <a:pt x="0" y="0"/>
                  </a:lnTo>
                  <a:lnTo>
                    <a:pt x="0" y="0"/>
                  </a:lnTo>
                  <a:lnTo>
                    <a:pt x="17" y="2"/>
                  </a:lnTo>
                  <a:lnTo>
                    <a:pt x="34" y="5"/>
                  </a:lnTo>
                  <a:lnTo>
                    <a:pt x="51" y="11"/>
                  </a:lnTo>
                  <a:lnTo>
                    <a:pt x="66" y="19"/>
                  </a:lnTo>
                  <a:lnTo>
                    <a:pt x="80" y="26"/>
                  </a:lnTo>
                  <a:lnTo>
                    <a:pt x="94" y="37"/>
                  </a:lnTo>
                  <a:lnTo>
                    <a:pt x="108" y="50"/>
                  </a:lnTo>
                  <a:lnTo>
                    <a:pt x="120" y="64"/>
                  </a:lnTo>
                  <a:lnTo>
                    <a:pt x="131" y="79"/>
                  </a:lnTo>
                  <a:lnTo>
                    <a:pt x="141" y="96"/>
                  </a:lnTo>
                  <a:lnTo>
                    <a:pt x="148" y="113"/>
                  </a:lnTo>
                  <a:lnTo>
                    <a:pt x="156" y="133"/>
                  </a:lnTo>
                  <a:lnTo>
                    <a:pt x="162" y="152"/>
                  </a:lnTo>
                  <a:lnTo>
                    <a:pt x="165" y="172"/>
                  </a:lnTo>
                  <a:lnTo>
                    <a:pt x="169" y="194"/>
                  </a:lnTo>
                  <a:lnTo>
                    <a:pt x="170" y="216"/>
                  </a:lnTo>
                  <a:lnTo>
                    <a:pt x="170" y="216"/>
                  </a:lnTo>
                  <a:lnTo>
                    <a:pt x="169" y="240"/>
                  </a:lnTo>
                  <a:lnTo>
                    <a:pt x="165" y="265"/>
                  </a:lnTo>
                  <a:lnTo>
                    <a:pt x="159" y="289"/>
                  </a:lnTo>
                  <a:lnTo>
                    <a:pt x="153" y="310"/>
                  </a:lnTo>
                  <a:lnTo>
                    <a:pt x="144" y="330"/>
                  </a:lnTo>
                  <a:lnTo>
                    <a:pt x="133" y="351"/>
                  </a:lnTo>
                  <a:lnTo>
                    <a:pt x="120" y="368"/>
                  </a:lnTo>
                  <a:lnTo>
                    <a:pt x="107" y="383"/>
                  </a:lnTo>
                  <a:lnTo>
                    <a:pt x="107" y="383"/>
                  </a:lnTo>
                  <a:lnTo>
                    <a:pt x="107" y="385"/>
                  </a:lnTo>
                  <a:lnTo>
                    <a:pt x="107" y="385"/>
                  </a:lnTo>
                  <a:lnTo>
                    <a:pt x="120" y="368"/>
                  </a:lnTo>
                  <a:lnTo>
                    <a:pt x="134" y="351"/>
                  </a:lnTo>
                  <a:lnTo>
                    <a:pt x="145" y="332"/>
                  </a:lnTo>
                  <a:lnTo>
                    <a:pt x="155" y="310"/>
                  </a:lnTo>
                  <a:lnTo>
                    <a:pt x="161" y="289"/>
                  </a:lnTo>
                  <a:lnTo>
                    <a:pt x="167" y="265"/>
                  </a:lnTo>
                  <a:lnTo>
                    <a:pt x="170" y="240"/>
                  </a:lnTo>
                  <a:lnTo>
                    <a:pt x="172" y="216"/>
                  </a:lnTo>
                  <a:lnTo>
                    <a:pt x="172" y="216"/>
                  </a:lnTo>
                  <a:lnTo>
                    <a:pt x="170" y="194"/>
                  </a:lnTo>
                  <a:lnTo>
                    <a:pt x="167" y="172"/>
                  </a:lnTo>
                  <a:lnTo>
                    <a:pt x="164" y="152"/>
                  </a:lnTo>
                  <a:lnTo>
                    <a:pt x="158" y="132"/>
                  </a:lnTo>
                  <a:lnTo>
                    <a:pt x="150" y="113"/>
                  </a:lnTo>
                  <a:lnTo>
                    <a:pt x="142" y="96"/>
                  </a:lnTo>
                  <a:lnTo>
                    <a:pt x="131" y="79"/>
                  </a:lnTo>
                  <a:lnTo>
                    <a:pt x="120" y="64"/>
                  </a:lnTo>
                  <a:lnTo>
                    <a:pt x="108" y="50"/>
                  </a:lnTo>
                  <a:lnTo>
                    <a:pt x="96" y="37"/>
                  </a:lnTo>
                  <a:lnTo>
                    <a:pt x="82" y="26"/>
                  </a:lnTo>
                  <a:lnTo>
                    <a:pt x="66" y="17"/>
                  </a:lnTo>
                  <a:lnTo>
                    <a:pt x="51" y="11"/>
                  </a:lnTo>
                  <a:lnTo>
                    <a:pt x="34" y="5"/>
                  </a:lnTo>
                  <a:lnTo>
                    <a:pt x="17"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69" name="Freeform 97">
              <a:extLst>
                <a:ext uri="{FF2B5EF4-FFF2-40B4-BE49-F238E27FC236}">
                  <a16:creationId xmlns:a16="http://schemas.microsoft.com/office/drawing/2014/main" id="{E329A4E6-00F8-44B0-9CA3-1BC241539AFF}"/>
                </a:ext>
              </a:extLst>
            </p:cNvPr>
            <p:cNvSpPr>
              <a:spLocks/>
            </p:cNvSpPr>
            <p:nvPr/>
          </p:nvSpPr>
          <p:spPr bwMode="auto">
            <a:xfrm>
              <a:off x="8839812" y="2953470"/>
              <a:ext cx="100131" cy="100131"/>
            </a:xfrm>
            <a:custGeom>
              <a:avLst/>
              <a:gdLst>
                <a:gd name="T0" fmla="*/ 93 w 93"/>
                <a:gd name="T1" fmla="*/ 0 h 93"/>
                <a:gd name="T2" fmla="*/ 91 w 93"/>
                <a:gd name="T3" fmla="*/ 0 h 93"/>
                <a:gd name="T4" fmla="*/ 91 w 93"/>
                <a:gd name="T5" fmla="*/ 3 h 93"/>
                <a:gd name="T6" fmla="*/ 91 w 93"/>
                <a:gd name="T7" fmla="*/ 3 h 93"/>
                <a:gd name="T8" fmla="*/ 91 w 93"/>
                <a:gd name="T9" fmla="*/ 12 h 93"/>
                <a:gd name="T10" fmla="*/ 90 w 93"/>
                <a:gd name="T11" fmla="*/ 22 h 93"/>
                <a:gd name="T12" fmla="*/ 83 w 93"/>
                <a:gd name="T13" fmla="*/ 39 h 93"/>
                <a:gd name="T14" fmla="*/ 76 w 93"/>
                <a:gd name="T15" fmla="*/ 53 h 93"/>
                <a:gd name="T16" fmla="*/ 65 w 93"/>
                <a:gd name="T17" fmla="*/ 67 h 93"/>
                <a:gd name="T18" fmla="*/ 51 w 93"/>
                <a:gd name="T19" fmla="*/ 78 h 93"/>
                <a:gd name="T20" fmla="*/ 35 w 93"/>
                <a:gd name="T21" fmla="*/ 87 h 93"/>
                <a:gd name="T22" fmla="*/ 18 w 93"/>
                <a:gd name="T23" fmla="*/ 92 h 93"/>
                <a:gd name="T24" fmla="*/ 0 w 93"/>
                <a:gd name="T25" fmla="*/ 93 h 93"/>
                <a:gd name="T26" fmla="*/ 0 w 93"/>
                <a:gd name="T27" fmla="*/ 93 h 93"/>
                <a:gd name="T28" fmla="*/ 1 w 93"/>
                <a:gd name="T29" fmla="*/ 93 h 93"/>
                <a:gd name="T30" fmla="*/ 1 w 93"/>
                <a:gd name="T31" fmla="*/ 93 h 93"/>
                <a:gd name="T32" fmla="*/ 11 w 93"/>
                <a:gd name="T33" fmla="*/ 93 h 93"/>
                <a:gd name="T34" fmla="*/ 20 w 93"/>
                <a:gd name="T35" fmla="*/ 92 h 93"/>
                <a:gd name="T36" fmla="*/ 37 w 93"/>
                <a:gd name="T37" fmla="*/ 87 h 93"/>
                <a:gd name="T38" fmla="*/ 52 w 93"/>
                <a:gd name="T39" fmla="*/ 78 h 93"/>
                <a:gd name="T40" fmla="*/ 66 w 93"/>
                <a:gd name="T41" fmla="*/ 67 h 93"/>
                <a:gd name="T42" fmla="*/ 77 w 93"/>
                <a:gd name="T43" fmla="*/ 54 h 93"/>
                <a:gd name="T44" fmla="*/ 85 w 93"/>
                <a:gd name="T45" fmla="*/ 39 h 93"/>
                <a:gd name="T46" fmla="*/ 91 w 93"/>
                <a:gd name="T47" fmla="*/ 22 h 93"/>
                <a:gd name="T48" fmla="*/ 93 w 93"/>
                <a:gd name="T49" fmla="*/ 12 h 93"/>
                <a:gd name="T50" fmla="*/ 93 w 93"/>
                <a:gd name="T51" fmla="*/ 3 h 93"/>
                <a:gd name="T52" fmla="*/ 93 w 93"/>
                <a:gd name="T5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93">
                  <a:moveTo>
                    <a:pt x="93" y="0"/>
                  </a:moveTo>
                  <a:lnTo>
                    <a:pt x="91" y="0"/>
                  </a:lnTo>
                  <a:lnTo>
                    <a:pt x="91" y="3"/>
                  </a:lnTo>
                  <a:lnTo>
                    <a:pt x="91" y="3"/>
                  </a:lnTo>
                  <a:lnTo>
                    <a:pt x="91" y="12"/>
                  </a:lnTo>
                  <a:lnTo>
                    <a:pt x="90" y="22"/>
                  </a:lnTo>
                  <a:lnTo>
                    <a:pt x="83" y="39"/>
                  </a:lnTo>
                  <a:lnTo>
                    <a:pt x="76" y="53"/>
                  </a:lnTo>
                  <a:lnTo>
                    <a:pt x="65" y="67"/>
                  </a:lnTo>
                  <a:lnTo>
                    <a:pt x="51" y="78"/>
                  </a:lnTo>
                  <a:lnTo>
                    <a:pt x="35" y="87"/>
                  </a:lnTo>
                  <a:lnTo>
                    <a:pt x="18" y="92"/>
                  </a:lnTo>
                  <a:lnTo>
                    <a:pt x="0" y="93"/>
                  </a:lnTo>
                  <a:lnTo>
                    <a:pt x="0" y="93"/>
                  </a:lnTo>
                  <a:lnTo>
                    <a:pt x="1" y="93"/>
                  </a:lnTo>
                  <a:lnTo>
                    <a:pt x="1" y="93"/>
                  </a:lnTo>
                  <a:lnTo>
                    <a:pt x="11" y="93"/>
                  </a:lnTo>
                  <a:lnTo>
                    <a:pt x="20" y="92"/>
                  </a:lnTo>
                  <a:lnTo>
                    <a:pt x="37" y="87"/>
                  </a:lnTo>
                  <a:lnTo>
                    <a:pt x="52" y="78"/>
                  </a:lnTo>
                  <a:lnTo>
                    <a:pt x="66" y="67"/>
                  </a:lnTo>
                  <a:lnTo>
                    <a:pt x="77" y="54"/>
                  </a:lnTo>
                  <a:lnTo>
                    <a:pt x="85" y="39"/>
                  </a:lnTo>
                  <a:lnTo>
                    <a:pt x="91" y="22"/>
                  </a:lnTo>
                  <a:lnTo>
                    <a:pt x="93" y="12"/>
                  </a:lnTo>
                  <a:lnTo>
                    <a:pt x="93" y="3"/>
                  </a:lnTo>
                  <a:lnTo>
                    <a:pt x="93" y="0"/>
                  </a:lnTo>
                  <a:close/>
                </a:path>
              </a:pathLst>
            </a:custGeom>
            <a:solidFill>
              <a:srgbClr val="589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70" name="Freeform 98">
              <a:extLst>
                <a:ext uri="{FF2B5EF4-FFF2-40B4-BE49-F238E27FC236}">
                  <a16:creationId xmlns:a16="http://schemas.microsoft.com/office/drawing/2014/main" id="{CF89005F-82E2-41FA-A569-048A587605E0}"/>
                </a:ext>
              </a:extLst>
            </p:cNvPr>
            <p:cNvSpPr>
              <a:spLocks/>
            </p:cNvSpPr>
            <p:nvPr/>
          </p:nvSpPr>
          <p:spPr bwMode="auto">
            <a:xfrm>
              <a:off x="8839812" y="2953470"/>
              <a:ext cx="100131" cy="100131"/>
            </a:xfrm>
            <a:custGeom>
              <a:avLst/>
              <a:gdLst>
                <a:gd name="T0" fmla="*/ 93 w 93"/>
                <a:gd name="T1" fmla="*/ 0 h 93"/>
                <a:gd name="T2" fmla="*/ 91 w 93"/>
                <a:gd name="T3" fmla="*/ 0 h 93"/>
                <a:gd name="T4" fmla="*/ 91 w 93"/>
                <a:gd name="T5" fmla="*/ 3 h 93"/>
                <a:gd name="T6" fmla="*/ 91 w 93"/>
                <a:gd name="T7" fmla="*/ 3 h 93"/>
                <a:gd name="T8" fmla="*/ 91 w 93"/>
                <a:gd name="T9" fmla="*/ 12 h 93"/>
                <a:gd name="T10" fmla="*/ 90 w 93"/>
                <a:gd name="T11" fmla="*/ 22 h 93"/>
                <a:gd name="T12" fmla="*/ 83 w 93"/>
                <a:gd name="T13" fmla="*/ 39 h 93"/>
                <a:gd name="T14" fmla="*/ 76 w 93"/>
                <a:gd name="T15" fmla="*/ 53 h 93"/>
                <a:gd name="T16" fmla="*/ 65 w 93"/>
                <a:gd name="T17" fmla="*/ 67 h 93"/>
                <a:gd name="T18" fmla="*/ 51 w 93"/>
                <a:gd name="T19" fmla="*/ 78 h 93"/>
                <a:gd name="T20" fmla="*/ 35 w 93"/>
                <a:gd name="T21" fmla="*/ 87 h 93"/>
                <a:gd name="T22" fmla="*/ 18 w 93"/>
                <a:gd name="T23" fmla="*/ 92 h 93"/>
                <a:gd name="T24" fmla="*/ 0 w 93"/>
                <a:gd name="T25" fmla="*/ 93 h 93"/>
                <a:gd name="T26" fmla="*/ 0 w 93"/>
                <a:gd name="T27" fmla="*/ 93 h 93"/>
                <a:gd name="T28" fmla="*/ 1 w 93"/>
                <a:gd name="T29" fmla="*/ 93 h 93"/>
                <a:gd name="T30" fmla="*/ 1 w 93"/>
                <a:gd name="T31" fmla="*/ 93 h 93"/>
                <a:gd name="T32" fmla="*/ 11 w 93"/>
                <a:gd name="T33" fmla="*/ 93 h 93"/>
                <a:gd name="T34" fmla="*/ 20 w 93"/>
                <a:gd name="T35" fmla="*/ 92 h 93"/>
                <a:gd name="T36" fmla="*/ 37 w 93"/>
                <a:gd name="T37" fmla="*/ 87 h 93"/>
                <a:gd name="T38" fmla="*/ 52 w 93"/>
                <a:gd name="T39" fmla="*/ 78 h 93"/>
                <a:gd name="T40" fmla="*/ 66 w 93"/>
                <a:gd name="T41" fmla="*/ 67 h 93"/>
                <a:gd name="T42" fmla="*/ 77 w 93"/>
                <a:gd name="T43" fmla="*/ 54 h 93"/>
                <a:gd name="T44" fmla="*/ 85 w 93"/>
                <a:gd name="T45" fmla="*/ 39 h 93"/>
                <a:gd name="T46" fmla="*/ 91 w 93"/>
                <a:gd name="T47" fmla="*/ 22 h 93"/>
                <a:gd name="T48" fmla="*/ 93 w 93"/>
                <a:gd name="T49" fmla="*/ 12 h 93"/>
                <a:gd name="T50" fmla="*/ 93 w 93"/>
                <a:gd name="T51" fmla="*/ 3 h 93"/>
                <a:gd name="T52" fmla="*/ 93 w 93"/>
                <a:gd name="T5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93">
                  <a:moveTo>
                    <a:pt x="93" y="0"/>
                  </a:moveTo>
                  <a:lnTo>
                    <a:pt x="91" y="0"/>
                  </a:lnTo>
                  <a:lnTo>
                    <a:pt x="91" y="3"/>
                  </a:lnTo>
                  <a:lnTo>
                    <a:pt x="91" y="3"/>
                  </a:lnTo>
                  <a:lnTo>
                    <a:pt x="91" y="12"/>
                  </a:lnTo>
                  <a:lnTo>
                    <a:pt x="90" y="22"/>
                  </a:lnTo>
                  <a:lnTo>
                    <a:pt x="83" y="39"/>
                  </a:lnTo>
                  <a:lnTo>
                    <a:pt x="76" y="53"/>
                  </a:lnTo>
                  <a:lnTo>
                    <a:pt x="65" y="67"/>
                  </a:lnTo>
                  <a:lnTo>
                    <a:pt x="51" y="78"/>
                  </a:lnTo>
                  <a:lnTo>
                    <a:pt x="35" y="87"/>
                  </a:lnTo>
                  <a:lnTo>
                    <a:pt x="18" y="92"/>
                  </a:lnTo>
                  <a:lnTo>
                    <a:pt x="0" y="93"/>
                  </a:lnTo>
                  <a:lnTo>
                    <a:pt x="0" y="93"/>
                  </a:lnTo>
                  <a:lnTo>
                    <a:pt x="1" y="93"/>
                  </a:lnTo>
                  <a:lnTo>
                    <a:pt x="1" y="93"/>
                  </a:lnTo>
                  <a:lnTo>
                    <a:pt x="11" y="93"/>
                  </a:lnTo>
                  <a:lnTo>
                    <a:pt x="20" y="92"/>
                  </a:lnTo>
                  <a:lnTo>
                    <a:pt x="37" y="87"/>
                  </a:lnTo>
                  <a:lnTo>
                    <a:pt x="52" y="78"/>
                  </a:lnTo>
                  <a:lnTo>
                    <a:pt x="66" y="67"/>
                  </a:lnTo>
                  <a:lnTo>
                    <a:pt x="77" y="54"/>
                  </a:lnTo>
                  <a:lnTo>
                    <a:pt x="85" y="39"/>
                  </a:lnTo>
                  <a:lnTo>
                    <a:pt x="91" y="22"/>
                  </a:lnTo>
                  <a:lnTo>
                    <a:pt x="93" y="12"/>
                  </a:lnTo>
                  <a:lnTo>
                    <a:pt x="93" y="3"/>
                  </a:lnTo>
                  <a:lnTo>
                    <a:pt x="9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71" name="Freeform 99">
              <a:extLst>
                <a:ext uri="{FF2B5EF4-FFF2-40B4-BE49-F238E27FC236}">
                  <a16:creationId xmlns:a16="http://schemas.microsoft.com/office/drawing/2014/main" id="{99846F40-C6F3-45D7-8F73-337D55FC6D60}"/>
                </a:ext>
              </a:extLst>
            </p:cNvPr>
            <p:cNvSpPr>
              <a:spLocks/>
            </p:cNvSpPr>
            <p:nvPr/>
          </p:nvSpPr>
          <p:spPr bwMode="auto">
            <a:xfrm>
              <a:off x="8836582" y="2477578"/>
              <a:ext cx="183035" cy="576022"/>
            </a:xfrm>
            <a:custGeom>
              <a:avLst/>
              <a:gdLst>
                <a:gd name="T0" fmla="*/ 0 w 170"/>
                <a:gd name="T1" fmla="*/ 431 h 535"/>
                <a:gd name="T2" fmla="*/ 12 w 170"/>
                <a:gd name="T3" fmla="*/ 431 h 535"/>
                <a:gd name="T4" fmla="*/ 37 w 170"/>
                <a:gd name="T5" fmla="*/ 427 h 535"/>
                <a:gd name="T6" fmla="*/ 62 w 170"/>
                <a:gd name="T7" fmla="*/ 417 h 535"/>
                <a:gd name="T8" fmla="*/ 83 w 170"/>
                <a:gd name="T9" fmla="*/ 403 h 535"/>
                <a:gd name="T10" fmla="*/ 94 w 170"/>
                <a:gd name="T11" fmla="*/ 396 h 535"/>
                <a:gd name="T12" fmla="*/ 94 w 170"/>
                <a:gd name="T13" fmla="*/ 396 h 535"/>
                <a:gd name="T14" fmla="*/ 72 w 170"/>
                <a:gd name="T15" fmla="*/ 431 h 535"/>
                <a:gd name="T16" fmla="*/ 49 w 170"/>
                <a:gd name="T17" fmla="*/ 459 h 535"/>
                <a:gd name="T18" fmla="*/ 24 w 170"/>
                <a:gd name="T19" fmla="*/ 478 h 535"/>
                <a:gd name="T20" fmla="*/ 0 w 170"/>
                <a:gd name="T21" fmla="*/ 489 h 535"/>
                <a:gd name="T22" fmla="*/ 0 w 170"/>
                <a:gd name="T23" fmla="*/ 535 h 535"/>
                <a:gd name="T24" fmla="*/ 3 w 170"/>
                <a:gd name="T25" fmla="*/ 535 h 535"/>
                <a:gd name="T26" fmla="*/ 38 w 170"/>
                <a:gd name="T27" fmla="*/ 529 h 535"/>
                <a:gd name="T28" fmla="*/ 68 w 170"/>
                <a:gd name="T29" fmla="*/ 509 h 535"/>
                <a:gd name="T30" fmla="*/ 86 w 170"/>
                <a:gd name="T31" fmla="*/ 481 h 535"/>
                <a:gd name="T32" fmla="*/ 94 w 170"/>
                <a:gd name="T33" fmla="*/ 454 h 535"/>
                <a:gd name="T34" fmla="*/ 94 w 170"/>
                <a:gd name="T35" fmla="*/ 442 h 535"/>
                <a:gd name="T36" fmla="*/ 94 w 170"/>
                <a:gd name="T37" fmla="*/ 394 h 535"/>
                <a:gd name="T38" fmla="*/ 107 w 170"/>
                <a:gd name="T39" fmla="*/ 383 h 535"/>
                <a:gd name="T40" fmla="*/ 133 w 170"/>
                <a:gd name="T41" fmla="*/ 351 h 535"/>
                <a:gd name="T42" fmla="*/ 153 w 170"/>
                <a:gd name="T43" fmla="*/ 310 h 535"/>
                <a:gd name="T44" fmla="*/ 165 w 170"/>
                <a:gd name="T45" fmla="*/ 265 h 535"/>
                <a:gd name="T46" fmla="*/ 170 w 170"/>
                <a:gd name="T47" fmla="*/ 216 h 535"/>
                <a:gd name="T48" fmla="*/ 169 w 170"/>
                <a:gd name="T49" fmla="*/ 194 h 535"/>
                <a:gd name="T50" fmla="*/ 162 w 170"/>
                <a:gd name="T51" fmla="*/ 152 h 535"/>
                <a:gd name="T52" fmla="*/ 148 w 170"/>
                <a:gd name="T53" fmla="*/ 113 h 535"/>
                <a:gd name="T54" fmla="*/ 131 w 170"/>
                <a:gd name="T55" fmla="*/ 79 h 535"/>
                <a:gd name="T56" fmla="*/ 108 w 170"/>
                <a:gd name="T57" fmla="*/ 50 h 535"/>
                <a:gd name="T58" fmla="*/ 80 w 170"/>
                <a:gd name="T59" fmla="*/ 26 h 535"/>
                <a:gd name="T60" fmla="*/ 51 w 170"/>
                <a:gd name="T61" fmla="*/ 11 h 535"/>
                <a:gd name="T62" fmla="*/ 17 w 170"/>
                <a:gd name="T63" fmla="*/ 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535">
                  <a:moveTo>
                    <a:pt x="0" y="0"/>
                  </a:moveTo>
                  <a:lnTo>
                    <a:pt x="0" y="431"/>
                  </a:lnTo>
                  <a:lnTo>
                    <a:pt x="0" y="431"/>
                  </a:lnTo>
                  <a:lnTo>
                    <a:pt x="12" y="431"/>
                  </a:lnTo>
                  <a:lnTo>
                    <a:pt x="24" y="430"/>
                  </a:lnTo>
                  <a:lnTo>
                    <a:pt x="37" y="427"/>
                  </a:lnTo>
                  <a:lnTo>
                    <a:pt x="49" y="422"/>
                  </a:lnTo>
                  <a:lnTo>
                    <a:pt x="62" y="417"/>
                  </a:lnTo>
                  <a:lnTo>
                    <a:pt x="72" y="411"/>
                  </a:lnTo>
                  <a:lnTo>
                    <a:pt x="83" y="403"/>
                  </a:lnTo>
                  <a:lnTo>
                    <a:pt x="94" y="396"/>
                  </a:lnTo>
                  <a:lnTo>
                    <a:pt x="94" y="396"/>
                  </a:lnTo>
                  <a:lnTo>
                    <a:pt x="94" y="396"/>
                  </a:lnTo>
                  <a:lnTo>
                    <a:pt x="94" y="396"/>
                  </a:lnTo>
                  <a:lnTo>
                    <a:pt x="83" y="414"/>
                  </a:lnTo>
                  <a:lnTo>
                    <a:pt x="72" y="431"/>
                  </a:lnTo>
                  <a:lnTo>
                    <a:pt x="60" y="445"/>
                  </a:lnTo>
                  <a:lnTo>
                    <a:pt x="49" y="459"/>
                  </a:lnTo>
                  <a:lnTo>
                    <a:pt x="37" y="470"/>
                  </a:lnTo>
                  <a:lnTo>
                    <a:pt x="24" y="478"/>
                  </a:lnTo>
                  <a:lnTo>
                    <a:pt x="12" y="484"/>
                  </a:lnTo>
                  <a:lnTo>
                    <a:pt x="0" y="489"/>
                  </a:lnTo>
                  <a:lnTo>
                    <a:pt x="0" y="535"/>
                  </a:lnTo>
                  <a:lnTo>
                    <a:pt x="0" y="535"/>
                  </a:lnTo>
                  <a:lnTo>
                    <a:pt x="3" y="535"/>
                  </a:lnTo>
                  <a:lnTo>
                    <a:pt x="3" y="535"/>
                  </a:lnTo>
                  <a:lnTo>
                    <a:pt x="21" y="534"/>
                  </a:lnTo>
                  <a:lnTo>
                    <a:pt x="38" y="529"/>
                  </a:lnTo>
                  <a:lnTo>
                    <a:pt x="54" y="520"/>
                  </a:lnTo>
                  <a:lnTo>
                    <a:pt x="68" y="509"/>
                  </a:lnTo>
                  <a:lnTo>
                    <a:pt x="79" y="495"/>
                  </a:lnTo>
                  <a:lnTo>
                    <a:pt x="86" y="481"/>
                  </a:lnTo>
                  <a:lnTo>
                    <a:pt x="93" y="464"/>
                  </a:lnTo>
                  <a:lnTo>
                    <a:pt x="94" y="454"/>
                  </a:lnTo>
                  <a:lnTo>
                    <a:pt x="94" y="445"/>
                  </a:lnTo>
                  <a:lnTo>
                    <a:pt x="94" y="442"/>
                  </a:lnTo>
                  <a:lnTo>
                    <a:pt x="94" y="394"/>
                  </a:lnTo>
                  <a:lnTo>
                    <a:pt x="94" y="394"/>
                  </a:lnTo>
                  <a:lnTo>
                    <a:pt x="107" y="383"/>
                  </a:lnTo>
                  <a:lnTo>
                    <a:pt x="107" y="383"/>
                  </a:lnTo>
                  <a:lnTo>
                    <a:pt x="120" y="368"/>
                  </a:lnTo>
                  <a:lnTo>
                    <a:pt x="133" y="351"/>
                  </a:lnTo>
                  <a:lnTo>
                    <a:pt x="144" y="330"/>
                  </a:lnTo>
                  <a:lnTo>
                    <a:pt x="153" y="310"/>
                  </a:lnTo>
                  <a:lnTo>
                    <a:pt x="159" y="289"/>
                  </a:lnTo>
                  <a:lnTo>
                    <a:pt x="165" y="265"/>
                  </a:lnTo>
                  <a:lnTo>
                    <a:pt x="169" y="240"/>
                  </a:lnTo>
                  <a:lnTo>
                    <a:pt x="170" y="216"/>
                  </a:lnTo>
                  <a:lnTo>
                    <a:pt x="170" y="216"/>
                  </a:lnTo>
                  <a:lnTo>
                    <a:pt x="169" y="194"/>
                  </a:lnTo>
                  <a:lnTo>
                    <a:pt x="165" y="172"/>
                  </a:lnTo>
                  <a:lnTo>
                    <a:pt x="162" y="152"/>
                  </a:lnTo>
                  <a:lnTo>
                    <a:pt x="156" y="133"/>
                  </a:lnTo>
                  <a:lnTo>
                    <a:pt x="148" y="113"/>
                  </a:lnTo>
                  <a:lnTo>
                    <a:pt x="141" y="96"/>
                  </a:lnTo>
                  <a:lnTo>
                    <a:pt x="131" y="79"/>
                  </a:lnTo>
                  <a:lnTo>
                    <a:pt x="120" y="64"/>
                  </a:lnTo>
                  <a:lnTo>
                    <a:pt x="108" y="50"/>
                  </a:lnTo>
                  <a:lnTo>
                    <a:pt x="94" y="37"/>
                  </a:lnTo>
                  <a:lnTo>
                    <a:pt x="80" y="26"/>
                  </a:lnTo>
                  <a:lnTo>
                    <a:pt x="66" y="19"/>
                  </a:lnTo>
                  <a:lnTo>
                    <a:pt x="51" y="11"/>
                  </a:lnTo>
                  <a:lnTo>
                    <a:pt x="34" y="5"/>
                  </a:lnTo>
                  <a:lnTo>
                    <a:pt x="17" y="2"/>
                  </a:lnTo>
                  <a:lnTo>
                    <a:pt x="0" y="0"/>
                  </a:lnTo>
                  <a:close/>
                </a:path>
              </a:pathLst>
            </a:custGeom>
            <a:solidFill>
              <a:srgbClr val="513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72" name="Freeform 100">
              <a:extLst>
                <a:ext uri="{FF2B5EF4-FFF2-40B4-BE49-F238E27FC236}">
                  <a16:creationId xmlns:a16="http://schemas.microsoft.com/office/drawing/2014/main" id="{E1EFF650-D693-45DE-82AB-2FF9C8A942DF}"/>
                </a:ext>
              </a:extLst>
            </p:cNvPr>
            <p:cNvSpPr>
              <a:spLocks/>
            </p:cNvSpPr>
            <p:nvPr/>
          </p:nvSpPr>
          <p:spPr bwMode="auto">
            <a:xfrm>
              <a:off x="8836582" y="2477578"/>
              <a:ext cx="183035" cy="576022"/>
            </a:xfrm>
            <a:custGeom>
              <a:avLst/>
              <a:gdLst>
                <a:gd name="T0" fmla="*/ 0 w 170"/>
                <a:gd name="T1" fmla="*/ 431 h 535"/>
                <a:gd name="T2" fmla="*/ 12 w 170"/>
                <a:gd name="T3" fmla="*/ 431 h 535"/>
                <a:gd name="T4" fmla="*/ 37 w 170"/>
                <a:gd name="T5" fmla="*/ 427 h 535"/>
                <a:gd name="T6" fmla="*/ 62 w 170"/>
                <a:gd name="T7" fmla="*/ 417 h 535"/>
                <a:gd name="T8" fmla="*/ 83 w 170"/>
                <a:gd name="T9" fmla="*/ 403 h 535"/>
                <a:gd name="T10" fmla="*/ 94 w 170"/>
                <a:gd name="T11" fmla="*/ 396 h 535"/>
                <a:gd name="T12" fmla="*/ 94 w 170"/>
                <a:gd name="T13" fmla="*/ 396 h 535"/>
                <a:gd name="T14" fmla="*/ 72 w 170"/>
                <a:gd name="T15" fmla="*/ 431 h 535"/>
                <a:gd name="T16" fmla="*/ 49 w 170"/>
                <a:gd name="T17" fmla="*/ 459 h 535"/>
                <a:gd name="T18" fmla="*/ 24 w 170"/>
                <a:gd name="T19" fmla="*/ 478 h 535"/>
                <a:gd name="T20" fmla="*/ 0 w 170"/>
                <a:gd name="T21" fmla="*/ 489 h 535"/>
                <a:gd name="T22" fmla="*/ 0 w 170"/>
                <a:gd name="T23" fmla="*/ 535 h 535"/>
                <a:gd name="T24" fmla="*/ 3 w 170"/>
                <a:gd name="T25" fmla="*/ 535 h 535"/>
                <a:gd name="T26" fmla="*/ 38 w 170"/>
                <a:gd name="T27" fmla="*/ 529 h 535"/>
                <a:gd name="T28" fmla="*/ 68 w 170"/>
                <a:gd name="T29" fmla="*/ 509 h 535"/>
                <a:gd name="T30" fmla="*/ 86 w 170"/>
                <a:gd name="T31" fmla="*/ 481 h 535"/>
                <a:gd name="T32" fmla="*/ 94 w 170"/>
                <a:gd name="T33" fmla="*/ 454 h 535"/>
                <a:gd name="T34" fmla="*/ 94 w 170"/>
                <a:gd name="T35" fmla="*/ 442 h 535"/>
                <a:gd name="T36" fmla="*/ 94 w 170"/>
                <a:gd name="T37" fmla="*/ 394 h 535"/>
                <a:gd name="T38" fmla="*/ 107 w 170"/>
                <a:gd name="T39" fmla="*/ 383 h 535"/>
                <a:gd name="T40" fmla="*/ 133 w 170"/>
                <a:gd name="T41" fmla="*/ 351 h 535"/>
                <a:gd name="T42" fmla="*/ 153 w 170"/>
                <a:gd name="T43" fmla="*/ 310 h 535"/>
                <a:gd name="T44" fmla="*/ 165 w 170"/>
                <a:gd name="T45" fmla="*/ 265 h 535"/>
                <a:gd name="T46" fmla="*/ 170 w 170"/>
                <a:gd name="T47" fmla="*/ 216 h 535"/>
                <a:gd name="T48" fmla="*/ 169 w 170"/>
                <a:gd name="T49" fmla="*/ 194 h 535"/>
                <a:gd name="T50" fmla="*/ 162 w 170"/>
                <a:gd name="T51" fmla="*/ 152 h 535"/>
                <a:gd name="T52" fmla="*/ 148 w 170"/>
                <a:gd name="T53" fmla="*/ 113 h 535"/>
                <a:gd name="T54" fmla="*/ 131 w 170"/>
                <a:gd name="T55" fmla="*/ 79 h 535"/>
                <a:gd name="T56" fmla="*/ 108 w 170"/>
                <a:gd name="T57" fmla="*/ 50 h 535"/>
                <a:gd name="T58" fmla="*/ 80 w 170"/>
                <a:gd name="T59" fmla="*/ 26 h 535"/>
                <a:gd name="T60" fmla="*/ 51 w 170"/>
                <a:gd name="T61" fmla="*/ 11 h 535"/>
                <a:gd name="T62" fmla="*/ 17 w 170"/>
                <a:gd name="T63" fmla="*/ 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535">
                  <a:moveTo>
                    <a:pt x="0" y="0"/>
                  </a:moveTo>
                  <a:lnTo>
                    <a:pt x="0" y="431"/>
                  </a:lnTo>
                  <a:lnTo>
                    <a:pt x="0" y="431"/>
                  </a:lnTo>
                  <a:lnTo>
                    <a:pt x="12" y="431"/>
                  </a:lnTo>
                  <a:lnTo>
                    <a:pt x="24" y="430"/>
                  </a:lnTo>
                  <a:lnTo>
                    <a:pt x="37" y="427"/>
                  </a:lnTo>
                  <a:lnTo>
                    <a:pt x="49" y="422"/>
                  </a:lnTo>
                  <a:lnTo>
                    <a:pt x="62" y="417"/>
                  </a:lnTo>
                  <a:lnTo>
                    <a:pt x="72" y="411"/>
                  </a:lnTo>
                  <a:lnTo>
                    <a:pt x="83" y="403"/>
                  </a:lnTo>
                  <a:lnTo>
                    <a:pt x="94" y="396"/>
                  </a:lnTo>
                  <a:lnTo>
                    <a:pt x="94" y="396"/>
                  </a:lnTo>
                  <a:lnTo>
                    <a:pt x="94" y="396"/>
                  </a:lnTo>
                  <a:lnTo>
                    <a:pt x="94" y="396"/>
                  </a:lnTo>
                  <a:lnTo>
                    <a:pt x="83" y="414"/>
                  </a:lnTo>
                  <a:lnTo>
                    <a:pt x="72" y="431"/>
                  </a:lnTo>
                  <a:lnTo>
                    <a:pt x="60" y="445"/>
                  </a:lnTo>
                  <a:lnTo>
                    <a:pt x="49" y="459"/>
                  </a:lnTo>
                  <a:lnTo>
                    <a:pt x="37" y="470"/>
                  </a:lnTo>
                  <a:lnTo>
                    <a:pt x="24" y="478"/>
                  </a:lnTo>
                  <a:lnTo>
                    <a:pt x="12" y="484"/>
                  </a:lnTo>
                  <a:lnTo>
                    <a:pt x="0" y="489"/>
                  </a:lnTo>
                  <a:lnTo>
                    <a:pt x="0" y="535"/>
                  </a:lnTo>
                  <a:lnTo>
                    <a:pt x="0" y="535"/>
                  </a:lnTo>
                  <a:lnTo>
                    <a:pt x="3" y="535"/>
                  </a:lnTo>
                  <a:lnTo>
                    <a:pt x="3" y="535"/>
                  </a:lnTo>
                  <a:lnTo>
                    <a:pt x="21" y="534"/>
                  </a:lnTo>
                  <a:lnTo>
                    <a:pt x="38" y="529"/>
                  </a:lnTo>
                  <a:lnTo>
                    <a:pt x="54" y="520"/>
                  </a:lnTo>
                  <a:lnTo>
                    <a:pt x="68" y="509"/>
                  </a:lnTo>
                  <a:lnTo>
                    <a:pt x="79" y="495"/>
                  </a:lnTo>
                  <a:lnTo>
                    <a:pt x="86" y="481"/>
                  </a:lnTo>
                  <a:lnTo>
                    <a:pt x="93" y="464"/>
                  </a:lnTo>
                  <a:lnTo>
                    <a:pt x="94" y="454"/>
                  </a:lnTo>
                  <a:lnTo>
                    <a:pt x="94" y="445"/>
                  </a:lnTo>
                  <a:lnTo>
                    <a:pt x="94" y="442"/>
                  </a:lnTo>
                  <a:lnTo>
                    <a:pt x="94" y="394"/>
                  </a:lnTo>
                  <a:lnTo>
                    <a:pt x="94" y="394"/>
                  </a:lnTo>
                  <a:lnTo>
                    <a:pt x="107" y="383"/>
                  </a:lnTo>
                  <a:lnTo>
                    <a:pt x="107" y="383"/>
                  </a:lnTo>
                  <a:lnTo>
                    <a:pt x="120" y="368"/>
                  </a:lnTo>
                  <a:lnTo>
                    <a:pt x="133" y="351"/>
                  </a:lnTo>
                  <a:lnTo>
                    <a:pt x="144" y="330"/>
                  </a:lnTo>
                  <a:lnTo>
                    <a:pt x="153" y="310"/>
                  </a:lnTo>
                  <a:lnTo>
                    <a:pt x="159" y="289"/>
                  </a:lnTo>
                  <a:lnTo>
                    <a:pt x="165" y="265"/>
                  </a:lnTo>
                  <a:lnTo>
                    <a:pt x="169" y="240"/>
                  </a:lnTo>
                  <a:lnTo>
                    <a:pt x="170" y="216"/>
                  </a:lnTo>
                  <a:lnTo>
                    <a:pt x="170" y="216"/>
                  </a:lnTo>
                  <a:lnTo>
                    <a:pt x="169" y="194"/>
                  </a:lnTo>
                  <a:lnTo>
                    <a:pt x="165" y="172"/>
                  </a:lnTo>
                  <a:lnTo>
                    <a:pt x="162" y="152"/>
                  </a:lnTo>
                  <a:lnTo>
                    <a:pt x="156" y="133"/>
                  </a:lnTo>
                  <a:lnTo>
                    <a:pt x="148" y="113"/>
                  </a:lnTo>
                  <a:lnTo>
                    <a:pt x="141" y="96"/>
                  </a:lnTo>
                  <a:lnTo>
                    <a:pt x="131" y="79"/>
                  </a:lnTo>
                  <a:lnTo>
                    <a:pt x="120" y="64"/>
                  </a:lnTo>
                  <a:lnTo>
                    <a:pt x="108" y="50"/>
                  </a:lnTo>
                  <a:lnTo>
                    <a:pt x="94" y="37"/>
                  </a:lnTo>
                  <a:lnTo>
                    <a:pt x="80" y="26"/>
                  </a:lnTo>
                  <a:lnTo>
                    <a:pt x="66" y="19"/>
                  </a:lnTo>
                  <a:lnTo>
                    <a:pt x="51" y="11"/>
                  </a:lnTo>
                  <a:lnTo>
                    <a:pt x="34" y="5"/>
                  </a:lnTo>
                  <a:lnTo>
                    <a:pt x="17"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73" name="Freeform 101">
              <a:extLst>
                <a:ext uri="{FF2B5EF4-FFF2-40B4-BE49-F238E27FC236}">
                  <a16:creationId xmlns:a16="http://schemas.microsoft.com/office/drawing/2014/main" id="{DE429F27-2FA4-4310-9332-32947B11F13E}"/>
                </a:ext>
              </a:extLst>
            </p:cNvPr>
            <p:cNvSpPr>
              <a:spLocks/>
            </p:cNvSpPr>
            <p:nvPr/>
          </p:nvSpPr>
          <p:spPr bwMode="auto">
            <a:xfrm>
              <a:off x="8836582" y="2903943"/>
              <a:ext cx="101208" cy="100131"/>
            </a:xfrm>
            <a:custGeom>
              <a:avLst/>
              <a:gdLst>
                <a:gd name="T0" fmla="*/ 94 w 94"/>
                <a:gd name="T1" fmla="*/ 0 h 93"/>
                <a:gd name="T2" fmla="*/ 94 w 94"/>
                <a:gd name="T3" fmla="*/ 0 h 93"/>
                <a:gd name="T4" fmla="*/ 83 w 94"/>
                <a:gd name="T5" fmla="*/ 7 h 93"/>
                <a:gd name="T6" fmla="*/ 72 w 94"/>
                <a:gd name="T7" fmla="*/ 15 h 93"/>
                <a:gd name="T8" fmla="*/ 62 w 94"/>
                <a:gd name="T9" fmla="*/ 21 h 93"/>
                <a:gd name="T10" fmla="*/ 49 w 94"/>
                <a:gd name="T11" fmla="*/ 26 h 93"/>
                <a:gd name="T12" fmla="*/ 37 w 94"/>
                <a:gd name="T13" fmla="*/ 31 h 93"/>
                <a:gd name="T14" fmla="*/ 24 w 94"/>
                <a:gd name="T15" fmla="*/ 34 h 93"/>
                <a:gd name="T16" fmla="*/ 12 w 94"/>
                <a:gd name="T17" fmla="*/ 35 h 93"/>
                <a:gd name="T18" fmla="*/ 0 w 94"/>
                <a:gd name="T19" fmla="*/ 35 h 93"/>
                <a:gd name="T20" fmla="*/ 0 w 94"/>
                <a:gd name="T21" fmla="*/ 93 h 93"/>
                <a:gd name="T22" fmla="*/ 0 w 94"/>
                <a:gd name="T23" fmla="*/ 93 h 93"/>
                <a:gd name="T24" fmla="*/ 12 w 94"/>
                <a:gd name="T25" fmla="*/ 88 h 93"/>
                <a:gd name="T26" fmla="*/ 24 w 94"/>
                <a:gd name="T27" fmla="*/ 82 h 93"/>
                <a:gd name="T28" fmla="*/ 37 w 94"/>
                <a:gd name="T29" fmla="*/ 74 h 93"/>
                <a:gd name="T30" fmla="*/ 49 w 94"/>
                <a:gd name="T31" fmla="*/ 63 h 93"/>
                <a:gd name="T32" fmla="*/ 60 w 94"/>
                <a:gd name="T33" fmla="*/ 49 h 93"/>
                <a:gd name="T34" fmla="*/ 72 w 94"/>
                <a:gd name="T35" fmla="*/ 35 h 93"/>
                <a:gd name="T36" fmla="*/ 83 w 94"/>
                <a:gd name="T37" fmla="*/ 18 h 93"/>
                <a:gd name="T38" fmla="*/ 94 w 94"/>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93">
                  <a:moveTo>
                    <a:pt x="94" y="0"/>
                  </a:moveTo>
                  <a:lnTo>
                    <a:pt x="94" y="0"/>
                  </a:lnTo>
                  <a:lnTo>
                    <a:pt x="83" y="7"/>
                  </a:lnTo>
                  <a:lnTo>
                    <a:pt x="72" y="15"/>
                  </a:lnTo>
                  <a:lnTo>
                    <a:pt x="62" y="21"/>
                  </a:lnTo>
                  <a:lnTo>
                    <a:pt x="49" y="26"/>
                  </a:lnTo>
                  <a:lnTo>
                    <a:pt x="37" y="31"/>
                  </a:lnTo>
                  <a:lnTo>
                    <a:pt x="24" y="34"/>
                  </a:lnTo>
                  <a:lnTo>
                    <a:pt x="12" y="35"/>
                  </a:lnTo>
                  <a:lnTo>
                    <a:pt x="0" y="35"/>
                  </a:lnTo>
                  <a:lnTo>
                    <a:pt x="0" y="93"/>
                  </a:lnTo>
                  <a:lnTo>
                    <a:pt x="0" y="93"/>
                  </a:lnTo>
                  <a:lnTo>
                    <a:pt x="12" y="88"/>
                  </a:lnTo>
                  <a:lnTo>
                    <a:pt x="24" y="82"/>
                  </a:lnTo>
                  <a:lnTo>
                    <a:pt x="37" y="74"/>
                  </a:lnTo>
                  <a:lnTo>
                    <a:pt x="49" y="63"/>
                  </a:lnTo>
                  <a:lnTo>
                    <a:pt x="60" y="49"/>
                  </a:lnTo>
                  <a:lnTo>
                    <a:pt x="72" y="35"/>
                  </a:lnTo>
                  <a:lnTo>
                    <a:pt x="83" y="18"/>
                  </a:lnTo>
                  <a:lnTo>
                    <a:pt x="94" y="0"/>
                  </a:lnTo>
                  <a:close/>
                </a:path>
              </a:pathLst>
            </a:custGeom>
            <a:solidFill>
              <a:srgbClr val="4A34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74" name="Freeform 102">
              <a:extLst>
                <a:ext uri="{FF2B5EF4-FFF2-40B4-BE49-F238E27FC236}">
                  <a16:creationId xmlns:a16="http://schemas.microsoft.com/office/drawing/2014/main" id="{047B43EF-9EC3-4A0E-B86D-2782AE2FED38}"/>
                </a:ext>
              </a:extLst>
            </p:cNvPr>
            <p:cNvSpPr>
              <a:spLocks/>
            </p:cNvSpPr>
            <p:nvPr/>
          </p:nvSpPr>
          <p:spPr bwMode="auto">
            <a:xfrm>
              <a:off x="8836582" y="2903943"/>
              <a:ext cx="101208" cy="100131"/>
            </a:xfrm>
            <a:custGeom>
              <a:avLst/>
              <a:gdLst>
                <a:gd name="T0" fmla="*/ 94 w 94"/>
                <a:gd name="T1" fmla="*/ 0 h 93"/>
                <a:gd name="T2" fmla="*/ 94 w 94"/>
                <a:gd name="T3" fmla="*/ 0 h 93"/>
                <a:gd name="T4" fmla="*/ 83 w 94"/>
                <a:gd name="T5" fmla="*/ 7 h 93"/>
                <a:gd name="T6" fmla="*/ 72 w 94"/>
                <a:gd name="T7" fmla="*/ 15 h 93"/>
                <a:gd name="T8" fmla="*/ 62 w 94"/>
                <a:gd name="T9" fmla="*/ 21 h 93"/>
                <a:gd name="T10" fmla="*/ 49 w 94"/>
                <a:gd name="T11" fmla="*/ 26 h 93"/>
                <a:gd name="T12" fmla="*/ 37 w 94"/>
                <a:gd name="T13" fmla="*/ 31 h 93"/>
                <a:gd name="T14" fmla="*/ 24 w 94"/>
                <a:gd name="T15" fmla="*/ 34 h 93"/>
                <a:gd name="T16" fmla="*/ 12 w 94"/>
                <a:gd name="T17" fmla="*/ 35 h 93"/>
                <a:gd name="T18" fmla="*/ 0 w 94"/>
                <a:gd name="T19" fmla="*/ 35 h 93"/>
                <a:gd name="T20" fmla="*/ 0 w 94"/>
                <a:gd name="T21" fmla="*/ 93 h 93"/>
                <a:gd name="T22" fmla="*/ 0 w 94"/>
                <a:gd name="T23" fmla="*/ 93 h 93"/>
                <a:gd name="T24" fmla="*/ 12 w 94"/>
                <a:gd name="T25" fmla="*/ 88 h 93"/>
                <a:gd name="T26" fmla="*/ 24 w 94"/>
                <a:gd name="T27" fmla="*/ 82 h 93"/>
                <a:gd name="T28" fmla="*/ 37 w 94"/>
                <a:gd name="T29" fmla="*/ 74 h 93"/>
                <a:gd name="T30" fmla="*/ 49 w 94"/>
                <a:gd name="T31" fmla="*/ 63 h 93"/>
                <a:gd name="T32" fmla="*/ 60 w 94"/>
                <a:gd name="T33" fmla="*/ 49 h 93"/>
                <a:gd name="T34" fmla="*/ 72 w 94"/>
                <a:gd name="T35" fmla="*/ 35 h 93"/>
                <a:gd name="T36" fmla="*/ 83 w 94"/>
                <a:gd name="T37" fmla="*/ 18 h 93"/>
                <a:gd name="T38" fmla="*/ 94 w 94"/>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93">
                  <a:moveTo>
                    <a:pt x="94" y="0"/>
                  </a:moveTo>
                  <a:lnTo>
                    <a:pt x="94" y="0"/>
                  </a:lnTo>
                  <a:lnTo>
                    <a:pt x="83" y="7"/>
                  </a:lnTo>
                  <a:lnTo>
                    <a:pt x="72" y="15"/>
                  </a:lnTo>
                  <a:lnTo>
                    <a:pt x="62" y="21"/>
                  </a:lnTo>
                  <a:lnTo>
                    <a:pt x="49" y="26"/>
                  </a:lnTo>
                  <a:lnTo>
                    <a:pt x="37" y="31"/>
                  </a:lnTo>
                  <a:lnTo>
                    <a:pt x="24" y="34"/>
                  </a:lnTo>
                  <a:lnTo>
                    <a:pt x="12" y="35"/>
                  </a:lnTo>
                  <a:lnTo>
                    <a:pt x="0" y="35"/>
                  </a:lnTo>
                  <a:lnTo>
                    <a:pt x="0" y="93"/>
                  </a:lnTo>
                  <a:lnTo>
                    <a:pt x="0" y="93"/>
                  </a:lnTo>
                  <a:lnTo>
                    <a:pt x="12" y="88"/>
                  </a:lnTo>
                  <a:lnTo>
                    <a:pt x="24" y="82"/>
                  </a:lnTo>
                  <a:lnTo>
                    <a:pt x="37" y="74"/>
                  </a:lnTo>
                  <a:lnTo>
                    <a:pt x="49" y="63"/>
                  </a:lnTo>
                  <a:lnTo>
                    <a:pt x="60" y="49"/>
                  </a:lnTo>
                  <a:lnTo>
                    <a:pt x="72" y="35"/>
                  </a:lnTo>
                  <a:lnTo>
                    <a:pt x="83" y="18"/>
                  </a:lnTo>
                  <a:lnTo>
                    <a:pt x="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75" name="Freeform 103">
              <a:extLst>
                <a:ext uri="{FF2B5EF4-FFF2-40B4-BE49-F238E27FC236}">
                  <a16:creationId xmlns:a16="http://schemas.microsoft.com/office/drawing/2014/main" id="{43FA14D6-CE6B-4348-A6C2-71B7C9C8FD95}"/>
                </a:ext>
              </a:extLst>
            </p:cNvPr>
            <p:cNvSpPr>
              <a:spLocks/>
            </p:cNvSpPr>
            <p:nvPr/>
          </p:nvSpPr>
          <p:spPr bwMode="auto">
            <a:xfrm>
              <a:off x="8625554" y="2426974"/>
              <a:ext cx="454358" cy="227179"/>
            </a:xfrm>
            <a:custGeom>
              <a:avLst/>
              <a:gdLst>
                <a:gd name="T0" fmla="*/ 408 w 422"/>
                <a:gd name="T1" fmla="*/ 125 h 211"/>
                <a:gd name="T2" fmla="*/ 371 w 422"/>
                <a:gd name="T3" fmla="*/ 89 h 211"/>
                <a:gd name="T4" fmla="*/ 357 w 422"/>
                <a:gd name="T5" fmla="*/ 94 h 211"/>
                <a:gd name="T6" fmla="*/ 344 w 422"/>
                <a:gd name="T7" fmla="*/ 94 h 211"/>
                <a:gd name="T8" fmla="*/ 332 w 422"/>
                <a:gd name="T9" fmla="*/ 92 h 211"/>
                <a:gd name="T10" fmla="*/ 316 w 422"/>
                <a:gd name="T11" fmla="*/ 89 h 211"/>
                <a:gd name="T12" fmla="*/ 306 w 422"/>
                <a:gd name="T13" fmla="*/ 83 h 211"/>
                <a:gd name="T14" fmla="*/ 295 w 422"/>
                <a:gd name="T15" fmla="*/ 76 h 211"/>
                <a:gd name="T16" fmla="*/ 281 w 422"/>
                <a:gd name="T17" fmla="*/ 67 h 211"/>
                <a:gd name="T18" fmla="*/ 272 w 422"/>
                <a:gd name="T19" fmla="*/ 58 h 211"/>
                <a:gd name="T20" fmla="*/ 258 w 422"/>
                <a:gd name="T21" fmla="*/ 44 h 211"/>
                <a:gd name="T22" fmla="*/ 254 w 422"/>
                <a:gd name="T23" fmla="*/ 31 h 211"/>
                <a:gd name="T24" fmla="*/ 220 w 422"/>
                <a:gd name="T25" fmla="*/ 18 h 211"/>
                <a:gd name="T26" fmla="*/ 179 w 422"/>
                <a:gd name="T27" fmla="*/ 0 h 211"/>
                <a:gd name="T28" fmla="*/ 137 w 422"/>
                <a:gd name="T29" fmla="*/ 11 h 211"/>
                <a:gd name="T30" fmla="*/ 129 w 422"/>
                <a:gd name="T31" fmla="*/ 28 h 211"/>
                <a:gd name="T32" fmla="*/ 117 w 422"/>
                <a:gd name="T33" fmla="*/ 44 h 211"/>
                <a:gd name="T34" fmla="*/ 109 w 422"/>
                <a:gd name="T35" fmla="*/ 52 h 211"/>
                <a:gd name="T36" fmla="*/ 95 w 422"/>
                <a:gd name="T37" fmla="*/ 55 h 211"/>
                <a:gd name="T38" fmla="*/ 79 w 422"/>
                <a:gd name="T39" fmla="*/ 64 h 211"/>
                <a:gd name="T40" fmla="*/ 61 w 422"/>
                <a:gd name="T41" fmla="*/ 63 h 211"/>
                <a:gd name="T42" fmla="*/ 47 w 422"/>
                <a:gd name="T43" fmla="*/ 59 h 211"/>
                <a:gd name="T44" fmla="*/ 22 w 422"/>
                <a:gd name="T45" fmla="*/ 83 h 211"/>
                <a:gd name="T46" fmla="*/ 0 w 422"/>
                <a:gd name="T47" fmla="*/ 137 h 211"/>
                <a:gd name="T48" fmla="*/ 10 w 422"/>
                <a:gd name="T49" fmla="*/ 151 h 211"/>
                <a:gd name="T50" fmla="*/ 19 w 422"/>
                <a:gd name="T51" fmla="*/ 152 h 211"/>
                <a:gd name="T52" fmla="*/ 13 w 422"/>
                <a:gd name="T53" fmla="*/ 183 h 211"/>
                <a:gd name="T54" fmla="*/ 31 w 422"/>
                <a:gd name="T55" fmla="*/ 188 h 211"/>
                <a:gd name="T56" fmla="*/ 47 w 422"/>
                <a:gd name="T57" fmla="*/ 194 h 211"/>
                <a:gd name="T58" fmla="*/ 67 w 422"/>
                <a:gd name="T59" fmla="*/ 191 h 211"/>
                <a:gd name="T60" fmla="*/ 87 w 422"/>
                <a:gd name="T61" fmla="*/ 179 h 211"/>
                <a:gd name="T62" fmla="*/ 106 w 422"/>
                <a:gd name="T63" fmla="*/ 183 h 211"/>
                <a:gd name="T64" fmla="*/ 120 w 422"/>
                <a:gd name="T65" fmla="*/ 171 h 211"/>
                <a:gd name="T66" fmla="*/ 137 w 422"/>
                <a:gd name="T67" fmla="*/ 162 h 211"/>
                <a:gd name="T68" fmla="*/ 157 w 422"/>
                <a:gd name="T69" fmla="*/ 160 h 211"/>
                <a:gd name="T70" fmla="*/ 166 w 422"/>
                <a:gd name="T71" fmla="*/ 151 h 211"/>
                <a:gd name="T72" fmla="*/ 179 w 422"/>
                <a:gd name="T73" fmla="*/ 143 h 211"/>
                <a:gd name="T74" fmla="*/ 192 w 422"/>
                <a:gd name="T75" fmla="*/ 145 h 211"/>
                <a:gd name="T76" fmla="*/ 199 w 422"/>
                <a:gd name="T77" fmla="*/ 149 h 211"/>
                <a:gd name="T78" fmla="*/ 197 w 422"/>
                <a:gd name="T79" fmla="*/ 134 h 211"/>
                <a:gd name="T80" fmla="*/ 216 w 422"/>
                <a:gd name="T81" fmla="*/ 128 h 211"/>
                <a:gd name="T82" fmla="*/ 223 w 422"/>
                <a:gd name="T83" fmla="*/ 146 h 211"/>
                <a:gd name="T84" fmla="*/ 236 w 422"/>
                <a:gd name="T85" fmla="*/ 159 h 211"/>
                <a:gd name="T86" fmla="*/ 251 w 422"/>
                <a:gd name="T87" fmla="*/ 170 h 211"/>
                <a:gd name="T88" fmla="*/ 265 w 422"/>
                <a:gd name="T89" fmla="*/ 182 h 211"/>
                <a:gd name="T90" fmla="*/ 282 w 422"/>
                <a:gd name="T91" fmla="*/ 188 h 211"/>
                <a:gd name="T92" fmla="*/ 299 w 422"/>
                <a:gd name="T93" fmla="*/ 199 h 211"/>
                <a:gd name="T94" fmla="*/ 312 w 422"/>
                <a:gd name="T95" fmla="*/ 201 h 211"/>
                <a:gd name="T96" fmla="*/ 334 w 422"/>
                <a:gd name="T97" fmla="*/ 204 h 211"/>
                <a:gd name="T98" fmla="*/ 351 w 422"/>
                <a:gd name="T99" fmla="*/ 211 h 211"/>
                <a:gd name="T100" fmla="*/ 365 w 422"/>
                <a:gd name="T101" fmla="*/ 205 h 211"/>
                <a:gd name="T102" fmla="*/ 382 w 422"/>
                <a:gd name="T103" fmla="*/ 202 h 211"/>
                <a:gd name="T104" fmla="*/ 399 w 422"/>
                <a:gd name="T105" fmla="*/ 190 h 211"/>
                <a:gd name="T106" fmla="*/ 419 w 422"/>
                <a:gd name="T107" fmla="*/ 19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2" h="211">
                  <a:moveTo>
                    <a:pt x="414" y="156"/>
                  </a:moveTo>
                  <a:lnTo>
                    <a:pt x="414" y="156"/>
                  </a:lnTo>
                  <a:lnTo>
                    <a:pt x="409" y="149"/>
                  </a:lnTo>
                  <a:lnTo>
                    <a:pt x="409" y="149"/>
                  </a:lnTo>
                  <a:lnTo>
                    <a:pt x="411" y="142"/>
                  </a:lnTo>
                  <a:lnTo>
                    <a:pt x="411" y="134"/>
                  </a:lnTo>
                  <a:lnTo>
                    <a:pt x="408" y="125"/>
                  </a:lnTo>
                  <a:lnTo>
                    <a:pt x="403" y="114"/>
                  </a:lnTo>
                  <a:lnTo>
                    <a:pt x="403" y="114"/>
                  </a:lnTo>
                  <a:lnTo>
                    <a:pt x="396" y="103"/>
                  </a:lnTo>
                  <a:lnTo>
                    <a:pt x="386" y="94"/>
                  </a:lnTo>
                  <a:lnTo>
                    <a:pt x="378" y="89"/>
                  </a:lnTo>
                  <a:lnTo>
                    <a:pt x="374" y="87"/>
                  </a:lnTo>
                  <a:lnTo>
                    <a:pt x="371" y="89"/>
                  </a:lnTo>
                  <a:lnTo>
                    <a:pt x="371" y="89"/>
                  </a:lnTo>
                  <a:lnTo>
                    <a:pt x="368" y="92"/>
                  </a:lnTo>
                  <a:lnTo>
                    <a:pt x="366" y="97"/>
                  </a:lnTo>
                  <a:lnTo>
                    <a:pt x="366" y="97"/>
                  </a:lnTo>
                  <a:lnTo>
                    <a:pt x="361" y="94"/>
                  </a:lnTo>
                  <a:lnTo>
                    <a:pt x="357" y="94"/>
                  </a:lnTo>
                  <a:lnTo>
                    <a:pt x="357" y="94"/>
                  </a:lnTo>
                  <a:lnTo>
                    <a:pt x="354" y="95"/>
                  </a:lnTo>
                  <a:lnTo>
                    <a:pt x="354" y="95"/>
                  </a:lnTo>
                  <a:lnTo>
                    <a:pt x="351" y="94"/>
                  </a:lnTo>
                  <a:lnTo>
                    <a:pt x="349" y="94"/>
                  </a:lnTo>
                  <a:lnTo>
                    <a:pt x="347" y="94"/>
                  </a:lnTo>
                  <a:lnTo>
                    <a:pt x="347" y="94"/>
                  </a:lnTo>
                  <a:lnTo>
                    <a:pt x="344" y="94"/>
                  </a:lnTo>
                  <a:lnTo>
                    <a:pt x="341" y="94"/>
                  </a:lnTo>
                  <a:lnTo>
                    <a:pt x="341" y="94"/>
                  </a:lnTo>
                  <a:lnTo>
                    <a:pt x="337" y="95"/>
                  </a:lnTo>
                  <a:lnTo>
                    <a:pt x="337" y="95"/>
                  </a:lnTo>
                  <a:lnTo>
                    <a:pt x="335" y="92"/>
                  </a:lnTo>
                  <a:lnTo>
                    <a:pt x="332" y="92"/>
                  </a:lnTo>
                  <a:lnTo>
                    <a:pt x="332" y="92"/>
                  </a:lnTo>
                  <a:lnTo>
                    <a:pt x="327" y="92"/>
                  </a:lnTo>
                  <a:lnTo>
                    <a:pt x="324" y="95"/>
                  </a:lnTo>
                  <a:lnTo>
                    <a:pt x="324" y="95"/>
                  </a:lnTo>
                  <a:lnTo>
                    <a:pt x="321" y="92"/>
                  </a:lnTo>
                  <a:lnTo>
                    <a:pt x="318" y="90"/>
                  </a:lnTo>
                  <a:lnTo>
                    <a:pt x="318" y="90"/>
                  </a:lnTo>
                  <a:lnTo>
                    <a:pt x="316" y="89"/>
                  </a:lnTo>
                  <a:lnTo>
                    <a:pt x="316" y="89"/>
                  </a:lnTo>
                  <a:lnTo>
                    <a:pt x="312" y="89"/>
                  </a:lnTo>
                  <a:lnTo>
                    <a:pt x="312" y="89"/>
                  </a:lnTo>
                  <a:lnTo>
                    <a:pt x="309" y="86"/>
                  </a:lnTo>
                  <a:lnTo>
                    <a:pt x="309" y="86"/>
                  </a:lnTo>
                  <a:lnTo>
                    <a:pt x="309" y="86"/>
                  </a:lnTo>
                  <a:lnTo>
                    <a:pt x="306" y="83"/>
                  </a:lnTo>
                  <a:lnTo>
                    <a:pt x="303" y="81"/>
                  </a:lnTo>
                  <a:lnTo>
                    <a:pt x="303" y="81"/>
                  </a:lnTo>
                  <a:lnTo>
                    <a:pt x="301" y="81"/>
                  </a:lnTo>
                  <a:lnTo>
                    <a:pt x="298" y="81"/>
                  </a:lnTo>
                  <a:lnTo>
                    <a:pt x="298" y="81"/>
                  </a:lnTo>
                  <a:lnTo>
                    <a:pt x="295" y="76"/>
                  </a:lnTo>
                  <a:lnTo>
                    <a:pt x="295" y="76"/>
                  </a:lnTo>
                  <a:lnTo>
                    <a:pt x="292" y="75"/>
                  </a:lnTo>
                  <a:lnTo>
                    <a:pt x="287" y="75"/>
                  </a:lnTo>
                  <a:lnTo>
                    <a:pt x="287" y="75"/>
                  </a:lnTo>
                  <a:lnTo>
                    <a:pt x="285" y="72"/>
                  </a:lnTo>
                  <a:lnTo>
                    <a:pt x="282" y="69"/>
                  </a:lnTo>
                  <a:lnTo>
                    <a:pt x="282" y="69"/>
                  </a:lnTo>
                  <a:lnTo>
                    <a:pt x="281" y="67"/>
                  </a:lnTo>
                  <a:lnTo>
                    <a:pt x="278" y="66"/>
                  </a:lnTo>
                  <a:lnTo>
                    <a:pt x="278" y="66"/>
                  </a:lnTo>
                  <a:lnTo>
                    <a:pt x="276" y="63"/>
                  </a:lnTo>
                  <a:lnTo>
                    <a:pt x="276" y="63"/>
                  </a:lnTo>
                  <a:lnTo>
                    <a:pt x="272" y="59"/>
                  </a:lnTo>
                  <a:lnTo>
                    <a:pt x="272" y="58"/>
                  </a:lnTo>
                  <a:lnTo>
                    <a:pt x="272" y="58"/>
                  </a:lnTo>
                  <a:lnTo>
                    <a:pt x="268" y="56"/>
                  </a:lnTo>
                  <a:lnTo>
                    <a:pt x="267" y="55"/>
                  </a:lnTo>
                  <a:lnTo>
                    <a:pt x="267" y="55"/>
                  </a:lnTo>
                  <a:lnTo>
                    <a:pt x="265" y="50"/>
                  </a:lnTo>
                  <a:lnTo>
                    <a:pt x="265" y="50"/>
                  </a:lnTo>
                  <a:lnTo>
                    <a:pt x="262" y="47"/>
                  </a:lnTo>
                  <a:lnTo>
                    <a:pt x="258" y="44"/>
                  </a:lnTo>
                  <a:lnTo>
                    <a:pt x="258" y="44"/>
                  </a:lnTo>
                  <a:lnTo>
                    <a:pt x="258" y="41"/>
                  </a:lnTo>
                  <a:lnTo>
                    <a:pt x="258" y="36"/>
                  </a:lnTo>
                  <a:lnTo>
                    <a:pt x="258" y="36"/>
                  </a:lnTo>
                  <a:lnTo>
                    <a:pt x="256" y="35"/>
                  </a:lnTo>
                  <a:lnTo>
                    <a:pt x="254" y="31"/>
                  </a:lnTo>
                  <a:lnTo>
                    <a:pt x="254" y="31"/>
                  </a:lnTo>
                  <a:lnTo>
                    <a:pt x="254" y="27"/>
                  </a:lnTo>
                  <a:lnTo>
                    <a:pt x="254" y="27"/>
                  </a:lnTo>
                  <a:lnTo>
                    <a:pt x="253" y="22"/>
                  </a:lnTo>
                  <a:lnTo>
                    <a:pt x="247" y="19"/>
                  </a:lnTo>
                  <a:lnTo>
                    <a:pt x="247" y="19"/>
                  </a:lnTo>
                  <a:lnTo>
                    <a:pt x="239" y="18"/>
                  </a:lnTo>
                  <a:lnTo>
                    <a:pt x="220" y="18"/>
                  </a:lnTo>
                  <a:lnTo>
                    <a:pt x="220" y="18"/>
                  </a:lnTo>
                  <a:lnTo>
                    <a:pt x="216" y="13"/>
                  </a:lnTo>
                  <a:lnTo>
                    <a:pt x="210" y="10"/>
                  </a:lnTo>
                  <a:lnTo>
                    <a:pt x="202" y="5"/>
                  </a:lnTo>
                  <a:lnTo>
                    <a:pt x="194" y="2"/>
                  </a:lnTo>
                  <a:lnTo>
                    <a:pt x="194" y="2"/>
                  </a:lnTo>
                  <a:lnTo>
                    <a:pt x="179" y="0"/>
                  </a:lnTo>
                  <a:lnTo>
                    <a:pt x="166" y="0"/>
                  </a:lnTo>
                  <a:lnTo>
                    <a:pt x="157" y="2"/>
                  </a:lnTo>
                  <a:lnTo>
                    <a:pt x="154" y="4"/>
                  </a:lnTo>
                  <a:lnTo>
                    <a:pt x="151" y="7"/>
                  </a:lnTo>
                  <a:lnTo>
                    <a:pt x="151" y="7"/>
                  </a:lnTo>
                  <a:lnTo>
                    <a:pt x="143" y="8"/>
                  </a:lnTo>
                  <a:lnTo>
                    <a:pt x="137" y="11"/>
                  </a:lnTo>
                  <a:lnTo>
                    <a:pt x="134" y="14"/>
                  </a:lnTo>
                  <a:lnTo>
                    <a:pt x="130" y="18"/>
                  </a:lnTo>
                  <a:lnTo>
                    <a:pt x="130" y="18"/>
                  </a:lnTo>
                  <a:lnTo>
                    <a:pt x="130" y="22"/>
                  </a:lnTo>
                  <a:lnTo>
                    <a:pt x="134" y="27"/>
                  </a:lnTo>
                  <a:lnTo>
                    <a:pt x="134" y="27"/>
                  </a:lnTo>
                  <a:lnTo>
                    <a:pt x="129" y="28"/>
                  </a:lnTo>
                  <a:lnTo>
                    <a:pt x="126" y="33"/>
                  </a:lnTo>
                  <a:lnTo>
                    <a:pt x="126" y="33"/>
                  </a:lnTo>
                  <a:lnTo>
                    <a:pt x="126" y="36"/>
                  </a:lnTo>
                  <a:lnTo>
                    <a:pt x="126" y="39"/>
                  </a:lnTo>
                  <a:lnTo>
                    <a:pt x="126" y="39"/>
                  </a:lnTo>
                  <a:lnTo>
                    <a:pt x="120" y="41"/>
                  </a:lnTo>
                  <a:lnTo>
                    <a:pt x="117" y="44"/>
                  </a:lnTo>
                  <a:lnTo>
                    <a:pt x="117" y="44"/>
                  </a:lnTo>
                  <a:lnTo>
                    <a:pt x="115" y="49"/>
                  </a:lnTo>
                  <a:lnTo>
                    <a:pt x="115" y="49"/>
                  </a:lnTo>
                  <a:lnTo>
                    <a:pt x="112" y="49"/>
                  </a:lnTo>
                  <a:lnTo>
                    <a:pt x="112" y="50"/>
                  </a:lnTo>
                  <a:lnTo>
                    <a:pt x="112" y="50"/>
                  </a:lnTo>
                  <a:lnTo>
                    <a:pt x="109" y="52"/>
                  </a:lnTo>
                  <a:lnTo>
                    <a:pt x="109" y="52"/>
                  </a:lnTo>
                  <a:lnTo>
                    <a:pt x="107" y="55"/>
                  </a:lnTo>
                  <a:lnTo>
                    <a:pt x="107" y="55"/>
                  </a:lnTo>
                  <a:lnTo>
                    <a:pt x="103" y="53"/>
                  </a:lnTo>
                  <a:lnTo>
                    <a:pt x="98" y="53"/>
                  </a:lnTo>
                  <a:lnTo>
                    <a:pt x="98" y="53"/>
                  </a:lnTo>
                  <a:lnTo>
                    <a:pt x="95" y="55"/>
                  </a:lnTo>
                  <a:lnTo>
                    <a:pt x="93" y="58"/>
                  </a:lnTo>
                  <a:lnTo>
                    <a:pt x="93" y="58"/>
                  </a:lnTo>
                  <a:lnTo>
                    <a:pt x="89" y="56"/>
                  </a:lnTo>
                  <a:lnTo>
                    <a:pt x="89" y="56"/>
                  </a:lnTo>
                  <a:lnTo>
                    <a:pt x="84" y="59"/>
                  </a:lnTo>
                  <a:lnTo>
                    <a:pt x="79" y="64"/>
                  </a:lnTo>
                  <a:lnTo>
                    <a:pt x="79" y="64"/>
                  </a:lnTo>
                  <a:lnTo>
                    <a:pt x="76" y="63"/>
                  </a:lnTo>
                  <a:lnTo>
                    <a:pt x="73" y="61"/>
                  </a:lnTo>
                  <a:lnTo>
                    <a:pt x="73" y="61"/>
                  </a:lnTo>
                  <a:lnTo>
                    <a:pt x="68" y="63"/>
                  </a:lnTo>
                  <a:lnTo>
                    <a:pt x="64" y="66"/>
                  </a:lnTo>
                  <a:lnTo>
                    <a:pt x="64" y="66"/>
                  </a:lnTo>
                  <a:lnTo>
                    <a:pt x="61" y="63"/>
                  </a:lnTo>
                  <a:lnTo>
                    <a:pt x="58" y="61"/>
                  </a:lnTo>
                  <a:lnTo>
                    <a:pt x="58" y="61"/>
                  </a:lnTo>
                  <a:lnTo>
                    <a:pt x="55" y="61"/>
                  </a:lnTo>
                  <a:lnTo>
                    <a:pt x="51" y="61"/>
                  </a:lnTo>
                  <a:lnTo>
                    <a:pt x="51" y="61"/>
                  </a:lnTo>
                  <a:lnTo>
                    <a:pt x="47" y="59"/>
                  </a:lnTo>
                  <a:lnTo>
                    <a:pt x="47" y="59"/>
                  </a:lnTo>
                  <a:lnTo>
                    <a:pt x="42" y="58"/>
                  </a:lnTo>
                  <a:lnTo>
                    <a:pt x="36" y="61"/>
                  </a:lnTo>
                  <a:lnTo>
                    <a:pt x="36" y="61"/>
                  </a:lnTo>
                  <a:lnTo>
                    <a:pt x="33" y="66"/>
                  </a:lnTo>
                  <a:lnTo>
                    <a:pt x="24" y="81"/>
                  </a:lnTo>
                  <a:lnTo>
                    <a:pt x="22" y="83"/>
                  </a:lnTo>
                  <a:lnTo>
                    <a:pt x="22" y="83"/>
                  </a:lnTo>
                  <a:lnTo>
                    <a:pt x="19" y="89"/>
                  </a:lnTo>
                  <a:lnTo>
                    <a:pt x="11" y="106"/>
                  </a:lnTo>
                  <a:lnTo>
                    <a:pt x="11" y="106"/>
                  </a:lnTo>
                  <a:lnTo>
                    <a:pt x="10" y="111"/>
                  </a:lnTo>
                  <a:lnTo>
                    <a:pt x="10" y="111"/>
                  </a:lnTo>
                  <a:lnTo>
                    <a:pt x="2" y="131"/>
                  </a:lnTo>
                  <a:lnTo>
                    <a:pt x="0" y="137"/>
                  </a:lnTo>
                  <a:lnTo>
                    <a:pt x="0" y="137"/>
                  </a:lnTo>
                  <a:lnTo>
                    <a:pt x="2" y="137"/>
                  </a:lnTo>
                  <a:lnTo>
                    <a:pt x="2" y="137"/>
                  </a:lnTo>
                  <a:lnTo>
                    <a:pt x="2" y="142"/>
                  </a:lnTo>
                  <a:lnTo>
                    <a:pt x="3" y="146"/>
                  </a:lnTo>
                  <a:lnTo>
                    <a:pt x="6" y="149"/>
                  </a:lnTo>
                  <a:lnTo>
                    <a:pt x="10" y="151"/>
                  </a:lnTo>
                  <a:lnTo>
                    <a:pt x="10" y="151"/>
                  </a:lnTo>
                  <a:lnTo>
                    <a:pt x="13" y="151"/>
                  </a:lnTo>
                  <a:lnTo>
                    <a:pt x="16" y="151"/>
                  </a:lnTo>
                  <a:lnTo>
                    <a:pt x="22" y="146"/>
                  </a:lnTo>
                  <a:lnTo>
                    <a:pt x="22" y="146"/>
                  </a:lnTo>
                  <a:lnTo>
                    <a:pt x="22" y="146"/>
                  </a:lnTo>
                  <a:lnTo>
                    <a:pt x="19" y="152"/>
                  </a:lnTo>
                  <a:lnTo>
                    <a:pt x="19" y="152"/>
                  </a:lnTo>
                  <a:lnTo>
                    <a:pt x="13" y="173"/>
                  </a:lnTo>
                  <a:lnTo>
                    <a:pt x="11" y="177"/>
                  </a:lnTo>
                  <a:lnTo>
                    <a:pt x="11" y="179"/>
                  </a:lnTo>
                  <a:lnTo>
                    <a:pt x="11" y="177"/>
                  </a:lnTo>
                  <a:lnTo>
                    <a:pt x="11" y="177"/>
                  </a:lnTo>
                  <a:lnTo>
                    <a:pt x="13" y="183"/>
                  </a:lnTo>
                  <a:lnTo>
                    <a:pt x="14" y="187"/>
                  </a:lnTo>
                  <a:lnTo>
                    <a:pt x="17" y="190"/>
                  </a:lnTo>
                  <a:lnTo>
                    <a:pt x="20" y="191"/>
                  </a:lnTo>
                  <a:lnTo>
                    <a:pt x="20" y="191"/>
                  </a:lnTo>
                  <a:lnTo>
                    <a:pt x="24" y="191"/>
                  </a:lnTo>
                  <a:lnTo>
                    <a:pt x="28" y="190"/>
                  </a:lnTo>
                  <a:lnTo>
                    <a:pt x="31" y="188"/>
                  </a:lnTo>
                  <a:lnTo>
                    <a:pt x="36" y="183"/>
                  </a:lnTo>
                  <a:lnTo>
                    <a:pt x="36" y="183"/>
                  </a:lnTo>
                  <a:lnTo>
                    <a:pt x="37" y="188"/>
                  </a:lnTo>
                  <a:lnTo>
                    <a:pt x="41" y="191"/>
                  </a:lnTo>
                  <a:lnTo>
                    <a:pt x="44" y="194"/>
                  </a:lnTo>
                  <a:lnTo>
                    <a:pt x="47" y="194"/>
                  </a:lnTo>
                  <a:lnTo>
                    <a:pt x="47" y="194"/>
                  </a:lnTo>
                  <a:lnTo>
                    <a:pt x="51" y="194"/>
                  </a:lnTo>
                  <a:lnTo>
                    <a:pt x="55" y="191"/>
                  </a:lnTo>
                  <a:lnTo>
                    <a:pt x="58" y="188"/>
                  </a:lnTo>
                  <a:lnTo>
                    <a:pt x="61" y="183"/>
                  </a:lnTo>
                  <a:lnTo>
                    <a:pt x="61" y="183"/>
                  </a:lnTo>
                  <a:lnTo>
                    <a:pt x="64" y="188"/>
                  </a:lnTo>
                  <a:lnTo>
                    <a:pt x="67" y="191"/>
                  </a:lnTo>
                  <a:lnTo>
                    <a:pt x="70" y="194"/>
                  </a:lnTo>
                  <a:lnTo>
                    <a:pt x="75" y="194"/>
                  </a:lnTo>
                  <a:lnTo>
                    <a:pt x="75" y="194"/>
                  </a:lnTo>
                  <a:lnTo>
                    <a:pt x="78" y="193"/>
                  </a:lnTo>
                  <a:lnTo>
                    <a:pt x="82" y="190"/>
                  </a:lnTo>
                  <a:lnTo>
                    <a:pt x="86" y="185"/>
                  </a:lnTo>
                  <a:lnTo>
                    <a:pt x="87" y="179"/>
                  </a:lnTo>
                  <a:lnTo>
                    <a:pt x="87" y="179"/>
                  </a:lnTo>
                  <a:lnTo>
                    <a:pt x="90" y="182"/>
                  </a:lnTo>
                  <a:lnTo>
                    <a:pt x="95" y="185"/>
                  </a:lnTo>
                  <a:lnTo>
                    <a:pt x="98" y="187"/>
                  </a:lnTo>
                  <a:lnTo>
                    <a:pt x="101" y="187"/>
                  </a:lnTo>
                  <a:lnTo>
                    <a:pt x="101" y="187"/>
                  </a:lnTo>
                  <a:lnTo>
                    <a:pt x="106" y="183"/>
                  </a:lnTo>
                  <a:lnTo>
                    <a:pt x="107" y="180"/>
                  </a:lnTo>
                  <a:lnTo>
                    <a:pt x="110" y="176"/>
                  </a:lnTo>
                  <a:lnTo>
                    <a:pt x="112" y="171"/>
                  </a:lnTo>
                  <a:lnTo>
                    <a:pt x="112" y="171"/>
                  </a:lnTo>
                  <a:lnTo>
                    <a:pt x="113" y="168"/>
                  </a:lnTo>
                  <a:lnTo>
                    <a:pt x="113" y="168"/>
                  </a:lnTo>
                  <a:lnTo>
                    <a:pt x="120" y="171"/>
                  </a:lnTo>
                  <a:lnTo>
                    <a:pt x="124" y="174"/>
                  </a:lnTo>
                  <a:lnTo>
                    <a:pt x="127" y="174"/>
                  </a:lnTo>
                  <a:lnTo>
                    <a:pt x="132" y="173"/>
                  </a:lnTo>
                  <a:lnTo>
                    <a:pt x="132" y="173"/>
                  </a:lnTo>
                  <a:lnTo>
                    <a:pt x="135" y="170"/>
                  </a:lnTo>
                  <a:lnTo>
                    <a:pt x="137" y="162"/>
                  </a:lnTo>
                  <a:lnTo>
                    <a:pt x="137" y="162"/>
                  </a:lnTo>
                  <a:lnTo>
                    <a:pt x="140" y="162"/>
                  </a:lnTo>
                  <a:lnTo>
                    <a:pt x="140" y="162"/>
                  </a:lnTo>
                  <a:lnTo>
                    <a:pt x="141" y="160"/>
                  </a:lnTo>
                  <a:lnTo>
                    <a:pt x="141" y="160"/>
                  </a:lnTo>
                  <a:lnTo>
                    <a:pt x="151" y="162"/>
                  </a:lnTo>
                  <a:lnTo>
                    <a:pt x="154" y="162"/>
                  </a:lnTo>
                  <a:lnTo>
                    <a:pt x="157" y="160"/>
                  </a:lnTo>
                  <a:lnTo>
                    <a:pt x="157" y="160"/>
                  </a:lnTo>
                  <a:lnTo>
                    <a:pt x="160" y="157"/>
                  </a:lnTo>
                  <a:lnTo>
                    <a:pt x="160" y="152"/>
                  </a:lnTo>
                  <a:lnTo>
                    <a:pt x="160" y="152"/>
                  </a:lnTo>
                  <a:lnTo>
                    <a:pt x="163" y="152"/>
                  </a:lnTo>
                  <a:lnTo>
                    <a:pt x="166" y="151"/>
                  </a:lnTo>
                  <a:lnTo>
                    <a:pt x="166" y="151"/>
                  </a:lnTo>
                  <a:lnTo>
                    <a:pt x="169" y="149"/>
                  </a:lnTo>
                  <a:lnTo>
                    <a:pt x="171" y="145"/>
                  </a:lnTo>
                  <a:lnTo>
                    <a:pt x="171" y="145"/>
                  </a:lnTo>
                  <a:lnTo>
                    <a:pt x="175" y="145"/>
                  </a:lnTo>
                  <a:lnTo>
                    <a:pt x="177" y="145"/>
                  </a:lnTo>
                  <a:lnTo>
                    <a:pt x="179" y="143"/>
                  </a:lnTo>
                  <a:lnTo>
                    <a:pt x="179" y="143"/>
                  </a:lnTo>
                  <a:lnTo>
                    <a:pt x="182" y="139"/>
                  </a:lnTo>
                  <a:lnTo>
                    <a:pt x="182" y="142"/>
                  </a:lnTo>
                  <a:lnTo>
                    <a:pt x="182" y="142"/>
                  </a:lnTo>
                  <a:lnTo>
                    <a:pt x="182" y="143"/>
                  </a:lnTo>
                  <a:lnTo>
                    <a:pt x="183" y="143"/>
                  </a:lnTo>
                  <a:lnTo>
                    <a:pt x="188" y="145"/>
                  </a:lnTo>
                  <a:lnTo>
                    <a:pt x="192" y="145"/>
                  </a:lnTo>
                  <a:lnTo>
                    <a:pt x="192" y="145"/>
                  </a:lnTo>
                  <a:lnTo>
                    <a:pt x="186" y="146"/>
                  </a:lnTo>
                  <a:lnTo>
                    <a:pt x="183" y="148"/>
                  </a:lnTo>
                  <a:lnTo>
                    <a:pt x="186" y="149"/>
                  </a:lnTo>
                  <a:lnTo>
                    <a:pt x="194" y="151"/>
                  </a:lnTo>
                  <a:lnTo>
                    <a:pt x="194" y="151"/>
                  </a:lnTo>
                  <a:lnTo>
                    <a:pt x="199" y="149"/>
                  </a:lnTo>
                  <a:lnTo>
                    <a:pt x="203" y="146"/>
                  </a:lnTo>
                  <a:lnTo>
                    <a:pt x="205" y="142"/>
                  </a:lnTo>
                  <a:lnTo>
                    <a:pt x="203" y="140"/>
                  </a:lnTo>
                  <a:lnTo>
                    <a:pt x="202" y="137"/>
                  </a:lnTo>
                  <a:lnTo>
                    <a:pt x="202" y="137"/>
                  </a:lnTo>
                  <a:lnTo>
                    <a:pt x="197" y="134"/>
                  </a:lnTo>
                  <a:lnTo>
                    <a:pt x="197" y="134"/>
                  </a:lnTo>
                  <a:lnTo>
                    <a:pt x="199" y="134"/>
                  </a:lnTo>
                  <a:lnTo>
                    <a:pt x="199" y="134"/>
                  </a:lnTo>
                  <a:lnTo>
                    <a:pt x="205" y="134"/>
                  </a:lnTo>
                  <a:lnTo>
                    <a:pt x="210" y="134"/>
                  </a:lnTo>
                  <a:lnTo>
                    <a:pt x="213" y="131"/>
                  </a:lnTo>
                  <a:lnTo>
                    <a:pt x="216" y="128"/>
                  </a:lnTo>
                  <a:lnTo>
                    <a:pt x="216" y="128"/>
                  </a:lnTo>
                  <a:lnTo>
                    <a:pt x="214" y="132"/>
                  </a:lnTo>
                  <a:lnTo>
                    <a:pt x="216" y="135"/>
                  </a:lnTo>
                  <a:lnTo>
                    <a:pt x="216" y="135"/>
                  </a:lnTo>
                  <a:lnTo>
                    <a:pt x="217" y="140"/>
                  </a:lnTo>
                  <a:lnTo>
                    <a:pt x="222" y="140"/>
                  </a:lnTo>
                  <a:lnTo>
                    <a:pt x="222" y="140"/>
                  </a:lnTo>
                  <a:lnTo>
                    <a:pt x="223" y="146"/>
                  </a:lnTo>
                  <a:lnTo>
                    <a:pt x="223" y="146"/>
                  </a:lnTo>
                  <a:lnTo>
                    <a:pt x="228" y="149"/>
                  </a:lnTo>
                  <a:lnTo>
                    <a:pt x="233" y="149"/>
                  </a:lnTo>
                  <a:lnTo>
                    <a:pt x="233" y="149"/>
                  </a:lnTo>
                  <a:lnTo>
                    <a:pt x="233" y="154"/>
                  </a:lnTo>
                  <a:lnTo>
                    <a:pt x="236" y="159"/>
                  </a:lnTo>
                  <a:lnTo>
                    <a:pt x="236" y="159"/>
                  </a:lnTo>
                  <a:lnTo>
                    <a:pt x="239" y="160"/>
                  </a:lnTo>
                  <a:lnTo>
                    <a:pt x="244" y="162"/>
                  </a:lnTo>
                  <a:lnTo>
                    <a:pt x="244" y="162"/>
                  </a:lnTo>
                  <a:lnTo>
                    <a:pt x="245" y="165"/>
                  </a:lnTo>
                  <a:lnTo>
                    <a:pt x="247" y="168"/>
                  </a:lnTo>
                  <a:lnTo>
                    <a:pt x="247" y="168"/>
                  </a:lnTo>
                  <a:lnTo>
                    <a:pt x="251" y="170"/>
                  </a:lnTo>
                  <a:lnTo>
                    <a:pt x="254" y="170"/>
                  </a:lnTo>
                  <a:lnTo>
                    <a:pt x="254" y="170"/>
                  </a:lnTo>
                  <a:lnTo>
                    <a:pt x="258" y="174"/>
                  </a:lnTo>
                  <a:lnTo>
                    <a:pt x="258" y="174"/>
                  </a:lnTo>
                  <a:lnTo>
                    <a:pt x="262" y="176"/>
                  </a:lnTo>
                  <a:lnTo>
                    <a:pt x="262" y="176"/>
                  </a:lnTo>
                  <a:lnTo>
                    <a:pt x="265" y="182"/>
                  </a:lnTo>
                  <a:lnTo>
                    <a:pt x="268" y="187"/>
                  </a:lnTo>
                  <a:lnTo>
                    <a:pt x="268" y="187"/>
                  </a:lnTo>
                  <a:lnTo>
                    <a:pt x="272" y="188"/>
                  </a:lnTo>
                  <a:lnTo>
                    <a:pt x="275" y="187"/>
                  </a:lnTo>
                  <a:lnTo>
                    <a:pt x="281" y="185"/>
                  </a:lnTo>
                  <a:lnTo>
                    <a:pt x="281" y="185"/>
                  </a:lnTo>
                  <a:lnTo>
                    <a:pt x="282" y="188"/>
                  </a:lnTo>
                  <a:lnTo>
                    <a:pt x="285" y="190"/>
                  </a:lnTo>
                  <a:lnTo>
                    <a:pt x="287" y="190"/>
                  </a:lnTo>
                  <a:lnTo>
                    <a:pt x="287" y="190"/>
                  </a:lnTo>
                  <a:lnTo>
                    <a:pt x="290" y="194"/>
                  </a:lnTo>
                  <a:lnTo>
                    <a:pt x="293" y="197"/>
                  </a:lnTo>
                  <a:lnTo>
                    <a:pt x="293" y="197"/>
                  </a:lnTo>
                  <a:lnTo>
                    <a:pt x="299" y="199"/>
                  </a:lnTo>
                  <a:lnTo>
                    <a:pt x="304" y="196"/>
                  </a:lnTo>
                  <a:lnTo>
                    <a:pt x="304" y="196"/>
                  </a:lnTo>
                  <a:lnTo>
                    <a:pt x="307" y="199"/>
                  </a:lnTo>
                  <a:lnTo>
                    <a:pt x="310" y="201"/>
                  </a:lnTo>
                  <a:lnTo>
                    <a:pt x="310" y="201"/>
                  </a:lnTo>
                  <a:lnTo>
                    <a:pt x="312" y="201"/>
                  </a:lnTo>
                  <a:lnTo>
                    <a:pt x="312" y="201"/>
                  </a:lnTo>
                  <a:lnTo>
                    <a:pt x="316" y="204"/>
                  </a:lnTo>
                  <a:lnTo>
                    <a:pt x="320" y="205"/>
                  </a:lnTo>
                  <a:lnTo>
                    <a:pt x="320" y="205"/>
                  </a:lnTo>
                  <a:lnTo>
                    <a:pt x="324" y="205"/>
                  </a:lnTo>
                  <a:lnTo>
                    <a:pt x="330" y="201"/>
                  </a:lnTo>
                  <a:lnTo>
                    <a:pt x="330" y="201"/>
                  </a:lnTo>
                  <a:lnTo>
                    <a:pt x="334" y="204"/>
                  </a:lnTo>
                  <a:lnTo>
                    <a:pt x="337" y="205"/>
                  </a:lnTo>
                  <a:lnTo>
                    <a:pt x="338" y="205"/>
                  </a:lnTo>
                  <a:lnTo>
                    <a:pt x="338" y="205"/>
                  </a:lnTo>
                  <a:lnTo>
                    <a:pt x="343" y="210"/>
                  </a:lnTo>
                  <a:lnTo>
                    <a:pt x="347" y="211"/>
                  </a:lnTo>
                  <a:lnTo>
                    <a:pt x="347" y="211"/>
                  </a:lnTo>
                  <a:lnTo>
                    <a:pt x="351" y="211"/>
                  </a:lnTo>
                  <a:lnTo>
                    <a:pt x="352" y="210"/>
                  </a:lnTo>
                  <a:lnTo>
                    <a:pt x="357" y="204"/>
                  </a:lnTo>
                  <a:lnTo>
                    <a:pt x="357" y="204"/>
                  </a:lnTo>
                  <a:lnTo>
                    <a:pt x="360" y="205"/>
                  </a:lnTo>
                  <a:lnTo>
                    <a:pt x="363" y="207"/>
                  </a:lnTo>
                  <a:lnTo>
                    <a:pt x="363" y="207"/>
                  </a:lnTo>
                  <a:lnTo>
                    <a:pt x="365" y="205"/>
                  </a:lnTo>
                  <a:lnTo>
                    <a:pt x="365" y="205"/>
                  </a:lnTo>
                  <a:lnTo>
                    <a:pt x="369" y="208"/>
                  </a:lnTo>
                  <a:lnTo>
                    <a:pt x="374" y="208"/>
                  </a:lnTo>
                  <a:lnTo>
                    <a:pt x="374" y="208"/>
                  </a:lnTo>
                  <a:lnTo>
                    <a:pt x="378" y="207"/>
                  </a:lnTo>
                  <a:lnTo>
                    <a:pt x="382" y="202"/>
                  </a:lnTo>
                  <a:lnTo>
                    <a:pt x="382" y="202"/>
                  </a:lnTo>
                  <a:lnTo>
                    <a:pt x="386" y="204"/>
                  </a:lnTo>
                  <a:lnTo>
                    <a:pt x="391" y="204"/>
                  </a:lnTo>
                  <a:lnTo>
                    <a:pt x="391" y="204"/>
                  </a:lnTo>
                  <a:lnTo>
                    <a:pt x="394" y="202"/>
                  </a:lnTo>
                  <a:lnTo>
                    <a:pt x="397" y="199"/>
                  </a:lnTo>
                  <a:lnTo>
                    <a:pt x="399" y="194"/>
                  </a:lnTo>
                  <a:lnTo>
                    <a:pt x="399" y="190"/>
                  </a:lnTo>
                  <a:lnTo>
                    <a:pt x="399" y="190"/>
                  </a:lnTo>
                  <a:lnTo>
                    <a:pt x="403" y="193"/>
                  </a:lnTo>
                  <a:lnTo>
                    <a:pt x="408" y="194"/>
                  </a:lnTo>
                  <a:lnTo>
                    <a:pt x="413" y="196"/>
                  </a:lnTo>
                  <a:lnTo>
                    <a:pt x="416" y="196"/>
                  </a:lnTo>
                  <a:lnTo>
                    <a:pt x="416" y="196"/>
                  </a:lnTo>
                  <a:lnTo>
                    <a:pt x="419" y="193"/>
                  </a:lnTo>
                  <a:lnTo>
                    <a:pt x="420" y="190"/>
                  </a:lnTo>
                  <a:lnTo>
                    <a:pt x="422" y="185"/>
                  </a:lnTo>
                  <a:lnTo>
                    <a:pt x="422" y="180"/>
                  </a:lnTo>
                  <a:lnTo>
                    <a:pt x="419" y="168"/>
                  </a:lnTo>
                  <a:lnTo>
                    <a:pt x="414" y="156"/>
                  </a:lnTo>
                  <a:lnTo>
                    <a:pt x="414" y="1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76" name="Freeform 104">
              <a:extLst>
                <a:ext uri="{FF2B5EF4-FFF2-40B4-BE49-F238E27FC236}">
                  <a16:creationId xmlns:a16="http://schemas.microsoft.com/office/drawing/2014/main" id="{C7E65A06-3A06-4396-AC41-96C2FA0630D5}"/>
                </a:ext>
              </a:extLst>
            </p:cNvPr>
            <p:cNvSpPr>
              <a:spLocks/>
            </p:cNvSpPr>
            <p:nvPr/>
          </p:nvSpPr>
          <p:spPr bwMode="auto">
            <a:xfrm>
              <a:off x="7953706" y="2502342"/>
              <a:ext cx="425288" cy="560949"/>
            </a:xfrm>
            <a:custGeom>
              <a:avLst/>
              <a:gdLst>
                <a:gd name="T0" fmla="*/ 251 w 395"/>
                <a:gd name="T1" fmla="*/ 518 h 521"/>
                <a:gd name="T2" fmla="*/ 220 w 395"/>
                <a:gd name="T3" fmla="*/ 521 h 521"/>
                <a:gd name="T4" fmla="*/ 184 w 395"/>
                <a:gd name="T5" fmla="*/ 514 h 521"/>
                <a:gd name="T6" fmla="*/ 131 w 395"/>
                <a:gd name="T7" fmla="*/ 506 h 521"/>
                <a:gd name="T8" fmla="*/ 116 w 395"/>
                <a:gd name="T9" fmla="*/ 504 h 521"/>
                <a:gd name="T10" fmla="*/ 93 w 395"/>
                <a:gd name="T11" fmla="*/ 489 h 521"/>
                <a:gd name="T12" fmla="*/ 72 w 395"/>
                <a:gd name="T13" fmla="*/ 469 h 521"/>
                <a:gd name="T14" fmla="*/ 51 w 395"/>
                <a:gd name="T15" fmla="*/ 453 h 521"/>
                <a:gd name="T16" fmla="*/ 35 w 395"/>
                <a:gd name="T17" fmla="*/ 452 h 521"/>
                <a:gd name="T18" fmla="*/ 18 w 395"/>
                <a:gd name="T19" fmla="*/ 447 h 521"/>
                <a:gd name="T20" fmla="*/ 10 w 395"/>
                <a:gd name="T21" fmla="*/ 431 h 521"/>
                <a:gd name="T22" fmla="*/ 24 w 395"/>
                <a:gd name="T23" fmla="*/ 391 h 521"/>
                <a:gd name="T24" fmla="*/ 41 w 395"/>
                <a:gd name="T25" fmla="*/ 368 h 521"/>
                <a:gd name="T26" fmla="*/ 41 w 395"/>
                <a:gd name="T27" fmla="*/ 352 h 521"/>
                <a:gd name="T28" fmla="*/ 24 w 395"/>
                <a:gd name="T29" fmla="*/ 337 h 521"/>
                <a:gd name="T30" fmla="*/ 6 w 395"/>
                <a:gd name="T31" fmla="*/ 317 h 521"/>
                <a:gd name="T32" fmla="*/ 7 w 395"/>
                <a:gd name="T33" fmla="*/ 293 h 521"/>
                <a:gd name="T34" fmla="*/ 17 w 395"/>
                <a:gd name="T35" fmla="*/ 270 h 521"/>
                <a:gd name="T36" fmla="*/ 17 w 395"/>
                <a:gd name="T37" fmla="*/ 245 h 521"/>
                <a:gd name="T38" fmla="*/ 1 w 395"/>
                <a:gd name="T39" fmla="*/ 203 h 521"/>
                <a:gd name="T40" fmla="*/ 1 w 395"/>
                <a:gd name="T41" fmla="*/ 177 h 521"/>
                <a:gd name="T42" fmla="*/ 10 w 395"/>
                <a:gd name="T43" fmla="*/ 152 h 521"/>
                <a:gd name="T44" fmla="*/ 105 w 395"/>
                <a:gd name="T45" fmla="*/ 0 h 521"/>
                <a:gd name="T46" fmla="*/ 215 w 395"/>
                <a:gd name="T47" fmla="*/ 22 h 521"/>
                <a:gd name="T48" fmla="*/ 322 w 395"/>
                <a:gd name="T49" fmla="*/ 50 h 521"/>
                <a:gd name="T50" fmla="*/ 334 w 395"/>
                <a:gd name="T51" fmla="*/ 58 h 521"/>
                <a:gd name="T52" fmla="*/ 353 w 395"/>
                <a:gd name="T53" fmla="*/ 112 h 521"/>
                <a:gd name="T54" fmla="*/ 378 w 395"/>
                <a:gd name="T55" fmla="*/ 162 h 521"/>
                <a:gd name="T56" fmla="*/ 389 w 395"/>
                <a:gd name="T57" fmla="*/ 176 h 521"/>
                <a:gd name="T58" fmla="*/ 395 w 395"/>
                <a:gd name="T59" fmla="*/ 191 h 521"/>
                <a:gd name="T60" fmla="*/ 379 w 395"/>
                <a:gd name="T61" fmla="*/ 225 h 521"/>
                <a:gd name="T62" fmla="*/ 364 w 395"/>
                <a:gd name="T63" fmla="*/ 262 h 521"/>
                <a:gd name="T64" fmla="*/ 372 w 395"/>
                <a:gd name="T65" fmla="*/ 279 h 521"/>
                <a:gd name="T66" fmla="*/ 381 w 395"/>
                <a:gd name="T67" fmla="*/ 292 h 521"/>
                <a:gd name="T68" fmla="*/ 381 w 395"/>
                <a:gd name="T69" fmla="*/ 312 h 521"/>
                <a:gd name="T70" fmla="*/ 361 w 395"/>
                <a:gd name="T71" fmla="*/ 346 h 521"/>
                <a:gd name="T72" fmla="*/ 351 w 395"/>
                <a:gd name="T73" fmla="*/ 368 h 521"/>
                <a:gd name="T74" fmla="*/ 355 w 395"/>
                <a:gd name="T75" fmla="*/ 377 h 521"/>
                <a:gd name="T76" fmla="*/ 378 w 395"/>
                <a:gd name="T77" fmla="*/ 416 h 521"/>
                <a:gd name="T78" fmla="*/ 376 w 395"/>
                <a:gd name="T79" fmla="*/ 431 h 521"/>
                <a:gd name="T80" fmla="*/ 367 w 395"/>
                <a:gd name="T81" fmla="*/ 444 h 521"/>
                <a:gd name="T82" fmla="*/ 350 w 395"/>
                <a:gd name="T83" fmla="*/ 449 h 521"/>
                <a:gd name="T84" fmla="*/ 336 w 395"/>
                <a:gd name="T85" fmla="*/ 447 h 521"/>
                <a:gd name="T86" fmla="*/ 322 w 395"/>
                <a:gd name="T87" fmla="*/ 453 h 521"/>
                <a:gd name="T88" fmla="*/ 302 w 395"/>
                <a:gd name="T89" fmla="*/ 481 h 521"/>
                <a:gd name="T90" fmla="*/ 280 w 395"/>
                <a:gd name="T91" fmla="*/ 504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 h="521">
                  <a:moveTo>
                    <a:pt x="262" y="514"/>
                  </a:moveTo>
                  <a:lnTo>
                    <a:pt x="262" y="514"/>
                  </a:lnTo>
                  <a:lnTo>
                    <a:pt x="251" y="518"/>
                  </a:lnTo>
                  <a:lnTo>
                    <a:pt x="240" y="520"/>
                  </a:lnTo>
                  <a:lnTo>
                    <a:pt x="229" y="521"/>
                  </a:lnTo>
                  <a:lnTo>
                    <a:pt x="220" y="521"/>
                  </a:lnTo>
                  <a:lnTo>
                    <a:pt x="201" y="518"/>
                  </a:lnTo>
                  <a:lnTo>
                    <a:pt x="184" y="514"/>
                  </a:lnTo>
                  <a:lnTo>
                    <a:pt x="184" y="514"/>
                  </a:lnTo>
                  <a:lnTo>
                    <a:pt x="159" y="507"/>
                  </a:lnTo>
                  <a:lnTo>
                    <a:pt x="145" y="506"/>
                  </a:lnTo>
                  <a:lnTo>
                    <a:pt x="131" y="506"/>
                  </a:lnTo>
                  <a:lnTo>
                    <a:pt x="131" y="506"/>
                  </a:lnTo>
                  <a:lnTo>
                    <a:pt x="124" y="506"/>
                  </a:lnTo>
                  <a:lnTo>
                    <a:pt x="116" y="504"/>
                  </a:lnTo>
                  <a:lnTo>
                    <a:pt x="110" y="503"/>
                  </a:lnTo>
                  <a:lnTo>
                    <a:pt x="103" y="498"/>
                  </a:lnTo>
                  <a:lnTo>
                    <a:pt x="93" y="489"/>
                  </a:lnTo>
                  <a:lnTo>
                    <a:pt x="83" y="480"/>
                  </a:lnTo>
                  <a:lnTo>
                    <a:pt x="83" y="480"/>
                  </a:lnTo>
                  <a:lnTo>
                    <a:pt x="72" y="469"/>
                  </a:lnTo>
                  <a:lnTo>
                    <a:pt x="63" y="459"/>
                  </a:lnTo>
                  <a:lnTo>
                    <a:pt x="57" y="456"/>
                  </a:lnTo>
                  <a:lnTo>
                    <a:pt x="51" y="453"/>
                  </a:lnTo>
                  <a:lnTo>
                    <a:pt x="43" y="452"/>
                  </a:lnTo>
                  <a:lnTo>
                    <a:pt x="35" y="452"/>
                  </a:lnTo>
                  <a:lnTo>
                    <a:pt x="35" y="452"/>
                  </a:lnTo>
                  <a:lnTo>
                    <a:pt x="26" y="452"/>
                  </a:lnTo>
                  <a:lnTo>
                    <a:pt x="21" y="450"/>
                  </a:lnTo>
                  <a:lnTo>
                    <a:pt x="18" y="447"/>
                  </a:lnTo>
                  <a:lnTo>
                    <a:pt x="15" y="444"/>
                  </a:lnTo>
                  <a:lnTo>
                    <a:pt x="12" y="441"/>
                  </a:lnTo>
                  <a:lnTo>
                    <a:pt x="10" y="431"/>
                  </a:lnTo>
                  <a:lnTo>
                    <a:pt x="12" y="419"/>
                  </a:lnTo>
                  <a:lnTo>
                    <a:pt x="17" y="407"/>
                  </a:lnTo>
                  <a:lnTo>
                    <a:pt x="24" y="391"/>
                  </a:lnTo>
                  <a:lnTo>
                    <a:pt x="37" y="374"/>
                  </a:lnTo>
                  <a:lnTo>
                    <a:pt x="37" y="374"/>
                  </a:lnTo>
                  <a:lnTo>
                    <a:pt x="41" y="368"/>
                  </a:lnTo>
                  <a:lnTo>
                    <a:pt x="43" y="362"/>
                  </a:lnTo>
                  <a:lnTo>
                    <a:pt x="43" y="357"/>
                  </a:lnTo>
                  <a:lnTo>
                    <a:pt x="41" y="352"/>
                  </a:lnTo>
                  <a:lnTo>
                    <a:pt x="38" y="348"/>
                  </a:lnTo>
                  <a:lnTo>
                    <a:pt x="34" y="345"/>
                  </a:lnTo>
                  <a:lnTo>
                    <a:pt x="24" y="337"/>
                  </a:lnTo>
                  <a:lnTo>
                    <a:pt x="14" y="328"/>
                  </a:lnTo>
                  <a:lnTo>
                    <a:pt x="9" y="321"/>
                  </a:lnTo>
                  <a:lnTo>
                    <a:pt x="6" y="317"/>
                  </a:lnTo>
                  <a:lnTo>
                    <a:pt x="4" y="309"/>
                  </a:lnTo>
                  <a:lnTo>
                    <a:pt x="4" y="303"/>
                  </a:lnTo>
                  <a:lnTo>
                    <a:pt x="7" y="293"/>
                  </a:lnTo>
                  <a:lnTo>
                    <a:pt x="10" y="284"/>
                  </a:lnTo>
                  <a:lnTo>
                    <a:pt x="10" y="284"/>
                  </a:lnTo>
                  <a:lnTo>
                    <a:pt x="17" y="270"/>
                  </a:lnTo>
                  <a:lnTo>
                    <a:pt x="20" y="261"/>
                  </a:lnTo>
                  <a:lnTo>
                    <a:pt x="20" y="253"/>
                  </a:lnTo>
                  <a:lnTo>
                    <a:pt x="17" y="245"/>
                  </a:lnTo>
                  <a:lnTo>
                    <a:pt x="9" y="228"/>
                  </a:lnTo>
                  <a:lnTo>
                    <a:pt x="4" y="217"/>
                  </a:lnTo>
                  <a:lnTo>
                    <a:pt x="1" y="203"/>
                  </a:lnTo>
                  <a:lnTo>
                    <a:pt x="1" y="203"/>
                  </a:lnTo>
                  <a:lnTo>
                    <a:pt x="0" y="190"/>
                  </a:lnTo>
                  <a:lnTo>
                    <a:pt x="1" y="177"/>
                  </a:lnTo>
                  <a:lnTo>
                    <a:pt x="3" y="166"/>
                  </a:lnTo>
                  <a:lnTo>
                    <a:pt x="6" y="158"/>
                  </a:lnTo>
                  <a:lnTo>
                    <a:pt x="10" y="152"/>
                  </a:lnTo>
                  <a:lnTo>
                    <a:pt x="14" y="148"/>
                  </a:lnTo>
                  <a:lnTo>
                    <a:pt x="17" y="143"/>
                  </a:lnTo>
                  <a:lnTo>
                    <a:pt x="105" y="0"/>
                  </a:lnTo>
                  <a:lnTo>
                    <a:pt x="105" y="0"/>
                  </a:lnTo>
                  <a:lnTo>
                    <a:pt x="139" y="6"/>
                  </a:lnTo>
                  <a:lnTo>
                    <a:pt x="215" y="22"/>
                  </a:lnTo>
                  <a:lnTo>
                    <a:pt x="257" y="31"/>
                  </a:lnTo>
                  <a:lnTo>
                    <a:pt x="294" y="41"/>
                  </a:lnTo>
                  <a:lnTo>
                    <a:pt x="322" y="50"/>
                  </a:lnTo>
                  <a:lnTo>
                    <a:pt x="330" y="53"/>
                  </a:lnTo>
                  <a:lnTo>
                    <a:pt x="334" y="58"/>
                  </a:lnTo>
                  <a:lnTo>
                    <a:pt x="334" y="58"/>
                  </a:lnTo>
                  <a:lnTo>
                    <a:pt x="339" y="65"/>
                  </a:lnTo>
                  <a:lnTo>
                    <a:pt x="344" y="79"/>
                  </a:lnTo>
                  <a:lnTo>
                    <a:pt x="353" y="112"/>
                  </a:lnTo>
                  <a:lnTo>
                    <a:pt x="361" y="129"/>
                  </a:lnTo>
                  <a:lnTo>
                    <a:pt x="369" y="146"/>
                  </a:lnTo>
                  <a:lnTo>
                    <a:pt x="378" y="162"/>
                  </a:lnTo>
                  <a:lnTo>
                    <a:pt x="382" y="169"/>
                  </a:lnTo>
                  <a:lnTo>
                    <a:pt x="389" y="176"/>
                  </a:lnTo>
                  <a:lnTo>
                    <a:pt x="389" y="176"/>
                  </a:lnTo>
                  <a:lnTo>
                    <a:pt x="393" y="179"/>
                  </a:lnTo>
                  <a:lnTo>
                    <a:pt x="395" y="185"/>
                  </a:lnTo>
                  <a:lnTo>
                    <a:pt x="395" y="191"/>
                  </a:lnTo>
                  <a:lnTo>
                    <a:pt x="393" y="197"/>
                  </a:lnTo>
                  <a:lnTo>
                    <a:pt x="387" y="211"/>
                  </a:lnTo>
                  <a:lnTo>
                    <a:pt x="379" y="225"/>
                  </a:lnTo>
                  <a:lnTo>
                    <a:pt x="370" y="241"/>
                  </a:lnTo>
                  <a:lnTo>
                    <a:pt x="365" y="255"/>
                  </a:lnTo>
                  <a:lnTo>
                    <a:pt x="364" y="262"/>
                  </a:lnTo>
                  <a:lnTo>
                    <a:pt x="365" y="269"/>
                  </a:lnTo>
                  <a:lnTo>
                    <a:pt x="367" y="273"/>
                  </a:lnTo>
                  <a:lnTo>
                    <a:pt x="372" y="279"/>
                  </a:lnTo>
                  <a:lnTo>
                    <a:pt x="372" y="279"/>
                  </a:lnTo>
                  <a:lnTo>
                    <a:pt x="378" y="286"/>
                  </a:lnTo>
                  <a:lnTo>
                    <a:pt x="381" y="292"/>
                  </a:lnTo>
                  <a:lnTo>
                    <a:pt x="382" y="298"/>
                  </a:lnTo>
                  <a:lnTo>
                    <a:pt x="382" y="306"/>
                  </a:lnTo>
                  <a:lnTo>
                    <a:pt x="381" y="312"/>
                  </a:lnTo>
                  <a:lnTo>
                    <a:pt x="378" y="320"/>
                  </a:lnTo>
                  <a:lnTo>
                    <a:pt x="370" y="334"/>
                  </a:lnTo>
                  <a:lnTo>
                    <a:pt x="361" y="346"/>
                  </a:lnTo>
                  <a:lnTo>
                    <a:pt x="355" y="359"/>
                  </a:lnTo>
                  <a:lnTo>
                    <a:pt x="353" y="363"/>
                  </a:lnTo>
                  <a:lnTo>
                    <a:pt x="351" y="368"/>
                  </a:lnTo>
                  <a:lnTo>
                    <a:pt x="353" y="373"/>
                  </a:lnTo>
                  <a:lnTo>
                    <a:pt x="355" y="377"/>
                  </a:lnTo>
                  <a:lnTo>
                    <a:pt x="355" y="377"/>
                  </a:lnTo>
                  <a:lnTo>
                    <a:pt x="367" y="390"/>
                  </a:lnTo>
                  <a:lnTo>
                    <a:pt x="375" y="404"/>
                  </a:lnTo>
                  <a:lnTo>
                    <a:pt x="378" y="416"/>
                  </a:lnTo>
                  <a:lnTo>
                    <a:pt x="379" y="422"/>
                  </a:lnTo>
                  <a:lnTo>
                    <a:pt x="378" y="427"/>
                  </a:lnTo>
                  <a:lnTo>
                    <a:pt x="376" y="431"/>
                  </a:lnTo>
                  <a:lnTo>
                    <a:pt x="375" y="436"/>
                  </a:lnTo>
                  <a:lnTo>
                    <a:pt x="372" y="441"/>
                  </a:lnTo>
                  <a:lnTo>
                    <a:pt x="367" y="444"/>
                  </a:lnTo>
                  <a:lnTo>
                    <a:pt x="362" y="445"/>
                  </a:lnTo>
                  <a:lnTo>
                    <a:pt x="356" y="447"/>
                  </a:lnTo>
                  <a:lnTo>
                    <a:pt x="350" y="449"/>
                  </a:lnTo>
                  <a:lnTo>
                    <a:pt x="342" y="449"/>
                  </a:lnTo>
                  <a:lnTo>
                    <a:pt x="342" y="449"/>
                  </a:lnTo>
                  <a:lnTo>
                    <a:pt x="336" y="447"/>
                  </a:lnTo>
                  <a:lnTo>
                    <a:pt x="330" y="449"/>
                  </a:lnTo>
                  <a:lnTo>
                    <a:pt x="325" y="450"/>
                  </a:lnTo>
                  <a:lnTo>
                    <a:pt x="322" y="453"/>
                  </a:lnTo>
                  <a:lnTo>
                    <a:pt x="316" y="461"/>
                  </a:lnTo>
                  <a:lnTo>
                    <a:pt x="310" y="470"/>
                  </a:lnTo>
                  <a:lnTo>
                    <a:pt x="302" y="481"/>
                  </a:lnTo>
                  <a:lnTo>
                    <a:pt x="293" y="494"/>
                  </a:lnTo>
                  <a:lnTo>
                    <a:pt x="288" y="500"/>
                  </a:lnTo>
                  <a:lnTo>
                    <a:pt x="280" y="504"/>
                  </a:lnTo>
                  <a:lnTo>
                    <a:pt x="272" y="509"/>
                  </a:lnTo>
                  <a:lnTo>
                    <a:pt x="262" y="5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77" name="Freeform 105">
              <a:extLst>
                <a:ext uri="{FF2B5EF4-FFF2-40B4-BE49-F238E27FC236}">
                  <a16:creationId xmlns:a16="http://schemas.microsoft.com/office/drawing/2014/main" id="{4B470046-8268-47DE-9E01-3FE20169C1E1}"/>
                </a:ext>
              </a:extLst>
            </p:cNvPr>
            <p:cNvSpPr>
              <a:spLocks/>
            </p:cNvSpPr>
            <p:nvPr/>
          </p:nvSpPr>
          <p:spPr bwMode="auto">
            <a:xfrm>
              <a:off x="7953706" y="2502342"/>
              <a:ext cx="425288" cy="560949"/>
            </a:xfrm>
            <a:custGeom>
              <a:avLst/>
              <a:gdLst>
                <a:gd name="T0" fmla="*/ 251 w 395"/>
                <a:gd name="T1" fmla="*/ 518 h 521"/>
                <a:gd name="T2" fmla="*/ 220 w 395"/>
                <a:gd name="T3" fmla="*/ 521 h 521"/>
                <a:gd name="T4" fmla="*/ 184 w 395"/>
                <a:gd name="T5" fmla="*/ 514 h 521"/>
                <a:gd name="T6" fmla="*/ 131 w 395"/>
                <a:gd name="T7" fmla="*/ 506 h 521"/>
                <a:gd name="T8" fmla="*/ 116 w 395"/>
                <a:gd name="T9" fmla="*/ 504 h 521"/>
                <a:gd name="T10" fmla="*/ 93 w 395"/>
                <a:gd name="T11" fmla="*/ 489 h 521"/>
                <a:gd name="T12" fmla="*/ 72 w 395"/>
                <a:gd name="T13" fmla="*/ 469 h 521"/>
                <a:gd name="T14" fmla="*/ 51 w 395"/>
                <a:gd name="T15" fmla="*/ 453 h 521"/>
                <a:gd name="T16" fmla="*/ 35 w 395"/>
                <a:gd name="T17" fmla="*/ 452 h 521"/>
                <a:gd name="T18" fmla="*/ 18 w 395"/>
                <a:gd name="T19" fmla="*/ 447 h 521"/>
                <a:gd name="T20" fmla="*/ 10 w 395"/>
                <a:gd name="T21" fmla="*/ 431 h 521"/>
                <a:gd name="T22" fmla="*/ 24 w 395"/>
                <a:gd name="T23" fmla="*/ 391 h 521"/>
                <a:gd name="T24" fmla="*/ 41 w 395"/>
                <a:gd name="T25" fmla="*/ 368 h 521"/>
                <a:gd name="T26" fmla="*/ 41 w 395"/>
                <a:gd name="T27" fmla="*/ 352 h 521"/>
                <a:gd name="T28" fmla="*/ 24 w 395"/>
                <a:gd name="T29" fmla="*/ 337 h 521"/>
                <a:gd name="T30" fmla="*/ 6 w 395"/>
                <a:gd name="T31" fmla="*/ 317 h 521"/>
                <a:gd name="T32" fmla="*/ 7 w 395"/>
                <a:gd name="T33" fmla="*/ 293 h 521"/>
                <a:gd name="T34" fmla="*/ 17 w 395"/>
                <a:gd name="T35" fmla="*/ 270 h 521"/>
                <a:gd name="T36" fmla="*/ 17 w 395"/>
                <a:gd name="T37" fmla="*/ 245 h 521"/>
                <a:gd name="T38" fmla="*/ 1 w 395"/>
                <a:gd name="T39" fmla="*/ 203 h 521"/>
                <a:gd name="T40" fmla="*/ 1 w 395"/>
                <a:gd name="T41" fmla="*/ 177 h 521"/>
                <a:gd name="T42" fmla="*/ 10 w 395"/>
                <a:gd name="T43" fmla="*/ 152 h 521"/>
                <a:gd name="T44" fmla="*/ 105 w 395"/>
                <a:gd name="T45" fmla="*/ 0 h 521"/>
                <a:gd name="T46" fmla="*/ 215 w 395"/>
                <a:gd name="T47" fmla="*/ 22 h 521"/>
                <a:gd name="T48" fmla="*/ 322 w 395"/>
                <a:gd name="T49" fmla="*/ 50 h 521"/>
                <a:gd name="T50" fmla="*/ 334 w 395"/>
                <a:gd name="T51" fmla="*/ 58 h 521"/>
                <a:gd name="T52" fmla="*/ 353 w 395"/>
                <a:gd name="T53" fmla="*/ 112 h 521"/>
                <a:gd name="T54" fmla="*/ 378 w 395"/>
                <a:gd name="T55" fmla="*/ 162 h 521"/>
                <a:gd name="T56" fmla="*/ 389 w 395"/>
                <a:gd name="T57" fmla="*/ 176 h 521"/>
                <a:gd name="T58" fmla="*/ 395 w 395"/>
                <a:gd name="T59" fmla="*/ 191 h 521"/>
                <a:gd name="T60" fmla="*/ 379 w 395"/>
                <a:gd name="T61" fmla="*/ 225 h 521"/>
                <a:gd name="T62" fmla="*/ 364 w 395"/>
                <a:gd name="T63" fmla="*/ 262 h 521"/>
                <a:gd name="T64" fmla="*/ 372 w 395"/>
                <a:gd name="T65" fmla="*/ 279 h 521"/>
                <a:gd name="T66" fmla="*/ 381 w 395"/>
                <a:gd name="T67" fmla="*/ 292 h 521"/>
                <a:gd name="T68" fmla="*/ 381 w 395"/>
                <a:gd name="T69" fmla="*/ 312 h 521"/>
                <a:gd name="T70" fmla="*/ 361 w 395"/>
                <a:gd name="T71" fmla="*/ 346 h 521"/>
                <a:gd name="T72" fmla="*/ 351 w 395"/>
                <a:gd name="T73" fmla="*/ 368 h 521"/>
                <a:gd name="T74" fmla="*/ 355 w 395"/>
                <a:gd name="T75" fmla="*/ 377 h 521"/>
                <a:gd name="T76" fmla="*/ 378 w 395"/>
                <a:gd name="T77" fmla="*/ 416 h 521"/>
                <a:gd name="T78" fmla="*/ 376 w 395"/>
                <a:gd name="T79" fmla="*/ 431 h 521"/>
                <a:gd name="T80" fmla="*/ 367 w 395"/>
                <a:gd name="T81" fmla="*/ 444 h 521"/>
                <a:gd name="T82" fmla="*/ 350 w 395"/>
                <a:gd name="T83" fmla="*/ 449 h 521"/>
                <a:gd name="T84" fmla="*/ 336 w 395"/>
                <a:gd name="T85" fmla="*/ 447 h 521"/>
                <a:gd name="T86" fmla="*/ 322 w 395"/>
                <a:gd name="T87" fmla="*/ 453 h 521"/>
                <a:gd name="T88" fmla="*/ 302 w 395"/>
                <a:gd name="T89" fmla="*/ 481 h 521"/>
                <a:gd name="T90" fmla="*/ 280 w 395"/>
                <a:gd name="T91" fmla="*/ 504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 h="521">
                  <a:moveTo>
                    <a:pt x="262" y="514"/>
                  </a:moveTo>
                  <a:lnTo>
                    <a:pt x="262" y="514"/>
                  </a:lnTo>
                  <a:lnTo>
                    <a:pt x="251" y="518"/>
                  </a:lnTo>
                  <a:lnTo>
                    <a:pt x="240" y="520"/>
                  </a:lnTo>
                  <a:lnTo>
                    <a:pt x="229" y="521"/>
                  </a:lnTo>
                  <a:lnTo>
                    <a:pt x="220" y="521"/>
                  </a:lnTo>
                  <a:lnTo>
                    <a:pt x="201" y="518"/>
                  </a:lnTo>
                  <a:lnTo>
                    <a:pt x="184" y="514"/>
                  </a:lnTo>
                  <a:lnTo>
                    <a:pt x="184" y="514"/>
                  </a:lnTo>
                  <a:lnTo>
                    <a:pt x="159" y="507"/>
                  </a:lnTo>
                  <a:lnTo>
                    <a:pt x="145" y="506"/>
                  </a:lnTo>
                  <a:lnTo>
                    <a:pt x="131" y="506"/>
                  </a:lnTo>
                  <a:lnTo>
                    <a:pt x="131" y="506"/>
                  </a:lnTo>
                  <a:lnTo>
                    <a:pt x="124" y="506"/>
                  </a:lnTo>
                  <a:lnTo>
                    <a:pt x="116" y="504"/>
                  </a:lnTo>
                  <a:lnTo>
                    <a:pt x="110" y="503"/>
                  </a:lnTo>
                  <a:lnTo>
                    <a:pt x="103" y="498"/>
                  </a:lnTo>
                  <a:lnTo>
                    <a:pt x="93" y="489"/>
                  </a:lnTo>
                  <a:lnTo>
                    <a:pt x="83" y="480"/>
                  </a:lnTo>
                  <a:lnTo>
                    <a:pt x="83" y="480"/>
                  </a:lnTo>
                  <a:lnTo>
                    <a:pt x="72" y="469"/>
                  </a:lnTo>
                  <a:lnTo>
                    <a:pt x="63" y="459"/>
                  </a:lnTo>
                  <a:lnTo>
                    <a:pt x="57" y="456"/>
                  </a:lnTo>
                  <a:lnTo>
                    <a:pt x="51" y="453"/>
                  </a:lnTo>
                  <a:lnTo>
                    <a:pt x="43" y="452"/>
                  </a:lnTo>
                  <a:lnTo>
                    <a:pt x="35" y="452"/>
                  </a:lnTo>
                  <a:lnTo>
                    <a:pt x="35" y="452"/>
                  </a:lnTo>
                  <a:lnTo>
                    <a:pt x="26" y="452"/>
                  </a:lnTo>
                  <a:lnTo>
                    <a:pt x="21" y="450"/>
                  </a:lnTo>
                  <a:lnTo>
                    <a:pt x="18" y="447"/>
                  </a:lnTo>
                  <a:lnTo>
                    <a:pt x="15" y="444"/>
                  </a:lnTo>
                  <a:lnTo>
                    <a:pt x="12" y="441"/>
                  </a:lnTo>
                  <a:lnTo>
                    <a:pt x="10" y="431"/>
                  </a:lnTo>
                  <a:lnTo>
                    <a:pt x="12" y="419"/>
                  </a:lnTo>
                  <a:lnTo>
                    <a:pt x="17" y="407"/>
                  </a:lnTo>
                  <a:lnTo>
                    <a:pt x="24" y="391"/>
                  </a:lnTo>
                  <a:lnTo>
                    <a:pt x="37" y="374"/>
                  </a:lnTo>
                  <a:lnTo>
                    <a:pt x="37" y="374"/>
                  </a:lnTo>
                  <a:lnTo>
                    <a:pt x="41" y="368"/>
                  </a:lnTo>
                  <a:lnTo>
                    <a:pt x="43" y="362"/>
                  </a:lnTo>
                  <a:lnTo>
                    <a:pt x="43" y="357"/>
                  </a:lnTo>
                  <a:lnTo>
                    <a:pt x="41" y="352"/>
                  </a:lnTo>
                  <a:lnTo>
                    <a:pt x="38" y="348"/>
                  </a:lnTo>
                  <a:lnTo>
                    <a:pt x="34" y="345"/>
                  </a:lnTo>
                  <a:lnTo>
                    <a:pt x="24" y="337"/>
                  </a:lnTo>
                  <a:lnTo>
                    <a:pt x="14" y="328"/>
                  </a:lnTo>
                  <a:lnTo>
                    <a:pt x="9" y="321"/>
                  </a:lnTo>
                  <a:lnTo>
                    <a:pt x="6" y="317"/>
                  </a:lnTo>
                  <a:lnTo>
                    <a:pt x="4" y="309"/>
                  </a:lnTo>
                  <a:lnTo>
                    <a:pt x="4" y="303"/>
                  </a:lnTo>
                  <a:lnTo>
                    <a:pt x="7" y="293"/>
                  </a:lnTo>
                  <a:lnTo>
                    <a:pt x="10" y="284"/>
                  </a:lnTo>
                  <a:lnTo>
                    <a:pt x="10" y="284"/>
                  </a:lnTo>
                  <a:lnTo>
                    <a:pt x="17" y="270"/>
                  </a:lnTo>
                  <a:lnTo>
                    <a:pt x="20" y="261"/>
                  </a:lnTo>
                  <a:lnTo>
                    <a:pt x="20" y="253"/>
                  </a:lnTo>
                  <a:lnTo>
                    <a:pt x="17" y="245"/>
                  </a:lnTo>
                  <a:lnTo>
                    <a:pt x="9" y="228"/>
                  </a:lnTo>
                  <a:lnTo>
                    <a:pt x="4" y="217"/>
                  </a:lnTo>
                  <a:lnTo>
                    <a:pt x="1" y="203"/>
                  </a:lnTo>
                  <a:lnTo>
                    <a:pt x="1" y="203"/>
                  </a:lnTo>
                  <a:lnTo>
                    <a:pt x="0" y="190"/>
                  </a:lnTo>
                  <a:lnTo>
                    <a:pt x="1" y="177"/>
                  </a:lnTo>
                  <a:lnTo>
                    <a:pt x="3" y="166"/>
                  </a:lnTo>
                  <a:lnTo>
                    <a:pt x="6" y="158"/>
                  </a:lnTo>
                  <a:lnTo>
                    <a:pt x="10" y="152"/>
                  </a:lnTo>
                  <a:lnTo>
                    <a:pt x="14" y="148"/>
                  </a:lnTo>
                  <a:lnTo>
                    <a:pt x="17" y="143"/>
                  </a:lnTo>
                  <a:lnTo>
                    <a:pt x="105" y="0"/>
                  </a:lnTo>
                  <a:lnTo>
                    <a:pt x="105" y="0"/>
                  </a:lnTo>
                  <a:lnTo>
                    <a:pt x="139" y="6"/>
                  </a:lnTo>
                  <a:lnTo>
                    <a:pt x="215" y="22"/>
                  </a:lnTo>
                  <a:lnTo>
                    <a:pt x="257" y="31"/>
                  </a:lnTo>
                  <a:lnTo>
                    <a:pt x="294" y="41"/>
                  </a:lnTo>
                  <a:lnTo>
                    <a:pt x="322" y="50"/>
                  </a:lnTo>
                  <a:lnTo>
                    <a:pt x="330" y="53"/>
                  </a:lnTo>
                  <a:lnTo>
                    <a:pt x="334" y="58"/>
                  </a:lnTo>
                  <a:lnTo>
                    <a:pt x="334" y="58"/>
                  </a:lnTo>
                  <a:lnTo>
                    <a:pt x="339" y="65"/>
                  </a:lnTo>
                  <a:lnTo>
                    <a:pt x="344" y="79"/>
                  </a:lnTo>
                  <a:lnTo>
                    <a:pt x="353" y="112"/>
                  </a:lnTo>
                  <a:lnTo>
                    <a:pt x="361" y="129"/>
                  </a:lnTo>
                  <a:lnTo>
                    <a:pt x="369" y="146"/>
                  </a:lnTo>
                  <a:lnTo>
                    <a:pt x="378" y="162"/>
                  </a:lnTo>
                  <a:lnTo>
                    <a:pt x="382" y="169"/>
                  </a:lnTo>
                  <a:lnTo>
                    <a:pt x="389" y="176"/>
                  </a:lnTo>
                  <a:lnTo>
                    <a:pt x="389" y="176"/>
                  </a:lnTo>
                  <a:lnTo>
                    <a:pt x="393" y="179"/>
                  </a:lnTo>
                  <a:lnTo>
                    <a:pt x="395" y="185"/>
                  </a:lnTo>
                  <a:lnTo>
                    <a:pt x="395" y="191"/>
                  </a:lnTo>
                  <a:lnTo>
                    <a:pt x="393" y="197"/>
                  </a:lnTo>
                  <a:lnTo>
                    <a:pt x="387" y="211"/>
                  </a:lnTo>
                  <a:lnTo>
                    <a:pt x="379" y="225"/>
                  </a:lnTo>
                  <a:lnTo>
                    <a:pt x="370" y="241"/>
                  </a:lnTo>
                  <a:lnTo>
                    <a:pt x="365" y="255"/>
                  </a:lnTo>
                  <a:lnTo>
                    <a:pt x="364" y="262"/>
                  </a:lnTo>
                  <a:lnTo>
                    <a:pt x="365" y="269"/>
                  </a:lnTo>
                  <a:lnTo>
                    <a:pt x="367" y="273"/>
                  </a:lnTo>
                  <a:lnTo>
                    <a:pt x="372" y="279"/>
                  </a:lnTo>
                  <a:lnTo>
                    <a:pt x="372" y="279"/>
                  </a:lnTo>
                  <a:lnTo>
                    <a:pt x="378" y="286"/>
                  </a:lnTo>
                  <a:lnTo>
                    <a:pt x="381" y="292"/>
                  </a:lnTo>
                  <a:lnTo>
                    <a:pt x="382" y="298"/>
                  </a:lnTo>
                  <a:lnTo>
                    <a:pt x="382" y="306"/>
                  </a:lnTo>
                  <a:lnTo>
                    <a:pt x="381" y="312"/>
                  </a:lnTo>
                  <a:lnTo>
                    <a:pt x="378" y="320"/>
                  </a:lnTo>
                  <a:lnTo>
                    <a:pt x="370" y="334"/>
                  </a:lnTo>
                  <a:lnTo>
                    <a:pt x="361" y="346"/>
                  </a:lnTo>
                  <a:lnTo>
                    <a:pt x="355" y="359"/>
                  </a:lnTo>
                  <a:lnTo>
                    <a:pt x="353" y="363"/>
                  </a:lnTo>
                  <a:lnTo>
                    <a:pt x="351" y="368"/>
                  </a:lnTo>
                  <a:lnTo>
                    <a:pt x="353" y="373"/>
                  </a:lnTo>
                  <a:lnTo>
                    <a:pt x="355" y="377"/>
                  </a:lnTo>
                  <a:lnTo>
                    <a:pt x="355" y="377"/>
                  </a:lnTo>
                  <a:lnTo>
                    <a:pt x="367" y="390"/>
                  </a:lnTo>
                  <a:lnTo>
                    <a:pt x="375" y="404"/>
                  </a:lnTo>
                  <a:lnTo>
                    <a:pt x="378" y="416"/>
                  </a:lnTo>
                  <a:lnTo>
                    <a:pt x="379" y="422"/>
                  </a:lnTo>
                  <a:lnTo>
                    <a:pt x="378" y="427"/>
                  </a:lnTo>
                  <a:lnTo>
                    <a:pt x="376" y="431"/>
                  </a:lnTo>
                  <a:lnTo>
                    <a:pt x="375" y="436"/>
                  </a:lnTo>
                  <a:lnTo>
                    <a:pt x="372" y="441"/>
                  </a:lnTo>
                  <a:lnTo>
                    <a:pt x="367" y="444"/>
                  </a:lnTo>
                  <a:lnTo>
                    <a:pt x="362" y="445"/>
                  </a:lnTo>
                  <a:lnTo>
                    <a:pt x="356" y="447"/>
                  </a:lnTo>
                  <a:lnTo>
                    <a:pt x="350" y="449"/>
                  </a:lnTo>
                  <a:lnTo>
                    <a:pt x="342" y="449"/>
                  </a:lnTo>
                  <a:lnTo>
                    <a:pt x="342" y="449"/>
                  </a:lnTo>
                  <a:lnTo>
                    <a:pt x="336" y="447"/>
                  </a:lnTo>
                  <a:lnTo>
                    <a:pt x="330" y="449"/>
                  </a:lnTo>
                  <a:lnTo>
                    <a:pt x="325" y="450"/>
                  </a:lnTo>
                  <a:lnTo>
                    <a:pt x="322" y="453"/>
                  </a:lnTo>
                  <a:lnTo>
                    <a:pt x="316" y="461"/>
                  </a:lnTo>
                  <a:lnTo>
                    <a:pt x="310" y="470"/>
                  </a:lnTo>
                  <a:lnTo>
                    <a:pt x="302" y="481"/>
                  </a:lnTo>
                  <a:lnTo>
                    <a:pt x="293" y="494"/>
                  </a:lnTo>
                  <a:lnTo>
                    <a:pt x="288" y="500"/>
                  </a:lnTo>
                  <a:lnTo>
                    <a:pt x="280" y="504"/>
                  </a:lnTo>
                  <a:lnTo>
                    <a:pt x="272" y="509"/>
                  </a:lnTo>
                  <a:lnTo>
                    <a:pt x="262" y="5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78" name="Freeform 106">
              <a:extLst>
                <a:ext uri="{FF2B5EF4-FFF2-40B4-BE49-F238E27FC236}">
                  <a16:creationId xmlns:a16="http://schemas.microsoft.com/office/drawing/2014/main" id="{33F52716-C5DC-472D-8883-2ECD13C4135A}"/>
                </a:ext>
              </a:extLst>
            </p:cNvPr>
            <p:cNvSpPr>
              <a:spLocks/>
            </p:cNvSpPr>
            <p:nvPr/>
          </p:nvSpPr>
          <p:spPr bwMode="auto">
            <a:xfrm>
              <a:off x="7839578" y="2955623"/>
              <a:ext cx="657851" cy="403754"/>
            </a:xfrm>
            <a:custGeom>
              <a:avLst/>
              <a:gdLst>
                <a:gd name="T0" fmla="*/ 611 w 611"/>
                <a:gd name="T1" fmla="*/ 375 h 375"/>
                <a:gd name="T2" fmla="*/ 611 w 611"/>
                <a:gd name="T3" fmla="*/ 153 h 375"/>
                <a:gd name="T4" fmla="*/ 611 w 611"/>
                <a:gd name="T5" fmla="*/ 153 h 375"/>
                <a:gd name="T6" fmla="*/ 611 w 611"/>
                <a:gd name="T7" fmla="*/ 138 h 375"/>
                <a:gd name="T8" fmla="*/ 608 w 611"/>
                <a:gd name="T9" fmla="*/ 122 h 375"/>
                <a:gd name="T10" fmla="*/ 605 w 611"/>
                <a:gd name="T11" fmla="*/ 107 h 375"/>
                <a:gd name="T12" fmla="*/ 599 w 611"/>
                <a:gd name="T13" fmla="*/ 93 h 375"/>
                <a:gd name="T14" fmla="*/ 592 w 611"/>
                <a:gd name="T15" fmla="*/ 80 h 375"/>
                <a:gd name="T16" fmla="*/ 585 w 611"/>
                <a:gd name="T17" fmla="*/ 66 h 375"/>
                <a:gd name="T18" fmla="*/ 577 w 611"/>
                <a:gd name="T19" fmla="*/ 55 h 375"/>
                <a:gd name="T20" fmla="*/ 566 w 611"/>
                <a:gd name="T21" fmla="*/ 45 h 375"/>
                <a:gd name="T22" fmla="*/ 555 w 611"/>
                <a:gd name="T23" fmla="*/ 34 h 375"/>
                <a:gd name="T24" fmla="*/ 544 w 611"/>
                <a:gd name="T25" fmla="*/ 26 h 375"/>
                <a:gd name="T26" fmla="*/ 532 w 611"/>
                <a:gd name="T27" fmla="*/ 18 h 375"/>
                <a:gd name="T28" fmla="*/ 518 w 611"/>
                <a:gd name="T29" fmla="*/ 10 h 375"/>
                <a:gd name="T30" fmla="*/ 504 w 611"/>
                <a:gd name="T31" fmla="*/ 6 h 375"/>
                <a:gd name="T32" fmla="*/ 488 w 611"/>
                <a:gd name="T33" fmla="*/ 3 h 375"/>
                <a:gd name="T34" fmla="*/ 475 w 611"/>
                <a:gd name="T35" fmla="*/ 0 h 375"/>
                <a:gd name="T36" fmla="*/ 459 w 611"/>
                <a:gd name="T37" fmla="*/ 0 h 375"/>
                <a:gd name="T38" fmla="*/ 397 w 611"/>
                <a:gd name="T39" fmla="*/ 0 h 375"/>
                <a:gd name="T40" fmla="*/ 397 w 611"/>
                <a:gd name="T41" fmla="*/ 0 h 375"/>
                <a:gd name="T42" fmla="*/ 395 w 611"/>
                <a:gd name="T43" fmla="*/ 3 h 375"/>
                <a:gd name="T44" fmla="*/ 394 w 611"/>
                <a:gd name="T45" fmla="*/ 7 h 375"/>
                <a:gd name="T46" fmla="*/ 388 w 611"/>
                <a:gd name="T47" fmla="*/ 14 h 375"/>
                <a:gd name="T48" fmla="*/ 378 w 611"/>
                <a:gd name="T49" fmla="*/ 20 h 375"/>
                <a:gd name="T50" fmla="*/ 366 w 611"/>
                <a:gd name="T51" fmla="*/ 24 h 375"/>
                <a:gd name="T52" fmla="*/ 352 w 611"/>
                <a:gd name="T53" fmla="*/ 29 h 375"/>
                <a:gd name="T54" fmla="*/ 337 w 611"/>
                <a:gd name="T55" fmla="*/ 31 h 375"/>
                <a:gd name="T56" fmla="*/ 321 w 611"/>
                <a:gd name="T57" fmla="*/ 32 h 375"/>
                <a:gd name="T58" fmla="*/ 304 w 611"/>
                <a:gd name="T59" fmla="*/ 34 h 375"/>
                <a:gd name="T60" fmla="*/ 289 w 611"/>
                <a:gd name="T61" fmla="*/ 32 h 375"/>
                <a:gd name="T62" fmla="*/ 271 w 611"/>
                <a:gd name="T63" fmla="*/ 31 h 375"/>
                <a:gd name="T64" fmla="*/ 256 w 611"/>
                <a:gd name="T65" fmla="*/ 29 h 375"/>
                <a:gd name="T66" fmla="*/ 242 w 611"/>
                <a:gd name="T67" fmla="*/ 24 h 375"/>
                <a:gd name="T68" fmla="*/ 231 w 611"/>
                <a:gd name="T69" fmla="*/ 20 h 375"/>
                <a:gd name="T70" fmla="*/ 222 w 611"/>
                <a:gd name="T71" fmla="*/ 14 h 375"/>
                <a:gd name="T72" fmla="*/ 216 w 611"/>
                <a:gd name="T73" fmla="*/ 7 h 375"/>
                <a:gd name="T74" fmla="*/ 213 w 611"/>
                <a:gd name="T75" fmla="*/ 3 h 375"/>
                <a:gd name="T76" fmla="*/ 213 w 611"/>
                <a:gd name="T77" fmla="*/ 0 h 375"/>
                <a:gd name="T78" fmla="*/ 154 w 611"/>
                <a:gd name="T79" fmla="*/ 0 h 375"/>
                <a:gd name="T80" fmla="*/ 154 w 611"/>
                <a:gd name="T81" fmla="*/ 0 h 375"/>
                <a:gd name="T82" fmla="*/ 138 w 611"/>
                <a:gd name="T83" fmla="*/ 0 h 375"/>
                <a:gd name="T84" fmla="*/ 123 w 611"/>
                <a:gd name="T85" fmla="*/ 3 h 375"/>
                <a:gd name="T86" fmla="*/ 107 w 611"/>
                <a:gd name="T87" fmla="*/ 6 h 375"/>
                <a:gd name="T88" fmla="*/ 93 w 611"/>
                <a:gd name="T89" fmla="*/ 10 h 375"/>
                <a:gd name="T90" fmla="*/ 81 w 611"/>
                <a:gd name="T91" fmla="*/ 18 h 375"/>
                <a:gd name="T92" fmla="*/ 67 w 611"/>
                <a:gd name="T93" fmla="*/ 26 h 375"/>
                <a:gd name="T94" fmla="*/ 56 w 611"/>
                <a:gd name="T95" fmla="*/ 34 h 375"/>
                <a:gd name="T96" fmla="*/ 45 w 611"/>
                <a:gd name="T97" fmla="*/ 45 h 375"/>
                <a:gd name="T98" fmla="*/ 34 w 611"/>
                <a:gd name="T99" fmla="*/ 55 h 375"/>
                <a:gd name="T100" fmla="*/ 27 w 611"/>
                <a:gd name="T101" fmla="*/ 68 h 375"/>
                <a:gd name="T102" fmla="*/ 19 w 611"/>
                <a:gd name="T103" fmla="*/ 80 h 375"/>
                <a:gd name="T104" fmla="*/ 13 w 611"/>
                <a:gd name="T105" fmla="*/ 94 h 375"/>
                <a:gd name="T106" fmla="*/ 6 w 611"/>
                <a:gd name="T107" fmla="*/ 108 h 375"/>
                <a:gd name="T108" fmla="*/ 3 w 611"/>
                <a:gd name="T109" fmla="*/ 122 h 375"/>
                <a:gd name="T110" fmla="*/ 0 w 611"/>
                <a:gd name="T111" fmla="*/ 138 h 375"/>
                <a:gd name="T112" fmla="*/ 0 w 611"/>
                <a:gd name="T113" fmla="*/ 153 h 375"/>
                <a:gd name="T114" fmla="*/ 0 w 611"/>
                <a:gd name="T115" fmla="*/ 375 h 375"/>
                <a:gd name="T116" fmla="*/ 611 w 611"/>
                <a:gd name="T117" fmla="*/ 3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1" h="375">
                  <a:moveTo>
                    <a:pt x="611" y="375"/>
                  </a:moveTo>
                  <a:lnTo>
                    <a:pt x="611" y="153"/>
                  </a:lnTo>
                  <a:lnTo>
                    <a:pt x="611" y="153"/>
                  </a:lnTo>
                  <a:lnTo>
                    <a:pt x="611" y="138"/>
                  </a:lnTo>
                  <a:lnTo>
                    <a:pt x="608" y="122"/>
                  </a:lnTo>
                  <a:lnTo>
                    <a:pt x="605" y="107"/>
                  </a:lnTo>
                  <a:lnTo>
                    <a:pt x="599" y="93"/>
                  </a:lnTo>
                  <a:lnTo>
                    <a:pt x="592" y="80"/>
                  </a:lnTo>
                  <a:lnTo>
                    <a:pt x="585" y="66"/>
                  </a:lnTo>
                  <a:lnTo>
                    <a:pt x="577" y="55"/>
                  </a:lnTo>
                  <a:lnTo>
                    <a:pt x="566" y="45"/>
                  </a:lnTo>
                  <a:lnTo>
                    <a:pt x="555" y="34"/>
                  </a:lnTo>
                  <a:lnTo>
                    <a:pt x="544" y="26"/>
                  </a:lnTo>
                  <a:lnTo>
                    <a:pt x="532" y="18"/>
                  </a:lnTo>
                  <a:lnTo>
                    <a:pt x="518" y="10"/>
                  </a:lnTo>
                  <a:lnTo>
                    <a:pt x="504" y="6"/>
                  </a:lnTo>
                  <a:lnTo>
                    <a:pt x="488" y="3"/>
                  </a:lnTo>
                  <a:lnTo>
                    <a:pt x="475" y="0"/>
                  </a:lnTo>
                  <a:lnTo>
                    <a:pt x="459" y="0"/>
                  </a:lnTo>
                  <a:lnTo>
                    <a:pt x="397" y="0"/>
                  </a:lnTo>
                  <a:lnTo>
                    <a:pt x="397" y="0"/>
                  </a:lnTo>
                  <a:lnTo>
                    <a:pt x="395" y="3"/>
                  </a:lnTo>
                  <a:lnTo>
                    <a:pt x="394" y="7"/>
                  </a:lnTo>
                  <a:lnTo>
                    <a:pt x="388" y="14"/>
                  </a:lnTo>
                  <a:lnTo>
                    <a:pt x="378" y="20"/>
                  </a:lnTo>
                  <a:lnTo>
                    <a:pt x="366" y="24"/>
                  </a:lnTo>
                  <a:lnTo>
                    <a:pt x="352" y="29"/>
                  </a:lnTo>
                  <a:lnTo>
                    <a:pt x="337" y="31"/>
                  </a:lnTo>
                  <a:lnTo>
                    <a:pt x="321" y="32"/>
                  </a:lnTo>
                  <a:lnTo>
                    <a:pt x="304" y="34"/>
                  </a:lnTo>
                  <a:lnTo>
                    <a:pt x="289" y="32"/>
                  </a:lnTo>
                  <a:lnTo>
                    <a:pt x="271" y="31"/>
                  </a:lnTo>
                  <a:lnTo>
                    <a:pt x="256" y="29"/>
                  </a:lnTo>
                  <a:lnTo>
                    <a:pt x="242" y="24"/>
                  </a:lnTo>
                  <a:lnTo>
                    <a:pt x="231" y="20"/>
                  </a:lnTo>
                  <a:lnTo>
                    <a:pt x="222" y="14"/>
                  </a:lnTo>
                  <a:lnTo>
                    <a:pt x="216" y="7"/>
                  </a:lnTo>
                  <a:lnTo>
                    <a:pt x="213" y="3"/>
                  </a:lnTo>
                  <a:lnTo>
                    <a:pt x="213" y="0"/>
                  </a:lnTo>
                  <a:lnTo>
                    <a:pt x="154" y="0"/>
                  </a:lnTo>
                  <a:lnTo>
                    <a:pt x="154" y="0"/>
                  </a:lnTo>
                  <a:lnTo>
                    <a:pt x="138" y="0"/>
                  </a:lnTo>
                  <a:lnTo>
                    <a:pt x="123" y="3"/>
                  </a:lnTo>
                  <a:lnTo>
                    <a:pt x="107" y="6"/>
                  </a:lnTo>
                  <a:lnTo>
                    <a:pt x="93" y="10"/>
                  </a:lnTo>
                  <a:lnTo>
                    <a:pt x="81" y="18"/>
                  </a:lnTo>
                  <a:lnTo>
                    <a:pt x="67" y="26"/>
                  </a:lnTo>
                  <a:lnTo>
                    <a:pt x="56" y="34"/>
                  </a:lnTo>
                  <a:lnTo>
                    <a:pt x="45" y="45"/>
                  </a:lnTo>
                  <a:lnTo>
                    <a:pt x="34" y="55"/>
                  </a:lnTo>
                  <a:lnTo>
                    <a:pt x="27" y="68"/>
                  </a:lnTo>
                  <a:lnTo>
                    <a:pt x="19" y="80"/>
                  </a:lnTo>
                  <a:lnTo>
                    <a:pt x="13" y="94"/>
                  </a:lnTo>
                  <a:lnTo>
                    <a:pt x="6" y="108"/>
                  </a:lnTo>
                  <a:lnTo>
                    <a:pt x="3" y="122"/>
                  </a:lnTo>
                  <a:lnTo>
                    <a:pt x="0" y="138"/>
                  </a:lnTo>
                  <a:lnTo>
                    <a:pt x="0" y="153"/>
                  </a:lnTo>
                  <a:lnTo>
                    <a:pt x="0" y="375"/>
                  </a:lnTo>
                  <a:lnTo>
                    <a:pt x="611" y="375"/>
                  </a:lnTo>
                  <a:close/>
                </a:path>
              </a:pathLst>
            </a:custGeom>
            <a:solidFill>
              <a:srgbClr val="2B70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79" name="Freeform 107">
              <a:extLst>
                <a:ext uri="{FF2B5EF4-FFF2-40B4-BE49-F238E27FC236}">
                  <a16:creationId xmlns:a16="http://schemas.microsoft.com/office/drawing/2014/main" id="{E89B42FA-6195-4B55-AF0A-AB7338F05D36}"/>
                </a:ext>
              </a:extLst>
            </p:cNvPr>
            <p:cNvSpPr>
              <a:spLocks/>
            </p:cNvSpPr>
            <p:nvPr/>
          </p:nvSpPr>
          <p:spPr bwMode="auto">
            <a:xfrm>
              <a:off x="7839578" y="2955623"/>
              <a:ext cx="657851" cy="403754"/>
            </a:xfrm>
            <a:custGeom>
              <a:avLst/>
              <a:gdLst>
                <a:gd name="T0" fmla="*/ 611 w 611"/>
                <a:gd name="T1" fmla="*/ 375 h 375"/>
                <a:gd name="T2" fmla="*/ 611 w 611"/>
                <a:gd name="T3" fmla="*/ 153 h 375"/>
                <a:gd name="T4" fmla="*/ 611 w 611"/>
                <a:gd name="T5" fmla="*/ 153 h 375"/>
                <a:gd name="T6" fmla="*/ 611 w 611"/>
                <a:gd name="T7" fmla="*/ 138 h 375"/>
                <a:gd name="T8" fmla="*/ 608 w 611"/>
                <a:gd name="T9" fmla="*/ 122 h 375"/>
                <a:gd name="T10" fmla="*/ 605 w 611"/>
                <a:gd name="T11" fmla="*/ 107 h 375"/>
                <a:gd name="T12" fmla="*/ 599 w 611"/>
                <a:gd name="T13" fmla="*/ 93 h 375"/>
                <a:gd name="T14" fmla="*/ 592 w 611"/>
                <a:gd name="T15" fmla="*/ 80 h 375"/>
                <a:gd name="T16" fmla="*/ 585 w 611"/>
                <a:gd name="T17" fmla="*/ 66 h 375"/>
                <a:gd name="T18" fmla="*/ 577 w 611"/>
                <a:gd name="T19" fmla="*/ 55 h 375"/>
                <a:gd name="T20" fmla="*/ 566 w 611"/>
                <a:gd name="T21" fmla="*/ 45 h 375"/>
                <a:gd name="T22" fmla="*/ 555 w 611"/>
                <a:gd name="T23" fmla="*/ 34 h 375"/>
                <a:gd name="T24" fmla="*/ 544 w 611"/>
                <a:gd name="T25" fmla="*/ 26 h 375"/>
                <a:gd name="T26" fmla="*/ 532 w 611"/>
                <a:gd name="T27" fmla="*/ 18 h 375"/>
                <a:gd name="T28" fmla="*/ 518 w 611"/>
                <a:gd name="T29" fmla="*/ 10 h 375"/>
                <a:gd name="T30" fmla="*/ 504 w 611"/>
                <a:gd name="T31" fmla="*/ 6 h 375"/>
                <a:gd name="T32" fmla="*/ 488 w 611"/>
                <a:gd name="T33" fmla="*/ 3 h 375"/>
                <a:gd name="T34" fmla="*/ 475 w 611"/>
                <a:gd name="T35" fmla="*/ 0 h 375"/>
                <a:gd name="T36" fmla="*/ 459 w 611"/>
                <a:gd name="T37" fmla="*/ 0 h 375"/>
                <a:gd name="T38" fmla="*/ 397 w 611"/>
                <a:gd name="T39" fmla="*/ 0 h 375"/>
                <a:gd name="T40" fmla="*/ 397 w 611"/>
                <a:gd name="T41" fmla="*/ 0 h 375"/>
                <a:gd name="T42" fmla="*/ 395 w 611"/>
                <a:gd name="T43" fmla="*/ 3 h 375"/>
                <a:gd name="T44" fmla="*/ 394 w 611"/>
                <a:gd name="T45" fmla="*/ 7 h 375"/>
                <a:gd name="T46" fmla="*/ 388 w 611"/>
                <a:gd name="T47" fmla="*/ 14 h 375"/>
                <a:gd name="T48" fmla="*/ 378 w 611"/>
                <a:gd name="T49" fmla="*/ 20 h 375"/>
                <a:gd name="T50" fmla="*/ 366 w 611"/>
                <a:gd name="T51" fmla="*/ 24 h 375"/>
                <a:gd name="T52" fmla="*/ 352 w 611"/>
                <a:gd name="T53" fmla="*/ 29 h 375"/>
                <a:gd name="T54" fmla="*/ 337 w 611"/>
                <a:gd name="T55" fmla="*/ 31 h 375"/>
                <a:gd name="T56" fmla="*/ 321 w 611"/>
                <a:gd name="T57" fmla="*/ 32 h 375"/>
                <a:gd name="T58" fmla="*/ 304 w 611"/>
                <a:gd name="T59" fmla="*/ 34 h 375"/>
                <a:gd name="T60" fmla="*/ 289 w 611"/>
                <a:gd name="T61" fmla="*/ 32 h 375"/>
                <a:gd name="T62" fmla="*/ 271 w 611"/>
                <a:gd name="T63" fmla="*/ 31 h 375"/>
                <a:gd name="T64" fmla="*/ 256 w 611"/>
                <a:gd name="T65" fmla="*/ 29 h 375"/>
                <a:gd name="T66" fmla="*/ 242 w 611"/>
                <a:gd name="T67" fmla="*/ 24 h 375"/>
                <a:gd name="T68" fmla="*/ 231 w 611"/>
                <a:gd name="T69" fmla="*/ 20 h 375"/>
                <a:gd name="T70" fmla="*/ 222 w 611"/>
                <a:gd name="T71" fmla="*/ 14 h 375"/>
                <a:gd name="T72" fmla="*/ 216 w 611"/>
                <a:gd name="T73" fmla="*/ 7 h 375"/>
                <a:gd name="T74" fmla="*/ 213 w 611"/>
                <a:gd name="T75" fmla="*/ 3 h 375"/>
                <a:gd name="T76" fmla="*/ 213 w 611"/>
                <a:gd name="T77" fmla="*/ 0 h 375"/>
                <a:gd name="T78" fmla="*/ 154 w 611"/>
                <a:gd name="T79" fmla="*/ 0 h 375"/>
                <a:gd name="T80" fmla="*/ 154 w 611"/>
                <a:gd name="T81" fmla="*/ 0 h 375"/>
                <a:gd name="T82" fmla="*/ 138 w 611"/>
                <a:gd name="T83" fmla="*/ 0 h 375"/>
                <a:gd name="T84" fmla="*/ 123 w 611"/>
                <a:gd name="T85" fmla="*/ 3 h 375"/>
                <a:gd name="T86" fmla="*/ 107 w 611"/>
                <a:gd name="T87" fmla="*/ 6 h 375"/>
                <a:gd name="T88" fmla="*/ 93 w 611"/>
                <a:gd name="T89" fmla="*/ 10 h 375"/>
                <a:gd name="T90" fmla="*/ 81 w 611"/>
                <a:gd name="T91" fmla="*/ 18 h 375"/>
                <a:gd name="T92" fmla="*/ 67 w 611"/>
                <a:gd name="T93" fmla="*/ 26 h 375"/>
                <a:gd name="T94" fmla="*/ 56 w 611"/>
                <a:gd name="T95" fmla="*/ 34 h 375"/>
                <a:gd name="T96" fmla="*/ 45 w 611"/>
                <a:gd name="T97" fmla="*/ 45 h 375"/>
                <a:gd name="T98" fmla="*/ 34 w 611"/>
                <a:gd name="T99" fmla="*/ 55 h 375"/>
                <a:gd name="T100" fmla="*/ 27 w 611"/>
                <a:gd name="T101" fmla="*/ 68 h 375"/>
                <a:gd name="T102" fmla="*/ 19 w 611"/>
                <a:gd name="T103" fmla="*/ 80 h 375"/>
                <a:gd name="T104" fmla="*/ 13 w 611"/>
                <a:gd name="T105" fmla="*/ 94 h 375"/>
                <a:gd name="T106" fmla="*/ 6 w 611"/>
                <a:gd name="T107" fmla="*/ 108 h 375"/>
                <a:gd name="T108" fmla="*/ 3 w 611"/>
                <a:gd name="T109" fmla="*/ 122 h 375"/>
                <a:gd name="T110" fmla="*/ 0 w 611"/>
                <a:gd name="T111" fmla="*/ 138 h 375"/>
                <a:gd name="T112" fmla="*/ 0 w 611"/>
                <a:gd name="T113" fmla="*/ 153 h 375"/>
                <a:gd name="T114" fmla="*/ 0 w 611"/>
                <a:gd name="T115" fmla="*/ 375 h 375"/>
                <a:gd name="T116" fmla="*/ 611 w 611"/>
                <a:gd name="T117" fmla="*/ 3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1" h="375">
                  <a:moveTo>
                    <a:pt x="611" y="375"/>
                  </a:moveTo>
                  <a:lnTo>
                    <a:pt x="611" y="153"/>
                  </a:lnTo>
                  <a:lnTo>
                    <a:pt x="611" y="153"/>
                  </a:lnTo>
                  <a:lnTo>
                    <a:pt x="611" y="138"/>
                  </a:lnTo>
                  <a:lnTo>
                    <a:pt x="608" y="122"/>
                  </a:lnTo>
                  <a:lnTo>
                    <a:pt x="605" y="107"/>
                  </a:lnTo>
                  <a:lnTo>
                    <a:pt x="599" y="93"/>
                  </a:lnTo>
                  <a:lnTo>
                    <a:pt x="592" y="80"/>
                  </a:lnTo>
                  <a:lnTo>
                    <a:pt x="585" y="66"/>
                  </a:lnTo>
                  <a:lnTo>
                    <a:pt x="577" y="55"/>
                  </a:lnTo>
                  <a:lnTo>
                    <a:pt x="566" y="45"/>
                  </a:lnTo>
                  <a:lnTo>
                    <a:pt x="555" y="34"/>
                  </a:lnTo>
                  <a:lnTo>
                    <a:pt x="544" y="26"/>
                  </a:lnTo>
                  <a:lnTo>
                    <a:pt x="532" y="18"/>
                  </a:lnTo>
                  <a:lnTo>
                    <a:pt x="518" y="10"/>
                  </a:lnTo>
                  <a:lnTo>
                    <a:pt x="504" y="6"/>
                  </a:lnTo>
                  <a:lnTo>
                    <a:pt x="488" y="3"/>
                  </a:lnTo>
                  <a:lnTo>
                    <a:pt x="475" y="0"/>
                  </a:lnTo>
                  <a:lnTo>
                    <a:pt x="459" y="0"/>
                  </a:lnTo>
                  <a:lnTo>
                    <a:pt x="397" y="0"/>
                  </a:lnTo>
                  <a:lnTo>
                    <a:pt x="397" y="0"/>
                  </a:lnTo>
                  <a:lnTo>
                    <a:pt x="395" y="3"/>
                  </a:lnTo>
                  <a:lnTo>
                    <a:pt x="394" y="7"/>
                  </a:lnTo>
                  <a:lnTo>
                    <a:pt x="388" y="14"/>
                  </a:lnTo>
                  <a:lnTo>
                    <a:pt x="378" y="20"/>
                  </a:lnTo>
                  <a:lnTo>
                    <a:pt x="366" y="24"/>
                  </a:lnTo>
                  <a:lnTo>
                    <a:pt x="352" y="29"/>
                  </a:lnTo>
                  <a:lnTo>
                    <a:pt x="337" y="31"/>
                  </a:lnTo>
                  <a:lnTo>
                    <a:pt x="321" y="32"/>
                  </a:lnTo>
                  <a:lnTo>
                    <a:pt x="304" y="34"/>
                  </a:lnTo>
                  <a:lnTo>
                    <a:pt x="289" y="32"/>
                  </a:lnTo>
                  <a:lnTo>
                    <a:pt x="271" y="31"/>
                  </a:lnTo>
                  <a:lnTo>
                    <a:pt x="256" y="29"/>
                  </a:lnTo>
                  <a:lnTo>
                    <a:pt x="242" y="24"/>
                  </a:lnTo>
                  <a:lnTo>
                    <a:pt x="231" y="20"/>
                  </a:lnTo>
                  <a:lnTo>
                    <a:pt x="222" y="14"/>
                  </a:lnTo>
                  <a:lnTo>
                    <a:pt x="216" y="7"/>
                  </a:lnTo>
                  <a:lnTo>
                    <a:pt x="213" y="3"/>
                  </a:lnTo>
                  <a:lnTo>
                    <a:pt x="213" y="0"/>
                  </a:lnTo>
                  <a:lnTo>
                    <a:pt x="154" y="0"/>
                  </a:lnTo>
                  <a:lnTo>
                    <a:pt x="154" y="0"/>
                  </a:lnTo>
                  <a:lnTo>
                    <a:pt x="138" y="0"/>
                  </a:lnTo>
                  <a:lnTo>
                    <a:pt x="123" y="3"/>
                  </a:lnTo>
                  <a:lnTo>
                    <a:pt x="107" y="6"/>
                  </a:lnTo>
                  <a:lnTo>
                    <a:pt x="93" y="10"/>
                  </a:lnTo>
                  <a:lnTo>
                    <a:pt x="81" y="18"/>
                  </a:lnTo>
                  <a:lnTo>
                    <a:pt x="67" y="26"/>
                  </a:lnTo>
                  <a:lnTo>
                    <a:pt x="56" y="34"/>
                  </a:lnTo>
                  <a:lnTo>
                    <a:pt x="45" y="45"/>
                  </a:lnTo>
                  <a:lnTo>
                    <a:pt x="34" y="55"/>
                  </a:lnTo>
                  <a:lnTo>
                    <a:pt x="27" y="68"/>
                  </a:lnTo>
                  <a:lnTo>
                    <a:pt x="19" y="80"/>
                  </a:lnTo>
                  <a:lnTo>
                    <a:pt x="13" y="94"/>
                  </a:lnTo>
                  <a:lnTo>
                    <a:pt x="6" y="108"/>
                  </a:lnTo>
                  <a:lnTo>
                    <a:pt x="3" y="122"/>
                  </a:lnTo>
                  <a:lnTo>
                    <a:pt x="0" y="138"/>
                  </a:lnTo>
                  <a:lnTo>
                    <a:pt x="0" y="153"/>
                  </a:lnTo>
                  <a:lnTo>
                    <a:pt x="0" y="375"/>
                  </a:lnTo>
                  <a:lnTo>
                    <a:pt x="611" y="3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80" name="Rectangle 108">
              <a:extLst>
                <a:ext uri="{FF2B5EF4-FFF2-40B4-BE49-F238E27FC236}">
                  <a16:creationId xmlns:a16="http://schemas.microsoft.com/office/drawing/2014/main" id="{D25724A3-6CFE-491C-B37A-4695AAAED775}"/>
                </a:ext>
              </a:extLst>
            </p:cNvPr>
            <p:cNvSpPr>
              <a:spLocks noChangeArrowheads="1"/>
            </p:cNvSpPr>
            <p:nvPr/>
          </p:nvSpPr>
          <p:spPr bwMode="auto">
            <a:xfrm>
              <a:off x="8339157" y="3359377"/>
              <a:ext cx="43067" cy="2153"/>
            </a:xfrm>
            <a:prstGeom prst="rect">
              <a:avLst/>
            </a:prstGeom>
            <a:solidFill>
              <a:srgbClr val="AFAD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81" name="Rectangle 109">
              <a:extLst>
                <a:ext uri="{FF2B5EF4-FFF2-40B4-BE49-F238E27FC236}">
                  <a16:creationId xmlns:a16="http://schemas.microsoft.com/office/drawing/2014/main" id="{11FC5E8D-F7FC-4889-AA25-DFFABDEF2EDC}"/>
                </a:ext>
              </a:extLst>
            </p:cNvPr>
            <p:cNvSpPr>
              <a:spLocks noChangeArrowheads="1"/>
            </p:cNvSpPr>
            <p:nvPr/>
          </p:nvSpPr>
          <p:spPr bwMode="auto">
            <a:xfrm>
              <a:off x="8339157" y="3359377"/>
              <a:ext cx="43067" cy="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82" name="Freeform 110">
              <a:extLst>
                <a:ext uri="{FF2B5EF4-FFF2-40B4-BE49-F238E27FC236}">
                  <a16:creationId xmlns:a16="http://schemas.microsoft.com/office/drawing/2014/main" id="{198DEA1A-08BB-4680-9C79-E372A64092AD}"/>
                </a:ext>
              </a:extLst>
            </p:cNvPr>
            <p:cNvSpPr>
              <a:spLocks/>
            </p:cNvSpPr>
            <p:nvPr/>
          </p:nvSpPr>
          <p:spPr bwMode="auto">
            <a:xfrm>
              <a:off x="8339157" y="3253863"/>
              <a:ext cx="43067" cy="105514"/>
            </a:xfrm>
            <a:custGeom>
              <a:avLst/>
              <a:gdLst>
                <a:gd name="T0" fmla="*/ 40 w 40"/>
                <a:gd name="T1" fmla="*/ 0 h 98"/>
                <a:gd name="T2" fmla="*/ 40 w 40"/>
                <a:gd name="T3" fmla="*/ 0 h 98"/>
                <a:gd name="T4" fmla="*/ 34 w 40"/>
                <a:gd name="T5" fmla="*/ 14 h 98"/>
                <a:gd name="T6" fmla="*/ 24 w 40"/>
                <a:gd name="T7" fmla="*/ 28 h 98"/>
                <a:gd name="T8" fmla="*/ 14 w 40"/>
                <a:gd name="T9" fmla="*/ 39 h 98"/>
                <a:gd name="T10" fmla="*/ 0 w 40"/>
                <a:gd name="T11" fmla="*/ 50 h 98"/>
                <a:gd name="T12" fmla="*/ 0 w 40"/>
                <a:gd name="T13" fmla="*/ 98 h 98"/>
                <a:gd name="T14" fmla="*/ 40 w 40"/>
                <a:gd name="T15" fmla="*/ 98 h 98"/>
                <a:gd name="T16" fmla="*/ 40 w 40"/>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98">
                  <a:moveTo>
                    <a:pt x="40" y="0"/>
                  </a:moveTo>
                  <a:lnTo>
                    <a:pt x="40" y="0"/>
                  </a:lnTo>
                  <a:lnTo>
                    <a:pt x="34" y="14"/>
                  </a:lnTo>
                  <a:lnTo>
                    <a:pt x="24" y="28"/>
                  </a:lnTo>
                  <a:lnTo>
                    <a:pt x="14" y="39"/>
                  </a:lnTo>
                  <a:lnTo>
                    <a:pt x="0" y="50"/>
                  </a:lnTo>
                  <a:lnTo>
                    <a:pt x="0" y="98"/>
                  </a:lnTo>
                  <a:lnTo>
                    <a:pt x="40" y="98"/>
                  </a:lnTo>
                  <a:lnTo>
                    <a:pt x="40" y="0"/>
                  </a:lnTo>
                  <a:close/>
                </a:path>
              </a:pathLst>
            </a:custGeom>
            <a:solidFill>
              <a:srgbClr val="216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83" name="Freeform 111">
              <a:extLst>
                <a:ext uri="{FF2B5EF4-FFF2-40B4-BE49-F238E27FC236}">
                  <a16:creationId xmlns:a16="http://schemas.microsoft.com/office/drawing/2014/main" id="{2BFAC3F7-0D60-480F-A748-1142B9AC0B8E}"/>
                </a:ext>
              </a:extLst>
            </p:cNvPr>
            <p:cNvSpPr>
              <a:spLocks/>
            </p:cNvSpPr>
            <p:nvPr/>
          </p:nvSpPr>
          <p:spPr bwMode="auto">
            <a:xfrm>
              <a:off x="8339157" y="3253863"/>
              <a:ext cx="43067" cy="105514"/>
            </a:xfrm>
            <a:custGeom>
              <a:avLst/>
              <a:gdLst>
                <a:gd name="T0" fmla="*/ 40 w 40"/>
                <a:gd name="T1" fmla="*/ 0 h 98"/>
                <a:gd name="T2" fmla="*/ 40 w 40"/>
                <a:gd name="T3" fmla="*/ 0 h 98"/>
                <a:gd name="T4" fmla="*/ 34 w 40"/>
                <a:gd name="T5" fmla="*/ 14 h 98"/>
                <a:gd name="T6" fmla="*/ 24 w 40"/>
                <a:gd name="T7" fmla="*/ 28 h 98"/>
                <a:gd name="T8" fmla="*/ 14 w 40"/>
                <a:gd name="T9" fmla="*/ 39 h 98"/>
                <a:gd name="T10" fmla="*/ 0 w 40"/>
                <a:gd name="T11" fmla="*/ 50 h 98"/>
                <a:gd name="T12" fmla="*/ 0 w 40"/>
                <a:gd name="T13" fmla="*/ 98 h 98"/>
                <a:gd name="T14" fmla="*/ 40 w 40"/>
                <a:gd name="T15" fmla="*/ 98 h 98"/>
                <a:gd name="T16" fmla="*/ 40 w 40"/>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98">
                  <a:moveTo>
                    <a:pt x="40" y="0"/>
                  </a:moveTo>
                  <a:lnTo>
                    <a:pt x="40" y="0"/>
                  </a:lnTo>
                  <a:lnTo>
                    <a:pt x="34" y="14"/>
                  </a:lnTo>
                  <a:lnTo>
                    <a:pt x="24" y="28"/>
                  </a:lnTo>
                  <a:lnTo>
                    <a:pt x="14" y="39"/>
                  </a:lnTo>
                  <a:lnTo>
                    <a:pt x="0" y="50"/>
                  </a:lnTo>
                  <a:lnTo>
                    <a:pt x="0" y="98"/>
                  </a:lnTo>
                  <a:lnTo>
                    <a:pt x="40" y="98"/>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84" name="Freeform 112">
              <a:extLst>
                <a:ext uri="{FF2B5EF4-FFF2-40B4-BE49-F238E27FC236}">
                  <a16:creationId xmlns:a16="http://schemas.microsoft.com/office/drawing/2014/main" id="{FE1CF8C8-199A-489A-8F1A-839DDF6DF5D3}"/>
                </a:ext>
              </a:extLst>
            </p:cNvPr>
            <p:cNvSpPr>
              <a:spLocks/>
            </p:cNvSpPr>
            <p:nvPr/>
          </p:nvSpPr>
          <p:spPr bwMode="auto">
            <a:xfrm>
              <a:off x="7981700" y="2474348"/>
              <a:ext cx="361764" cy="576022"/>
            </a:xfrm>
            <a:custGeom>
              <a:avLst/>
              <a:gdLst>
                <a:gd name="T0" fmla="*/ 336 w 336"/>
                <a:gd name="T1" fmla="*/ 216 h 535"/>
                <a:gd name="T2" fmla="*/ 333 w 336"/>
                <a:gd name="T3" fmla="*/ 172 h 535"/>
                <a:gd name="T4" fmla="*/ 324 w 336"/>
                <a:gd name="T5" fmla="*/ 132 h 535"/>
                <a:gd name="T6" fmla="*/ 308 w 336"/>
                <a:gd name="T7" fmla="*/ 96 h 535"/>
                <a:gd name="T8" fmla="*/ 288 w 336"/>
                <a:gd name="T9" fmla="*/ 63 h 535"/>
                <a:gd name="T10" fmla="*/ 263 w 336"/>
                <a:gd name="T11" fmla="*/ 37 h 535"/>
                <a:gd name="T12" fmla="*/ 234 w 336"/>
                <a:gd name="T13" fmla="*/ 17 h 535"/>
                <a:gd name="T14" fmla="*/ 203 w 336"/>
                <a:gd name="T15" fmla="*/ 5 h 535"/>
                <a:gd name="T16" fmla="*/ 169 w 336"/>
                <a:gd name="T17" fmla="*/ 0 h 535"/>
                <a:gd name="T18" fmla="*/ 152 w 336"/>
                <a:gd name="T19" fmla="*/ 1 h 535"/>
                <a:gd name="T20" fmla="*/ 119 w 336"/>
                <a:gd name="T21" fmla="*/ 11 h 535"/>
                <a:gd name="T22" fmla="*/ 88 w 336"/>
                <a:gd name="T23" fmla="*/ 26 h 535"/>
                <a:gd name="T24" fmla="*/ 62 w 336"/>
                <a:gd name="T25" fmla="*/ 50 h 535"/>
                <a:gd name="T26" fmla="*/ 39 w 336"/>
                <a:gd name="T27" fmla="*/ 79 h 535"/>
                <a:gd name="T28" fmla="*/ 20 w 336"/>
                <a:gd name="T29" fmla="*/ 113 h 535"/>
                <a:gd name="T30" fmla="*/ 8 w 336"/>
                <a:gd name="T31" fmla="*/ 152 h 535"/>
                <a:gd name="T32" fmla="*/ 2 w 336"/>
                <a:gd name="T33" fmla="*/ 194 h 535"/>
                <a:gd name="T34" fmla="*/ 0 w 336"/>
                <a:gd name="T35" fmla="*/ 216 h 535"/>
                <a:gd name="T36" fmla="*/ 6 w 336"/>
                <a:gd name="T37" fmla="*/ 273 h 535"/>
                <a:gd name="T38" fmla="*/ 23 w 336"/>
                <a:gd name="T39" fmla="*/ 324 h 535"/>
                <a:gd name="T40" fmla="*/ 50 w 336"/>
                <a:gd name="T41" fmla="*/ 368 h 535"/>
                <a:gd name="T42" fmla="*/ 82 w 336"/>
                <a:gd name="T43" fmla="*/ 402 h 535"/>
                <a:gd name="T44" fmla="*/ 82 w 336"/>
                <a:gd name="T45" fmla="*/ 445 h 535"/>
                <a:gd name="T46" fmla="*/ 84 w 336"/>
                <a:gd name="T47" fmla="*/ 464 h 535"/>
                <a:gd name="T48" fmla="*/ 98 w 336"/>
                <a:gd name="T49" fmla="*/ 496 h 535"/>
                <a:gd name="T50" fmla="*/ 122 w 336"/>
                <a:gd name="T51" fmla="*/ 520 h 535"/>
                <a:gd name="T52" fmla="*/ 155 w 336"/>
                <a:gd name="T53" fmla="*/ 533 h 535"/>
                <a:gd name="T54" fmla="*/ 172 w 336"/>
                <a:gd name="T55" fmla="*/ 535 h 535"/>
                <a:gd name="T56" fmla="*/ 181 w 336"/>
                <a:gd name="T57" fmla="*/ 535 h 535"/>
                <a:gd name="T58" fmla="*/ 208 w 336"/>
                <a:gd name="T59" fmla="*/ 529 h 535"/>
                <a:gd name="T60" fmla="*/ 237 w 336"/>
                <a:gd name="T61" fmla="*/ 509 h 535"/>
                <a:gd name="T62" fmla="*/ 256 w 336"/>
                <a:gd name="T63" fmla="*/ 481 h 535"/>
                <a:gd name="T64" fmla="*/ 262 w 336"/>
                <a:gd name="T65" fmla="*/ 454 h 535"/>
                <a:gd name="T66" fmla="*/ 263 w 336"/>
                <a:gd name="T67" fmla="*/ 394 h 535"/>
                <a:gd name="T68" fmla="*/ 279 w 336"/>
                <a:gd name="T69" fmla="*/ 378 h 535"/>
                <a:gd name="T70" fmla="*/ 305 w 336"/>
                <a:gd name="T71" fmla="*/ 341 h 535"/>
                <a:gd name="T72" fmla="*/ 325 w 336"/>
                <a:gd name="T73" fmla="*/ 295 h 535"/>
                <a:gd name="T74" fmla="*/ 335 w 336"/>
                <a:gd name="T75" fmla="*/ 243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6" h="535">
                  <a:moveTo>
                    <a:pt x="336" y="216"/>
                  </a:moveTo>
                  <a:lnTo>
                    <a:pt x="336" y="216"/>
                  </a:lnTo>
                  <a:lnTo>
                    <a:pt x="336" y="194"/>
                  </a:lnTo>
                  <a:lnTo>
                    <a:pt x="333" y="172"/>
                  </a:lnTo>
                  <a:lnTo>
                    <a:pt x="329" y="152"/>
                  </a:lnTo>
                  <a:lnTo>
                    <a:pt x="324" y="132"/>
                  </a:lnTo>
                  <a:lnTo>
                    <a:pt x="316" y="113"/>
                  </a:lnTo>
                  <a:lnTo>
                    <a:pt x="308" y="96"/>
                  </a:lnTo>
                  <a:lnTo>
                    <a:pt x="299" y="79"/>
                  </a:lnTo>
                  <a:lnTo>
                    <a:pt x="288" y="63"/>
                  </a:lnTo>
                  <a:lnTo>
                    <a:pt x="276" y="50"/>
                  </a:lnTo>
                  <a:lnTo>
                    <a:pt x="263" y="37"/>
                  </a:lnTo>
                  <a:lnTo>
                    <a:pt x="250" y="26"/>
                  </a:lnTo>
                  <a:lnTo>
                    <a:pt x="234" y="17"/>
                  </a:lnTo>
                  <a:lnTo>
                    <a:pt x="219" y="11"/>
                  </a:lnTo>
                  <a:lnTo>
                    <a:pt x="203" y="5"/>
                  </a:lnTo>
                  <a:lnTo>
                    <a:pt x="186" y="1"/>
                  </a:lnTo>
                  <a:lnTo>
                    <a:pt x="169" y="0"/>
                  </a:lnTo>
                  <a:lnTo>
                    <a:pt x="169" y="0"/>
                  </a:lnTo>
                  <a:lnTo>
                    <a:pt x="152" y="1"/>
                  </a:lnTo>
                  <a:lnTo>
                    <a:pt x="135" y="5"/>
                  </a:lnTo>
                  <a:lnTo>
                    <a:pt x="119" y="11"/>
                  </a:lnTo>
                  <a:lnTo>
                    <a:pt x="104" y="17"/>
                  </a:lnTo>
                  <a:lnTo>
                    <a:pt x="88" y="26"/>
                  </a:lnTo>
                  <a:lnTo>
                    <a:pt x="74" y="37"/>
                  </a:lnTo>
                  <a:lnTo>
                    <a:pt x="62" y="50"/>
                  </a:lnTo>
                  <a:lnTo>
                    <a:pt x="50" y="63"/>
                  </a:lnTo>
                  <a:lnTo>
                    <a:pt x="39" y="79"/>
                  </a:lnTo>
                  <a:lnTo>
                    <a:pt x="29" y="96"/>
                  </a:lnTo>
                  <a:lnTo>
                    <a:pt x="20" y="113"/>
                  </a:lnTo>
                  <a:lnTo>
                    <a:pt x="14" y="132"/>
                  </a:lnTo>
                  <a:lnTo>
                    <a:pt x="8" y="152"/>
                  </a:lnTo>
                  <a:lnTo>
                    <a:pt x="5" y="172"/>
                  </a:lnTo>
                  <a:lnTo>
                    <a:pt x="2" y="194"/>
                  </a:lnTo>
                  <a:lnTo>
                    <a:pt x="0" y="216"/>
                  </a:lnTo>
                  <a:lnTo>
                    <a:pt x="0" y="216"/>
                  </a:lnTo>
                  <a:lnTo>
                    <a:pt x="2" y="245"/>
                  </a:lnTo>
                  <a:lnTo>
                    <a:pt x="6" y="273"/>
                  </a:lnTo>
                  <a:lnTo>
                    <a:pt x="14" y="299"/>
                  </a:lnTo>
                  <a:lnTo>
                    <a:pt x="23" y="324"/>
                  </a:lnTo>
                  <a:lnTo>
                    <a:pt x="36" y="347"/>
                  </a:lnTo>
                  <a:lnTo>
                    <a:pt x="50" y="368"/>
                  </a:lnTo>
                  <a:lnTo>
                    <a:pt x="65" y="386"/>
                  </a:lnTo>
                  <a:lnTo>
                    <a:pt x="82" y="402"/>
                  </a:lnTo>
                  <a:lnTo>
                    <a:pt x="82" y="445"/>
                  </a:lnTo>
                  <a:lnTo>
                    <a:pt x="82" y="445"/>
                  </a:lnTo>
                  <a:lnTo>
                    <a:pt x="82" y="454"/>
                  </a:lnTo>
                  <a:lnTo>
                    <a:pt x="84" y="464"/>
                  </a:lnTo>
                  <a:lnTo>
                    <a:pt x="90" y="481"/>
                  </a:lnTo>
                  <a:lnTo>
                    <a:pt x="98" y="496"/>
                  </a:lnTo>
                  <a:lnTo>
                    <a:pt x="108" y="509"/>
                  </a:lnTo>
                  <a:lnTo>
                    <a:pt x="122" y="520"/>
                  </a:lnTo>
                  <a:lnTo>
                    <a:pt x="138" y="529"/>
                  </a:lnTo>
                  <a:lnTo>
                    <a:pt x="155" y="533"/>
                  </a:lnTo>
                  <a:lnTo>
                    <a:pt x="163" y="535"/>
                  </a:lnTo>
                  <a:lnTo>
                    <a:pt x="172" y="535"/>
                  </a:lnTo>
                  <a:lnTo>
                    <a:pt x="172" y="535"/>
                  </a:lnTo>
                  <a:lnTo>
                    <a:pt x="181" y="535"/>
                  </a:lnTo>
                  <a:lnTo>
                    <a:pt x="191" y="533"/>
                  </a:lnTo>
                  <a:lnTo>
                    <a:pt x="208" y="529"/>
                  </a:lnTo>
                  <a:lnTo>
                    <a:pt x="223" y="520"/>
                  </a:lnTo>
                  <a:lnTo>
                    <a:pt x="237" y="509"/>
                  </a:lnTo>
                  <a:lnTo>
                    <a:pt x="248" y="496"/>
                  </a:lnTo>
                  <a:lnTo>
                    <a:pt x="256" y="481"/>
                  </a:lnTo>
                  <a:lnTo>
                    <a:pt x="262" y="464"/>
                  </a:lnTo>
                  <a:lnTo>
                    <a:pt x="262" y="454"/>
                  </a:lnTo>
                  <a:lnTo>
                    <a:pt x="263" y="445"/>
                  </a:lnTo>
                  <a:lnTo>
                    <a:pt x="263" y="394"/>
                  </a:lnTo>
                  <a:lnTo>
                    <a:pt x="263" y="394"/>
                  </a:lnTo>
                  <a:lnTo>
                    <a:pt x="279" y="378"/>
                  </a:lnTo>
                  <a:lnTo>
                    <a:pt x="293" y="361"/>
                  </a:lnTo>
                  <a:lnTo>
                    <a:pt x="305" y="341"/>
                  </a:lnTo>
                  <a:lnTo>
                    <a:pt x="316" y="319"/>
                  </a:lnTo>
                  <a:lnTo>
                    <a:pt x="325" y="295"/>
                  </a:lnTo>
                  <a:lnTo>
                    <a:pt x="332" y="270"/>
                  </a:lnTo>
                  <a:lnTo>
                    <a:pt x="335" y="243"/>
                  </a:lnTo>
                  <a:lnTo>
                    <a:pt x="336" y="216"/>
                  </a:lnTo>
                  <a:close/>
                </a:path>
              </a:pathLst>
            </a:custGeom>
            <a:solidFill>
              <a:srgbClr val="4A32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85" name="Freeform 113">
              <a:extLst>
                <a:ext uri="{FF2B5EF4-FFF2-40B4-BE49-F238E27FC236}">
                  <a16:creationId xmlns:a16="http://schemas.microsoft.com/office/drawing/2014/main" id="{43FD2820-F8FF-4AE5-8A09-FE4FCE82D9F3}"/>
                </a:ext>
              </a:extLst>
            </p:cNvPr>
            <p:cNvSpPr>
              <a:spLocks/>
            </p:cNvSpPr>
            <p:nvPr/>
          </p:nvSpPr>
          <p:spPr bwMode="auto">
            <a:xfrm>
              <a:off x="7981700" y="2474348"/>
              <a:ext cx="361764" cy="576022"/>
            </a:xfrm>
            <a:custGeom>
              <a:avLst/>
              <a:gdLst>
                <a:gd name="T0" fmla="*/ 336 w 336"/>
                <a:gd name="T1" fmla="*/ 216 h 535"/>
                <a:gd name="T2" fmla="*/ 333 w 336"/>
                <a:gd name="T3" fmla="*/ 172 h 535"/>
                <a:gd name="T4" fmla="*/ 324 w 336"/>
                <a:gd name="T5" fmla="*/ 132 h 535"/>
                <a:gd name="T6" fmla="*/ 308 w 336"/>
                <a:gd name="T7" fmla="*/ 96 h 535"/>
                <a:gd name="T8" fmla="*/ 288 w 336"/>
                <a:gd name="T9" fmla="*/ 63 h 535"/>
                <a:gd name="T10" fmla="*/ 263 w 336"/>
                <a:gd name="T11" fmla="*/ 37 h 535"/>
                <a:gd name="T12" fmla="*/ 234 w 336"/>
                <a:gd name="T13" fmla="*/ 17 h 535"/>
                <a:gd name="T14" fmla="*/ 203 w 336"/>
                <a:gd name="T15" fmla="*/ 5 h 535"/>
                <a:gd name="T16" fmla="*/ 169 w 336"/>
                <a:gd name="T17" fmla="*/ 0 h 535"/>
                <a:gd name="T18" fmla="*/ 152 w 336"/>
                <a:gd name="T19" fmla="*/ 1 h 535"/>
                <a:gd name="T20" fmla="*/ 119 w 336"/>
                <a:gd name="T21" fmla="*/ 11 h 535"/>
                <a:gd name="T22" fmla="*/ 88 w 336"/>
                <a:gd name="T23" fmla="*/ 26 h 535"/>
                <a:gd name="T24" fmla="*/ 62 w 336"/>
                <a:gd name="T25" fmla="*/ 50 h 535"/>
                <a:gd name="T26" fmla="*/ 39 w 336"/>
                <a:gd name="T27" fmla="*/ 79 h 535"/>
                <a:gd name="T28" fmla="*/ 20 w 336"/>
                <a:gd name="T29" fmla="*/ 113 h 535"/>
                <a:gd name="T30" fmla="*/ 8 w 336"/>
                <a:gd name="T31" fmla="*/ 152 h 535"/>
                <a:gd name="T32" fmla="*/ 2 w 336"/>
                <a:gd name="T33" fmla="*/ 194 h 535"/>
                <a:gd name="T34" fmla="*/ 0 w 336"/>
                <a:gd name="T35" fmla="*/ 216 h 535"/>
                <a:gd name="T36" fmla="*/ 6 w 336"/>
                <a:gd name="T37" fmla="*/ 273 h 535"/>
                <a:gd name="T38" fmla="*/ 23 w 336"/>
                <a:gd name="T39" fmla="*/ 324 h 535"/>
                <a:gd name="T40" fmla="*/ 50 w 336"/>
                <a:gd name="T41" fmla="*/ 368 h 535"/>
                <a:gd name="T42" fmla="*/ 82 w 336"/>
                <a:gd name="T43" fmla="*/ 402 h 535"/>
                <a:gd name="T44" fmla="*/ 82 w 336"/>
                <a:gd name="T45" fmla="*/ 445 h 535"/>
                <a:gd name="T46" fmla="*/ 84 w 336"/>
                <a:gd name="T47" fmla="*/ 464 h 535"/>
                <a:gd name="T48" fmla="*/ 98 w 336"/>
                <a:gd name="T49" fmla="*/ 496 h 535"/>
                <a:gd name="T50" fmla="*/ 122 w 336"/>
                <a:gd name="T51" fmla="*/ 520 h 535"/>
                <a:gd name="T52" fmla="*/ 155 w 336"/>
                <a:gd name="T53" fmla="*/ 533 h 535"/>
                <a:gd name="T54" fmla="*/ 172 w 336"/>
                <a:gd name="T55" fmla="*/ 535 h 535"/>
                <a:gd name="T56" fmla="*/ 181 w 336"/>
                <a:gd name="T57" fmla="*/ 535 h 535"/>
                <a:gd name="T58" fmla="*/ 208 w 336"/>
                <a:gd name="T59" fmla="*/ 529 h 535"/>
                <a:gd name="T60" fmla="*/ 237 w 336"/>
                <a:gd name="T61" fmla="*/ 509 h 535"/>
                <a:gd name="T62" fmla="*/ 256 w 336"/>
                <a:gd name="T63" fmla="*/ 481 h 535"/>
                <a:gd name="T64" fmla="*/ 262 w 336"/>
                <a:gd name="T65" fmla="*/ 454 h 535"/>
                <a:gd name="T66" fmla="*/ 263 w 336"/>
                <a:gd name="T67" fmla="*/ 394 h 535"/>
                <a:gd name="T68" fmla="*/ 279 w 336"/>
                <a:gd name="T69" fmla="*/ 378 h 535"/>
                <a:gd name="T70" fmla="*/ 305 w 336"/>
                <a:gd name="T71" fmla="*/ 341 h 535"/>
                <a:gd name="T72" fmla="*/ 325 w 336"/>
                <a:gd name="T73" fmla="*/ 295 h 535"/>
                <a:gd name="T74" fmla="*/ 335 w 336"/>
                <a:gd name="T75" fmla="*/ 243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6" h="535">
                  <a:moveTo>
                    <a:pt x="336" y="216"/>
                  </a:moveTo>
                  <a:lnTo>
                    <a:pt x="336" y="216"/>
                  </a:lnTo>
                  <a:lnTo>
                    <a:pt x="336" y="194"/>
                  </a:lnTo>
                  <a:lnTo>
                    <a:pt x="333" y="172"/>
                  </a:lnTo>
                  <a:lnTo>
                    <a:pt x="329" y="152"/>
                  </a:lnTo>
                  <a:lnTo>
                    <a:pt x="324" y="132"/>
                  </a:lnTo>
                  <a:lnTo>
                    <a:pt x="316" y="113"/>
                  </a:lnTo>
                  <a:lnTo>
                    <a:pt x="308" y="96"/>
                  </a:lnTo>
                  <a:lnTo>
                    <a:pt x="299" y="79"/>
                  </a:lnTo>
                  <a:lnTo>
                    <a:pt x="288" y="63"/>
                  </a:lnTo>
                  <a:lnTo>
                    <a:pt x="276" y="50"/>
                  </a:lnTo>
                  <a:lnTo>
                    <a:pt x="263" y="37"/>
                  </a:lnTo>
                  <a:lnTo>
                    <a:pt x="250" y="26"/>
                  </a:lnTo>
                  <a:lnTo>
                    <a:pt x="234" y="17"/>
                  </a:lnTo>
                  <a:lnTo>
                    <a:pt x="219" y="11"/>
                  </a:lnTo>
                  <a:lnTo>
                    <a:pt x="203" y="5"/>
                  </a:lnTo>
                  <a:lnTo>
                    <a:pt x="186" y="1"/>
                  </a:lnTo>
                  <a:lnTo>
                    <a:pt x="169" y="0"/>
                  </a:lnTo>
                  <a:lnTo>
                    <a:pt x="169" y="0"/>
                  </a:lnTo>
                  <a:lnTo>
                    <a:pt x="152" y="1"/>
                  </a:lnTo>
                  <a:lnTo>
                    <a:pt x="135" y="5"/>
                  </a:lnTo>
                  <a:lnTo>
                    <a:pt x="119" y="11"/>
                  </a:lnTo>
                  <a:lnTo>
                    <a:pt x="104" y="17"/>
                  </a:lnTo>
                  <a:lnTo>
                    <a:pt x="88" y="26"/>
                  </a:lnTo>
                  <a:lnTo>
                    <a:pt x="74" y="37"/>
                  </a:lnTo>
                  <a:lnTo>
                    <a:pt x="62" y="50"/>
                  </a:lnTo>
                  <a:lnTo>
                    <a:pt x="50" y="63"/>
                  </a:lnTo>
                  <a:lnTo>
                    <a:pt x="39" y="79"/>
                  </a:lnTo>
                  <a:lnTo>
                    <a:pt x="29" y="96"/>
                  </a:lnTo>
                  <a:lnTo>
                    <a:pt x="20" y="113"/>
                  </a:lnTo>
                  <a:lnTo>
                    <a:pt x="14" y="132"/>
                  </a:lnTo>
                  <a:lnTo>
                    <a:pt x="8" y="152"/>
                  </a:lnTo>
                  <a:lnTo>
                    <a:pt x="5" y="172"/>
                  </a:lnTo>
                  <a:lnTo>
                    <a:pt x="2" y="194"/>
                  </a:lnTo>
                  <a:lnTo>
                    <a:pt x="0" y="216"/>
                  </a:lnTo>
                  <a:lnTo>
                    <a:pt x="0" y="216"/>
                  </a:lnTo>
                  <a:lnTo>
                    <a:pt x="2" y="245"/>
                  </a:lnTo>
                  <a:lnTo>
                    <a:pt x="6" y="273"/>
                  </a:lnTo>
                  <a:lnTo>
                    <a:pt x="14" y="299"/>
                  </a:lnTo>
                  <a:lnTo>
                    <a:pt x="23" y="324"/>
                  </a:lnTo>
                  <a:lnTo>
                    <a:pt x="36" y="347"/>
                  </a:lnTo>
                  <a:lnTo>
                    <a:pt x="50" y="368"/>
                  </a:lnTo>
                  <a:lnTo>
                    <a:pt x="65" y="386"/>
                  </a:lnTo>
                  <a:lnTo>
                    <a:pt x="82" y="402"/>
                  </a:lnTo>
                  <a:lnTo>
                    <a:pt x="82" y="445"/>
                  </a:lnTo>
                  <a:lnTo>
                    <a:pt x="82" y="445"/>
                  </a:lnTo>
                  <a:lnTo>
                    <a:pt x="82" y="454"/>
                  </a:lnTo>
                  <a:lnTo>
                    <a:pt x="84" y="464"/>
                  </a:lnTo>
                  <a:lnTo>
                    <a:pt x="90" y="481"/>
                  </a:lnTo>
                  <a:lnTo>
                    <a:pt x="98" y="496"/>
                  </a:lnTo>
                  <a:lnTo>
                    <a:pt x="108" y="509"/>
                  </a:lnTo>
                  <a:lnTo>
                    <a:pt x="122" y="520"/>
                  </a:lnTo>
                  <a:lnTo>
                    <a:pt x="138" y="529"/>
                  </a:lnTo>
                  <a:lnTo>
                    <a:pt x="155" y="533"/>
                  </a:lnTo>
                  <a:lnTo>
                    <a:pt x="163" y="535"/>
                  </a:lnTo>
                  <a:lnTo>
                    <a:pt x="172" y="535"/>
                  </a:lnTo>
                  <a:lnTo>
                    <a:pt x="172" y="535"/>
                  </a:lnTo>
                  <a:lnTo>
                    <a:pt x="181" y="535"/>
                  </a:lnTo>
                  <a:lnTo>
                    <a:pt x="191" y="533"/>
                  </a:lnTo>
                  <a:lnTo>
                    <a:pt x="208" y="529"/>
                  </a:lnTo>
                  <a:lnTo>
                    <a:pt x="223" y="520"/>
                  </a:lnTo>
                  <a:lnTo>
                    <a:pt x="237" y="509"/>
                  </a:lnTo>
                  <a:lnTo>
                    <a:pt x="248" y="496"/>
                  </a:lnTo>
                  <a:lnTo>
                    <a:pt x="256" y="481"/>
                  </a:lnTo>
                  <a:lnTo>
                    <a:pt x="262" y="464"/>
                  </a:lnTo>
                  <a:lnTo>
                    <a:pt x="262" y="454"/>
                  </a:lnTo>
                  <a:lnTo>
                    <a:pt x="263" y="445"/>
                  </a:lnTo>
                  <a:lnTo>
                    <a:pt x="263" y="394"/>
                  </a:lnTo>
                  <a:lnTo>
                    <a:pt x="263" y="394"/>
                  </a:lnTo>
                  <a:lnTo>
                    <a:pt x="279" y="378"/>
                  </a:lnTo>
                  <a:lnTo>
                    <a:pt x="293" y="361"/>
                  </a:lnTo>
                  <a:lnTo>
                    <a:pt x="305" y="341"/>
                  </a:lnTo>
                  <a:lnTo>
                    <a:pt x="316" y="319"/>
                  </a:lnTo>
                  <a:lnTo>
                    <a:pt x="325" y="295"/>
                  </a:lnTo>
                  <a:lnTo>
                    <a:pt x="332" y="270"/>
                  </a:lnTo>
                  <a:lnTo>
                    <a:pt x="335" y="243"/>
                  </a:lnTo>
                  <a:lnTo>
                    <a:pt x="336" y="2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86" name="Freeform 114">
              <a:extLst>
                <a:ext uri="{FF2B5EF4-FFF2-40B4-BE49-F238E27FC236}">
                  <a16:creationId xmlns:a16="http://schemas.microsoft.com/office/drawing/2014/main" id="{D1AE9C51-9E95-4127-B195-356ED223D6A5}"/>
                </a:ext>
              </a:extLst>
            </p:cNvPr>
            <p:cNvSpPr>
              <a:spLocks/>
            </p:cNvSpPr>
            <p:nvPr/>
          </p:nvSpPr>
          <p:spPr bwMode="auto">
            <a:xfrm>
              <a:off x="8069988" y="2907173"/>
              <a:ext cx="93671" cy="94748"/>
            </a:xfrm>
            <a:custGeom>
              <a:avLst/>
              <a:gdLst>
                <a:gd name="T0" fmla="*/ 0 w 87"/>
                <a:gd name="T1" fmla="*/ 0 h 88"/>
                <a:gd name="T2" fmla="*/ 0 w 87"/>
                <a:gd name="T3" fmla="*/ 17 h 88"/>
                <a:gd name="T4" fmla="*/ 0 w 87"/>
                <a:gd name="T5" fmla="*/ 17 h 88"/>
                <a:gd name="T6" fmla="*/ 2 w 87"/>
                <a:gd name="T7" fmla="*/ 34 h 88"/>
                <a:gd name="T8" fmla="*/ 6 w 87"/>
                <a:gd name="T9" fmla="*/ 49 h 88"/>
                <a:gd name="T10" fmla="*/ 13 w 87"/>
                <a:gd name="T11" fmla="*/ 62 h 88"/>
                <a:gd name="T12" fmla="*/ 22 w 87"/>
                <a:gd name="T13" fmla="*/ 71 h 88"/>
                <a:gd name="T14" fmla="*/ 33 w 87"/>
                <a:gd name="T15" fmla="*/ 79 h 88"/>
                <a:gd name="T16" fmla="*/ 45 w 87"/>
                <a:gd name="T17" fmla="*/ 83 h 88"/>
                <a:gd name="T18" fmla="*/ 57 w 87"/>
                <a:gd name="T19" fmla="*/ 88 h 88"/>
                <a:gd name="T20" fmla="*/ 71 w 87"/>
                <a:gd name="T21" fmla="*/ 88 h 88"/>
                <a:gd name="T22" fmla="*/ 71 w 87"/>
                <a:gd name="T23" fmla="*/ 88 h 88"/>
                <a:gd name="T24" fmla="*/ 73 w 87"/>
                <a:gd name="T25" fmla="*/ 88 h 88"/>
                <a:gd name="T26" fmla="*/ 73 w 87"/>
                <a:gd name="T27" fmla="*/ 88 h 88"/>
                <a:gd name="T28" fmla="*/ 87 w 87"/>
                <a:gd name="T29" fmla="*/ 86 h 88"/>
                <a:gd name="T30" fmla="*/ 87 w 87"/>
                <a:gd name="T31" fmla="*/ 29 h 88"/>
                <a:gd name="T32" fmla="*/ 87 w 87"/>
                <a:gd name="T33" fmla="*/ 29 h 88"/>
                <a:gd name="T34" fmla="*/ 87 w 87"/>
                <a:gd name="T35" fmla="*/ 29 h 88"/>
                <a:gd name="T36" fmla="*/ 75 w 87"/>
                <a:gd name="T37" fmla="*/ 29 h 88"/>
                <a:gd name="T38" fmla="*/ 64 w 87"/>
                <a:gd name="T39" fmla="*/ 28 h 88"/>
                <a:gd name="T40" fmla="*/ 53 w 87"/>
                <a:gd name="T41" fmla="*/ 24 h 88"/>
                <a:gd name="T42" fmla="*/ 40 w 87"/>
                <a:gd name="T43" fmla="*/ 21 h 88"/>
                <a:gd name="T44" fmla="*/ 31 w 87"/>
                <a:gd name="T45" fmla="*/ 17 h 88"/>
                <a:gd name="T46" fmla="*/ 20 w 87"/>
                <a:gd name="T47" fmla="*/ 12 h 88"/>
                <a:gd name="T48" fmla="*/ 0 w 87"/>
                <a:gd name="T4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88">
                  <a:moveTo>
                    <a:pt x="0" y="0"/>
                  </a:moveTo>
                  <a:lnTo>
                    <a:pt x="0" y="17"/>
                  </a:lnTo>
                  <a:lnTo>
                    <a:pt x="0" y="17"/>
                  </a:lnTo>
                  <a:lnTo>
                    <a:pt x="2" y="34"/>
                  </a:lnTo>
                  <a:lnTo>
                    <a:pt x="6" y="49"/>
                  </a:lnTo>
                  <a:lnTo>
                    <a:pt x="13" y="62"/>
                  </a:lnTo>
                  <a:lnTo>
                    <a:pt x="22" y="71"/>
                  </a:lnTo>
                  <a:lnTo>
                    <a:pt x="33" y="79"/>
                  </a:lnTo>
                  <a:lnTo>
                    <a:pt x="45" y="83"/>
                  </a:lnTo>
                  <a:lnTo>
                    <a:pt x="57" y="88"/>
                  </a:lnTo>
                  <a:lnTo>
                    <a:pt x="71" y="88"/>
                  </a:lnTo>
                  <a:lnTo>
                    <a:pt x="71" y="88"/>
                  </a:lnTo>
                  <a:lnTo>
                    <a:pt x="73" y="88"/>
                  </a:lnTo>
                  <a:lnTo>
                    <a:pt x="73" y="88"/>
                  </a:lnTo>
                  <a:lnTo>
                    <a:pt x="87" y="86"/>
                  </a:lnTo>
                  <a:lnTo>
                    <a:pt x="87" y="29"/>
                  </a:lnTo>
                  <a:lnTo>
                    <a:pt x="87" y="29"/>
                  </a:lnTo>
                  <a:lnTo>
                    <a:pt x="87" y="29"/>
                  </a:lnTo>
                  <a:lnTo>
                    <a:pt x="75" y="29"/>
                  </a:lnTo>
                  <a:lnTo>
                    <a:pt x="64" y="28"/>
                  </a:lnTo>
                  <a:lnTo>
                    <a:pt x="53" y="24"/>
                  </a:lnTo>
                  <a:lnTo>
                    <a:pt x="40" y="21"/>
                  </a:lnTo>
                  <a:lnTo>
                    <a:pt x="31" y="17"/>
                  </a:lnTo>
                  <a:lnTo>
                    <a:pt x="20" y="12"/>
                  </a:lnTo>
                  <a:lnTo>
                    <a:pt x="0" y="0"/>
                  </a:lnTo>
                  <a:close/>
                </a:path>
              </a:pathLst>
            </a:custGeom>
            <a:solidFill>
              <a:srgbClr val="412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87" name="Freeform 115">
              <a:extLst>
                <a:ext uri="{FF2B5EF4-FFF2-40B4-BE49-F238E27FC236}">
                  <a16:creationId xmlns:a16="http://schemas.microsoft.com/office/drawing/2014/main" id="{14D8007A-3696-4DDF-97D8-3E1DF3CF9DF3}"/>
                </a:ext>
              </a:extLst>
            </p:cNvPr>
            <p:cNvSpPr>
              <a:spLocks/>
            </p:cNvSpPr>
            <p:nvPr/>
          </p:nvSpPr>
          <p:spPr bwMode="auto">
            <a:xfrm>
              <a:off x="8069988" y="2907173"/>
              <a:ext cx="93671" cy="94748"/>
            </a:xfrm>
            <a:custGeom>
              <a:avLst/>
              <a:gdLst>
                <a:gd name="T0" fmla="*/ 0 w 87"/>
                <a:gd name="T1" fmla="*/ 0 h 88"/>
                <a:gd name="T2" fmla="*/ 0 w 87"/>
                <a:gd name="T3" fmla="*/ 17 h 88"/>
                <a:gd name="T4" fmla="*/ 0 w 87"/>
                <a:gd name="T5" fmla="*/ 17 h 88"/>
                <a:gd name="T6" fmla="*/ 2 w 87"/>
                <a:gd name="T7" fmla="*/ 34 h 88"/>
                <a:gd name="T8" fmla="*/ 6 w 87"/>
                <a:gd name="T9" fmla="*/ 49 h 88"/>
                <a:gd name="T10" fmla="*/ 13 w 87"/>
                <a:gd name="T11" fmla="*/ 62 h 88"/>
                <a:gd name="T12" fmla="*/ 22 w 87"/>
                <a:gd name="T13" fmla="*/ 71 h 88"/>
                <a:gd name="T14" fmla="*/ 33 w 87"/>
                <a:gd name="T15" fmla="*/ 79 h 88"/>
                <a:gd name="T16" fmla="*/ 45 w 87"/>
                <a:gd name="T17" fmla="*/ 83 h 88"/>
                <a:gd name="T18" fmla="*/ 57 w 87"/>
                <a:gd name="T19" fmla="*/ 88 h 88"/>
                <a:gd name="T20" fmla="*/ 71 w 87"/>
                <a:gd name="T21" fmla="*/ 88 h 88"/>
                <a:gd name="T22" fmla="*/ 71 w 87"/>
                <a:gd name="T23" fmla="*/ 88 h 88"/>
                <a:gd name="T24" fmla="*/ 73 w 87"/>
                <a:gd name="T25" fmla="*/ 88 h 88"/>
                <a:gd name="T26" fmla="*/ 73 w 87"/>
                <a:gd name="T27" fmla="*/ 88 h 88"/>
                <a:gd name="T28" fmla="*/ 87 w 87"/>
                <a:gd name="T29" fmla="*/ 86 h 88"/>
                <a:gd name="T30" fmla="*/ 87 w 87"/>
                <a:gd name="T31" fmla="*/ 29 h 88"/>
                <a:gd name="T32" fmla="*/ 87 w 87"/>
                <a:gd name="T33" fmla="*/ 29 h 88"/>
                <a:gd name="T34" fmla="*/ 87 w 87"/>
                <a:gd name="T35" fmla="*/ 29 h 88"/>
                <a:gd name="T36" fmla="*/ 75 w 87"/>
                <a:gd name="T37" fmla="*/ 29 h 88"/>
                <a:gd name="T38" fmla="*/ 64 w 87"/>
                <a:gd name="T39" fmla="*/ 28 h 88"/>
                <a:gd name="T40" fmla="*/ 53 w 87"/>
                <a:gd name="T41" fmla="*/ 24 h 88"/>
                <a:gd name="T42" fmla="*/ 40 w 87"/>
                <a:gd name="T43" fmla="*/ 21 h 88"/>
                <a:gd name="T44" fmla="*/ 31 w 87"/>
                <a:gd name="T45" fmla="*/ 17 h 88"/>
                <a:gd name="T46" fmla="*/ 20 w 87"/>
                <a:gd name="T47" fmla="*/ 12 h 88"/>
                <a:gd name="T48" fmla="*/ 0 w 87"/>
                <a:gd name="T4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88">
                  <a:moveTo>
                    <a:pt x="0" y="0"/>
                  </a:moveTo>
                  <a:lnTo>
                    <a:pt x="0" y="17"/>
                  </a:lnTo>
                  <a:lnTo>
                    <a:pt x="0" y="17"/>
                  </a:lnTo>
                  <a:lnTo>
                    <a:pt x="2" y="34"/>
                  </a:lnTo>
                  <a:lnTo>
                    <a:pt x="6" y="49"/>
                  </a:lnTo>
                  <a:lnTo>
                    <a:pt x="13" y="62"/>
                  </a:lnTo>
                  <a:lnTo>
                    <a:pt x="22" y="71"/>
                  </a:lnTo>
                  <a:lnTo>
                    <a:pt x="33" y="79"/>
                  </a:lnTo>
                  <a:lnTo>
                    <a:pt x="45" y="83"/>
                  </a:lnTo>
                  <a:lnTo>
                    <a:pt x="57" y="88"/>
                  </a:lnTo>
                  <a:lnTo>
                    <a:pt x="71" y="88"/>
                  </a:lnTo>
                  <a:lnTo>
                    <a:pt x="71" y="88"/>
                  </a:lnTo>
                  <a:lnTo>
                    <a:pt x="73" y="88"/>
                  </a:lnTo>
                  <a:lnTo>
                    <a:pt x="73" y="88"/>
                  </a:lnTo>
                  <a:lnTo>
                    <a:pt x="87" y="86"/>
                  </a:lnTo>
                  <a:lnTo>
                    <a:pt x="87" y="29"/>
                  </a:lnTo>
                  <a:lnTo>
                    <a:pt x="87" y="29"/>
                  </a:lnTo>
                  <a:lnTo>
                    <a:pt x="87" y="29"/>
                  </a:lnTo>
                  <a:lnTo>
                    <a:pt x="75" y="29"/>
                  </a:lnTo>
                  <a:lnTo>
                    <a:pt x="64" y="28"/>
                  </a:lnTo>
                  <a:lnTo>
                    <a:pt x="53" y="24"/>
                  </a:lnTo>
                  <a:lnTo>
                    <a:pt x="40" y="21"/>
                  </a:lnTo>
                  <a:lnTo>
                    <a:pt x="31" y="17"/>
                  </a:lnTo>
                  <a:lnTo>
                    <a:pt x="20" y="1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88" name="Freeform 116">
              <a:extLst>
                <a:ext uri="{FF2B5EF4-FFF2-40B4-BE49-F238E27FC236}">
                  <a16:creationId xmlns:a16="http://schemas.microsoft.com/office/drawing/2014/main" id="{42853213-1287-46DF-87CA-05F0362942C9}"/>
                </a:ext>
              </a:extLst>
            </p:cNvPr>
            <p:cNvSpPr>
              <a:spLocks/>
            </p:cNvSpPr>
            <p:nvPr/>
          </p:nvSpPr>
          <p:spPr bwMode="auto">
            <a:xfrm>
              <a:off x="8163658" y="2474348"/>
              <a:ext cx="179806" cy="576022"/>
            </a:xfrm>
            <a:custGeom>
              <a:avLst/>
              <a:gdLst>
                <a:gd name="T0" fmla="*/ 0 w 167"/>
                <a:gd name="T1" fmla="*/ 431 h 535"/>
                <a:gd name="T2" fmla="*/ 12 w 167"/>
                <a:gd name="T3" fmla="*/ 431 h 535"/>
                <a:gd name="T4" fmla="*/ 37 w 167"/>
                <a:gd name="T5" fmla="*/ 426 h 535"/>
                <a:gd name="T6" fmla="*/ 62 w 167"/>
                <a:gd name="T7" fmla="*/ 417 h 535"/>
                <a:gd name="T8" fmla="*/ 84 w 167"/>
                <a:gd name="T9" fmla="*/ 403 h 535"/>
                <a:gd name="T10" fmla="*/ 93 w 167"/>
                <a:gd name="T11" fmla="*/ 395 h 535"/>
                <a:gd name="T12" fmla="*/ 93 w 167"/>
                <a:gd name="T13" fmla="*/ 395 h 535"/>
                <a:gd name="T14" fmla="*/ 71 w 167"/>
                <a:gd name="T15" fmla="*/ 431 h 535"/>
                <a:gd name="T16" fmla="*/ 48 w 167"/>
                <a:gd name="T17" fmla="*/ 459 h 535"/>
                <a:gd name="T18" fmla="*/ 25 w 167"/>
                <a:gd name="T19" fmla="*/ 479 h 535"/>
                <a:gd name="T20" fmla="*/ 0 w 167"/>
                <a:gd name="T21" fmla="*/ 488 h 535"/>
                <a:gd name="T22" fmla="*/ 0 w 167"/>
                <a:gd name="T23" fmla="*/ 535 h 535"/>
                <a:gd name="T24" fmla="*/ 3 w 167"/>
                <a:gd name="T25" fmla="*/ 535 h 535"/>
                <a:gd name="T26" fmla="*/ 22 w 167"/>
                <a:gd name="T27" fmla="*/ 533 h 535"/>
                <a:gd name="T28" fmla="*/ 54 w 167"/>
                <a:gd name="T29" fmla="*/ 520 h 535"/>
                <a:gd name="T30" fmla="*/ 79 w 167"/>
                <a:gd name="T31" fmla="*/ 496 h 535"/>
                <a:gd name="T32" fmla="*/ 93 w 167"/>
                <a:gd name="T33" fmla="*/ 464 h 535"/>
                <a:gd name="T34" fmla="*/ 94 w 167"/>
                <a:gd name="T35" fmla="*/ 445 h 535"/>
                <a:gd name="T36" fmla="*/ 94 w 167"/>
                <a:gd name="T37" fmla="*/ 394 h 535"/>
                <a:gd name="T38" fmla="*/ 110 w 167"/>
                <a:gd name="T39" fmla="*/ 378 h 535"/>
                <a:gd name="T40" fmla="*/ 136 w 167"/>
                <a:gd name="T41" fmla="*/ 341 h 535"/>
                <a:gd name="T42" fmla="*/ 156 w 167"/>
                <a:gd name="T43" fmla="*/ 295 h 535"/>
                <a:gd name="T44" fmla="*/ 166 w 167"/>
                <a:gd name="T45" fmla="*/ 243 h 535"/>
                <a:gd name="T46" fmla="*/ 167 w 167"/>
                <a:gd name="T47" fmla="*/ 216 h 535"/>
                <a:gd name="T48" fmla="*/ 164 w 167"/>
                <a:gd name="T49" fmla="*/ 172 h 535"/>
                <a:gd name="T50" fmla="*/ 155 w 167"/>
                <a:gd name="T51" fmla="*/ 132 h 535"/>
                <a:gd name="T52" fmla="*/ 139 w 167"/>
                <a:gd name="T53" fmla="*/ 95 h 535"/>
                <a:gd name="T54" fmla="*/ 118 w 167"/>
                <a:gd name="T55" fmla="*/ 63 h 535"/>
                <a:gd name="T56" fmla="*/ 112 w 167"/>
                <a:gd name="T57" fmla="*/ 54 h 535"/>
                <a:gd name="T58" fmla="*/ 102 w 167"/>
                <a:gd name="T59" fmla="*/ 45 h 535"/>
                <a:gd name="T60" fmla="*/ 82 w 167"/>
                <a:gd name="T61" fmla="*/ 28 h 535"/>
                <a:gd name="T62" fmla="*/ 60 w 167"/>
                <a:gd name="T63" fmla="*/ 15 h 535"/>
                <a:gd name="T64" fmla="*/ 37 w 167"/>
                <a:gd name="T65" fmla="*/ 6 h 535"/>
                <a:gd name="T66" fmla="*/ 25 w 167"/>
                <a:gd name="T67" fmla="*/ 3 h 535"/>
                <a:gd name="T68" fmla="*/ 0 w 167"/>
                <a:gd name="T69"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 h="535">
                  <a:moveTo>
                    <a:pt x="0" y="0"/>
                  </a:moveTo>
                  <a:lnTo>
                    <a:pt x="0" y="431"/>
                  </a:lnTo>
                  <a:lnTo>
                    <a:pt x="0" y="431"/>
                  </a:lnTo>
                  <a:lnTo>
                    <a:pt x="12" y="431"/>
                  </a:lnTo>
                  <a:lnTo>
                    <a:pt x="25" y="430"/>
                  </a:lnTo>
                  <a:lnTo>
                    <a:pt x="37" y="426"/>
                  </a:lnTo>
                  <a:lnTo>
                    <a:pt x="50" y="422"/>
                  </a:lnTo>
                  <a:lnTo>
                    <a:pt x="62" y="417"/>
                  </a:lnTo>
                  <a:lnTo>
                    <a:pt x="73" y="411"/>
                  </a:lnTo>
                  <a:lnTo>
                    <a:pt x="84" y="403"/>
                  </a:lnTo>
                  <a:lnTo>
                    <a:pt x="93" y="395"/>
                  </a:lnTo>
                  <a:lnTo>
                    <a:pt x="93" y="395"/>
                  </a:lnTo>
                  <a:lnTo>
                    <a:pt x="93" y="395"/>
                  </a:lnTo>
                  <a:lnTo>
                    <a:pt x="93" y="395"/>
                  </a:lnTo>
                  <a:lnTo>
                    <a:pt x="84" y="414"/>
                  </a:lnTo>
                  <a:lnTo>
                    <a:pt x="71" y="431"/>
                  </a:lnTo>
                  <a:lnTo>
                    <a:pt x="60" y="447"/>
                  </a:lnTo>
                  <a:lnTo>
                    <a:pt x="48" y="459"/>
                  </a:lnTo>
                  <a:lnTo>
                    <a:pt x="37" y="470"/>
                  </a:lnTo>
                  <a:lnTo>
                    <a:pt x="25" y="479"/>
                  </a:lnTo>
                  <a:lnTo>
                    <a:pt x="12" y="485"/>
                  </a:lnTo>
                  <a:lnTo>
                    <a:pt x="0" y="488"/>
                  </a:lnTo>
                  <a:lnTo>
                    <a:pt x="0" y="535"/>
                  </a:lnTo>
                  <a:lnTo>
                    <a:pt x="0" y="535"/>
                  </a:lnTo>
                  <a:lnTo>
                    <a:pt x="3" y="535"/>
                  </a:lnTo>
                  <a:lnTo>
                    <a:pt x="3" y="535"/>
                  </a:lnTo>
                  <a:lnTo>
                    <a:pt x="12" y="535"/>
                  </a:lnTo>
                  <a:lnTo>
                    <a:pt x="22" y="533"/>
                  </a:lnTo>
                  <a:lnTo>
                    <a:pt x="39" y="529"/>
                  </a:lnTo>
                  <a:lnTo>
                    <a:pt x="54" y="520"/>
                  </a:lnTo>
                  <a:lnTo>
                    <a:pt x="68" y="509"/>
                  </a:lnTo>
                  <a:lnTo>
                    <a:pt x="79" y="496"/>
                  </a:lnTo>
                  <a:lnTo>
                    <a:pt x="87" y="481"/>
                  </a:lnTo>
                  <a:lnTo>
                    <a:pt x="93" y="464"/>
                  </a:lnTo>
                  <a:lnTo>
                    <a:pt x="93" y="454"/>
                  </a:lnTo>
                  <a:lnTo>
                    <a:pt x="94" y="445"/>
                  </a:lnTo>
                  <a:lnTo>
                    <a:pt x="94" y="394"/>
                  </a:lnTo>
                  <a:lnTo>
                    <a:pt x="94" y="394"/>
                  </a:lnTo>
                  <a:lnTo>
                    <a:pt x="94" y="394"/>
                  </a:lnTo>
                  <a:lnTo>
                    <a:pt x="110" y="378"/>
                  </a:lnTo>
                  <a:lnTo>
                    <a:pt x="124" y="361"/>
                  </a:lnTo>
                  <a:lnTo>
                    <a:pt x="136" y="341"/>
                  </a:lnTo>
                  <a:lnTo>
                    <a:pt x="147" y="319"/>
                  </a:lnTo>
                  <a:lnTo>
                    <a:pt x="156" y="295"/>
                  </a:lnTo>
                  <a:lnTo>
                    <a:pt x="163" y="270"/>
                  </a:lnTo>
                  <a:lnTo>
                    <a:pt x="166" y="243"/>
                  </a:lnTo>
                  <a:lnTo>
                    <a:pt x="167" y="216"/>
                  </a:lnTo>
                  <a:lnTo>
                    <a:pt x="167" y="216"/>
                  </a:lnTo>
                  <a:lnTo>
                    <a:pt x="167" y="194"/>
                  </a:lnTo>
                  <a:lnTo>
                    <a:pt x="164" y="172"/>
                  </a:lnTo>
                  <a:lnTo>
                    <a:pt x="160" y="152"/>
                  </a:lnTo>
                  <a:lnTo>
                    <a:pt x="155" y="132"/>
                  </a:lnTo>
                  <a:lnTo>
                    <a:pt x="147" y="113"/>
                  </a:lnTo>
                  <a:lnTo>
                    <a:pt x="139" y="95"/>
                  </a:lnTo>
                  <a:lnTo>
                    <a:pt x="129" y="79"/>
                  </a:lnTo>
                  <a:lnTo>
                    <a:pt x="118" y="63"/>
                  </a:lnTo>
                  <a:lnTo>
                    <a:pt x="118" y="63"/>
                  </a:lnTo>
                  <a:lnTo>
                    <a:pt x="112" y="54"/>
                  </a:lnTo>
                  <a:lnTo>
                    <a:pt x="112" y="54"/>
                  </a:lnTo>
                  <a:lnTo>
                    <a:pt x="102" y="45"/>
                  </a:lnTo>
                  <a:lnTo>
                    <a:pt x="93" y="36"/>
                  </a:lnTo>
                  <a:lnTo>
                    <a:pt x="82" y="28"/>
                  </a:lnTo>
                  <a:lnTo>
                    <a:pt x="71" y="22"/>
                  </a:lnTo>
                  <a:lnTo>
                    <a:pt x="60" y="15"/>
                  </a:lnTo>
                  <a:lnTo>
                    <a:pt x="50" y="11"/>
                  </a:lnTo>
                  <a:lnTo>
                    <a:pt x="37" y="6"/>
                  </a:lnTo>
                  <a:lnTo>
                    <a:pt x="25" y="3"/>
                  </a:lnTo>
                  <a:lnTo>
                    <a:pt x="25" y="3"/>
                  </a:lnTo>
                  <a:lnTo>
                    <a:pt x="12" y="1"/>
                  </a:lnTo>
                  <a:lnTo>
                    <a:pt x="0" y="0"/>
                  </a:lnTo>
                  <a:close/>
                </a:path>
              </a:pathLst>
            </a:custGeom>
            <a:solidFill>
              <a:srgbClr val="482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89" name="Freeform 117">
              <a:extLst>
                <a:ext uri="{FF2B5EF4-FFF2-40B4-BE49-F238E27FC236}">
                  <a16:creationId xmlns:a16="http://schemas.microsoft.com/office/drawing/2014/main" id="{B7D8B49F-6559-4B09-A405-DF4EF1C5E1F6}"/>
                </a:ext>
              </a:extLst>
            </p:cNvPr>
            <p:cNvSpPr>
              <a:spLocks/>
            </p:cNvSpPr>
            <p:nvPr/>
          </p:nvSpPr>
          <p:spPr bwMode="auto">
            <a:xfrm>
              <a:off x="8163658" y="2474348"/>
              <a:ext cx="179806" cy="576022"/>
            </a:xfrm>
            <a:custGeom>
              <a:avLst/>
              <a:gdLst>
                <a:gd name="T0" fmla="*/ 0 w 167"/>
                <a:gd name="T1" fmla="*/ 431 h 535"/>
                <a:gd name="T2" fmla="*/ 12 w 167"/>
                <a:gd name="T3" fmla="*/ 431 h 535"/>
                <a:gd name="T4" fmla="*/ 37 w 167"/>
                <a:gd name="T5" fmla="*/ 426 h 535"/>
                <a:gd name="T6" fmla="*/ 62 w 167"/>
                <a:gd name="T7" fmla="*/ 417 h 535"/>
                <a:gd name="T8" fmla="*/ 84 w 167"/>
                <a:gd name="T9" fmla="*/ 403 h 535"/>
                <a:gd name="T10" fmla="*/ 93 w 167"/>
                <a:gd name="T11" fmla="*/ 395 h 535"/>
                <a:gd name="T12" fmla="*/ 93 w 167"/>
                <a:gd name="T13" fmla="*/ 395 h 535"/>
                <a:gd name="T14" fmla="*/ 71 w 167"/>
                <a:gd name="T15" fmla="*/ 431 h 535"/>
                <a:gd name="T16" fmla="*/ 48 w 167"/>
                <a:gd name="T17" fmla="*/ 459 h 535"/>
                <a:gd name="T18" fmla="*/ 25 w 167"/>
                <a:gd name="T19" fmla="*/ 479 h 535"/>
                <a:gd name="T20" fmla="*/ 0 w 167"/>
                <a:gd name="T21" fmla="*/ 488 h 535"/>
                <a:gd name="T22" fmla="*/ 0 w 167"/>
                <a:gd name="T23" fmla="*/ 535 h 535"/>
                <a:gd name="T24" fmla="*/ 3 w 167"/>
                <a:gd name="T25" fmla="*/ 535 h 535"/>
                <a:gd name="T26" fmla="*/ 22 w 167"/>
                <a:gd name="T27" fmla="*/ 533 h 535"/>
                <a:gd name="T28" fmla="*/ 54 w 167"/>
                <a:gd name="T29" fmla="*/ 520 h 535"/>
                <a:gd name="T30" fmla="*/ 79 w 167"/>
                <a:gd name="T31" fmla="*/ 496 h 535"/>
                <a:gd name="T32" fmla="*/ 93 w 167"/>
                <a:gd name="T33" fmla="*/ 464 h 535"/>
                <a:gd name="T34" fmla="*/ 94 w 167"/>
                <a:gd name="T35" fmla="*/ 445 h 535"/>
                <a:gd name="T36" fmla="*/ 94 w 167"/>
                <a:gd name="T37" fmla="*/ 394 h 535"/>
                <a:gd name="T38" fmla="*/ 110 w 167"/>
                <a:gd name="T39" fmla="*/ 378 h 535"/>
                <a:gd name="T40" fmla="*/ 136 w 167"/>
                <a:gd name="T41" fmla="*/ 341 h 535"/>
                <a:gd name="T42" fmla="*/ 156 w 167"/>
                <a:gd name="T43" fmla="*/ 295 h 535"/>
                <a:gd name="T44" fmla="*/ 166 w 167"/>
                <a:gd name="T45" fmla="*/ 243 h 535"/>
                <a:gd name="T46" fmla="*/ 167 w 167"/>
                <a:gd name="T47" fmla="*/ 216 h 535"/>
                <a:gd name="T48" fmla="*/ 164 w 167"/>
                <a:gd name="T49" fmla="*/ 172 h 535"/>
                <a:gd name="T50" fmla="*/ 155 w 167"/>
                <a:gd name="T51" fmla="*/ 132 h 535"/>
                <a:gd name="T52" fmla="*/ 139 w 167"/>
                <a:gd name="T53" fmla="*/ 95 h 535"/>
                <a:gd name="T54" fmla="*/ 118 w 167"/>
                <a:gd name="T55" fmla="*/ 63 h 535"/>
                <a:gd name="T56" fmla="*/ 112 w 167"/>
                <a:gd name="T57" fmla="*/ 54 h 535"/>
                <a:gd name="T58" fmla="*/ 102 w 167"/>
                <a:gd name="T59" fmla="*/ 45 h 535"/>
                <a:gd name="T60" fmla="*/ 82 w 167"/>
                <a:gd name="T61" fmla="*/ 28 h 535"/>
                <a:gd name="T62" fmla="*/ 60 w 167"/>
                <a:gd name="T63" fmla="*/ 15 h 535"/>
                <a:gd name="T64" fmla="*/ 37 w 167"/>
                <a:gd name="T65" fmla="*/ 6 h 535"/>
                <a:gd name="T66" fmla="*/ 25 w 167"/>
                <a:gd name="T67" fmla="*/ 3 h 535"/>
                <a:gd name="T68" fmla="*/ 0 w 167"/>
                <a:gd name="T69"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 h="535">
                  <a:moveTo>
                    <a:pt x="0" y="0"/>
                  </a:moveTo>
                  <a:lnTo>
                    <a:pt x="0" y="431"/>
                  </a:lnTo>
                  <a:lnTo>
                    <a:pt x="0" y="431"/>
                  </a:lnTo>
                  <a:lnTo>
                    <a:pt x="12" y="431"/>
                  </a:lnTo>
                  <a:lnTo>
                    <a:pt x="25" y="430"/>
                  </a:lnTo>
                  <a:lnTo>
                    <a:pt x="37" y="426"/>
                  </a:lnTo>
                  <a:lnTo>
                    <a:pt x="50" y="422"/>
                  </a:lnTo>
                  <a:lnTo>
                    <a:pt x="62" y="417"/>
                  </a:lnTo>
                  <a:lnTo>
                    <a:pt x="73" y="411"/>
                  </a:lnTo>
                  <a:lnTo>
                    <a:pt x="84" y="403"/>
                  </a:lnTo>
                  <a:lnTo>
                    <a:pt x="93" y="395"/>
                  </a:lnTo>
                  <a:lnTo>
                    <a:pt x="93" y="395"/>
                  </a:lnTo>
                  <a:lnTo>
                    <a:pt x="93" y="395"/>
                  </a:lnTo>
                  <a:lnTo>
                    <a:pt x="93" y="395"/>
                  </a:lnTo>
                  <a:lnTo>
                    <a:pt x="84" y="414"/>
                  </a:lnTo>
                  <a:lnTo>
                    <a:pt x="71" y="431"/>
                  </a:lnTo>
                  <a:lnTo>
                    <a:pt x="60" y="447"/>
                  </a:lnTo>
                  <a:lnTo>
                    <a:pt x="48" y="459"/>
                  </a:lnTo>
                  <a:lnTo>
                    <a:pt x="37" y="470"/>
                  </a:lnTo>
                  <a:lnTo>
                    <a:pt x="25" y="479"/>
                  </a:lnTo>
                  <a:lnTo>
                    <a:pt x="12" y="485"/>
                  </a:lnTo>
                  <a:lnTo>
                    <a:pt x="0" y="488"/>
                  </a:lnTo>
                  <a:lnTo>
                    <a:pt x="0" y="535"/>
                  </a:lnTo>
                  <a:lnTo>
                    <a:pt x="0" y="535"/>
                  </a:lnTo>
                  <a:lnTo>
                    <a:pt x="3" y="535"/>
                  </a:lnTo>
                  <a:lnTo>
                    <a:pt x="3" y="535"/>
                  </a:lnTo>
                  <a:lnTo>
                    <a:pt x="12" y="535"/>
                  </a:lnTo>
                  <a:lnTo>
                    <a:pt x="22" y="533"/>
                  </a:lnTo>
                  <a:lnTo>
                    <a:pt x="39" y="529"/>
                  </a:lnTo>
                  <a:lnTo>
                    <a:pt x="54" y="520"/>
                  </a:lnTo>
                  <a:lnTo>
                    <a:pt x="68" y="509"/>
                  </a:lnTo>
                  <a:lnTo>
                    <a:pt x="79" y="496"/>
                  </a:lnTo>
                  <a:lnTo>
                    <a:pt x="87" y="481"/>
                  </a:lnTo>
                  <a:lnTo>
                    <a:pt x="93" y="464"/>
                  </a:lnTo>
                  <a:lnTo>
                    <a:pt x="93" y="454"/>
                  </a:lnTo>
                  <a:lnTo>
                    <a:pt x="94" y="445"/>
                  </a:lnTo>
                  <a:lnTo>
                    <a:pt x="94" y="394"/>
                  </a:lnTo>
                  <a:lnTo>
                    <a:pt x="94" y="394"/>
                  </a:lnTo>
                  <a:lnTo>
                    <a:pt x="94" y="394"/>
                  </a:lnTo>
                  <a:lnTo>
                    <a:pt x="110" y="378"/>
                  </a:lnTo>
                  <a:lnTo>
                    <a:pt x="124" y="361"/>
                  </a:lnTo>
                  <a:lnTo>
                    <a:pt x="136" y="341"/>
                  </a:lnTo>
                  <a:lnTo>
                    <a:pt x="147" y="319"/>
                  </a:lnTo>
                  <a:lnTo>
                    <a:pt x="156" y="295"/>
                  </a:lnTo>
                  <a:lnTo>
                    <a:pt x="163" y="270"/>
                  </a:lnTo>
                  <a:lnTo>
                    <a:pt x="166" y="243"/>
                  </a:lnTo>
                  <a:lnTo>
                    <a:pt x="167" y="216"/>
                  </a:lnTo>
                  <a:lnTo>
                    <a:pt x="167" y="216"/>
                  </a:lnTo>
                  <a:lnTo>
                    <a:pt x="167" y="194"/>
                  </a:lnTo>
                  <a:lnTo>
                    <a:pt x="164" y="172"/>
                  </a:lnTo>
                  <a:lnTo>
                    <a:pt x="160" y="152"/>
                  </a:lnTo>
                  <a:lnTo>
                    <a:pt x="155" y="132"/>
                  </a:lnTo>
                  <a:lnTo>
                    <a:pt x="147" y="113"/>
                  </a:lnTo>
                  <a:lnTo>
                    <a:pt x="139" y="95"/>
                  </a:lnTo>
                  <a:lnTo>
                    <a:pt x="129" y="79"/>
                  </a:lnTo>
                  <a:lnTo>
                    <a:pt x="118" y="63"/>
                  </a:lnTo>
                  <a:lnTo>
                    <a:pt x="118" y="63"/>
                  </a:lnTo>
                  <a:lnTo>
                    <a:pt x="112" y="54"/>
                  </a:lnTo>
                  <a:lnTo>
                    <a:pt x="112" y="54"/>
                  </a:lnTo>
                  <a:lnTo>
                    <a:pt x="102" y="45"/>
                  </a:lnTo>
                  <a:lnTo>
                    <a:pt x="93" y="36"/>
                  </a:lnTo>
                  <a:lnTo>
                    <a:pt x="82" y="28"/>
                  </a:lnTo>
                  <a:lnTo>
                    <a:pt x="71" y="22"/>
                  </a:lnTo>
                  <a:lnTo>
                    <a:pt x="60" y="15"/>
                  </a:lnTo>
                  <a:lnTo>
                    <a:pt x="50" y="11"/>
                  </a:lnTo>
                  <a:lnTo>
                    <a:pt x="37" y="6"/>
                  </a:lnTo>
                  <a:lnTo>
                    <a:pt x="25" y="3"/>
                  </a:lnTo>
                  <a:lnTo>
                    <a:pt x="25" y="3"/>
                  </a:lnTo>
                  <a:lnTo>
                    <a:pt x="12"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grpSp>
          <p:nvGrpSpPr>
            <p:cNvPr id="690" name="Group 689">
              <a:extLst>
                <a:ext uri="{FF2B5EF4-FFF2-40B4-BE49-F238E27FC236}">
                  <a16:creationId xmlns:a16="http://schemas.microsoft.com/office/drawing/2014/main" id="{32E8D0B9-DE7A-458A-A560-B4EB85381CF3}"/>
                </a:ext>
              </a:extLst>
            </p:cNvPr>
            <p:cNvGrpSpPr/>
            <p:nvPr/>
          </p:nvGrpSpPr>
          <p:grpSpPr>
            <a:xfrm flipH="1" flipV="1">
              <a:off x="7898350" y="2567757"/>
              <a:ext cx="81880" cy="94742"/>
              <a:chOff x="5372767" y="-1056879"/>
              <a:chExt cx="9950989" cy="11175286"/>
            </a:xfrm>
            <a:solidFill>
              <a:srgbClr val="FFC000"/>
            </a:solidFill>
          </p:grpSpPr>
          <p:sp>
            <p:nvSpPr>
              <p:cNvPr id="734" name="Shape 216">
                <a:extLst>
                  <a:ext uri="{FF2B5EF4-FFF2-40B4-BE49-F238E27FC236}">
                    <a16:creationId xmlns:a16="http://schemas.microsoft.com/office/drawing/2014/main" id="{DCE187F0-14FB-49A5-AFF2-B12607676755}"/>
                  </a:ext>
                </a:extLst>
              </p:cNvPr>
              <p:cNvSpPr/>
              <p:nvPr userDrawn="1"/>
            </p:nvSpPr>
            <p:spPr>
              <a:xfrm>
                <a:off x="9589168" y="-1056879"/>
                <a:ext cx="1526564" cy="3759524"/>
              </a:xfrm>
              <a:custGeom>
                <a:avLst/>
                <a:gdLst/>
                <a:ahLst/>
                <a:cxnLst>
                  <a:cxn ang="0">
                    <a:pos x="wd2" y="hd2"/>
                  </a:cxn>
                  <a:cxn ang="5400000">
                    <a:pos x="wd2" y="hd2"/>
                  </a:cxn>
                  <a:cxn ang="10800000">
                    <a:pos x="wd2" y="hd2"/>
                  </a:cxn>
                  <a:cxn ang="16200000">
                    <a:pos x="wd2" y="hd2"/>
                  </a:cxn>
                </a:cxnLst>
                <a:rect l="0" t="0" r="r" b="b"/>
                <a:pathLst>
                  <a:path w="21600" h="21600" extrusionOk="0">
                    <a:moveTo>
                      <a:pt x="10780" y="21600"/>
                    </a:moveTo>
                    <a:cubicBezTo>
                      <a:pt x="14482" y="21600"/>
                      <a:pt x="17529" y="20820"/>
                      <a:pt x="17941" y="19809"/>
                    </a:cubicBezTo>
                    <a:lnTo>
                      <a:pt x="21600" y="3022"/>
                    </a:lnTo>
                    <a:cubicBezTo>
                      <a:pt x="21600" y="1363"/>
                      <a:pt x="16813" y="0"/>
                      <a:pt x="10791" y="0"/>
                    </a:cubicBezTo>
                    <a:cubicBezTo>
                      <a:pt x="4779" y="0"/>
                      <a:pt x="0" y="1363"/>
                      <a:pt x="0" y="3022"/>
                    </a:cubicBezTo>
                    <a:lnTo>
                      <a:pt x="3651" y="19809"/>
                    </a:lnTo>
                    <a:cubicBezTo>
                      <a:pt x="4054" y="20820"/>
                      <a:pt x="7105" y="21600"/>
                      <a:pt x="10793" y="21600"/>
                    </a:cubicBezTo>
                    <a:cubicBezTo>
                      <a:pt x="10793" y="21600"/>
                      <a:pt x="10780" y="21600"/>
                      <a:pt x="10780" y="21600"/>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solidFill>
                    <a:srgbClr val="FFFFFF"/>
                  </a:solidFill>
                  <a:effectLst>
                    <a:outerShdw blurRad="38100" dist="12700" dir="5400000" rotWithShape="0">
                      <a:srgbClr val="000000">
                        <a:alpha val="50000"/>
                      </a:srgbClr>
                    </a:outerShdw>
                  </a:effectLst>
                  <a:latin typeface="Gill Sans"/>
                  <a:sym typeface="Gill Sans"/>
                </a:endParaRPr>
              </a:p>
            </p:txBody>
          </p:sp>
          <p:sp>
            <p:nvSpPr>
              <p:cNvPr id="735" name="Shape 217">
                <a:extLst>
                  <a:ext uri="{FF2B5EF4-FFF2-40B4-BE49-F238E27FC236}">
                    <a16:creationId xmlns:a16="http://schemas.microsoft.com/office/drawing/2014/main" id="{E57AC263-58AC-41E3-9722-3668B48638D4}"/>
                  </a:ext>
                </a:extLst>
              </p:cNvPr>
              <p:cNvSpPr/>
              <p:nvPr userDrawn="1"/>
            </p:nvSpPr>
            <p:spPr>
              <a:xfrm>
                <a:off x="5372768" y="1292622"/>
                <a:ext cx="3486884" cy="2626461"/>
              </a:xfrm>
              <a:custGeom>
                <a:avLst/>
                <a:gdLst/>
                <a:ahLst/>
                <a:cxnLst>
                  <a:cxn ang="0">
                    <a:pos x="wd2" y="hd2"/>
                  </a:cxn>
                  <a:cxn ang="5400000">
                    <a:pos x="wd2" y="hd2"/>
                  </a:cxn>
                  <a:cxn ang="10800000">
                    <a:pos x="wd2" y="hd2"/>
                  </a:cxn>
                  <a:cxn ang="16200000">
                    <a:pos x="wd2" y="hd2"/>
                  </a:cxn>
                </a:cxnLst>
                <a:rect l="0" t="0" r="r" b="b"/>
                <a:pathLst>
                  <a:path w="20924" h="20512" extrusionOk="0">
                    <a:moveTo>
                      <a:pt x="20367" y="18188"/>
                    </a:moveTo>
                    <a:cubicBezTo>
                      <a:pt x="21155" y="16420"/>
                      <a:pt x="21094" y="14432"/>
                      <a:pt x="20265" y="13550"/>
                    </a:cubicBezTo>
                    <a:lnTo>
                      <a:pt x="5854" y="396"/>
                    </a:lnTo>
                    <a:cubicBezTo>
                      <a:pt x="4357" y="-732"/>
                      <a:pt x="2109" y="626"/>
                      <a:pt x="834" y="3503"/>
                    </a:cubicBezTo>
                    <a:cubicBezTo>
                      <a:pt x="-445" y="6377"/>
                      <a:pt x="-218" y="9589"/>
                      <a:pt x="1279" y="10715"/>
                    </a:cubicBezTo>
                    <a:lnTo>
                      <a:pt x="17233" y="20384"/>
                    </a:lnTo>
                    <a:cubicBezTo>
                      <a:pt x="18232" y="20868"/>
                      <a:pt x="19590" y="19942"/>
                      <a:pt x="20373" y="18175"/>
                    </a:cubicBezTo>
                    <a:cubicBezTo>
                      <a:pt x="20373" y="18175"/>
                      <a:pt x="20367" y="18188"/>
                      <a:pt x="20367" y="18188"/>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solidFill>
                    <a:srgbClr val="FFFFFF"/>
                  </a:solidFill>
                  <a:effectLst>
                    <a:outerShdw blurRad="38100" dist="12700" dir="5400000" rotWithShape="0">
                      <a:srgbClr val="000000">
                        <a:alpha val="50000"/>
                      </a:srgbClr>
                    </a:outerShdw>
                  </a:effectLst>
                  <a:latin typeface="Gill Sans"/>
                  <a:sym typeface="Gill Sans"/>
                </a:endParaRPr>
              </a:p>
            </p:txBody>
          </p:sp>
          <p:sp>
            <p:nvSpPr>
              <p:cNvPr id="736" name="Shape 218">
                <a:extLst>
                  <a:ext uri="{FF2B5EF4-FFF2-40B4-BE49-F238E27FC236}">
                    <a16:creationId xmlns:a16="http://schemas.microsoft.com/office/drawing/2014/main" id="{0007607D-302B-431F-94F4-5E041620AE16}"/>
                  </a:ext>
                </a:extLst>
              </p:cNvPr>
              <p:cNvSpPr/>
              <p:nvPr userDrawn="1"/>
            </p:nvSpPr>
            <p:spPr>
              <a:xfrm>
                <a:off x="11837067" y="1292622"/>
                <a:ext cx="3486689" cy="2626461"/>
              </a:xfrm>
              <a:custGeom>
                <a:avLst/>
                <a:gdLst/>
                <a:ahLst/>
                <a:cxnLst>
                  <a:cxn ang="0">
                    <a:pos x="wd2" y="hd2"/>
                  </a:cxn>
                  <a:cxn ang="5400000">
                    <a:pos x="wd2" y="hd2"/>
                  </a:cxn>
                  <a:cxn ang="10800000">
                    <a:pos x="wd2" y="hd2"/>
                  </a:cxn>
                  <a:cxn ang="16200000">
                    <a:pos x="wd2" y="hd2"/>
                  </a:cxn>
                </a:cxnLst>
                <a:rect l="0" t="0" r="r" b="b"/>
                <a:pathLst>
                  <a:path w="20930" h="20512" extrusionOk="0">
                    <a:moveTo>
                      <a:pt x="549" y="18175"/>
                    </a:moveTo>
                    <a:cubicBezTo>
                      <a:pt x="1335" y="19942"/>
                      <a:pt x="2689" y="20868"/>
                      <a:pt x="3688" y="20384"/>
                    </a:cubicBezTo>
                    <a:lnTo>
                      <a:pt x="19651" y="10715"/>
                    </a:lnTo>
                    <a:cubicBezTo>
                      <a:pt x="21154" y="9589"/>
                      <a:pt x="21370" y="6377"/>
                      <a:pt x="20099" y="3503"/>
                    </a:cubicBezTo>
                    <a:cubicBezTo>
                      <a:pt x="18818" y="626"/>
                      <a:pt x="16567" y="-732"/>
                      <a:pt x="15072" y="396"/>
                    </a:cubicBezTo>
                    <a:lnTo>
                      <a:pt x="656" y="13550"/>
                    </a:lnTo>
                    <a:cubicBezTo>
                      <a:pt x="-169" y="14432"/>
                      <a:pt x="-230" y="16420"/>
                      <a:pt x="554" y="18188"/>
                    </a:cubicBezTo>
                    <a:cubicBezTo>
                      <a:pt x="554" y="18188"/>
                      <a:pt x="549" y="18175"/>
                      <a:pt x="549" y="18175"/>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solidFill>
                    <a:srgbClr val="FFFFFF"/>
                  </a:solidFill>
                  <a:effectLst>
                    <a:outerShdw blurRad="38100" dist="12700" dir="5400000" rotWithShape="0">
                      <a:srgbClr val="000000">
                        <a:alpha val="50000"/>
                      </a:srgbClr>
                    </a:outerShdw>
                  </a:effectLst>
                  <a:latin typeface="Gill Sans"/>
                  <a:sym typeface="Gill Sans"/>
                </a:endParaRPr>
              </a:p>
            </p:txBody>
          </p:sp>
          <p:sp>
            <p:nvSpPr>
              <p:cNvPr id="737" name="Shape 219">
                <a:extLst>
                  <a:ext uri="{FF2B5EF4-FFF2-40B4-BE49-F238E27FC236}">
                    <a16:creationId xmlns:a16="http://schemas.microsoft.com/office/drawing/2014/main" id="{AF948527-9BF0-4160-B616-8241EC6C5AD0}"/>
                  </a:ext>
                </a:extLst>
              </p:cNvPr>
              <p:cNvSpPr/>
              <p:nvPr userDrawn="1"/>
            </p:nvSpPr>
            <p:spPr>
              <a:xfrm>
                <a:off x="9589168" y="6359922"/>
                <a:ext cx="1526564" cy="3758485"/>
              </a:xfrm>
              <a:custGeom>
                <a:avLst/>
                <a:gdLst/>
                <a:ahLst/>
                <a:cxnLst>
                  <a:cxn ang="0">
                    <a:pos x="wd2" y="hd2"/>
                  </a:cxn>
                  <a:cxn ang="5400000">
                    <a:pos x="wd2" y="hd2"/>
                  </a:cxn>
                  <a:cxn ang="10800000">
                    <a:pos x="wd2" y="hd2"/>
                  </a:cxn>
                  <a:cxn ang="16200000">
                    <a:pos x="wd2" y="hd2"/>
                  </a:cxn>
                </a:cxnLst>
                <a:rect l="0" t="0" r="r" b="b"/>
                <a:pathLst>
                  <a:path w="21600" h="21600" extrusionOk="0">
                    <a:moveTo>
                      <a:pt x="10780" y="0"/>
                    </a:moveTo>
                    <a:cubicBezTo>
                      <a:pt x="14482" y="0"/>
                      <a:pt x="17529" y="777"/>
                      <a:pt x="17941" y="1787"/>
                    </a:cubicBezTo>
                    <a:lnTo>
                      <a:pt x="21600" y="18577"/>
                    </a:lnTo>
                    <a:cubicBezTo>
                      <a:pt x="21600" y="20240"/>
                      <a:pt x="16813" y="21600"/>
                      <a:pt x="10791" y="21600"/>
                    </a:cubicBezTo>
                    <a:cubicBezTo>
                      <a:pt x="4779" y="21600"/>
                      <a:pt x="0" y="20240"/>
                      <a:pt x="0" y="18577"/>
                    </a:cubicBezTo>
                    <a:lnTo>
                      <a:pt x="3651" y="1787"/>
                    </a:lnTo>
                    <a:cubicBezTo>
                      <a:pt x="4054" y="777"/>
                      <a:pt x="7105" y="0"/>
                      <a:pt x="10793" y="0"/>
                    </a:cubicBezTo>
                    <a:cubicBezTo>
                      <a:pt x="10793" y="0"/>
                      <a:pt x="10780" y="0"/>
                      <a:pt x="10780" y="0"/>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solidFill>
                    <a:srgbClr val="FFFFFF"/>
                  </a:solidFill>
                  <a:effectLst>
                    <a:outerShdw blurRad="38100" dist="12700" dir="5400000" rotWithShape="0">
                      <a:srgbClr val="000000">
                        <a:alpha val="50000"/>
                      </a:srgbClr>
                    </a:outerShdw>
                  </a:effectLst>
                  <a:latin typeface="Gill Sans"/>
                  <a:sym typeface="Gill Sans"/>
                </a:endParaRPr>
              </a:p>
            </p:txBody>
          </p:sp>
          <p:sp>
            <p:nvSpPr>
              <p:cNvPr id="738" name="Shape 220">
                <a:extLst>
                  <a:ext uri="{FF2B5EF4-FFF2-40B4-BE49-F238E27FC236}">
                    <a16:creationId xmlns:a16="http://schemas.microsoft.com/office/drawing/2014/main" id="{231BAE83-374F-4F8A-81B1-9BDAE0D62BD5}"/>
                  </a:ext>
                </a:extLst>
              </p:cNvPr>
              <p:cNvSpPr/>
              <p:nvPr/>
            </p:nvSpPr>
            <p:spPr>
              <a:xfrm>
                <a:off x="11837067" y="5153422"/>
                <a:ext cx="3486689" cy="2626147"/>
              </a:xfrm>
              <a:custGeom>
                <a:avLst/>
                <a:gdLst/>
                <a:ahLst/>
                <a:cxnLst>
                  <a:cxn ang="0">
                    <a:pos x="wd2" y="hd2"/>
                  </a:cxn>
                  <a:cxn ang="5400000">
                    <a:pos x="wd2" y="hd2"/>
                  </a:cxn>
                  <a:cxn ang="10800000">
                    <a:pos x="wd2" y="hd2"/>
                  </a:cxn>
                  <a:cxn ang="16200000">
                    <a:pos x="wd2" y="hd2"/>
                  </a:cxn>
                </a:cxnLst>
                <a:rect l="0" t="0" r="r" b="b"/>
                <a:pathLst>
                  <a:path w="20930" h="20510" extrusionOk="0">
                    <a:moveTo>
                      <a:pt x="549" y="2331"/>
                    </a:moveTo>
                    <a:cubicBezTo>
                      <a:pt x="1335" y="561"/>
                      <a:pt x="2689" y="-359"/>
                      <a:pt x="3688" y="131"/>
                    </a:cubicBezTo>
                    <a:lnTo>
                      <a:pt x="19651" y="9789"/>
                    </a:lnTo>
                    <a:cubicBezTo>
                      <a:pt x="21154" y="10920"/>
                      <a:pt x="21370" y="14133"/>
                      <a:pt x="20099" y="17010"/>
                    </a:cubicBezTo>
                    <a:cubicBezTo>
                      <a:pt x="18818" y="19878"/>
                      <a:pt x="16567" y="21241"/>
                      <a:pt x="15072" y="20116"/>
                    </a:cubicBezTo>
                    <a:lnTo>
                      <a:pt x="656" y="6972"/>
                    </a:lnTo>
                    <a:cubicBezTo>
                      <a:pt x="-169" y="6080"/>
                      <a:pt x="-230" y="4093"/>
                      <a:pt x="554" y="2327"/>
                    </a:cubicBezTo>
                    <a:cubicBezTo>
                      <a:pt x="554" y="2327"/>
                      <a:pt x="549" y="2331"/>
                      <a:pt x="549" y="2331"/>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solidFill>
                    <a:srgbClr val="FFFFFF"/>
                  </a:solidFill>
                  <a:effectLst>
                    <a:outerShdw blurRad="38100" dist="12700" dir="5400000" rotWithShape="0">
                      <a:srgbClr val="000000">
                        <a:alpha val="50000"/>
                      </a:srgbClr>
                    </a:outerShdw>
                  </a:effectLst>
                  <a:latin typeface="Gill Sans"/>
                  <a:sym typeface="Gill Sans"/>
                </a:endParaRPr>
              </a:p>
            </p:txBody>
          </p:sp>
          <p:sp>
            <p:nvSpPr>
              <p:cNvPr id="739" name="Shape 221">
                <a:extLst>
                  <a:ext uri="{FF2B5EF4-FFF2-40B4-BE49-F238E27FC236}">
                    <a16:creationId xmlns:a16="http://schemas.microsoft.com/office/drawing/2014/main" id="{9A2244D3-FF83-448E-9152-9B375D98130F}"/>
                  </a:ext>
                </a:extLst>
              </p:cNvPr>
              <p:cNvSpPr/>
              <p:nvPr userDrawn="1"/>
            </p:nvSpPr>
            <p:spPr>
              <a:xfrm>
                <a:off x="5372767" y="5153422"/>
                <a:ext cx="3486885" cy="2626147"/>
              </a:xfrm>
              <a:custGeom>
                <a:avLst/>
                <a:gdLst/>
                <a:ahLst/>
                <a:cxnLst>
                  <a:cxn ang="0">
                    <a:pos x="wd2" y="hd2"/>
                  </a:cxn>
                  <a:cxn ang="5400000">
                    <a:pos x="wd2" y="hd2"/>
                  </a:cxn>
                  <a:cxn ang="10800000">
                    <a:pos x="wd2" y="hd2"/>
                  </a:cxn>
                  <a:cxn ang="16200000">
                    <a:pos x="wd2" y="hd2"/>
                  </a:cxn>
                </a:cxnLst>
                <a:rect l="0" t="0" r="r" b="b"/>
                <a:pathLst>
                  <a:path w="20924" h="20510" extrusionOk="0">
                    <a:moveTo>
                      <a:pt x="20367" y="2327"/>
                    </a:moveTo>
                    <a:cubicBezTo>
                      <a:pt x="21155" y="4093"/>
                      <a:pt x="21094" y="6080"/>
                      <a:pt x="20265" y="6972"/>
                    </a:cubicBezTo>
                    <a:lnTo>
                      <a:pt x="5854" y="20116"/>
                    </a:lnTo>
                    <a:cubicBezTo>
                      <a:pt x="4357" y="21241"/>
                      <a:pt x="2109" y="19878"/>
                      <a:pt x="834" y="17010"/>
                    </a:cubicBezTo>
                    <a:cubicBezTo>
                      <a:pt x="-445" y="14133"/>
                      <a:pt x="-218" y="10920"/>
                      <a:pt x="1279" y="9789"/>
                    </a:cubicBezTo>
                    <a:lnTo>
                      <a:pt x="17233" y="131"/>
                    </a:lnTo>
                    <a:cubicBezTo>
                      <a:pt x="18232" y="-359"/>
                      <a:pt x="19590" y="561"/>
                      <a:pt x="20374" y="2331"/>
                    </a:cubicBezTo>
                    <a:cubicBezTo>
                      <a:pt x="20374" y="2331"/>
                      <a:pt x="20367" y="2327"/>
                      <a:pt x="20367" y="2327"/>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solidFill>
                    <a:srgbClr val="FFFFFF"/>
                  </a:solidFill>
                  <a:effectLst>
                    <a:outerShdw blurRad="38100" dist="12700" dir="5400000" rotWithShape="0">
                      <a:srgbClr val="000000">
                        <a:alpha val="50000"/>
                      </a:srgbClr>
                    </a:outerShdw>
                  </a:effectLst>
                  <a:latin typeface="Gill Sans"/>
                  <a:sym typeface="Gill Sans"/>
                </a:endParaRPr>
              </a:p>
            </p:txBody>
          </p:sp>
        </p:grpSp>
        <p:sp>
          <p:nvSpPr>
            <p:cNvPr id="691" name="Freeform 118">
              <a:extLst>
                <a:ext uri="{FF2B5EF4-FFF2-40B4-BE49-F238E27FC236}">
                  <a16:creationId xmlns:a16="http://schemas.microsoft.com/office/drawing/2014/main" id="{A943131F-5EE2-4160-80B5-9FAF1CBD71E1}"/>
                </a:ext>
              </a:extLst>
            </p:cNvPr>
            <p:cNvSpPr>
              <a:spLocks/>
            </p:cNvSpPr>
            <p:nvPr/>
          </p:nvSpPr>
          <p:spPr bwMode="auto">
            <a:xfrm>
              <a:off x="8163658" y="2899636"/>
              <a:ext cx="100131" cy="100131"/>
            </a:xfrm>
            <a:custGeom>
              <a:avLst/>
              <a:gdLst>
                <a:gd name="T0" fmla="*/ 93 w 93"/>
                <a:gd name="T1" fmla="*/ 0 h 93"/>
                <a:gd name="T2" fmla="*/ 93 w 93"/>
                <a:gd name="T3" fmla="*/ 0 h 93"/>
                <a:gd name="T4" fmla="*/ 84 w 93"/>
                <a:gd name="T5" fmla="*/ 8 h 93"/>
                <a:gd name="T6" fmla="*/ 73 w 93"/>
                <a:gd name="T7" fmla="*/ 16 h 93"/>
                <a:gd name="T8" fmla="*/ 62 w 93"/>
                <a:gd name="T9" fmla="*/ 22 h 93"/>
                <a:gd name="T10" fmla="*/ 50 w 93"/>
                <a:gd name="T11" fmla="*/ 27 h 93"/>
                <a:gd name="T12" fmla="*/ 37 w 93"/>
                <a:gd name="T13" fmla="*/ 31 h 93"/>
                <a:gd name="T14" fmla="*/ 25 w 93"/>
                <a:gd name="T15" fmla="*/ 35 h 93"/>
                <a:gd name="T16" fmla="*/ 12 w 93"/>
                <a:gd name="T17" fmla="*/ 36 h 93"/>
                <a:gd name="T18" fmla="*/ 0 w 93"/>
                <a:gd name="T19" fmla="*/ 36 h 93"/>
                <a:gd name="T20" fmla="*/ 0 w 93"/>
                <a:gd name="T21" fmla="*/ 93 h 93"/>
                <a:gd name="T22" fmla="*/ 0 w 93"/>
                <a:gd name="T23" fmla="*/ 93 h 93"/>
                <a:gd name="T24" fmla="*/ 12 w 93"/>
                <a:gd name="T25" fmla="*/ 90 h 93"/>
                <a:gd name="T26" fmla="*/ 25 w 93"/>
                <a:gd name="T27" fmla="*/ 84 h 93"/>
                <a:gd name="T28" fmla="*/ 37 w 93"/>
                <a:gd name="T29" fmla="*/ 75 h 93"/>
                <a:gd name="T30" fmla="*/ 48 w 93"/>
                <a:gd name="T31" fmla="*/ 64 h 93"/>
                <a:gd name="T32" fmla="*/ 60 w 93"/>
                <a:gd name="T33" fmla="*/ 52 h 93"/>
                <a:gd name="T34" fmla="*/ 71 w 93"/>
                <a:gd name="T35" fmla="*/ 36 h 93"/>
                <a:gd name="T36" fmla="*/ 84 w 93"/>
                <a:gd name="T37" fmla="*/ 19 h 93"/>
                <a:gd name="T38" fmla="*/ 93 w 93"/>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3" h="93">
                  <a:moveTo>
                    <a:pt x="93" y="0"/>
                  </a:moveTo>
                  <a:lnTo>
                    <a:pt x="93" y="0"/>
                  </a:lnTo>
                  <a:lnTo>
                    <a:pt x="84" y="8"/>
                  </a:lnTo>
                  <a:lnTo>
                    <a:pt x="73" y="16"/>
                  </a:lnTo>
                  <a:lnTo>
                    <a:pt x="62" y="22"/>
                  </a:lnTo>
                  <a:lnTo>
                    <a:pt x="50" y="27"/>
                  </a:lnTo>
                  <a:lnTo>
                    <a:pt x="37" y="31"/>
                  </a:lnTo>
                  <a:lnTo>
                    <a:pt x="25" y="35"/>
                  </a:lnTo>
                  <a:lnTo>
                    <a:pt x="12" y="36"/>
                  </a:lnTo>
                  <a:lnTo>
                    <a:pt x="0" y="36"/>
                  </a:lnTo>
                  <a:lnTo>
                    <a:pt x="0" y="93"/>
                  </a:lnTo>
                  <a:lnTo>
                    <a:pt x="0" y="93"/>
                  </a:lnTo>
                  <a:lnTo>
                    <a:pt x="12" y="90"/>
                  </a:lnTo>
                  <a:lnTo>
                    <a:pt x="25" y="84"/>
                  </a:lnTo>
                  <a:lnTo>
                    <a:pt x="37" y="75"/>
                  </a:lnTo>
                  <a:lnTo>
                    <a:pt x="48" y="64"/>
                  </a:lnTo>
                  <a:lnTo>
                    <a:pt x="60" y="52"/>
                  </a:lnTo>
                  <a:lnTo>
                    <a:pt x="71" y="36"/>
                  </a:lnTo>
                  <a:lnTo>
                    <a:pt x="84" y="19"/>
                  </a:lnTo>
                  <a:lnTo>
                    <a:pt x="93" y="0"/>
                  </a:lnTo>
                  <a:close/>
                </a:path>
              </a:pathLst>
            </a:custGeom>
            <a:solidFill>
              <a:srgbClr val="4028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92" name="Freeform 119">
              <a:extLst>
                <a:ext uri="{FF2B5EF4-FFF2-40B4-BE49-F238E27FC236}">
                  <a16:creationId xmlns:a16="http://schemas.microsoft.com/office/drawing/2014/main" id="{C6CEADFF-4134-473F-98AF-4A342631B171}"/>
                </a:ext>
              </a:extLst>
            </p:cNvPr>
            <p:cNvSpPr>
              <a:spLocks/>
            </p:cNvSpPr>
            <p:nvPr/>
          </p:nvSpPr>
          <p:spPr bwMode="auto">
            <a:xfrm>
              <a:off x="8163658" y="2899636"/>
              <a:ext cx="100131" cy="100131"/>
            </a:xfrm>
            <a:custGeom>
              <a:avLst/>
              <a:gdLst>
                <a:gd name="T0" fmla="*/ 93 w 93"/>
                <a:gd name="T1" fmla="*/ 0 h 93"/>
                <a:gd name="T2" fmla="*/ 93 w 93"/>
                <a:gd name="T3" fmla="*/ 0 h 93"/>
                <a:gd name="T4" fmla="*/ 84 w 93"/>
                <a:gd name="T5" fmla="*/ 8 h 93"/>
                <a:gd name="T6" fmla="*/ 73 w 93"/>
                <a:gd name="T7" fmla="*/ 16 h 93"/>
                <a:gd name="T8" fmla="*/ 62 w 93"/>
                <a:gd name="T9" fmla="*/ 22 h 93"/>
                <a:gd name="T10" fmla="*/ 50 w 93"/>
                <a:gd name="T11" fmla="*/ 27 h 93"/>
                <a:gd name="T12" fmla="*/ 37 w 93"/>
                <a:gd name="T13" fmla="*/ 31 h 93"/>
                <a:gd name="T14" fmla="*/ 25 w 93"/>
                <a:gd name="T15" fmla="*/ 35 h 93"/>
                <a:gd name="T16" fmla="*/ 12 w 93"/>
                <a:gd name="T17" fmla="*/ 36 h 93"/>
                <a:gd name="T18" fmla="*/ 0 w 93"/>
                <a:gd name="T19" fmla="*/ 36 h 93"/>
                <a:gd name="T20" fmla="*/ 0 w 93"/>
                <a:gd name="T21" fmla="*/ 93 h 93"/>
                <a:gd name="T22" fmla="*/ 0 w 93"/>
                <a:gd name="T23" fmla="*/ 93 h 93"/>
                <a:gd name="T24" fmla="*/ 12 w 93"/>
                <a:gd name="T25" fmla="*/ 90 h 93"/>
                <a:gd name="T26" fmla="*/ 25 w 93"/>
                <a:gd name="T27" fmla="*/ 84 h 93"/>
                <a:gd name="T28" fmla="*/ 37 w 93"/>
                <a:gd name="T29" fmla="*/ 75 h 93"/>
                <a:gd name="T30" fmla="*/ 48 w 93"/>
                <a:gd name="T31" fmla="*/ 64 h 93"/>
                <a:gd name="T32" fmla="*/ 60 w 93"/>
                <a:gd name="T33" fmla="*/ 52 h 93"/>
                <a:gd name="T34" fmla="*/ 71 w 93"/>
                <a:gd name="T35" fmla="*/ 36 h 93"/>
                <a:gd name="T36" fmla="*/ 84 w 93"/>
                <a:gd name="T37" fmla="*/ 19 h 93"/>
                <a:gd name="T38" fmla="*/ 93 w 93"/>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3" h="93">
                  <a:moveTo>
                    <a:pt x="93" y="0"/>
                  </a:moveTo>
                  <a:lnTo>
                    <a:pt x="93" y="0"/>
                  </a:lnTo>
                  <a:lnTo>
                    <a:pt x="84" y="8"/>
                  </a:lnTo>
                  <a:lnTo>
                    <a:pt x="73" y="16"/>
                  </a:lnTo>
                  <a:lnTo>
                    <a:pt x="62" y="22"/>
                  </a:lnTo>
                  <a:lnTo>
                    <a:pt x="50" y="27"/>
                  </a:lnTo>
                  <a:lnTo>
                    <a:pt x="37" y="31"/>
                  </a:lnTo>
                  <a:lnTo>
                    <a:pt x="25" y="35"/>
                  </a:lnTo>
                  <a:lnTo>
                    <a:pt x="12" y="36"/>
                  </a:lnTo>
                  <a:lnTo>
                    <a:pt x="0" y="36"/>
                  </a:lnTo>
                  <a:lnTo>
                    <a:pt x="0" y="93"/>
                  </a:lnTo>
                  <a:lnTo>
                    <a:pt x="0" y="93"/>
                  </a:lnTo>
                  <a:lnTo>
                    <a:pt x="12" y="90"/>
                  </a:lnTo>
                  <a:lnTo>
                    <a:pt x="25" y="84"/>
                  </a:lnTo>
                  <a:lnTo>
                    <a:pt x="37" y="75"/>
                  </a:lnTo>
                  <a:lnTo>
                    <a:pt x="48" y="64"/>
                  </a:lnTo>
                  <a:lnTo>
                    <a:pt x="60" y="52"/>
                  </a:lnTo>
                  <a:lnTo>
                    <a:pt x="71" y="36"/>
                  </a:lnTo>
                  <a:lnTo>
                    <a:pt x="84" y="19"/>
                  </a:lnTo>
                  <a:lnTo>
                    <a:pt x="9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93" name="Freeform 120">
              <a:extLst>
                <a:ext uri="{FF2B5EF4-FFF2-40B4-BE49-F238E27FC236}">
                  <a16:creationId xmlns:a16="http://schemas.microsoft.com/office/drawing/2014/main" id="{9077116D-DFD9-4712-8EB3-0B1AFE924A5D}"/>
                </a:ext>
              </a:extLst>
            </p:cNvPr>
            <p:cNvSpPr>
              <a:spLocks/>
            </p:cNvSpPr>
            <p:nvPr/>
          </p:nvSpPr>
          <p:spPr bwMode="auto">
            <a:xfrm>
              <a:off x="7951553" y="2410824"/>
              <a:ext cx="433902" cy="291779"/>
            </a:xfrm>
            <a:custGeom>
              <a:avLst/>
              <a:gdLst>
                <a:gd name="T0" fmla="*/ 298 w 403"/>
                <a:gd name="T1" fmla="*/ 25 h 271"/>
                <a:gd name="T2" fmla="*/ 268 w 403"/>
                <a:gd name="T3" fmla="*/ 23 h 271"/>
                <a:gd name="T4" fmla="*/ 231 w 403"/>
                <a:gd name="T5" fmla="*/ 23 h 271"/>
                <a:gd name="T6" fmla="*/ 183 w 403"/>
                <a:gd name="T7" fmla="*/ 5 h 271"/>
                <a:gd name="T8" fmla="*/ 163 w 403"/>
                <a:gd name="T9" fmla="*/ 0 h 271"/>
                <a:gd name="T10" fmla="*/ 133 w 403"/>
                <a:gd name="T11" fmla="*/ 3 h 271"/>
                <a:gd name="T12" fmla="*/ 115 w 403"/>
                <a:gd name="T13" fmla="*/ 14 h 271"/>
                <a:gd name="T14" fmla="*/ 99 w 403"/>
                <a:gd name="T15" fmla="*/ 40 h 271"/>
                <a:gd name="T16" fmla="*/ 96 w 403"/>
                <a:gd name="T17" fmla="*/ 48 h 271"/>
                <a:gd name="T18" fmla="*/ 67 w 403"/>
                <a:gd name="T19" fmla="*/ 48 h 271"/>
                <a:gd name="T20" fmla="*/ 57 w 403"/>
                <a:gd name="T21" fmla="*/ 57 h 271"/>
                <a:gd name="T22" fmla="*/ 48 w 403"/>
                <a:gd name="T23" fmla="*/ 98 h 271"/>
                <a:gd name="T24" fmla="*/ 36 w 403"/>
                <a:gd name="T25" fmla="*/ 110 h 271"/>
                <a:gd name="T26" fmla="*/ 22 w 403"/>
                <a:gd name="T27" fmla="*/ 112 h 271"/>
                <a:gd name="T28" fmla="*/ 9 w 403"/>
                <a:gd name="T29" fmla="*/ 115 h 271"/>
                <a:gd name="T30" fmla="*/ 0 w 403"/>
                <a:gd name="T31" fmla="*/ 138 h 271"/>
                <a:gd name="T32" fmla="*/ 2 w 403"/>
                <a:gd name="T33" fmla="*/ 180 h 271"/>
                <a:gd name="T34" fmla="*/ 14 w 403"/>
                <a:gd name="T35" fmla="*/ 226 h 271"/>
                <a:gd name="T36" fmla="*/ 31 w 403"/>
                <a:gd name="T37" fmla="*/ 261 h 271"/>
                <a:gd name="T38" fmla="*/ 42 w 403"/>
                <a:gd name="T39" fmla="*/ 267 h 271"/>
                <a:gd name="T40" fmla="*/ 48 w 403"/>
                <a:gd name="T41" fmla="*/ 265 h 271"/>
                <a:gd name="T42" fmla="*/ 39 w 403"/>
                <a:gd name="T43" fmla="*/ 237 h 271"/>
                <a:gd name="T44" fmla="*/ 42 w 403"/>
                <a:gd name="T45" fmla="*/ 214 h 271"/>
                <a:gd name="T46" fmla="*/ 57 w 403"/>
                <a:gd name="T47" fmla="*/ 197 h 271"/>
                <a:gd name="T48" fmla="*/ 70 w 403"/>
                <a:gd name="T49" fmla="*/ 191 h 271"/>
                <a:gd name="T50" fmla="*/ 88 w 403"/>
                <a:gd name="T51" fmla="*/ 166 h 271"/>
                <a:gd name="T52" fmla="*/ 104 w 403"/>
                <a:gd name="T53" fmla="*/ 113 h 271"/>
                <a:gd name="T54" fmla="*/ 115 w 403"/>
                <a:gd name="T55" fmla="*/ 107 h 271"/>
                <a:gd name="T56" fmla="*/ 133 w 403"/>
                <a:gd name="T57" fmla="*/ 116 h 271"/>
                <a:gd name="T58" fmla="*/ 185 w 403"/>
                <a:gd name="T59" fmla="*/ 121 h 271"/>
                <a:gd name="T60" fmla="*/ 208 w 403"/>
                <a:gd name="T61" fmla="*/ 130 h 271"/>
                <a:gd name="T62" fmla="*/ 211 w 403"/>
                <a:gd name="T63" fmla="*/ 141 h 271"/>
                <a:gd name="T64" fmla="*/ 222 w 403"/>
                <a:gd name="T65" fmla="*/ 154 h 271"/>
                <a:gd name="T66" fmla="*/ 268 w 403"/>
                <a:gd name="T67" fmla="*/ 163 h 271"/>
                <a:gd name="T68" fmla="*/ 316 w 403"/>
                <a:gd name="T69" fmla="*/ 172 h 271"/>
                <a:gd name="T70" fmla="*/ 326 w 403"/>
                <a:gd name="T71" fmla="*/ 185 h 271"/>
                <a:gd name="T72" fmla="*/ 332 w 403"/>
                <a:gd name="T73" fmla="*/ 217 h 271"/>
                <a:gd name="T74" fmla="*/ 352 w 403"/>
                <a:gd name="T75" fmla="*/ 251 h 271"/>
                <a:gd name="T76" fmla="*/ 364 w 403"/>
                <a:gd name="T77" fmla="*/ 264 h 271"/>
                <a:gd name="T78" fmla="*/ 377 w 403"/>
                <a:gd name="T79" fmla="*/ 271 h 271"/>
                <a:gd name="T80" fmla="*/ 389 w 403"/>
                <a:gd name="T81" fmla="*/ 262 h 271"/>
                <a:gd name="T82" fmla="*/ 403 w 403"/>
                <a:gd name="T83" fmla="*/ 226 h 271"/>
                <a:gd name="T84" fmla="*/ 400 w 403"/>
                <a:gd name="T85" fmla="*/ 206 h 271"/>
                <a:gd name="T86" fmla="*/ 389 w 403"/>
                <a:gd name="T87" fmla="*/ 197 h 271"/>
                <a:gd name="T88" fmla="*/ 374 w 403"/>
                <a:gd name="T89" fmla="*/ 177 h 271"/>
                <a:gd name="T90" fmla="*/ 372 w 403"/>
                <a:gd name="T91" fmla="*/ 152 h 271"/>
                <a:gd name="T92" fmla="*/ 378 w 403"/>
                <a:gd name="T93" fmla="*/ 104 h 271"/>
                <a:gd name="T94" fmla="*/ 371 w 403"/>
                <a:gd name="T95" fmla="*/ 93 h 271"/>
                <a:gd name="T96" fmla="*/ 360 w 403"/>
                <a:gd name="T97" fmla="*/ 95 h 271"/>
                <a:gd name="T98" fmla="*/ 346 w 403"/>
                <a:gd name="T99" fmla="*/ 87 h 271"/>
                <a:gd name="T100" fmla="*/ 316 w 403"/>
                <a:gd name="T101" fmla="*/ 43 h 271"/>
                <a:gd name="T102" fmla="*/ 305 w 403"/>
                <a:gd name="T103" fmla="*/ 28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271">
                  <a:moveTo>
                    <a:pt x="305" y="28"/>
                  </a:moveTo>
                  <a:lnTo>
                    <a:pt x="305" y="28"/>
                  </a:lnTo>
                  <a:lnTo>
                    <a:pt x="298" y="25"/>
                  </a:lnTo>
                  <a:lnTo>
                    <a:pt x="288" y="22"/>
                  </a:lnTo>
                  <a:lnTo>
                    <a:pt x="279" y="22"/>
                  </a:lnTo>
                  <a:lnTo>
                    <a:pt x="268" y="23"/>
                  </a:lnTo>
                  <a:lnTo>
                    <a:pt x="256" y="25"/>
                  </a:lnTo>
                  <a:lnTo>
                    <a:pt x="243" y="25"/>
                  </a:lnTo>
                  <a:lnTo>
                    <a:pt x="231" y="23"/>
                  </a:lnTo>
                  <a:lnTo>
                    <a:pt x="219" y="19"/>
                  </a:lnTo>
                  <a:lnTo>
                    <a:pt x="219" y="19"/>
                  </a:lnTo>
                  <a:lnTo>
                    <a:pt x="183" y="5"/>
                  </a:lnTo>
                  <a:lnTo>
                    <a:pt x="171" y="2"/>
                  </a:lnTo>
                  <a:lnTo>
                    <a:pt x="163" y="0"/>
                  </a:lnTo>
                  <a:lnTo>
                    <a:pt x="163" y="0"/>
                  </a:lnTo>
                  <a:lnTo>
                    <a:pt x="150" y="0"/>
                  </a:lnTo>
                  <a:lnTo>
                    <a:pt x="141" y="2"/>
                  </a:lnTo>
                  <a:lnTo>
                    <a:pt x="133" y="3"/>
                  </a:lnTo>
                  <a:lnTo>
                    <a:pt x="126" y="6"/>
                  </a:lnTo>
                  <a:lnTo>
                    <a:pt x="119" y="9"/>
                  </a:lnTo>
                  <a:lnTo>
                    <a:pt x="115" y="14"/>
                  </a:lnTo>
                  <a:lnTo>
                    <a:pt x="107" y="23"/>
                  </a:lnTo>
                  <a:lnTo>
                    <a:pt x="102" y="33"/>
                  </a:lnTo>
                  <a:lnTo>
                    <a:pt x="99" y="40"/>
                  </a:lnTo>
                  <a:lnTo>
                    <a:pt x="98" y="51"/>
                  </a:lnTo>
                  <a:lnTo>
                    <a:pt x="98" y="51"/>
                  </a:lnTo>
                  <a:lnTo>
                    <a:pt x="96" y="48"/>
                  </a:lnTo>
                  <a:lnTo>
                    <a:pt x="95" y="46"/>
                  </a:lnTo>
                  <a:lnTo>
                    <a:pt x="67" y="48"/>
                  </a:lnTo>
                  <a:lnTo>
                    <a:pt x="67" y="48"/>
                  </a:lnTo>
                  <a:lnTo>
                    <a:pt x="64" y="48"/>
                  </a:lnTo>
                  <a:lnTo>
                    <a:pt x="61" y="51"/>
                  </a:lnTo>
                  <a:lnTo>
                    <a:pt x="57" y="57"/>
                  </a:lnTo>
                  <a:lnTo>
                    <a:pt x="54" y="81"/>
                  </a:lnTo>
                  <a:lnTo>
                    <a:pt x="51" y="93"/>
                  </a:lnTo>
                  <a:lnTo>
                    <a:pt x="48" y="98"/>
                  </a:lnTo>
                  <a:lnTo>
                    <a:pt x="45" y="102"/>
                  </a:lnTo>
                  <a:lnTo>
                    <a:pt x="42" y="107"/>
                  </a:lnTo>
                  <a:lnTo>
                    <a:pt x="36" y="110"/>
                  </a:lnTo>
                  <a:lnTo>
                    <a:pt x="30" y="112"/>
                  </a:lnTo>
                  <a:lnTo>
                    <a:pt x="22" y="112"/>
                  </a:lnTo>
                  <a:lnTo>
                    <a:pt x="22" y="112"/>
                  </a:lnTo>
                  <a:lnTo>
                    <a:pt x="17" y="112"/>
                  </a:lnTo>
                  <a:lnTo>
                    <a:pt x="14" y="113"/>
                  </a:lnTo>
                  <a:lnTo>
                    <a:pt x="9" y="115"/>
                  </a:lnTo>
                  <a:lnTo>
                    <a:pt x="8" y="118"/>
                  </a:lnTo>
                  <a:lnTo>
                    <a:pt x="3" y="127"/>
                  </a:lnTo>
                  <a:lnTo>
                    <a:pt x="0" y="138"/>
                  </a:lnTo>
                  <a:lnTo>
                    <a:pt x="0" y="150"/>
                  </a:lnTo>
                  <a:lnTo>
                    <a:pt x="0" y="164"/>
                  </a:lnTo>
                  <a:lnTo>
                    <a:pt x="2" y="180"/>
                  </a:lnTo>
                  <a:lnTo>
                    <a:pt x="5" y="197"/>
                  </a:lnTo>
                  <a:lnTo>
                    <a:pt x="9" y="212"/>
                  </a:lnTo>
                  <a:lnTo>
                    <a:pt x="14" y="226"/>
                  </a:lnTo>
                  <a:lnTo>
                    <a:pt x="19" y="240"/>
                  </a:lnTo>
                  <a:lnTo>
                    <a:pt x="25" y="251"/>
                  </a:lnTo>
                  <a:lnTo>
                    <a:pt x="31" y="261"/>
                  </a:lnTo>
                  <a:lnTo>
                    <a:pt x="37" y="265"/>
                  </a:lnTo>
                  <a:lnTo>
                    <a:pt x="39" y="267"/>
                  </a:lnTo>
                  <a:lnTo>
                    <a:pt x="42" y="267"/>
                  </a:lnTo>
                  <a:lnTo>
                    <a:pt x="45" y="267"/>
                  </a:lnTo>
                  <a:lnTo>
                    <a:pt x="48" y="265"/>
                  </a:lnTo>
                  <a:lnTo>
                    <a:pt x="48" y="265"/>
                  </a:lnTo>
                  <a:lnTo>
                    <a:pt x="43" y="257"/>
                  </a:lnTo>
                  <a:lnTo>
                    <a:pt x="40" y="248"/>
                  </a:lnTo>
                  <a:lnTo>
                    <a:pt x="39" y="237"/>
                  </a:lnTo>
                  <a:lnTo>
                    <a:pt x="39" y="226"/>
                  </a:lnTo>
                  <a:lnTo>
                    <a:pt x="40" y="220"/>
                  </a:lnTo>
                  <a:lnTo>
                    <a:pt x="42" y="214"/>
                  </a:lnTo>
                  <a:lnTo>
                    <a:pt x="47" y="208"/>
                  </a:lnTo>
                  <a:lnTo>
                    <a:pt x="51" y="203"/>
                  </a:lnTo>
                  <a:lnTo>
                    <a:pt x="57" y="197"/>
                  </a:lnTo>
                  <a:lnTo>
                    <a:pt x="65" y="194"/>
                  </a:lnTo>
                  <a:lnTo>
                    <a:pt x="65" y="194"/>
                  </a:lnTo>
                  <a:lnTo>
                    <a:pt x="70" y="191"/>
                  </a:lnTo>
                  <a:lnTo>
                    <a:pt x="74" y="186"/>
                  </a:lnTo>
                  <a:lnTo>
                    <a:pt x="82" y="177"/>
                  </a:lnTo>
                  <a:lnTo>
                    <a:pt x="88" y="166"/>
                  </a:lnTo>
                  <a:lnTo>
                    <a:pt x="92" y="154"/>
                  </a:lnTo>
                  <a:lnTo>
                    <a:pt x="99" y="127"/>
                  </a:lnTo>
                  <a:lnTo>
                    <a:pt x="104" y="113"/>
                  </a:lnTo>
                  <a:lnTo>
                    <a:pt x="110" y="101"/>
                  </a:lnTo>
                  <a:lnTo>
                    <a:pt x="110" y="101"/>
                  </a:lnTo>
                  <a:lnTo>
                    <a:pt x="115" y="107"/>
                  </a:lnTo>
                  <a:lnTo>
                    <a:pt x="119" y="110"/>
                  </a:lnTo>
                  <a:lnTo>
                    <a:pt x="126" y="115"/>
                  </a:lnTo>
                  <a:lnTo>
                    <a:pt x="133" y="116"/>
                  </a:lnTo>
                  <a:lnTo>
                    <a:pt x="150" y="119"/>
                  </a:lnTo>
                  <a:lnTo>
                    <a:pt x="167" y="119"/>
                  </a:lnTo>
                  <a:lnTo>
                    <a:pt x="185" y="121"/>
                  </a:lnTo>
                  <a:lnTo>
                    <a:pt x="198" y="124"/>
                  </a:lnTo>
                  <a:lnTo>
                    <a:pt x="205" y="126"/>
                  </a:lnTo>
                  <a:lnTo>
                    <a:pt x="208" y="130"/>
                  </a:lnTo>
                  <a:lnTo>
                    <a:pt x="211" y="135"/>
                  </a:lnTo>
                  <a:lnTo>
                    <a:pt x="211" y="141"/>
                  </a:lnTo>
                  <a:lnTo>
                    <a:pt x="211" y="141"/>
                  </a:lnTo>
                  <a:lnTo>
                    <a:pt x="212" y="146"/>
                  </a:lnTo>
                  <a:lnTo>
                    <a:pt x="216" y="150"/>
                  </a:lnTo>
                  <a:lnTo>
                    <a:pt x="222" y="154"/>
                  </a:lnTo>
                  <a:lnTo>
                    <a:pt x="229" y="157"/>
                  </a:lnTo>
                  <a:lnTo>
                    <a:pt x="248" y="160"/>
                  </a:lnTo>
                  <a:lnTo>
                    <a:pt x="268" y="163"/>
                  </a:lnTo>
                  <a:lnTo>
                    <a:pt x="290" y="166"/>
                  </a:lnTo>
                  <a:lnTo>
                    <a:pt x="309" y="171"/>
                  </a:lnTo>
                  <a:lnTo>
                    <a:pt x="316" y="172"/>
                  </a:lnTo>
                  <a:lnTo>
                    <a:pt x="321" y="175"/>
                  </a:lnTo>
                  <a:lnTo>
                    <a:pt x="326" y="180"/>
                  </a:lnTo>
                  <a:lnTo>
                    <a:pt x="326" y="185"/>
                  </a:lnTo>
                  <a:lnTo>
                    <a:pt x="326" y="185"/>
                  </a:lnTo>
                  <a:lnTo>
                    <a:pt x="327" y="202"/>
                  </a:lnTo>
                  <a:lnTo>
                    <a:pt x="332" y="217"/>
                  </a:lnTo>
                  <a:lnTo>
                    <a:pt x="338" y="230"/>
                  </a:lnTo>
                  <a:lnTo>
                    <a:pt x="346" y="242"/>
                  </a:lnTo>
                  <a:lnTo>
                    <a:pt x="352" y="251"/>
                  </a:lnTo>
                  <a:lnTo>
                    <a:pt x="358" y="257"/>
                  </a:lnTo>
                  <a:lnTo>
                    <a:pt x="364" y="264"/>
                  </a:lnTo>
                  <a:lnTo>
                    <a:pt x="364" y="264"/>
                  </a:lnTo>
                  <a:lnTo>
                    <a:pt x="367" y="268"/>
                  </a:lnTo>
                  <a:lnTo>
                    <a:pt x="372" y="271"/>
                  </a:lnTo>
                  <a:lnTo>
                    <a:pt x="377" y="271"/>
                  </a:lnTo>
                  <a:lnTo>
                    <a:pt x="381" y="270"/>
                  </a:lnTo>
                  <a:lnTo>
                    <a:pt x="386" y="267"/>
                  </a:lnTo>
                  <a:lnTo>
                    <a:pt x="389" y="262"/>
                  </a:lnTo>
                  <a:lnTo>
                    <a:pt x="397" y="250"/>
                  </a:lnTo>
                  <a:lnTo>
                    <a:pt x="402" y="234"/>
                  </a:lnTo>
                  <a:lnTo>
                    <a:pt x="403" y="226"/>
                  </a:lnTo>
                  <a:lnTo>
                    <a:pt x="403" y="220"/>
                  </a:lnTo>
                  <a:lnTo>
                    <a:pt x="402" y="212"/>
                  </a:lnTo>
                  <a:lnTo>
                    <a:pt x="400" y="206"/>
                  </a:lnTo>
                  <a:lnTo>
                    <a:pt x="395" y="200"/>
                  </a:lnTo>
                  <a:lnTo>
                    <a:pt x="389" y="197"/>
                  </a:lnTo>
                  <a:lnTo>
                    <a:pt x="389" y="197"/>
                  </a:lnTo>
                  <a:lnTo>
                    <a:pt x="383" y="191"/>
                  </a:lnTo>
                  <a:lnTo>
                    <a:pt x="377" y="185"/>
                  </a:lnTo>
                  <a:lnTo>
                    <a:pt x="374" y="177"/>
                  </a:lnTo>
                  <a:lnTo>
                    <a:pt x="372" y="169"/>
                  </a:lnTo>
                  <a:lnTo>
                    <a:pt x="372" y="161"/>
                  </a:lnTo>
                  <a:lnTo>
                    <a:pt x="372" y="152"/>
                  </a:lnTo>
                  <a:lnTo>
                    <a:pt x="375" y="133"/>
                  </a:lnTo>
                  <a:lnTo>
                    <a:pt x="378" y="118"/>
                  </a:lnTo>
                  <a:lnTo>
                    <a:pt x="378" y="104"/>
                  </a:lnTo>
                  <a:lnTo>
                    <a:pt x="378" y="99"/>
                  </a:lnTo>
                  <a:lnTo>
                    <a:pt x="375" y="96"/>
                  </a:lnTo>
                  <a:lnTo>
                    <a:pt x="371" y="93"/>
                  </a:lnTo>
                  <a:lnTo>
                    <a:pt x="364" y="93"/>
                  </a:lnTo>
                  <a:lnTo>
                    <a:pt x="364" y="93"/>
                  </a:lnTo>
                  <a:lnTo>
                    <a:pt x="360" y="95"/>
                  </a:lnTo>
                  <a:lnTo>
                    <a:pt x="355" y="93"/>
                  </a:lnTo>
                  <a:lnTo>
                    <a:pt x="350" y="90"/>
                  </a:lnTo>
                  <a:lnTo>
                    <a:pt x="346" y="87"/>
                  </a:lnTo>
                  <a:lnTo>
                    <a:pt x="338" y="78"/>
                  </a:lnTo>
                  <a:lnTo>
                    <a:pt x="330" y="67"/>
                  </a:lnTo>
                  <a:lnTo>
                    <a:pt x="316" y="43"/>
                  </a:lnTo>
                  <a:lnTo>
                    <a:pt x="310" y="34"/>
                  </a:lnTo>
                  <a:lnTo>
                    <a:pt x="305" y="28"/>
                  </a:lnTo>
                  <a:lnTo>
                    <a:pt x="30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94" name="Freeform 121">
              <a:extLst>
                <a:ext uri="{FF2B5EF4-FFF2-40B4-BE49-F238E27FC236}">
                  <a16:creationId xmlns:a16="http://schemas.microsoft.com/office/drawing/2014/main" id="{2A7C2172-3D16-4F33-B31B-0017EB2249A7}"/>
                </a:ext>
              </a:extLst>
            </p:cNvPr>
            <p:cNvSpPr>
              <a:spLocks/>
            </p:cNvSpPr>
            <p:nvPr/>
          </p:nvSpPr>
          <p:spPr bwMode="auto">
            <a:xfrm>
              <a:off x="7296933" y="2477578"/>
              <a:ext cx="396218" cy="475892"/>
            </a:xfrm>
            <a:custGeom>
              <a:avLst/>
              <a:gdLst>
                <a:gd name="T0" fmla="*/ 272 w 368"/>
                <a:gd name="T1" fmla="*/ 430 h 442"/>
                <a:gd name="T2" fmla="*/ 97 w 368"/>
                <a:gd name="T3" fmla="*/ 430 h 442"/>
                <a:gd name="T4" fmla="*/ 97 w 368"/>
                <a:gd name="T5" fmla="*/ 430 h 442"/>
                <a:gd name="T6" fmla="*/ 76 w 368"/>
                <a:gd name="T7" fmla="*/ 430 h 442"/>
                <a:gd name="T8" fmla="*/ 59 w 368"/>
                <a:gd name="T9" fmla="*/ 431 h 442"/>
                <a:gd name="T10" fmla="*/ 30 w 368"/>
                <a:gd name="T11" fmla="*/ 436 h 442"/>
                <a:gd name="T12" fmla="*/ 13 w 368"/>
                <a:gd name="T13" fmla="*/ 441 h 442"/>
                <a:gd name="T14" fmla="*/ 7 w 368"/>
                <a:gd name="T15" fmla="*/ 442 h 442"/>
                <a:gd name="T16" fmla="*/ 0 w 368"/>
                <a:gd name="T17" fmla="*/ 99 h 442"/>
                <a:gd name="T18" fmla="*/ 0 w 368"/>
                <a:gd name="T19" fmla="*/ 99 h 442"/>
                <a:gd name="T20" fmla="*/ 2 w 368"/>
                <a:gd name="T21" fmla="*/ 90 h 442"/>
                <a:gd name="T22" fmla="*/ 4 w 368"/>
                <a:gd name="T23" fmla="*/ 81 h 442"/>
                <a:gd name="T24" fmla="*/ 8 w 368"/>
                <a:gd name="T25" fmla="*/ 62 h 442"/>
                <a:gd name="T26" fmla="*/ 16 w 368"/>
                <a:gd name="T27" fmla="*/ 45 h 442"/>
                <a:gd name="T28" fmla="*/ 28 w 368"/>
                <a:gd name="T29" fmla="*/ 29 h 442"/>
                <a:gd name="T30" fmla="*/ 42 w 368"/>
                <a:gd name="T31" fmla="*/ 17 h 442"/>
                <a:gd name="T32" fmla="*/ 50 w 368"/>
                <a:gd name="T33" fmla="*/ 12 h 442"/>
                <a:gd name="T34" fmla="*/ 58 w 368"/>
                <a:gd name="T35" fmla="*/ 8 h 442"/>
                <a:gd name="T36" fmla="*/ 67 w 368"/>
                <a:gd name="T37" fmla="*/ 5 h 442"/>
                <a:gd name="T38" fmla="*/ 76 w 368"/>
                <a:gd name="T39" fmla="*/ 3 h 442"/>
                <a:gd name="T40" fmla="*/ 86 w 368"/>
                <a:gd name="T41" fmla="*/ 2 h 442"/>
                <a:gd name="T42" fmla="*/ 97 w 368"/>
                <a:gd name="T43" fmla="*/ 0 h 442"/>
                <a:gd name="T44" fmla="*/ 272 w 368"/>
                <a:gd name="T45" fmla="*/ 0 h 442"/>
                <a:gd name="T46" fmla="*/ 272 w 368"/>
                <a:gd name="T47" fmla="*/ 0 h 442"/>
                <a:gd name="T48" fmla="*/ 283 w 368"/>
                <a:gd name="T49" fmla="*/ 2 h 442"/>
                <a:gd name="T50" fmla="*/ 292 w 368"/>
                <a:gd name="T51" fmla="*/ 3 h 442"/>
                <a:gd name="T52" fmla="*/ 301 w 368"/>
                <a:gd name="T53" fmla="*/ 5 h 442"/>
                <a:gd name="T54" fmla="*/ 310 w 368"/>
                <a:gd name="T55" fmla="*/ 8 h 442"/>
                <a:gd name="T56" fmla="*/ 318 w 368"/>
                <a:gd name="T57" fmla="*/ 12 h 442"/>
                <a:gd name="T58" fmla="*/ 326 w 368"/>
                <a:gd name="T59" fmla="*/ 17 h 442"/>
                <a:gd name="T60" fmla="*/ 340 w 368"/>
                <a:gd name="T61" fmla="*/ 29 h 442"/>
                <a:gd name="T62" fmla="*/ 352 w 368"/>
                <a:gd name="T63" fmla="*/ 45 h 442"/>
                <a:gd name="T64" fmla="*/ 360 w 368"/>
                <a:gd name="T65" fmla="*/ 62 h 442"/>
                <a:gd name="T66" fmla="*/ 366 w 368"/>
                <a:gd name="T67" fmla="*/ 81 h 442"/>
                <a:gd name="T68" fmla="*/ 366 w 368"/>
                <a:gd name="T69" fmla="*/ 90 h 442"/>
                <a:gd name="T70" fmla="*/ 368 w 368"/>
                <a:gd name="T71" fmla="*/ 99 h 442"/>
                <a:gd name="T72" fmla="*/ 363 w 368"/>
                <a:gd name="T73" fmla="*/ 442 h 442"/>
                <a:gd name="T74" fmla="*/ 363 w 368"/>
                <a:gd name="T75" fmla="*/ 442 h 442"/>
                <a:gd name="T76" fmla="*/ 355 w 368"/>
                <a:gd name="T77" fmla="*/ 441 h 442"/>
                <a:gd name="T78" fmla="*/ 338 w 368"/>
                <a:gd name="T79" fmla="*/ 436 h 442"/>
                <a:gd name="T80" fmla="*/ 309 w 368"/>
                <a:gd name="T81" fmla="*/ 431 h 442"/>
                <a:gd name="T82" fmla="*/ 292 w 368"/>
                <a:gd name="T83" fmla="*/ 430 h 442"/>
                <a:gd name="T84" fmla="*/ 272 w 368"/>
                <a:gd name="T85" fmla="*/ 43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8" h="442">
                  <a:moveTo>
                    <a:pt x="272" y="430"/>
                  </a:moveTo>
                  <a:lnTo>
                    <a:pt x="97" y="430"/>
                  </a:lnTo>
                  <a:lnTo>
                    <a:pt x="97" y="430"/>
                  </a:lnTo>
                  <a:lnTo>
                    <a:pt x="76" y="430"/>
                  </a:lnTo>
                  <a:lnTo>
                    <a:pt x="59" y="431"/>
                  </a:lnTo>
                  <a:lnTo>
                    <a:pt x="30" y="436"/>
                  </a:lnTo>
                  <a:lnTo>
                    <a:pt x="13" y="441"/>
                  </a:lnTo>
                  <a:lnTo>
                    <a:pt x="7" y="442"/>
                  </a:lnTo>
                  <a:lnTo>
                    <a:pt x="0" y="99"/>
                  </a:lnTo>
                  <a:lnTo>
                    <a:pt x="0" y="99"/>
                  </a:lnTo>
                  <a:lnTo>
                    <a:pt x="2" y="90"/>
                  </a:lnTo>
                  <a:lnTo>
                    <a:pt x="4" y="81"/>
                  </a:lnTo>
                  <a:lnTo>
                    <a:pt x="8" y="62"/>
                  </a:lnTo>
                  <a:lnTo>
                    <a:pt x="16" y="45"/>
                  </a:lnTo>
                  <a:lnTo>
                    <a:pt x="28" y="29"/>
                  </a:lnTo>
                  <a:lnTo>
                    <a:pt x="42" y="17"/>
                  </a:lnTo>
                  <a:lnTo>
                    <a:pt x="50" y="12"/>
                  </a:lnTo>
                  <a:lnTo>
                    <a:pt x="58" y="8"/>
                  </a:lnTo>
                  <a:lnTo>
                    <a:pt x="67" y="5"/>
                  </a:lnTo>
                  <a:lnTo>
                    <a:pt x="76" y="3"/>
                  </a:lnTo>
                  <a:lnTo>
                    <a:pt x="86" y="2"/>
                  </a:lnTo>
                  <a:lnTo>
                    <a:pt x="97" y="0"/>
                  </a:lnTo>
                  <a:lnTo>
                    <a:pt x="272" y="0"/>
                  </a:lnTo>
                  <a:lnTo>
                    <a:pt x="272" y="0"/>
                  </a:lnTo>
                  <a:lnTo>
                    <a:pt x="283" y="2"/>
                  </a:lnTo>
                  <a:lnTo>
                    <a:pt x="292" y="3"/>
                  </a:lnTo>
                  <a:lnTo>
                    <a:pt x="301" y="5"/>
                  </a:lnTo>
                  <a:lnTo>
                    <a:pt x="310" y="8"/>
                  </a:lnTo>
                  <a:lnTo>
                    <a:pt x="318" y="12"/>
                  </a:lnTo>
                  <a:lnTo>
                    <a:pt x="326" y="17"/>
                  </a:lnTo>
                  <a:lnTo>
                    <a:pt x="340" y="29"/>
                  </a:lnTo>
                  <a:lnTo>
                    <a:pt x="352" y="45"/>
                  </a:lnTo>
                  <a:lnTo>
                    <a:pt x="360" y="62"/>
                  </a:lnTo>
                  <a:lnTo>
                    <a:pt x="366" y="81"/>
                  </a:lnTo>
                  <a:lnTo>
                    <a:pt x="366" y="90"/>
                  </a:lnTo>
                  <a:lnTo>
                    <a:pt x="368" y="99"/>
                  </a:lnTo>
                  <a:lnTo>
                    <a:pt x="363" y="442"/>
                  </a:lnTo>
                  <a:lnTo>
                    <a:pt x="363" y="442"/>
                  </a:lnTo>
                  <a:lnTo>
                    <a:pt x="355" y="441"/>
                  </a:lnTo>
                  <a:lnTo>
                    <a:pt x="338" y="436"/>
                  </a:lnTo>
                  <a:lnTo>
                    <a:pt x="309" y="431"/>
                  </a:lnTo>
                  <a:lnTo>
                    <a:pt x="292" y="430"/>
                  </a:lnTo>
                  <a:lnTo>
                    <a:pt x="272" y="4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95" name="Freeform 122">
              <a:extLst>
                <a:ext uri="{FF2B5EF4-FFF2-40B4-BE49-F238E27FC236}">
                  <a16:creationId xmlns:a16="http://schemas.microsoft.com/office/drawing/2014/main" id="{E4F26581-6AC5-4070-80C6-D85626316CFF}"/>
                </a:ext>
              </a:extLst>
            </p:cNvPr>
            <p:cNvSpPr>
              <a:spLocks/>
            </p:cNvSpPr>
            <p:nvPr/>
          </p:nvSpPr>
          <p:spPr bwMode="auto">
            <a:xfrm>
              <a:off x="7296933" y="2477578"/>
              <a:ext cx="396218" cy="475892"/>
            </a:xfrm>
            <a:custGeom>
              <a:avLst/>
              <a:gdLst>
                <a:gd name="T0" fmla="*/ 272 w 368"/>
                <a:gd name="T1" fmla="*/ 430 h 442"/>
                <a:gd name="T2" fmla="*/ 97 w 368"/>
                <a:gd name="T3" fmla="*/ 430 h 442"/>
                <a:gd name="T4" fmla="*/ 97 w 368"/>
                <a:gd name="T5" fmla="*/ 430 h 442"/>
                <a:gd name="T6" fmla="*/ 76 w 368"/>
                <a:gd name="T7" fmla="*/ 430 h 442"/>
                <a:gd name="T8" fmla="*/ 59 w 368"/>
                <a:gd name="T9" fmla="*/ 431 h 442"/>
                <a:gd name="T10" fmla="*/ 30 w 368"/>
                <a:gd name="T11" fmla="*/ 436 h 442"/>
                <a:gd name="T12" fmla="*/ 13 w 368"/>
                <a:gd name="T13" fmla="*/ 441 h 442"/>
                <a:gd name="T14" fmla="*/ 7 w 368"/>
                <a:gd name="T15" fmla="*/ 442 h 442"/>
                <a:gd name="T16" fmla="*/ 0 w 368"/>
                <a:gd name="T17" fmla="*/ 99 h 442"/>
                <a:gd name="T18" fmla="*/ 0 w 368"/>
                <a:gd name="T19" fmla="*/ 99 h 442"/>
                <a:gd name="T20" fmla="*/ 2 w 368"/>
                <a:gd name="T21" fmla="*/ 90 h 442"/>
                <a:gd name="T22" fmla="*/ 4 w 368"/>
                <a:gd name="T23" fmla="*/ 81 h 442"/>
                <a:gd name="T24" fmla="*/ 8 w 368"/>
                <a:gd name="T25" fmla="*/ 62 h 442"/>
                <a:gd name="T26" fmla="*/ 16 w 368"/>
                <a:gd name="T27" fmla="*/ 45 h 442"/>
                <a:gd name="T28" fmla="*/ 28 w 368"/>
                <a:gd name="T29" fmla="*/ 29 h 442"/>
                <a:gd name="T30" fmla="*/ 42 w 368"/>
                <a:gd name="T31" fmla="*/ 17 h 442"/>
                <a:gd name="T32" fmla="*/ 50 w 368"/>
                <a:gd name="T33" fmla="*/ 12 h 442"/>
                <a:gd name="T34" fmla="*/ 58 w 368"/>
                <a:gd name="T35" fmla="*/ 8 h 442"/>
                <a:gd name="T36" fmla="*/ 67 w 368"/>
                <a:gd name="T37" fmla="*/ 5 h 442"/>
                <a:gd name="T38" fmla="*/ 76 w 368"/>
                <a:gd name="T39" fmla="*/ 3 h 442"/>
                <a:gd name="T40" fmla="*/ 86 w 368"/>
                <a:gd name="T41" fmla="*/ 2 h 442"/>
                <a:gd name="T42" fmla="*/ 97 w 368"/>
                <a:gd name="T43" fmla="*/ 0 h 442"/>
                <a:gd name="T44" fmla="*/ 272 w 368"/>
                <a:gd name="T45" fmla="*/ 0 h 442"/>
                <a:gd name="T46" fmla="*/ 272 w 368"/>
                <a:gd name="T47" fmla="*/ 0 h 442"/>
                <a:gd name="T48" fmla="*/ 283 w 368"/>
                <a:gd name="T49" fmla="*/ 2 h 442"/>
                <a:gd name="T50" fmla="*/ 292 w 368"/>
                <a:gd name="T51" fmla="*/ 3 h 442"/>
                <a:gd name="T52" fmla="*/ 301 w 368"/>
                <a:gd name="T53" fmla="*/ 5 h 442"/>
                <a:gd name="T54" fmla="*/ 310 w 368"/>
                <a:gd name="T55" fmla="*/ 8 h 442"/>
                <a:gd name="T56" fmla="*/ 318 w 368"/>
                <a:gd name="T57" fmla="*/ 12 h 442"/>
                <a:gd name="T58" fmla="*/ 326 w 368"/>
                <a:gd name="T59" fmla="*/ 17 h 442"/>
                <a:gd name="T60" fmla="*/ 340 w 368"/>
                <a:gd name="T61" fmla="*/ 29 h 442"/>
                <a:gd name="T62" fmla="*/ 352 w 368"/>
                <a:gd name="T63" fmla="*/ 45 h 442"/>
                <a:gd name="T64" fmla="*/ 360 w 368"/>
                <a:gd name="T65" fmla="*/ 62 h 442"/>
                <a:gd name="T66" fmla="*/ 366 w 368"/>
                <a:gd name="T67" fmla="*/ 81 h 442"/>
                <a:gd name="T68" fmla="*/ 366 w 368"/>
                <a:gd name="T69" fmla="*/ 90 h 442"/>
                <a:gd name="T70" fmla="*/ 368 w 368"/>
                <a:gd name="T71" fmla="*/ 99 h 442"/>
                <a:gd name="T72" fmla="*/ 363 w 368"/>
                <a:gd name="T73" fmla="*/ 442 h 442"/>
                <a:gd name="T74" fmla="*/ 363 w 368"/>
                <a:gd name="T75" fmla="*/ 442 h 442"/>
                <a:gd name="T76" fmla="*/ 355 w 368"/>
                <a:gd name="T77" fmla="*/ 441 h 442"/>
                <a:gd name="T78" fmla="*/ 338 w 368"/>
                <a:gd name="T79" fmla="*/ 436 h 442"/>
                <a:gd name="T80" fmla="*/ 309 w 368"/>
                <a:gd name="T81" fmla="*/ 431 h 442"/>
                <a:gd name="T82" fmla="*/ 292 w 368"/>
                <a:gd name="T83" fmla="*/ 430 h 442"/>
                <a:gd name="T84" fmla="*/ 272 w 368"/>
                <a:gd name="T85" fmla="*/ 43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8" h="442">
                  <a:moveTo>
                    <a:pt x="272" y="430"/>
                  </a:moveTo>
                  <a:lnTo>
                    <a:pt x="97" y="430"/>
                  </a:lnTo>
                  <a:lnTo>
                    <a:pt x="97" y="430"/>
                  </a:lnTo>
                  <a:lnTo>
                    <a:pt x="76" y="430"/>
                  </a:lnTo>
                  <a:lnTo>
                    <a:pt x="59" y="431"/>
                  </a:lnTo>
                  <a:lnTo>
                    <a:pt x="30" y="436"/>
                  </a:lnTo>
                  <a:lnTo>
                    <a:pt x="13" y="441"/>
                  </a:lnTo>
                  <a:lnTo>
                    <a:pt x="7" y="442"/>
                  </a:lnTo>
                  <a:lnTo>
                    <a:pt x="0" y="99"/>
                  </a:lnTo>
                  <a:lnTo>
                    <a:pt x="0" y="99"/>
                  </a:lnTo>
                  <a:lnTo>
                    <a:pt x="2" y="90"/>
                  </a:lnTo>
                  <a:lnTo>
                    <a:pt x="4" y="81"/>
                  </a:lnTo>
                  <a:lnTo>
                    <a:pt x="8" y="62"/>
                  </a:lnTo>
                  <a:lnTo>
                    <a:pt x="16" y="45"/>
                  </a:lnTo>
                  <a:lnTo>
                    <a:pt x="28" y="29"/>
                  </a:lnTo>
                  <a:lnTo>
                    <a:pt x="42" y="17"/>
                  </a:lnTo>
                  <a:lnTo>
                    <a:pt x="50" y="12"/>
                  </a:lnTo>
                  <a:lnTo>
                    <a:pt x="58" y="8"/>
                  </a:lnTo>
                  <a:lnTo>
                    <a:pt x="67" y="5"/>
                  </a:lnTo>
                  <a:lnTo>
                    <a:pt x="76" y="3"/>
                  </a:lnTo>
                  <a:lnTo>
                    <a:pt x="86" y="2"/>
                  </a:lnTo>
                  <a:lnTo>
                    <a:pt x="97" y="0"/>
                  </a:lnTo>
                  <a:lnTo>
                    <a:pt x="272" y="0"/>
                  </a:lnTo>
                  <a:lnTo>
                    <a:pt x="272" y="0"/>
                  </a:lnTo>
                  <a:lnTo>
                    <a:pt x="283" y="2"/>
                  </a:lnTo>
                  <a:lnTo>
                    <a:pt x="292" y="3"/>
                  </a:lnTo>
                  <a:lnTo>
                    <a:pt x="301" y="5"/>
                  </a:lnTo>
                  <a:lnTo>
                    <a:pt x="310" y="8"/>
                  </a:lnTo>
                  <a:lnTo>
                    <a:pt x="318" y="12"/>
                  </a:lnTo>
                  <a:lnTo>
                    <a:pt x="326" y="17"/>
                  </a:lnTo>
                  <a:lnTo>
                    <a:pt x="340" y="29"/>
                  </a:lnTo>
                  <a:lnTo>
                    <a:pt x="352" y="45"/>
                  </a:lnTo>
                  <a:lnTo>
                    <a:pt x="360" y="62"/>
                  </a:lnTo>
                  <a:lnTo>
                    <a:pt x="366" y="81"/>
                  </a:lnTo>
                  <a:lnTo>
                    <a:pt x="366" y="90"/>
                  </a:lnTo>
                  <a:lnTo>
                    <a:pt x="368" y="99"/>
                  </a:lnTo>
                  <a:lnTo>
                    <a:pt x="363" y="442"/>
                  </a:lnTo>
                  <a:lnTo>
                    <a:pt x="363" y="442"/>
                  </a:lnTo>
                  <a:lnTo>
                    <a:pt x="355" y="441"/>
                  </a:lnTo>
                  <a:lnTo>
                    <a:pt x="338" y="436"/>
                  </a:lnTo>
                  <a:lnTo>
                    <a:pt x="309" y="431"/>
                  </a:lnTo>
                  <a:lnTo>
                    <a:pt x="292" y="430"/>
                  </a:lnTo>
                  <a:lnTo>
                    <a:pt x="272" y="4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96" name="Freeform 123">
              <a:extLst>
                <a:ext uri="{FF2B5EF4-FFF2-40B4-BE49-F238E27FC236}">
                  <a16:creationId xmlns:a16="http://schemas.microsoft.com/office/drawing/2014/main" id="{CAABB58D-998F-4530-8ED2-F59D2D18B9D4}"/>
                </a:ext>
              </a:extLst>
            </p:cNvPr>
            <p:cNvSpPr>
              <a:spLocks/>
            </p:cNvSpPr>
            <p:nvPr/>
          </p:nvSpPr>
          <p:spPr bwMode="auto">
            <a:xfrm>
              <a:off x="7341076" y="2955623"/>
              <a:ext cx="482352" cy="403754"/>
            </a:xfrm>
            <a:custGeom>
              <a:avLst/>
              <a:gdLst>
                <a:gd name="T0" fmla="*/ 288 w 448"/>
                <a:gd name="T1" fmla="*/ 375 h 375"/>
                <a:gd name="T2" fmla="*/ 448 w 448"/>
                <a:gd name="T3" fmla="*/ 375 h 375"/>
                <a:gd name="T4" fmla="*/ 448 w 448"/>
                <a:gd name="T5" fmla="*/ 153 h 375"/>
                <a:gd name="T6" fmla="*/ 448 w 448"/>
                <a:gd name="T7" fmla="*/ 153 h 375"/>
                <a:gd name="T8" fmla="*/ 448 w 448"/>
                <a:gd name="T9" fmla="*/ 138 h 375"/>
                <a:gd name="T10" fmla="*/ 445 w 448"/>
                <a:gd name="T11" fmla="*/ 122 h 375"/>
                <a:gd name="T12" fmla="*/ 442 w 448"/>
                <a:gd name="T13" fmla="*/ 107 h 375"/>
                <a:gd name="T14" fmla="*/ 435 w 448"/>
                <a:gd name="T15" fmla="*/ 93 h 375"/>
                <a:gd name="T16" fmla="*/ 429 w 448"/>
                <a:gd name="T17" fmla="*/ 80 h 375"/>
                <a:gd name="T18" fmla="*/ 421 w 448"/>
                <a:gd name="T19" fmla="*/ 66 h 375"/>
                <a:gd name="T20" fmla="*/ 414 w 448"/>
                <a:gd name="T21" fmla="*/ 55 h 375"/>
                <a:gd name="T22" fmla="*/ 404 w 448"/>
                <a:gd name="T23" fmla="*/ 45 h 375"/>
                <a:gd name="T24" fmla="*/ 393 w 448"/>
                <a:gd name="T25" fmla="*/ 34 h 375"/>
                <a:gd name="T26" fmla="*/ 381 w 448"/>
                <a:gd name="T27" fmla="*/ 26 h 375"/>
                <a:gd name="T28" fmla="*/ 369 w 448"/>
                <a:gd name="T29" fmla="*/ 18 h 375"/>
                <a:gd name="T30" fmla="*/ 356 w 448"/>
                <a:gd name="T31" fmla="*/ 10 h 375"/>
                <a:gd name="T32" fmla="*/ 342 w 448"/>
                <a:gd name="T33" fmla="*/ 6 h 375"/>
                <a:gd name="T34" fmla="*/ 328 w 448"/>
                <a:gd name="T35" fmla="*/ 3 h 375"/>
                <a:gd name="T36" fmla="*/ 313 w 448"/>
                <a:gd name="T37" fmla="*/ 0 h 375"/>
                <a:gd name="T38" fmla="*/ 297 w 448"/>
                <a:gd name="T39" fmla="*/ 0 h 375"/>
                <a:gd name="T40" fmla="*/ 237 w 448"/>
                <a:gd name="T41" fmla="*/ 0 h 375"/>
                <a:gd name="T42" fmla="*/ 237 w 448"/>
                <a:gd name="T43" fmla="*/ 0 h 375"/>
                <a:gd name="T44" fmla="*/ 235 w 448"/>
                <a:gd name="T45" fmla="*/ 3 h 375"/>
                <a:gd name="T46" fmla="*/ 234 w 448"/>
                <a:gd name="T47" fmla="*/ 7 h 375"/>
                <a:gd name="T48" fmla="*/ 228 w 448"/>
                <a:gd name="T49" fmla="*/ 14 h 375"/>
                <a:gd name="T50" fmla="*/ 218 w 448"/>
                <a:gd name="T51" fmla="*/ 20 h 375"/>
                <a:gd name="T52" fmla="*/ 207 w 448"/>
                <a:gd name="T53" fmla="*/ 24 h 375"/>
                <a:gd name="T54" fmla="*/ 193 w 448"/>
                <a:gd name="T55" fmla="*/ 29 h 375"/>
                <a:gd name="T56" fmla="*/ 178 w 448"/>
                <a:gd name="T57" fmla="*/ 31 h 375"/>
                <a:gd name="T58" fmla="*/ 162 w 448"/>
                <a:gd name="T59" fmla="*/ 32 h 375"/>
                <a:gd name="T60" fmla="*/ 145 w 448"/>
                <a:gd name="T61" fmla="*/ 34 h 375"/>
                <a:gd name="T62" fmla="*/ 130 w 448"/>
                <a:gd name="T63" fmla="*/ 32 h 375"/>
                <a:gd name="T64" fmla="*/ 113 w 448"/>
                <a:gd name="T65" fmla="*/ 31 h 375"/>
                <a:gd name="T66" fmla="*/ 99 w 448"/>
                <a:gd name="T67" fmla="*/ 29 h 375"/>
                <a:gd name="T68" fmla="*/ 85 w 448"/>
                <a:gd name="T69" fmla="*/ 24 h 375"/>
                <a:gd name="T70" fmla="*/ 73 w 448"/>
                <a:gd name="T71" fmla="*/ 20 h 375"/>
                <a:gd name="T72" fmla="*/ 63 w 448"/>
                <a:gd name="T73" fmla="*/ 14 h 375"/>
                <a:gd name="T74" fmla="*/ 57 w 448"/>
                <a:gd name="T75" fmla="*/ 7 h 375"/>
                <a:gd name="T76" fmla="*/ 56 w 448"/>
                <a:gd name="T77" fmla="*/ 3 h 375"/>
                <a:gd name="T78" fmla="*/ 54 w 448"/>
                <a:gd name="T79" fmla="*/ 0 h 375"/>
                <a:gd name="T80" fmla="*/ 0 w 448"/>
                <a:gd name="T81" fmla="*/ 0 h 375"/>
                <a:gd name="T82" fmla="*/ 0 w 448"/>
                <a:gd name="T83" fmla="*/ 0 h 375"/>
                <a:gd name="T84" fmla="*/ 11 w 448"/>
                <a:gd name="T85" fmla="*/ 28 h 375"/>
                <a:gd name="T86" fmla="*/ 23 w 448"/>
                <a:gd name="T87" fmla="*/ 55 h 375"/>
                <a:gd name="T88" fmla="*/ 37 w 448"/>
                <a:gd name="T89" fmla="*/ 82 h 375"/>
                <a:gd name="T90" fmla="*/ 51 w 448"/>
                <a:gd name="T91" fmla="*/ 108 h 375"/>
                <a:gd name="T92" fmla="*/ 66 w 448"/>
                <a:gd name="T93" fmla="*/ 135 h 375"/>
                <a:gd name="T94" fmla="*/ 82 w 448"/>
                <a:gd name="T95" fmla="*/ 159 h 375"/>
                <a:gd name="T96" fmla="*/ 99 w 448"/>
                <a:gd name="T97" fmla="*/ 184 h 375"/>
                <a:gd name="T98" fmla="*/ 118 w 448"/>
                <a:gd name="T99" fmla="*/ 209 h 375"/>
                <a:gd name="T100" fmla="*/ 136 w 448"/>
                <a:gd name="T101" fmla="*/ 232 h 375"/>
                <a:gd name="T102" fmla="*/ 155 w 448"/>
                <a:gd name="T103" fmla="*/ 256 h 375"/>
                <a:gd name="T104" fmla="*/ 176 w 448"/>
                <a:gd name="T105" fmla="*/ 277 h 375"/>
                <a:gd name="T106" fmla="*/ 197 w 448"/>
                <a:gd name="T107" fmla="*/ 299 h 375"/>
                <a:gd name="T108" fmla="*/ 218 w 448"/>
                <a:gd name="T109" fmla="*/ 319 h 375"/>
                <a:gd name="T110" fmla="*/ 242 w 448"/>
                <a:gd name="T111" fmla="*/ 339 h 375"/>
                <a:gd name="T112" fmla="*/ 265 w 448"/>
                <a:gd name="T113" fmla="*/ 358 h 375"/>
                <a:gd name="T114" fmla="*/ 288 w 448"/>
                <a:gd name="T115" fmla="*/ 3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8" h="375">
                  <a:moveTo>
                    <a:pt x="288" y="375"/>
                  </a:moveTo>
                  <a:lnTo>
                    <a:pt x="448" y="375"/>
                  </a:lnTo>
                  <a:lnTo>
                    <a:pt x="448" y="153"/>
                  </a:lnTo>
                  <a:lnTo>
                    <a:pt x="448" y="153"/>
                  </a:lnTo>
                  <a:lnTo>
                    <a:pt x="448" y="138"/>
                  </a:lnTo>
                  <a:lnTo>
                    <a:pt x="445" y="122"/>
                  </a:lnTo>
                  <a:lnTo>
                    <a:pt x="442" y="107"/>
                  </a:lnTo>
                  <a:lnTo>
                    <a:pt x="435" y="93"/>
                  </a:lnTo>
                  <a:lnTo>
                    <a:pt x="429" y="80"/>
                  </a:lnTo>
                  <a:lnTo>
                    <a:pt x="421" y="66"/>
                  </a:lnTo>
                  <a:lnTo>
                    <a:pt x="414" y="55"/>
                  </a:lnTo>
                  <a:lnTo>
                    <a:pt x="404" y="45"/>
                  </a:lnTo>
                  <a:lnTo>
                    <a:pt x="393" y="34"/>
                  </a:lnTo>
                  <a:lnTo>
                    <a:pt x="381" y="26"/>
                  </a:lnTo>
                  <a:lnTo>
                    <a:pt x="369" y="18"/>
                  </a:lnTo>
                  <a:lnTo>
                    <a:pt x="356" y="10"/>
                  </a:lnTo>
                  <a:lnTo>
                    <a:pt x="342" y="6"/>
                  </a:lnTo>
                  <a:lnTo>
                    <a:pt x="328" y="3"/>
                  </a:lnTo>
                  <a:lnTo>
                    <a:pt x="313" y="0"/>
                  </a:lnTo>
                  <a:lnTo>
                    <a:pt x="297" y="0"/>
                  </a:lnTo>
                  <a:lnTo>
                    <a:pt x="237" y="0"/>
                  </a:lnTo>
                  <a:lnTo>
                    <a:pt x="237" y="0"/>
                  </a:lnTo>
                  <a:lnTo>
                    <a:pt x="235" y="3"/>
                  </a:lnTo>
                  <a:lnTo>
                    <a:pt x="234" y="7"/>
                  </a:lnTo>
                  <a:lnTo>
                    <a:pt x="228" y="14"/>
                  </a:lnTo>
                  <a:lnTo>
                    <a:pt x="218" y="20"/>
                  </a:lnTo>
                  <a:lnTo>
                    <a:pt x="207" y="24"/>
                  </a:lnTo>
                  <a:lnTo>
                    <a:pt x="193" y="29"/>
                  </a:lnTo>
                  <a:lnTo>
                    <a:pt x="178" y="31"/>
                  </a:lnTo>
                  <a:lnTo>
                    <a:pt x="162" y="32"/>
                  </a:lnTo>
                  <a:lnTo>
                    <a:pt x="145" y="34"/>
                  </a:lnTo>
                  <a:lnTo>
                    <a:pt x="130" y="32"/>
                  </a:lnTo>
                  <a:lnTo>
                    <a:pt x="113" y="31"/>
                  </a:lnTo>
                  <a:lnTo>
                    <a:pt x="99" y="29"/>
                  </a:lnTo>
                  <a:lnTo>
                    <a:pt x="85" y="24"/>
                  </a:lnTo>
                  <a:lnTo>
                    <a:pt x="73" y="20"/>
                  </a:lnTo>
                  <a:lnTo>
                    <a:pt x="63" y="14"/>
                  </a:lnTo>
                  <a:lnTo>
                    <a:pt x="57" y="7"/>
                  </a:lnTo>
                  <a:lnTo>
                    <a:pt x="56" y="3"/>
                  </a:lnTo>
                  <a:lnTo>
                    <a:pt x="54" y="0"/>
                  </a:lnTo>
                  <a:lnTo>
                    <a:pt x="0" y="0"/>
                  </a:lnTo>
                  <a:lnTo>
                    <a:pt x="0" y="0"/>
                  </a:lnTo>
                  <a:lnTo>
                    <a:pt x="11" y="28"/>
                  </a:lnTo>
                  <a:lnTo>
                    <a:pt x="23" y="55"/>
                  </a:lnTo>
                  <a:lnTo>
                    <a:pt x="37" y="82"/>
                  </a:lnTo>
                  <a:lnTo>
                    <a:pt x="51" y="108"/>
                  </a:lnTo>
                  <a:lnTo>
                    <a:pt x="66" y="135"/>
                  </a:lnTo>
                  <a:lnTo>
                    <a:pt x="82" y="159"/>
                  </a:lnTo>
                  <a:lnTo>
                    <a:pt x="99" y="184"/>
                  </a:lnTo>
                  <a:lnTo>
                    <a:pt x="118" y="209"/>
                  </a:lnTo>
                  <a:lnTo>
                    <a:pt x="136" y="232"/>
                  </a:lnTo>
                  <a:lnTo>
                    <a:pt x="155" y="256"/>
                  </a:lnTo>
                  <a:lnTo>
                    <a:pt x="176" y="277"/>
                  </a:lnTo>
                  <a:lnTo>
                    <a:pt x="197" y="299"/>
                  </a:lnTo>
                  <a:lnTo>
                    <a:pt x="218" y="319"/>
                  </a:lnTo>
                  <a:lnTo>
                    <a:pt x="242" y="339"/>
                  </a:lnTo>
                  <a:lnTo>
                    <a:pt x="265" y="358"/>
                  </a:lnTo>
                  <a:lnTo>
                    <a:pt x="288" y="375"/>
                  </a:lnTo>
                  <a:close/>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97" name="Freeform 124">
              <a:extLst>
                <a:ext uri="{FF2B5EF4-FFF2-40B4-BE49-F238E27FC236}">
                  <a16:creationId xmlns:a16="http://schemas.microsoft.com/office/drawing/2014/main" id="{8CDE10F1-1EA9-476C-A003-0094FBE83511}"/>
                </a:ext>
              </a:extLst>
            </p:cNvPr>
            <p:cNvSpPr>
              <a:spLocks/>
            </p:cNvSpPr>
            <p:nvPr/>
          </p:nvSpPr>
          <p:spPr bwMode="auto">
            <a:xfrm>
              <a:off x="7341076" y="2955623"/>
              <a:ext cx="482352" cy="403754"/>
            </a:xfrm>
            <a:custGeom>
              <a:avLst/>
              <a:gdLst>
                <a:gd name="T0" fmla="*/ 288 w 448"/>
                <a:gd name="T1" fmla="*/ 375 h 375"/>
                <a:gd name="T2" fmla="*/ 448 w 448"/>
                <a:gd name="T3" fmla="*/ 375 h 375"/>
                <a:gd name="T4" fmla="*/ 448 w 448"/>
                <a:gd name="T5" fmla="*/ 153 h 375"/>
                <a:gd name="T6" fmla="*/ 448 w 448"/>
                <a:gd name="T7" fmla="*/ 153 h 375"/>
                <a:gd name="T8" fmla="*/ 448 w 448"/>
                <a:gd name="T9" fmla="*/ 138 h 375"/>
                <a:gd name="T10" fmla="*/ 445 w 448"/>
                <a:gd name="T11" fmla="*/ 122 h 375"/>
                <a:gd name="T12" fmla="*/ 442 w 448"/>
                <a:gd name="T13" fmla="*/ 107 h 375"/>
                <a:gd name="T14" fmla="*/ 435 w 448"/>
                <a:gd name="T15" fmla="*/ 93 h 375"/>
                <a:gd name="T16" fmla="*/ 429 w 448"/>
                <a:gd name="T17" fmla="*/ 80 h 375"/>
                <a:gd name="T18" fmla="*/ 421 w 448"/>
                <a:gd name="T19" fmla="*/ 66 h 375"/>
                <a:gd name="T20" fmla="*/ 414 w 448"/>
                <a:gd name="T21" fmla="*/ 55 h 375"/>
                <a:gd name="T22" fmla="*/ 404 w 448"/>
                <a:gd name="T23" fmla="*/ 45 h 375"/>
                <a:gd name="T24" fmla="*/ 393 w 448"/>
                <a:gd name="T25" fmla="*/ 34 h 375"/>
                <a:gd name="T26" fmla="*/ 381 w 448"/>
                <a:gd name="T27" fmla="*/ 26 h 375"/>
                <a:gd name="T28" fmla="*/ 369 w 448"/>
                <a:gd name="T29" fmla="*/ 18 h 375"/>
                <a:gd name="T30" fmla="*/ 356 w 448"/>
                <a:gd name="T31" fmla="*/ 10 h 375"/>
                <a:gd name="T32" fmla="*/ 342 w 448"/>
                <a:gd name="T33" fmla="*/ 6 h 375"/>
                <a:gd name="T34" fmla="*/ 328 w 448"/>
                <a:gd name="T35" fmla="*/ 3 h 375"/>
                <a:gd name="T36" fmla="*/ 313 w 448"/>
                <a:gd name="T37" fmla="*/ 0 h 375"/>
                <a:gd name="T38" fmla="*/ 297 w 448"/>
                <a:gd name="T39" fmla="*/ 0 h 375"/>
                <a:gd name="T40" fmla="*/ 237 w 448"/>
                <a:gd name="T41" fmla="*/ 0 h 375"/>
                <a:gd name="T42" fmla="*/ 237 w 448"/>
                <a:gd name="T43" fmla="*/ 0 h 375"/>
                <a:gd name="T44" fmla="*/ 235 w 448"/>
                <a:gd name="T45" fmla="*/ 3 h 375"/>
                <a:gd name="T46" fmla="*/ 234 w 448"/>
                <a:gd name="T47" fmla="*/ 7 h 375"/>
                <a:gd name="T48" fmla="*/ 228 w 448"/>
                <a:gd name="T49" fmla="*/ 14 h 375"/>
                <a:gd name="T50" fmla="*/ 218 w 448"/>
                <a:gd name="T51" fmla="*/ 20 h 375"/>
                <a:gd name="T52" fmla="*/ 207 w 448"/>
                <a:gd name="T53" fmla="*/ 24 h 375"/>
                <a:gd name="T54" fmla="*/ 193 w 448"/>
                <a:gd name="T55" fmla="*/ 29 h 375"/>
                <a:gd name="T56" fmla="*/ 178 w 448"/>
                <a:gd name="T57" fmla="*/ 31 h 375"/>
                <a:gd name="T58" fmla="*/ 162 w 448"/>
                <a:gd name="T59" fmla="*/ 32 h 375"/>
                <a:gd name="T60" fmla="*/ 145 w 448"/>
                <a:gd name="T61" fmla="*/ 34 h 375"/>
                <a:gd name="T62" fmla="*/ 130 w 448"/>
                <a:gd name="T63" fmla="*/ 32 h 375"/>
                <a:gd name="T64" fmla="*/ 113 w 448"/>
                <a:gd name="T65" fmla="*/ 31 h 375"/>
                <a:gd name="T66" fmla="*/ 99 w 448"/>
                <a:gd name="T67" fmla="*/ 29 h 375"/>
                <a:gd name="T68" fmla="*/ 85 w 448"/>
                <a:gd name="T69" fmla="*/ 24 h 375"/>
                <a:gd name="T70" fmla="*/ 73 w 448"/>
                <a:gd name="T71" fmla="*/ 20 h 375"/>
                <a:gd name="T72" fmla="*/ 63 w 448"/>
                <a:gd name="T73" fmla="*/ 14 h 375"/>
                <a:gd name="T74" fmla="*/ 57 w 448"/>
                <a:gd name="T75" fmla="*/ 7 h 375"/>
                <a:gd name="T76" fmla="*/ 56 w 448"/>
                <a:gd name="T77" fmla="*/ 3 h 375"/>
                <a:gd name="T78" fmla="*/ 54 w 448"/>
                <a:gd name="T79" fmla="*/ 0 h 375"/>
                <a:gd name="T80" fmla="*/ 0 w 448"/>
                <a:gd name="T81" fmla="*/ 0 h 375"/>
                <a:gd name="T82" fmla="*/ 0 w 448"/>
                <a:gd name="T83" fmla="*/ 0 h 375"/>
                <a:gd name="T84" fmla="*/ 11 w 448"/>
                <a:gd name="T85" fmla="*/ 28 h 375"/>
                <a:gd name="T86" fmla="*/ 23 w 448"/>
                <a:gd name="T87" fmla="*/ 55 h 375"/>
                <a:gd name="T88" fmla="*/ 37 w 448"/>
                <a:gd name="T89" fmla="*/ 82 h 375"/>
                <a:gd name="T90" fmla="*/ 51 w 448"/>
                <a:gd name="T91" fmla="*/ 108 h 375"/>
                <a:gd name="T92" fmla="*/ 66 w 448"/>
                <a:gd name="T93" fmla="*/ 135 h 375"/>
                <a:gd name="T94" fmla="*/ 82 w 448"/>
                <a:gd name="T95" fmla="*/ 159 h 375"/>
                <a:gd name="T96" fmla="*/ 99 w 448"/>
                <a:gd name="T97" fmla="*/ 184 h 375"/>
                <a:gd name="T98" fmla="*/ 118 w 448"/>
                <a:gd name="T99" fmla="*/ 209 h 375"/>
                <a:gd name="T100" fmla="*/ 136 w 448"/>
                <a:gd name="T101" fmla="*/ 232 h 375"/>
                <a:gd name="T102" fmla="*/ 155 w 448"/>
                <a:gd name="T103" fmla="*/ 256 h 375"/>
                <a:gd name="T104" fmla="*/ 176 w 448"/>
                <a:gd name="T105" fmla="*/ 277 h 375"/>
                <a:gd name="T106" fmla="*/ 197 w 448"/>
                <a:gd name="T107" fmla="*/ 299 h 375"/>
                <a:gd name="T108" fmla="*/ 218 w 448"/>
                <a:gd name="T109" fmla="*/ 319 h 375"/>
                <a:gd name="T110" fmla="*/ 242 w 448"/>
                <a:gd name="T111" fmla="*/ 339 h 375"/>
                <a:gd name="T112" fmla="*/ 265 w 448"/>
                <a:gd name="T113" fmla="*/ 358 h 375"/>
                <a:gd name="T114" fmla="*/ 288 w 448"/>
                <a:gd name="T115" fmla="*/ 3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8" h="375">
                  <a:moveTo>
                    <a:pt x="288" y="375"/>
                  </a:moveTo>
                  <a:lnTo>
                    <a:pt x="448" y="375"/>
                  </a:lnTo>
                  <a:lnTo>
                    <a:pt x="448" y="153"/>
                  </a:lnTo>
                  <a:lnTo>
                    <a:pt x="448" y="153"/>
                  </a:lnTo>
                  <a:lnTo>
                    <a:pt x="448" y="138"/>
                  </a:lnTo>
                  <a:lnTo>
                    <a:pt x="445" y="122"/>
                  </a:lnTo>
                  <a:lnTo>
                    <a:pt x="442" y="107"/>
                  </a:lnTo>
                  <a:lnTo>
                    <a:pt x="435" y="93"/>
                  </a:lnTo>
                  <a:lnTo>
                    <a:pt x="429" y="80"/>
                  </a:lnTo>
                  <a:lnTo>
                    <a:pt x="421" y="66"/>
                  </a:lnTo>
                  <a:lnTo>
                    <a:pt x="414" y="55"/>
                  </a:lnTo>
                  <a:lnTo>
                    <a:pt x="404" y="45"/>
                  </a:lnTo>
                  <a:lnTo>
                    <a:pt x="393" y="34"/>
                  </a:lnTo>
                  <a:lnTo>
                    <a:pt x="381" y="26"/>
                  </a:lnTo>
                  <a:lnTo>
                    <a:pt x="369" y="18"/>
                  </a:lnTo>
                  <a:lnTo>
                    <a:pt x="356" y="10"/>
                  </a:lnTo>
                  <a:lnTo>
                    <a:pt x="342" y="6"/>
                  </a:lnTo>
                  <a:lnTo>
                    <a:pt x="328" y="3"/>
                  </a:lnTo>
                  <a:lnTo>
                    <a:pt x="313" y="0"/>
                  </a:lnTo>
                  <a:lnTo>
                    <a:pt x="297" y="0"/>
                  </a:lnTo>
                  <a:lnTo>
                    <a:pt x="237" y="0"/>
                  </a:lnTo>
                  <a:lnTo>
                    <a:pt x="237" y="0"/>
                  </a:lnTo>
                  <a:lnTo>
                    <a:pt x="235" y="3"/>
                  </a:lnTo>
                  <a:lnTo>
                    <a:pt x="234" y="7"/>
                  </a:lnTo>
                  <a:lnTo>
                    <a:pt x="228" y="14"/>
                  </a:lnTo>
                  <a:lnTo>
                    <a:pt x="218" y="20"/>
                  </a:lnTo>
                  <a:lnTo>
                    <a:pt x="207" y="24"/>
                  </a:lnTo>
                  <a:lnTo>
                    <a:pt x="193" y="29"/>
                  </a:lnTo>
                  <a:lnTo>
                    <a:pt x="178" y="31"/>
                  </a:lnTo>
                  <a:lnTo>
                    <a:pt x="162" y="32"/>
                  </a:lnTo>
                  <a:lnTo>
                    <a:pt x="145" y="34"/>
                  </a:lnTo>
                  <a:lnTo>
                    <a:pt x="130" y="32"/>
                  </a:lnTo>
                  <a:lnTo>
                    <a:pt x="113" y="31"/>
                  </a:lnTo>
                  <a:lnTo>
                    <a:pt x="99" y="29"/>
                  </a:lnTo>
                  <a:lnTo>
                    <a:pt x="85" y="24"/>
                  </a:lnTo>
                  <a:lnTo>
                    <a:pt x="73" y="20"/>
                  </a:lnTo>
                  <a:lnTo>
                    <a:pt x="63" y="14"/>
                  </a:lnTo>
                  <a:lnTo>
                    <a:pt x="57" y="7"/>
                  </a:lnTo>
                  <a:lnTo>
                    <a:pt x="56" y="3"/>
                  </a:lnTo>
                  <a:lnTo>
                    <a:pt x="54" y="0"/>
                  </a:lnTo>
                  <a:lnTo>
                    <a:pt x="0" y="0"/>
                  </a:lnTo>
                  <a:lnTo>
                    <a:pt x="0" y="0"/>
                  </a:lnTo>
                  <a:lnTo>
                    <a:pt x="11" y="28"/>
                  </a:lnTo>
                  <a:lnTo>
                    <a:pt x="23" y="55"/>
                  </a:lnTo>
                  <a:lnTo>
                    <a:pt x="37" y="82"/>
                  </a:lnTo>
                  <a:lnTo>
                    <a:pt x="51" y="108"/>
                  </a:lnTo>
                  <a:lnTo>
                    <a:pt x="66" y="135"/>
                  </a:lnTo>
                  <a:lnTo>
                    <a:pt x="82" y="159"/>
                  </a:lnTo>
                  <a:lnTo>
                    <a:pt x="99" y="184"/>
                  </a:lnTo>
                  <a:lnTo>
                    <a:pt x="118" y="209"/>
                  </a:lnTo>
                  <a:lnTo>
                    <a:pt x="136" y="232"/>
                  </a:lnTo>
                  <a:lnTo>
                    <a:pt x="155" y="256"/>
                  </a:lnTo>
                  <a:lnTo>
                    <a:pt x="176" y="277"/>
                  </a:lnTo>
                  <a:lnTo>
                    <a:pt x="197" y="299"/>
                  </a:lnTo>
                  <a:lnTo>
                    <a:pt x="218" y="319"/>
                  </a:lnTo>
                  <a:lnTo>
                    <a:pt x="242" y="339"/>
                  </a:lnTo>
                  <a:lnTo>
                    <a:pt x="265" y="358"/>
                  </a:lnTo>
                  <a:lnTo>
                    <a:pt x="288" y="3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98" name="Freeform 125">
              <a:extLst>
                <a:ext uri="{FF2B5EF4-FFF2-40B4-BE49-F238E27FC236}">
                  <a16:creationId xmlns:a16="http://schemas.microsoft.com/office/drawing/2014/main" id="{E0F8457F-F77D-470D-9CCD-BF1169AA1021}"/>
                </a:ext>
              </a:extLst>
            </p:cNvPr>
            <p:cNvSpPr>
              <a:spLocks/>
            </p:cNvSpPr>
            <p:nvPr/>
          </p:nvSpPr>
          <p:spPr bwMode="auto">
            <a:xfrm>
              <a:off x="7310929" y="2468965"/>
              <a:ext cx="370377" cy="579253"/>
            </a:xfrm>
            <a:custGeom>
              <a:avLst/>
              <a:gdLst>
                <a:gd name="T0" fmla="*/ 344 w 344"/>
                <a:gd name="T1" fmla="*/ 217 h 538"/>
                <a:gd name="T2" fmla="*/ 339 w 344"/>
                <a:gd name="T3" fmla="*/ 174 h 538"/>
                <a:gd name="T4" fmla="*/ 330 w 344"/>
                <a:gd name="T5" fmla="*/ 132 h 538"/>
                <a:gd name="T6" fmla="*/ 314 w 344"/>
                <a:gd name="T7" fmla="*/ 96 h 538"/>
                <a:gd name="T8" fmla="*/ 293 w 344"/>
                <a:gd name="T9" fmla="*/ 64 h 538"/>
                <a:gd name="T10" fmla="*/ 268 w 344"/>
                <a:gd name="T11" fmla="*/ 37 h 538"/>
                <a:gd name="T12" fmla="*/ 239 w 344"/>
                <a:gd name="T13" fmla="*/ 17 h 538"/>
                <a:gd name="T14" fmla="*/ 206 w 344"/>
                <a:gd name="T15" fmla="*/ 5 h 538"/>
                <a:gd name="T16" fmla="*/ 172 w 344"/>
                <a:gd name="T17" fmla="*/ 0 h 538"/>
                <a:gd name="T18" fmla="*/ 155 w 344"/>
                <a:gd name="T19" fmla="*/ 2 h 538"/>
                <a:gd name="T20" fmla="*/ 121 w 344"/>
                <a:gd name="T21" fmla="*/ 10 h 538"/>
                <a:gd name="T22" fmla="*/ 90 w 344"/>
                <a:gd name="T23" fmla="*/ 27 h 538"/>
                <a:gd name="T24" fmla="*/ 63 w 344"/>
                <a:gd name="T25" fmla="*/ 50 h 538"/>
                <a:gd name="T26" fmla="*/ 40 w 344"/>
                <a:gd name="T27" fmla="*/ 79 h 538"/>
                <a:gd name="T28" fmla="*/ 22 w 344"/>
                <a:gd name="T29" fmla="*/ 113 h 538"/>
                <a:gd name="T30" fmla="*/ 8 w 344"/>
                <a:gd name="T31" fmla="*/ 152 h 538"/>
                <a:gd name="T32" fmla="*/ 1 w 344"/>
                <a:gd name="T33" fmla="*/ 196 h 538"/>
                <a:gd name="T34" fmla="*/ 0 w 344"/>
                <a:gd name="T35" fmla="*/ 217 h 538"/>
                <a:gd name="T36" fmla="*/ 6 w 344"/>
                <a:gd name="T37" fmla="*/ 275 h 538"/>
                <a:gd name="T38" fmla="*/ 23 w 344"/>
                <a:gd name="T39" fmla="*/ 326 h 538"/>
                <a:gd name="T40" fmla="*/ 49 w 344"/>
                <a:gd name="T41" fmla="*/ 369 h 538"/>
                <a:gd name="T42" fmla="*/ 84 w 344"/>
                <a:gd name="T43" fmla="*/ 404 h 538"/>
                <a:gd name="T44" fmla="*/ 84 w 344"/>
                <a:gd name="T45" fmla="*/ 445 h 538"/>
                <a:gd name="T46" fmla="*/ 90 w 344"/>
                <a:gd name="T47" fmla="*/ 478 h 538"/>
                <a:gd name="T48" fmla="*/ 108 w 344"/>
                <a:gd name="T49" fmla="*/ 507 h 538"/>
                <a:gd name="T50" fmla="*/ 135 w 344"/>
                <a:gd name="T51" fmla="*/ 528 h 538"/>
                <a:gd name="T52" fmla="*/ 167 w 344"/>
                <a:gd name="T53" fmla="*/ 538 h 538"/>
                <a:gd name="T54" fmla="*/ 177 w 344"/>
                <a:gd name="T55" fmla="*/ 538 h 538"/>
                <a:gd name="T56" fmla="*/ 197 w 344"/>
                <a:gd name="T57" fmla="*/ 537 h 538"/>
                <a:gd name="T58" fmla="*/ 215 w 344"/>
                <a:gd name="T59" fmla="*/ 531 h 538"/>
                <a:gd name="T60" fmla="*/ 231 w 344"/>
                <a:gd name="T61" fmla="*/ 520 h 538"/>
                <a:gd name="T62" fmla="*/ 245 w 344"/>
                <a:gd name="T63" fmla="*/ 507 h 538"/>
                <a:gd name="T64" fmla="*/ 256 w 344"/>
                <a:gd name="T65" fmla="*/ 493 h 538"/>
                <a:gd name="T66" fmla="*/ 263 w 344"/>
                <a:gd name="T67" fmla="*/ 476 h 538"/>
                <a:gd name="T68" fmla="*/ 268 w 344"/>
                <a:gd name="T69" fmla="*/ 458 h 538"/>
                <a:gd name="T70" fmla="*/ 268 w 344"/>
                <a:gd name="T71" fmla="*/ 397 h 538"/>
                <a:gd name="T72" fmla="*/ 285 w 344"/>
                <a:gd name="T73" fmla="*/ 380 h 538"/>
                <a:gd name="T74" fmla="*/ 311 w 344"/>
                <a:gd name="T75" fmla="*/ 343 h 538"/>
                <a:gd name="T76" fmla="*/ 332 w 344"/>
                <a:gd name="T77" fmla="*/ 297 h 538"/>
                <a:gd name="T78" fmla="*/ 342 w 344"/>
                <a:gd name="T79" fmla="*/ 24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4" h="538">
                  <a:moveTo>
                    <a:pt x="344" y="217"/>
                  </a:moveTo>
                  <a:lnTo>
                    <a:pt x="344" y="217"/>
                  </a:lnTo>
                  <a:lnTo>
                    <a:pt x="342" y="196"/>
                  </a:lnTo>
                  <a:lnTo>
                    <a:pt x="339" y="174"/>
                  </a:lnTo>
                  <a:lnTo>
                    <a:pt x="336" y="152"/>
                  </a:lnTo>
                  <a:lnTo>
                    <a:pt x="330" y="132"/>
                  </a:lnTo>
                  <a:lnTo>
                    <a:pt x="322" y="113"/>
                  </a:lnTo>
                  <a:lnTo>
                    <a:pt x="314" y="96"/>
                  </a:lnTo>
                  <a:lnTo>
                    <a:pt x="304" y="79"/>
                  </a:lnTo>
                  <a:lnTo>
                    <a:pt x="293" y="64"/>
                  </a:lnTo>
                  <a:lnTo>
                    <a:pt x="280" y="50"/>
                  </a:lnTo>
                  <a:lnTo>
                    <a:pt x="268" y="37"/>
                  </a:lnTo>
                  <a:lnTo>
                    <a:pt x="254" y="27"/>
                  </a:lnTo>
                  <a:lnTo>
                    <a:pt x="239" y="17"/>
                  </a:lnTo>
                  <a:lnTo>
                    <a:pt x="223" y="10"/>
                  </a:lnTo>
                  <a:lnTo>
                    <a:pt x="206" y="5"/>
                  </a:lnTo>
                  <a:lnTo>
                    <a:pt x="189" y="2"/>
                  </a:lnTo>
                  <a:lnTo>
                    <a:pt x="172" y="0"/>
                  </a:lnTo>
                  <a:lnTo>
                    <a:pt x="172" y="0"/>
                  </a:lnTo>
                  <a:lnTo>
                    <a:pt x="155" y="2"/>
                  </a:lnTo>
                  <a:lnTo>
                    <a:pt x="138" y="5"/>
                  </a:lnTo>
                  <a:lnTo>
                    <a:pt x="121" y="10"/>
                  </a:lnTo>
                  <a:lnTo>
                    <a:pt x="105" y="17"/>
                  </a:lnTo>
                  <a:lnTo>
                    <a:pt x="90" y="27"/>
                  </a:lnTo>
                  <a:lnTo>
                    <a:pt x="76" y="37"/>
                  </a:lnTo>
                  <a:lnTo>
                    <a:pt x="63" y="50"/>
                  </a:lnTo>
                  <a:lnTo>
                    <a:pt x="51" y="64"/>
                  </a:lnTo>
                  <a:lnTo>
                    <a:pt x="40" y="79"/>
                  </a:lnTo>
                  <a:lnTo>
                    <a:pt x="29" y="96"/>
                  </a:lnTo>
                  <a:lnTo>
                    <a:pt x="22" y="113"/>
                  </a:lnTo>
                  <a:lnTo>
                    <a:pt x="14" y="132"/>
                  </a:lnTo>
                  <a:lnTo>
                    <a:pt x="8" y="152"/>
                  </a:lnTo>
                  <a:lnTo>
                    <a:pt x="4" y="174"/>
                  </a:lnTo>
                  <a:lnTo>
                    <a:pt x="1" y="196"/>
                  </a:lnTo>
                  <a:lnTo>
                    <a:pt x="0" y="217"/>
                  </a:lnTo>
                  <a:lnTo>
                    <a:pt x="0" y="217"/>
                  </a:lnTo>
                  <a:lnTo>
                    <a:pt x="1" y="247"/>
                  </a:lnTo>
                  <a:lnTo>
                    <a:pt x="6" y="275"/>
                  </a:lnTo>
                  <a:lnTo>
                    <a:pt x="14" y="301"/>
                  </a:lnTo>
                  <a:lnTo>
                    <a:pt x="23" y="326"/>
                  </a:lnTo>
                  <a:lnTo>
                    <a:pt x="35" y="349"/>
                  </a:lnTo>
                  <a:lnTo>
                    <a:pt x="49" y="369"/>
                  </a:lnTo>
                  <a:lnTo>
                    <a:pt x="65" y="388"/>
                  </a:lnTo>
                  <a:lnTo>
                    <a:pt x="84" y="404"/>
                  </a:lnTo>
                  <a:lnTo>
                    <a:pt x="84" y="445"/>
                  </a:lnTo>
                  <a:lnTo>
                    <a:pt x="84" y="445"/>
                  </a:lnTo>
                  <a:lnTo>
                    <a:pt x="85" y="462"/>
                  </a:lnTo>
                  <a:lnTo>
                    <a:pt x="90" y="478"/>
                  </a:lnTo>
                  <a:lnTo>
                    <a:pt x="97" y="493"/>
                  </a:lnTo>
                  <a:lnTo>
                    <a:pt x="108" y="507"/>
                  </a:lnTo>
                  <a:lnTo>
                    <a:pt x="121" y="518"/>
                  </a:lnTo>
                  <a:lnTo>
                    <a:pt x="135" y="528"/>
                  </a:lnTo>
                  <a:lnTo>
                    <a:pt x="150" y="535"/>
                  </a:lnTo>
                  <a:lnTo>
                    <a:pt x="167" y="538"/>
                  </a:lnTo>
                  <a:lnTo>
                    <a:pt x="167" y="538"/>
                  </a:lnTo>
                  <a:lnTo>
                    <a:pt x="177" y="538"/>
                  </a:lnTo>
                  <a:lnTo>
                    <a:pt x="187" y="538"/>
                  </a:lnTo>
                  <a:lnTo>
                    <a:pt x="197" y="537"/>
                  </a:lnTo>
                  <a:lnTo>
                    <a:pt x="206" y="534"/>
                  </a:lnTo>
                  <a:lnTo>
                    <a:pt x="215" y="531"/>
                  </a:lnTo>
                  <a:lnTo>
                    <a:pt x="223" y="526"/>
                  </a:lnTo>
                  <a:lnTo>
                    <a:pt x="231" y="520"/>
                  </a:lnTo>
                  <a:lnTo>
                    <a:pt x="239" y="515"/>
                  </a:lnTo>
                  <a:lnTo>
                    <a:pt x="245" y="507"/>
                  </a:lnTo>
                  <a:lnTo>
                    <a:pt x="251" y="501"/>
                  </a:lnTo>
                  <a:lnTo>
                    <a:pt x="256" y="493"/>
                  </a:lnTo>
                  <a:lnTo>
                    <a:pt x="260" y="484"/>
                  </a:lnTo>
                  <a:lnTo>
                    <a:pt x="263" y="476"/>
                  </a:lnTo>
                  <a:lnTo>
                    <a:pt x="266" y="467"/>
                  </a:lnTo>
                  <a:lnTo>
                    <a:pt x="268" y="458"/>
                  </a:lnTo>
                  <a:lnTo>
                    <a:pt x="268" y="447"/>
                  </a:lnTo>
                  <a:lnTo>
                    <a:pt x="268" y="397"/>
                  </a:lnTo>
                  <a:lnTo>
                    <a:pt x="268" y="397"/>
                  </a:lnTo>
                  <a:lnTo>
                    <a:pt x="285" y="380"/>
                  </a:lnTo>
                  <a:lnTo>
                    <a:pt x="299" y="363"/>
                  </a:lnTo>
                  <a:lnTo>
                    <a:pt x="311" y="343"/>
                  </a:lnTo>
                  <a:lnTo>
                    <a:pt x="322" y="320"/>
                  </a:lnTo>
                  <a:lnTo>
                    <a:pt x="332" y="297"/>
                  </a:lnTo>
                  <a:lnTo>
                    <a:pt x="338" y="272"/>
                  </a:lnTo>
                  <a:lnTo>
                    <a:pt x="342" y="245"/>
                  </a:lnTo>
                  <a:lnTo>
                    <a:pt x="344" y="217"/>
                  </a:lnTo>
                  <a:close/>
                </a:path>
              </a:pathLst>
            </a:custGeom>
            <a:solidFill>
              <a:srgbClr val="8C71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699" name="Freeform 126">
              <a:extLst>
                <a:ext uri="{FF2B5EF4-FFF2-40B4-BE49-F238E27FC236}">
                  <a16:creationId xmlns:a16="http://schemas.microsoft.com/office/drawing/2014/main" id="{3B3795EA-E9E6-4986-8E02-72B0580AD234}"/>
                </a:ext>
              </a:extLst>
            </p:cNvPr>
            <p:cNvSpPr>
              <a:spLocks/>
            </p:cNvSpPr>
            <p:nvPr/>
          </p:nvSpPr>
          <p:spPr bwMode="auto">
            <a:xfrm>
              <a:off x="7310929" y="2468965"/>
              <a:ext cx="370377" cy="579253"/>
            </a:xfrm>
            <a:custGeom>
              <a:avLst/>
              <a:gdLst>
                <a:gd name="T0" fmla="*/ 344 w 344"/>
                <a:gd name="T1" fmla="*/ 217 h 538"/>
                <a:gd name="T2" fmla="*/ 339 w 344"/>
                <a:gd name="T3" fmla="*/ 174 h 538"/>
                <a:gd name="T4" fmla="*/ 330 w 344"/>
                <a:gd name="T5" fmla="*/ 132 h 538"/>
                <a:gd name="T6" fmla="*/ 314 w 344"/>
                <a:gd name="T7" fmla="*/ 96 h 538"/>
                <a:gd name="T8" fmla="*/ 293 w 344"/>
                <a:gd name="T9" fmla="*/ 64 h 538"/>
                <a:gd name="T10" fmla="*/ 268 w 344"/>
                <a:gd name="T11" fmla="*/ 37 h 538"/>
                <a:gd name="T12" fmla="*/ 239 w 344"/>
                <a:gd name="T13" fmla="*/ 17 h 538"/>
                <a:gd name="T14" fmla="*/ 206 w 344"/>
                <a:gd name="T15" fmla="*/ 5 h 538"/>
                <a:gd name="T16" fmla="*/ 172 w 344"/>
                <a:gd name="T17" fmla="*/ 0 h 538"/>
                <a:gd name="T18" fmla="*/ 155 w 344"/>
                <a:gd name="T19" fmla="*/ 2 h 538"/>
                <a:gd name="T20" fmla="*/ 121 w 344"/>
                <a:gd name="T21" fmla="*/ 10 h 538"/>
                <a:gd name="T22" fmla="*/ 90 w 344"/>
                <a:gd name="T23" fmla="*/ 27 h 538"/>
                <a:gd name="T24" fmla="*/ 63 w 344"/>
                <a:gd name="T25" fmla="*/ 50 h 538"/>
                <a:gd name="T26" fmla="*/ 40 w 344"/>
                <a:gd name="T27" fmla="*/ 79 h 538"/>
                <a:gd name="T28" fmla="*/ 22 w 344"/>
                <a:gd name="T29" fmla="*/ 113 h 538"/>
                <a:gd name="T30" fmla="*/ 8 w 344"/>
                <a:gd name="T31" fmla="*/ 152 h 538"/>
                <a:gd name="T32" fmla="*/ 1 w 344"/>
                <a:gd name="T33" fmla="*/ 196 h 538"/>
                <a:gd name="T34" fmla="*/ 0 w 344"/>
                <a:gd name="T35" fmla="*/ 217 h 538"/>
                <a:gd name="T36" fmla="*/ 6 w 344"/>
                <a:gd name="T37" fmla="*/ 275 h 538"/>
                <a:gd name="T38" fmla="*/ 23 w 344"/>
                <a:gd name="T39" fmla="*/ 326 h 538"/>
                <a:gd name="T40" fmla="*/ 49 w 344"/>
                <a:gd name="T41" fmla="*/ 369 h 538"/>
                <a:gd name="T42" fmla="*/ 84 w 344"/>
                <a:gd name="T43" fmla="*/ 404 h 538"/>
                <a:gd name="T44" fmla="*/ 84 w 344"/>
                <a:gd name="T45" fmla="*/ 445 h 538"/>
                <a:gd name="T46" fmla="*/ 90 w 344"/>
                <a:gd name="T47" fmla="*/ 478 h 538"/>
                <a:gd name="T48" fmla="*/ 108 w 344"/>
                <a:gd name="T49" fmla="*/ 507 h 538"/>
                <a:gd name="T50" fmla="*/ 135 w 344"/>
                <a:gd name="T51" fmla="*/ 528 h 538"/>
                <a:gd name="T52" fmla="*/ 167 w 344"/>
                <a:gd name="T53" fmla="*/ 538 h 538"/>
                <a:gd name="T54" fmla="*/ 177 w 344"/>
                <a:gd name="T55" fmla="*/ 538 h 538"/>
                <a:gd name="T56" fmla="*/ 197 w 344"/>
                <a:gd name="T57" fmla="*/ 537 h 538"/>
                <a:gd name="T58" fmla="*/ 215 w 344"/>
                <a:gd name="T59" fmla="*/ 531 h 538"/>
                <a:gd name="T60" fmla="*/ 231 w 344"/>
                <a:gd name="T61" fmla="*/ 520 h 538"/>
                <a:gd name="T62" fmla="*/ 245 w 344"/>
                <a:gd name="T63" fmla="*/ 507 h 538"/>
                <a:gd name="T64" fmla="*/ 256 w 344"/>
                <a:gd name="T65" fmla="*/ 493 h 538"/>
                <a:gd name="T66" fmla="*/ 263 w 344"/>
                <a:gd name="T67" fmla="*/ 476 h 538"/>
                <a:gd name="T68" fmla="*/ 268 w 344"/>
                <a:gd name="T69" fmla="*/ 458 h 538"/>
                <a:gd name="T70" fmla="*/ 268 w 344"/>
                <a:gd name="T71" fmla="*/ 397 h 538"/>
                <a:gd name="T72" fmla="*/ 285 w 344"/>
                <a:gd name="T73" fmla="*/ 380 h 538"/>
                <a:gd name="T74" fmla="*/ 311 w 344"/>
                <a:gd name="T75" fmla="*/ 343 h 538"/>
                <a:gd name="T76" fmla="*/ 332 w 344"/>
                <a:gd name="T77" fmla="*/ 297 h 538"/>
                <a:gd name="T78" fmla="*/ 342 w 344"/>
                <a:gd name="T79" fmla="*/ 24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4" h="538">
                  <a:moveTo>
                    <a:pt x="344" y="217"/>
                  </a:moveTo>
                  <a:lnTo>
                    <a:pt x="344" y="217"/>
                  </a:lnTo>
                  <a:lnTo>
                    <a:pt x="342" y="196"/>
                  </a:lnTo>
                  <a:lnTo>
                    <a:pt x="339" y="174"/>
                  </a:lnTo>
                  <a:lnTo>
                    <a:pt x="336" y="152"/>
                  </a:lnTo>
                  <a:lnTo>
                    <a:pt x="330" y="132"/>
                  </a:lnTo>
                  <a:lnTo>
                    <a:pt x="322" y="113"/>
                  </a:lnTo>
                  <a:lnTo>
                    <a:pt x="314" y="96"/>
                  </a:lnTo>
                  <a:lnTo>
                    <a:pt x="304" y="79"/>
                  </a:lnTo>
                  <a:lnTo>
                    <a:pt x="293" y="64"/>
                  </a:lnTo>
                  <a:lnTo>
                    <a:pt x="280" y="50"/>
                  </a:lnTo>
                  <a:lnTo>
                    <a:pt x="268" y="37"/>
                  </a:lnTo>
                  <a:lnTo>
                    <a:pt x="254" y="27"/>
                  </a:lnTo>
                  <a:lnTo>
                    <a:pt x="239" y="17"/>
                  </a:lnTo>
                  <a:lnTo>
                    <a:pt x="223" y="10"/>
                  </a:lnTo>
                  <a:lnTo>
                    <a:pt x="206" y="5"/>
                  </a:lnTo>
                  <a:lnTo>
                    <a:pt x="189" y="2"/>
                  </a:lnTo>
                  <a:lnTo>
                    <a:pt x="172" y="0"/>
                  </a:lnTo>
                  <a:lnTo>
                    <a:pt x="172" y="0"/>
                  </a:lnTo>
                  <a:lnTo>
                    <a:pt x="155" y="2"/>
                  </a:lnTo>
                  <a:lnTo>
                    <a:pt x="138" y="5"/>
                  </a:lnTo>
                  <a:lnTo>
                    <a:pt x="121" y="10"/>
                  </a:lnTo>
                  <a:lnTo>
                    <a:pt x="105" y="17"/>
                  </a:lnTo>
                  <a:lnTo>
                    <a:pt x="90" y="27"/>
                  </a:lnTo>
                  <a:lnTo>
                    <a:pt x="76" y="37"/>
                  </a:lnTo>
                  <a:lnTo>
                    <a:pt x="63" y="50"/>
                  </a:lnTo>
                  <a:lnTo>
                    <a:pt x="51" y="64"/>
                  </a:lnTo>
                  <a:lnTo>
                    <a:pt x="40" y="79"/>
                  </a:lnTo>
                  <a:lnTo>
                    <a:pt x="29" y="96"/>
                  </a:lnTo>
                  <a:lnTo>
                    <a:pt x="22" y="113"/>
                  </a:lnTo>
                  <a:lnTo>
                    <a:pt x="14" y="132"/>
                  </a:lnTo>
                  <a:lnTo>
                    <a:pt x="8" y="152"/>
                  </a:lnTo>
                  <a:lnTo>
                    <a:pt x="4" y="174"/>
                  </a:lnTo>
                  <a:lnTo>
                    <a:pt x="1" y="196"/>
                  </a:lnTo>
                  <a:lnTo>
                    <a:pt x="0" y="217"/>
                  </a:lnTo>
                  <a:lnTo>
                    <a:pt x="0" y="217"/>
                  </a:lnTo>
                  <a:lnTo>
                    <a:pt x="1" y="247"/>
                  </a:lnTo>
                  <a:lnTo>
                    <a:pt x="6" y="275"/>
                  </a:lnTo>
                  <a:lnTo>
                    <a:pt x="14" y="301"/>
                  </a:lnTo>
                  <a:lnTo>
                    <a:pt x="23" y="326"/>
                  </a:lnTo>
                  <a:lnTo>
                    <a:pt x="35" y="349"/>
                  </a:lnTo>
                  <a:lnTo>
                    <a:pt x="49" y="369"/>
                  </a:lnTo>
                  <a:lnTo>
                    <a:pt x="65" y="388"/>
                  </a:lnTo>
                  <a:lnTo>
                    <a:pt x="84" y="404"/>
                  </a:lnTo>
                  <a:lnTo>
                    <a:pt x="84" y="445"/>
                  </a:lnTo>
                  <a:lnTo>
                    <a:pt x="84" y="445"/>
                  </a:lnTo>
                  <a:lnTo>
                    <a:pt x="85" y="462"/>
                  </a:lnTo>
                  <a:lnTo>
                    <a:pt x="90" y="478"/>
                  </a:lnTo>
                  <a:lnTo>
                    <a:pt x="97" y="493"/>
                  </a:lnTo>
                  <a:lnTo>
                    <a:pt x="108" y="507"/>
                  </a:lnTo>
                  <a:lnTo>
                    <a:pt x="121" y="518"/>
                  </a:lnTo>
                  <a:lnTo>
                    <a:pt x="135" y="528"/>
                  </a:lnTo>
                  <a:lnTo>
                    <a:pt x="150" y="535"/>
                  </a:lnTo>
                  <a:lnTo>
                    <a:pt x="167" y="538"/>
                  </a:lnTo>
                  <a:lnTo>
                    <a:pt x="167" y="538"/>
                  </a:lnTo>
                  <a:lnTo>
                    <a:pt x="177" y="538"/>
                  </a:lnTo>
                  <a:lnTo>
                    <a:pt x="187" y="538"/>
                  </a:lnTo>
                  <a:lnTo>
                    <a:pt x="197" y="537"/>
                  </a:lnTo>
                  <a:lnTo>
                    <a:pt x="206" y="534"/>
                  </a:lnTo>
                  <a:lnTo>
                    <a:pt x="215" y="531"/>
                  </a:lnTo>
                  <a:lnTo>
                    <a:pt x="223" y="526"/>
                  </a:lnTo>
                  <a:lnTo>
                    <a:pt x="231" y="520"/>
                  </a:lnTo>
                  <a:lnTo>
                    <a:pt x="239" y="515"/>
                  </a:lnTo>
                  <a:lnTo>
                    <a:pt x="245" y="507"/>
                  </a:lnTo>
                  <a:lnTo>
                    <a:pt x="251" y="501"/>
                  </a:lnTo>
                  <a:lnTo>
                    <a:pt x="256" y="493"/>
                  </a:lnTo>
                  <a:lnTo>
                    <a:pt x="260" y="484"/>
                  </a:lnTo>
                  <a:lnTo>
                    <a:pt x="263" y="476"/>
                  </a:lnTo>
                  <a:lnTo>
                    <a:pt x="266" y="467"/>
                  </a:lnTo>
                  <a:lnTo>
                    <a:pt x="268" y="458"/>
                  </a:lnTo>
                  <a:lnTo>
                    <a:pt x="268" y="447"/>
                  </a:lnTo>
                  <a:lnTo>
                    <a:pt x="268" y="397"/>
                  </a:lnTo>
                  <a:lnTo>
                    <a:pt x="268" y="397"/>
                  </a:lnTo>
                  <a:lnTo>
                    <a:pt x="285" y="380"/>
                  </a:lnTo>
                  <a:lnTo>
                    <a:pt x="299" y="363"/>
                  </a:lnTo>
                  <a:lnTo>
                    <a:pt x="311" y="343"/>
                  </a:lnTo>
                  <a:lnTo>
                    <a:pt x="322" y="320"/>
                  </a:lnTo>
                  <a:lnTo>
                    <a:pt x="332" y="297"/>
                  </a:lnTo>
                  <a:lnTo>
                    <a:pt x="338" y="272"/>
                  </a:lnTo>
                  <a:lnTo>
                    <a:pt x="342" y="245"/>
                  </a:lnTo>
                  <a:lnTo>
                    <a:pt x="344" y="2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700" name="Freeform 127">
              <a:extLst>
                <a:ext uri="{FF2B5EF4-FFF2-40B4-BE49-F238E27FC236}">
                  <a16:creationId xmlns:a16="http://schemas.microsoft.com/office/drawing/2014/main" id="{168E1948-3B13-4604-9C03-FDB10A542C26}"/>
                </a:ext>
              </a:extLst>
            </p:cNvPr>
            <p:cNvSpPr>
              <a:spLocks/>
            </p:cNvSpPr>
            <p:nvPr/>
          </p:nvSpPr>
          <p:spPr bwMode="auto">
            <a:xfrm>
              <a:off x="7299086" y="2405441"/>
              <a:ext cx="388681" cy="220719"/>
            </a:xfrm>
            <a:custGeom>
              <a:avLst/>
              <a:gdLst>
                <a:gd name="T0" fmla="*/ 361 w 361"/>
                <a:gd name="T1" fmla="*/ 148 h 205"/>
                <a:gd name="T2" fmla="*/ 360 w 361"/>
                <a:gd name="T3" fmla="*/ 134 h 205"/>
                <a:gd name="T4" fmla="*/ 346 w 361"/>
                <a:gd name="T5" fmla="*/ 95 h 205"/>
                <a:gd name="T6" fmla="*/ 316 w 361"/>
                <a:gd name="T7" fmla="*/ 55 h 205"/>
                <a:gd name="T8" fmla="*/ 287 w 361"/>
                <a:gd name="T9" fmla="*/ 27 h 205"/>
                <a:gd name="T10" fmla="*/ 267 w 361"/>
                <a:gd name="T11" fmla="*/ 13 h 205"/>
                <a:gd name="T12" fmla="*/ 256 w 361"/>
                <a:gd name="T13" fmla="*/ 8 h 205"/>
                <a:gd name="T14" fmla="*/ 225 w 361"/>
                <a:gd name="T15" fmla="*/ 2 h 205"/>
                <a:gd name="T16" fmla="*/ 200 w 361"/>
                <a:gd name="T17" fmla="*/ 2 h 205"/>
                <a:gd name="T18" fmla="*/ 194 w 361"/>
                <a:gd name="T19" fmla="*/ 5 h 205"/>
                <a:gd name="T20" fmla="*/ 186 w 361"/>
                <a:gd name="T21" fmla="*/ 14 h 205"/>
                <a:gd name="T22" fmla="*/ 181 w 361"/>
                <a:gd name="T23" fmla="*/ 8 h 205"/>
                <a:gd name="T24" fmla="*/ 177 w 361"/>
                <a:gd name="T25" fmla="*/ 5 h 205"/>
                <a:gd name="T26" fmla="*/ 163 w 361"/>
                <a:gd name="T27" fmla="*/ 2 h 205"/>
                <a:gd name="T28" fmla="*/ 130 w 361"/>
                <a:gd name="T29" fmla="*/ 5 h 205"/>
                <a:gd name="T30" fmla="*/ 116 w 361"/>
                <a:gd name="T31" fmla="*/ 8 h 205"/>
                <a:gd name="T32" fmla="*/ 93 w 361"/>
                <a:gd name="T33" fmla="*/ 17 h 205"/>
                <a:gd name="T34" fmla="*/ 70 w 361"/>
                <a:gd name="T35" fmla="*/ 34 h 205"/>
                <a:gd name="T36" fmla="*/ 50 w 361"/>
                <a:gd name="T37" fmla="*/ 55 h 205"/>
                <a:gd name="T38" fmla="*/ 17 w 361"/>
                <a:gd name="T39" fmla="*/ 101 h 205"/>
                <a:gd name="T40" fmla="*/ 2 w 361"/>
                <a:gd name="T41" fmla="*/ 145 h 205"/>
                <a:gd name="T42" fmla="*/ 2 w 361"/>
                <a:gd name="T43" fmla="*/ 160 h 205"/>
                <a:gd name="T44" fmla="*/ 2 w 361"/>
                <a:gd name="T45" fmla="*/ 168 h 205"/>
                <a:gd name="T46" fmla="*/ 6 w 361"/>
                <a:gd name="T47" fmla="*/ 185 h 205"/>
                <a:gd name="T48" fmla="*/ 17 w 361"/>
                <a:gd name="T49" fmla="*/ 200 h 205"/>
                <a:gd name="T50" fmla="*/ 26 w 361"/>
                <a:gd name="T51" fmla="*/ 203 h 205"/>
                <a:gd name="T52" fmla="*/ 39 w 361"/>
                <a:gd name="T53" fmla="*/ 203 h 205"/>
                <a:gd name="T54" fmla="*/ 136 w 361"/>
                <a:gd name="T55" fmla="*/ 152 h 205"/>
                <a:gd name="T56" fmla="*/ 184 w 361"/>
                <a:gd name="T57" fmla="*/ 190 h 205"/>
                <a:gd name="T58" fmla="*/ 208 w 361"/>
                <a:gd name="T59" fmla="*/ 190 h 205"/>
                <a:gd name="T60" fmla="*/ 259 w 361"/>
                <a:gd name="T61" fmla="*/ 194 h 205"/>
                <a:gd name="T62" fmla="*/ 330 w 361"/>
                <a:gd name="T63" fmla="*/ 202 h 205"/>
                <a:gd name="T64" fmla="*/ 335 w 361"/>
                <a:gd name="T65" fmla="*/ 202 h 205"/>
                <a:gd name="T66" fmla="*/ 343 w 361"/>
                <a:gd name="T67" fmla="*/ 199 h 205"/>
                <a:gd name="T68" fmla="*/ 350 w 361"/>
                <a:gd name="T69" fmla="*/ 188 h 205"/>
                <a:gd name="T70" fmla="*/ 360 w 361"/>
                <a:gd name="T71" fmla="*/ 15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1" h="205">
                  <a:moveTo>
                    <a:pt x="361" y="148"/>
                  </a:moveTo>
                  <a:lnTo>
                    <a:pt x="361" y="148"/>
                  </a:lnTo>
                  <a:lnTo>
                    <a:pt x="361" y="141"/>
                  </a:lnTo>
                  <a:lnTo>
                    <a:pt x="360" y="134"/>
                  </a:lnTo>
                  <a:lnTo>
                    <a:pt x="355" y="115"/>
                  </a:lnTo>
                  <a:lnTo>
                    <a:pt x="346" y="95"/>
                  </a:lnTo>
                  <a:lnTo>
                    <a:pt x="332" y="75"/>
                  </a:lnTo>
                  <a:lnTo>
                    <a:pt x="316" y="55"/>
                  </a:lnTo>
                  <a:lnTo>
                    <a:pt x="298" y="36"/>
                  </a:lnTo>
                  <a:lnTo>
                    <a:pt x="287" y="27"/>
                  </a:lnTo>
                  <a:lnTo>
                    <a:pt x="276" y="19"/>
                  </a:lnTo>
                  <a:lnTo>
                    <a:pt x="267" y="13"/>
                  </a:lnTo>
                  <a:lnTo>
                    <a:pt x="256" y="8"/>
                  </a:lnTo>
                  <a:lnTo>
                    <a:pt x="256" y="8"/>
                  </a:lnTo>
                  <a:lnTo>
                    <a:pt x="242" y="3"/>
                  </a:lnTo>
                  <a:lnTo>
                    <a:pt x="225" y="2"/>
                  </a:lnTo>
                  <a:lnTo>
                    <a:pt x="206" y="0"/>
                  </a:lnTo>
                  <a:lnTo>
                    <a:pt x="200" y="2"/>
                  </a:lnTo>
                  <a:lnTo>
                    <a:pt x="194" y="5"/>
                  </a:lnTo>
                  <a:lnTo>
                    <a:pt x="194" y="5"/>
                  </a:lnTo>
                  <a:lnTo>
                    <a:pt x="189" y="8"/>
                  </a:lnTo>
                  <a:lnTo>
                    <a:pt x="186" y="14"/>
                  </a:lnTo>
                  <a:lnTo>
                    <a:pt x="186" y="14"/>
                  </a:lnTo>
                  <a:lnTo>
                    <a:pt x="181" y="8"/>
                  </a:lnTo>
                  <a:lnTo>
                    <a:pt x="177" y="5"/>
                  </a:lnTo>
                  <a:lnTo>
                    <a:pt x="177" y="5"/>
                  </a:lnTo>
                  <a:lnTo>
                    <a:pt x="170" y="2"/>
                  </a:lnTo>
                  <a:lnTo>
                    <a:pt x="163" y="2"/>
                  </a:lnTo>
                  <a:lnTo>
                    <a:pt x="147" y="2"/>
                  </a:lnTo>
                  <a:lnTo>
                    <a:pt x="130" y="5"/>
                  </a:lnTo>
                  <a:lnTo>
                    <a:pt x="116" y="8"/>
                  </a:lnTo>
                  <a:lnTo>
                    <a:pt x="116" y="8"/>
                  </a:lnTo>
                  <a:lnTo>
                    <a:pt x="104" y="13"/>
                  </a:lnTo>
                  <a:lnTo>
                    <a:pt x="93" y="17"/>
                  </a:lnTo>
                  <a:lnTo>
                    <a:pt x="81" y="25"/>
                  </a:lnTo>
                  <a:lnTo>
                    <a:pt x="70" y="34"/>
                  </a:lnTo>
                  <a:lnTo>
                    <a:pt x="59" y="44"/>
                  </a:lnTo>
                  <a:lnTo>
                    <a:pt x="50" y="55"/>
                  </a:lnTo>
                  <a:lnTo>
                    <a:pt x="31" y="78"/>
                  </a:lnTo>
                  <a:lnTo>
                    <a:pt x="17" y="101"/>
                  </a:lnTo>
                  <a:lnTo>
                    <a:pt x="8" y="124"/>
                  </a:lnTo>
                  <a:lnTo>
                    <a:pt x="2" y="145"/>
                  </a:lnTo>
                  <a:lnTo>
                    <a:pt x="0" y="154"/>
                  </a:lnTo>
                  <a:lnTo>
                    <a:pt x="2" y="160"/>
                  </a:lnTo>
                  <a:lnTo>
                    <a:pt x="2" y="160"/>
                  </a:lnTo>
                  <a:lnTo>
                    <a:pt x="2" y="168"/>
                  </a:lnTo>
                  <a:lnTo>
                    <a:pt x="3" y="176"/>
                  </a:lnTo>
                  <a:lnTo>
                    <a:pt x="6" y="185"/>
                  </a:lnTo>
                  <a:lnTo>
                    <a:pt x="11" y="193"/>
                  </a:lnTo>
                  <a:lnTo>
                    <a:pt x="17" y="200"/>
                  </a:lnTo>
                  <a:lnTo>
                    <a:pt x="22" y="202"/>
                  </a:lnTo>
                  <a:lnTo>
                    <a:pt x="26" y="203"/>
                  </a:lnTo>
                  <a:lnTo>
                    <a:pt x="33" y="205"/>
                  </a:lnTo>
                  <a:lnTo>
                    <a:pt x="39" y="203"/>
                  </a:lnTo>
                  <a:lnTo>
                    <a:pt x="116" y="197"/>
                  </a:lnTo>
                  <a:lnTo>
                    <a:pt x="136" y="152"/>
                  </a:lnTo>
                  <a:lnTo>
                    <a:pt x="138" y="194"/>
                  </a:lnTo>
                  <a:lnTo>
                    <a:pt x="184" y="190"/>
                  </a:lnTo>
                  <a:lnTo>
                    <a:pt x="191" y="121"/>
                  </a:lnTo>
                  <a:lnTo>
                    <a:pt x="208" y="190"/>
                  </a:lnTo>
                  <a:lnTo>
                    <a:pt x="208" y="190"/>
                  </a:lnTo>
                  <a:lnTo>
                    <a:pt x="259" y="194"/>
                  </a:lnTo>
                  <a:lnTo>
                    <a:pt x="299" y="197"/>
                  </a:lnTo>
                  <a:lnTo>
                    <a:pt x="330" y="202"/>
                  </a:lnTo>
                  <a:lnTo>
                    <a:pt x="330" y="202"/>
                  </a:lnTo>
                  <a:lnTo>
                    <a:pt x="335" y="202"/>
                  </a:lnTo>
                  <a:lnTo>
                    <a:pt x="338" y="202"/>
                  </a:lnTo>
                  <a:lnTo>
                    <a:pt x="343" y="199"/>
                  </a:lnTo>
                  <a:lnTo>
                    <a:pt x="346" y="196"/>
                  </a:lnTo>
                  <a:lnTo>
                    <a:pt x="350" y="188"/>
                  </a:lnTo>
                  <a:lnTo>
                    <a:pt x="355" y="177"/>
                  </a:lnTo>
                  <a:lnTo>
                    <a:pt x="360" y="157"/>
                  </a:lnTo>
                  <a:lnTo>
                    <a:pt x="361"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701" name="Freeform 128">
              <a:extLst>
                <a:ext uri="{FF2B5EF4-FFF2-40B4-BE49-F238E27FC236}">
                  <a16:creationId xmlns:a16="http://schemas.microsoft.com/office/drawing/2014/main" id="{C70F46E2-3246-4DC8-869F-1D949E564EA5}"/>
                </a:ext>
              </a:extLst>
            </p:cNvPr>
            <p:cNvSpPr>
              <a:spLocks/>
            </p:cNvSpPr>
            <p:nvPr/>
          </p:nvSpPr>
          <p:spPr bwMode="auto">
            <a:xfrm>
              <a:off x="7299086" y="2405441"/>
              <a:ext cx="388681" cy="220719"/>
            </a:xfrm>
            <a:custGeom>
              <a:avLst/>
              <a:gdLst>
                <a:gd name="T0" fmla="*/ 361 w 361"/>
                <a:gd name="T1" fmla="*/ 148 h 205"/>
                <a:gd name="T2" fmla="*/ 360 w 361"/>
                <a:gd name="T3" fmla="*/ 134 h 205"/>
                <a:gd name="T4" fmla="*/ 346 w 361"/>
                <a:gd name="T5" fmla="*/ 95 h 205"/>
                <a:gd name="T6" fmla="*/ 316 w 361"/>
                <a:gd name="T7" fmla="*/ 55 h 205"/>
                <a:gd name="T8" fmla="*/ 287 w 361"/>
                <a:gd name="T9" fmla="*/ 27 h 205"/>
                <a:gd name="T10" fmla="*/ 267 w 361"/>
                <a:gd name="T11" fmla="*/ 13 h 205"/>
                <a:gd name="T12" fmla="*/ 256 w 361"/>
                <a:gd name="T13" fmla="*/ 8 h 205"/>
                <a:gd name="T14" fmla="*/ 225 w 361"/>
                <a:gd name="T15" fmla="*/ 2 h 205"/>
                <a:gd name="T16" fmla="*/ 200 w 361"/>
                <a:gd name="T17" fmla="*/ 2 h 205"/>
                <a:gd name="T18" fmla="*/ 194 w 361"/>
                <a:gd name="T19" fmla="*/ 5 h 205"/>
                <a:gd name="T20" fmla="*/ 186 w 361"/>
                <a:gd name="T21" fmla="*/ 14 h 205"/>
                <a:gd name="T22" fmla="*/ 181 w 361"/>
                <a:gd name="T23" fmla="*/ 8 h 205"/>
                <a:gd name="T24" fmla="*/ 177 w 361"/>
                <a:gd name="T25" fmla="*/ 5 h 205"/>
                <a:gd name="T26" fmla="*/ 163 w 361"/>
                <a:gd name="T27" fmla="*/ 2 h 205"/>
                <a:gd name="T28" fmla="*/ 130 w 361"/>
                <a:gd name="T29" fmla="*/ 5 h 205"/>
                <a:gd name="T30" fmla="*/ 116 w 361"/>
                <a:gd name="T31" fmla="*/ 8 h 205"/>
                <a:gd name="T32" fmla="*/ 93 w 361"/>
                <a:gd name="T33" fmla="*/ 17 h 205"/>
                <a:gd name="T34" fmla="*/ 70 w 361"/>
                <a:gd name="T35" fmla="*/ 34 h 205"/>
                <a:gd name="T36" fmla="*/ 50 w 361"/>
                <a:gd name="T37" fmla="*/ 55 h 205"/>
                <a:gd name="T38" fmla="*/ 17 w 361"/>
                <a:gd name="T39" fmla="*/ 101 h 205"/>
                <a:gd name="T40" fmla="*/ 2 w 361"/>
                <a:gd name="T41" fmla="*/ 145 h 205"/>
                <a:gd name="T42" fmla="*/ 2 w 361"/>
                <a:gd name="T43" fmla="*/ 160 h 205"/>
                <a:gd name="T44" fmla="*/ 2 w 361"/>
                <a:gd name="T45" fmla="*/ 168 h 205"/>
                <a:gd name="T46" fmla="*/ 6 w 361"/>
                <a:gd name="T47" fmla="*/ 185 h 205"/>
                <a:gd name="T48" fmla="*/ 17 w 361"/>
                <a:gd name="T49" fmla="*/ 200 h 205"/>
                <a:gd name="T50" fmla="*/ 26 w 361"/>
                <a:gd name="T51" fmla="*/ 203 h 205"/>
                <a:gd name="T52" fmla="*/ 39 w 361"/>
                <a:gd name="T53" fmla="*/ 203 h 205"/>
                <a:gd name="T54" fmla="*/ 136 w 361"/>
                <a:gd name="T55" fmla="*/ 152 h 205"/>
                <a:gd name="T56" fmla="*/ 184 w 361"/>
                <a:gd name="T57" fmla="*/ 190 h 205"/>
                <a:gd name="T58" fmla="*/ 208 w 361"/>
                <a:gd name="T59" fmla="*/ 190 h 205"/>
                <a:gd name="T60" fmla="*/ 259 w 361"/>
                <a:gd name="T61" fmla="*/ 194 h 205"/>
                <a:gd name="T62" fmla="*/ 330 w 361"/>
                <a:gd name="T63" fmla="*/ 202 h 205"/>
                <a:gd name="T64" fmla="*/ 335 w 361"/>
                <a:gd name="T65" fmla="*/ 202 h 205"/>
                <a:gd name="T66" fmla="*/ 343 w 361"/>
                <a:gd name="T67" fmla="*/ 199 h 205"/>
                <a:gd name="T68" fmla="*/ 350 w 361"/>
                <a:gd name="T69" fmla="*/ 188 h 205"/>
                <a:gd name="T70" fmla="*/ 360 w 361"/>
                <a:gd name="T71" fmla="*/ 15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1" h="205">
                  <a:moveTo>
                    <a:pt x="361" y="148"/>
                  </a:moveTo>
                  <a:lnTo>
                    <a:pt x="361" y="148"/>
                  </a:lnTo>
                  <a:lnTo>
                    <a:pt x="361" y="141"/>
                  </a:lnTo>
                  <a:lnTo>
                    <a:pt x="360" y="134"/>
                  </a:lnTo>
                  <a:lnTo>
                    <a:pt x="355" y="115"/>
                  </a:lnTo>
                  <a:lnTo>
                    <a:pt x="346" y="95"/>
                  </a:lnTo>
                  <a:lnTo>
                    <a:pt x="332" y="75"/>
                  </a:lnTo>
                  <a:lnTo>
                    <a:pt x="316" y="55"/>
                  </a:lnTo>
                  <a:lnTo>
                    <a:pt x="298" y="36"/>
                  </a:lnTo>
                  <a:lnTo>
                    <a:pt x="287" y="27"/>
                  </a:lnTo>
                  <a:lnTo>
                    <a:pt x="276" y="19"/>
                  </a:lnTo>
                  <a:lnTo>
                    <a:pt x="267" y="13"/>
                  </a:lnTo>
                  <a:lnTo>
                    <a:pt x="256" y="8"/>
                  </a:lnTo>
                  <a:lnTo>
                    <a:pt x="256" y="8"/>
                  </a:lnTo>
                  <a:lnTo>
                    <a:pt x="242" y="3"/>
                  </a:lnTo>
                  <a:lnTo>
                    <a:pt x="225" y="2"/>
                  </a:lnTo>
                  <a:lnTo>
                    <a:pt x="206" y="0"/>
                  </a:lnTo>
                  <a:lnTo>
                    <a:pt x="200" y="2"/>
                  </a:lnTo>
                  <a:lnTo>
                    <a:pt x="194" y="5"/>
                  </a:lnTo>
                  <a:lnTo>
                    <a:pt x="194" y="5"/>
                  </a:lnTo>
                  <a:lnTo>
                    <a:pt x="189" y="8"/>
                  </a:lnTo>
                  <a:lnTo>
                    <a:pt x="186" y="14"/>
                  </a:lnTo>
                  <a:lnTo>
                    <a:pt x="186" y="14"/>
                  </a:lnTo>
                  <a:lnTo>
                    <a:pt x="181" y="8"/>
                  </a:lnTo>
                  <a:lnTo>
                    <a:pt x="177" y="5"/>
                  </a:lnTo>
                  <a:lnTo>
                    <a:pt x="177" y="5"/>
                  </a:lnTo>
                  <a:lnTo>
                    <a:pt x="170" y="2"/>
                  </a:lnTo>
                  <a:lnTo>
                    <a:pt x="163" y="2"/>
                  </a:lnTo>
                  <a:lnTo>
                    <a:pt x="147" y="2"/>
                  </a:lnTo>
                  <a:lnTo>
                    <a:pt x="130" y="5"/>
                  </a:lnTo>
                  <a:lnTo>
                    <a:pt x="116" y="8"/>
                  </a:lnTo>
                  <a:lnTo>
                    <a:pt x="116" y="8"/>
                  </a:lnTo>
                  <a:lnTo>
                    <a:pt x="104" y="13"/>
                  </a:lnTo>
                  <a:lnTo>
                    <a:pt x="93" y="17"/>
                  </a:lnTo>
                  <a:lnTo>
                    <a:pt x="81" y="25"/>
                  </a:lnTo>
                  <a:lnTo>
                    <a:pt x="70" y="34"/>
                  </a:lnTo>
                  <a:lnTo>
                    <a:pt x="59" y="44"/>
                  </a:lnTo>
                  <a:lnTo>
                    <a:pt x="50" y="55"/>
                  </a:lnTo>
                  <a:lnTo>
                    <a:pt x="31" y="78"/>
                  </a:lnTo>
                  <a:lnTo>
                    <a:pt x="17" y="101"/>
                  </a:lnTo>
                  <a:lnTo>
                    <a:pt x="8" y="124"/>
                  </a:lnTo>
                  <a:lnTo>
                    <a:pt x="2" y="145"/>
                  </a:lnTo>
                  <a:lnTo>
                    <a:pt x="0" y="154"/>
                  </a:lnTo>
                  <a:lnTo>
                    <a:pt x="2" y="160"/>
                  </a:lnTo>
                  <a:lnTo>
                    <a:pt x="2" y="160"/>
                  </a:lnTo>
                  <a:lnTo>
                    <a:pt x="2" y="168"/>
                  </a:lnTo>
                  <a:lnTo>
                    <a:pt x="3" y="176"/>
                  </a:lnTo>
                  <a:lnTo>
                    <a:pt x="6" y="185"/>
                  </a:lnTo>
                  <a:lnTo>
                    <a:pt x="11" y="193"/>
                  </a:lnTo>
                  <a:lnTo>
                    <a:pt x="17" y="200"/>
                  </a:lnTo>
                  <a:lnTo>
                    <a:pt x="22" y="202"/>
                  </a:lnTo>
                  <a:lnTo>
                    <a:pt x="26" y="203"/>
                  </a:lnTo>
                  <a:lnTo>
                    <a:pt x="33" y="205"/>
                  </a:lnTo>
                  <a:lnTo>
                    <a:pt x="39" y="203"/>
                  </a:lnTo>
                  <a:lnTo>
                    <a:pt x="116" y="197"/>
                  </a:lnTo>
                  <a:lnTo>
                    <a:pt x="136" y="152"/>
                  </a:lnTo>
                  <a:lnTo>
                    <a:pt x="138" y="194"/>
                  </a:lnTo>
                  <a:lnTo>
                    <a:pt x="184" y="190"/>
                  </a:lnTo>
                  <a:lnTo>
                    <a:pt x="191" y="121"/>
                  </a:lnTo>
                  <a:lnTo>
                    <a:pt x="208" y="190"/>
                  </a:lnTo>
                  <a:lnTo>
                    <a:pt x="208" y="190"/>
                  </a:lnTo>
                  <a:lnTo>
                    <a:pt x="259" y="194"/>
                  </a:lnTo>
                  <a:lnTo>
                    <a:pt x="299" y="197"/>
                  </a:lnTo>
                  <a:lnTo>
                    <a:pt x="330" y="202"/>
                  </a:lnTo>
                  <a:lnTo>
                    <a:pt x="330" y="202"/>
                  </a:lnTo>
                  <a:lnTo>
                    <a:pt x="335" y="202"/>
                  </a:lnTo>
                  <a:lnTo>
                    <a:pt x="338" y="202"/>
                  </a:lnTo>
                  <a:lnTo>
                    <a:pt x="343" y="199"/>
                  </a:lnTo>
                  <a:lnTo>
                    <a:pt x="346" y="196"/>
                  </a:lnTo>
                  <a:lnTo>
                    <a:pt x="350" y="188"/>
                  </a:lnTo>
                  <a:lnTo>
                    <a:pt x="355" y="177"/>
                  </a:lnTo>
                  <a:lnTo>
                    <a:pt x="360" y="157"/>
                  </a:lnTo>
                  <a:lnTo>
                    <a:pt x="361" y="1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702" name="Freeform 129">
              <a:extLst>
                <a:ext uri="{FF2B5EF4-FFF2-40B4-BE49-F238E27FC236}">
                  <a16:creationId xmlns:a16="http://schemas.microsoft.com/office/drawing/2014/main" id="{3A322305-3F4F-47AE-9804-6160BE623E93}"/>
                </a:ext>
              </a:extLst>
            </p:cNvPr>
            <p:cNvSpPr>
              <a:spLocks/>
            </p:cNvSpPr>
            <p:nvPr/>
          </p:nvSpPr>
          <p:spPr bwMode="auto">
            <a:xfrm>
              <a:off x="7401370" y="2903943"/>
              <a:ext cx="95825" cy="95824"/>
            </a:xfrm>
            <a:custGeom>
              <a:avLst/>
              <a:gdLst>
                <a:gd name="T0" fmla="*/ 0 w 89"/>
                <a:gd name="T1" fmla="*/ 0 h 89"/>
                <a:gd name="T2" fmla="*/ 0 w 89"/>
                <a:gd name="T3" fmla="*/ 17 h 89"/>
                <a:gd name="T4" fmla="*/ 0 w 89"/>
                <a:gd name="T5" fmla="*/ 17 h 89"/>
                <a:gd name="T6" fmla="*/ 1 w 89"/>
                <a:gd name="T7" fmla="*/ 35 h 89"/>
                <a:gd name="T8" fmla="*/ 6 w 89"/>
                <a:gd name="T9" fmla="*/ 49 h 89"/>
                <a:gd name="T10" fmla="*/ 12 w 89"/>
                <a:gd name="T11" fmla="*/ 62 h 89"/>
                <a:gd name="T12" fmla="*/ 21 w 89"/>
                <a:gd name="T13" fmla="*/ 71 h 89"/>
                <a:gd name="T14" fmla="*/ 32 w 89"/>
                <a:gd name="T15" fmla="*/ 79 h 89"/>
                <a:gd name="T16" fmla="*/ 44 w 89"/>
                <a:gd name="T17" fmla="*/ 85 h 89"/>
                <a:gd name="T18" fmla="*/ 58 w 89"/>
                <a:gd name="T19" fmla="*/ 88 h 89"/>
                <a:gd name="T20" fmla="*/ 72 w 89"/>
                <a:gd name="T21" fmla="*/ 89 h 89"/>
                <a:gd name="T22" fmla="*/ 72 w 89"/>
                <a:gd name="T23" fmla="*/ 89 h 89"/>
                <a:gd name="T24" fmla="*/ 74 w 89"/>
                <a:gd name="T25" fmla="*/ 89 h 89"/>
                <a:gd name="T26" fmla="*/ 74 w 89"/>
                <a:gd name="T27" fmla="*/ 89 h 89"/>
                <a:gd name="T28" fmla="*/ 82 w 89"/>
                <a:gd name="T29" fmla="*/ 89 h 89"/>
                <a:gd name="T30" fmla="*/ 89 w 89"/>
                <a:gd name="T31" fmla="*/ 88 h 89"/>
                <a:gd name="T32" fmla="*/ 89 w 89"/>
                <a:gd name="T33" fmla="*/ 31 h 89"/>
                <a:gd name="T34" fmla="*/ 89 w 89"/>
                <a:gd name="T35" fmla="*/ 31 h 89"/>
                <a:gd name="T36" fmla="*/ 86 w 89"/>
                <a:gd name="T37" fmla="*/ 31 h 89"/>
                <a:gd name="T38" fmla="*/ 86 w 89"/>
                <a:gd name="T39" fmla="*/ 31 h 89"/>
                <a:gd name="T40" fmla="*/ 75 w 89"/>
                <a:gd name="T41" fmla="*/ 29 h 89"/>
                <a:gd name="T42" fmla="*/ 63 w 89"/>
                <a:gd name="T43" fmla="*/ 27 h 89"/>
                <a:gd name="T44" fmla="*/ 52 w 89"/>
                <a:gd name="T45" fmla="*/ 26 h 89"/>
                <a:gd name="T46" fmla="*/ 41 w 89"/>
                <a:gd name="T47" fmla="*/ 23 h 89"/>
                <a:gd name="T48" fmla="*/ 31 w 89"/>
                <a:gd name="T49" fmla="*/ 18 h 89"/>
                <a:gd name="T50" fmla="*/ 20 w 89"/>
                <a:gd name="T51" fmla="*/ 12 h 89"/>
                <a:gd name="T52" fmla="*/ 0 w 89"/>
                <a:gd name="T5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89">
                  <a:moveTo>
                    <a:pt x="0" y="0"/>
                  </a:moveTo>
                  <a:lnTo>
                    <a:pt x="0" y="17"/>
                  </a:lnTo>
                  <a:lnTo>
                    <a:pt x="0" y="17"/>
                  </a:lnTo>
                  <a:lnTo>
                    <a:pt x="1" y="35"/>
                  </a:lnTo>
                  <a:lnTo>
                    <a:pt x="6" y="49"/>
                  </a:lnTo>
                  <a:lnTo>
                    <a:pt x="12" y="62"/>
                  </a:lnTo>
                  <a:lnTo>
                    <a:pt x="21" y="71"/>
                  </a:lnTo>
                  <a:lnTo>
                    <a:pt x="32" y="79"/>
                  </a:lnTo>
                  <a:lnTo>
                    <a:pt x="44" y="85"/>
                  </a:lnTo>
                  <a:lnTo>
                    <a:pt x="58" y="88"/>
                  </a:lnTo>
                  <a:lnTo>
                    <a:pt x="72" y="89"/>
                  </a:lnTo>
                  <a:lnTo>
                    <a:pt x="72" y="89"/>
                  </a:lnTo>
                  <a:lnTo>
                    <a:pt x="74" y="89"/>
                  </a:lnTo>
                  <a:lnTo>
                    <a:pt x="74" y="89"/>
                  </a:lnTo>
                  <a:lnTo>
                    <a:pt x="82" y="89"/>
                  </a:lnTo>
                  <a:lnTo>
                    <a:pt x="89" y="88"/>
                  </a:lnTo>
                  <a:lnTo>
                    <a:pt x="89" y="31"/>
                  </a:lnTo>
                  <a:lnTo>
                    <a:pt x="89" y="31"/>
                  </a:lnTo>
                  <a:lnTo>
                    <a:pt x="86" y="31"/>
                  </a:lnTo>
                  <a:lnTo>
                    <a:pt x="86" y="31"/>
                  </a:lnTo>
                  <a:lnTo>
                    <a:pt x="75" y="29"/>
                  </a:lnTo>
                  <a:lnTo>
                    <a:pt x="63" y="27"/>
                  </a:lnTo>
                  <a:lnTo>
                    <a:pt x="52" y="26"/>
                  </a:lnTo>
                  <a:lnTo>
                    <a:pt x="41" y="23"/>
                  </a:lnTo>
                  <a:lnTo>
                    <a:pt x="31" y="18"/>
                  </a:lnTo>
                  <a:lnTo>
                    <a:pt x="20" y="12"/>
                  </a:lnTo>
                  <a:lnTo>
                    <a:pt x="0" y="0"/>
                  </a:lnTo>
                  <a:close/>
                </a:path>
              </a:pathLst>
            </a:custGeom>
            <a:solidFill>
              <a:srgbClr val="795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703" name="Freeform 130">
              <a:extLst>
                <a:ext uri="{FF2B5EF4-FFF2-40B4-BE49-F238E27FC236}">
                  <a16:creationId xmlns:a16="http://schemas.microsoft.com/office/drawing/2014/main" id="{E577066B-E2AD-4D77-9985-046AEAD947CA}"/>
                </a:ext>
              </a:extLst>
            </p:cNvPr>
            <p:cNvSpPr>
              <a:spLocks/>
            </p:cNvSpPr>
            <p:nvPr/>
          </p:nvSpPr>
          <p:spPr bwMode="auto">
            <a:xfrm>
              <a:off x="7401370" y="2903943"/>
              <a:ext cx="95825" cy="95824"/>
            </a:xfrm>
            <a:custGeom>
              <a:avLst/>
              <a:gdLst>
                <a:gd name="T0" fmla="*/ 0 w 89"/>
                <a:gd name="T1" fmla="*/ 0 h 89"/>
                <a:gd name="T2" fmla="*/ 0 w 89"/>
                <a:gd name="T3" fmla="*/ 17 h 89"/>
                <a:gd name="T4" fmla="*/ 0 w 89"/>
                <a:gd name="T5" fmla="*/ 17 h 89"/>
                <a:gd name="T6" fmla="*/ 1 w 89"/>
                <a:gd name="T7" fmla="*/ 35 h 89"/>
                <a:gd name="T8" fmla="*/ 6 w 89"/>
                <a:gd name="T9" fmla="*/ 49 h 89"/>
                <a:gd name="T10" fmla="*/ 12 w 89"/>
                <a:gd name="T11" fmla="*/ 62 h 89"/>
                <a:gd name="T12" fmla="*/ 21 w 89"/>
                <a:gd name="T13" fmla="*/ 71 h 89"/>
                <a:gd name="T14" fmla="*/ 32 w 89"/>
                <a:gd name="T15" fmla="*/ 79 h 89"/>
                <a:gd name="T16" fmla="*/ 44 w 89"/>
                <a:gd name="T17" fmla="*/ 85 h 89"/>
                <a:gd name="T18" fmla="*/ 58 w 89"/>
                <a:gd name="T19" fmla="*/ 88 h 89"/>
                <a:gd name="T20" fmla="*/ 72 w 89"/>
                <a:gd name="T21" fmla="*/ 89 h 89"/>
                <a:gd name="T22" fmla="*/ 72 w 89"/>
                <a:gd name="T23" fmla="*/ 89 h 89"/>
                <a:gd name="T24" fmla="*/ 74 w 89"/>
                <a:gd name="T25" fmla="*/ 89 h 89"/>
                <a:gd name="T26" fmla="*/ 74 w 89"/>
                <a:gd name="T27" fmla="*/ 89 h 89"/>
                <a:gd name="T28" fmla="*/ 82 w 89"/>
                <a:gd name="T29" fmla="*/ 89 h 89"/>
                <a:gd name="T30" fmla="*/ 89 w 89"/>
                <a:gd name="T31" fmla="*/ 88 h 89"/>
                <a:gd name="T32" fmla="*/ 89 w 89"/>
                <a:gd name="T33" fmla="*/ 31 h 89"/>
                <a:gd name="T34" fmla="*/ 89 w 89"/>
                <a:gd name="T35" fmla="*/ 31 h 89"/>
                <a:gd name="T36" fmla="*/ 86 w 89"/>
                <a:gd name="T37" fmla="*/ 31 h 89"/>
                <a:gd name="T38" fmla="*/ 86 w 89"/>
                <a:gd name="T39" fmla="*/ 31 h 89"/>
                <a:gd name="T40" fmla="*/ 75 w 89"/>
                <a:gd name="T41" fmla="*/ 29 h 89"/>
                <a:gd name="T42" fmla="*/ 63 w 89"/>
                <a:gd name="T43" fmla="*/ 27 h 89"/>
                <a:gd name="T44" fmla="*/ 52 w 89"/>
                <a:gd name="T45" fmla="*/ 26 h 89"/>
                <a:gd name="T46" fmla="*/ 41 w 89"/>
                <a:gd name="T47" fmla="*/ 23 h 89"/>
                <a:gd name="T48" fmla="*/ 31 w 89"/>
                <a:gd name="T49" fmla="*/ 18 h 89"/>
                <a:gd name="T50" fmla="*/ 20 w 89"/>
                <a:gd name="T51" fmla="*/ 12 h 89"/>
                <a:gd name="T52" fmla="*/ 0 w 89"/>
                <a:gd name="T5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89">
                  <a:moveTo>
                    <a:pt x="0" y="0"/>
                  </a:moveTo>
                  <a:lnTo>
                    <a:pt x="0" y="17"/>
                  </a:lnTo>
                  <a:lnTo>
                    <a:pt x="0" y="17"/>
                  </a:lnTo>
                  <a:lnTo>
                    <a:pt x="1" y="35"/>
                  </a:lnTo>
                  <a:lnTo>
                    <a:pt x="6" y="49"/>
                  </a:lnTo>
                  <a:lnTo>
                    <a:pt x="12" y="62"/>
                  </a:lnTo>
                  <a:lnTo>
                    <a:pt x="21" y="71"/>
                  </a:lnTo>
                  <a:lnTo>
                    <a:pt x="32" y="79"/>
                  </a:lnTo>
                  <a:lnTo>
                    <a:pt x="44" y="85"/>
                  </a:lnTo>
                  <a:lnTo>
                    <a:pt x="58" y="88"/>
                  </a:lnTo>
                  <a:lnTo>
                    <a:pt x="72" y="89"/>
                  </a:lnTo>
                  <a:lnTo>
                    <a:pt x="72" y="89"/>
                  </a:lnTo>
                  <a:lnTo>
                    <a:pt x="74" y="89"/>
                  </a:lnTo>
                  <a:lnTo>
                    <a:pt x="74" y="89"/>
                  </a:lnTo>
                  <a:lnTo>
                    <a:pt x="82" y="89"/>
                  </a:lnTo>
                  <a:lnTo>
                    <a:pt x="89" y="88"/>
                  </a:lnTo>
                  <a:lnTo>
                    <a:pt x="89" y="31"/>
                  </a:lnTo>
                  <a:lnTo>
                    <a:pt x="89" y="31"/>
                  </a:lnTo>
                  <a:lnTo>
                    <a:pt x="86" y="31"/>
                  </a:lnTo>
                  <a:lnTo>
                    <a:pt x="86" y="31"/>
                  </a:lnTo>
                  <a:lnTo>
                    <a:pt x="75" y="29"/>
                  </a:lnTo>
                  <a:lnTo>
                    <a:pt x="63" y="27"/>
                  </a:lnTo>
                  <a:lnTo>
                    <a:pt x="52" y="26"/>
                  </a:lnTo>
                  <a:lnTo>
                    <a:pt x="41" y="23"/>
                  </a:lnTo>
                  <a:lnTo>
                    <a:pt x="31" y="18"/>
                  </a:lnTo>
                  <a:lnTo>
                    <a:pt x="20" y="1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704" name="Freeform 131">
              <a:extLst>
                <a:ext uri="{FF2B5EF4-FFF2-40B4-BE49-F238E27FC236}">
                  <a16:creationId xmlns:a16="http://schemas.microsoft.com/office/drawing/2014/main" id="{4BC0C24D-C9A4-441B-AB49-E068700C90AF}"/>
                </a:ext>
              </a:extLst>
            </p:cNvPr>
            <p:cNvSpPr>
              <a:spLocks/>
            </p:cNvSpPr>
            <p:nvPr/>
          </p:nvSpPr>
          <p:spPr bwMode="auto">
            <a:xfrm>
              <a:off x="7497195" y="2996537"/>
              <a:ext cx="90441" cy="51681"/>
            </a:xfrm>
            <a:custGeom>
              <a:avLst/>
              <a:gdLst>
                <a:gd name="T0" fmla="*/ 84 w 84"/>
                <a:gd name="T1" fmla="*/ 0 h 48"/>
                <a:gd name="T2" fmla="*/ 84 w 84"/>
                <a:gd name="T3" fmla="*/ 0 h 48"/>
                <a:gd name="T4" fmla="*/ 78 w 84"/>
                <a:gd name="T5" fmla="*/ 10 h 48"/>
                <a:gd name="T6" fmla="*/ 70 w 84"/>
                <a:gd name="T7" fmla="*/ 19 h 48"/>
                <a:gd name="T8" fmla="*/ 61 w 84"/>
                <a:gd name="T9" fmla="*/ 28 h 48"/>
                <a:gd name="T10" fmla="*/ 52 w 84"/>
                <a:gd name="T11" fmla="*/ 35 h 48"/>
                <a:gd name="T12" fmla="*/ 41 w 84"/>
                <a:gd name="T13" fmla="*/ 41 h 48"/>
                <a:gd name="T14" fmla="*/ 28 w 84"/>
                <a:gd name="T15" fmla="*/ 45 h 48"/>
                <a:gd name="T16" fmla="*/ 16 w 84"/>
                <a:gd name="T17" fmla="*/ 47 h 48"/>
                <a:gd name="T18" fmla="*/ 4 w 84"/>
                <a:gd name="T19" fmla="*/ 48 h 48"/>
                <a:gd name="T20" fmla="*/ 4 w 84"/>
                <a:gd name="T21" fmla="*/ 48 h 48"/>
                <a:gd name="T22" fmla="*/ 0 w 84"/>
                <a:gd name="T23" fmla="*/ 48 h 48"/>
                <a:gd name="T24" fmla="*/ 0 w 84"/>
                <a:gd name="T25" fmla="*/ 48 h 48"/>
                <a:gd name="T26" fmla="*/ 0 w 84"/>
                <a:gd name="T27" fmla="*/ 48 h 48"/>
                <a:gd name="T28" fmla="*/ 4 w 84"/>
                <a:gd name="T29" fmla="*/ 48 h 48"/>
                <a:gd name="T30" fmla="*/ 4 w 84"/>
                <a:gd name="T31" fmla="*/ 48 h 48"/>
                <a:gd name="T32" fmla="*/ 17 w 84"/>
                <a:gd name="T33" fmla="*/ 48 h 48"/>
                <a:gd name="T34" fmla="*/ 28 w 84"/>
                <a:gd name="T35" fmla="*/ 45 h 48"/>
                <a:gd name="T36" fmla="*/ 41 w 84"/>
                <a:gd name="T37" fmla="*/ 41 h 48"/>
                <a:gd name="T38" fmla="*/ 52 w 84"/>
                <a:gd name="T39" fmla="*/ 35 h 48"/>
                <a:gd name="T40" fmla="*/ 61 w 84"/>
                <a:gd name="T41" fmla="*/ 28 h 48"/>
                <a:gd name="T42" fmla="*/ 70 w 84"/>
                <a:gd name="T43" fmla="*/ 19 h 48"/>
                <a:gd name="T44" fmla="*/ 78 w 84"/>
                <a:gd name="T45" fmla="*/ 10 h 48"/>
                <a:gd name="T46" fmla="*/ 84 w 84"/>
                <a:gd name="T4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8">
                  <a:moveTo>
                    <a:pt x="84" y="0"/>
                  </a:moveTo>
                  <a:lnTo>
                    <a:pt x="84" y="0"/>
                  </a:lnTo>
                  <a:lnTo>
                    <a:pt x="78" y="10"/>
                  </a:lnTo>
                  <a:lnTo>
                    <a:pt x="70" y="19"/>
                  </a:lnTo>
                  <a:lnTo>
                    <a:pt x="61" y="28"/>
                  </a:lnTo>
                  <a:lnTo>
                    <a:pt x="52" y="35"/>
                  </a:lnTo>
                  <a:lnTo>
                    <a:pt x="41" y="41"/>
                  </a:lnTo>
                  <a:lnTo>
                    <a:pt x="28" y="45"/>
                  </a:lnTo>
                  <a:lnTo>
                    <a:pt x="16" y="47"/>
                  </a:lnTo>
                  <a:lnTo>
                    <a:pt x="4" y="48"/>
                  </a:lnTo>
                  <a:lnTo>
                    <a:pt x="4" y="48"/>
                  </a:lnTo>
                  <a:lnTo>
                    <a:pt x="0" y="48"/>
                  </a:lnTo>
                  <a:lnTo>
                    <a:pt x="0" y="48"/>
                  </a:lnTo>
                  <a:lnTo>
                    <a:pt x="0" y="48"/>
                  </a:lnTo>
                  <a:lnTo>
                    <a:pt x="4" y="48"/>
                  </a:lnTo>
                  <a:lnTo>
                    <a:pt x="4" y="48"/>
                  </a:lnTo>
                  <a:lnTo>
                    <a:pt x="17" y="48"/>
                  </a:lnTo>
                  <a:lnTo>
                    <a:pt x="28" y="45"/>
                  </a:lnTo>
                  <a:lnTo>
                    <a:pt x="41" y="41"/>
                  </a:lnTo>
                  <a:lnTo>
                    <a:pt x="52" y="35"/>
                  </a:lnTo>
                  <a:lnTo>
                    <a:pt x="61" y="28"/>
                  </a:lnTo>
                  <a:lnTo>
                    <a:pt x="70" y="19"/>
                  </a:lnTo>
                  <a:lnTo>
                    <a:pt x="78" y="10"/>
                  </a:lnTo>
                  <a:lnTo>
                    <a:pt x="84" y="0"/>
                  </a:lnTo>
                  <a:close/>
                </a:path>
              </a:pathLst>
            </a:custGeom>
            <a:solidFill>
              <a:srgbClr val="E35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705" name="Freeform 132">
              <a:extLst>
                <a:ext uri="{FF2B5EF4-FFF2-40B4-BE49-F238E27FC236}">
                  <a16:creationId xmlns:a16="http://schemas.microsoft.com/office/drawing/2014/main" id="{0D45F6E9-2DC2-475F-A368-F26E6DFE19AB}"/>
                </a:ext>
              </a:extLst>
            </p:cNvPr>
            <p:cNvSpPr>
              <a:spLocks/>
            </p:cNvSpPr>
            <p:nvPr/>
          </p:nvSpPr>
          <p:spPr bwMode="auto">
            <a:xfrm>
              <a:off x="7497195" y="2996537"/>
              <a:ext cx="90441" cy="51681"/>
            </a:xfrm>
            <a:custGeom>
              <a:avLst/>
              <a:gdLst>
                <a:gd name="T0" fmla="*/ 84 w 84"/>
                <a:gd name="T1" fmla="*/ 0 h 48"/>
                <a:gd name="T2" fmla="*/ 84 w 84"/>
                <a:gd name="T3" fmla="*/ 0 h 48"/>
                <a:gd name="T4" fmla="*/ 78 w 84"/>
                <a:gd name="T5" fmla="*/ 10 h 48"/>
                <a:gd name="T6" fmla="*/ 70 w 84"/>
                <a:gd name="T7" fmla="*/ 19 h 48"/>
                <a:gd name="T8" fmla="*/ 61 w 84"/>
                <a:gd name="T9" fmla="*/ 28 h 48"/>
                <a:gd name="T10" fmla="*/ 52 w 84"/>
                <a:gd name="T11" fmla="*/ 35 h 48"/>
                <a:gd name="T12" fmla="*/ 41 w 84"/>
                <a:gd name="T13" fmla="*/ 41 h 48"/>
                <a:gd name="T14" fmla="*/ 28 w 84"/>
                <a:gd name="T15" fmla="*/ 45 h 48"/>
                <a:gd name="T16" fmla="*/ 16 w 84"/>
                <a:gd name="T17" fmla="*/ 47 h 48"/>
                <a:gd name="T18" fmla="*/ 4 w 84"/>
                <a:gd name="T19" fmla="*/ 48 h 48"/>
                <a:gd name="T20" fmla="*/ 4 w 84"/>
                <a:gd name="T21" fmla="*/ 48 h 48"/>
                <a:gd name="T22" fmla="*/ 0 w 84"/>
                <a:gd name="T23" fmla="*/ 48 h 48"/>
                <a:gd name="T24" fmla="*/ 0 w 84"/>
                <a:gd name="T25" fmla="*/ 48 h 48"/>
                <a:gd name="T26" fmla="*/ 0 w 84"/>
                <a:gd name="T27" fmla="*/ 48 h 48"/>
                <a:gd name="T28" fmla="*/ 4 w 84"/>
                <a:gd name="T29" fmla="*/ 48 h 48"/>
                <a:gd name="T30" fmla="*/ 4 w 84"/>
                <a:gd name="T31" fmla="*/ 48 h 48"/>
                <a:gd name="T32" fmla="*/ 17 w 84"/>
                <a:gd name="T33" fmla="*/ 48 h 48"/>
                <a:gd name="T34" fmla="*/ 28 w 84"/>
                <a:gd name="T35" fmla="*/ 45 h 48"/>
                <a:gd name="T36" fmla="*/ 41 w 84"/>
                <a:gd name="T37" fmla="*/ 41 h 48"/>
                <a:gd name="T38" fmla="*/ 52 w 84"/>
                <a:gd name="T39" fmla="*/ 35 h 48"/>
                <a:gd name="T40" fmla="*/ 61 w 84"/>
                <a:gd name="T41" fmla="*/ 28 h 48"/>
                <a:gd name="T42" fmla="*/ 70 w 84"/>
                <a:gd name="T43" fmla="*/ 19 h 48"/>
                <a:gd name="T44" fmla="*/ 78 w 84"/>
                <a:gd name="T45" fmla="*/ 10 h 48"/>
                <a:gd name="T46" fmla="*/ 84 w 84"/>
                <a:gd name="T4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8">
                  <a:moveTo>
                    <a:pt x="84" y="0"/>
                  </a:moveTo>
                  <a:lnTo>
                    <a:pt x="84" y="0"/>
                  </a:lnTo>
                  <a:lnTo>
                    <a:pt x="78" y="10"/>
                  </a:lnTo>
                  <a:lnTo>
                    <a:pt x="70" y="19"/>
                  </a:lnTo>
                  <a:lnTo>
                    <a:pt x="61" y="28"/>
                  </a:lnTo>
                  <a:lnTo>
                    <a:pt x="52" y="35"/>
                  </a:lnTo>
                  <a:lnTo>
                    <a:pt x="41" y="41"/>
                  </a:lnTo>
                  <a:lnTo>
                    <a:pt x="28" y="45"/>
                  </a:lnTo>
                  <a:lnTo>
                    <a:pt x="16" y="47"/>
                  </a:lnTo>
                  <a:lnTo>
                    <a:pt x="4" y="48"/>
                  </a:lnTo>
                  <a:lnTo>
                    <a:pt x="4" y="48"/>
                  </a:lnTo>
                  <a:lnTo>
                    <a:pt x="0" y="48"/>
                  </a:lnTo>
                  <a:lnTo>
                    <a:pt x="0" y="48"/>
                  </a:lnTo>
                  <a:lnTo>
                    <a:pt x="0" y="48"/>
                  </a:lnTo>
                  <a:lnTo>
                    <a:pt x="4" y="48"/>
                  </a:lnTo>
                  <a:lnTo>
                    <a:pt x="4" y="48"/>
                  </a:lnTo>
                  <a:lnTo>
                    <a:pt x="17" y="48"/>
                  </a:lnTo>
                  <a:lnTo>
                    <a:pt x="28" y="45"/>
                  </a:lnTo>
                  <a:lnTo>
                    <a:pt x="41" y="41"/>
                  </a:lnTo>
                  <a:lnTo>
                    <a:pt x="52" y="35"/>
                  </a:lnTo>
                  <a:lnTo>
                    <a:pt x="61" y="28"/>
                  </a:lnTo>
                  <a:lnTo>
                    <a:pt x="70" y="19"/>
                  </a:lnTo>
                  <a:lnTo>
                    <a:pt x="78" y="10"/>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706" name="Freeform 133">
              <a:extLst>
                <a:ext uri="{FF2B5EF4-FFF2-40B4-BE49-F238E27FC236}">
                  <a16:creationId xmlns:a16="http://schemas.microsoft.com/office/drawing/2014/main" id="{AE5E047F-B54C-4616-B314-93B73A30FBEC}"/>
                </a:ext>
              </a:extLst>
            </p:cNvPr>
            <p:cNvSpPr>
              <a:spLocks/>
            </p:cNvSpPr>
            <p:nvPr/>
          </p:nvSpPr>
          <p:spPr bwMode="auto">
            <a:xfrm>
              <a:off x="7497195" y="2535719"/>
              <a:ext cx="181959" cy="512499"/>
            </a:xfrm>
            <a:custGeom>
              <a:avLst/>
              <a:gdLst>
                <a:gd name="T0" fmla="*/ 0 w 169"/>
                <a:gd name="T1" fmla="*/ 69 h 476"/>
                <a:gd name="T2" fmla="*/ 0 w 169"/>
                <a:gd name="T3" fmla="*/ 373 h 476"/>
                <a:gd name="T4" fmla="*/ 13 w 169"/>
                <a:gd name="T5" fmla="*/ 371 h 476"/>
                <a:gd name="T6" fmla="*/ 38 w 169"/>
                <a:gd name="T7" fmla="*/ 366 h 476"/>
                <a:gd name="T8" fmla="*/ 61 w 169"/>
                <a:gd name="T9" fmla="*/ 357 h 476"/>
                <a:gd name="T10" fmla="*/ 83 w 169"/>
                <a:gd name="T11" fmla="*/ 343 h 476"/>
                <a:gd name="T12" fmla="*/ 92 w 169"/>
                <a:gd name="T13" fmla="*/ 335 h 476"/>
                <a:gd name="T14" fmla="*/ 92 w 169"/>
                <a:gd name="T15" fmla="*/ 335 h 476"/>
                <a:gd name="T16" fmla="*/ 70 w 169"/>
                <a:gd name="T17" fmla="*/ 371 h 476"/>
                <a:gd name="T18" fmla="*/ 48 w 169"/>
                <a:gd name="T19" fmla="*/ 399 h 476"/>
                <a:gd name="T20" fmla="*/ 24 w 169"/>
                <a:gd name="T21" fmla="*/ 419 h 476"/>
                <a:gd name="T22" fmla="*/ 0 w 169"/>
                <a:gd name="T23" fmla="*/ 430 h 476"/>
                <a:gd name="T24" fmla="*/ 0 w 169"/>
                <a:gd name="T25" fmla="*/ 476 h 476"/>
                <a:gd name="T26" fmla="*/ 4 w 169"/>
                <a:gd name="T27" fmla="*/ 476 h 476"/>
                <a:gd name="T28" fmla="*/ 28 w 169"/>
                <a:gd name="T29" fmla="*/ 473 h 476"/>
                <a:gd name="T30" fmla="*/ 52 w 169"/>
                <a:gd name="T31" fmla="*/ 463 h 476"/>
                <a:gd name="T32" fmla="*/ 70 w 169"/>
                <a:gd name="T33" fmla="*/ 447 h 476"/>
                <a:gd name="T34" fmla="*/ 84 w 169"/>
                <a:gd name="T35" fmla="*/ 428 h 476"/>
                <a:gd name="T36" fmla="*/ 89 w 169"/>
                <a:gd name="T37" fmla="*/ 418 h 476"/>
                <a:gd name="T38" fmla="*/ 93 w 169"/>
                <a:gd name="T39" fmla="*/ 397 h 476"/>
                <a:gd name="T40" fmla="*/ 95 w 169"/>
                <a:gd name="T41" fmla="*/ 335 h 476"/>
                <a:gd name="T42" fmla="*/ 110 w 169"/>
                <a:gd name="T43" fmla="*/ 318 h 476"/>
                <a:gd name="T44" fmla="*/ 138 w 169"/>
                <a:gd name="T45" fmla="*/ 281 h 476"/>
                <a:gd name="T46" fmla="*/ 157 w 169"/>
                <a:gd name="T47" fmla="*/ 235 h 476"/>
                <a:gd name="T48" fmla="*/ 168 w 169"/>
                <a:gd name="T49" fmla="*/ 183 h 476"/>
                <a:gd name="T50" fmla="*/ 169 w 169"/>
                <a:gd name="T51" fmla="*/ 155 h 476"/>
                <a:gd name="T52" fmla="*/ 166 w 169"/>
                <a:gd name="T53" fmla="*/ 115 h 476"/>
                <a:gd name="T54" fmla="*/ 159 w 169"/>
                <a:gd name="T55" fmla="*/ 78 h 476"/>
                <a:gd name="T56" fmla="*/ 154 w 169"/>
                <a:gd name="T57" fmla="*/ 81 h 476"/>
                <a:gd name="T58" fmla="*/ 149 w 169"/>
                <a:gd name="T59" fmla="*/ 81 h 476"/>
                <a:gd name="T60" fmla="*/ 146 w 169"/>
                <a:gd name="T61" fmla="*/ 81 h 476"/>
                <a:gd name="T62" fmla="*/ 75 w 169"/>
                <a:gd name="T63" fmla="*/ 73 h 476"/>
                <a:gd name="T64" fmla="*/ 7 w 169"/>
                <a:gd name="T65"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476">
                  <a:moveTo>
                    <a:pt x="7" y="0"/>
                  </a:moveTo>
                  <a:lnTo>
                    <a:pt x="0" y="69"/>
                  </a:lnTo>
                  <a:lnTo>
                    <a:pt x="0" y="69"/>
                  </a:lnTo>
                  <a:lnTo>
                    <a:pt x="0" y="373"/>
                  </a:lnTo>
                  <a:lnTo>
                    <a:pt x="0" y="373"/>
                  </a:lnTo>
                  <a:lnTo>
                    <a:pt x="13" y="371"/>
                  </a:lnTo>
                  <a:lnTo>
                    <a:pt x="25" y="369"/>
                  </a:lnTo>
                  <a:lnTo>
                    <a:pt x="38" y="366"/>
                  </a:lnTo>
                  <a:lnTo>
                    <a:pt x="48" y="362"/>
                  </a:lnTo>
                  <a:lnTo>
                    <a:pt x="61" y="357"/>
                  </a:lnTo>
                  <a:lnTo>
                    <a:pt x="72" y="351"/>
                  </a:lnTo>
                  <a:lnTo>
                    <a:pt x="83" y="343"/>
                  </a:lnTo>
                  <a:lnTo>
                    <a:pt x="92" y="335"/>
                  </a:lnTo>
                  <a:lnTo>
                    <a:pt x="92" y="335"/>
                  </a:lnTo>
                  <a:lnTo>
                    <a:pt x="92" y="335"/>
                  </a:lnTo>
                  <a:lnTo>
                    <a:pt x="92" y="335"/>
                  </a:lnTo>
                  <a:lnTo>
                    <a:pt x="83" y="354"/>
                  </a:lnTo>
                  <a:lnTo>
                    <a:pt x="70" y="371"/>
                  </a:lnTo>
                  <a:lnTo>
                    <a:pt x="59" y="387"/>
                  </a:lnTo>
                  <a:lnTo>
                    <a:pt x="48" y="399"/>
                  </a:lnTo>
                  <a:lnTo>
                    <a:pt x="36" y="410"/>
                  </a:lnTo>
                  <a:lnTo>
                    <a:pt x="24" y="419"/>
                  </a:lnTo>
                  <a:lnTo>
                    <a:pt x="11" y="425"/>
                  </a:lnTo>
                  <a:lnTo>
                    <a:pt x="0" y="430"/>
                  </a:lnTo>
                  <a:lnTo>
                    <a:pt x="0" y="476"/>
                  </a:lnTo>
                  <a:lnTo>
                    <a:pt x="0" y="476"/>
                  </a:lnTo>
                  <a:lnTo>
                    <a:pt x="4" y="476"/>
                  </a:lnTo>
                  <a:lnTo>
                    <a:pt x="4" y="476"/>
                  </a:lnTo>
                  <a:lnTo>
                    <a:pt x="16" y="475"/>
                  </a:lnTo>
                  <a:lnTo>
                    <a:pt x="28" y="473"/>
                  </a:lnTo>
                  <a:lnTo>
                    <a:pt x="41" y="469"/>
                  </a:lnTo>
                  <a:lnTo>
                    <a:pt x="52" y="463"/>
                  </a:lnTo>
                  <a:lnTo>
                    <a:pt x="61" y="456"/>
                  </a:lnTo>
                  <a:lnTo>
                    <a:pt x="70" y="447"/>
                  </a:lnTo>
                  <a:lnTo>
                    <a:pt x="78" y="438"/>
                  </a:lnTo>
                  <a:lnTo>
                    <a:pt x="84" y="428"/>
                  </a:lnTo>
                  <a:lnTo>
                    <a:pt x="84" y="428"/>
                  </a:lnTo>
                  <a:lnTo>
                    <a:pt x="89" y="418"/>
                  </a:lnTo>
                  <a:lnTo>
                    <a:pt x="92" y="408"/>
                  </a:lnTo>
                  <a:lnTo>
                    <a:pt x="93" y="397"/>
                  </a:lnTo>
                  <a:lnTo>
                    <a:pt x="95" y="385"/>
                  </a:lnTo>
                  <a:lnTo>
                    <a:pt x="95" y="335"/>
                  </a:lnTo>
                  <a:lnTo>
                    <a:pt x="95" y="335"/>
                  </a:lnTo>
                  <a:lnTo>
                    <a:pt x="110" y="318"/>
                  </a:lnTo>
                  <a:lnTo>
                    <a:pt x="126" y="301"/>
                  </a:lnTo>
                  <a:lnTo>
                    <a:pt x="138" y="281"/>
                  </a:lnTo>
                  <a:lnTo>
                    <a:pt x="149" y="258"/>
                  </a:lnTo>
                  <a:lnTo>
                    <a:pt x="157" y="235"/>
                  </a:lnTo>
                  <a:lnTo>
                    <a:pt x="163" y="210"/>
                  </a:lnTo>
                  <a:lnTo>
                    <a:pt x="168" y="183"/>
                  </a:lnTo>
                  <a:lnTo>
                    <a:pt x="169" y="155"/>
                  </a:lnTo>
                  <a:lnTo>
                    <a:pt x="169" y="155"/>
                  </a:lnTo>
                  <a:lnTo>
                    <a:pt x="168" y="135"/>
                  </a:lnTo>
                  <a:lnTo>
                    <a:pt x="166" y="115"/>
                  </a:lnTo>
                  <a:lnTo>
                    <a:pt x="163" y="96"/>
                  </a:lnTo>
                  <a:lnTo>
                    <a:pt x="159" y="78"/>
                  </a:lnTo>
                  <a:lnTo>
                    <a:pt x="159" y="78"/>
                  </a:lnTo>
                  <a:lnTo>
                    <a:pt x="154" y="81"/>
                  </a:lnTo>
                  <a:lnTo>
                    <a:pt x="149" y="81"/>
                  </a:lnTo>
                  <a:lnTo>
                    <a:pt x="149" y="81"/>
                  </a:lnTo>
                  <a:lnTo>
                    <a:pt x="146" y="81"/>
                  </a:lnTo>
                  <a:lnTo>
                    <a:pt x="146" y="81"/>
                  </a:lnTo>
                  <a:lnTo>
                    <a:pt x="115" y="76"/>
                  </a:lnTo>
                  <a:lnTo>
                    <a:pt x="75" y="73"/>
                  </a:lnTo>
                  <a:lnTo>
                    <a:pt x="24" y="69"/>
                  </a:lnTo>
                  <a:lnTo>
                    <a:pt x="7" y="0"/>
                  </a:lnTo>
                  <a:close/>
                </a:path>
              </a:pathLst>
            </a:custGeom>
            <a:solidFill>
              <a:srgbClr val="876D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707" name="Freeform 134">
              <a:extLst>
                <a:ext uri="{FF2B5EF4-FFF2-40B4-BE49-F238E27FC236}">
                  <a16:creationId xmlns:a16="http://schemas.microsoft.com/office/drawing/2014/main" id="{CE524BD7-B527-4C25-80E6-3380F32556A4}"/>
                </a:ext>
              </a:extLst>
            </p:cNvPr>
            <p:cNvSpPr>
              <a:spLocks/>
            </p:cNvSpPr>
            <p:nvPr/>
          </p:nvSpPr>
          <p:spPr bwMode="auto">
            <a:xfrm>
              <a:off x="7497195" y="2535719"/>
              <a:ext cx="181959" cy="512499"/>
            </a:xfrm>
            <a:custGeom>
              <a:avLst/>
              <a:gdLst>
                <a:gd name="T0" fmla="*/ 0 w 169"/>
                <a:gd name="T1" fmla="*/ 69 h 476"/>
                <a:gd name="T2" fmla="*/ 0 w 169"/>
                <a:gd name="T3" fmla="*/ 373 h 476"/>
                <a:gd name="T4" fmla="*/ 13 w 169"/>
                <a:gd name="T5" fmla="*/ 371 h 476"/>
                <a:gd name="T6" fmla="*/ 38 w 169"/>
                <a:gd name="T7" fmla="*/ 366 h 476"/>
                <a:gd name="T8" fmla="*/ 61 w 169"/>
                <a:gd name="T9" fmla="*/ 357 h 476"/>
                <a:gd name="T10" fmla="*/ 83 w 169"/>
                <a:gd name="T11" fmla="*/ 343 h 476"/>
                <a:gd name="T12" fmla="*/ 92 w 169"/>
                <a:gd name="T13" fmla="*/ 335 h 476"/>
                <a:gd name="T14" fmla="*/ 92 w 169"/>
                <a:gd name="T15" fmla="*/ 335 h 476"/>
                <a:gd name="T16" fmla="*/ 70 w 169"/>
                <a:gd name="T17" fmla="*/ 371 h 476"/>
                <a:gd name="T18" fmla="*/ 48 w 169"/>
                <a:gd name="T19" fmla="*/ 399 h 476"/>
                <a:gd name="T20" fmla="*/ 24 w 169"/>
                <a:gd name="T21" fmla="*/ 419 h 476"/>
                <a:gd name="T22" fmla="*/ 0 w 169"/>
                <a:gd name="T23" fmla="*/ 430 h 476"/>
                <a:gd name="T24" fmla="*/ 0 w 169"/>
                <a:gd name="T25" fmla="*/ 476 h 476"/>
                <a:gd name="T26" fmla="*/ 4 w 169"/>
                <a:gd name="T27" fmla="*/ 476 h 476"/>
                <a:gd name="T28" fmla="*/ 28 w 169"/>
                <a:gd name="T29" fmla="*/ 473 h 476"/>
                <a:gd name="T30" fmla="*/ 52 w 169"/>
                <a:gd name="T31" fmla="*/ 463 h 476"/>
                <a:gd name="T32" fmla="*/ 70 w 169"/>
                <a:gd name="T33" fmla="*/ 447 h 476"/>
                <a:gd name="T34" fmla="*/ 84 w 169"/>
                <a:gd name="T35" fmla="*/ 428 h 476"/>
                <a:gd name="T36" fmla="*/ 89 w 169"/>
                <a:gd name="T37" fmla="*/ 418 h 476"/>
                <a:gd name="T38" fmla="*/ 93 w 169"/>
                <a:gd name="T39" fmla="*/ 397 h 476"/>
                <a:gd name="T40" fmla="*/ 95 w 169"/>
                <a:gd name="T41" fmla="*/ 335 h 476"/>
                <a:gd name="T42" fmla="*/ 110 w 169"/>
                <a:gd name="T43" fmla="*/ 318 h 476"/>
                <a:gd name="T44" fmla="*/ 138 w 169"/>
                <a:gd name="T45" fmla="*/ 281 h 476"/>
                <a:gd name="T46" fmla="*/ 157 w 169"/>
                <a:gd name="T47" fmla="*/ 235 h 476"/>
                <a:gd name="T48" fmla="*/ 168 w 169"/>
                <a:gd name="T49" fmla="*/ 183 h 476"/>
                <a:gd name="T50" fmla="*/ 169 w 169"/>
                <a:gd name="T51" fmla="*/ 155 h 476"/>
                <a:gd name="T52" fmla="*/ 166 w 169"/>
                <a:gd name="T53" fmla="*/ 115 h 476"/>
                <a:gd name="T54" fmla="*/ 159 w 169"/>
                <a:gd name="T55" fmla="*/ 78 h 476"/>
                <a:gd name="T56" fmla="*/ 154 w 169"/>
                <a:gd name="T57" fmla="*/ 81 h 476"/>
                <a:gd name="T58" fmla="*/ 149 w 169"/>
                <a:gd name="T59" fmla="*/ 81 h 476"/>
                <a:gd name="T60" fmla="*/ 146 w 169"/>
                <a:gd name="T61" fmla="*/ 81 h 476"/>
                <a:gd name="T62" fmla="*/ 75 w 169"/>
                <a:gd name="T63" fmla="*/ 73 h 476"/>
                <a:gd name="T64" fmla="*/ 7 w 169"/>
                <a:gd name="T65"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476">
                  <a:moveTo>
                    <a:pt x="7" y="0"/>
                  </a:moveTo>
                  <a:lnTo>
                    <a:pt x="0" y="69"/>
                  </a:lnTo>
                  <a:lnTo>
                    <a:pt x="0" y="69"/>
                  </a:lnTo>
                  <a:lnTo>
                    <a:pt x="0" y="373"/>
                  </a:lnTo>
                  <a:lnTo>
                    <a:pt x="0" y="373"/>
                  </a:lnTo>
                  <a:lnTo>
                    <a:pt x="13" y="371"/>
                  </a:lnTo>
                  <a:lnTo>
                    <a:pt x="25" y="369"/>
                  </a:lnTo>
                  <a:lnTo>
                    <a:pt x="38" y="366"/>
                  </a:lnTo>
                  <a:lnTo>
                    <a:pt x="48" y="362"/>
                  </a:lnTo>
                  <a:lnTo>
                    <a:pt x="61" y="357"/>
                  </a:lnTo>
                  <a:lnTo>
                    <a:pt x="72" y="351"/>
                  </a:lnTo>
                  <a:lnTo>
                    <a:pt x="83" y="343"/>
                  </a:lnTo>
                  <a:lnTo>
                    <a:pt x="92" y="335"/>
                  </a:lnTo>
                  <a:lnTo>
                    <a:pt x="92" y="335"/>
                  </a:lnTo>
                  <a:lnTo>
                    <a:pt x="92" y="335"/>
                  </a:lnTo>
                  <a:lnTo>
                    <a:pt x="92" y="335"/>
                  </a:lnTo>
                  <a:lnTo>
                    <a:pt x="83" y="354"/>
                  </a:lnTo>
                  <a:lnTo>
                    <a:pt x="70" y="371"/>
                  </a:lnTo>
                  <a:lnTo>
                    <a:pt x="59" y="387"/>
                  </a:lnTo>
                  <a:lnTo>
                    <a:pt x="48" y="399"/>
                  </a:lnTo>
                  <a:lnTo>
                    <a:pt x="36" y="410"/>
                  </a:lnTo>
                  <a:lnTo>
                    <a:pt x="24" y="419"/>
                  </a:lnTo>
                  <a:lnTo>
                    <a:pt x="11" y="425"/>
                  </a:lnTo>
                  <a:lnTo>
                    <a:pt x="0" y="430"/>
                  </a:lnTo>
                  <a:lnTo>
                    <a:pt x="0" y="476"/>
                  </a:lnTo>
                  <a:lnTo>
                    <a:pt x="0" y="476"/>
                  </a:lnTo>
                  <a:lnTo>
                    <a:pt x="4" y="476"/>
                  </a:lnTo>
                  <a:lnTo>
                    <a:pt x="4" y="476"/>
                  </a:lnTo>
                  <a:lnTo>
                    <a:pt x="16" y="475"/>
                  </a:lnTo>
                  <a:lnTo>
                    <a:pt x="28" y="473"/>
                  </a:lnTo>
                  <a:lnTo>
                    <a:pt x="41" y="469"/>
                  </a:lnTo>
                  <a:lnTo>
                    <a:pt x="52" y="463"/>
                  </a:lnTo>
                  <a:lnTo>
                    <a:pt x="61" y="456"/>
                  </a:lnTo>
                  <a:lnTo>
                    <a:pt x="70" y="447"/>
                  </a:lnTo>
                  <a:lnTo>
                    <a:pt x="78" y="438"/>
                  </a:lnTo>
                  <a:lnTo>
                    <a:pt x="84" y="428"/>
                  </a:lnTo>
                  <a:lnTo>
                    <a:pt x="84" y="428"/>
                  </a:lnTo>
                  <a:lnTo>
                    <a:pt x="89" y="418"/>
                  </a:lnTo>
                  <a:lnTo>
                    <a:pt x="92" y="408"/>
                  </a:lnTo>
                  <a:lnTo>
                    <a:pt x="93" y="397"/>
                  </a:lnTo>
                  <a:lnTo>
                    <a:pt x="95" y="385"/>
                  </a:lnTo>
                  <a:lnTo>
                    <a:pt x="95" y="335"/>
                  </a:lnTo>
                  <a:lnTo>
                    <a:pt x="95" y="335"/>
                  </a:lnTo>
                  <a:lnTo>
                    <a:pt x="110" y="318"/>
                  </a:lnTo>
                  <a:lnTo>
                    <a:pt x="126" y="301"/>
                  </a:lnTo>
                  <a:lnTo>
                    <a:pt x="138" y="281"/>
                  </a:lnTo>
                  <a:lnTo>
                    <a:pt x="149" y="258"/>
                  </a:lnTo>
                  <a:lnTo>
                    <a:pt x="157" y="235"/>
                  </a:lnTo>
                  <a:lnTo>
                    <a:pt x="163" y="210"/>
                  </a:lnTo>
                  <a:lnTo>
                    <a:pt x="168" y="183"/>
                  </a:lnTo>
                  <a:lnTo>
                    <a:pt x="169" y="155"/>
                  </a:lnTo>
                  <a:lnTo>
                    <a:pt x="169" y="155"/>
                  </a:lnTo>
                  <a:lnTo>
                    <a:pt x="168" y="135"/>
                  </a:lnTo>
                  <a:lnTo>
                    <a:pt x="166" y="115"/>
                  </a:lnTo>
                  <a:lnTo>
                    <a:pt x="163" y="96"/>
                  </a:lnTo>
                  <a:lnTo>
                    <a:pt x="159" y="78"/>
                  </a:lnTo>
                  <a:lnTo>
                    <a:pt x="159" y="78"/>
                  </a:lnTo>
                  <a:lnTo>
                    <a:pt x="154" y="81"/>
                  </a:lnTo>
                  <a:lnTo>
                    <a:pt x="149" y="81"/>
                  </a:lnTo>
                  <a:lnTo>
                    <a:pt x="149" y="81"/>
                  </a:lnTo>
                  <a:lnTo>
                    <a:pt x="146" y="81"/>
                  </a:lnTo>
                  <a:lnTo>
                    <a:pt x="146" y="81"/>
                  </a:lnTo>
                  <a:lnTo>
                    <a:pt x="115" y="76"/>
                  </a:lnTo>
                  <a:lnTo>
                    <a:pt x="75" y="73"/>
                  </a:lnTo>
                  <a:lnTo>
                    <a:pt x="24" y="69"/>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708" name="Freeform 135">
              <a:extLst>
                <a:ext uri="{FF2B5EF4-FFF2-40B4-BE49-F238E27FC236}">
                  <a16:creationId xmlns:a16="http://schemas.microsoft.com/office/drawing/2014/main" id="{AC154C30-CE46-423C-9D73-D65876AE060F}"/>
                </a:ext>
              </a:extLst>
            </p:cNvPr>
            <p:cNvSpPr>
              <a:spLocks/>
            </p:cNvSpPr>
            <p:nvPr/>
          </p:nvSpPr>
          <p:spPr bwMode="auto">
            <a:xfrm>
              <a:off x="7497195" y="2468965"/>
              <a:ext cx="171192" cy="153965"/>
            </a:xfrm>
            <a:custGeom>
              <a:avLst/>
              <a:gdLst>
                <a:gd name="T0" fmla="*/ 0 w 159"/>
                <a:gd name="T1" fmla="*/ 0 h 143"/>
                <a:gd name="T2" fmla="*/ 0 w 159"/>
                <a:gd name="T3" fmla="*/ 131 h 143"/>
                <a:gd name="T4" fmla="*/ 0 w 159"/>
                <a:gd name="T5" fmla="*/ 131 h 143"/>
                <a:gd name="T6" fmla="*/ 7 w 159"/>
                <a:gd name="T7" fmla="*/ 62 h 143"/>
                <a:gd name="T8" fmla="*/ 24 w 159"/>
                <a:gd name="T9" fmla="*/ 131 h 143"/>
                <a:gd name="T10" fmla="*/ 24 w 159"/>
                <a:gd name="T11" fmla="*/ 131 h 143"/>
                <a:gd name="T12" fmla="*/ 75 w 159"/>
                <a:gd name="T13" fmla="*/ 135 h 143"/>
                <a:gd name="T14" fmla="*/ 115 w 159"/>
                <a:gd name="T15" fmla="*/ 138 h 143"/>
                <a:gd name="T16" fmla="*/ 146 w 159"/>
                <a:gd name="T17" fmla="*/ 143 h 143"/>
                <a:gd name="T18" fmla="*/ 146 w 159"/>
                <a:gd name="T19" fmla="*/ 143 h 143"/>
                <a:gd name="T20" fmla="*/ 149 w 159"/>
                <a:gd name="T21" fmla="*/ 143 h 143"/>
                <a:gd name="T22" fmla="*/ 149 w 159"/>
                <a:gd name="T23" fmla="*/ 143 h 143"/>
                <a:gd name="T24" fmla="*/ 154 w 159"/>
                <a:gd name="T25" fmla="*/ 143 h 143"/>
                <a:gd name="T26" fmla="*/ 159 w 159"/>
                <a:gd name="T27" fmla="*/ 140 h 143"/>
                <a:gd name="T28" fmla="*/ 159 w 159"/>
                <a:gd name="T29" fmla="*/ 140 h 143"/>
                <a:gd name="T30" fmla="*/ 154 w 159"/>
                <a:gd name="T31" fmla="*/ 124 h 143"/>
                <a:gd name="T32" fmla="*/ 148 w 159"/>
                <a:gd name="T33" fmla="*/ 110 h 143"/>
                <a:gd name="T34" fmla="*/ 141 w 159"/>
                <a:gd name="T35" fmla="*/ 96 h 143"/>
                <a:gd name="T36" fmla="*/ 134 w 159"/>
                <a:gd name="T37" fmla="*/ 84 h 143"/>
                <a:gd name="T38" fmla="*/ 126 w 159"/>
                <a:gd name="T39" fmla="*/ 72 h 143"/>
                <a:gd name="T40" fmla="*/ 117 w 159"/>
                <a:gd name="T41" fmla="*/ 59 h 143"/>
                <a:gd name="T42" fmla="*/ 107 w 159"/>
                <a:gd name="T43" fmla="*/ 50 h 143"/>
                <a:gd name="T44" fmla="*/ 97 w 159"/>
                <a:gd name="T45" fmla="*/ 39 h 143"/>
                <a:gd name="T46" fmla="*/ 86 w 159"/>
                <a:gd name="T47" fmla="*/ 31 h 143"/>
                <a:gd name="T48" fmla="*/ 75 w 159"/>
                <a:gd name="T49" fmla="*/ 24 h 143"/>
                <a:gd name="T50" fmla="*/ 64 w 159"/>
                <a:gd name="T51" fmla="*/ 16 h 143"/>
                <a:gd name="T52" fmla="*/ 52 w 159"/>
                <a:gd name="T53" fmla="*/ 11 h 143"/>
                <a:gd name="T54" fmla="*/ 39 w 159"/>
                <a:gd name="T55" fmla="*/ 6 h 143"/>
                <a:gd name="T56" fmla="*/ 27 w 159"/>
                <a:gd name="T57" fmla="*/ 3 h 143"/>
                <a:gd name="T58" fmla="*/ 13 w 159"/>
                <a:gd name="T59" fmla="*/ 0 h 143"/>
                <a:gd name="T60" fmla="*/ 0 w 159"/>
                <a:gd name="T6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143">
                  <a:moveTo>
                    <a:pt x="0" y="0"/>
                  </a:moveTo>
                  <a:lnTo>
                    <a:pt x="0" y="131"/>
                  </a:lnTo>
                  <a:lnTo>
                    <a:pt x="0" y="131"/>
                  </a:lnTo>
                  <a:lnTo>
                    <a:pt x="7" y="62"/>
                  </a:lnTo>
                  <a:lnTo>
                    <a:pt x="24" y="131"/>
                  </a:lnTo>
                  <a:lnTo>
                    <a:pt x="24" y="131"/>
                  </a:lnTo>
                  <a:lnTo>
                    <a:pt x="75" y="135"/>
                  </a:lnTo>
                  <a:lnTo>
                    <a:pt x="115" y="138"/>
                  </a:lnTo>
                  <a:lnTo>
                    <a:pt x="146" y="143"/>
                  </a:lnTo>
                  <a:lnTo>
                    <a:pt x="146" y="143"/>
                  </a:lnTo>
                  <a:lnTo>
                    <a:pt x="149" y="143"/>
                  </a:lnTo>
                  <a:lnTo>
                    <a:pt x="149" y="143"/>
                  </a:lnTo>
                  <a:lnTo>
                    <a:pt x="154" y="143"/>
                  </a:lnTo>
                  <a:lnTo>
                    <a:pt x="159" y="140"/>
                  </a:lnTo>
                  <a:lnTo>
                    <a:pt x="159" y="140"/>
                  </a:lnTo>
                  <a:lnTo>
                    <a:pt x="154" y="124"/>
                  </a:lnTo>
                  <a:lnTo>
                    <a:pt x="148" y="110"/>
                  </a:lnTo>
                  <a:lnTo>
                    <a:pt x="141" y="96"/>
                  </a:lnTo>
                  <a:lnTo>
                    <a:pt x="134" y="84"/>
                  </a:lnTo>
                  <a:lnTo>
                    <a:pt x="126" y="72"/>
                  </a:lnTo>
                  <a:lnTo>
                    <a:pt x="117" y="59"/>
                  </a:lnTo>
                  <a:lnTo>
                    <a:pt x="107" y="50"/>
                  </a:lnTo>
                  <a:lnTo>
                    <a:pt x="97" y="39"/>
                  </a:lnTo>
                  <a:lnTo>
                    <a:pt x="86" y="31"/>
                  </a:lnTo>
                  <a:lnTo>
                    <a:pt x="75" y="24"/>
                  </a:lnTo>
                  <a:lnTo>
                    <a:pt x="64" y="16"/>
                  </a:lnTo>
                  <a:lnTo>
                    <a:pt x="52" y="11"/>
                  </a:lnTo>
                  <a:lnTo>
                    <a:pt x="39" y="6"/>
                  </a:lnTo>
                  <a:lnTo>
                    <a:pt x="27" y="3"/>
                  </a:lnTo>
                  <a:lnTo>
                    <a:pt x="13" y="0"/>
                  </a:lnTo>
                  <a:lnTo>
                    <a:pt x="0" y="0"/>
                  </a:lnTo>
                  <a:close/>
                </a:path>
              </a:pathLst>
            </a:custGeom>
            <a:solidFill>
              <a:srgbClr val="0F0F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709" name="Freeform 136">
              <a:extLst>
                <a:ext uri="{FF2B5EF4-FFF2-40B4-BE49-F238E27FC236}">
                  <a16:creationId xmlns:a16="http://schemas.microsoft.com/office/drawing/2014/main" id="{4A2D0F88-D619-4C6C-B7CD-A50A052B1688}"/>
                </a:ext>
              </a:extLst>
            </p:cNvPr>
            <p:cNvSpPr>
              <a:spLocks/>
            </p:cNvSpPr>
            <p:nvPr/>
          </p:nvSpPr>
          <p:spPr bwMode="auto">
            <a:xfrm>
              <a:off x="7497195" y="2468965"/>
              <a:ext cx="171192" cy="153965"/>
            </a:xfrm>
            <a:custGeom>
              <a:avLst/>
              <a:gdLst>
                <a:gd name="T0" fmla="*/ 0 w 159"/>
                <a:gd name="T1" fmla="*/ 0 h 143"/>
                <a:gd name="T2" fmla="*/ 0 w 159"/>
                <a:gd name="T3" fmla="*/ 131 h 143"/>
                <a:gd name="T4" fmla="*/ 0 w 159"/>
                <a:gd name="T5" fmla="*/ 131 h 143"/>
                <a:gd name="T6" fmla="*/ 7 w 159"/>
                <a:gd name="T7" fmla="*/ 62 h 143"/>
                <a:gd name="T8" fmla="*/ 24 w 159"/>
                <a:gd name="T9" fmla="*/ 131 h 143"/>
                <a:gd name="T10" fmla="*/ 24 w 159"/>
                <a:gd name="T11" fmla="*/ 131 h 143"/>
                <a:gd name="T12" fmla="*/ 75 w 159"/>
                <a:gd name="T13" fmla="*/ 135 h 143"/>
                <a:gd name="T14" fmla="*/ 115 w 159"/>
                <a:gd name="T15" fmla="*/ 138 h 143"/>
                <a:gd name="T16" fmla="*/ 146 w 159"/>
                <a:gd name="T17" fmla="*/ 143 h 143"/>
                <a:gd name="T18" fmla="*/ 146 w 159"/>
                <a:gd name="T19" fmla="*/ 143 h 143"/>
                <a:gd name="T20" fmla="*/ 149 w 159"/>
                <a:gd name="T21" fmla="*/ 143 h 143"/>
                <a:gd name="T22" fmla="*/ 149 w 159"/>
                <a:gd name="T23" fmla="*/ 143 h 143"/>
                <a:gd name="T24" fmla="*/ 154 w 159"/>
                <a:gd name="T25" fmla="*/ 143 h 143"/>
                <a:gd name="T26" fmla="*/ 159 w 159"/>
                <a:gd name="T27" fmla="*/ 140 h 143"/>
                <a:gd name="T28" fmla="*/ 159 w 159"/>
                <a:gd name="T29" fmla="*/ 140 h 143"/>
                <a:gd name="T30" fmla="*/ 154 w 159"/>
                <a:gd name="T31" fmla="*/ 124 h 143"/>
                <a:gd name="T32" fmla="*/ 148 w 159"/>
                <a:gd name="T33" fmla="*/ 110 h 143"/>
                <a:gd name="T34" fmla="*/ 141 w 159"/>
                <a:gd name="T35" fmla="*/ 96 h 143"/>
                <a:gd name="T36" fmla="*/ 134 w 159"/>
                <a:gd name="T37" fmla="*/ 84 h 143"/>
                <a:gd name="T38" fmla="*/ 126 w 159"/>
                <a:gd name="T39" fmla="*/ 72 h 143"/>
                <a:gd name="T40" fmla="*/ 117 w 159"/>
                <a:gd name="T41" fmla="*/ 59 h 143"/>
                <a:gd name="T42" fmla="*/ 107 w 159"/>
                <a:gd name="T43" fmla="*/ 50 h 143"/>
                <a:gd name="T44" fmla="*/ 97 w 159"/>
                <a:gd name="T45" fmla="*/ 39 h 143"/>
                <a:gd name="T46" fmla="*/ 86 w 159"/>
                <a:gd name="T47" fmla="*/ 31 h 143"/>
                <a:gd name="T48" fmla="*/ 75 w 159"/>
                <a:gd name="T49" fmla="*/ 24 h 143"/>
                <a:gd name="T50" fmla="*/ 64 w 159"/>
                <a:gd name="T51" fmla="*/ 16 h 143"/>
                <a:gd name="T52" fmla="*/ 52 w 159"/>
                <a:gd name="T53" fmla="*/ 11 h 143"/>
                <a:gd name="T54" fmla="*/ 39 w 159"/>
                <a:gd name="T55" fmla="*/ 6 h 143"/>
                <a:gd name="T56" fmla="*/ 27 w 159"/>
                <a:gd name="T57" fmla="*/ 3 h 143"/>
                <a:gd name="T58" fmla="*/ 13 w 159"/>
                <a:gd name="T59" fmla="*/ 0 h 143"/>
                <a:gd name="T60" fmla="*/ 0 w 159"/>
                <a:gd name="T6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143">
                  <a:moveTo>
                    <a:pt x="0" y="0"/>
                  </a:moveTo>
                  <a:lnTo>
                    <a:pt x="0" y="131"/>
                  </a:lnTo>
                  <a:lnTo>
                    <a:pt x="0" y="131"/>
                  </a:lnTo>
                  <a:lnTo>
                    <a:pt x="7" y="62"/>
                  </a:lnTo>
                  <a:lnTo>
                    <a:pt x="24" y="131"/>
                  </a:lnTo>
                  <a:lnTo>
                    <a:pt x="24" y="131"/>
                  </a:lnTo>
                  <a:lnTo>
                    <a:pt x="75" y="135"/>
                  </a:lnTo>
                  <a:lnTo>
                    <a:pt x="115" y="138"/>
                  </a:lnTo>
                  <a:lnTo>
                    <a:pt x="146" y="143"/>
                  </a:lnTo>
                  <a:lnTo>
                    <a:pt x="146" y="143"/>
                  </a:lnTo>
                  <a:lnTo>
                    <a:pt x="149" y="143"/>
                  </a:lnTo>
                  <a:lnTo>
                    <a:pt x="149" y="143"/>
                  </a:lnTo>
                  <a:lnTo>
                    <a:pt x="154" y="143"/>
                  </a:lnTo>
                  <a:lnTo>
                    <a:pt x="159" y="140"/>
                  </a:lnTo>
                  <a:lnTo>
                    <a:pt x="159" y="140"/>
                  </a:lnTo>
                  <a:lnTo>
                    <a:pt x="154" y="124"/>
                  </a:lnTo>
                  <a:lnTo>
                    <a:pt x="148" y="110"/>
                  </a:lnTo>
                  <a:lnTo>
                    <a:pt x="141" y="96"/>
                  </a:lnTo>
                  <a:lnTo>
                    <a:pt x="134" y="84"/>
                  </a:lnTo>
                  <a:lnTo>
                    <a:pt x="126" y="72"/>
                  </a:lnTo>
                  <a:lnTo>
                    <a:pt x="117" y="59"/>
                  </a:lnTo>
                  <a:lnTo>
                    <a:pt x="107" y="50"/>
                  </a:lnTo>
                  <a:lnTo>
                    <a:pt x="97" y="39"/>
                  </a:lnTo>
                  <a:lnTo>
                    <a:pt x="86" y="31"/>
                  </a:lnTo>
                  <a:lnTo>
                    <a:pt x="75" y="24"/>
                  </a:lnTo>
                  <a:lnTo>
                    <a:pt x="64" y="16"/>
                  </a:lnTo>
                  <a:lnTo>
                    <a:pt x="52" y="11"/>
                  </a:lnTo>
                  <a:lnTo>
                    <a:pt x="39" y="6"/>
                  </a:lnTo>
                  <a:lnTo>
                    <a:pt x="27" y="3"/>
                  </a:lnTo>
                  <a:lnTo>
                    <a:pt x="1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710" name="Freeform 137">
              <a:extLst>
                <a:ext uri="{FF2B5EF4-FFF2-40B4-BE49-F238E27FC236}">
                  <a16:creationId xmlns:a16="http://schemas.microsoft.com/office/drawing/2014/main" id="{2E94870C-DC05-45F9-93CE-7A55719397EA}"/>
                </a:ext>
              </a:extLst>
            </p:cNvPr>
            <p:cNvSpPr>
              <a:spLocks/>
            </p:cNvSpPr>
            <p:nvPr/>
          </p:nvSpPr>
          <p:spPr bwMode="auto">
            <a:xfrm>
              <a:off x="7497195" y="2896406"/>
              <a:ext cx="99054" cy="102284"/>
            </a:xfrm>
            <a:custGeom>
              <a:avLst/>
              <a:gdLst>
                <a:gd name="T0" fmla="*/ 92 w 92"/>
                <a:gd name="T1" fmla="*/ 0 h 95"/>
                <a:gd name="T2" fmla="*/ 92 w 92"/>
                <a:gd name="T3" fmla="*/ 0 h 95"/>
                <a:gd name="T4" fmla="*/ 83 w 92"/>
                <a:gd name="T5" fmla="*/ 8 h 95"/>
                <a:gd name="T6" fmla="*/ 72 w 92"/>
                <a:gd name="T7" fmla="*/ 16 h 95"/>
                <a:gd name="T8" fmla="*/ 61 w 92"/>
                <a:gd name="T9" fmla="*/ 22 h 95"/>
                <a:gd name="T10" fmla="*/ 48 w 92"/>
                <a:gd name="T11" fmla="*/ 27 h 95"/>
                <a:gd name="T12" fmla="*/ 38 w 92"/>
                <a:gd name="T13" fmla="*/ 31 h 95"/>
                <a:gd name="T14" fmla="*/ 25 w 92"/>
                <a:gd name="T15" fmla="*/ 34 h 95"/>
                <a:gd name="T16" fmla="*/ 13 w 92"/>
                <a:gd name="T17" fmla="*/ 36 h 95"/>
                <a:gd name="T18" fmla="*/ 0 w 92"/>
                <a:gd name="T19" fmla="*/ 38 h 95"/>
                <a:gd name="T20" fmla="*/ 0 w 92"/>
                <a:gd name="T21" fmla="*/ 95 h 95"/>
                <a:gd name="T22" fmla="*/ 0 w 92"/>
                <a:gd name="T23" fmla="*/ 95 h 95"/>
                <a:gd name="T24" fmla="*/ 11 w 92"/>
                <a:gd name="T25" fmla="*/ 90 h 95"/>
                <a:gd name="T26" fmla="*/ 24 w 92"/>
                <a:gd name="T27" fmla="*/ 84 h 95"/>
                <a:gd name="T28" fmla="*/ 36 w 92"/>
                <a:gd name="T29" fmla="*/ 75 h 95"/>
                <a:gd name="T30" fmla="*/ 48 w 92"/>
                <a:gd name="T31" fmla="*/ 64 h 95"/>
                <a:gd name="T32" fmla="*/ 59 w 92"/>
                <a:gd name="T33" fmla="*/ 52 h 95"/>
                <a:gd name="T34" fmla="*/ 70 w 92"/>
                <a:gd name="T35" fmla="*/ 36 h 95"/>
                <a:gd name="T36" fmla="*/ 83 w 92"/>
                <a:gd name="T37" fmla="*/ 19 h 95"/>
                <a:gd name="T38" fmla="*/ 92 w 92"/>
                <a:gd name="T3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 h="95">
                  <a:moveTo>
                    <a:pt x="92" y="0"/>
                  </a:moveTo>
                  <a:lnTo>
                    <a:pt x="92" y="0"/>
                  </a:lnTo>
                  <a:lnTo>
                    <a:pt x="83" y="8"/>
                  </a:lnTo>
                  <a:lnTo>
                    <a:pt x="72" y="16"/>
                  </a:lnTo>
                  <a:lnTo>
                    <a:pt x="61" y="22"/>
                  </a:lnTo>
                  <a:lnTo>
                    <a:pt x="48" y="27"/>
                  </a:lnTo>
                  <a:lnTo>
                    <a:pt x="38" y="31"/>
                  </a:lnTo>
                  <a:lnTo>
                    <a:pt x="25" y="34"/>
                  </a:lnTo>
                  <a:lnTo>
                    <a:pt x="13" y="36"/>
                  </a:lnTo>
                  <a:lnTo>
                    <a:pt x="0" y="38"/>
                  </a:lnTo>
                  <a:lnTo>
                    <a:pt x="0" y="95"/>
                  </a:lnTo>
                  <a:lnTo>
                    <a:pt x="0" y="95"/>
                  </a:lnTo>
                  <a:lnTo>
                    <a:pt x="11" y="90"/>
                  </a:lnTo>
                  <a:lnTo>
                    <a:pt x="24" y="84"/>
                  </a:lnTo>
                  <a:lnTo>
                    <a:pt x="36" y="75"/>
                  </a:lnTo>
                  <a:lnTo>
                    <a:pt x="48" y="64"/>
                  </a:lnTo>
                  <a:lnTo>
                    <a:pt x="59" y="52"/>
                  </a:lnTo>
                  <a:lnTo>
                    <a:pt x="70" y="36"/>
                  </a:lnTo>
                  <a:lnTo>
                    <a:pt x="83" y="19"/>
                  </a:lnTo>
                  <a:lnTo>
                    <a:pt x="92" y="0"/>
                  </a:lnTo>
                  <a:close/>
                </a:path>
              </a:pathLst>
            </a:custGeom>
            <a:solidFill>
              <a:srgbClr val="765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711" name="Freeform 138">
              <a:extLst>
                <a:ext uri="{FF2B5EF4-FFF2-40B4-BE49-F238E27FC236}">
                  <a16:creationId xmlns:a16="http://schemas.microsoft.com/office/drawing/2014/main" id="{AC97AE84-666D-46E5-8DEE-0A2E5BCED2A3}"/>
                </a:ext>
              </a:extLst>
            </p:cNvPr>
            <p:cNvSpPr>
              <a:spLocks/>
            </p:cNvSpPr>
            <p:nvPr/>
          </p:nvSpPr>
          <p:spPr bwMode="auto">
            <a:xfrm>
              <a:off x="7497195" y="2896406"/>
              <a:ext cx="99054" cy="102284"/>
            </a:xfrm>
            <a:custGeom>
              <a:avLst/>
              <a:gdLst>
                <a:gd name="T0" fmla="*/ 92 w 92"/>
                <a:gd name="T1" fmla="*/ 0 h 95"/>
                <a:gd name="T2" fmla="*/ 92 w 92"/>
                <a:gd name="T3" fmla="*/ 0 h 95"/>
                <a:gd name="T4" fmla="*/ 83 w 92"/>
                <a:gd name="T5" fmla="*/ 8 h 95"/>
                <a:gd name="T6" fmla="*/ 72 w 92"/>
                <a:gd name="T7" fmla="*/ 16 h 95"/>
                <a:gd name="T8" fmla="*/ 61 w 92"/>
                <a:gd name="T9" fmla="*/ 22 h 95"/>
                <a:gd name="T10" fmla="*/ 48 w 92"/>
                <a:gd name="T11" fmla="*/ 27 h 95"/>
                <a:gd name="T12" fmla="*/ 38 w 92"/>
                <a:gd name="T13" fmla="*/ 31 h 95"/>
                <a:gd name="T14" fmla="*/ 25 w 92"/>
                <a:gd name="T15" fmla="*/ 34 h 95"/>
                <a:gd name="T16" fmla="*/ 13 w 92"/>
                <a:gd name="T17" fmla="*/ 36 h 95"/>
                <a:gd name="T18" fmla="*/ 0 w 92"/>
                <a:gd name="T19" fmla="*/ 38 h 95"/>
                <a:gd name="T20" fmla="*/ 0 w 92"/>
                <a:gd name="T21" fmla="*/ 95 h 95"/>
                <a:gd name="T22" fmla="*/ 0 w 92"/>
                <a:gd name="T23" fmla="*/ 95 h 95"/>
                <a:gd name="T24" fmla="*/ 11 w 92"/>
                <a:gd name="T25" fmla="*/ 90 h 95"/>
                <a:gd name="T26" fmla="*/ 24 w 92"/>
                <a:gd name="T27" fmla="*/ 84 h 95"/>
                <a:gd name="T28" fmla="*/ 36 w 92"/>
                <a:gd name="T29" fmla="*/ 75 h 95"/>
                <a:gd name="T30" fmla="*/ 48 w 92"/>
                <a:gd name="T31" fmla="*/ 64 h 95"/>
                <a:gd name="T32" fmla="*/ 59 w 92"/>
                <a:gd name="T33" fmla="*/ 52 h 95"/>
                <a:gd name="T34" fmla="*/ 70 w 92"/>
                <a:gd name="T35" fmla="*/ 36 h 95"/>
                <a:gd name="T36" fmla="*/ 83 w 92"/>
                <a:gd name="T37" fmla="*/ 19 h 95"/>
                <a:gd name="T38" fmla="*/ 92 w 92"/>
                <a:gd name="T3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 h="95">
                  <a:moveTo>
                    <a:pt x="92" y="0"/>
                  </a:moveTo>
                  <a:lnTo>
                    <a:pt x="92" y="0"/>
                  </a:lnTo>
                  <a:lnTo>
                    <a:pt x="83" y="8"/>
                  </a:lnTo>
                  <a:lnTo>
                    <a:pt x="72" y="16"/>
                  </a:lnTo>
                  <a:lnTo>
                    <a:pt x="61" y="22"/>
                  </a:lnTo>
                  <a:lnTo>
                    <a:pt x="48" y="27"/>
                  </a:lnTo>
                  <a:lnTo>
                    <a:pt x="38" y="31"/>
                  </a:lnTo>
                  <a:lnTo>
                    <a:pt x="25" y="34"/>
                  </a:lnTo>
                  <a:lnTo>
                    <a:pt x="13" y="36"/>
                  </a:lnTo>
                  <a:lnTo>
                    <a:pt x="0" y="38"/>
                  </a:lnTo>
                  <a:lnTo>
                    <a:pt x="0" y="95"/>
                  </a:lnTo>
                  <a:lnTo>
                    <a:pt x="0" y="95"/>
                  </a:lnTo>
                  <a:lnTo>
                    <a:pt x="11" y="90"/>
                  </a:lnTo>
                  <a:lnTo>
                    <a:pt x="24" y="84"/>
                  </a:lnTo>
                  <a:lnTo>
                    <a:pt x="36" y="75"/>
                  </a:lnTo>
                  <a:lnTo>
                    <a:pt x="48" y="64"/>
                  </a:lnTo>
                  <a:lnTo>
                    <a:pt x="59" y="52"/>
                  </a:lnTo>
                  <a:lnTo>
                    <a:pt x="70" y="36"/>
                  </a:lnTo>
                  <a:lnTo>
                    <a:pt x="83" y="19"/>
                  </a:lnTo>
                  <a:lnTo>
                    <a:pt x="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712" name="Freeform 139">
              <a:extLst>
                <a:ext uri="{FF2B5EF4-FFF2-40B4-BE49-F238E27FC236}">
                  <a16:creationId xmlns:a16="http://schemas.microsoft.com/office/drawing/2014/main" id="{A779E302-362E-4F79-8CC1-83762562B6B3}"/>
                </a:ext>
              </a:extLst>
            </p:cNvPr>
            <p:cNvSpPr>
              <a:spLocks/>
            </p:cNvSpPr>
            <p:nvPr/>
          </p:nvSpPr>
          <p:spPr bwMode="auto">
            <a:xfrm>
              <a:off x="7651159" y="3359377"/>
              <a:ext cx="1059451" cy="173345"/>
            </a:xfrm>
            <a:custGeom>
              <a:avLst/>
              <a:gdLst>
                <a:gd name="T0" fmla="*/ 984 w 984"/>
                <a:gd name="T1" fmla="*/ 0 h 161"/>
                <a:gd name="T2" fmla="*/ 0 w 984"/>
                <a:gd name="T3" fmla="*/ 0 h 161"/>
                <a:gd name="T4" fmla="*/ 0 w 984"/>
                <a:gd name="T5" fmla="*/ 0 h 161"/>
                <a:gd name="T6" fmla="*/ 26 w 984"/>
                <a:gd name="T7" fmla="*/ 19 h 161"/>
                <a:gd name="T8" fmla="*/ 53 w 984"/>
                <a:gd name="T9" fmla="*/ 37 h 161"/>
                <a:gd name="T10" fmla="*/ 81 w 984"/>
                <a:gd name="T11" fmla="*/ 53 h 161"/>
                <a:gd name="T12" fmla="*/ 110 w 984"/>
                <a:gd name="T13" fmla="*/ 68 h 161"/>
                <a:gd name="T14" fmla="*/ 138 w 984"/>
                <a:gd name="T15" fmla="*/ 82 h 161"/>
                <a:gd name="T16" fmla="*/ 167 w 984"/>
                <a:gd name="T17" fmla="*/ 96 h 161"/>
                <a:gd name="T18" fmla="*/ 198 w 984"/>
                <a:gd name="T19" fmla="*/ 107 h 161"/>
                <a:gd name="T20" fmla="*/ 229 w 984"/>
                <a:gd name="T21" fmla="*/ 118 h 161"/>
                <a:gd name="T22" fmla="*/ 260 w 984"/>
                <a:gd name="T23" fmla="*/ 129 h 161"/>
                <a:gd name="T24" fmla="*/ 291 w 984"/>
                <a:gd name="T25" fmla="*/ 136 h 161"/>
                <a:gd name="T26" fmla="*/ 324 w 984"/>
                <a:gd name="T27" fmla="*/ 144 h 161"/>
                <a:gd name="T28" fmla="*/ 357 w 984"/>
                <a:gd name="T29" fmla="*/ 150 h 161"/>
                <a:gd name="T30" fmla="*/ 391 w 984"/>
                <a:gd name="T31" fmla="*/ 155 h 161"/>
                <a:gd name="T32" fmla="*/ 423 w 984"/>
                <a:gd name="T33" fmla="*/ 158 h 161"/>
                <a:gd name="T34" fmla="*/ 457 w 984"/>
                <a:gd name="T35" fmla="*/ 160 h 161"/>
                <a:gd name="T36" fmla="*/ 493 w 984"/>
                <a:gd name="T37" fmla="*/ 161 h 161"/>
                <a:gd name="T38" fmla="*/ 493 w 984"/>
                <a:gd name="T39" fmla="*/ 161 h 161"/>
                <a:gd name="T40" fmla="*/ 527 w 984"/>
                <a:gd name="T41" fmla="*/ 160 h 161"/>
                <a:gd name="T42" fmla="*/ 561 w 984"/>
                <a:gd name="T43" fmla="*/ 158 h 161"/>
                <a:gd name="T44" fmla="*/ 594 w 984"/>
                <a:gd name="T45" fmla="*/ 155 h 161"/>
                <a:gd name="T46" fmla="*/ 628 w 984"/>
                <a:gd name="T47" fmla="*/ 150 h 161"/>
                <a:gd name="T48" fmla="*/ 660 w 984"/>
                <a:gd name="T49" fmla="*/ 144 h 161"/>
                <a:gd name="T50" fmla="*/ 693 w 984"/>
                <a:gd name="T51" fmla="*/ 136 h 161"/>
                <a:gd name="T52" fmla="*/ 724 w 984"/>
                <a:gd name="T53" fmla="*/ 129 h 161"/>
                <a:gd name="T54" fmla="*/ 755 w 984"/>
                <a:gd name="T55" fmla="*/ 119 h 161"/>
                <a:gd name="T56" fmla="*/ 786 w 984"/>
                <a:gd name="T57" fmla="*/ 109 h 161"/>
                <a:gd name="T58" fmla="*/ 817 w 984"/>
                <a:gd name="T59" fmla="*/ 96 h 161"/>
                <a:gd name="T60" fmla="*/ 846 w 984"/>
                <a:gd name="T61" fmla="*/ 82 h 161"/>
                <a:gd name="T62" fmla="*/ 876 w 984"/>
                <a:gd name="T63" fmla="*/ 68 h 161"/>
                <a:gd name="T64" fmla="*/ 904 w 984"/>
                <a:gd name="T65" fmla="*/ 53 h 161"/>
                <a:gd name="T66" fmla="*/ 932 w 984"/>
                <a:gd name="T67" fmla="*/ 37 h 161"/>
                <a:gd name="T68" fmla="*/ 958 w 984"/>
                <a:gd name="T69" fmla="*/ 19 h 161"/>
                <a:gd name="T70" fmla="*/ 984 w 984"/>
                <a:gd name="T71" fmla="*/ 0 h 161"/>
                <a:gd name="T72" fmla="*/ 984 w 984"/>
                <a:gd name="T7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4" h="161">
                  <a:moveTo>
                    <a:pt x="984" y="0"/>
                  </a:moveTo>
                  <a:lnTo>
                    <a:pt x="0" y="0"/>
                  </a:lnTo>
                  <a:lnTo>
                    <a:pt x="0" y="0"/>
                  </a:lnTo>
                  <a:lnTo>
                    <a:pt x="26" y="19"/>
                  </a:lnTo>
                  <a:lnTo>
                    <a:pt x="53" y="37"/>
                  </a:lnTo>
                  <a:lnTo>
                    <a:pt x="81" y="53"/>
                  </a:lnTo>
                  <a:lnTo>
                    <a:pt x="110" y="68"/>
                  </a:lnTo>
                  <a:lnTo>
                    <a:pt x="138" y="82"/>
                  </a:lnTo>
                  <a:lnTo>
                    <a:pt x="167" y="96"/>
                  </a:lnTo>
                  <a:lnTo>
                    <a:pt x="198" y="107"/>
                  </a:lnTo>
                  <a:lnTo>
                    <a:pt x="229" y="118"/>
                  </a:lnTo>
                  <a:lnTo>
                    <a:pt x="260" y="129"/>
                  </a:lnTo>
                  <a:lnTo>
                    <a:pt x="291" y="136"/>
                  </a:lnTo>
                  <a:lnTo>
                    <a:pt x="324" y="144"/>
                  </a:lnTo>
                  <a:lnTo>
                    <a:pt x="357" y="150"/>
                  </a:lnTo>
                  <a:lnTo>
                    <a:pt x="391" y="155"/>
                  </a:lnTo>
                  <a:lnTo>
                    <a:pt x="423" y="158"/>
                  </a:lnTo>
                  <a:lnTo>
                    <a:pt x="457" y="160"/>
                  </a:lnTo>
                  <a:lnTo>
                    <a:pt x="493" y="161"/>
                  </a:lnTo>
                  <a:lnTo>
                    <a:pt x="493" y="161"/>
                  </a:lnTo>
                  <a:lnTo>
                    <a:pt x="527" y="160"/>
                  </a:lnTo>
                  <a:lnTo>
                    <a:pt x="561" y="158"/>
                  </a:lnTo>
                  <a:lnTo>
                    <a:pt x="594" y="155"/>
                  </a:lnTo>
                  <a:lnTo>
                    <a:pt x="628" y="150"/>
                  </a:lnTo>
                  <a:lnTo>
                    <a:pt x="660" y="144"/>
                  </a:lnTo>
                  <a:lnTo>
                    <a:pt x="693" y="136"/>
                  </a:lnTo>
                  <a:lnTo>
                    <a:pt x="724" y="129"/>
                  </a:lnTo>
                  <a:lnTo>
                    <a:pt x="755" y="119"/>
                  </a:lnTo>
                  <a:lnTo>
                    <a:pt x="786" y="109"/>
                  </a:lnTo>
                  <a:lnTo>
                    <a:pt x="817" y="96"/>
                  </a:lnTo>
                  <a:lnTo>
                    <a:pt x="846" y="82"/>
                  </a:lnTo>
                  <a:lnTo>
                    <a:pt x="876" y="68"/>
                  </a:lnTo>
                  <a:lnTo>
                    <a:pt x="904" y="53"/>
                  </a:lnTo>
                  <a:lnTo>
                    <a:pt x="932" y="37"/>
                  </a:lnTo>
                  <a:lnTo>
                    <a:pt x="958" y="19"/>
                  </a:lnTo>
                  <a:lnTo>
                    <a:pt x="984" y="0"/>
                  </a:lnTo>
                  <a:lnTo>
                    <a:pt x="984"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713" name="Freeform 140">
              <a:extLst>
                <a:ext uri="{FF2B5EF4-FFF2-40B4-BE49-F238E27FC236}">
                  <a16:creationId xmlns:a16="http://schemas.microsoft.com/office/drawing/2014/main" id="{59CD5158-C87C-45DA-A0A5-F81606CE4051}"/>
                </a:ext>
              </a:extLst>
            </p:cNvPr>
            <p:cNvSpPr>
              <a:spLocks/>
            </p:cNvSpPr>
            <p:nvPr/>
          </p:nvSpPr>
          <p:spPr bwMode="auto">
            <a:xfrm>
              <a:off x="7519805" y="3007304"/>
              <a:ext cx="623397" cy="522188"/>
            </a:xfrm>
            <a:custGeom>
              <a:avLst/>
              <a:gdLst>
                <a:gd name="T0" fmla="*/ 289 w 579"/>
                <a:gd name="T1" fmla="*/ 485 h 485"/>
                <a:gd name="T2" fmla="*/ 231 w 579"/>
                <a:gd name="T3" fmla="*/ 481 h 485"/>
                <a:gd name="T4" fmla="*/ 176 w 579"/>
                <a:gd name="T5" fmla="*/ 468 h 485"/>
                <a:gd name="T6" fmla="*/ 128 w 579"/>
                <a:gd name="T7" fmla="*/ 448 h 485"/>
                <a:gd name="T8" fmla="*/ 85 w 579"/>
                <a:gd name="T9" fmla="*/ 422 h 485"/>
                <a:gd name="T10" fmla="*/ 49 w 579"/>
                <a:gd name="T11" fmla="*/ 389 h 485"/>
                <a:gd name="T12" fmla="*/ 23 w 579"/>
                <a:gd name="T13" fmla="*/ 352 h 485"/>
                <a:gd name="T14" fmla="*/ 6 w 579"/>
                <a:gd name="T15" fmla="*/ 311 h 485"/>
                <a:gd name="T16" fmla="*/ 0 w 579"/>
                <a:gd name="T17" fmla="*/ 266 h 485"/>
                <a:gd name="T18" fmla="*/ 1 w 579"/>
                <a:gd name="T19" fmla="*/ 245 h 485"/>
                <a:gd name="T20" fmla="*/ 12 w 579"/>
                <a:gd name="T21" fmla="*/ 203 h 485"/>
                <a:gd name="T22" fmla="*/ 35 w 579"/>
                <a:gd name="T23" fmla="*/ 163 h 485"/>
                <a:gd name="T24" fmla="*/ 66 w 579"/>
                <a:gd name="T25" fmla="*/ 128 h 485"/>
                <a:gd name="T26" fmla="*/ 105 w 579"/>
                <a:gd name="T27" fmla="*/ 99 h 485"/>
                <a:gd name="T28" fmla="*/ 151 w 579"/>
                <a:gd name="T29" fmla="*/ 76 h 485"/>
                <a:gd name="T30" fmla="*/ 204 w 579"/>
                <a:gd name="T31" fmla="*/ 59 h 485"/>
                <a:gd name="T32" fmla="*/ 260 w 579"/>
                <a:gd name="T33" fmla="*/ 51 h 485"/>
                <a:gd name="T34" fmla="*/ 289 w 579"/>
                <a:gd name="T35" fmla="*/ 49 h 485"/>
                <a:gd name="T36" fmla="*/ 336 w 579"/>
                <a:gd name="T37" fmla="*/ 52 h 485"/>
                <a:gd name="T38" fmla="*/ 444 w 579"/>
                <a:gd name="T39" fmla="*/ 0 h 485"/>
                <a:gd name="T40" fmla="*/ 418 w 579"/>
                <a:gd name="T41" fmla="*/ 73 h 485"/>
                <a:gd name="T42" fmla="*/ 426 w 579"/>
                <a:gd name="T43" fmla="*/ 74 h 485"/>
                <a:gd name="T44" fmla="*/ 471 w 579"/>
                <a:gd name="T45" fmla="*/ 97 h 485"/>
                <a:gd name="T46" fmla="*/ 500 w 579"/>
                <a:gd name="T47" fmla="*/ 118 h 485"/>
                <a:gd name="T48" fmla="*/ 530 w 579"/>
                <a:gd name="T49" fmla="*/ 144 h 485"/>
                <a:gd name="T50" fmla="*/ 555 w 579"/>
                <a:gd name="T51" fmla="*/ 178 h 485"/>
                <a:gd name="T52" fmla="*/ 573 w 579"/>
                <a:gd name="T53" fmla="*/ 218 h 485"/>
                <a:gd name="T54" fmla="*/ 579 w 579"/>
                <a:gd name="T55" fmla="*/ 266 h 485"/>
                <a:gd name="T56" fmla="*/ 579 w 579"/>
                <a:gd name="T57" fmla="*/ 285 h 485"/>
                <a:gd name="T58" fmla="*/ 572 w 579"/>
                <a:gd name="T59" fmla="*/ 319 h 485"/>
                <a:gd name="T60" fmla="*/ 558 w 579"/>
                <a:gd name="T61" fmla="*/ 352 h 485"/>
                <a:gd name="T62" fmla="*/ 536 w 579"/>
                <a:gd name="T63" fmla="*/ 383 h 485"/>
                <a:gd name="T64" fmla="*/ 522 w 579"/>
                <a:gd name="T65" fmla="*/ 397 h 485"/>
                <a:gd name="T66" fmla="*/ 475 w 579"/>
                <a:gd name="T67" fmla="*/ 434 h 485"/>
                <a:gd name="T68" fmla="*/ 420 w 579"/>
                <a:gd name="T69" fmla="*/ 462 h 485"/>
                <a:gd name="T70" fmla="*/ 358 w 579"/>
                <a:gd name="T71" fmla="*/ 479 h 485"/>
                <a:gd name="T72" fmla="*/ 289 w 579"/>
                <a:gd name="T73"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9" h="485">
                  <a:moveTo>
                    <a:pt x="289" y="485"/>
                  </a:moveTo>
                  <a:lnTo>
                    <a:pt x="289" y="485"/>
                  </a:lnTo>
                  <a:lnTo>
                    <a:pt x="260" y="484"/>
                  </a:lnTo>
                  <a:lnTo>
                    <a:pt x="231" y="481"/>
                  </a:lnTo>
                  <a:lnTo>
                    <a:pt x="204" y="476"/>
                  </a:lnTo>
                  <a:lnTo>
                    <a:pt x="176" y="468"/>
                  </a:lnTo>
                  <a:lnTo>
                    <a:pt x="151" y="459"/>
                  </a:lnTo>
                  <a:lnTo>
                    <a:pt x="128" y="448"/>
                  </a:lnTo>
                  <a:lnTo>
                    <a:pt x="105" y="436"/>
                  </a:lnTo>
                  <a:lnTo>
                    <a:pt x="85" y="422"/>
                  </a:lnTo>
                  <a:lnTo>
                    <a:pt x="66" y="406"/>
                  </a:lnTo>
                  <a:lnTo>
                    <a:pt x="49" y="389"/>
                  </a:lnTo>
                  <a:lnTo>
                    <a:pt x="35" y="370"/>
                  </a:lnTo>
                  <a:lnTo>
                    <a:pt x="23" y="352"/>
                  </a:lnTo>
                  <a:lnTo>
                    <a:pt x="12" y="332"/>
                  </a:lnTo>
                  <a:lnTo>
                    <a:pt x="6" y="311"/>
                  </a:lnTo>
                  <a:lnTo>
                    <a:pt x="1" y="290"/>
                  </a:lnTo>
                  <a:lnTo>
                    <a:pt x="0" y="266"/>
                  </a:lnTo>
                  <a:lnTo>
                    <a:pt x="0" y="266"/>
                  </a:lnTo>
                  <a:lnTo>
                    <a:pt x="1" y="245"/>
                  </a:lnTo>
                  <a:lnTo>
                    <a:pt x="6" y="223"/>
                  </a:lnTo>
                  <a:lnTo>
                    <a:pt x="12" y="203"/>
                  </a:lnTo>
                  <a:lnTo>
                    <a:pt x="23" y="183"/>
                  </a:lnTo>
                  <a:lnTo>
                    <a:pt x="35" y="163"/>
                  </a:lnTo>
                  <a:lnTo>
                    <a:pt x="49" y="146"/>
                  </a:lnTo>
                  <a:lnTo>
                    <a:pt x="66" y="128"/>
                  </a:lnTo>
                  <a:lnTo>
                    <a:pt x="85" y="113"/>
                  </a:lnTo>
                  <a:lnTo>
                    <a:pt x="105" y="99"/>
                  </a:lnTo>
                  <a:lnTo>
                    <a:pt x="128" y="87"/>
                  </a:lnTo>
                  <a:lnTo>
                    <a:pt x="151" y="76"/>
                  </a:lnTo>
                  <a:lnTo>
                    <a:pt x="176" y="66"/>
                  </a:lnTo>
                  <a:lnTo>
                    <a:pt x="204" y="59"/>
                  </a:lnTo>
                  <a:lnTo>
                    <a:pt x="231" y="54"/>
                  </a:lnTo>
                  <a:lnTo>
                    <a:pt x="260" y="51"/>
                  </a:lnTo>
                  <a:lnTo>
                    <a:pt x="289" y="49"/>
                  </a:lnTo>
                  <a:lnTo>
                    <a:pt x="289" y="49"/>
                  </a:lnTo>
                  <a:lnTo>
                    <a:pt x="319" y="51"/>
                  </a:lnTo>
                  <a:lnTo>
                    <a:pt x="336" y="52"/>
                  </a:lnTo>
                  <a:lnTo>
                    <a:pt x="336" y="52"/>
                  </a:lnTo>
                  <a:lnTo>
                    <a:pt x="444" y="0"/>
                  </a:lnTo>
                  <a:lnTo>
                    <a:pt x="415" y="71"/>
                  </a:lnTo>
                  <a:lnTo>
                    <a:pt x="418" y="73"/>
                  </a:lnTo>
                  <a:lnTo>
                    <a:pt x="418" y="73"/>
                  </a:lnTo>
                  <a:lnTo>
                    <a:pt x="426" y="74"/>
                  </a:lnTo>
                  <a:lnTo>
                    <a:pt x="444" y="83"/>
                  </a:lnTo>
                  <a:lnTo>
                    <a:pt x="471" y="97"/>
                  </a:lnTo>
                  <a:lnTo>
                    <a:pt x="485" y="107"/>
                  </a:lnTo>
                  <a:lnTo>
                    <a:pt x="500" y="118"/>
                  </a:lnTo>
                  <a:lnTo>
                    <a:pt x="514" y="130"/>
                  </a:lnTo>
                  <a:lnTo>
                    <a:pt x="530" y="144"/>
                  </a:lnTo>
                  <a:lnTo>
                    <a:pt x="542" y="159"/>
                  </a:lnTo>
                  <a:lnTo>
                    <a:pt x="555" y="178"/>
                  </a:lnTo>
                  <a:lnTo>
                    <a:pt x="565" y="197"/>
                  </a:lnTo>
                  <a:lnTo>
                    <a:pt x="573" y="218"/>
                  </a:lnTo>
                  <a:lnTo>
                    <a:pt x="578" y="242"/>
                  </a:lnTo>
                  <a:lnTo>
                    <a:pt x="579" y="266"/>
                  </a:lnTo>
                  <a:lnTo>
                    <a:pt x="579" y="266"/>
                  </a:lnTo>
                  <a:lnTo>
                    <a:pt x="579" y="285"/>
                  </a:lnTo>
                  <a:lnTo>
                    <a:pt x="576" y="302"/>
                  </a:lnTo>
                  <a:lnTo>
                    <a:pt x="572" y="319"/>
                  </a:lnTo>
                  <a:lnTo>
                    <a:pt x="565" y="336"/>
                  </a:lnTo>
                  <a:lnTo>
                    <a:pt x="558" y="352"/>
                  </a:lnTo>
                  <a:lnTo>
                    <a:pt x="547" y="367"/>
                  </a:lnTo>
                  <a:lnTo>
                    <a:pt x="536" y="383"/>
                  </a:lnTo>
                  <a:lnTo>
                    <a:pt x="522" y="397"/>
                  </a:lnTo>
                  <a:lnTo>
                    <a:pt x="522" y="397"/>
                  </a:lnTo>
                  <a:lnTo>
                    <a:pt x="500" y="417"/>
                  </a:lnTo>
                  <a:lnTo>
                    <a:pt x="475" y="434"/>
                  </a:lnTo>
                  <a:lnTo>
                    <a:pt x="449" y="450"/>
                  </a:lnTo>
                  <a:lnTo>
                    <a:pt x="420" y="462"/>
                  </a:lnTo>
                  <a:lnTo>
                    <a:pt x="389" y="471"/>
                  </a:lnTo>
                  <a:lnTo>
                    <a:pt x="358" y="479"/>
                  </a:lnTo>
                  <a:lnTo>
                    <a:pt x="324" y="484"/>
                  </a:lnTo>
                  <a:lnTo>
                    <a:pt x="289" y="485"/>
                  </a:lnTo>
                  <a:lnTo>
                    <a:pt x="289" y="4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714" name="Freeform 141">
              <a:extLst>
                <a:ext uri="{FF2B5EF4-FFF2-40B4-BE49-F238E27FC236}">
                  <a16:creationId xmlns:a16="http://schemas.microsoft.com/office/drawing/2014/main" id="{F3EF65B6-5885-49A3-94EF-560DC3A25708}"/>
                </a:ext>
              </a:extLst>
            </p:cNvPr>
            <p:cNvSpPr>
              <a:spLocks noEditPoints="1"/>
            </p:cNvSpPr>
            <p:nvPr/>
          </p:nvSpPr>
          <p:spPr bwMode="auto">
            <a:xfrm>
              <a:off x="7515498" y="2999767"/>
              <a:ext cx="630933" cy="532955"/>
            </a:xfrm>
            <a:custGeom>
              <a:avLst/>
              <a:gdLst>
                <a:gd name="T0" fmla="*/ 416 w 586"/>
                <a:gd name="T1" fmla="*/ 80 h 495"/>
                <a:gd name="T2" fmla="*/ 430 w 586"/>
                <a:gd name="T3" fmla="*/ 84 h 495"/>
                <a:gd name="T4" fmla="*/ 487 w 586"/>
                <a:gd name="T5" fmla="*/ 115 h 495"/>
                <a:gd name="T6" fmla="*/ 531 w 586"/>
                <a:gd name="T7" fmla="*/ 153 h 495"/>
                <a:gd name="T8" fmla="*/ 566 w 586"/>
                <a:gd name="T9" fmla="*/ 205 h 495"/>
                <a:gd name="T10" fmla="*/ 580 w 586"/>
                <a:gd name="T11" fmla="*/ 273 h 495"/>
                <a:gd name="T12" fmla="*/ 577 w 586"/>
                <a:gd name="T13" fmla="*/ 309 h 495"/>
                <a:gd name="T14" fmla="*/ 559 w 586"/>
                <a:gd name="T15" fmla="*/ 357 h 495"/>
                <a:gd name="T16" fmla="*/ 524 w 586"/>
                <a:gd name="T17" fmla="*/ 402 h 495"/>
                <a:gd name="T18" fmla="*/ 478 w 586"/>
                <a:gd name="T19" fmla="*/ 439 h 495"/>
                <a:gd name="T20" fmla="*/ 393 w 586"/>
                <a:gd name="T21" fmla="*/ 475 h 495"/>
                <a:gd name="T22" fmla="*/ 293 w 586"/>
                <a:gd name="T23" fmla="*/ 489 h 495"/>
                <a:gd name="T24" fmla="*/ 236 w 586"/>
                <a:gd name="T25" fmla="*/ 484 h 495"/>
                <a:gd name="T26" fmla="*/ 157 w 586"/>
                <a:gd name="T27" fmla="*/ 463 h 495"/>
                <a:gd name="T28" fmla="*/ 90 w 586"/>
                <a:gd name="T29" fmla="*/ 425 h 495"/>
                <a:gd name="T30" fmla="*/ 41 w 586"/>
                <a:gd name="T31" fmla="*/ 376 h 495"/>
                <a:gd name="T32" fmla="*/ 13 w 586"/>
                <a:gd name="T33" fmla="*/ 317 h 495"/>
                <a:gd name="T34" fmla="*/ 7 w 586"/>
                <a:gd name="T35" fmla="*/ 273 h 495"/>
                <a:gd name="T36" fmla="*/ 19 w 586"/>
                <a:gd name="T37" fmla="*/ 210 h 495"/>
                <a:gd name="T38" fmla="*/ 56 w 586"/>
                <a:gd name="T39" fmla="*/ 154 h 495"/>
                <a:gd name="T40" fmla="*/ 111 w 586"/>
                <a:gd name="T41" fmla="*/ 108 h 495"/>
                <a:gd name="T42" fmla="*/ 182 w 586"/>
                <a:gd name="T43" fmla="*/ 76 h 495"/>
                <a:gd name="T44" fmla="*/ 264 w 586"/>
                <a:gd name="T45" fmla="*/ 61 h 495"/>
                <a:gd name="T46" fmla="*/ 321 w 586"/>
                <a:gd name="T47" fmla="*/ 61 h 495"/>
                <a:gd name="T48" fmla="*/ 343 w 586"/>
                <a:gd name="T49" fmla="*/ 61 h 495"/>
                <a:gd name="T50" fmla="*/ 340 w 586"/>
                <a:gd name="T51" fmla="*/ 56 h 495"/>
                <a:gd name="T52" fmla="*/ 293 w 586"/>
                <a:gd name="T53" fmla="*/ 53 h 495"/>
                <a:gd name="T54" fmla="*/ 235 w 586"/>
                <a:gd name="T55" fmla="*/ 58 h 495"/>
                <a:gd name="T56" fmla="*/ 154 w 586"/>
                <a:gd name="T57" fmla="*/ 80 h 495"/>
                <a:gd name="T58" fmla="*/ 86 w 586"/>
                <a:gd name="T59" fmla="*/ 118 h 495"/>
                <a:gd name="T60" fmla="*/ 36 w 586"/>
                <a:gd name="T61" fmla="*/ 168 h 495"/>
                <a:gd name="T62" fmla="*/ 7 w 586"/>
                <a:gd name="T63" fmla="*/ 230 h 495"/>
                <a:gd name="T64" fmla="*/ 0 w 586"/>
                <a:gd name="T65" fmla="*/ 273 h 495"/>
                <a:gd name="T66" fmla="*/ 14 w 586"/>
                <a:gd name="T67" fmla="*/ 340 h 495"/>
                <a:gd name="T68" fmla="*/ 50 w 586"/>
                <a:gd name="T69" fmla="*/ 398 h 495"/>
                <a:gd name="T70" fmla="*/ 107 w 586"/>
                <a:gd name="T71" fmla="*/ 444 h 495"/>
                <a:gd name="T72" fmla="*/ 180 w 586"/>
                <a:gd name="T73" fmla="*/ 478 h 495"/>
                <a:gd name="T74" fmla="*/ 264 w 586"/>
                <a:gd name="T75" fmla="*/ 494 h 495"/>
                <a:gd name="T76" fmla="*/ 323 w 586"/>
                <a:gd name="T77" fmla="*/ 494 h 495"/>
                <a:gd name="T78" fmla="*/ 408 w 586"/>
                <a:gd name="T79" fmla="*/ 478 h 495"/>
                <a:gd name="T80" fmla="*/ 479 w 586"/>
                <a:gd name="T81" fmla="*/ 444 h 495"/>
                <a:gd name="T82" fmla="*/ 537 w 586"/>
                <a:gd name="T83" fmla="*/ 398 h 495"/>
                <a:gd name="T84" fmla="*/ 574 w 586"/>
                <a:gd name="T85" fmla="*/ 340 h 495"/>
                <a:gd name="T86" fmla="*/ 586 w 586"/>
                <a:gd name="T87" fmla="*/ 273 h 495"/>
                <a:gd name="T88" fmla="*/ 585 w 586"/>
                <a:gd name="T89" fmla="*/ 249 h 495"/>
                <a:gd name="T90" fmla="*/ 562 w 586"/>
                <a:gd name="T91" fmla="*/ 182 h 495"/>
                <a:gd name="T92" fmla="*/ 520 w 586"/>
                <a:gd name="T93" fmla="*/ 134 h 495"/>
                <a:gd name="T94" fmla="*/ 475 w 586"/>
                <a:gd name="T95" fmla="*/ 101 h 495"/>
                <a:gd name="T96" fmla="*/ 424 w 586"/>
                <a:gd name="T97" fmla="*/ 76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6" h="495">
                  <a:moveTo>
                    <a:pt x="442" y="13"/>
                  </a:moveTo>
                  <a:lnTo>
                    <a:pt x="417" y="73"/>
                  </a:lnTo>
                  <a:lnTo>
                    <a:pt x="416" y="80"/>
                  </a:lnTo>
                  <a:lnTo>
                    <a:pt x="422" y="81"/>
                  </a:lnTo>
                  <a:lnTo>
                    <a:pt x="422" y="81"/>
                  </a:lnTo>
                  <a:lnTo>
                    <a:pt x="430" y="84"/>
                  </a:lnTo>
                  <a:lnTo>
                    <a:pt x="447" y="92"/>
                  </a:lnTo>
                  <a:lnTo>
                    <a:pt x="473" y="106"/>
                  </a:lnTo>
                  <a:lnTo>
                    <a:pt x="487" y="115"/>
                  </a:lnTo>
                  <a:lnTo>
                    <a:pt x="501" y="126"/>
                  </a:lnTo>
                  <a:lnTo>
                    <a:pt x="517" y="139"/>
                  </a:lnTo>
                  <a:lnTo>
                    <a:pt x="531" y="153"/>
                  </a:lnTo>
                  <a:lnTo>
                    <a:pt x="545" y="170"/>
                  </a:lnTo>
                  <a:lnTo>
                    <a:pt x="555" y="187"/>
                  </a:lnTo>
                  <a:lnTo>
                    <a:pt x="566" y="205"/>
                  </a:lnTo>
                  <a:lnTo>
                    <a:pt x="574" y="227"/>
                  </a:lnTo>
                  <a:lnTo>
                    <a:pt x="579" y="249"/>
                  </a:lnTo>
                  <a:lnTo>
                    <a:pt x="580" y="273"/>
                  </a:lnTo>
                  <a:lnTo>
                    <a:pt x="580" y="273"/>
                  </a:lnTo>
                  <a:lnTo>
                    <a:pt x="580" y="292"/>
                  </a:lnTo>
                  <a:lnTo>
                    <a:pt x="577" y="309"/>
                  </a:lnTo>
                  <a:lnTo>
                    <a:pt x="572" y="325"/>
                  </a:lnTo>
                  <a:lnTo>
                    <a:pt x="566" y="342"/>
                  </a:lnTo>
                  <a:lnTo>
                    <a:pt x="559" y="357"/>
                  </a:lnTo>
                  <a:lnTo>
                    <a:pt x="549" y="373"/>
                  </a:lnTo>
                  <a:lnTo>
                    <a:pt x="537" y="388"/>
                  </a:lnTo>
                  <a:lnTo>
                    <a:pt x="524" y="402"/>
                  </a:lnTo>
                  <a:lnTo>
                    <a:pt x="524" y="402"/>
                  </a:lnTo>
                  <a:lnTo>
                    <a:pt x="503" y="421"/>
                  </a:lnTo>
                  <a:lnTo>
                    <a:pt x="478" y="439"/>
                  </a:lnTo>
                  <a:lnTo>
                    <a:pt x="452" y="453"/>
                  </a:lnTo>
                  <a:lnTo>
                    <a:pt x="422" y="466"/>
                  </a:lnTo>
                  <a:lnTo>
                    <a:pt x="393" y="475"/>
                  </a:lnTo>
                  <a:lnTo>
                    <a:pt x="360" y="483"/>
                  </a:lnTo>
                  <a:lnTo>
                    <a:pt x="328" y="488"/>
                  </a:lnTo>
                  <a:lnTo>
                    <a:pt x="293" y="489"/>
                  </a:lnTo>
                  <a:lnTo>
                    <a:pt x="293" y="489"/>
                  </a:lnTo>
                  <a:lnTo>
                    <a:pt x="264" y="488"/>
                  </a:lnTo>
                  <a:lnTo>
                    <a:pt x="236" y="484"/>
                  </a:lnTo>
                  <a:lnTo>
                    <a:pt x="208" y="480"/>
                  </a:lnTo>
                  <a:lnTo>
                    <a:pt x="182" y="472"/>
                  </a:lnTo>
                  <a:lnTo>
                    <a:pt x="157" y="463"/>
                  </a:lnTo>
                  <a:lnTo>
                    <a:pt x="134" y="452"/>
                  </a:lnTo>
                  <a:lnTo>
                    <a:pt x="111" y="439"/>
                  </a:lnTo>
                  <a:lnTo>
                    <a:pt x="90" y="425"/>
                  </a:lnTo>
                  <a:lnTo>
                    <a:pt x="72" y="410"/>
                  </a:lnTo>
                  <a:lnTo>
                    <a:pt x="56" y="394"/>
                  </a:lnTo>
                  <a:lnTo>
                    <a:pt x="41" y="376"/>
                  </a:lnTo>
                  <a:lnTo>
                    <a:pt x="30" y="357"/>
                  </a:lnTo>
                  <a:lnTo>
                    <a:pt x="19" y="337"/>
                  </a:lnTo>
                  <a:lnTo>
                    <a:pt x="13" y="317"/>
                  </a:lnTo>
                  <a:lnTo>
                    <a:pt x="8" y="295"/>
                  </a:lnTo>
                  <a:lnTo>
                    <a:pt x="7" y="273"/>
                  </a:lnTo>
                  <a:lnTo>
                    <a:pt x="7" y="273"/>
                  </a:lnTo>
                  <a:lnTo>
                    <a:pt x="8" y="252"/>
                  </a:lnTo>
                  <a:lnTo>
                    <a:pt x="13" y="230"/>
                  </a:lnTo>
                  <a:lnTo>
                    <a:pt x="19" y="210"/>
                  </a:lnTo>
                  <a:lnTo>
                    <a:pt x="30" y="190"/>
                  </a:lnTo>
                  <a:lnTo>
                    <a:pt x="41" y="171"/>
                  </a:lnTo>
                  <a:lnTo>
                    <a:pt x="56" y="154"/>
                  </a:lnTo>
                  <a:lnTo>
                    <a:pt x="72" y="137"/>
                  </a:lnTo>
                  <a:lnTo>
                    <a:pt x="90" y="121"/>
                  </a:lnTo>
                  <a:lnTo>
                    <a:pt x="111" y="108"/>
                  </a:lnTo>
                  <a:lnTo>
                    <a:pt x="134" y="97"/>
                  </a:lnTo>
                  <a:lnTo>
                    <a:pt x="157" y="86"/>
                  </a:lnTo>
                  <a:lnTo>
                    <a:pt x="182" y="76"/>
                  </a:lnTo>
                  <a:lnTo>
                    <a:pt x="208" y="69"/>
                  </a:lnTo>
                  <a:lnTo>
                    <a:pt x="236" y="64"/>
                  </a:lnTo>
                  <a:lnTo>
                    <a:pt x="264" y="61"/>
                  </a:lnTo>
                  <a:lnTo>
                    <a:pt x="293" y="59"/>
                  </a:lnTo>
                  <a:lnTo>
                    <a:pt x="293" y="59"/>
                  </a:lnTo>
                  <a:lnTo>
                    <a:pt x="321" y="61"/>
                  </a:lnTo>
                  <a:lnTo>
                    <a:pt x="338" y="63"/>
                  </a:lnTo>
                  <a:lnTo>
                    <a:pt x="342" y="63"/>
                  </a:lnTo>
                  <a:lnTo>
                    <a:pt x="343" y="61"/>
                  </a:lnTo>
                  <a:lnTo>
                    <a:pt x="442" y="13"/>
                  </a:lnTo>
                  <a:close/>
                  <a:moveTo>
                    <a:pt x="453" y="0"/>
                  </a:moveTo>
                  <a:lnTo>
                    <a:pt x="340" y="56"/>
                  </a:lnTo>
                  <a:lnTo>
                    <a:pt x="340" y="56"/>
                  </a:lnTo>
                  <a:lnTo>
                    <a:pt x="323" y="55"/>
                  </a:lnTo>
                  <a:lnTo>
                    <a:pt x="293" y="53"/>
                  </a:lnTo>
                  <a:lnTo>
                    <a:pt x="293" y="53"/>
                  </a:lnTo>
                  <a:lnTo>
                    <a:pt x="264" y="55"/>
                  </a:lnTo>
                  <a:lnTo>
                    <a:pt x="235" y="58"/>
                  </a:lnTo>
                  <a:lnTo>
                    <a:pt x="207" y="63"/>
                  </a:lnTo>
                  <a:lnTo>
                    <a:pt x="180" y="70"/>
                  </a:lnTo>
                  <a:lnTo>
                    <a:pt x="154" y="80"/>
                  </a:lnTo>
                  <a:lnTo>
                    <a:pt x="129" y="90"/>
                  </a:lnTo>
                  <a:lnTo>
                    <a:pt x="107" y="103"/>
                  </a:lnTo>
                  <a:lnTo>
                    <a:pt x="86" y="118"/>
                  </a:lnTo>
                  <a:lnTo>
                    <a:pt x="67" y="134"/>
                  </a:lnTo>
                  <a:lnTo>
                    <a:pt x="50" y="151"/>
                  </a:lnTo>
                  <a:lnTo>
                    <a:pt x="36" y="168"/>
                  </a:lnTo>
                  <a:lnTo>
                    <a:pt x="24" y="188"/>
                  </a:lnTo>
                  <a:lnTo>
                    <a:pt x="14" y="208"/>
                  </a:lnTo>
                  <a:lnTo>
                    <a:pt x="7" y="230"/>
                  </a:lnTo>
                  <a:lnTo>
                    <a:pt x="2" y="252"/>
                  </a:lnTo>
                  <a:lnTo>
                    <a:pt x="0" y="273"/>
                  </a:lnTo>
                  <a:lnTo>
                    <a:pt x="0" y="273"/>
                  </a:lnTo>
                  <a:lnTo>
                    <a:pt x="2" y="297"/>
                  </a:lnTo>
                  <a:lnTo>
                    <a:pt x="7" y="318"/>
                  </a:lnTo>
                  <a:lnTo>
                    <a:pt x="14" y="340"/>
                  </a:lnTo>
                  <a:lnTo>
                    <a:pt x="24" y="360"/>
                  </a:lnTo>
                  <a:lnTo>
                    <a:pt x="36" y="379"/>
                  </a:lnTo>
                  <a:lnTo>
                    <a:pt x="50" y="398"/>
                  </a:lnTo>
                  <a:lnTo>
                    <a:pt x="67" y="415"/>
                  </a:lnTo>
                  <a:lnTo>
                    <a:pt x="86" y="430"/>
                  </a:lnTo>
                  <a:lnTo>
                    <a:pt x="107" y="444"/>
                  </a:lnTo>
                  <a:lnTo>
                    <a:pt x="129" y="458"/>
                  </a:lnTo>
                  <a:lnTo>
                    <a:pt x="154" y="469"/>
                  </a:lnTo>
                  <a:lnTo>
                    <a:pt x="180" y="478"/>
                  </a:lnTo>
                  <a:lnTo>
                    <a:pt x="207" y="484"/>
                  </a:lnTo>
                  <a:lnTo>
                    <a:pt x="235" y="491"/>
                  </a:lnTo>
                  <a:lnTo>
                    <a:pt x="264" y="494"/>
                  </a:lnTo>
                  <a:lnTo>
                    <a:pt x="293" y="495"/>
                  </a:lnTo>
                  <a:lnTo>
                    <a:pt x="293" y="495"/>
                  </a:lnTo>
                  <a:lnTo>
                    <a:pt x="323" y="494"/>
                  </a:lnTo>
                  <a:lnTo>
                    <a:pt x="352" y="491"/>
                  </a:lnTo>
                  <a:lnTo>
                    <a:pt x="380" y="484"/>
                  </a:lnTo>
                  <a:lnTo>
                    <a:pt x="408" y="478"/>
                  </a:lnTo>
                  <a:lnTo>
                    <a:pt x="433" y="469"/>
                  </a:lnTo>
                  <a:lnTo>
                    <a:pt x="458" y="458"/>
                  </a:lnTo>
                  <a:lnTo>
                    <a:pt x="479" y="444"/>
                  </a:lnTo>
                  <a:lnTo>
                    <a:pt x="501" y="430"/>
                  </a:lnTo>
                  <a:lnTo>
                    <a:pt x="520" y="415"/>
                  </a:lnTo>
                  <a:lnTo>
                    <a:pt x="537" y="398"/>
                  </a:lnTo>
                  <a:lnTo>
                    <a:pt x="552" y="379"/>
                  </a:lnTo>
                  <a:lnTo>
                    <a:pt x="563" y="360"/>
                  </a:lnTo>
                  <a:lnTo>
                    <a:pt x="574" y="340"/>
                  </a:lnTo>
                  <a:lnTo>
                    <a:pt x="580" y="318"/>
                  </a:lnTo>
                  <a:lnTo>
                    <a:pt x="585" y="297"/>
                  </a:lnTo>
                  <a:lnTo>
                    <a:pt x="586" y="273"/>
                  </a:lnTo>
                  <a:lnTo>
                    <a:pt x="586" y="273"/>
                  </a:lnTo>
                  <a:lnTo>
                    <a:pt x="586" y="261"/>
                  </a:lnTo>
                  <a:lnTo>
                    <a:pt x="585" y="249"/>
                  </a:lnTo>
                  <a:lnTo>
                    <a:pt x="580" y="224"/>
                  </a:lnTo>
                  <a:lnTo>
                    <a:pt x="571" y="202"/>
                  </a:lnTo>
                  <a:lnTo>
                    <a:pt x="562" y="182"/>
                  </a:lnTo>
                  <a:lnTo>
                    <a:pt x="549" y="165"/>
                  </a:lnTo>
                  <a:lnTo>
                    <a:pt x="535" y="148"/>
                  </a:lnTo>
                  <a:lnTo>
                    <a:pt x="520" y="134"/>
                  </a:lnTo>
                  <a:lnTo>
                    <a:pt x="506" y="121"/>
                  </a:lnTo>
                  <a:lnTo>
                    <a:pt x="490" y="111"/>
                  </a:lnTo>
                  <a:lnTo>
                    <a:pt x="475" y="101"/>
                  </a:lnTo>
                  <a:lnTo>
                    <a:pt x="450" y="87"/>
                  </a:lnTo>
                  <a:lnTo>
                    <a:pt x="431" y="78"/>
                  </a:lnTo>
                  <a:lnTo>
                    <a:pt x="424" y="76"/>
                  </a:lnTo>
                  <a:lnTo>
                    <a:pt x="4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715" name="Freeform 142">
              <a:extLst>
                <a:ext uri="{FF2B5EF4-FFF2-40B4-BE49-F238E27FC236}">
                  <a16:creationId xmlns:a16="http://schemas.microsoft.com/office/drawing/2014/main" id="{B9B04C2C-EBF9-4A5D-8770-9C1BDF3EAC0E}"/>
                </a:ext>
              </a:extLst>
            </p:cNvPr>
            <p:cNvSpPr>
              <a:spLocks/>
            </p:cNvSpPr>
            <p:nvPr/>
          </p:nvSpPr>
          <p:spPr bwMode="auto">
            <a:xfrm>
              <a:off x="7523035" y="3013764"/>
              <a:ext cx="616937" cy="512499"/>
            </a:xfrm>
            <a:custGeom>
              <a:avLst/>
              <a:gdLst>
                <a:gd name="T0" fmla="*/ 410 w 573"/>
                <a:gd name="T1" fmla="*/ 60 h 476"/>
                <a:gd name="T2" fmla="*/ 415 w 573"/>
                <a:gd name="T3" fmla="*/ 68 h 476"/>
                <a:gd name="T4" fmla="*/ 423 w 573"/>
                <a:gd name="T5" fmla="*/ 71 h 476"/>
                <a:gd name="T6" fmla="*/ 466 w 573"/>
                <a:gd name="T7" fmla="*/ 93 h 476"/>
                <a:gd name="T8" fmla="*/ 494 w 573"/>
                <a:gd name="T9" fmla="*/ 113 h 476"/>
                <a:gd name="T10" fmla="*/ 524 w 573"/>
                <a:gd name="T11" fmla="*/ 140 h 476"/>
                <a:gd name="T12" fmla="*/ 548 w 573"/>
                <a:gd name="T13" fmla="*/ 174 h 476"/>
                <a:gd name="T14" fmla="*/ 567 w 573"/>
                <a:gd name="T15" fmla="*/ 214 h 476"/>
                <a:gd name="T16" fmla="*/ 573 w 573"/>
                <a:gd name="T17" fmla="*/ 260 h 476"/>
                <a:gd name="T18" fmla="*/ 573 w 573"/>
                <a:gd name="T19" fmla="*/ 279 h 476"/>
                <a:gd name="T20" fmla="*/ 565 w 573"/>
                <a:gd name="T21" fmla="*/ 312 h 476"/>
                <a:gd name="T22" fmla="*/ 552 w 573"/>
                <a:gd name="T23" fmla="*/ 344 h 476"/>
                <a:gd name="T24" fmla="*/ 530 w 573"/>
                <a:gd name="T25" fmla="*/ 375 h 476"/>
                <a:gd name="T26" fmla="*/ 517 w 573"/>
                <a:gd name="T27" fmla="*/ 389 h 476"/>
                <a:gd name="T28" fmla="*/ 471 w 573"/>
                <a:gd name="T29" fmla="*/ 426 h 476"/>
                <a:gd name="T30" fmla="*/ 415 w 573"/>
                <a:gd name="T31" fmla="*/ 453 h 476"/>
                <a:gd name="T32" fmla="*/ 353 w 573"/>
                <a:gd name="T33" fmla="*/ 470 h 476"/>
                <a:gd name="T34" fmla="*/ 286 w 573"/>
                <a:gd name="T35" fmla="*/ 476 h 476"/>
                <a:gd name="T36" fmla="*/ 257 w 573"/>
                <a:gd name="T37" fmla="*/ 475 h 476"/>
                <a:gd name="T38" fmla="*/ 201 w 573"/>
                <a:gd name="T39" fmla="*/ 467 h 476"/>
                <a:gd name="T40" fmla="*/ 150 w 573"/>
                <a:gd name="T41" fmla="*/ 450 h 476"/>
                <a:gd name="T42" fmla="*/ 104 w 573"/>
                <a:gd name="T43" fmla="*/ 426 h 476"/>
                <a:gd name="T44" fmla="*/ 65 w 573"/>
                <a:gd name="T45" fmla="*/ 397 h 476"/>
                <a:gd name="T46" fmla="*/ 34 w 573"/>
                <a:gd name="T47" fmla="*/ 363 h 476"/>
                <a:gd name="T48" fmla="*/ 12 w 573"/>
                <a:gd name="T49" fmla="*/ 324 h 476"/>
                <a:gd name="T50" fmla="*/ 1 w 573"/>
                <a:gd name="T51" fmla="*/ 282 h 476"/>
                <a:gd name="T52" fmla="*/ 0 w 573"/>
                <a:gd name="T53" fmla="*/ 260 h 476"/>
                <a:gd name="T54" fmla="*/ 6 w 573"/>
                <a:gd name="T55" fmla="*/ 217 h 476"/>
                <a:gd name="T56" fmla="*/ 23 w 573"/>
                <a:gd name="T57" fmla="*/ 177 h 476"/>
                <a:gd name="T58" fmla="*/ 49 w 573"/>
                <a:gd name="T59" fmla="*/ 141 h 476"/>
                <a:gd name="T60" fmla="*/ 83 w 573"/>
                <a:gd name="T61" fmla="*/ 108 h 476"/>
                <a:gd name="T62" fmla="*/ 127 w 573"/>
                <a:gd name="T63" fmla="*/ 84 h 476"/>
                <a:gd name="T64" fmla="*/ 175 w 573"/>
                <a:gd name="T65" fmla="*/ 63 h 476"/>
                <a:gd name="T66" fmla="*/ 229 w 573"/>
                <a:gd name="T67" fmla="*/ 51 h 476"/>
                <a:gd name="T68" fmla="*/ 286 w 573"/>
                <a:gd name="T69" fmla="*/ 46 h 476"/>
                <a:gd name="T70" fmla="*/ 314 w 573"/>
                <a:gd name="T71" fmla="*/ 48 h 476"/>
                <a:gd name="T72" fmla="*/ 335 w 573"/>
                <a:gd name="T73" fmla="*/ 50 h 476"/>
                <a:gd name="T74" fmla="*/ 435 w 573"/>
                <a:gd name="T75"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3" h="476">
                  <a:moveTo>
                    <a:pt x="435" y="0"/>
                  </a:moveTo>
                  <a:lnTo>
                    <a:pt x="410" y="60"/>
                  </a:lnTo>
                  <a:lnTo>
                    <a:pt x="409" y="67"/>
                  </a:lnTo>
                  <a:lnTo>
                    <a:pt x="415" y="68"/>
                  </a:lnTo>
                  <a:lnTo>
                    <a:pt x="415" y="68"/>
                  </a:lnTo>
                  <a:lnTo>
                    <a:pt x="423" y="71"/>
                  </a:lnTo>
                  <a:lnTo>
                    <a:pt x="440" y="79"/>
                  </a:lnTo>
                  <a:lnTo>
                    <a:pt x="466" y="93"/>
                  </a:lnTo>
                  <a:lnTo>
                    <a:pt x="480" y="102"/>
                  </a:lnTo>
                  <a:lnTo>
                    <a:pt x="494" y="113"/>
                  </a:lnTo>
                  <a:lnTo>
                    <a:pt x="510" y="126"/>
                  </a:lnTo>
                  <a:lnTo>
                    <a:pt x="524" y="140"/>
                  </a:lnTo>
                  <a:lnTo>
                    <a:pt x="538" y="157"/>
                  </a:lnTo>
                  <a:lnTo>
                    <a:pt x="548" y="174"/>
                  </a:lnTo>
                  <a:lnTo>
                    <a:pt x="559" y="192"/>
                  </a:lnTo>
                  <a:lnTo>
                    <a:pt x="567" y="214"/>
                  </a:lnTo>
                  <a:lnTo>
                    <a:pt x="572" y="236"/>
                  </a:lnTo>
                  <a:lnTo>
                    <a:pt x="573" y="260"/>
                  </a:lnTo>
                  <a:lnTo>
                    <a:pt x="573" y="260"/>
                  </a:lnTo>
                  <a:lnTo>
                    <a:pt x="573" y="279"/>
                  </a:lnTo>
                  <a:lnTo>
                    <a:pt x="570" y="296"/>
                  </a:lnTo>
                  <a:lnTo>
                    <a:pt x="565" y="312"/>
                  </a:lnTo>
                  <a:lnTo>
                    <a:pt x="559" y="329"/>
                  </a:lnTo>
                  <a:lnTo>
                    <a:pt x="552" y="344"/>
                  </a:lnTo>
                  <a:lnTo>
                    <a:pt x="542" y="360"/>
                  </a:lnTo>
                  <a:lnTo>
                    <a:pt x="530" y="375"/>
                  </a:lnTo>
                  <a:lnTo>
                    <a:pt x="517" y="389"/>
                  </a:lnTo>
                  <a:lnTo>
                    <a:pt x="517" y="389"/>
                  </a:lnTo>
                  <a:lnTo>
                    <a:pt x="496" y="408"/>
                  </a:lnTo>
                  <a:lnTo>
                    <a:pt x="471" y="426"/>
                  </a:lnTo>
                  <a:lnTo>
                    <a:pt x="445" y="440"/>
                  </a:lnTo>
                  <a:lnTo>
                    <a:pt x="415" y="453"/>
                  </a:lnTo>
                  <a:lnTo>
                    <a:pt x="386" y="462"/>
                  </a:lnTo>
                  <a:lnTo>
                    <a:pt x="353" y="470"/>
                  </a:lnTo>
                  <a:lnTo>
                    <a:pt x="321" y="475"/>
                  </a:lnTo>
                  <a:lnTo>
                    <a:pt x="286" y="476"/>
                  </a:lnTo>
                  <a:lnTo>
                    <a:pt x="286" y="476"/>
                  </a:lnTo>
                  <a:lnTo>
                    <a:pt x="257" y="475"/>
                  </a:lnTo>
                  <a:lnTo>
                    <a:pt x="229" y="471"/>
                  </a:lnTo>
                  <a:lnTo>
                    <a:pt x="201" y="467"/>
                  </a:lnTo>
                  <a:lnTo>
                    <a:pt x="175" y="459"/>
                  </a:lnTo>
                  <a:lnTo>
                    <a:pt x="150" y="450"/>
                  </a:lnTo>
                  <a:lnTo>
                    <a:pt x="127" y="439"/>
                  </a:lnTo>
                  <a:lnTo>
                    <a:pt x="104" y="426"/>
                  </a:lnTo>
                  <a:lnTo>
                    <a:pt x="83" y="412"/>
                  </a:lnTo>
                  <a:lnTo>
                    <a:pt x="65" y="397"/>
                  </a:lnTo>
                  <a:lnTo>
                    <a:pt x="49" y="381"/>
                  </a:lnTo>
                  <a:lnTo>
                    <a:pt x="34" y="363"/>
                  </a:lnTo>
                  <a:lnTo>
                    <a:pt x="23" y="344"/>
                  </a:lnTo>
                  <a:lnTo>
                    <a:pt x="12" y="324"/>
                  </a:lnTo>
                  <a:lnTo>
                    <a:pt x="6" y="304"/>
                  </a:lnTo>
                  <a:lnTo>
                    <a:pt x="1" y="282"/>
                  </a:lnTo>
                  <a:lnTo>
                    <a:pt x="0" y="260"/>
                  </a:lnTo>
                  <a:lnTo>
                    <a:pt x="0" y="260"/>
                  </a:lnTo>
                  <a:lnTo>
                    <a:pt x="1" y="239"/>
                  </a:lnTo>
                  <a:lnTo>
                    <a:pt x="6" y="217"/>
                  </a:lnTo>
                  <a:lnTo>
                    <a:pt x="12" y="197"/>
                  </a:lnTo>
                  <a:lnTo>
                    <a:pt x="23" y="177"/>
                  </a:lnTo>
                  <a:lnTo>
                    <a:pt x="34" y="158"/>
                  </a:lnTo>
                  <a:lnTo>
                    <a:pt x="49" y="141"/>
                  </a:lnTo>
                  <a:lnTo>
                    <a:pt x="65" y="124"/>
                  </a:lnTo>
                  <a:lnTo>
                    <a:pt x="83" y="108"/>
                  </a:lnTo>
                  <a:lnTo>
                    <a:pt x="104" y="95"/>
                  </a:lnTo>
                  <a:lnTo>
                    <a:pt x="127" y="84"/>
                  </a:lnTo>
                  <a:lnTo>
                    <a:pt x="150" y="73"/>
                  </a:lnTo>
                  <a:lnTo>
                    <a:pt x="175" y="63"/>
                  </a:lnTo>
                  <a:lnTo>
                    <a:pt x="201" y="56"/>
                  </a:lnTo>
                  <a:lnTo>
                    <a:pt x="229" y="51"/>
                  </a:lnTo>
                  <a:lnTo>
                    <a:pt x="257" y="48"/>
                  </a:lnTo>
                  <a:lnTo>
                    <a:pt x="286" y="46"/>
                  </a:lnTo>
                  <a:lnTo>
                    <a:pt x="286" y="46"/>
                  </a:lnTo>
                  <a:lnTo>
                    <a:pt x="314" y="48"/>
                  </a:lnTo>
                  <a:lnTo>
                    <a:pt x="331" y="50"/>
                  </a:lnTo>
                  <a:lnTo>
                    <a:pt x="335" y="50"/>
                  </a:lnTo>
                  <a:lnTo>
                    <a:pt x="336" y="48"/>
                  </a:lnTo>
                  <a:lnTo>
                    <a:pt x="4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716" name="Freeform 143">
              <a:extLst>
                <a:ext uri="{FF2B5EF4-FFF2-40B4-BE49-F238E27FC236}">
                  <a16:creationId xmlns:a16="http://schemas.microsoft.com/office/drawing/2014/main" id="{7051A5A2-FF61-4E01-8055-C4BE57E9D5C6}"/>
                </a:ext>
              </a:extLst>
            </p:cNvPr>
            <p:cNvSpPr>
              <a:spLocks/>
            </p:cNvSpPr>
            <p:nvPr/>
          </p:nvSpPr>
          <p:spPr bwMode="auto">
            <a:xfrm>
              <a:off x="7515498" y="2999767"/>
              <a:ext cx="630933" cy="532955"/>
            </a:xfrm>
            <a:custGeom>
              <a:avLst/>
              <a:gdLst>
                <a:gd name="T0" fmla="*/ 340 w 586"/>
                <a:gd name="T1" fmla="*/ 56 h 495"/>
                <a:gd name="T2" fmla="*/ 323 w 586"/>
                <a:gd name="T3" fmla="*/ 55 h 495"/>
                <a:gd name="T4" fmla="*/ 293 w 586"/>
                <a:gd name="T5" fmla="*/ 53 h 495"/>
                <a:gd name="T6" fmla="*/ 235 w 586"/>
                <a:gd name="T7" fmla="*/ 58 h 495"/>
                <a:gd name="T8" fmla="*/ 180 w 586"/>
                <a:gd name="T9" fmla="*/ 70 h 495"/>
                <a:gd name="T10" fmla="*/ 129 w 586"/>
                <a:gd name="T11" fmla="*/ 90 h 495"/>
                <a:gd name="T12" fmla="*/ 86 w 586"/>
                <a:gd name="T13" fmla="*/ 118 h 495"/>
                <a:gd name="T14" fmla="*/ 50 w 586"/>
                <a:gd name="T15" fmla="*/ 151 h 495"/>
                <a:gd name="T16" fmla="*/ 24 w 586"/>
                <a:gd name="T17" fmla="*/ 188 h 495"/>
                <a:gd name="T18" fmla="*/ 7 w 586"/>
                <a:gd name="T19" fmla="*/ 230 h 495"/>
                <a:gd name="T20" fmla="*/ 0 w 586"/>
                <a:gd name="T21" fmla="*/ 273 h 495"/>
                <a:gd name="T22" fmla="*/ 2 w 586"/>
                <a:gd name="T23" fmla="*/ 297 h 495"/>
                <a:gd name="T24" fmla="*/ 14 w 586"/>
                <a:gd name="T25" fmla="*/ 340 h 495"/>
                <a:gd name="T26" fmla="*/ 36 w 586"/>
                <a:gd name="T27" fmla="*/ 379 h 495"/>
                <a:gd name="T28" fmla="*/ 67 w 586"/>
                <a:gd name="T29" fmla="*/ 415 h 495"/>
                <a:gd name="T30" fmla="*/ 107 w 586"/>
                <a:gd name="T31" fmla="*/ 444 h 495"/>
                <a:gd name="T32" fmla="*/ 154 w 586"/>
                <a:gd name="T33" fmla="*/ 469 h 495"/>
                <a:gd name="T34" fmla="*/ 207 w 586"/>
                <a:gd name="T35" fmla="*/ 484 h 495"/>
                <a:gd name="T36" fmla="*/ 264 w 586"/>
                <a:gd name="T37" fmla="*/ 494 h 495"/>
                <a:gd name="T38" fmla="*/ 293 w 586"/>
                <a:gd name="T39" fmla="*/ 495 h 495"/>
                <a:gd name="T40" fmla="*/ 352 w 586"/>
                <a:gd name="T41" fmla="*/ 491 h 495"/>
                <a:gd name="T42" fmla="*/ 408 w 586"/>
                <a:gd name="T43" fmla="*/ 478 h 495"/>
                <a:gd name="T44" fmla="*/ 458 w 586"/>
                <a:gd name="T45" fmla="*/ 458 h 495"/>
                <a:gd name="T46" fmla="*/ 501 w 586"/>
                <a:gd name="T47" fmla="*/ 430 h 495"/>
                <a:gd name="T48" fmla="*/ 537 w 586"/>
                <a:gd name="T49" fmla="*/ 398 h 495"/>
                <a:gd name="T50" fmla="*/ 563 w 586"/>
                <a:gd name="T51" fmla="*/ 360 h 495"/>
                <a:gd name="T52" fmla="*/ 580 w 586"/>
                <a:gd name="T53" fmla="*/ 318 h 495"/>
                <a:gd name="T54" fmla="*/ 586 w 586"/>
                <a:gd name="T55" fmla="*/ 273 h 495"/>
                <a:gd name="T56" fmla="*/ 586 w 586"/>
                <a:gd name="T57" fmla="*/ 261 h 495"/>
                <a:gd name="T58" fmla="*/ 580 w 586"/>
                <a:gd name="T59" fmla="*/ 224 h 495"/>
                <a:gd name="T60" fmla="*/ 562 w 586"/>
                <a:gd name="T61" fmla="*/ 182 h 495"/>
                <a:gd name="T62" fmla="*/ 535 w 586"/>
                <a:gd name="T63" fmla="*/ 148 h 495"/>
                <a:gd name="T64" fmla="*/ 506 w 586"/>
                <a:gd name="T65" fmla="*/ 121 h 495"/>
                <a:gd name="T66" fmla="*/ 475 w 586"/>
                <a:gd name="T67" fmla="*/ 101 h 495"/>
                <a:gd name="T68" fmla="*/ 431 w 586"/>
                <a:gd name="T69" fmla="*/ 78 h 495"/>
                <a:gd name="T70" fmla="*/ 453 w 586"/>
                <a:gd name="T71"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6" h="495">
                  <a:moveTo>
                    <a:pt x="453" y="0"/>
                  </a:moveTo>
                  <a:lnTo>
                    <a:pt x="340" y="56"/>
                  </a:lnTo>
                  <a:lnTo>
                    <a:pt x="340" y="56"/>
                  </a:lnTo>
                  <a:lnTo>
                    <a:pt x="323" y="55"/>
                  </a:lnTo>
                  <a:lnTo>
                    <a:pt x="293" y="53"/>
                  </a:lnTo>
                  <a:lnTo>
                    <a:pt x="293" y="53"/>
                  </a:lnTo>
                  <a:lnTo>
                    <a:pt x="264" y="55"/>
                  </a:lnTo>
                  <a:lnTo>
                    <a:pt x="235" y="58"/>
                  </a:lnTo>
                  <a:lnTo>
                    <a:pt x="207" y="63"/>
                  </a:lnTo>
                  <a:lnTo>
                    <a:pt x="180" y="70"/>
                  </a:lnTo>
                  <a:lnTo>
                    <a:pt x="154" y="80"/>
                  </a:lnTo>
                  <a:lnTo>
                    <a:pt x="129" y="90"/>
                  </a:lnTo>
                  <a:lnTo>
                    <a:pt x="107" y="103"/>
                  </a:lnTo>
                  <a:lnTo>
                    <a:pt x="86" y="118"/>
                  </a:lnTo>
                  <a:lnTo>
                    <a:pt x="67" y="134"/>
                  </a:lnTo>
                  <a:lnTo>
                    <a:pt x="50" y="151"/>
                  </a:lnTo>
                  <a:lnTo>
                    <a:pt x="36" y="168"/>
                  </a:lnTo>
                  <a:lnTo>
                    <a:pt x="24" y="188"/>
                  </a:lnTo>
                  <a:lnTo>
                    <a:pt x="14" y="208"/>
                  </a:lnTo>
                  <a:lnTo>
                    <a:pt x="7" y="230"/>
                  </a:lnTo>
                  <a:lnTo>
                    <a:pt x="2" y="252"/>
                  </a:lnTo>
                  <a:lnTo>
                    <a:pt x="0" y="273"/>
                  </a:lnTo>
                  <a:lnTo>
                    <a:pt x="0" y="273"/>
                  </a:lnTo>
                  <a:lnTo>
                    <a:pt x="2" y="297"/>
                  </a:lnTo>
                  <a:lnTo>
                    <a:pt x="7" y="318"/>
                  </a:lnTo>
                  <a:lnTo>
                    <a:pt x="14" y="340"/>
                  </a:lnTo>
                  <a:lnTo>
                    <a:pt x="24" y="360"/>
                  </a:lnTo>
                  <a:lnTo>
                    <a:pt x="36" y="379"/>
                  </a:lnTo>
                  <a:lnTo>
                    <a:pt x="50" y="398"/>
                  </a:lnTo>
                  <a:lnTo>
                    <a:pt x="67" y="415"/>
                  </a:lnTo>
                  <a:lnTo>
                    <a:pt x="86" y="430"/>
                  </a:lnTo>
                  <a:lnTo>
                    <a:pt x="107" y="444"/>
                  </a:lnTo>
                  <a:lnTo>
                    <a:pt x="129" y="458"/>
                  </a:lnTo>
                  <a:lnTo>
                    <a:pt x="154" y="469"/>
                  </a:lnTo>
                  <a:lnTo>
                    <a:pt x="180" y="478"/>
                  </a:lnTo>
                  <a:lnTo>
                    <a:pt x="207" y="484"/>
                  </a:lnTo>
                  <a:lnTo>
                    <a:pt x="235" y="491"/>
                  </a:lnTo>
                  <a:lnTo>
                    <a:pt x="264" y="494"/>
                  </a:lnTo>
                  <a:lnTo>
                    <a:pt x="293" y="495"/>
                  </a:lnTo>
                  <a:lnTo>
                    <a:pt x="293" y="495"/>
                  </a:lnTo>
                  <a:lnTo>
                    <a:pt x="323" y="494"/>
                  </a:lnTo>
                  <a:lnTo>
                    <a:pt x="352" y="491"/>
                  </a:lnTo>
                  <a:lnTo>
                    <a:pt x="380" y="484"/>
                  </a:lnTo>
                  <a:lnTo>
                    <a:pt x="408" y="478"/>
                  </a:lnTo>
                  <a:lnTo>
                    <a:pt x="433" y="469"/>
                  </a:lnTo>
                  <a:lnTo>
                    <a:pt x="458" y="458"/>
                  </a:lnTo>
                  <a:lnTo>
                    <a:pt x="479" y="444"/>
                  </a:lnTo>
                  <a:lnTo>
                    <a:pt x="501" y="430"/>
                  </a:lnTo>
                  <a:lnTo>
                    <a:pt x="520" y="415"/>
                  </a:lnTo>
                  <a:lnTo>
                    <a:pt x="537" y="398"/>
                  </a:lnTo>
                  <a:lnTo>
                    <a:pt x="552" y="379"/>
                  </a:lnTo>
                  <a:lnTo>
                    <a:pt x="563" y="360"/>
                  </a:lnTo>
                  <a:lnTo>
                    <a:pt x="574" y="340"/>
                  </a:lnTo>
                  <a:lnTo>
                    <a:pt x="580" y="318"/>
                  </a:lnTo>
                  <a:lnTo>
                    <a:pt x="585" y="297"/>
                  </a:lnTo>
                  <a:lnTo>
                    <a:pt x="586" y="273"/>
                  </a:lnTo>
                  <a:lnTo>
                    <a:pt x="586" y="273"/>
                  </a:lnTo>
                  <a:lnTo>
                    <a:pt x="586" y="261"/>
                  </a:lnTo>
                  <a:lnTo>
                    <a:pt x="585" y="249"/>
                  </a:lnTo>
                  <a:lnTo>
                    <a:pt x="580" y="224"/>
                  </a:lnTo>
                  <a:lnTo>
                    <a:pt x="571" y="202"/>
                  </a:lnTo>
                  <a:lnTo>
                    <a:pt x="562" y="182"/>
                  </a:lnTo>
                  <a:lnTo>
                    <a:pt x="549" y="165"/>
                  </a:lnTo>
                  <a:lnTo>
                    <a:pt x="535" y="148"/>
                  </a:lnTo>
                  <a:lnTo>
                    <a:pt x="520" y="134"/>
                  </a:lnTo>
                  <a:lnTo>
                    <a:pt x="506" y="121"/>
                  </a:lnTo>
                  <a:lnTo>
                    <a:pt x="490" y="111"/>
                  </a:lnTo>
                  <a:lnTo>
                    <a:pt x="475" y="101"/>
                  </a:lnTo>
                  <a:lnTo>
                    <a:pt x="450" y="87"/>
                  </a:lnTo>
                  <a:lnTo>
                    <a:pt x="431" y="78"/>
                  </a:lnTo>
                  <a:lnTo>
                    <a:pt x="424" y="76"/>
                  </a:lnTo>
                  <a:lnTo>
                    <a:pt x="4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717" name="Freeform 144">
              <a:extLst>
                <a:ext uri="{FF2B5EF4-FFF2-40B4-BE49-F238E27FC236}">
                  <a16:creationId xmlns:a16="http://schemas.microsoft.com/office/drawing/2014/main" id="{ECFA8519-6A8A-430E-807C-3CA2EA752549}"/>
                </a:ext>
              </a:extLst>
            </p:cNvPr>
            <p:cNvSpPr>
              <a:spLocks/>
            </p:cNvSpPr>
            <p:nvPr/>
          </p:nvSpPr>
          <p:spPr bwMode="auto">
            <a:xfrm>
              <a:off x="7875108" y="3331384"/>
              <a:ext cx="43067" cy="40914"/>
            </a:xfrm>
            <a:custGeom>
              <a:avLst/>
              <a:gdLst>
                <a:gd name="T0" fmla="*/ 0 w 40"/>
                <a:gd name="T1" fmla="*/ 18 h 38"/>
                <a:gd name="T2" fmla="*/ 0 w 40"/>
                <a:gd name="T3" fmla="*/ 18 h 38"/>
                <a:gd name="T4" fmla="*/ 1 w 40"/>
                <a:gd name="T5" fmla="*/ 10 h 38"/>
                <a:gd name="T6" fmla="*/ 4 w 40"/>
                <a:gd name="T7" fmla="*/ 4 h 38"/>
                <a:gd name="T8" fmla="*/ 11 w 40"/>
                <a:gd name="T9" fmla="*/ 1 h 38"/>
                <a:gd name="T10" fmla="*/ 20 w 40"/>
                <a:gd name="T11" fmla="*/ 0 h 38"/>
                <a:gd name="T12" fmla="*/ 20 w 40"/>
                <a:gd name="T13" fmla="*/ 0 h 38"/>
                <a:gd name="T14" fmla="*/ 28 w 40"/>
                <a:gd name="T15" fmla="*/ 1 h 38"/>
                <a:gd name="T16" fmla="*/ 34 w 40"/>
                <a:gd name="T17" fmla="*/ 4 h 38"/>
                <a:gd name="T18" fmla="*/ 39 w 40"/>
                <a:gd name="T19" fmla="*/ 10 h 38"/>
                <a:gd name="T20" fmla="*/ 40 w 40"/>
                <a:gd name="T21" fmla="*/ 18 h 38"/>
                <a:gd name="T22" fmla="*/ 40 w 40"/>
                <a:gd name="T23" fmla="*/ 18 h 38"/>
                <a:gd name="T24" fmla="*/ 39 w 40"/>
                <a:gd name="T25" fmla="*/ 26 h 38"/>
                <a:gd name="T26" fmla="*/ 34 w 40"/>
                <a:gd name="T27" fmla="*/ 32 h 38"/>
                <a:gd name="T28" fmla="*/ 28 w 40"/>
                <a:gd name="T29" fmla="*/ 37 h 38"/>
                <a:gd name="T30" fmla="*/ 20 w 40"/>
                <a:gd name="T31" fmla="*/ 38 h 38"/>
                <a:gd name="T32" fmla="*/ 20 w 40"/>
                <a:gd name="T33" fmla="*/ 38 h 38"/>
                <a:gd name="T34" fmla="*/ 11 w 40"/>
                <a:gd name="T35" fmla="*/ 37 h 38"/>
                <a:gd name="T36" fmla="*/ 4 w 40"/>
                <a:gd name="T37" fmla="*/ 32 h 38"/>
                <a:gd name="T38" fmla="*/ 1 w 40"/>
                <a:gd name="T39" fmla="*/ 26 h 38"/>
                <a:gd name="T40" fmla="*/ 0 w 40"/>
                <a:gd name="T41" fmla="*/ 18 h 38"/>
                <a:gd name="T42" fmla="*/ 0 w 40"/>
                <a:gd name="T43"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38">
                  <a:moveTo>
                    <a:pt x="0" y="18"/>
                  </a:moveTo>
                  <a:lnTo>
                    <a:pt x="0" y="18"/>
                  </a:lnTo>
                  <a:lnTo>
                    <a:pt x="1" y="10"/>
                  </a:lnTo>
                  <a:lnTo>
                    <a:pt x="4" y="4"/>
                  </a:lnTo>
                  <a:lnTo>
                    <a:pt x="11" y="1"/>
                  </a:lnTo>
                  <a:lnTo>
                    <a:pt x="20" y="0"/>
                  </a:lnTo>
                  <a:lnTo>
                    <a:pt x="20" y="0"/>
                  </a:lnTo>
                  <a:lnTo>
                    <a:pt x="28" y="1"/>
                  </a:lnTo>
                  <a:lnTo>
                    <a:pt x="34" y="4"/>
                  </a:lnTo>
                  <a:lnTo>
                    <a:pt x="39" y="10"/>
                  </a:lnTo>
                  <a:lnTo>
                    <a:pt x="40" y="18"/>
                  </a:lnTo>
                  <a:lnTo>
                    <a:pt x="40" y="18"/>
                  </a:lnTo>
                  <a:lnTo>
                    <a:pt x="39" y="26"/>
                  </a:lnTo>
                  <a:lnTo>
                    <a:pt x="34" y="32"/>
                  </a:lnTo>
                  <a:lnTo>
                    <a:pt x="28" y="37"/>
                  </a:lnTo>
                  <a:lnTo>
                    <a:pt x="20" y="38"/>
                  </a:lnTo>
                  <a:lnTo>
                    <a:pt x="20" y="38"/>
                  </a:lnTo>
                  <a:lnTo>
                    <a:pt x="11" y="37"/>
                  </a:lnTo>
                  <a:lnTo>
                    <a:pt x="4" y="32"/>
                  </a:lnTo>
                  <a:lnTo>
                    <a:pt x="1" y="26"/>
                  </a:lnTo>
                  <a:lnTo>
                    <a:pt x="0" y="18"/>
                  </a:lnTo>
                  <a:lnTo>
                    <a:pt x="0" y="1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718" name="Freeform 145">
              <a:extLst>
                <a:ext uri="{FF2B5EF4-FFF2-40B4-BE49-F238E27FC236}">
                  <a16:creationId xmlns:a16="http://schemas.microsoft.com/office/drawing/2014/main" id="{1DBD06ED-DA26-4648-998D-5A2F37C16BDB}"/>
                </a:ext>
              </a:extLst>
            </p:cNvPr>
            <p:cNvSpPr>
              <a:spLocks/>
            </p:cNvSpPr>
            <p:nvPr/>
          </p:nvSpPr>
          <p:spPr bwMode="auto">
            <a:xfrm>
              <a:off x="7805125" y="3331384"/>
              <a:ext cx="43067" cy="40914"/>
            </a:xfrm>
            <a:custGeom>
              <a:avLst/>
              <a:gdLst>
                <a:gd name="T0" fmla="*/ 0 w 40"/>
                <a:gd name="T1" fmla="*/ 18 h 38"/>
                <a:gd name="T2" fmla="*/ 0 w 40"/>
                <a:gd name="T3" fmla="*/ 18 h 38"/>
                <a:gd name="T4" fmla="*/ 1 w 40"/>
                <a:gd name="T5" fmla="*/ 10 h 38"/>
                <a:gd name="T6" fmla="*/ 6 w 40"/>
                <a:gd name="T7" fmla="*/ 4 h 38"/>
                <a:gd name="T8" fmla="*/ 12 w 40"/>
                <a:gd name="T9" fmla="*/ 1 h 38"/>
                <a:gd name="T10" fmla="*/ 20 w 40"/>
                <a:gd name="T11" fmla="*/ 0 h 38"/>
                <a:gd name="T12" fmla="*/ 20 w 40"/>
                <a:gd name="T13" fmla="*/ 0 h 38"/>
                <a:gd name="T14" fmla="*/ 28 w 40"/>
                <a:gd name="T15" fmla="*/ 1 h 38"/>
                <a:gd name="T16" fmla="*/ 34 w 40"/>
                <a:gd name="T17" fmla="*/ 4 h 38"/>
                <a:gd name="T18" fmla="*/ 38 w 40"/>
                <a:gd name="T19" fmla="*/ 10 h 38"/>
                <a:gd name="T20" fmla="*/ 40 w 40"/>
                <a:gd name="T21" fmla="*/ 18 h 38"/>
                <a:gd name="T22" fmla="*/ 40 w 40"/>
                <a:gd name="T23" fmla="*/ 18 h 38"/>
                <a:gd name="T24" fmla="*/ 38 w 40"/>
                <a:gd name="T25" fmla="*/ 26 h 38"/>
                <a:gd name="T26" fmla="*/ 34 w 40"/>
                <a:gd name="T27" fmla="*/ 32 h 38"/>
                <a:gd name="T28" fmla="*/ 28 w 40"/>
                <a:gd name="T29" fmla="*/ 37 h 38"/>
                <a:gd name="T30" fmla="*/ 20 w 40"/>
                <a:gd name="T31" fmla="*/ 38 h 38"/>
                <a:gd name="T32" fmla="*/ 20 w 40"/>
                <a:gd name="T33" fmla="*/ 38 h 38"/>
                <a:gd name="T34" fmla="*/ 12 w 40"/>
                <a:gd name="T35" fmla="*/ 37 h 38"/>
                <a:gd name="T36" fmla="*/ 6 w 40"/>
                <a:gd name="T37" fmla="*/ 32 h 38"/>
                <a:gd name="T38" fmla="*/ 1 w 40"/>
                <a:gd name="T39" fmla="*/ 26 h 38"/>
                <a:gd name="T40" fmla="*/ 0 w 40"/>
                <a:gd name="T41" fmla="*/ 18 h 38"/>
                <a:gd name="T42" fmla="*/ 0 w 40"/>
                <a:gd name="T43"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38">
                  <a:moveTo>
                    <a:pt x="0" y="18"/>
                  </a:moveTo>
                  <a:lnTo>
                    <a:pt x="0" y="18"/>
                  </a:lnTo>
                  <a:lnTo>
                    <a:pt x="1" y="10"/>
                  </a:lnTo>
                  <a:lnTo>
                    <a:pt x="6" y="4"/>
                  </a:lnTo>
                  <a:lnTo>
                    <a:pt x="12" y="1"/>
                  </a:lnTo>
                  <a:lnTo>
                    <a:pt x="20" y="0"/>
                  </a:lnTo>
                  <a:lnTo>
                    <a:pt x="20" y="0"/>
                  </a:lnTo>
                  <a:lnTo>
                    <a:pt x="28" y="1"/>
                  </a:lnTo>
                  <a:lnTo>
                    <a:pt x="34" y="4"/>
                  </a:lnTo>
                  <a:lnTo>
                    <a:pt x="38" y="10"/>
                  </a:lnTo>
                  <a:lnTo>
                    <a:pt x="40" y="18"/>
                  </a:lnTo>
                  <a:lnTo>
                    <a:pt x="40" y="18"/>
                  </a:lnTo>
                  <a:lnTo>
                    <a:pt x="38" y="26"/>
                  </a:lnTo>
                  <a:lnTo>
                    <a:pt x="34" y="32"/>
                  </a:lnTo>
                  <a:lnTo>
                    <a:pt x="28" y="37"/>
                  </a:lnTo>
                  <a:lnTo>
                    <a:pt x="20" y="38"/>
                  </a:lnTo>
                  <a:lnTo>
                    <a:pt x="20" y="38"/>
                  </a:lnTo>
                  <a:lnTo>
                    <a:pt x="12" y="37"/>
                  </a:lnTo>
                  <a:lnTo>
                    <a:pt x="6" y="32"/>
                  </a:lnTo>
                  <a:lnTo>
                    <a:pt x="1" y="26"/>
                  </a:lnTo>
                  <a:lnTo>
                    <a:pt x="0" y="18"/>
                  </a:lnTo>
                  <a:lnTo>
                    <a:pt x="0" y="1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719" name="Freeform 146">
              <a:extLst>
                <a:ext uri="{FF2B5EF4-FFF2-40B4-BE49-F238E27FC236}">
                  <a16:creationId xmlns:a16="http://schemas.microsoft.com/office/drawing/2014/main" id="{719C86B2-6963-47D8-A404-1152B6D3328A}"/>
                </a:ext>
              </a:extLst>
            </p:cNvPr>
            <p:cNvSpPr>
              <a:spLocks/>
            </p:cNvSpPr>
            <p:nvPr/>
          </p:nvSpPr>
          <p:spPr bwMode="auto">
            <a:xfrm>
              <a:off x="7735140" y="3331384"/>
              <a:ext cx="43067" cy="40914"/>
            </a:xfrm>
            <a:custGeom>
              <a:avLst/>
              <a:gdLst>
                <a:gd name="T0" fmla="*/ 0 w 40"/>
                <a:gd name="T1" fmla="*/ 18 h 38"/>
                <a:gd name="T2" fmla="*/ 0 w 40"/>
                <a:gd name="T3" fmla="*/ 18 h 38"/>
                <a:gd name="T4" fmla="*/ 1 w 40"/>
                <a:gd name="T5" fmla="*/ 10 h 38"/>
                <a:gd name="T6" fmla="*/ 6 w 40"/>
                <a:gd name="T7" fmla="*/ 4 h 38"/>
                <a:gd name="T8" fmla="*/ 12 w 40"/>
                <a:gd name="T9" fmla="*/ 1 h 38"/>
                <a:gd name="T10" fmla="*/ 20 w 40"/>
                <a:gd name="T11" fmla="*/ 0 h 38"/>
                <a:gd name="T12" fmla="*/ 20 w 40"/>
                <a:gd name="T13" fmla="*/ 0 h 38"/>
                <a:gd name="T14" fmla="*/ 27 w 40"/>
                <a:gd name="T15" fmla="*/ 1 h 38"/>
                <a:gd name="T16" fmla="*/ 34 w 40"/>
                <a:gd name="T17" fmla="*/ 4 h 38"/>
                <a:gd name="T18" fmla="*/ 38 w 40"/>
                <a:gd name="T19" fmla="*/ 10 h 38"/>
                <a:gd name="T20" fmla="*/ 40 w 40"/>
                <a:gd name="T21" fmla="*/ 18 h 38"/>
                <a:gd name="T22" fmla="*/ 40 w 40"/>
                <a:gd name="T23" fmla="*/ 18 h 38"/>
                <a:gd name="T24" fmla="*/ 38 w 40"/>
                <a:gd name="T25" fmla="*/ 26 h 38"/>
                <a:gd name="T26" fmla="*/ 34 w 40"/>
                <a:gd name="T27" fmla="*/ 32 h 38"/>
                <a:gd name="T28" fmla="*/ 27 w 40"/>
                <a:gd name="T29" fmla="*/ 37 h 38"/>
                <a:gd name="T30" fmla="*/ 20 w 40"/>
                <a:gd name="T31" fmla="*/ 38 h 38"/>
                <a:gd name="T32" fmla="*/ 20 w 40"/>
                <a:gd name="T33" fmla="*/ 38 h 38"/>
                <a:gd name="T34" fmla="*/ 12 w 40"/>
                <a:gd name="T35" fmla="*/ 37 h 38"/>
                <a:gd name="T36" fmla="*/ 6 w 40"/>
                <a:gd name="T37" fmla="*/ 32 h 38"/>
                <a:gd name="T38" fmla="*/ 1 w 40"/>
                <a:gd name="T39" fmla="*/ 26 h 38"/>
                <a:gd name="T40" fmla="*/ 0 w 40"/>
                <a:gd name="T41" fmla="*/ 18 h 38"/>
                <a:gd name="T42" fmla="*/ 0 w 40"/>
                <a:gd name="T43"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38">
                  <a:moveTo>
                    <a:pt x="0" y="18"/>
                  </a:moveTo>
                  <a:lnTo>
                    <a:pt x="0" y="18"/>
                  </a:lnTo>
                  <a:lnTo>
                    <a:pt x="1" y="10"/>
                  </a:lnTo>
                  <a:lnTo>
                    <a:pt x="6" y="4"/>
                  </a:lnTo>
                  <a:lnTo>
                    <a:pt x="12" y="1"/>
                  </a:lnTo>
                  <a:lnTo>
                    <a:pt x="20" y="0"/>
                  </a:lnTo>
                  <a:lnTo>
                    <a:pt x="20" y="0"/>
                  </a:lnTo>
                  <a:lnTo>
                    <a:pt x="27" y="1"/>
                  </a:lnTo>
                  <a:lnTo>
                    <a:pt x="34" y="4"/>
                  </a:lnTo>
                  <a:lnTo>
                    <a:pt x="38" y="10"/>
                  </a:lnTo>
                  <a:lnTo>
                    <a:pt x="40" y="18"/>
                  </a:lnTo>
                  <a:lnTo>
                    <a:pt x="40" y="18"/>
                  </a:lnTo>
                  <a:lnTo>
                    <a:pt x="38" y="26"/>
                  </a:lnTo>
                  <a:lnTo>
                    <a:pt x="34" y="32"/>
                  </a:lnTo>
                  <a:lnTo>
                    <a:pt x="27" y="37"/>
                  </a:lnTo>
                  <a:lnTo>
                    <a:pt x="20" y="38"/>
                  </a:lnTo>
                  <a:lnTo>
                    <a:pt x="20" y="38"/>
                  </a:lnTo>
                  <a:lnTo>
                    <a:pt x="12" y="37"/>
                  </a:lnTo>
                  <a:lnTo>
                    <a:pt x="6" y="32"/>
                  </a:lnTo>
                  <a:lnTo>
                    <a:pt x="1" y="26"/>
                  </a:lnTo>
                  <a:lnTo>
                    <a:pt x="0" y="18"/>
                  </a:lnTo>
                  <a:lnTo>
                    <a:pt x="0" y="1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720" name="Freeform 147">
              <a:extLst>
                <a:ext uri="{FF2B5EF4-FFF2-40B4-BE49-F238E27FC236}">
                  <a16:creationId xmlns:a16="http://schemas.microsoft.com/office/drawing/2014/main" id="{59E40B2A-1497-4357-8F8E-B54C18B2AF33}"/>
                </a:ext>
              </a:extLst>
            </p:cNvPr>
            <p:cNvSpPr>
              <a:spLocks/>
            </p:cNvSpPr>
            <p:nvPr/>
          </p:nvSpPr>
          <p:spPr bwMode="auto">
            <a:xfrm>
              <a:off x="8473742" y="1650690"/>
              <a:ext cx="622320" cy="536186"/>
            </a:xfrm>
            <a:custGeom>
              <a:avLst/>
              <a:gdLst>
                <a:gd name="T0" fmla="*/ 160 w 578"/>
                <a:gd name="T1" fmla="*/ 425 h 498"/>
                <a:gd name="T2" fmla="*/ 152 w 578"/>
                <a:gd name="T3" fmla="*/ 422 h 498"/>
                <a:gd name="T4" fmla="*/ 109 w 578"/>
                <a:gd name="T5" fmla="*/ 399 h 498"/>
                <a:gd name="T6" fmla="*/ 79 w 578"/>
                <a:gd name="T7" fmla="*/ 379 h 498"/>
                <a:gd name="T8" fmla="*/ 50 w 578"/>
                <a:gd name="T9" fmla="*/ 351 h 498"/>
                <a:gd name="T10" fmla="*/ 25 w 578"/>
                <a:gd name="T11" fmla="*/ 317 h 498"/>
                <a:gd name="T12" fmla="*/ 6 w 578"/>
                <a:gd name="T13" fmla="*/ 275 h 498"/>
                <a:gd name="T14" fmla="*/ 0 w 578"/>
                <a:gd name="T15" fmla="*/ 225 h 498"/>
                <a:gd name="T16" fmla="*/ 0 w 578"/>
                <a:gd name="T17" fmla="*/ 207 h 498"/>
                <a:gd name="T18" fmla="*/ 8 w 578"/>
                <a:gd name="T19" fmla="*/ 169 h 498"/>
                <a:gd name="T20" fmla="*/ 23 w 578"/>
                <a:gd name="T21" fmla="*/ 135 h 498"/>
                <a:gd name="T22" fmla="*/ 45 w 578"/>
                <a:gd name="T23" fmla="*/ 103 h 498"/>
                <a:gd name="T24" fmla="*/ 59 w 578"/>
                <a:gd name="T25" fmla="*/ 87 h 498"/>
                <a:gd name="T26" fmla="*/ 106 w 578"/>
                <a:gd name="T27" fmla="*/ 50 h 498"/>
                <a:gd name="T28" fmla="*/ 161 w 578"/>
                <a:gd name="T29" fmla="*/ 23 h 498"/>
                <a:gd name="T30" fmla="*/ 222 w 578"/>
                <a:gd name="T31" fmla="*/ 6 h 498"/>
                <a:gd name="T32" fmla="*/ 289 w 578"/>
                <a:gd name="T33" fmla="*/ 0 h 498"/>
                <a:gd name="T34" fmla="*/ 318 w 578"/>
                <a:gd name="T35" fmla="*/ 2 h 498"/>
                <a:gd name="T36" fmla="*/ 375 w 578"/>
                <a:gd name="T37" fmla="*/ 10 h 498"/>
                <a:gd name="T38" fmla="*/ 426 w 578"/>
                <a:gd name="T39" fmla="*/ 27 h 498"/>
                <a:gd name="T40" fmla="*/ 473 w 578"/>
                <a:gd name="T41" fmla="*/ 51 h 498"/>
                <a:gd name="T42" fmla="*/ 512 w 578"/>
                <a:gd name="T43" fmla="*/ 82 h 498"/>
                <a:gd name="T44" fmla="*/ 543 w 578"/>
                <a:gd name="T45" fmla="*/ 118 h 498"/>
                <a:gd name="T46" fmla="*/ 564 w 578"/>
                <a:gd name="T47" fmla="*/ 158 h 498"/>
                <a:gd name="T48" fmla="*/ 577 w 578"/>
                <a:gd name="T49" fmla="*/ 202 h 498"/>
                <a:gd name="T50" fmla="*/ 578 w 578"/>
                <a:gd name="T51" fmla="*/ 225 h 498"/>
                <a:gd name="T52" fmla="*/ 572 w 578"/>
                <a:gd name="T53" fmla="*/ 270 h 498"/>
                <a:gd name="T54" fmla="*/ 555 w 578"/>
                <a:gd name="T55" fmla="*/ 312 h 498"/>
                <a:gd name="T56" fmla="*/ 529 w 578"/>
                <a:gd name="T57" fmla="*/ 349 h 498"/>
                <a:gd name="T58" fmla="*/ 493 w 578"/>
                <a:gd name="T59" fmla="*/ 383 h 498"/>
                <a:gd name="T60" fmla="*/ 450 w 578"/>
                <a:gd name="T61" fmla="*/ 410 h 498"/>
                <a:gd name="T62" fmla="*/ 402 w 578"/>
                <a:gd name="T63" fmla="*/ 431 h 498"/>
                <a:gd name="T64" fmla="*/ 347 w 578"/>
                <a:gd name="T65" fmla="*/ 444 h 498"/>
                <a:gd name="T66" fmla="*/ 289 w 578"/>
                <a:gd name="T67" fmla="*/ 448 h 498"/>
                <a:gd name="T68" fmla="*/ 261 w 578"/>
                <a:gd name="T69" fmla="*/ 447 h 498"/>
                <a:gd name="T70" fmla="*/ 242 w 578"/>
                <a:gd name="T71" fmla="*/ 445 h 498"/>
                <a:gd name="T72" fmla="*/ 163 w 578"/>
                <a:gd name="T73" fmla="*/ 42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8" h="498">
                  <a:moveTo>
                    <a:pt x="163" y="427"/>
                  </a:moveTo>
                  <a:lnTo>
                    <a:pt x="160" y="425"/>
                  </a:lnTo>
                  <a:lnTo>
                    <a:pt x="160" y="425"/>
                  </a:lnTo>
                  <a:lnTo>
                    <a:pt x="152" y="422"/>
                  </a:lnTo>
                  <a:lnTo>
                    <a:pt x="134" y="414"/>
                  </a:lnTo>
                  <a:lnTo>
                    <a:pt x="109" y="399"/>
                  </a:lnTo>
                  <a:lnTo>
                    <a:pt x="95" y="390"/>
                  </a:lnTo>
                  <a:lnTo>
                    <a:pt x="79" y="379"/>
                  </a:lnTo>
                  <a:lnTo>
                    <a:pt x="64" y="365"/>
                  </a:lnTo>
                  <a:lnTo>
                    <a:pt x="50" y="351"/>
                  </a:lnTo>
                  <a:lnTo>
                    <a:pt x="36" y="334"/>
                  </a:lnTo>
                  <a:lnTo>
                    <a:pt x="25" y="317"/>
                  </a:lnTo>
                  <a:lnTo>
                    <a:pt x="14" y="296"/>
                  </a:lnTo>
                  <a:lnTo>
                    <a:pt x="6" y="275"/>
                  </a:lnTo>
                  <a:lnTo>
                    <a:pt x="2" y="250"/>
                  </a:lnTo>
                  <a:lnTo>
                    <a:pt x="0" y="225"/>
                  </a:lnTo>
                  <a:lnTo>
                    <a:pt x="0" y="225"/>
                  </a:lnTo>
                  <a:lnTo>
                    <a:pt x="0" y="207"/>
                  </a:lnTo>
                  <a:lnTo>
                    <a:pt x="3" y="188"/>
                  </a:lnTo>
                  <a:lnTo>
                    <a:pt x="8" y="169"/>
                  </a:lnTo>
                  <a:lnTo>
                    <a:pt x="14" y="152"/>
                  </a:lnTo>
                  <a:lnTo>
                    <a:pt x="23" y="135"/>
                  </a:lnTo>
                  <a:lnTo>
                    <a:pt x="34" y="118"/>
                  </a:lnTo>
                  <a:lnTo>
                    <a:pt x="45" y="103"/>
                  </a:lnTo>
                  <a:lnTo>
                    <a:pt x="59" y="87"/>
                  </a:lnTo>
                  <a:lnTo>
                    <a:pt x="59" y="87"/>
                  </a:lnTo>
                  <a:lnTo>
                    <a:pt x="82" y="68"/>
                  </a:lnTo>
                  <a:lnTo>
                    <a:pt x="106" y="50"/>
                  </a:lnTo>
                  <a:lnTo>
                    <a:pt x="132" y="36"/>
                  </a:lnTo>
                  <a:lnTo>
                    <a:pt x="161" y="23"/>
                  </a:lnTo>
                  <a:lnTo>
                    <a:pt x="191" y="13"/>
                  </a:lnTo>
                  <a:lnTo>
                    <a:pt x="222" y="6"/>
                  </a:lnTo>
                  <a:lnTo>
                    <a:pt x="254" y="2"/>
                  </a:lnTo>
                  <a:lnTo>
                    <a:pt x="289" y="0"/>
                  </a:lnTo>
                  <a:lnTo>
                    <a:pt x="289" y="0"/>
                  </a:lnTo>
                  <a:lnTo>
                    <a:pt x="318" y="2"/>
                  </a:lnTo>
                  <a:lnTo>
                    <a:pt x="347" y="5"/>
                  </a:lnTo>
                  <a:lnTo>
                    <a:pt x="375" y="10"/>
                  </a:lnTo>
                  <a:lnTo>
                    <a:pt x="402" y="17"/>
                  </a:lnTo>
                  <a:lnTo>
                    <a:pt x="426" y="27"/>
                  </a:lnTo>
                  <a:lnTo>
                    <a:pt x="450" y="39"/>
                  </a:lnTo>
                  <a:lnTo>
                    <a:pt x="473" y="51"/>
                  </a:lnTo>
                  <a:lnTo>
                    <a:pt x="493" y="65"/>
                  </a:lnTo>
                  <a:lnTo>
                    <a:pt x="512" y="82"/>
                  </a:lnTo>
                  <a:lnTo>
                    <a:pt x="529" y="99"/>
                  </a:lnTo>
                  <a:lnTo>
                    <a:pt x="543" y="118"/>
                  </a:lnTo>
                  <a:lnTo>
                    <a:pt x="555" y="137"/>
                  </a:lnTo>
                  <a:lnTo>
                    <a:pt x="564" y="158"/>
                  </a:lnTo>
                  <a:lnTo>
                    <a:pt x="572" y="179"/>
                  </a:lnTo>
                  <a:lnTo>
                    <a:pt x="577" y="202"/>
                  </a:lnTo>
                  <a:lnTo>
                    <a:pt x="578" y="225"/>
                  </a:lnTo>
                  <a:lnTo>
                    <a:pt x="578" y="225"/>
                  </a:lnTo>
                  <a:lnTo>
                    <a:pt x="577" y="247"/>
                  </a:lnTo>
                  <a:lnTo>
                    <a:pt x="572" y="270"/>
                  </a:lnTo>
                  <a:lnTo>
                    <a:pt x="564" y="290"/>
                  </a:lnTo>
                  <a:lnTo>
                    <a:pt x="555" y="312"/>
                  </a:lnTo>
                  <a:lnTo>
                    <a:pt x="543" y="331"/>
                  </a:lnTo>
                  <a:lnTo>
                    <a:pt x="529" y="349"/>
                  </a:lnTo>
                  <a:lnTo>
                    <a:pt x="512" y="366"/>
                  </a:lnTo>
                  <a:lnTo>
                    <a:pt x="493" y="383"/>
                  </a:lnTo>
                  <a:lnTo>
                    <a:pt x="473" y="397"/>
                  </a:lnTo>
                  <a:lnTo>
                    <a:pt x="450" y="410"/>
                  </a:lnTo>
                  <a:lnTo>
                    <a:pt x="426" y="422"/>
                  </a:lnTo>
                  <a:lnTo>
                    <a:pt x="402" y="431"/>
                  </a:lnTo>
                  <a:lnTo>
                    <a:pt x="375" y="439"/>
                  </a:lnTo>
                  <a:lnTo>
                    <a:pt x="347" y="444"/>
                  </a:lnTo>
                  <a:lnTo>
                    <a:pt x="318" y="447"/>
                  </a:lnTo>
                  <a:lnTo>
                    <a:pt x="289" y="448"/>
                  </a:lnTo>
                  <a:lnTo>
                    <a:pt x="289" y="448"/>
                  </a:lnTo>
                  <a:lnTo>
                    <a:pt x="261" y="447"/>
                  </a:lnTo>
                  <a:lnTo>
                    <a:pt x="244" y="445"/>
                  </a:lnTo>
                  <a:lnTo>
                    <a:pt x="242" y="445"/>
                  </a:lnTo>
                  <a:lnTo>
                    <a:pt x="135" y="498"/>
                  </a:lnTo>
                  <a:lnTo>
                    <a:pt x="163" y="4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721" name="Freeform 148">
              <a:extLst>
                <a:ext uri="{FF2B5EF4-FFF2-40B4-BE49-F238E27FC236}">
                  <a16:creationId xmlns:a16="http://schemas.microsoft.com/office/drawing/2014/main" id="{5B9C3050-F69D-45AE-9F30-86A507A8FAF7}"/>
                </a:ext>
              </a:extLst>
            </p:cNvPr>
            <p:cNvSpPr>
              <a:spLocks noEditPoints="1"/>
            </p:cNvSpPr>
            <p:nvPr/>
          </p:nvSpPr>
          <p:spPr bwMode="auto">
            <a:xfrm>
              <a:off x="8470512" y="1647459"/>
              <a:ext cx="628780" cy="548029"/>
            </a:xfrm>
            <a:custGeom>
              <a:avLst/>
              <a:gdLst>
                <a:gd name="T0" fmla="*/ 321 w 584"/>
                <a:gd name="T1" fmla="*/ 8 h 509"/>
                <a:gd name="T2" fmla="*/ 403 w 584"/>
                <a:gd name="T3" fmla="*/ 23 h 509"/>
                <a:gd name="T4" fmla="*/ 473 w 584"/>
                <a:gd name="T5" fmla="*/ 57 h 509"/>
                <a:gd name="T6" fmla="*/ 529 w 584"/>
                <a:gd name="T7" fmla="*/ 104 h 509"/>
                <a:gd name="T8" fmla="*/ 564 w 584"/>
                <a:gd name="T9" fmla="*/ 161 h 509"/>
                <a:gd name="T10" fmla="*/ 578 w 584"/>
                <a:gd name="T11" fmla="*/ 228 h 509"/>
                <a:gd name="T12" fmla="*/ 572 w 584"/>
                <a:gd name="T13" fmla="*/ 272 h 509"/>
                <a:gd name="T14" fmla="*/ 543 w 584"/>
                <a:gd name="T15" fmla="*/ 332 h 509"/>
                <a:gd name="T16" fmla="*/ 495 w 584"/>
                <a:gd name="T17" fmla="*/ 383 h 509"/>
                <a:gd name="T18" fmla="*/ 428 w 584"/>
                <a:gd name="T19" fmla="*/ 422 h 509"/>
                <a:gd name="T20" fmla="*/ 349 w 584"/>
                <a:gd name="T21" fmla="*/ 444 h 509"/>
                <a:gd name="T22" fmla="*/ 292 w 584"/>
                <a:gd name="T23" fmla="*/ 448 h 509"/>
                <a:gd name="T24" fmla="*/ 245 w 584"/>
                <a:gd name="T25" fmla="*/ 445 h 509"/>
                <a:gd name="T26" fmla="*/ 168 w 584"/>
                <a:gd name="T27" fmla="*/ 433 h 509"/>
                <a:gd name="T28" fmla="*/ 164 w 584"/>
                <a:gd name="T29" fmla="*/ 425 h 509"/>
                <a:gd name="T30" fmla="*/ 113 w 584"/>
                <a:gd name="T31" fmla="*/ 400 h 509"/>
                <a:gd name="T32" fmla="*/ 70 w 584"/>
                <a:gd name="T33" fmla="*/ 366 h 509"/>
                <a:gd name="T34" fmla="*/ 30 w 584"/>
                <a:gd name="T35" fmla="*/ 318 h 509"/>
                <a:gd name="T36" fmla="*/ 8 w 584"/>
                <a:gd name="T37" fmla="*/ 253 h 509"/>
                <a:gd name="T38" fmla="*/ 6 w 584"/>
                <a:gd name="T39" fmla="*/ 210 h 509"/>
                <a:gd name="T40" fmla="*/ 20 w 584"/>
                <a:gd name="T41" fmla="*/ 157 h 509"/>
                <a:gd name="T42" fmla="*/ 51 w 584"/>
                <a:gd name="T43" fmla="*/ 107 h 509"/>
                <a:gd name="T44" fmla="*/ 87 w 584"/>
                <a:gd name="T45" fmla="*/ 73 h 509"/>
                <a:gd name="T46" fmla="*/ 164 w 584"/>
                <a:gd name="T47" fmla="*/ 30 h 509"/>
                <a:gd name="T48" fmla="*/ 259 w 584"/>
                <a:gd name="T49" fmla="*/ 8 h 509"/>
                <a:gd name="T50" fmla="*/ 292 w 584"/>
                <a:gd name="T51" fmla="*/ 0 h 509"/>
                <a:gd name="T52" fmla="*/ 205 w 584"/>
                <a:gd name="T53" fmla="*/ 11 h 509"/>
                <a:gd name="T54" fmla="*/ 129 w 584"/>
                <a:gd name="T55" fmla="*/ 39 h 509"/>
                <a:gd name="T56" fmla="*/ 67 w 584"/>
                <a:gd name="T57" fmla="*/ 82 h 509"/>
                <a:gd name="T58" fmla="*/ 22 w 584"/>
                <a:gd name="T59" fmla="*/ 138 h 509"/>
                <a:gd name="T60" fmla="*/ 2 w 584"/>
                <a:gd name="T61" fmla="*/ 205 h 509"/>
                <a:gd name="T62" fmla="*/ 0 w 584"/>
                <a:gd name="T63" fmla="*/ 241 h 509"/>
                <a:gd name="T64" fmla="*/ 14 w 584"/>
                <a:gd name="T65" fmla="*/ 301 h 509"/>
                <a:gd name="T66" fmla="*/ 51 w 584"/>
                <a:gd name="T67" fmla="*/ 357 h 509"/>
                <a:gd name="T68" fmla="*/ 96 w 584"/>
                <a:gd name="T69" fmla="*/ 396 h 509"/>
                <a:gd name="T70" fmla="*/ 155 w 584"/>
                <a:gd name="T71" fmla="*/ 428 h 509"/>
                <a:gd name="T72" fmla="*/ 247 w 584"/>
                <a:gd name="T73" fmla="*/ 451 h 509"/>
                <a:gd name="T74" fmla="*/ 292 w 584"/>
                <a:gd name="T75" fmla="*/ 455 h 509"/>
                <a:gd name="T76" fmla="*/ 350 w 584"/>
                <a:gd name="T77" fmla="*/ 450 h 509"/>
                <a:gd name="T78" fmla="*/ 431 w 584"/>
                <a:gd name="T79" fmla="*/ 427 h 509"/>
                <a:gd name="T80" fmla="*/ 498 w 584"/>
                <a:gd name="T81" fmla="*/ 388 h 509"/>
                <a:gd name="T82" fmla="*/ 549 w 584"/>
                <a:gd name="T83" fmla="*/ 335 h 509"/>
                <a:gd name="T84" fmla="*/ 578 w 584"/>
                <a:gd name="T85" fmla="*/ 273 h 509"/>
                <a:gd name="T86" fmla="*/ 584 w 584"/>
                <a:gd name="T87" fmla="*/ 228 h 509"/>
                <a:gd name="T88" fmla="*/ 571 w 584"/>
                <a:gd name="T89" fmla="*/ 160 h 509"/>
                <a:gd name="T90" fmla="*/ 533 w 584"/>
                <a:gd name="T91" fmla="*/ 101 h 509"/>
                <a:gd name="T92" fmla="*/ 478 w 584"/>
                <a:gd name="T93" fmla="*/ 51 h 509"/>
                <a:gd name="T94" fmla="*/ 405 w 584"/>
                <a:gd name="T95" fmla="*/ 17 h 509"/>
                <a:gd name="T96" fmla="*/ 321 w 584"/>
                <a:gd name="T97" fmla="*/ 2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4" h="509">
                  <a:moveTo>
                    <a:pt x="292" y="6"/>
                  </a:moveTo>
                  <a:lnTo>
                    <a:pt x="292" y="6"/>
                  </a:lnTo>
                  <a:lnTo>
                    <a:pt x="321" y="8"/>
                  </a:lnTo>
                  <a:lnTo>
                    <a:pt x="349" y="11"/>
                  </a:lnTo>
                  <a:lnTo>
                    <a:pt x="377" y="16"/>
                  </a:lnTo>
                  <a:lnTo>
                    <a:pt x="403" y="23"/>
                  </a:lnTo>
                  <a:lnTo>
                    <a:pt x="428" y="33"/>
                  </a:lnTo>
                  <a:lnTo>
                    <a:pt x="451" y="44"/>
                  </a:lnTo>
                  <a:lnTo>
                    <a:pt x="473" y="57"/>
                  </a:lnTo>
                  <a:lnTo>
                    <a:pt x="495" y="71"/>
                  </a:lnTo>
                  <a:lnTo>
                    <a:pt x="512" y="87"/>
                  </a:lnTo>
                  <a:lnTo>
                    <a:pt x="529" y="104"/>
                  </a:lnTo>
                  <a:lnTo>
                    <a:pt x="543" y="123"/>
                  </a:lnTo>
                  <a:lnTo>
                    <a:pt x="555" y="141"/>
                  </a:lnTo>
                  <a:lnTo>
                    <a:pt x="564" y="161"/>
                  </a:lnTo>
                  <a:lnTo>
                    <a:pt x="572" y="183"/>
                  </a:lnTo>
                  <a:lnTo>
                    <a:pt x="577" y="205"/>
                  </a:lnTo>
                  <a:lnTo>
                    <a:pt x="578" y="228"/>
                  </a:lnTo>
                  <a:lnTo>
                    <a:pt x="578" y="228"/>
                  </a:lnTo>
                  <a:lnTo>
                    <a:pt x="577" y="250"/>
                  </a:lnTo>
                  <a:lnTo>
                    <a:pt x="572" y="272"/>
                  </a:lnTo>
                  <a:lnTo>
                    <a:pt x="564" y="293"/>
                  </a:lnTo>
                  <a:lnTo>
                    <a:pt x="555" y="313"/>
                  </a:lnTo>
                  <a:lnTo>
                    <a:pt x="543" y="332"/>
                  </a:lnTo>
                  <a:lnTo>
                    <a:pt x="529" y="351"/>
                  </a:lnTo>
                  <a:lnTo>
                    <a:pt x="512" y="368"/>
                  </a:lnTo>
                  <a:lnTo>
                    <a:pt x="495" y="383"/>
                  </a:lnTo>
                  <a:lnTo>
                    <a:pt x="473" y="397"/>
                  </a:lnTo>
                  <a:lnTo>
                    <a:pt x="451" y="411"/>
                  </a:lnTo>
                  <a:lnTo>
                    <a:pt x="428" y="422"/>
                  </a:lnTo>
                  <a:lnTo>
                    <a:pt x="403" y="431"/>
                  </a:lnTo>
                  <a:lnTo>
                    <a:pt x="377" y="439"/>
                  </a:lnTo>
                  <a:lnTo>
                    <a:pt x="349" y="444"/>
                  </a:lnTo>
                  <a:lnTo>
                    <a:pt x="321" y="447"/>
                  </a:lnTo>
                  <a:lnTo>
                    <a:pt x="292" y="448"/>
                  </a:lnTo>
                  <a:lnTo>
                    <a:pt x="292" y="448"/>
                  </a:lnTo>
                  <a:lnTo>
                    <a:pt x="264" y="447"/>
                  </a:lnTo>
                  <a:lnTo>
                    <a:pt x="247" y="445"/>
                  </a:lnTo>
                  <a:lnTo>
                    <a:pt x="245" y="445"/>
                  </a:lnTo>
                  <a:lnTo>
                    <a:pt x="243" y="447"/>
                  </a:lnTo>
                  <a:lnTo>
                    <a:pt x="144" y="495"/>
                  </a:lnTo>
                  <a:lnTo>
                    <a:pt x="168" y="433"/>
                  </a:lnTo>
                  <a:lnTo>
                    <a:pt x="171" y="427"/>
                  </a:lnTo>
                  <a:lnTo>
                    <a:pt x="164" y="425"/>
                  </a:lnTo>
                  <a:lnTo>
                    <a:pt x="164" y="425"/>
                  </a:lnTo>
                  <a:lnTo>
                    <a:pt x="157" y="422"/>
                  </a:lnTo>
                  <a:lnTo>
                    <a:pt x="138" y="414"/>
                  </a:lnTo>
                  <a:lnTo>
                    <a:pt x="113" y="400"/>
                  </a:lnTo>
                  <a:lnTo>
                    <a:pt x="99" y="389"/>
                  </a:lnTo>
                  <a:lnTo>
                    <a:pt x="84" y="379"/>
                  </a:lnTo>
                  <a:lnTo>
                    <a:pt x="70" y="366"/>
                  </a:lnTo>
                  <a:lnTo>
                    <a:pt x="56" y="352"/>
                  </a:lnTo>
                  <a:lnTo>
                    <a:pt x="42" y="335"/>
                  </a:lnTo>
                  <a:lnTo>
                    <a:pt x="30" y="318"/>
                  </a:lnTo>
                  <a:lnTo>
                    <a:pt x="20" y="298"/>
                  </a:lnTo>
                  <a:lnTo>
                    <a:pt x="13" y="276"/>
                  </a:lnTo>
                  <a:lnTo>
                    <a:pt x="8" y="253"/>
                  </a:lnTo>
                  <a:lnTo>
                    <a:pt x="6" y="227"/>
                  </a:lnTo>
                  <a:lnTo>
                    <a:pt x="6" y="227"/>
                  </a:lnTo>
                  <a:lnTo>
                    <a:pt x="6" y="210"/>
                  </a:lnTo>
                  <a:lnTo>
                    <a:pt x="9" y="191"/>
                  </a:lnTo>
                  <a:lnTo>
                    <a:pt x="14" y="174"/>
                  </a:lnTo>
                  <a:lnTo>
                    <a:pt x="20" y="157"/>
                  </a:lnTo>
                  <a:lnTo>
                    <a:pt x="30" y="140"/>
                  </a:lnTo>
                  <a:lnTo>
                    <a:pt x="39" y="123"/>
                  </a:lnTo>
                  <a:lnTo>
                    <a:pt x="51" y="107"/>
                  </a:lnTo>
                  <a:lnTo>
                    <a:pt x="65" y="93"/>
                  </a:lnTo>
                  <a:lnTo>
                    <a:pt x="65" y="93"/>
                  </a:lnTo>
                  <a:lnTo>
                    <a:pt x="87" y="73"/>
                  </a:lnTo>
                  <a:lnTo>
                    <a:pt x="110" y="56"/>
                  </a:lnTo>
                  <a:lnTo>
                    <a:pt x="137" y="40"/>
                  </a:lnTo>
                  <a:lnTo>
                    <a:pt x="164" y="30"/>
                  </a:lnTo>
                  <a:lnTo>
                    <a:pt x="195" y="19"/>
                  </a:lnTo>
                  <a:lnTo>
                    <a:pt x="226" y="13"/>
                  </a:lnTo>
                  <a:lnTo>
                    <a:pt x="259" y="8"/>
                  </a:lnTo>
                  <a:lnTo>
                    <a:pt x="292" y="6"/>
                  </a:lnTo>
                  <a:close/>
                  <a:moveTo>
                    <a:pt x="292" y="0"/>
                  </a:moveTo>
                  <a:lnTo>
                    <a:pt x="292" y="0"/>
                  </a:lnTo>
                  <a:lnTo>
                    <a:pt x="262" y="2"/>
                  </a:lnTo>
                  <a:lnTo>
                    <a:pt x="233" y="5"/>
                  </a:lnTo>
                  <a:lnTo>
                    <a:pt x="205" y="11"/>
                  </a:lnTo>
                  <a:lnTo>
                    <a:pt x="178" y="17"/>
                  </a:lnTo>
                  <a:lnTo>
                    <a:pt x="152" y="28"/>
                  </a:lnTo>
                  <a:lnTo>
                    <a:pt x="129" y="39"/>
                  </a:lnTo>
                  <a:lnTo>
                    <a:pt x="106" y="51"/>
                  </a:lnTo>
                  <a:lnTo>
                    <a:pt x="85" y="67"/>
                  </a:lnTo>
                  <a:lnTo>
                    <a:pt x="67" y="82"/>
                  </a:lnTo>
                  <a:lnTo>
                    <a:pt x="50" y="101"/>
                  </a:lnTo>
                  <a:lnTo>
                    <a:pt x="34" y="120"/>
                  </a:lnTo>
                  <a:lnTo>
                    <a:pt x="22" y="138"/>
                  </a:lnTo>
                  <a:lnTo>
                    <a:pt x="13" y="160"/>
                  </a:lnTo>
                  <a:lnTo>
                    <a:pt x="5" y="182"/>
                  </a:lnTo>
                  <a:lnTo>
                    <a:pt x="2" y="205"/>
                  </a:lnTo>
                  <a:lnTo>
                    <a:pt x="0" y="228"/>
                  </a:lnTo>
                  <a:lnTo>
                    <a:pt x="0" y="228"/>
                  </a:lnTo>
                  <a:lnTo>
                    <a:pt x="0" y="241"/>
                  </a:lnTo>
                  <a:lnTo>
                    <a:pt x="2" y="254"/>
                  </a:lnTo>
                  <a:lnTo>
                    <a:pt x="6" y="278"/>
                  </a:lnTo>
                  <a:lnTo>
                    <a:pt x="14" y="301"/>
                  </a:lnTo>
                  <a:lnTo>
                    <a:pt x="25" y="321"/>
                  </a:lnTo>
                  <a:lnTo>
                    <a:pt x="37" y="340"/>
                  </a:lnTo>
                  <a:lnTo>
                    <a:pt x="51" y="357"/>
                  </a:lnTo>
                  <a:lnTo>
                    <a:pt x="65" y="371"/>
                  </a:lnTo>
                  <a:lnTo>
                    <a:pt x="81" y="385"/>
                  </a:lnTo>
                  <a:lnTo>
                    <a:pt x="96" y="396"/>
                  </a:lnTo>
                  <a:lnTo>
                    <a:pt x="110" y="405"/>
                  </a:lnTo>
                  <a:lnTo>
                    <a:pt x="137" y="420"/>
                  </a:lnTo>
                  <a:lnTo>
                    <a:pt x="155" y="428"/>
                  </a:lnTo>
                  <a:lnTo>
                    <a:pt x="161" y="431"/>
                  </a:lnTo>
                  <a:lnTo>
                    <a:pt x="132" y="509"/>
                  </a:lnTo>
                  <a:lnTo>
                    <a:pt x="247" y="451"/>
                  </a:lnTo>
                  <a:lnTo>
                    <a:pt x="247" y="451"/>
                  </a:lnTo>
                  <a:lnTo>
                    <a:pt x="264" y="453"/>
                  </a:lnTo>
                  <a:lnTo>
                    <a:pt x="292" y="455"/>
                  </a:lnTo>
                  <a:lnTo>
                    <a:pt x="292" y="455"/>
                  </a:lnTo>
                  <a:lnTo>
                    <a:pt x="321" y="453"/>
                  </a:lnTo>
                  <a:lnTo>
                    <a:pt x="350" y="450"/>
                  </a:lnTo>
                  <a:lnTo>
                    <a:pt x="378" y="444"/>
                  </a:lnTo>
                  <a:lnTo>
                    <a:pt x="405" y="438"/>
                  </a:lnTo>
                  <a:lnTo>
                    <a:pt x="431" y="427"/>
                  </a:lnTo>
                  <a:lnTo>
                    <a:pt x="456" y="416"/>
                  </a:lnTo>
                  <a:lnTo>
                    <a:pt x="478" y="403"/>
                  </a:lnTo>
                  <a:lnTo>
                    <a:pt x="498" y="388"/>
                  </a:lnTo>
                  <a:lnTo>
                    <a:pt x="518" y="372"/>
                  </a:lnTo>
                  <a:lnTo>
                    <a:pt x="533" y="354"/>
                  </a:lnTo>
                  <a:lnTo>
                    <a:pt x="549" y="335"/>
                  </a:lnTo>
                  <a:lnTo>
                    <a:pt x="561" y="317"/>
                  </a:lnTo>
                  <a:lnTo>
                    <a:pt x="571" y="295"/>
                  </a:lnTo>
                  <a:lnTo>
                    <a:pt x="578" y="273"/>
                  </a:lnTo>
                  <a:lnTo>
                    <a:pt x="583" y="250"/>
                  </a:lnTo>
                  <a:lnTo>
                    <a:pt x="584" y="228"/>
                  </a:lnTo>
                  <a:lnTo>
                    <a:pt x="584" y="228"/>
                  </a:lnTo>
                  <a:lnTo>
                    <a:pt x="583" y="205"/>
                  </a:lnTo>
                  <a:lnTo>
                    <a:pt x="578" y="182"/>
                  </a:lnTo>
                  <a:lnTo>
                    <a:pt x="571" y="160"/>
                  </a:lnTo>
                  <a:lnTo>
                    <a:pt x="561" y="138"/>
                  </a:lnTo>
                  <a:lnTo>
                    <a:pt x="549" y="120"/>
                  </a:lnTo>
                  <a:lnTo>
                    <a:pt x="533" y="101"/>
                  </a:lnTo>
                  <a:lnTo>
                    <a:pt x="518" y="82"/>
                  </a:lnTo>
                  <a:lnTo>
                    <a:pt x="498" y="67"/>
                  </a:lnTo>
                  <a:lnTo>
                    <a:pt x="478" y="51"/>
                  </a:lnTo>
                  <a:lnTo>
                    <a:pt x="456" y="39"/>
                  </a:lnTo>
                  <a:lnTo>
                    <a:pt x="431" y="28"/>
                  </a:lnTo>
                  <a:lnTo>
                    <a:pt x="405" y="17"/>
                  </a:lnTo>
                  <a:lnTo>
                    <a:pt x="378" y="11"/>
                  </a:lnTo>
                  <a:lnTo>
                    <a:pt x="350" y="5"/>
                  </a:lnTo>
                  <a:lnTo>
                    <a:pt x="321" y="2"/>
                  </a:lnTo>
                  <a:lnTo>
                    <a:pt x="292" y="0"/>
                  </a:lnTo>
                  <a:lnTo>
                    <a:pt x="2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722" name="Freeform 149">
              <a:extLst>
                <a:ext uri="{FF2B5EF4-FFF2-40B4-BE49-F238E27FC236}">
                  <a16:creationId xmlns:a16="http://schemas.microsoft.com/office/drawing/2014/main" id="{512F87F9-0D5C-4486-833D-9C0D2CA23208}"/>
                </a:ext>
              </a:extLst>
            </p:cNvPr>
            <p:cNvSpPr>
              <a:spLocks/>
            </p:cNvSpPr>
            <p:nvPr/>
          </p:nvSpPr>
          <p:spPr bwMode="auto">
            <a:xfrm>
              <a:off x="8476972" y="1653919"/>
              <a:ext cx="615860" cy="526495"/>
            </a:xfrm>
            <a:custGeom>
              <a:avLst/>
              <a:gdLst>
                <a:gd name="T0" fmla="*/ 286 w 572"/>
                <a:gd name="T1" fmla="*/ 0 h 489"/>
                <a:gd name="T2" fmla="*/ 343 w 572"/>
                <a:gd name="T3" fmla="*/ 5 h 489"/>
                <a:gd name="T4" fmla="*/ 397 w 572"/>
                <a:gd name="T5" fmla="*/ 17 h 489"/>
                <a:gd name="T6" fmla="*/ 445 w 572"/>
                <a:gd name="T7" fmla="*/ 38 h 489"/>
                <a:gd name="T8" fmla="*/ 489 w 572"/>
                <a:gd name="T9" fmla="*/ 65 h 489"/>
                <a:gd name="T10" fmla="*/ 523 w 572"/>
                <a:gd name="T11" fmla="*/ 98 h 489"/>
                <a:gd name="T12" fmla="*/ 549 w 572"/>
                <a:gd name="T13" fmla="*/ 135 h 489"/>
                <a:gd name="T14" fmla="*/ 566 w 572"/>
                <a:gd name="T15" fmla="*/ 177 h 489"/>
                <a:gd name="T16" fmla="*/ 572 w 572"/>
                <a:gd name="T17" fmla="*/ 222 h 489"/>
                <a:gd name="T18" fmla="*/ 571 w 572"/>
                <a:gd name="T19" fmla="*/ 244 h 489"/>
                <a:gd name="T20" fmla="*/ 558 w 572"/>
                <a:gd name="T21" fmla="*/ 287 h 489"/>
                <a:gd name="T22" fmla="*/ 537 w 572"/>
                <a:gd name="T23" fmla="*/ 326 h 489"/>
                <a:gd name="T24" fmla="*/ 506 w 572"/>
                <a:gd name="T25" fmla="*/ 362 h 489"/>
                <a:gd name="T26" fmla="*/ 467 w 572"/>
                <a:gd name="T27" fmla="*/ 391 h 489"/>
                <a:gd name="T28" fmla="*/ 422 w 572"/>
                <a:gd name="T29" fmla="*/ 416 h 489"/>
                <a:gd name="T30" fmla="*/ 371 w 572"/>
                <a:gd name="T31" fmla="*/ 433 h 489"/>
                <a:gd name="T32" fmla="*/ 315 w 572"/>
                <a:gd name="T33" fmla="*/ 441 h 489"/>
                <a:gd name="T34" fmla="*/ 286 w 572"/>
                <a:gd name="T35" fmla="*/ 442 h 489"/>
                <a:gd name="T36" fmla="*/ 241 w 572"/>
                <a:gd name="T37" fmla="*/ 439 h 489"/>
                <a:gd name="T38" fmla="*/ 237 w 572"/>
                <a:gd name="T39" fmla="*/ 441 h 489"/>
                <a:gd name="T40" fmla="*/ 162 w 572"/>
                <a:gd name="T41" fmla="*/ 427 h 489"/>
                <a:gd name="T42" fmla="*/ 158 w 572"/>
                <a:gd name="T43" fmla="*/ 419 h 489"/>
                <a:gd name="T44" fmla="*/ 151 w 572"/>
                <a:gd name="T45" fmla="*/ 416 h 489"/>
                <a:gd name="T46" fmla="*/ 107 w 572"/>
                <a:gd name="T47" fmla="*/ 394 h 489"/>
                <a:gd name="T48" fmla="*/ 78 w 572"/>
                <a:gd name="T49" fmla="*/ 373 h 489"/>
                <a:gd name="T50" fmla="*/ 50 w 572"/>
                <a:gd name="T51" fmla="*/ 346 h 489"/>
                <a:gd name="T52" fmla="*/ 24 w 572"/>
                <a:gd name="T53" fmla="*/ 312 h 489"/>
                <a:gd name="T54" fmla="*/ 7 w 572"/>
                <a:gd name="T55" fmla="*/ 270 h 489"/>
                <a:gd name="T56" fmla="*/ 0 w 572"/>
                <a:gd name="T57" fmla="*/ 221 h 489"/>
                <a:gd name="T58" fmla="*/ 0 w 572"/>
                <a:gd name="T59" fmla="*/ 204 h 489"/>
                <a:gd name="T60" fmla="*/ 8 w 572"/>
                <a:gd name="T61" fmla="*/ 168 h 489"/>
                <a:gd name="T62" fmla="*/ 24 w 572"/>
                <a:gd name="T63" fmla="*/ 134 h 489"/>
                <a:gd name="T64" fmla="*/ 45 w 572"/>
                <a:gd name="T65" fmla="*/ 101 h 489"/>
                <a:gd name="T66" fmla="*/ 59 w 572"/>
                <a:gd name="T67" fmla="*/ 87 h 489"/>
                <a:gd name="T68" fmla="*/ 104 w 572"/>
                <a:gd name="T69" fmla="*/ 50 h 489"/>
                <a:gd name="T70" fmla="*/ 158 w 572"/>
                <a:gd name="T71" fmla="*/ 24 h 489"/>
                <a:gd name="T72" fmla="*/ 220 w 572"/>
                <a:gd name="T73" fmla="*/ 7 h 489"/>
                <a:gd name="T74" fmla="*/ 286 w 572"/>
                <a:gd name="T75"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2" h="489">
                  <a:moveTo>
                    <a:pt x="286" y="0"/>
                  </a:moveTo>
                  <a:lnTo>
                    <a:pt x="286" y="0"/>
                  </a:lnTo>
                  <a:lnTo>
                    <a:pt x="315" y="2"/>
                  </a:lnTo>
                  <a:lnTo>
                    <a:pt x="343" y="5"/>
                  </a:lnTo>
                  <a:lnTo>
                    <a:pt x="371" y="10"/>
                  </a:lnTo>
                  <a:lnTo>
                    <a:pt x="397" y="17"/>
                  </a:lnTo>
                  <a:lnTo>
                    <a:pt x="422" y="27"/>
                  </a:lnTo>
                  <a:lnTo>
                    <a:pt x="445" y="38"/>
                  </a:lnTo>
                  <a:lnTo>
                    <a:pt x="467" y="51"/>
                  </a:lnTo>
                  <a:lnTo>
                    <a:pt x="489" y="65"/>
                  </a:lnTo>
                  <a:lnTo>
                    <a:pt x="506" y="81"/>
                  </a:lnTo>
                  <a:lnTo>
                    <a:pt x="523" y="98"/>
                  </a:lnTo>
                  <a:lnTo>
                    <a:pt x="537" y="117"/>
                  </a:lnTo>
                  <a:lnTo>
                    <a:pt x="549" y="135"/>
                  </a:lnTo>
                  <a:lnTo>
                    <a:pt x="558" y="155"/>
                  </a:lnTo>
                  <a:lnTo>
                    <a:pt x="566" y="177"/>
                  </a:lnTo>
                  <a:lnTo>
                    <a:pt x="571" y="199"/>
                  </a:lnTo>
                  <a:lnTo>
                    <a:pt x="572" y="222"/>
                  </a:lnTo>
                  <a:lnTo>
                    <a:pt x="572" y="222"/>
                  </a:lnTo>
                  <a:lnTo>
                    <a:pt x="571" y="244"/>
                  </a:lnTo>
                  <a:lnTo>
                    <a:pt x="566" y="266"/>
                  </a:lnTo>
                  <a:lnTo>
                    <a:pt x="558" y="287"/>
                  </a:lnTo>
                  <a:lnTo>
                    <a:pt x="549" y="307"/>
                  </a:lnTo>
                  <a:lnTo>
                    <a:pt x="537" y="326"/>
                  </a:lnTo>
                  <a:lnTo>
                    <a:pt x="523" y="345"/>
                  </a:lnTo>
                  <a:lnTo>
                    <a:pt x="506" y="362"/>
                  </a:lnTo>
                  <a:lnTo>
                    <a:pt x="489" y="377"/>
                  </a:lnTo>
                  <a:lnTo>
                    <a:pt x="467" y="391"/>
                  </a:lnTo>
                  <a:lnTo>
                    <a:pt x="445" y="405"/>
                  </a:lnTo>
                  <a:lnTo>
                    <a:pt x="422" y="416"/>
                  </a:lnTo>
                  <a:lnTo>
                    <a:pt x="397" y="425"/>
                  </a:lnTo>
                  <a:lnTo>
                    <a:pt x="371" y="433"/>
                  </a:lnTo>
                  <a:lnTo>
                    <a:pt x="343" y="438"/>
                  </a:lnTo>
                  <a:lnTo>
                    <a:pt x="315" y="441"/>
                  </a:lnTo>
                  <a:lnTo>
                    <a:pt x="286" y="442"/>
                  </a:lnTo>
                  <a:lnTo>
                    <a:pt x="286" y="442"/>
                  </a:lnTo>
                  <a:lnTo>
                    <a:pt x="258" y="441"/>
                  </a:lnTo>
                  <a:lnTo>
                    <a:pt x="241" y="439"/>
                  </a:lnTo>
                  <a:lnTo>
                    <a:pt x="239" y="439"/>
                  </a:lnTo>
                  <a:lnTo>
                    <a:pt x="237" y="441"/>
                  </a:lnTo>
                  <a:lnTo>
                    <a:pt x="138" y="489"/>
                  </a:lnTo>
                  <a:lnTo>
                    <a:pt x="162" y="427"/>
                  </a:lnTo>
                  <a:lnTo>
                    <a:pt x="165" y="421"/>
                  </a:lnTo>
                  <a:lnTo>
                    <a:pt x="158" y="419"/>
                  </a:lnTo>
                  <a:lnTo>
                    <a:pt x="158" y="419"/>
                  </a:lnTo>
                  <a:lnTo>
                    <a:pt x="151" y="416"/>
                  </a:lnTo>
                  <a:lnTo>
                    <a:pt x="132" y="408"/>
                  </a:lnTo>
                  <a:lnTo>
                    <a:pt x="107" y="394"/>
                  </a:lnTo>
                  <a:lnTo>
                    <a:pt x="93" y="383"/>
                  </a:lnTo>
                  <a:lnTo>
                    <a:pt x="78" y="373"/>
                  </a:lnTo>
                  <a:lnTo>
                    <a:pt x="64" y="360"/>
                  </a:lnTo>
                  <a:lnTo>
                    <a:pt x="50" y="346"/>
                  </a:lnTo>
                  <a:lnTo>
                    <a:pt x="36" y="329"/>
                  </a:lnTo>
                  <a:lnTo>
                    <a:pt x="24" y="312"/>
                  </a:lnTo>
                  <a:lnTo>
                    <a:pt x="14" y="292"/>
                  </a:lnTo>
                  <a:lnTo>
                    <a:pt x="7" y="270"/>
                  </a:lnTo>
                  <a:lnTo>
                    <a:pt x="2" y="247"/>
                  </a:lnTo>
                  <a:lnTo>
                    <a:pt x="0" y="221"/>
                  </a:lnTo>
                  <a:lnTo>
                    <a:pt x="0" y="221"/>
                  </a:lnTo>
                  <a:lnTo>
                    <a:pt x="0" y="204"/>
                  </a:lnTo>
                  <a:lnTo>
                    <a:pt x="3" y="185"/>
                  </a:lnTo>
                  <a:lnTo>
                    <a:pt x="8" y="168"/>
                  </a:lnTo>
                  <a:lnTo>
                    <a:pt x="14" y="151"/>
                  </a:lnTo>
                  <a:lnTo>
                    <a:pt x="24" y="134"/>
                  </a:lnTo>
                  <a:lnTo>
                    <a:pt x="33" y="117"/>
                  </a:lnTo>
                  <a:lnTo>
                    <a:pt x="45" y="101"/>
                  </a:lnTo>
                  <a:lnTo>
                    <a:pt x="59" y="87"/>
                  </a:lnTo>
                  <a:lnTo>
                    <a:pt x="59" y="87"/>
                  </a:lnTo>
                  <a:lnTo>
                    <a:pt x="81" y="67"/>
                  </a:lnTo>
                  <a:lnTo>
                    <a:pt x="104" y="50"/>
                  </a:lnTo>
                  <a:lnTo>
                    <a:pt x="131" y="34"/>
                  </a:lnTo>
                  <a:lnTo>
                    <a:pt x="158" y="24"/>
                  </a:lnTo>
                  <a:lnTo>
                    <a:pt x="189" y="13"/>
                  </a:lnTo>
                  <a:lnTo>
                    <a:pt x="220" y="7"/>
                  </a:lnTo>
                  <a:lnTo>
                    <a:pt x="253" y="2"/>
                  </a:lnTo>
                  <a:lnTo>
                    <a:pt x="2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723" name="Freeform 150">
              <a:extLst>
                <a:ext uri="{FF2B5EF4-FFF2-40B4-BE49-F238E27FC236}">
                  <a16:creationId xmlns:a16="http://schemas.microsoft.com/office/drawing/2014/main" id="{EFEE948E-835E-4835-B79B-5344BAB8BA25}"/>
                </a:ext>
              </a:extLst>
            </p:cNvPr>
            <p:cNvSpPr>
              <a:spLocks/>
            </p:cNvSpPr>
            <p:nvPr/>
          </p:nvSpPr>
          <p:spPr bwMode="auto">
            <a:xfrm>
              <a:off x="8470512" y="1647459"/>
              <a:ext cx="628780" cy="548029"/>
            </a:xfrm>
            <a:custGeom>
              <a:avLst/>
              <a:gdLst>
                <a:gd name="T0" fmla="*/ 292 w 584"/>
                <a:gd name="T1" fmla="*/ 0 h 509"/>
                <a:gd name="T2" fmla="*/ 233 w 584"/>
                <a:gd name="T3" fmla="*/ 5 h 509"/>
                <a:gd name="T4" fmla="*/ 178 w 584"/>
                <a:gd name="T5" fmla="*/ 17 h 509"/>
                <a:gd name="T6" fmla="*/ 129 w 584"/>
                <a:gd name="T7" fmla="*/ 39 h 509"/>
                <a:gd name="T8" fmla="*/ 85 w 584"/>
                <a:gd name="T9" fmla="*/ 67 h 509"/>
                <a:gd name="T10" fmla="*/ 50 w 584"/>
                <a:gd name="T11" fmla="*/ 101 h 509"/>
                <a:gd name="T12" fmla="*/ 22 w 584"/>
                <a:gd name="T13" fmla="*/ 138 h 509"/>
                <a:gd name="T14" fmla="*/ 5 w 584"/>
                <a:gd name="T15" fmla="*/ 182 h 509"/>
                <a:gd name="T16" fmla="*/ 0 w 584"/>
                <a:gd name="T17" fmla="*/ 228 h 509"/>
                <a:gd name="T18" fmla="*/ 0 w 584"/>
                <a:gd name="T19" fmla="*/ 241 h 509"/>
                <a:gd name="T20" fmla="*/ 6 w 584"/>
                <a:gd name="T21" fmla="*/ 278 h 509"/>
                <a:gd name="T22" fmla="*/ 25 w 584"/>
                <a:gd name="T23" fmla="*/ 321 h 509"/>
                <a:gd name="T24" fmla="*/ 51 w 584"/>
                <a:gd name="T25" fmla="*/ 357 h 509"/>
                <a:gd name="T26" fmla="*/ 81 w 584"/>
                <a:gd name="T27" fmla="*/ 385 h 509"/>
                <a:gd name="T28" fmla="*/ 110 w 584"/>
                <a:gd name="T29" fmla="*/ 405 h 509"/>
                <a:gd name="T30" fmla="*/ 155 w 584"/>
                <a:gd name="T31" fmla="*/ 428 h 509"/>
                <a:gd name="T32" fmla="*/ 132 w 584"/>
                <a:gd name="T33" fmla="*/ 509 h 509"/>
                <a:gd name="T34" fmla="*/ 247 w 584"/>
                <a:gd name="T35" fmla="*/ 451 h 509"/>
                <a:gd name="T36" fmla="*/ 292 w 584"/>
                <a:gd name="T37" fmla="*/ 455 h 509"/>
                <a:gd name="T38" fmla="*/ 321 w 584"/>
                <a:gd name="T39" fmla="*/ 453 h 509"/>
                <a:gd name="T40" fmla="*/ 378 w 584"/>
                <a:gd name="T41" fmla="*/ 444 h 509"/>
                <a:gd name="T42" fmla="*/ 431 w 584"/>
                <a:gd name="T43" fmla="*/ 427 h 509"/>
                <a:gd name="T44" fmla="*/ 478 w 584"/>
                <a:gd name="T45" fmla="*/ 403 h 509"/>
                <a:gd name="T46" fmla="*/ 518 w 584"/>
                <a:gd name="T47" fmla="*/ 372 h 509"/>
                <a:gd name="T48" fmla="*/ 549 w 584"/>
                <a:gd name="T49" fmla="*/ 335 h 509"/>
                <a:gd name="T50" fmla="*/ 571 w 584"/>
                <a:gd name="T51" fmla="*/ 295 h 509"/>
                <a:gd name="T52" fmla="*/ 583 w 584"/>
                <a:gd name="T53" fmla="*/ 250 h 509"/>
                <a:gd name="T54" fmla="*/ 584 w 584"/>
                <a:gd name="T55" fmla="*/ 228 h 509"/>
                <a:gd name="T56" fmla="*/ 578 w 584"/>
                <a:gd name="T57" fmla="*/ 182 h 509"/>
                <a:gd name="T58" fmla="*/ 561 w 584"/>
                <a:gd name="T59" fmla="*/ 138 h 509"/>
                <a:gd name="T60" fmla="*/ 533 w 584"/>
                <a:gd name="T61" fmla="*/ 101 h 509"/>
                <a:gd name="T62" fmla="*/ 498 w 584"/>
                <a:gd name="T63" fmla="*/ 67 h 509"/>
                <a:gd name="T64" fmla="*/ 456 w 584"/>
                <a:gd name="T65" fmla="*/ 39 h 509"/>
                <a:gd name="T66" fmla="*/ 405 w 584"/>
                <a:gd name="T67" fmla="*/ 17 h 509"/>
                <a:gd name="T68" fmla="*/ 350 w 584"/>
                <a:gd name="T69" fmla="*/ 5 h 509"/>
                <a:gd name="T70" fmla="*/ 292 w 584"/>
                <a:gd name="T71" fmla="*/ 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4" h="509">
                  <a:moveTo>
                    <a:pt x="292" y="0"/>
                  </a:moveTo>
                  <a:lnTo>
                    <a:pt x="292" y="0"/>
                  </a:lnTo>
                  <a:lnTo>
                    <a:pt x="262" y="2"/>
                  </a:lnTo>
                  <a:lnTo>
                    <a:pt x="233" y="5"/>
                  </a:lnTo>
                  <a:lnTo>
                    <a:pt x="205" y="11"/>
                  </a:lnTo>
                  <a:lnTo>
                    <a:pt x="178" y="17"/>
                  </a:lnTo>
                  <a:lnTo>
                    <a:pt x="152" y="28"/>
                  </a:lnTo>
                  <a:lnTo>
                    <a:pt x="129" y="39"/>
                  </a:lnTo>
                  <a:lnTo>
                    <a:pt x="106" y="51"/>
                  </a:lnTo>
                  <a:lnTo>
                    <a:pt x="85" y="67"/>
                  </a:lnTo>
                  <a:lnTo>
                    <a:pt x="67" y="82"/>
                  </a:lnTo>
                  <a:lnTo>
                    <a:pt x="50" y="101"/>
                  </a:lnTo>
                  <a:lnTo>
                    <a:pt x="34" y="120"/>
                  </a:lnTo>
                  <a:lnTo>
                    <a:pt x="22" y="138"/>
                  </a:lnTo>
                  <a:lnTo>
                    <a:pt x="13" y="160"/>
                  </a:lnTo>
                  <a:lnTo>
                    <a:pt x="5" y="182"/>
                  </a:lnTo>
                  <a:lnTo>
                    <a:pt x="2" y="205"/>
                  </a:lnTo>
                  <a:lnTo>
                    <a:pt x="0" y="228"/>
                  </a:lnTo>
                  <a:lnTo>
                    <a:pt x="0" y="228"/>
                  </a:lnTo>
                  <a:lnTo>
                    <a:pt x="0" y="241"/>
                  </a:lnTo>
                  <a:lnTo>
                    <a:pt x="2" y="254"/>
                  </a:lnTo>
                  <a:lnTo>
                    <a:pt x="6" y="278"/>
                  </a:lnTo>
                  <a:lnTo>
                    <a:pt x="14" y="301"/>
                  </a:lnTo>
                  <a:lnTo>
                    <a:pt x="25" y="321"/>
                  </a:lnTo>
                  <a:lnTo>
                    <a:pt x="37" y="340"/>
                  </a:lnTo>
                  <a:lnTo>
                    <a:pt x="51" y="357"/>
                  </a:lnTo>
                  <a:lnTo>
                    <a:pt x="65" y="371"/>
                  </a:lnTo>
                  <a:lnTo>
                    <a:pt x="81" y="385"/>
                  </a:lnTo>
                  <a:lnTo>
                    <a:pt x="96" y="396"/>
                  </a:lnTo>
                  <a:lnTo>
                    <a:pt x="110" y="405"/>
                  </a:lnTo>
                  <a:lnTo>
                    <a:pt x="137" y="420"/>
                  </a:lnTo>
                  <a:lnTo>
                    <a:pt x="155" y="428"/>
                  </a:lnTo>
                  <a:lnTo>
                    <a:pt x="161" y="431"/>
                  </a:lnTo>
                  <a:lnTo>
                    <a:pt x="132" y="509"/>
                  </a:lnTo>
                  <a:lnTo>
                    <a:pt x="247" y="451"/>
                  </a:lnTo>
                  <a:lnTo>
                    <a:pt x="247" y="451"/>
                  </a:lnTo>
                  <a:lnTo>
                    <a:pt x="264" y="453"/>
                  </a:lnTo>
                  <a:lnTo>
                    <a:pt x="292" y="455"/>
                  </a:lnTo>
                  <a:lnTo>
                    <a:pt x="292" y="455"/>
                  </a:lnTo>
                  <a:lnTo>
                    <a:pt x="321" y="453"/>
                  </a:lnTo>
                  <a:lnTo>
                    <a:pt x="350" y="450"/>
                  </a:lnTo>
                  <a:lnTo>
                    <a:pt x="378" y="444"/>
                  </a:lnTo>
                  <a:lnTo>
                    <a:pt x="405" y="438"/>
                  </a:lnTo>
                  <a:lnTo>
                    <a:pt x="431" y="427"/>
                  </a:lnTo>
                  <a:lnTo>
                    <a:pt x="456" y="416"/>
                  </a:lnTo>
                  <a:lnTo>
                    <a:pt x="478" y="403"/>
                  </a:lnTo>
                  <a:lnTo>
                    <a:pt x="498" y="388"/>
                  </a:lnTo>
                  <a:lnTo>
                    <a:pt x="518" y="372"/>
                  </a:lnTo>
                  <a:lnTo>
                    <a:pt x="533" y="354"/>
                  </a:lnTo>
                  <a:lnTo>
                    <a:pt x="549" y="335"/>
                  </a:lnTo>
                  <a:lnTo>
                    <a:pt x="561" y="317"/>
                  </a:lnTo>
                  <a:lnTo>
                    <a:pt x="571" y="295"/>
                  </a:lnTo>
                  <a:lnTo>
                    <a:pt x="578" y="273"/>
                  </a:lnTo>
                  <a:lnTo>
                    <a:pt x="583" y="250"/>
                  </a:lnTo>
                  <a:lnTo>
                    <a:pt x="584" y="228"/>
                  </a:lnTo>
                  <a:lnTo>
                    <a:pt x="584" y="228"/>
                  </a:lnTo>
                  <a:lnTo>
                    <a:pt x="583" y="205"/>
                  </a:lnTo>
                  <a:lnTo>
                    <a:pt x="578" y="182"/>
                  </a:lnTo>
                  <a:lnTo>
                    <a:pt x="571" y="160"/>
                  </a:lnTo>
                  <a:lnTo>
                    <a:pt x="561" y="138"/>
                  </a:lnTo>
                  <a:lnTo>
                    <a:pt x="549" y="120"/>
                  </a:lnTo>
                  <a:lnTo>
                    <a:pt x="533" y="101"/>
                  </a:lnTo>
                  <a:lnTo>
                    <a:pt x="518" y="82"/>
                  </a:lnTo>
                  <a:lnTo>
                    <a:pt x="498" y="67"/>
                  </a:lnTo>
                  <a:lnTo>
                    <a:pt x="478" y="51"/>
                  </a:lnTo>
                  <a:lnTo>
                    <a:pt x="456" y="39"/>
                  </a:lnTo>
                  <a:lnTo>
                    <a:pt x="431" y="28"/>
                  </a:lnTo>
                  <a:lnTo>
                    <a:pt x="405" y="17"/>
                  </a:lnTo>
                  <a:lnTo>
                    <a:pt x="378" y="11"/>
                  </a:lnTo>
                  <a:lnTo>
                    <a:pt x="350" y="5"/>
                  </a:lnTo>
                  <a:lnTo>
                    <a:pt x="321" y="2"/>
                  </a:lnTo>
                  <a:lnTo>
                    <a:pt x="292" y="0"/>
                  </a:lnTo>
                  <a:lnTo>
                    <a:pt x="2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724" name="Freeform 151">
              <a:extLst>
                <a:ext uri="{FF2B5EF4-FFF2-40B4-BE49-F238E27FC236}">
                  <a16:creationId xmlns:a16="http://schemas.microsoft.com/office/drawing/2014/main" id="{7C4ECDD0-AA58-4B45-86F6-CA7D70D865D5}"/>
                </a:ext>
              </a:extLst>
            </p:cNvPr>
            <p:cNvSpPr>
              <a:spLocks/>
            </p:cNvSpPr>
            <p:nvPr/>
          </p:nvSpPr>
          <p:spPr bwMode="auto">
            <a:xfrm>
              <a:off x="8698768" y="1929549"/>
              <a:ext cx="44144" cy="44143"/>
            </a:xfrm>
            <a:custGeom>
              <a:avLst/>
              <a:gdLst>
                <a:gd name="T0" fmla="*/ 41 w 41"/>
                <a:gd name="T1" fmla="*/ 20 h 41"/>
                <a:gd name="T2" fmla="*/ 41 w 41"/>
                <a:gd name="T3" fmla="*/ 20 h 41"/>
                <a:gd name="T4" fmla="*/ 39 w 41"/>
                <a:gd name="T5" fmla="*/ 28 h 41"/>
                <a:gd name="T6" fmla="*/ 35 w 41"/>
                <a:gd name="T7" fmla="*/ 34 h 41"/>
                <a:gd name="T8" fmla="*/ 28 w 41"/>
                <a:gd name="T9" fmla="*/ 39 h 41"/>
                <a:gd name="T10" fmla="*/ 21 w 41"/>
                <a:gd name="T11" fmla="*/ 41 h 41"/>
                <a:gd name="T12" fmla="*/ 21 w 41"/>
                <a:gd name="T13" fmla="*/ 41 h 41"/>
                <a:gd name="T14" fmla="*/ 13 w 41"/>
                <a:gd name="T15" fmla="*/ 39 h 41"/>
                <a:gd name="T16" fmla="*/ 7 w 41"/>
                <a:gd name="T17" fmla="*/ 34 h 41"/>
                <a:gd name="T18" fmla="*/ 2 w 41"/>
                <a:gd name="T19" fmla="*/ 28 h 41"/>
                <a:gd name="T20" fmla="*/ 0 w 41"/>
                <a:gd name="T21" fmla="*/ 20 h 41"/>
                <a:gd name="T22" fmla="*/ 0 w 41"/>
                <a:gd name="T23" fmla="*/ 20 h 41"/>
                <a:gd name="T24" fmla="*/ 2 w 41"/>
                <a:gd name="T25" fmla="*/ 13 h 41"/>
                <a:gd name="T26" fmla="*/ 7 w 41"/>
                <a:gd name="T27" fmla="*/ 6 h 41"/>
                <a:gd name="T28" fmla="*/ 13 w 41"/>
                <a:gd name="T29" fmla="*/ 2 h 41"/>
                <a:gd name="T30" fmla="*/ 21 w 41"/>
                <a:gd name="T31" fmla="*/ 0 h 41"/>
                <a:gd name="T32" fmla="*/ 21 w 41"/>
                <a:gd name="T33" fmla="*/ 0 h 41"/>
                <a:gd name="T34" fmla="*/ 28 w 41"/>
                <a:gd name="T35" fmla="*/ 2 h 41"/>
                <a:gd name="T36" fmla="*/ 35 w 41"/>
                <a:gd name="T37" fmla="*/ 6 h 41"/>
                <a:gd name="T38" fmla="*/ 39 w 41"/>
                <a:gd name="T39" fmla="*/ 13 h 41"/>
                <a:gd name="T40" fmla="*/ 41 w 41"/>
                <a:gd name="T41" fmla="*/ 20 h 41"/>
                <a:gd name="T42" fmla="*/ 41 w 41"/>
                <a:gd name="T43"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41">
                  <a:moveTo>
                    <a:pt x="41" y="20"/>
                  </a:moveTo>
                  <a:lnTo>
                    <a:pt x="41" y="20"/>
                  </a:lnTo>
                  <a:lnTo>
                    <a:pt x="39" y="28"/>
                  </a:lnTo>
                  <a:lnTo>
                    <a:pt x="35" y="34"/>
                  </a:lnTo>
                  <a:lnTo>
                    <a:pt x="28" y="39"/>
                  </a:lnTo>
                  <a:lnTo>
                    <a:pt x="21" y="41"/>
                  </a:lnTo>
                  <a:lnTo>
                    <a:pt x="21" y="41"/>
                  </a:lnTo>
                  <a:lnTo>
                    <a:pt x="13" y="39"/>
                  </a:lnTo>
                  <a:lnTo>
                    <a:pt x="7" y="34"/>
                  </a:lnTo>
                  <a:lnTo>
                    <a:pt x="2" y="28"/>
                  </a:lnTo>
                  <a:lnTo>
                    <a:pt x="0" y="20"/>
                  </a:lnTo>
                  <a:lnTo>
                    <a:pt x="0" y="20"/>
                  </a:lnTo>
                  <a:lnTo>
                    <a:pt x="2" y="13"/>
                  </a:lnTo>
                  <a:lnTo>
                    <a:pt x="7" y="6"/>
                  </a:lnTo>
                  <a:lnTo>
                    <a:pt x="13" y="2"/>
                  </a:lnTo>
                  <a:lnTo>
                    <a:pt x="21" y="0"/>
                  </a:lnTo>
                  <a:lnTo>
                    <a:pt x="21" y="0"/>
                  </a:lnTo>
                  <a:lnTo>
                    <a:pt x="28" y="2"/>
                  </a:lnTo>
                  <a:lnTo>
                    <a:pt x="35" y="6"/>
                  </a:lnTo>
                  <a:lnTo>
                    <a:pt x="39" y="13"/>
                  </a:lnTo>
                  <a:lnTo>
                    <a:pt x="41" y="20"/>
                  </a:lnTo>
                  <a:lnTo>
                    <a:pt x="41" y="2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725" name="Freeform 152">
              <a:extLst>
                <a:ext uri="{FF2B5EF4-FFF2-40B4-BE49-F238E27FC236}">
                  <a16:creationId xmlns:a16="http://schemas.microsoft.com/office/drawing/2014/main" id="{600E5DB6-2193-465B-91DC-9BD56592FE4D}"/>
                </a:ext>
              </a:extLst>
            </p:cNvPr>
            <p:cNvSpPr>
              <a:spLocks/>
            </p:cNvSpPr>
            <p:nvPr/>
          </p:nvSpPr>
          <p:spPr bwMode="auto">
            <a:xfrm>
              <a:off x="8767675" y="1929549"/>
              <a:ext cx="43067" cy="44143"/>
            </a:xfrm>
            <a:custGeom>
              <a:avLst/>
              <a:gdLst>
                <a:gd name="T0" fmla="*/ 40 w 40"/>
                <a:gd name="T1" fmla="*/ 20 h 41"/>
                <a:gd name="T2" fmla="*/ 40 w 40"/>
                <a:gd name="T3" fmla="*/ 20 h 41"/>
                <a:gd name="T4" fmla="*/ 39 w 40"/>
                <a:gd name="T5" fmla="*/ 28 h 41"/>
                <a:gd name="T6" fmla="*/ 36 w 40"/>
                <a:gd name="T7" fmla="*/ 34 h 41"/>
                <a:gd name="T8" fmla="*/ 29 w 40"/>
                <a:gd name="T9" fmla="*/ 39 h 41"/>
                <a:gd name="T10" fmla="*/ 20 w 40"/>
                <a:gd name="T11" fmla="*/ 41 h 41"/>
                <a:gd name="T12" fmla="*/ 20 w 40"/>
                <a:gd name="T13" fmla="*/ 41 h 41"/>
                <a:gd name="T14" fmla="*/ 12 w 40"/>
                <a:gd name="T15" fmla="*/ 39 h 41"/>
                <a:gd name="T16" fmla="*/ 6 w 40"/>
                <a:gd name="T17" fmla="*/ 34 h 41"/>
                <a:gd name="T18" fmla="*/ 3 w 40"/>
                <a:gd name="T19" fmla="*/ 28 h 41"/>
                <a:gd name="T20" fmla="*/ 0 w 40"/>
                <a:gd name="T21" fmla="*/ 20 h 41"/>
                <a:gd name="T22" fmla="*/ 0 w 40"/>
                <a:gd name="T23" fmla="*/ 20 h 41"/>
                <a:gd name="T24" fmla="*/ 3 w 40"/>
                <a:gd name="T25" fmla="*/ 13 h 41"/>
                <a:gd name="T26" fmla="*/ 6 w 40"/>
                <a:gd name="T27" fmla="*/ 6 h 41"/>
                <a:gd name="T28" fmla="*/ 12 w 40"/>
                <a:gd name="T29" fmla="*/ 2 h 41"/>
                <a:gd name="T30" fmla="*/ 20 w 40"/>
                <a:gd name="T31" fmla="*/ 0 h 41"/>
                <a:gd name="T32" fmla="*/ 20 w 40"/>
                <a:gd name="T33" fmla="*/ 0 h 41"/>
                <a:gd name="T34" fmla="*/ 29 w 40"/>
                <a:gd name="T35" fmla="*/ 2 h 41"/>
                <a:gd name="T36" fmla="*/ 36 w 40"/>
                <a:gd name="T37" fmla="*/ 6 h 41"/>
                <a:gd name="T38" fmla="*/ 39 w 40"/>
                <a:gd name="T39" fmla="*/ 13 h 41"/>
                <a:gd name="T40" fmla="*/ 40 w 40"/>
                <a:gd name="T41" fmla="*/ 20 h 41"/>
                <a:gd name="T42" fmla="*/ 40 w 40"/>
                <a:gd name="T43"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1">
                  <a:moveTo>
                    <a:pt x="40" y="20"/>
                  </a:moveTo>
                  <a:lnTo>
                    <a:pt x="40" y="20"/>
                  </a:lnTo>
                  <a:lnTo>
                    <a:pt x="39" y="28"/>
                  </a:lnTo>
                  <a:lnTo>
                    <a:pt x="36" y="34"/>
                  </a:lnTo>
                  <a:lnTo>
                    <a:pt x="29" y="39"/>
                  </a:lnTo>
                  <a:lnTo>
                    <a:pt x="20" y="41"/>
                  </a:lnTo>
                  <a:lnTo>
                    <a:pt x="20" y="41"/>
                  </a:lnTo>
                  <a:lnTo>
                    <a:pt x="12" y="39"/>
                  </a:lnTo>
                  <a:lnTo>
                    <a:pt x="6" y="34"/>
                  </a:lnTo>
                  <a:lnTo>
                    <a:pt x="3" y="28"/>
                  </a:lnTo>
                  <a:lnTo>
                    <a:pt x="0" y="20"/>
                  </a:lnTo>
                  <a:lnTo>
                    <a:pt x="0" y="20"/>
                  </a:lnTo>
                  <a:lnTo>
                    <a:pt x="3" y="13"/>
                  </a:lnTo>
                  <a:lnTo>
                    <a:pt x="6" y="6"/>
                  </a:lnTo>
                  <a:lnTo>
                    <a:pt x="12" y="2"/>
                  </a:lnTo>
                  <a:lnTo>
                    <a:pt x="20" y="0"/>
                  </a:lnTo>
                  <a:lnTo>
                    <a:pt x="20" y="0"/>
                  </a:lnTo>
                  <a:lnTo>
                    <a:pt x="29" y="2"/>
                  </a:lnTo>
                  <a:lnTo>
                    <a:pt x="36" y="6"/>
                  </a:lnTo>
                  <a:lnTo>
                    <a:pt x="39" y="13"/>
                  </a:lnTo>
                  <a:lnTo>
                    <a:pt x="40" y="20"/>
                  </a:lnTo>
                  <a:lnTo>
                    <a:pt x="40" y="2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726" name="Freeform 153">
              <a:extLst>
                <a:ext uri="{FF2B5EF4-FFF2-40B4-BE49-F238E27FC236}">
                  <a16:creationId xmlns:a16="http://schemas.microsoft.com/office/drawing/2014/main" id="{AAB497D7-F5BC-472C-A00A-CAC42D05DDC7}"/>
                </a:ext>
              </a:extLst>
            </p:cNvPr>
            <p:cNvSpPr>
              <a:spLocks/>
            </p:cNvSpPr>
            <p:nvPr/>
          </p:nvSpPr>
          <p:spPr bwMode="auto">
            <a:xfrm>
              <a:off x="8837659" y="1929549"/>
              <a:ext cx="43067" cy="44143"/>
            </a:xfrm>
            <a:custGeom>
              <a:avLst/>
              <a:gdLst>
                <a:gd name="T0" fmla="*/ 40 w 40"/>
                <a:gd name="T1" fmla="*/ 20 h 41"/>
                <a:gd name="T2" fmla="*/ 40 w 40"/>
                <a:gd name="T3" fmla="*/ 20 h 41"/>
                <a:gd name="T4" fmla="*/ 39 w 40"/>
                <a:gd name="T5" fmla="*/ 28 h 41"/>
                <a:gd name="T6" fmla="*/ 34 w 40"/>
                <a:gd name="T7" fmla="*/ 34 h 41"/>
                <a:gd name="T8" fmla="*/ 28 w 40"/>
                <a:gd name="T9" fmla="*/ 39 h 41"/>
                <a:gd name="T10" fmla="*/ 20 w 40"/>
                <a:gd name="T11" fmla="*/ 41 h 41"/>
                <a:gd name="T12" fmla="*/ 20 w 40"/>
                <a:gd name="T13" fmla="*/ 41 h 41"/>
                <a:gd name="T14" fmla="*/ 13 w 40"/>
                <a:gd name="T15" fmla="*/ 39 h 41"/>
                <a:gd name="T16" fmla="*/ 6 w 40"/>
                <a:gd name="T17" fmla="*/ 34 h 41"/>
                <a:gd name="T18" fmla="*/ 2 w 40"/>
                <a:gd name="T19" fmla="*/ 28 h 41"/>
                <a:gd name="T20" fmla="*/ 0 w 40"/>
                <a:gd name="T21" fmla="*/ 20 h 41"/>
                <a:gd name="T22" fmla="*/ 0 w 40"/>
                <a:gd name="T23" fmla="*/ 20 h 41"/>
                <a:gd name="T24" fmla="*/ 2 w 40"/>
                <a:gd name="T25" fmla="*/ 13 h 41"/>
                <a:gd name="T26" fmla="*/ 6 w 40"/>
                <a:gd name="T27" fmla="*/ 6 h 41"/>
                <a:gd name="T28" fmla="*/ 13 w 40"/>
                <a:gd name="T29" fmla="*/ 2 h 41"/>
                <a:gd name="T30" fmla="*/ 20 w 40"/>
                <a:gd name="T31" fmla="*/ 0 h 41"/>
                <a:gd name="T32" fmla="*/ 20 w 40"/>
                <a:gd name="T33" fmla="*/ 0 h 41"/>
                <a:gd name="T34" fmla="*/ 28 w 40"/>
                <a:gd name="T35" fmla="*/ 2 h 41"/>
                <a:gd name="T36" fmla="*/ 34 w 40"/>
                <a:gd name="T37" fmla="*/ 6 h 41"/>
                <a:gd name="T38" fmla="*/ 39 w 40"/>
                <a:gd name="T39" fmla="*/ 13 h 41"/>
                <a:gd name="T40" fmla="*/ 40 w 40"/>
                <a:gd name="T41" fmla="*/ 20 h 41"/>
                <a:gd name="T42" fmla="*/ 40 w 40"/>
                <a:gd name="T43"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1">
                  <a:moveTo>
                    <a:pt x="40" y="20"/>
                  </a:moveTo>
                  <a:lnTo>
                    <a:pt x="40" y="20"/>
                  </a:lnTo>
                  <a:lnTo>
                    <a:pt x="39" y="28"/>
                  </a:lnTo>
                  <a:lnTo>
                    <a:pt x="34" y="34"/>
                  </a:lnTo>
                  <a:lnTo>
                    <a:pt x="28" y="39"/>
                  </a:lnTo>
                  <a:lnTo>
                    <a:pt x="20" y="41"/>
                  </a:lnTo>
                  <a:lnTo>
                    <a:pt x="20" y="41"/>
                  </a:lnTo>
                  <a:lnTo>
                    <a:pt x="13" y="39"/>
                  </a:lnTo>
                  <a:lnTo>
                    <a:pt x="6" y="34"/>
                  </a:lnTo>
                  <a:lnTo>
                    <a:pt x="2" y="28"/>
                  </a:lnTo>
                  <a:lnTo>
                    <a:pt x="0" y="20"/>
                  </a:lnTo>
                  <a:lnTo>
                    <a:pt x="0" y="20"/>
                  </a:lnTo>
                  <a:lnTo>
                    <a:pt x="2" y="13"/>
                  </a:lnTo>
                  <a:lnTo>
                    <a:pt x="6" y="6"/>
                  </a:lnTo>
                  <a:lnTo>
                    <a:pt x="13" y="2"/>
                  </a:lnTo>
                  <a:lnTo>
                    <a:pt x="20" y="0"/>
                  </a:lnTo>
                  <a:lnTo>
                    <a:pt x="20" y="0"/>
                  </a:lnTo>
                  <a:lnTo>
                    <a:pt x="28" y="2"/>
                  </a:lnTo>
                  <a:lnTo>
                    <a:pt x="34" y="6"/>
                  </a:lnTo>
                  <a:lnTo>
                    <a:pt x="39" y="13"/>
                  </a:lnTo>
                  <a:lnTo>
                    <a:pt x="40" y="20"/>
                  </a:lnTo>
                  <a:lnTo>
                    <a:pt x="40" y="2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grpSp>
          <p:nvGrpSpPr>
            <p:cNvPr id="727" name="Group 726">
              <a:extLst>
                <a:ext uri="{FF2B5EF4-FFF2-40B4-BE49-F238E27FC236}">
                  <a16:creationId xmlns:a16="http://schemas.microsoft.com/office/drawing/2014/main" id="{87393993-22EE-44D0-9F32-471C095EA171}"/>
                </a:ext>
              </a:extLst>
            </p:cNvPr>
            <p:cNvGrpSpPr/>
            <p:nvPr/>
          </p:nvGrpSpPr>
          <p:grpSpPr>
            <a:xfrm flipH="1" flipV="1">
              <a:off x="8245640" y="3092167"/>
              <a:ext cx="89012" cy="102994"/>
              <a:chOff x="5372767" y="-1056879"/>
              <a:chExt cx="9950989" cy="11175286"/>
            </a:xfrm>
            <a:solidFill>
              <a:srgbClr val="FFC000"/>
            </a:solidFill>
          </p:grpSpPr>
          <p:sp>
            <p:nvSpPr>
              <p:cNvPr id="728" name="Shape 216">
                <a:extLst>
                  <a:ext uri="{FF2B5EF4-FFF2-40B4-BE49-F238E27FC236}">
                    <a16:creationId xmlns:a16="http://schemas.microsoft.com/office/drawing/2014/main" id="{BA533DCB-5185-4D5C-AFE9-AC4976CEBDA0}"/>
                  </a:ext>
                </a:extLst>
              </p:cNvPr>
              <p:cNvSpPr/>
              <p:nvPr userDrawn="1"/>
            </p:nvSpPr>
            <p:spPr>
              <a:xfrm>
                <a:off x="9589168" y="-1056879"/>
                <a:ext cx="1526564" cy="3759524"/>
              </a:xfrm>
              <a:custGeom>
                <a:avLst/>
                <a:gdLst/>
                <a:ahLst/>
                <a:cxnLst>
                  <a:cxn ang="0">
                    <a:pos x="wd2" y="hd2"/>
                  </a:cxn>
                  <a:cxn ang="5400000">
                    <a:pos x="wd2" y="hd2"/>
                  </a:cxn>
                  <a:cxn ang="10800000">
                    <a:pos x="wd2" y="hd2"/>
                  </a:cxn>
                  <a:cxn ang="16200000">
                    <a:pos x="wd2" y="hd2"/>
                  </a:cxn>
                </a:cxnLst>
                <a:rect l="0" t="0" r="r" b="b"/>
                <a:pathLst>
                  <a:path w="21600" h="21600" extrusionOk="0">
                    <a:moveTo>
                      <a:pt x="10780" y="21600"/>
                    </a:moveTo>
                    <a:cubicBezTo>
                      <a:pt x="14482" y="21600"/>
                      <a:pt x="17529" y="20820"/>
                      <a:pt x="17941" y="19809"/>
                    </a:cubicBezTo>
                    <a:lnTo>
                      <a:pt x="21600" y="3022"/>
                    </a:lnTo>
                    <a:cubicBezTo>
                      <a:pt x="21600" y="1363"/>
                      <a:pt x="16813" y="0"/>
                      <a:pt x="10791" y="0"/>
                    </a:cubicBezTo>
                    <a:cubicBezTo>
                      <a:pt x="4779" y="0"/>
                      <a:pt x="0" y="1363"/>
                      <a:pt x="0" y="3022"/>
                    </a:cubicBezTo>
                    <a:lnTo>
                      <a:pt x="3651" y="19809"/>
                    </a:lnTo>
                    <a:cubicBezTo>
                      <a:pt x="4054" y="20820"/>
                      <a:pt x="7105" y="21600"/>
                      <a:pt x="10793" y="21600"/>
                    </a:cubicBezTo>
                    <a:cubicBezTo>
                      <a:pt x="10793" y="21600"/>
                      <a:pt x="10780" y="21600"/>
                      <a:pt x="10780" y="21600"/>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solidFill>
                    <a:srgbClr val="FFFFFF"/>
                  </a:solidFill>
                  <a:effectLst>
                    <a:outerShdw blurRad="38100" dist="12700" dir="5400000" rotWithShape="0">
                      <a:srgbClr val="000000">
                        <a:alpha val="50000"/>
                      </a:srgbClr>
                    </a:outerShdw>
                  </a:effectLst>
                  <a:latin typeface="Gill Sans"/>
                  <a:sym typeface="Gill Sans"/>
                </a:endParaRPr>
              </a:p>
            </p:txBody>
          </p:sp>
          <p:sp>
            <p:nvSpPr>
              <p:cNvPr id="729" name="Shape 217">
                <a:extLst>
                  <a:ext uri="{FF2B5EF4-FFF2-40B4-BE49-F238E27FC236}">
                    <a16:creationId xmlns:a16="http://schemas.microsoft.com/office/drawing/2014/main" id="{DCE88007-B93C-4612-BD03-2C67E131D8F8}"/>
                  </a:ext>
                </a:extLst>
              </p:cNvPr>
              <p:cNvSpPr/>
              <p:nvPr userDrawn="1"/>
            </p:nvSpPr>
            <p:spPr>
              <a:xfrm>
                <a:off x="5372768" y="1292622"/>
                <a:ext cx="3486884" cy="2626461"/>
              </a:xfrm>
              <a:custGeom>
                <a:avLst/>
                <a:gdLst/>
                <a:ahLst/>
                <a:cxnLst>
                  <a:cxn ang="0">
                    <a:pos x="wd2" y="hd2"/>
                  </a:cxn>
                  <a:cxn ang="5400000">
                    <a:pos x="wd2" y="hd2"/>
                  </a:cxn>
                  <a:cxn ang="10800000">
                    <a:pos x="wd2" y="hd2"/>
                  </a:cxn>
                  <a:cxn ang="16200000">
                    <a:pos x="wd2" y="hd2"/>
                  </a:cxn>
                </a:cxnLst>
                <a:rect l="0" t="0" r="r" b="b"/>
                <a:pathLst>
                  <a:path w="20924" h="20512" extrusionOk="0">
                    <a:moveTo>
                      <a:pt x="20367" y="18188"/>
                    </a:moveTo>
                    <a:cubicBezTo>
                      <a:pt x="21155" y="16420"/>
                      <a:pt x="21094" y="14432"/>
                      <a:pt x="20265" y="13550"/>
                    </a:cubicBezTo>
                    <a:lnTo>
                      <a:pt x="5854" y="396"/>
                    </a:lnTo>
                    <a:cubicBezTo>
                      <a:pt x="4357" y="-732"/>
                      <a:pt x="2109" y="626"/>
                      <a:pt x="834" y="3503"/>
                    </a:cubicBezTo>
                    <a:cubicBezTo>
                      <a:pt x="-445" y="6377"/>
                      <a:pt x="-218" y="9589"/>
                      <a:pt x="1279" y="10715"/>
                    </a:cubicBezTo>
                    <a:lnTo>
                      <a:pt x="17233" y="20384"/>
                    </a:lnTo>
                    <a:cubicBezTo>
                      <a:pt x="18232" y="20868"/>
                      <a:pt x="19590" y="19942"/>
                      <a:pt x="20373" y="18175"/>
                    </a:cubicBezTo>
                    <a:cubicBezTo>
                      <a:pt x="20373" y="18175"/>
                      <a:pt x="20367" y="18188"/>
                      <a:pt x="20367" y="18188"/>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solidFill>
                    <a:srgbClr val="FFFFFF"/>
                  </a:solidFill>
                  <a:effectLst>
                    <a:outerShdw blurRad="38100" dist="12700" dir="5400000" rotWithShape="0">
                      <a:srgbClr val="000000">
                        <a:alpha val="50000"/>
                      </a:srgbClr>
                    </a:outerShdw>
                  </a:effectLst>
                  <a:latin typeface="Gill Sans"/>
                  <a:sym typeface="Gill Sans"/>
                </a:endParaRPr>
              </a:p>
            </p:txBody>
          </p:sp>
          <p:sp>
            <p:nvSpPr>
              <p:cNvPr id="730" name="Shape 218">
                <a:extLst>
                  <a:ext uri="{FF2B5EF4-FFF2-40B4-BE49-F238E27FC236}">
                    <a16:creationId xmlns:a16="http://schemas.microsoft.com/office/drawing/2014/main" id="{A8162936-A3A3-400E-ACB5-B4ED2546C85A}"/>
                  </a:ext>
                </a:extLst>
              </p:cNvPr>
              <p:cNvSpPr/>
              <p:nvPr userDrawn="1"/>
            </p:nvSpPr>
            <p:spPr>
              <a:xfrm>
                <a:off x="11837067" y="1292622"/>
                <a:ext cx="3486689" cy="2626461"/>
              </a:xfrm>
              <a:custGeom>
                <a:avLst/>
                <a:gdLst/>
                <a:ahLst/>
                <a:cxnLst>
                  <a:cxn ang="0">
                    <a:pos x="wd2" y="hd2"/>
                  </a:cxn>
                  <a:cxn ang="5400000">
                    <a:pos x="wd2" y="hd2"/>
                  </a:cxn>
                  <a:cxn ang="10800000">
                    <a:pos x="wd2" y="hd2"/>
                  </a:cxn>
                  <a:cxn ang="16200000">
                    <a:pos x="wd2" y="hd2"/>
                  </a:cxn>
                </a:cxnLst>
                <a:rect l="0" t="0" r="r" b="b"/>
                <a:pathLst>
                  <a:path w="20930" h="20512" extrusionOk="0">
                    <a:moveTo>
                      <a:pt x="549" y="18175"/>
                    </a:moveTo>
                    <a:cubicBezTo>
                      <a:pt x="1335" y="19942"/>
                      <a:pt x="2689" y="20868"/>
                      <a:pt x="3688" y="20384"/>
                    </a:cubicBezTo>
                    <a:lnTo>
                      <a:pt x="19651" y="10715"/>
                    </a:lnTo>
                    <a:cubicBezTo>
                      <a:pt x="21154" y="9589"/>
                      <a:pt x="21370" y="6377"/>
                      <a:pt x="20099" y="3503"/>
                    </a:cubicBezTo>
                    <a:cubicBezTo>
                      <a:pt x="18818" y="626"/>
                      <a:pt x="16567" y="-732"/>
                      <a:pt x="15072" y="396"/>
                    </a:cubicBezTo>
                    <a:lnTo>
                      <a:pt x="656" y="13550"/>
                    </a:lnTo>
                    <a:cubicBezTo>
                      <a:pt x="-169" y="14432"/>
                      <a:pt x="-230" y="16420"/>
                      <a:pt x="554" y="18188"/>
                    </a:cubicBezTo>
                    <a:cubicBezTo>
                      <a:pt x="554" y="18188"/>
                      <a:pt x="549" y="18175"/>
                      <a:pt x="549" y="18175"/>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solidFill>
                    <a:srgbClr val="FFFFFF"/>
                  </a:solidFill>
                  <a:effectLst>
                    <a:outerShdw blurRad="38100" dist="12700" dir="5400000" rotWithShape="0">
                      <a:srgbClr val="000000">
                        <a:alpha val="50000"/>
                      </a:srgbClr>
                    </a:outerShdw>
                  </a:effectLst>
                  <a:latin typeface="Gill Sans"/>
                  <a:sym typeface="Gill Sans"/>
                </a:endParaRPr>
              </a:p>
            </p:txBody>
          </p:sp>
          <p:sp>
            <p:nvSpPr>
              <p:cNvPr id="731" name="Shape 219">
                <a:extLst>
                  <a:ext uri="{FF2B5EF4-FFF2-40B4-BE49-F238E27FC236}">
                    <a16:creationId xmlns:a16="http://schemas.microsoft.com/office/drawing/2014/main" id="{558EF960-54BF-404E-B4FB-06CE7EB7090B}"/>
                  </a:ext>
                </a:extLst>
              </p:cNvPr>
              <p:cNvSpPr/>
              <p:nvPr userDrawn="1"/>
            </p:nvSpPr>
            <p:spPr>
              <a:xfrm>
                <a:off x="9589168" y="6359922"/>
                <a:ext cx="1526564" cy="3758485"/>
              </a:xfrm>
              <a:custGeom>
                <a:avLst/>
                <a:gdLst/>
                <a:ahLst/>
                <a:cxnLst>
                  <a:cxn ang="0">
                    <a:pos x="wd2" y="hd2"/>
                  </a:cxn>
                  <a:cxn ang="5400000">
                    <a:pos x="wd2" y="hd2"/>
                  </a:cxn>
                  <a:cxn ang="10800000">
                    <a:pos x="wd2" y="hd2"/>
                  </a:cxn>
                  <a:cxn ang="16200000">
                    <a:pos x="wd2" y="hd2"/>
                  </a:cxn>
                </a:cxnLst>
                <a:rect l="0" t="0" r="r" b="b"/>
                <a:pathLst>
                  <a:path w="21600" h="21600" extrusionOk="0">
                    <a:moveTo>
                      <a:pt x="10780" y="0"/>
                    </a:moveTo>
                    <a:cubicBezTo>
                      <a:pt x="14482" y="0"/>
                      <a:pt x="17529" y="777"/>
                      <a:pt x="17941" y="1787"/>
                    </a:cubicBezTo>
                    <a:lnTo>
                      <a:pt x="21600" y="18577"/>
                    </a:lnTo>
                    <a:cubicBezTo>
                      <a:pt x="21600" y="20240"/>
                      <a:pt x="16813" y="21600"/>
                      <a:pt x="10791" y="21600"/>
                    </a:cubicBezTo>
                    <a:cubicBezTo>
                      <a:pt x="4779" y="21600"/>
                      <a:pt x="0" y="20240"/>
                      <a:pt x="0" y="18577"/>
                    </a:cubicBezTo>
                    <a:lnTo>
                      <a:pt x="3651" y="1787"/>
                    </a:lnTo>
                    <a:cubicBezTo>
                      <a:pt x="4054" y="777"/>
                      <a:pt x="7105" y="0"/>
                      <a:pt x="10793" y="0"/>
                    </a:cubicBezTo>
                    <a:cubicBezTo>
                      <a:pt x="10793" y="0"/>
                      <a:pt x="10780" y="0"/>
                      <a:pt x="10780" y="0"/>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solidFill>
                    <a:srgbClr val="FFFFFF"/>
                  </a:solidFill>
                  <a:effectLst>
                    <a:outerShdw blurRad="38100" dist="12700" dir="5400000" rotWithShape="0">
                      <a:srgbClr val="000000">
                        <a:alpha val="50000"/>
                      </a:srgbClr>
                    </a:outerShdw>
                  </a:effectLst>
                  <a:latin typeface="Gill Sans"/>
                  <a:sym typeface="Gill Sans"/>
                </a:endParaRPr>
              </a:p>
            </p:txBody>
          </p:sp>
          <p:sp>
            <p:nvSpPr>
              <p:cNvPr id="732" name="Shape 220">
                <a:extLst>
                  <a:ext uri="{FF2B5EF4-FFF2-40B4-BE49-F238E27FC236}">
                    <a16:creationId xmlns:a16="http://schemas.microsoft.com/office/drawing/2014/main" id="{81D49E0A-5F13-4E47-939E-27126F4FE19A}"/>
                  </a:ext>
                </a:extLst>
              </p:cNvPr>
              <p:cNvSpPr/>
              <p:nvPr/>
            </p:nvSpPr>
            <p:spPr>
              <a:xfrm>
                <a:off x="11837067" y="5153422"/>
                <a:ext cx="3486689" cy="2626147"/>
              </a:xfrm>
              <a:custGeom>
                <a:avLst/>
                <a:gdLst/>
                <a:ahLst/>
                <a:cxnLst>
                  <a:cxn ang="0">
                    <a:pos x="wd2" y="hd2"/>
                  </a:cxn>
                  <a:cxn ang="5400000">
                    <a:pos x="wd2" y="hd2"/>
                  </a:cxn>
                  <a:cxn ang="10800000">
                    <a:pos x="wd2" y="hd2"/>
                  </a:cxn>
                  <a:cxn ang="16200000">
                    <a:pos x="wd2" y="hd2"/>
                  </a:cxn>
                </a:cxnLst>
                <a:rect l="0" t="0" r="r" b="b"/>
                <a:pathLst>
                  <a:path w="20930" h="20510" extrusionOk="0">
                    <a:moveTo>
                      <a:pt x="549" y="2331"/>
                    </a:moveTo>
                    <a:cubicBezTo>
                      <a:pt x="1335" y="561"/>
                      <a:pt x="2689" y="-359"/>
                      <a:pt x="3688" y="131"/>
                    </a:cubicBezTo>
                    <a:lnTo>
                      <a:pt x="19651" y="9789"/>
                    </a:lnTo>
                    <a:cubicBezTo>
                      <a:pt x="21154" y="10920"/>
                      <a:pt x="21370" y="14133"/>
                      <a:pt x="20099" y="17010"/>
                    </a:cubicBezTo>
                    <a:cubicBezTo>
                      <a:pt x="18818" y="19878"/>
                      <a:pt x="16567" y="21241"/>
                      <a:pt x="15072" y="20116"/>
                    </a:cubicBezTo>
                    <a:lnTo>
                      <a:pt x="656" y="6972"/>
                    </a:lnTo>
                    <a:cubicBezTo>
                      <a:pt x="-169" y="6080"/>
                      <a:pt x="-230" y="4093"/>
                      <a:pt x="554" y="2327"/>
                    </a:cubicBezTo>
                    <a:cubicBezTo>
                      <a:pt x="554" y="2327"/>
                      <a:pt x="549" y="2331"/>
                      <a:pt x="549" y="2331"/>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solidFill>
                    <a:srgbClr val="FFFFFF"/>
                  </a:solidFill>
                  <a:effectLst>
                    <a:outerShdw blurRad="38100" dist="12700" dir="5400000" rotWithShape="0">
                      <a:srgbClr val="000000">
                        <a:alpha val="50000"/>
                      </a:srgbClr>
                    </a:outerShdw>
                  </a:effectLst>
                  <a:latin typeface="Gill Sans"/>
                  <a:sym typeface="Gill Sans"/>
                </a:endParaRPr>
              </a:p>
            </p:txBody>
          </p:sp>
          <p:sp>
            <p:nvSpPr>
              <p:cNvPr id="733" name="Shape 221">
                <a:extLst>
                  <a:ext uri="{FF2B5EF4-FFF2-40B4-BE49-F238E27FC236}">
                    <a16:creationId xmlns:a16="http://schemas.microsoft.com/office/drawing/2014/main" id="{B5835426-AD50-43DF-9F8B-2AD0093D07C1}"/>
                  </a:ext>
                </a:extLst>
              </p:cNvPr>
              <p:cNvSpPr/>
              <p:nvPr userDrawn="1"/>
            </p:nvSpPr>
            <p:spPr>
              <a:xfrm>
                <a:off x="5372767" y="5153422"/>
                <a:ext cx="3486885" cy="2626147"/>
              </a:xfrm>
              <a:custGeom>
                <a:avLst/>
                <a:gdLst/>
                <a:ahLst/>
                <a:cxnLst>
                  <a:cxn ang="0">
                    <a:pos x="wd2" y="hd2"/>
                  </a:cxn>
                  <a:cxn ang="5400000">
                    <a:pos x="wd2" y="hd2"/>
                  </a:cxn>
                  <a:cxn ang="10800000">
                    <a:pos x="wd2" y="hd2"/>
                  </a:cxn>
                  <a:cxn ang="16200000">
                    <a:pos x="wd2" y="hd2"/>
                  </a:cxn>
                </a:cxnLst>
                <a:rect l="0" t="0" r="r" b="b"/>
                <a:pathLst>
                  <a:path w="20924" h="20510" extrusionOk="0">
                    <a:moveTo>
                      <a:pt x="20367" y="2327"/>
                    </a:moveTo>
                    <a:cubicBezTo>
                      <a:pt x="21155" y="4093"/>
                      <a:pt x="21094" y="6080"/>
                      <a:pt x="20265" y="6972"/>
                    </a:cubicBezTo>
                    <a:lnTo>
                      <a:pt x="5854" y="20116"/>
                    </a:lnTo>
                    <a:cubicBezTo>
                      <a:pt x="4357" y="21241"/>
                      <a:pt x="2109" y="19878"/>
                      <a:pt x="834" y="17010"/>
                    </a:cubicBezTo>
                    <a:cubicBezTo>
                      <a:pt x="-445" y="14133"/>
                      <a:pt x="-218" y="10920"/>
                      <a:pt x="1279" y="9789"/>
                    </a:cubicBezTo>
                    <a:lnTo>
                      <a:pt x="17233" y="131"/>
                    </a:lnTo>
                    <a:cubicBezTo>
                      <a:pt x="18232" y="-359"/>
                      <a:pt x="19590" y="561"/>
                      <a:pt x="20374" y="2331"/>
                    </a:cubicBezTo>
                    <a:cubicBezTo>
                      <a:pt x="20374" y="2331"/>
                      <a:pt x="20367" y="2327"/>
                      <a:pt x="20367" y="2327"/>
                    </a:cubicBezTo>
                    <a:close/>
                  </a:path>
                </a:pathLst>
              </a:custGeom>
              <a:grpFill/>
              <a:ln w="3175">
                <a:miter lim="400000"/>
              </a:ln>
            </p:spPr>
            <p:txBody>
              <a:bodyPr lIns="38100" tIns="38100" rIns="38100" bIns="38100" anchor="ctr"/>
              <a:lstStyle/>
              <a:p>
                <a:pPr defTabSz="50292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300">
                  <a:solidFill>
                    <a:srgbClr val="FFFFFF"/>
                  </a:solidFill>
                  <a:effectLst>
                    <a:outerShdw blurRad="38100" dist="12700" dir="5400000" rotWithShape="0">
                      <a:srgbClr val="000000">
                        <a:alpha val="50000"/>
                      </a:srgbClr>
                    </a:outerShdw>
                  </a:effectLst>
                  <a:latin typeface="Gill Sans"/>
                  <a:sym typeface="Gill Sans"/>
                </a:endParaRPr>
              </a:p>
            </p:txBody>
          </p:sp>
        </p:grpSp>
      </p:grpSp>
      <p:grpSp>
        <p:nvGrpSpPr>
          <p:cNvPr id="210" name="Group 209">
            <a:extLst>
              <a:ext uri="{FF2B5EF4-FFF2-40B4-BE49-F238E27FC236}">
                <a16:creationId xmlns:a16="http://schemas.microsoft.com/office/drawing/2014/main" id="{9CC2F92E-3C25-4B11-9544-38051714E2F3}"/>
              </a:ext>
            </a:extLst>
          </p:cNvPr>
          <p:cNvGrpSpPr/>
          <p:nvPr/>
        </p:nvGrpSpPr>
        <p:grpSpPr>
          <a:xfrm>
            <a:off x="701184" y="6177721"/>
            <a:ext cx="1286899" cy="304288"/>
            <a:chOff x="9547225" y="4062413"/>
            <a:chExt cx="6619875" cy="1565275"/>
          </a:xfrm>
          <a:solidFill>
            <a:schemeClr val="bg1"/>
          </a:solidFill>
          <a:effectLst/>
        </p:grpSpPr>
        <p:grpSp>
          <p:nvGrpSpPr>
            <p:cNvPr id="211" name="Group 210">
              <a:extLst>
                <a:ext uri="{FF2B5EF4-FFF2-40B4-BE49-F238E27FC236}">
                  <a16:creationId xmlns:a16="http://schemas.microsoft.com/office/drawing/2014/main" id="{51F81F56-5E77-4231-83EE-6CB8260586FD}"/>
                </a:ext>
              </a:extLst>
            </p:cNvPr>
            <p:cNvGrpSpPr/>
            <p:nvPr/>
          </p:nvGrpSpPr>
          <p:grpSpPr>
            <a:xfrm>
              <a:off x="9547225" y="4391026"/>
              <a:ext cx="4770438" cy="954088"/>
              <a:chOff x="9547225" y="4391026"/>
              <a:chExt cx="4770438" cy="954088"/>
            </a:xfrm>
            <a:grpFill/>
          </p:grpSpPr>
          <p:sp>
            <p:nvSpPr>
              <p:cNvPr id="220" name="Freeform 29">
                <a:extLst>
                  <a:ext uri="{FF2B5EF4-FFF2-40B4-BE49-F238E27FC236}">
                    <a16:creationId xmlns:a16="http://schemas.microsoft.com/office/drawing/2014/main" id="{6D93C17E-157E-41E5-AF1B-B6DB96BF5051}"/>
                  </a:ext>
                </a:extLst>
              </p:cNvPr>
              <p:cNvSpPr>
                <a:spLocks noEditPoints="1"/>
              </p:cNvSpPr>
              <p:nvPr/>
            </p:nvSpPr>
            <p:spPr bwMode="auto">
              <a:xfrm>
                <a:off x="12788900" y="4600576"/>
                <a:ext cx="600075" cy="744538"/>
              </a:xfrm>
              <a:custGeom>
                <a:avLst/>
                <a:gdLst>
                  <a:gd name="T0" fmla="*/ 211 w 215"/>
                  <a:gd name="T1" fmla="*/ 104 h 265"/>
                  <a:gd name="T2" fmla="*/ 108 w 215"/>
                  <a:gd name="T3" fmla="*/ 0 h 265"/>
                  <a:gd name="T4" fmla="*/ 17 w 215"/>
                  <a:gd name="T5" fmla="*/ 22 h 265"/>
                  <a:gd name="T6" fmla="*/ 30 w 215"/>
                  <a:gd name="T7" fmla="*/ 66 h 265"/>
                  <a:gd name="T8" fmla="*/ 96 w 215"/>
                  <a:gd name="T9" fmla="*/ 48 h 265"/>
                  <a:gd name="T10" fmla="*/ 143 w 215"/>
                  <a:gd name="T11" fmla="*/ 85 h 265"/>
                  <a:gd name="T12" fmla="*/ 143 w 215"/>
                  <a:gd name="T13" fmla="*/ 89 h 265"/>
                  <a:gd name="T14" fmla="*/ 0 w 215"/>
                  <a:gd name="T15" fmla="*/ 181 h 265"/>
                  <a:gd name="T16" fmla="*/ 77 w 215"/>
                  <a:gd name="T17" fmla="*/ 255 h 265"/>
                  <a:gd name="T18" fmla="*/ 148 w 215"/>
                  <a:gd name="T19" fmla="*/ 223 h 265"/>
                  <a:gd name="T20" fmla="*/ 150 w 215"/>
                  <a:gd name="T21" fmla="*/ 223 h 265"/>
                  <a:gd name="T22" fmla="*/ 215 w 215"/>
                  <a:gd name="T23" fmla="*/ 249 h 265"/>
                  <a:gd name="T24" fmla="*/ 211 w 215"/>
                  <a:gd name="T25" fmla="*/ 191 h 265"/>
                  <a:gd name="T26" fmla="*/ 211 w 215"/>
                  <a:gd name="T27" fmla="*/ 104 h 265"/>
                  <a:gd name="T28" fmla="*/ 146 w 215"/>
                  <a:gd name="T29" fmla="*/ 162 h 265"/>
                  <a:gd name="T30" fmla="*/ 144 w 215"/>
                  <a:gd name="T31" fmla="*/ 176 h 265"/>
                  <a:gd name="T32" fmla="*/ 100 w 215"/>
                  <a:gd name="T33" fmla="*/ 207 h 265"/>
                  <a:gd name="T34" fmla="*/ 67 w 215"/>
                  <a:gd name="T35" fmla="*/ 174 h 265"/>
                  <a:gd name="T36" fmla="*/ 146 w 215"/>
                  <a:gd name="T37" fmla="*/ 132 h 265"/>
                  <a:gd name="T38" fmla="*/ 146 w 215"/>
                  <a:gd name="T39" fmla="*/ 16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5" h="265">
                    <a:moveTo>
                      <a:pt x="211" y="104"/>
                    </a:moveTo>
                    <a:cubicBezTo>
                      <a:pt x="211" y="49"/>
                      <a:pt x="188" y="0"/>
                      <a:pt x="108" y="0"/>
                    </a:cubicBezTo>
                    <a:cubicBezTo>
                      <a:pt x="67" y="0"/>
                      <a:pt x="35" y="12"/>
                      <a:pt x="17" y="22"/>
                    </a:cubicBezTo>
                    <a:cubicBezTo>
                      <a:pt x="30" y="66"/>
                      <a:pt x="30" y="66"/>
                      <a:pt x="30" y="66"/>
                    </a:cubicBezTo>
                    <a:cubicBezTo>
                      <a:pt x="46" y="56"/>
                      <a:pt x="72" y="48"/>
                      <a:pt x="96" y="48"/>
                    </a:cubicBezTo>
                    <a:cubicBezTo>
                      <a:pt x="137" y="48"/>
                      <a:pt x="143" y="71"/>
                      <a:pt x="143" y="85"/>
                    </a:cubicBezTo>
                    <a:cubicBezTo>
                      <a:pt x="143" y="89"/>
                      <a:pt x="143" y="89"/>
                      <a:pt x="143" y="89"/>
                    </a:cubicBezTo>
                    <a:cubicBezTo>
                      <a:pt x="55" y="89"/>
                      <a:pt x="0" y="119"/>
                      <a:pt x="0" y="181"/>
                    </a:cubicBezTo>
                    <a:cubicBezTo>
                      <a:pt x="0" y="219"/>
                      <a:pt x="28" y="255"/>
                      <a:pt x="77" y="255"/>
                    </a:cubicBezTo>
                    <a:cubicBezTo>
                      <a:pt x="108" y="255"/>
                      <a:pt x="133" y="243"/>
                      <a:pt x="148" y="223"/>
                    </a:cubicBezTo>
                    <a:cubicBezTo>
                      <a:pt x="150" y="223"/>
                      <a:pt x="150" y="223"/>
                      <a:pt x="150" y="223"/>
                    </a:cubicBezTo>
                    <a:cubicBezTo>
                      <a:pt x="150" y="223"/>
                      <a:pt x="160" y="265"/>
                      <a:pt x="215" y="249"/>
                    </a:cubicBezTo>
                    <a:cubicBezTo>
                      <a:pt x="212" y="232"/>
                      <a:pt x="211" y="213"/>
                      <a:pt x="211" y="191"/>
                    </a:cubicBezTo>
                    <a:lnTo>
                      <a:pt x="211" y="104"/>
                    </a:lnTo>
                    <a:close/>
                    <a:moveTo>
                      <a:pt x="146" y="162"/>
                    </a:moveTo>
                    <a:cubicBezTo>
                      <a:pt x="146" y="167"/>
                      <a:pt x="145" y="172"/>
                      <a:pt x="144" y="176"/>
                    </a:cubicBezTo>
                    <a:cubicBezTo>
                      <a:pt x="139" y="192"/>
                      <a:pt x="121" y="207"/>
                      <a:pt x="100" y="207"/>
                    </a:cubicBezTo>
                    <a:cubicBezTo>
                      <a:pt x="81" y="207"/>
                      <a:pt x="67" y="196"/>
                      <a:pt x="67" y="174"/>
                    </a:cubicBezTo>
                    <a:cubicBezTo>
                      <a:pt x="67" y="141"/>
                      <a:pt x="104" y="132"/>
                      <a:pt x="146" y="132"/>
                    </a:cubicBezTo>
                    <a:lnTo>
                      <a:pt x="146" y="162"/>
                    </a:lnTo>
                    <a:close/>
                  </a:path>
                </a:pathLst>
              </a:custGeom>
              <a:solidFill>
                <a:srgbClr val="041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221" name="Freeform 30">
                <a:extLst>
                  <a:ext uri="{FF2B5EF4-FFF2-40B4-BE49-F238E27FC236}">
                    <a16:creationId xmlns:a16="http://schemas.microsoft.com/office/drawing/2014/main" id="{2CCC64DD-6A08-456C-8A88-24193BDB9335}"/>
                  </a:ext>
                </a:extLst>
              </p:cNvPr>
              <p:cNvSpPr>
                <a:spLocks/>
              </p:cNvSpPr>
              <p:nvPr/>
            </p:nvSpPr>
            <p:spPr bwMode="auto">
              <a:xfrm>
                <a:off x="9547225" y="4391026"/>
                <a:ext cx="1168400" cy="941388"/>
              </a:xfrm>
              <a:custGeom>
                <a:avLst/>
                <a:gdLst>
                  <a:gd name="T0" fmla="*/ 0 w 418"/>
                  <a:gd name="T1" fmla="*/ 0 h 336"/>
                  <a:gd name="T2" fmla="*/ 66 w 418"/>
                  <a:gd name="T3" fmla="*/ 274 h 336"/>
                  <a:gd name="T4" fmla="*/ 152 w 418"/>
                  <a:gd name="T5" fmla="*/ 324 h 336"/>
                  <a:gd name="T6" fmla="*/ 188 w 418"/>
                  <a:gd name="T7" fmla="*/ 178 h 336"/>
                  <a:gd name="T8" fmla="*/ 209 w 418"/>
                  <a:gd name="T9" fmla="*/ 79 h 336"/>
                  <a:gd name="T10" fmla="*/ 210 w 418"/>
                  <a:gd name="T11" fmla="*/ 79 h 336"/>
                  <a:gd name="T12" fmla="*/ 228 w 418"/>
                  <a:gd name="T13" fmla="*/ 178 h 336"/>
                  <a:gd name="T14" fmla="*/ 250 w 418"/>
                  <a:gd name="T15" fmla="*/ 279 h 336"/>
                  <a:gd name="T16" fmla="*/ 333 w 418"/>
                  <a:gd name="T17" fmla="*/ 324 h 336"/>
                  <a:gd name="T18" fmla="*/ 418 w 418"/>
                  <a:gd name="T19" fmla="*/ 0 h 336"/>
                  <a:gd name="T20" fmla="*/ 349 w 418"/>
                  <a:gd name="T21" fmla="*/ 0 h 336"/>
                  <a:gd name="T22" fmla="*/ 320 w 418"/>
                  <a:gd name="T23" fmla="*/ 140 h 336"/>
                  <a:gd name="T24" fmla="*/ 299 w 418"/>
                  <a:gd name="T25" fmla="*/ 250 h 336"/>
                  <a:gd name="T26" fmla="*/ 298 w 418"/>
                  <a:gd name="T27" fmla="*/ 250 h 336"/>
                  <a:gd name="T28" fmla="*/ 279 w 418"/>
                  <a:gd name="T29" fmla="*/ 143 h 336"/>
                  <a:gd name="T30" fmla="*/ 249 w 418"/>
                  <a:gd name="T31" fmla="*/ 0 h 336"/>
                  <a:gd name="T32" fmla="*/ 177 w 418"/>
                  <a:gd name="T33" fmla="*/ 0 h 336"/>
                  <a:gd name="T34" fmla="*/ 144 w 418"/>
                  <a:gd name="T35" fmla="*/ 139 h 336"/>
                  <a:gd name="T36" fmla="*/ 121 w 418"/>
                  <a:gd name="T37" fmla="*/ 252 h 336"/>
                  <a:gd name="T38" fmla="*/ 120 w 418"/>
                  <a:gd name="T39" fmla="*/ 252 h 336"/>
                  <a:gd name="T40" fmla="*/ 99 w 418"/>
                  <a:gd name="T41" fmla="*/ 134 h 336"/>
                  <a:gd name="T42" fmla="*/ 72 w 418"/>
                  <a:gd name="T43" fmla="*/ 0 h 336"/>
                  <a:gd name="T44" fmla="*/ 0 w 418"/>
                  <a:gd name="T45"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8" h="336">
                    <a:moveTo>
                      <a:pt x="0" y="0"/>
                    </a:moveTo>
                    <a:cubicBezTo>
                      <a:pt x="0" y="0"/>
                      <a:pt x="57" y="236"/>
                      <a:pt x="66" y="274"/>
                    </a:cubicBezTo>
                    <a:cubicBezTo>
                      <a:pt x="77" y="319"/>
                      <a:pt x="96" y="335"/>
                      <a:pt x="152" y="324"/>
                    </a:cubicBezTo>
                    <a:cubicBezTo>
                      <a:pt x="188" y="178"/>
                      <a:pt x="188" y="178"/>
                      <a:pt x="188" y="178"/>
                    </a:cubicBezTo>
                    <a:cubicBezTo>
                      <a:pt x="197" y="142"/>
                      <a:pt x="203" y="116"/>
                      <a:pt x="209" y="79"/>
                    </a:cubicBezTo>
                    <a:cubicBezTo>
                      <a:pt x="210" y="79"/>
                      <a:pt x="210" y="79"/>
                      <a:pt x="210" y="79"/>
                    </a:cubicBezTo>
                    <a:cubicBezTo>
                      <a:pt x="214" y="116"/>
                      <a:pt x="220" y="142"/>
                      <a:pt x="228" y="178"/>
                    </a:cubicBezTo>
                    <a:cubicBezTo>
                      <a:pt x="228" y="178"/>
                      <a:pt x="242" y="245"/>
                      <a:pt x="250" y="279"/>
                    </a:cubicBezTo>
                    <a:cubicBezTo>
                      <a:pt x="257" y="314"/>
                      <a:pt x="278" y="336"/>
                      <a:pt x="333" y="324"/>
                    </a:cubicBezTo>
                    <a:cubicBezTo>
                      <a:pt x="418" y="0"/>
                      <a:pt x="418" y="0"/>
                      <a:pt x="418" y="0"/>
                    </a:cubicBezTo>
                    <a:cubicBezTo>
                      <a:pt x="349" y="0"/>
                      <a:pt x="349" y="0"/>
                      <a:pt x="349" y="0"/>
                    </a:cubicBezTo>
                    <a:cubicBezTo>
                      <a:pt x="320" y="140"/>
                      <a:pt x="320" y="140"/>
                      <a:pt x="320" y="140"/>
                    </a:cubicBezTo>
                    <a:cubicBezTo>
                      <a:pt x="312" y="181"/>
                      <a:pt x="305" y="213"/>
                      <a:pt x="299" y="250"/>
                    </a:cubicBezTo>
                    <a:cubicBezTo>
                      <a:pt x="298" y="250"/>
                      <a:pt x="298" y="250"/>
                      <a:pt x="298" y="250"/>
                    </a:cubicBezTo>
                    <a:cubicBezTo>
                      <a:pt x="293" y="213"/>
                      <a:pt x="287" y="183"/>
                      <a:pt x="279" y="143"/>
                    </a:cubicBezTo>
                    <a:cubicBezTo>
                      <a:pt x="249" y="0"/>
                      <a:pt x="249" y="0"/>
                      <a:pt x="249" y="0"/>
                    </a:cubicBezTo>
                    <a:cubicBezTo>
                      <a:pt x="177" y="0"/>
                      <a:pt x="177" y="0"/>
                      <a:pt x="177" y="0"/>
                    </a:cubicBezTo>
                    <a:cubicBezTo>
                      <a:pt x="144" y="139"/>
                      <a:pt x="144" y="139"/>
                      <a:pt x="144" y="139"/>
                    </a:cubicBezTo>
                    <a:cubicBezTo>
                      <a:pt x="135" y="182"/>
                      <a:pt x="126" y="216"/>
                      <a:pt x="121" y="252"/>
                    </a:cubicBezTo>
                    <a:cubicBezTo>
                      <a:pt x="120" y="252"/>
                      <a:pt x="120" y="252"/>
                      <a:pt x="120" y="252"/>
                    </a:cubicBezTo>
                    <a:cubicBezTo>
                      <a:pt x="114" y="218"/>
                      <a:pt x="107" y="175"/>
                      <a:pt x="99" y="134"/>
                    </a:cubicBezTo>
                    <a:cubicBezTo>
                      <a:pt x="99" y="134"/>
                      <a:pt x="79" y="35"/>
                      <a:pt x="72" y="0"/>
                    </a:cubicBezTo>
                    <a:lnTo>
                      <a:pt x="0" y="0"/>
                    </a:lnTo>
                    <a:close/>
                  </a:path>
                </a:pathLst>
              </a:custGeom>
              <a:solidFill>
                <a:srgbClr val="041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222" name="Freeform 31">
                <a:extLst>
                  <a:ext uri="{FF2B5EF4-FFF2-40B4-BE49-F238E27FC236}">
                    <a16:creationId xmlns:a16="http://schemas.microsoft.com/office/drawing/2014/main" id="{853F894D-32CD-436A-A92E-73EE3689F40D}"/>
                  </a:ext>
                </a:extLst>
              </p:cNvPr>
              <p:cNvSpPr>
                <a:spLocks noEditPoints="1"/>
              </p:cNvSpPr>
              <p:nvPr/>
            </p:nvSpPr>
            <p:spPr bwMode="auto">
              <a:xfrm>
                <a:off x="10672763" y="4600576"/>
                <a:ext cx="601663" cy="744538"/>
              </a:xfrm>
              <a:custGeom>
                <a:avLst/>
                <a:gdLst>
                  <a:gd name="T0" fmla="*/ 212 w 215"/>
                  <a:gd name="T1" fmla="*/ 104 h 265"/>
                  <a:gd name="T2" fmla="*/ 108 w 215"/>
                  <a:gd name="T3" fmla="*/ 0 h 265"/>
                  <a:gd name="T4" fmla="*/ 17 w 215"/>
                  <a:gd name="T5" fmla="*/ 22 h 265"/>
                  <a:gd name="T6" fmla="*/ 30 w 215"/>
                  <a:gd name="T7" fmla="*/ 66 h 265"/>
                  <a:gd name="T8" fmla="*/ 97 w 215"/>
                  <a:gd name="T9" fmla="*/ 48 h 265"/>
                  <a:gd name="T10" fmla="*/ 144 w 215"/>
                  <a:gd name="T11" fmla="*/ 85 h 265"/>
                  <a:gd name="T12" fmla="*/ 144 w 215"/>
                  <a:gd name="T13" fmla="*/ 89 h 265"/>
                  <a:gd name="T14" fmla="*/ 0 w 215"/>
                  <a:gd name="T15" fmla="*/ 181 h 265"/>
                  <a:gd name="T16" fmla="*/ 78 w 215"/>
                  <a:gd name="T17" fmla="*/ 255 h 265"/>
                  <a:gd name="T18" fmla="*/ 148 w 215"/>
                  <a:gd name="T19" fmla="*/ 223 h 265"/>
                  <a:gd name="T20" fmla="*/ 150 w 215"/>
                  <a:gd name="T21" fmla="*/ 223 h 265"/>
                  <a:gd name="T22" fmla="*/ 215 w 215"/>
                  <a:gd name="T23" fmla="*/ 249 h 265"/>
                  <a:gd name="T24" fmla="*/ 212 w 215"/>
                  <a:gd name="T25" fmla="*/ 191 h 265"/>
                  <a:gd name="T26" fmla="*/ 212 w 215"/>
                  <a:gd name="T27" fmla="*/ 104 h 265"/>
                  <a:gd name="T28" fmla="*/ 146 w 215"/>
                  <a:gd name="T29" fmla="*/ 162 h 265"/>
                  <a:gd name="T30" fmla="*/ 144 w 215"/>
                  <a:gd name="T31" fmla="*/ 176 h 265"/>
                  <a:gd name="T32" fmla="*/ 100 w 215"/>
                  <a:gd name="T33" fmla="*/ 207 h 265"/>
                  <a:gd name="T34" fmla="*/ 67 w 215"/>
                  <a:gd name="T35" fmla="*/ 174 h 265"/>
                  <a:gd name="T36" fmla="*/ 146 w 215"/>
                  <a:gd name="T37" fmla="*/ 132 h 265"/>
                  <a:gd name="T38" fmla="*/ 146 w 215"/>
                  <a:gd name="T39" fmla="*/ 16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5" h="265">
                    <a:moveTo>
                      <a:pt x="212" y="104"/>
                    </a:moveTo>
                    <a:cubicBezTo>
                      <a:pt x="212" y="49"/>
                      <a:pt x="188" y="0"/>
                      <a:pt x="108" y="0"/>
                    </a:cubicBezTo>
                    <a:cubicBezTo>
                      <a:pt x="68" y="0"/>
                      <a:pt x="35" y="12"/>
                      <a:pt x="17" y="22"/>
                    </a:cubicBezTo>
                    <a:cubicBezTo>
                      <a:pt x="30" y="66"/>
                      <a:pt x="30" y="66"/>
                      <a:pt x="30" y="66"/>
                    </a:cubicBezTo>
                    <a:cubicBezTo>
                      <a:pt x="47" y="56"/>
                      <a:pt x="72" y="48"/>
                      <a:pt x="97" y="48"/>
                    </a:cubicBezTo>
                    <a:cubicBezTo>
                      <a:pt x="137" y="48"/>
                      <a:pt x="144" y="71"/>
                      <a:pt x="144" y="85"/>
                    </a:cubicBezTo>
                    <a:cubicBezTo>
                      <a:pt x="144" y="89"/>
                      <a:pt x="144" y="89"/>
                      <a:pt x="144" y="89"/>
                    </a:cubicBezTo>
                    <a:cubicBezTo>
                      <a:pt x="56" y="89"/>
                      <a:pt x="0" y="119"/>
                      <a:pt x="0" y="181"/>
                    </a:cubicBezTo>
                    <a:cubicBezTo>
                      <a:pt x="0" y="219"/>
                      <a:pt x="28" y="255"/>
                      <a:pt x="78" y="255"/>
                    </a:cubicBezTo>
                    <a:cubicBezTo>
                      <a:pt x="108" y="255"/>
                      <a:pt x="133" y="243"/>
                      <a:pt x="148" y="223"/>
                    </a:cubicBezTo>
                    <a:cubicBezTo>
                      <a:pt x="150" y="223"/>
                      <a:pt x="150" y="223"/>
                      <a:pt x="150" y="223"/>
                    </a:cubicBezTo>
                    <a:cubicBezTo>
                      <a:pt x="150" y="223"/>
                      <a:pt x="160" y="265"/>
                      <a:pt x="215" y="249"/>
                    </a:cubicBezTo>
                    <a:cubicBezTo>
                      <a:pt x="213" y="232"/>
                      <a:pt x="212" y="213"/>
                      <a:pt x="212" y="191"/>
                    </a:cubicBezTo>
                    <a:lnTo>
                      <a:pt x="212" y="104"/>
                    </a:lnTo>
                    <a:close/>
                    <a:moveTo>
                      <a:pt x="146" y="162"/>
                    </a:moveTo>
                    <a:cubicBezTo>
                      <a:pt x="146" y="167"/>
                      <a:pt x="145" y="172"/>
                      <a:pt x="144" y="176"/>
                    </a:cubicBezTo>
                    <a:cubicBezTo>
                      <a:pt x="139" y="192"/>
                      <a:pt x="122" y="207"/>
                      <a:pt x="100" y="207"/>
                    </a:cubicBezTo>
                    <a:cubicBezTo>
                      <a:pt x="82" y="207"/>
                      <a:pt x="67" y="196"/>
                      <a:pt x="67" y="174"/>
                    </a:cubicBezTo>
                    <a:cubicBezTo>
                      <a:pt x="67" y="141"/>
                      <a:pt x="104" y="132"/>
                      <a:pt x="146" y="132"/>
                    </a:cubicBezTo>
                    <a:lnTo>
                      <a:pt x="146" y="162"/>
                    </a:lnTo>
                    <a:close/>
                  </a:path>
                </a:pathLst>
              </a:custGeom>
              <a:solidFill>
                <a:srgbClr val="041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223" name="Freeform 32">
                <a:extLst>
                  <a:ext uri="{FF2B5EF4-FFF2-40B4-BE49-F238E27FC236}">
                    <a16:creationId xmlns:a16="http://schemas.microsoft.com/office/drawing/2014/main" id="{B35D7FB1-BF7D-4E77-ADF3-E1BBFDC9DCAE}"/>
                  </a:ext>
                </a:extLst>
              </p:cNvPr>
              <p:cNvSpPr>
                <a:spLocks/>
              </p:cNvSpPr>
              <p:nvPr/>
            </p:nvSpPr>
            <p:spPr bwMode="auto">
              <a:xfrm>
                <a:off x="11385550" y="4391026"/>
                <a:ext cx="184150" cy="908050"/>
              </a:xfrm>
              <a:custGeom>
                <a:avLst/>
                <a:gdLst>
                  <a:gd name="T0" fmla="*/ 116 w 116"/>
                  <a:gd name="T1" fmla="*/ 452 h 572"/>
                  <a:gd name="T2" fmla="*/ 116 w 116"/>
                  <a:gd name="T3" fmla="*/ 0 h 572"/>
                  <a:gd name="T4" fmla="*/ 0 w 116"/>
                  <a:gd name="T5" fmla="*/ 0 h 572"/>
                  <a:gd name="T6" fmla="*/ 0 w 116"/>
                  <a:gd name="T7" fmla="*/ 572 h 572"/>
                  <a:gd name="T8" fmla="*/ 116 w 116"/>
                  <a:gd name="T9" fmla="*/ 572 h 572"/>
                  <a:gd name="T10" fmla="*/ 116 w 116"/>
                  <a:gd name="T11" fmla="*/ 452 h 572"/>
                </a:gdLst>
                <a:ahLst/>
                <a:cxnLst>
                  <a:cxn ang="0">
                    <a:pos x="T0" y="T1"/>
                  </a:cxn>
                  <a:cxn ang="0">
                    <a:pos x="T2" y="T3"/>
                  </a:cxn>
                  <a:cxn ang="0">
                    <a:pos x="T4" y="T5"/>
                  </a:cxn>
                  <a:cxn ang="0">
                    <a:pos x="T6" y="T7"/>
                  </a:cxn>
                  <a:cxn ang="0">
                    <a:pos x="T8" y="T9"/>
                  </a:cxn>
                  <a:cxn ang="0">
                    <a:pos x="T10" y="T11"/>
                  </a:cxn>
                </a:cxnLst>
                <a:rect l="0" t="0" r="r" b="b"/>
                <a:pathLst>
                  <a:path w="116" h="572">
                    <a:moveTo>
                      <a:pt x="116" y="452"/>
                    </a:moveTo>
                    <a:lnTo>
                      <a:pt x="116" y="0"/>
                    </a:lnTo>
                    <a:lnTo>
                      <a:pt x="0" y="0"/>
                    </a:lnTo>
                    <a:lnTo>
                      <a:pt x="0" y="572"/>
                    </a:lnTo>
                    <a:lnTo>
                      <a:pt x="116" y="572"/>
                    </a:lnTo>
                    <a:lnTo>
                      <a:pt x="116" y="452"/>
                    </a:lnTo>
                    <a:close/>
                  </a:path>
                </a:pathLst>
              </a:custGeom>
              <a:solidFill>
                <a:srgbClr val="041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224" name="Freeform 33">
                <a:extLst>
                  <a:ext uri="{FF2B5EF4-FFF2-40B4-BE49-F238E27FC236}">
                    <a16:creationId xmlns:a16="http://schemas.microsoft.com/office/drawing/2014/main" id="{E95977B4-B52D-40C3-8AFA-68A24302816D}"/>
                  </a:ext>
                </a:extLst>
              </p:cNvPr>
              <p:cNvSpPr>
                <a:spLocks/>
              </p:cNvSpPr>
              <p:nvPr/>
            </p:nvSpPr>
            <p:spPr bwMode="auto">
              <a:xfrm>
                <a:off x="13976350" y="4391026"/>
                <a:ext cx="341313" cy="925513"/>
              </a:xfrm>
              <a:custGeom>
                <a:avLst/>
                <a:gdLst>
                  <a:gd name="T0" fmla="*/ 0 w 122"/>
                  <a:gd name="T1" fmla="*/ 0 h 330"/>
                  <a:gd name="T2" fmla="*/ 0 w 122"/>
                  <a:gd name="T3" fmla="*/ 239 h 330"/>
                  <a:gd name="T4" fmla="*/ 20 w 122"/>
                  <a:gd name="T5" fmla="*/ 309 h 330"/>
                  <a:gd name="T6" fmla="*/ 73 w 122"/>
                  <a:gd name="T7" fmla="*/ 330 h 330"/>
                  <a:gd name="T8" fmla="*/ 121 w 122"/>
                  <a:gd name="T9" fmla="*/ 323 h 330"/>
                  <a:gd name="T10" fmla="*/ 120 w 122"/>
                  <a:gd name="T11" fmla="*/ 271 h 330"/>
                  <a:gd name="T12" fmla="*/ 95 w 122"/>
                  <a:gd name="T13" fmla="*/ 274 h 330"/>
                  <a:gd name="T14" fmla="*/ 65 w 122"/>
                  <a:gd name="T15" fmla="*/ 230 h 330"/>
                  <a:gd name="T16" fmla="*/ 65 w 122"/>
                  <a:gd name="T17" fmla="*/ 139 h 330"/>
                  <a:gd name="T18" fmla="*/ 122 w 122"/>
                  <a:gd name="T19" fmla="*/ 139 h 330"/>
                  <a:gd name="T20" fmla="*/ 122 w 122"/>
                  <a:gd name="T21" fmla="*/ 77 h 330"/>
                  <a:gd name="T22" fmla="*/ 65 w 122"/>
                  <a:gd name="T23" fmla="*/ 77 h 330"/>
                  <a:gd name="T24" fmla="*/ 65 w 122"/>
                  <a:gd name="T25" fmla="*/ 0 h 330"/>
                  <a:gd name="T26" fmla="*/ 0 w 122"/>
                  <a:gd name="T2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330">
                    <a:moveTo>
                      <a:pt x="0" y="0"/>
                    </a:moveTo>
                    <a:cubicBezTo>
                      <a:pt x="0" y="31"/>
                      <a:pt x="0" y="239"/>
                      <a:pt x="0" y="239"/>
                    </a:cubicBezTo>
                    <a:cubicBezTo>
                      <a:pt x="0" y="272"/>
                      <a:pt x="6" y="295"/>
                      <a:pt x="20" y="309"/>
                    </a:cubicBezTo>
                    <a:cubicBezTo>
                      <a:pt x="31" y="322"/>
                      <a:pt x="50" y="330"/>
                      <a:pt x="73" y="330"/>
                    </a:cubicBezTo>
                    <a:cubicBezTo>
                      <a:pt x="93" y="330"/>
                      <a:pt x="112" y="326"/>
                      <a:pt x="121" y="323"/>
                    </a:cubicBezTo>
                    <a:cubicBezTo>
                      <a:pt x="120" y="271"/>
                      <a:pt x="120" y="271"/>
                      <a:pt x="120" y="271"/>
                    </a:cubicBezTo>
                    <a:cubicBezTo>
                      <a:pt x="113" y="273"/>
                      <a:pt x="105" y="274"/>
                      <a:pt x="95" y="274"/>
                    </a:cubicBezTo>
                    <a:cubicBezTo>
                      <a:pt x="72" y="274"/>
                      <a:pt x="65" y="260"/>
                      <a:pt x="65" y="230"/>
                    </a:cubicBezTo>
                    <a:cubicBezTo>
                      <a:pt x="65" y="139"/>
                      <a:pt x="65" y="139"/>
                      <a:pt x="65" y="139"/>
                    </a:cubicBezTo>
                    <a:cubicBezTo>
                      <a:pt x="122" y="139"/>
                      <a:pt x="122" y="139"/>
                      <a:pt x="122" y="139"/>
                    </a:cubicBezTo>
                    <a:cubicBezTo>
                      <a:pt x="122" y="77"/>
                      <a:pt x="122" y="77"/>
                      <a:pt x="122" y="77"/>
                    </a:cubicBezTo>
                    <a:cubicBezTo>
                      <a:pt x="65" y="77"/>
                      <a:pt x="65" y="77"/>
                      <a:pt x="65" y="77"/>
                    </a:cubicBezTo>
                    <a:cubicBezTo>
                      <a:pt x="65" y="0"/>
                      <a:pt x="65" y="0"/>
                      <a:pt x="65" y="0"/>
                    </a:cubicBezTo>
                    <a:lnTo>
                      <a:pt x="0" y="0"/>
                    </a:lnTo>
                    <a:close/>
                  </a:path>
                </a:pathLst>
              </a:custGeom>
              <a:solidFill>
                <a:srgbClr val="041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225" name="Freeform 34">
                <a:extLst>
                  <a:ext uri="{FF2B5EF4-FFF2-40B4-BE49-F238E27FC236}">
                    <a16:creationId xmlns:a16="http://schemas.microsoft.com/office/drawing/2014/main" id="{45CA1003-079B-445C-9AE7-CE0C535404BB}"/>
                  </a:ext>
                </a:extLst>
              </p:cNvPr>
              <p:cNvSpPr>
                <a:spLocks/>
              </p:cNvSpPr>
              <p:nvPr/>
            </p:nvSpPr>
            <p:spPr bwMode="auto">
              <a:xfrm>
                <a:off x="13501688" y="4600576"/>
                <a:ext cx="398463" cy="698500"/>
              </a:xfrm>
              <a:custGeom>
                <a:avLst/>
                <a:gdLst>
                  <a:gd name="T0" fmla="*/ 0 w 143"/>
                  <a:gd name="T1" fmla="*/ 6 h 249"/>
                  <a:gd name="T2" fmla="*/ 0 w 143"/>
                  <a:gd name="T3" fmla="*/ 249 h 249"/>
                  <a:gd name="T4" fmla="*/ 68 w 143"/>
                  <a:gd name="T5" fmla="*/ 249 h 249"/>
                  <a:gd name="T6" fmla="*/ 68 w 143"/>
                  <a:gd name="T7" fmla="*/ 125 h 249"/>
                  <a:gd name="T8" fmla="*/ 70 w 143"/>
                  <a:gd name="T9" fmla="*/ 107 h 249"/>
                  <a:gd name="T10" fmla="*/ 123 w 143"/>
                  <a:gd name="T11" fmla="*/ 64 h 249"/>
                  <a:gd name="T12" fmla="*/ 143 w 143"/>
                  <a:gd name="T13" fmla="*/ 66 h 249"/>
                  <a:gd name="T14" fmla="*/ 143 w 143"/>
                  <a:gd name="T15" fmla="*/ 2 h 249"/>
                  <a:gd name="T16" fmla="*/ 128 w 143"/>
                  <a:gd name="T17" fmla="*/ 0 h 249"/>
                  <a:gd name="T18" fmla="*/ 62 w 143"/>
                  <a:gd name="T19" fmla="*/ 52 h 249"/>
                  <a:gd name="T20" fmla="*/ 60 w 143"/>
                  <a:gd name="T21" fmla="*/ 52 h 249"/>
                  <a:gd name="T22" fmla="*/ 60 w 143"/>
                  <a:gd name="T23" fmla="*/ 6 h 249"/>
                  <a:gd name="T24" fmla="*/ 0 w 143"/>
                  <a:gd name="T25" fmla="*/ 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249">
                    <a:moveTo>
                      <a:pt x="0" y="6"/>
                    </a:moveTo>
                    <a:cubicBezTo>
                      <a:pt x="0" y="249"/>
                      <a:pt x="0" y="249"/>
                      <a:pt x="0" y="249"/>
                    </a:cubicBezTo>
                    <a:cubicBezTo>
                      <a:pt x="68" y="249"/>
                      <a:pt x="68" y="249"/>
                      <a:pt x="68" y="249"/>
                    </a:cubicBezTo>
                    <a:cubicBezTo>
                      <a:pt x="68" y="125"/>
                      <a:pt x="68" y="125"/>
                      <a:pt x="68" y="125"/>
                    </a:cubicBezTo>
                    <a:cubicBezTo>
                      <a:pt x="68" y="118"/>
                      <a:pt x="69" y="112"/>
                      <a:pt x="70" y="107"/>
                    </a:cubicBezTo>
                    <a:cubicBezTo>
                      <a:pt x="75" y="81"/>
                      <a:pt x="95" y="64"/>
                      <a:pt x="123" y="64"/>
                    </a:cubicBezTo>
                    <a:cubicBezTo>
                      <a:pt x="131" y="64"/>
                      <a:pt x="137" y="65"/>
                      <a:pt x="143" y="66"/>
                    </a:cubicBezTo>
                    <a:cubicBezTo>
                      <a:pt x="143" y="2"/>
                      <a:pt x="143" y="2"/>
                      <a:pt x="143" y="2"/>
                    </a:cubicBezTo>
                    <a:cubicBezTo>
                      <a:pt x="138" y="1"/>
                      <a:pt x="134" y="0"/>
                      <a:pt x="128" y="0"/>
                    </a:cubicBezTo>
                    <a:cubicBezTo>
                      <a:pt x="103" y="0"/>
                      <a:pt x="74" y="17"/>
                      <a:pt x="62" y="52"/>
                    </a:cubicBezTo>
                    <a:cubicBezTo>
                      <a:pt x="60" y="52"/>
                      <a:pt x="60" y="52"/>
                      <a:pt x="60" y="52"/>
                    </a:cubicBezTo>
                    <a:cubicBezTo>
                      <a:pt x="60" y="6"/>
                      <a:pt x="60" y="6"/>
                      <a:pt x="60" y="6"/>
                    </a:cubicBezTo>
                    <a:lnTo>
                      <a:pt x="0" y="6"/>
                    </a:lnTo>
                    <a:close/>
                  </a:path>
                </a:pathLst>
              </a:custGeom>
              <a:solidFill>
                <a:srgbClr val="041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226" name="Freeform 35">
                <a:extLst>
                  <a:ext uri="{FF2B5EF4-FFF2-40B4-BE49-F238E27FC236}">
                    <a16:creationId xmlns:a16="http://schemas.microsoft.com/office/drawing/2014/main" id="{FA6DB979-E239-4341-83D4-EB4045779EB7}"/>
                  </a:ext>
                </a:extLst>
              </p:cNvPr>
              <p:cNvSpPr>
                <a:spLocks/>
              </p:cNvSpPr>
              <p:nvPr/>
            </p:nvSpPr>
            <p:spPr bwMode="auto">
              <a:xfrm>
                <a:off x="11698288" y="4600576"/>
                <a:ext cx="1017588" cy="698500"/>
              </a:xfrm>
              <a:custGeom>
                <a:avLst/>
                <a:gdLst>
                  <a:gd name="T0" fmla="*/ 0 w 364"/>
                  <a:gd name="T1" fmla="*/ 6 h 249"/>
                  <a:gd name="T2" fmla="*/ 0 w 364"/>
                  <a:gd name="T3" fmla="*/ 249 h 249"/>
                  <a:gd name="T4" fmla="*/ 66 w 364"/>
                  <a:gd name="T5" fmla="*/ 249 h 249"/>
                  <a:gd name="T6" fmla="*/ 66 w 364"/>
                  <a:gd name="T7" fmla="*/ 107 h 249"/>
                  <a:gd name="T8" fmla="*/ 70 w 364"/>
                  <a:gd name="T9" fmla="*/ 87 h 249"/>
                  <a:gd name="T10" fmla="*/ 110 w 364"/>
                  <a:gd name="T11" fmla="*/ 55 h 249"/>
                  <a:gd name="T12" fmla="*/ 149 w 364"/>
                  <a:gd name="T13" fmla="*/ 111 h 249"/>
                  <a:gd name="T14" fmla="*/ 149 w 364"/>
                  <a:gd name="T15" fmla="*/ 249 h 249"/>
                  <a:gd name="T16" fmla="*/ 215 w 364"/>
                  <a:gd name="T17" fmla="*/ 249 h 249"/>
                  <a:gd name="T18" fmla="*/ 215 w 364"/>
                  <a:gd name="T19" fmla="*/ 105 h 249"/>
                  <a:gd name="T20" fmla="*/ 218 w 364"/>
                  <a:gd name="T21" fmla="*/ 85 h 249"/>
                  <a:gd name="T22" fmla="*/ 257 w 364"/>
                  <a:gd name="T23" fmla="*/ 55 h 249"/>
                  <a:gd name="T24" fmla="*/ 297 w 364"/>
                  <a:gd name="T25" fmla="*/ 116 h 249"/>
                  <a:gd name="T26" fmla="*/ 297 w 364"/>
                  <a:gd name="T27" fmla="*/ 249 h 249"/>
                  <a:gd name="T28" fmla="*/ 364 w 364"/>
                  <a:gd name="T29" fmla="*/ 249 h 249"/>
                  <a:gd name="T30" fmla="*/ 364 w 364"/>
                  <a:gd name="T31" fmla="*/ 106 h 249"/>
                  <a:gd name="T32" fmla="*/ 282 w 364"/>
                  <a:gd name="T33" fmla="*/ 0 h 249"/>
                  <a:gd name="T34" fmla="*/ 234 w 364"/>
                  <a:gd name="T35" fmla="*/ 14 h 249"/>
                  <a:gd name="T36" fmla="*/ 203 w 364"/>
                  <a:gd name="T37" fmla="*/ 44 h 249"/>
                  <a:gd name="T38" fmla="*/ 202 w 364"/>
                  <a:gd name="T39" fmla="*/ 44 h 249"/>
                  <a:gd name="T40" fmla="*/ 135 w 364"/>
                  <a:gd name="T41" fmla="*/ 0 h 249"/>
                  <a:gd name="T42" fmla="*/ 64 w 364"/>
                  <a:gd name="T43" fmla="*/ 39 h 249"/>
                  <a:gd name="T44" fmla="*/ 63 w 364"/>
                  <a:gd name="T45" fmla="*/ 39 h 249"/>
                  <a:gd name="T46" fmla="*/ 63 w 364"/>
                  <a:gd name="T47" fmla="*/ 6 h 249"/>
                  <a:gd name="T48" fmla="*/ 0 w 364"/>
                  <a:gd name="T49" fmla="*/ 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4" h="249">
                    <a:moveTo>
                      <a:pt x="0" y="6"/>
                    </a:moveTo>
                    <a:cubicBezTo>
                      <a:pt x="0" y="249"/>
                      <a:pt x="0" y="249"/>
                      <a:pt x="0" y="249"/>
                    </a:cubicBezTo>
                    <a:cubicBezTo>
                      <a:pt x="66" y="249"/>
                      <a:pt x="66" y="249"/>
                      <a:pt x="66" y="249"/>
                    </a:cubicBezTo>
                    <a:cubicBezTo>
                      <a:pt x="66" y="107"/>
                      <a:pt x="66" y="107"/>
                      <a:pt x="66" y="107"/>
                    </a:cubicBezTo>
                    <a:cubicBezTo>
                      <a:pt x="66" y="100"/>
                      <a:pt x="67" y="93"/>
                      <a:pt x="70" y="87"/>
                    </a:cubicBezTo>
                    <a:cubicBezTo>
                      <a:pt x="75" y="72"/>
                      <a:pt x="88" y="55"/>
                      <a:pt x="110" y="55"/>
                    </a:cubicBezTo>
                    <a:cubicBezTo>
                      <a:pt x="136" y="55"/>
                      <a:pt x="149" y="78"/>
                      <a:pt x="149" y="111"/>
                    </a:cubicBezTo>
                    <a:cubicBezTo>
                      <a:pt x="149" y="249"/>
                      <a:pt x="149" y="249"/>
                      <a:pt x="149" y="249"/>
                    </a:cubicBezTo>
                    <a:cubicBezTo>
                      <a:pt x="215" y="249"/>
                      <a:pt x="215" y="249"/>
                      <a:pt x="215" y="249"/>
                    </a:cubicBezTo>
                    <a:cubicBezTo>
                      <a:pt x="215" y="105"/>
                      <a:pt x="215" y="105"/>
                      <a:pt x="215" y="105"/>
                    </a:cubicBezTo>
                    <a:cubicBezTo>
                      <a:pt x="215" y="98"/>
                      <a:pt x="216" y="91"/>
                      <a:pt x="218" y="85"/>
                    </a:cubicBezTo>
                    <a:cubicBezTo>
                      <a:pt x="223" y="69"/>
                      <a:pt x="238" y="55"/>
                      <a:pt x="257" y="55"/>
                    </a:cubicBezTo>
                    <a:cubicBezTo>
                      <a:pt x="285" y="55"/>
                      <a:pt x="297" y="78"/>
                      <a:pt x="297" y="116"/>
                    </a:cubicBezTo>
                    <a:cubicBezTo>
                      <a:pt x="297" y="116"/>
                      <a:pt x="297" y="219"/>
                      <a:pt x="297" y="249"/>
                    </a:cubicBezTo>
                    <a:cubicBezTo>
                      <a:pt x="364" y="249"/>
                      <a:pt x="364" y="249"/>
                      <a:pt x="364" y="249"/>
                    </a:cubicBezTo>
                    <a:cubicBezTo>
                      <a:pt x="364" y="106"/>
                      <a:pt x="364" y="106"/>
                      <a:pt x="364" y="106"/>
                    </a:cubicBezTo>
                    <a:cubicBezTo>
                      <a:pt x="364" y="30"/>
                      <a:pt x="325" y="0"/>
                      <a:pt x="282" y="0"/>
                    </a:cubicBezTo>
                    <a:cubicBezTo>
                      <a:pt x="263" y="0"/>
                      <a:pt x="248" y="5"/>
                      <a:pt x="234" y="14"/>
                    </a:cubicBezTo>
                    <a:cubicBezTo>
                      <a:pt x="222" y="21"/>
                      <a:pt x="212" y="31"/>
                      <a:pt x="203" y="44"/>
                    </a:cubicBezTo>
                    <a:cubicBezTo>
                      <a:pt x="202" y="44"/>
                      <a:pt x="202" y="44"/>
                      <a:pt x="202" y="44"/>
                    </a:cubicBezTo>
                    <a:cubicBezTo>
                      <a:pt x="192" y="18"/>
                      <a:pt x="167" y="0"/>
                      <a:pt x="135" y="0"/>
                    </a:cubicBezTo>
                    <a:cubicBezTo>
                      <a:pt x="94" y="0"/>
                      <a:pt x="75" y="21"/>
                      <a:pt x="64" y="39"/>
                    </a:cubicBezTo>
                    <a:cubicBezTo>
                      <a:pt x="63" y="39"/>
                      <a:pt x="63" y="39"/>
                      <a:pt x="63" y="39"/>
                    </a:cubicBezTo>
                    <a:cubicBezTo>
                      <a:pt x="63" y="6"/>
                      <a:pt x="63" y="6"/>
                      <a:pt x="63" y="6"/>
                    </a:cubicBezTo>
                    <a:lnTo>
                      <a:pt x="0" y="6"/>
                    </a:lnTo>
                    <a:close/>
                  </a:path>
                </a:pathLst>
              </a:custGeom>
              <a:solidFill>
                <a:srgbClr val="041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grpSp>
        <p:grpSp>
          <p:nvGrpSpPr>
            <p:cNvPr id="212" name="Group 211">
              <a:extLst>
                <a:ext uri="{FF2B5EF4-FFF2-40B4-BE49-F238E27FC236}">
                  <a16:creationId xmlns:a16="http://schemas.microsoft.com/office/drawing/2014/main" id="{5B7DECD5-EED3-45BD-8104-6411F9B16F0E}"/>
                </a:ext>
              </a:extLst>
            </p:cNvPr>
            <p:cNvGrpSpPr/>
            <p:nvPr/>
          </p:nvGrpSpPr>
          <p:grpSpPr>
            <a:xfrm>
              <a:off x="14608175" y="4062413"/>
              <a:ext cx="1408113" cy="1565275"/>
              <a:chOff x="14608175" y="4062413"/>
              <a:chExt cx="1408113" cy="1565275"/>
            </a:xfrm>
            <a:grpFill/>
          </p:grpSpPr>
          <p:sp>
            <p:nvSpPr>
              <p:cNvPr id="214" name="Freeform 36">
                <a:extLst>
                  <a:ext uri="{FF2B5EF4-FFF2-40B4-BE49-F238E27FC236}">
                    <a16:creationId xmlns:a16="http://schemas.microsoft.com/office/drawing/2014/main" id="{35BE1424-863F-48D0-A292-7631F3A326FF}"/>
                  </a:ext>
                </a:extLst>
              </p:cNvPr>
              <p:cNvSpPr>
                <a:spLocks/>
              </p:cNvSpPr>
              <p:nvPr/>
            </p:nvSpPr>
            <p:spPr bwMode="auto">
              <a:xfrm>
                <a:off x="15205075" y="4062413"/>
                <a:ext cx="212725" cy="527050"/>
              </a:xfrm>
              <a:custGeom>
                <a:avLst/>
                <a:gdLst>
                  <a:gd name="T0" fmla="*/ 38 w 76"/>
                  <a:gd name="T1" fmla="*/ 188 h 188"/>
                  <a:gd name="T2" fmla="*/ 63 w 76"/>
                  <a:gd name="T3" fmla="*/ 173 h 188"/>
                  <a:gd name="T4" fmla="*/ 76 w 76"/>
                  <a:gd name="T5" fmla="*/ 26 h 188"/>
                  <a:gd name="T6" fmla="*/ 38 w 76"/>
                  <a:gd name="T7" fmla="*/ 0 h 188"/>
                  <a:gd name="T8" fmla="*/ 0 w 76"/>
                  <a:gd name="T9" fmla="*/ 26 h 188"/>
                  <a:gd name="T10" fmla="*/ 13 w 76"/>
                  <a:gd name="T11" fmla="*/ 173 h 188"/>
                  <a:gd name="T12" fmla="*/ 38 w 76"/>
                  <a:gd name="T13" fmla="*/ 188 h 188"/>
                </a:gdLst>
                <a:ahLst/>
                <a:cxnLst>
                  <a:cxn ang="0">
                    <a:pos x="T0" y="T1"/>
                  </a:cxn>
                  <a:cxn ang="0">
                    <a:pos x="T2" y="T3"/>
                  </a:cxn>
                  <a:cxn ang="0">
                    <a:pos x="T4" y="T5"/>
                  </a:cxn>
                  <a:cxn ang="0">
                    <a:pos x="T6" y="T7"/>
                  </a:cxn>
                  <a:cxn ang="0">
                    <a:pos x="T8" y="T9"/>
                  </a:cxn>
                  <a:cxn ang="0">
                    <a:pos x="T10" y="T11"/>
                  </a:cxn>
                  <a:cxn ang="0">
                    <a:pos x="T12" y="T13"/>
                  </a:cxn>
                </a:cxnLst>
                <a:rect l="0" t="0" r="r" b="b"/>
                <a:pathLst>
                  <a:path w="76" h="188">
                    <a:moveTo>
                      <a:pt x="38" y="188"/>
                    </a:moveTo>
                    <a:cubicBezTo>
                      <a:pt x="51" y="188"/>
                      <a:pt x="62" y="181"/>
                      <a:pt x="63" y="173"/>
                    </a:cubicBezTo>
                    <a:cubicBezTo>
                      <a:pt x="76" y="26"/>
                      <a:pt x="76" y="26"/>
                      <a:pt x="76" y="26"/>
                    </a:cubicBezTo>
                    <a:cubicBezTo>
                      <a:pt x="76" y="12"/>
                      <a:pt x="59" y="0"/>
                      <a:pt x="38" y="0"/>
                    </a:cubicBezTo>
                    <a:cubicBezTo>
                      <a:pt x="17" y="0"/>
                      <a:pt x="0" y="12"/>
                      <a:pt x="0" y="26"/>
                    </a:cubicBezTo>
                    <a:cubicBezTo>
                      <a:pt x="13" y="173"/>
                      <a:pt x="13" y="173"/>
                      <a:pt x="13" y="173"/>
                    </a:cubicBezTo>
                    <a:cubicBezTo>
                      <a:pt x="14" y="181"/>
                      <a:pt x="25" y="188"/>
                      <a:pt x="38" y="188"/>
                    </a:cubicBezTo>
                    <a:close/>
                  </a:path>
                </a:pathLst>
              </a:custGeom>
              <a:solidFill>
                <a:srgbClr val="FFC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215" name="Freeform 37">
                <a:extLst>
                  <a:ext uri="{FF2B5EF4-FFF2-40B4-BE49-F238E27FC236}">
                    <a16:creationId xmlns:a16="http://schemas.microsoft.com/office/drawing/2014/main" id="{885A581C-9AEF-4241-BFC8-B18D36CE02C3}"/>
                  </a:ext>
                </a:extLst>
              </p:cNvPr>
              <p:cNvSpPr>
                <a:spLocks/>
              </p:cNvSpPr>
              <p:nvPr/>
            </p:nvSpPr>
            <p:spPr bwMode="auto">
              <a:xfrm>
                <a:off x="14608175" y="4379913"/>
                <a:ext cx="501650" cy="385763"/>
              </a:xfrm>
              <a:custGeom>
                <a:avLst/>
                <a:gdLst>
                  <a:gd name="T0" fmla="*/ 173 w 180"/>
                  <a:gd name="T1" fmla="*/ 121 h 138"/>
                  <a:gd name="T2" fmla="*/ 172 w 180"/>
                  <a:gd name="T3" fmla="*/ 91 h 138"/>
                  <a:gd name="T4" fmla="*/ 52 w 180"/>
                  <a:gd name="T5" fmla="*/ 7 h 138"/>
                  <a:gd name="T6" fmla="*/ 10 w 180"/>
                  <a:gd name="T7" fmla="*/ 27 h 138"/>
                  <a:gd name="T8" fmla="*/ 14 w 180"/>
                  <a:gd name="T9" fmla="*/ 73 h 138"/>
                  <a:gd name="T10" fmla="*/ 147 w 180"/>
                  <a:gd name="T11" fmla="*/ 135 h 138"/>
                  <a:gd name="T12" fmla="*/ 173 w 180"/>
                  <a:gd name="T13" fmla="*/ 121 h 138"/>
                </a:gdLst>
                <a:ahLst/>
                <a:cxnLst>
                  <a:cxn ang="0">
                    <a:pos x="T0" y="T1"/>
                  </a:cxn>
                  <a:cxn ang="0">
                    <a:pos x="T2" y="T3"/>
                  </a:cxn>
                  <a:cxn ang="0">
                    <a:pos x="T4" y="T5"/>
                  </a:cxn>
                  <a:cxn ang="0">
                    <a:pos x="T6" y="T7"/>
                  </a:cxn>
                  <a:cxn ang="0">
                    <a:pos x="T8" y="T9"/>
                  </a:cxn>
                  <a:cxn ang="0">
                    <a:pos x="T10" y="T11"/>
                  </a:cxn>
                  <a:cxn ang="0">
                    <a:pos x="T12" y="T13"/>
                  </a:cxn>
                </a:cxnLst>
                <a:rect l="0" t="0" r="r" b="b"/>
                <a:pathLst>
                  <a:path w="180" h="138">
                    <a:moveTo>
                      <a:pt x="173" y="121"/>
                    </a:moveTo>
                    <a:cubicBezTo>
                      <a:pt x="180" y="109"/>
                      <a:pt x="179" y="97"/>
                      <a:pt x="172" y="91"/>
                    </a:cubicBezTo>
                    <a:cubicBezTo>
                      <a:pt x="52" y="7"/>
                      <a:pt x="52" y="7"/>
                      <a:pt x="52" y="7"/>
                    </a:cubicBezTo>
                    <a:cubicBezTo>
                      <a:pt x="40" y="0"/>
                      <a:pt x="21" y="8"/>
                      <a:pt x="10" y="27"/>
                    </a:cubicBezTo>
                    <a:cubicBezTo>
                      <a:pt x="0" y="45"/>
                      <a:pt x="1" y="66"/>
                      <a:pt x="14" y="73"/>
                    </a:cubicBezTo>
                    <a:cubicBezTo>
                      <a:pt x="147" y="135"/>
                      <a:pt x="147" y="135"/>
                      <a:pt x="147" y="135"/>
                    </a:cubicBezTo>
                    <a:cubicBezTo>
                      <a:pt x="155" y="138"/>
                      <a:pt x="167" y="132"/>
                      <a:pt x="173" y="121"/>
                    </a:cubicBezTo>
                    <a:close/>
                  </a:path>
                </a:pathLst>
              </a:custGeom>
              <a:solidFill>
                <a:srgbClr val="FFC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216" name="Freeform 38">
                <a:extLst>
                  <a:ext uri="{FF2B5EF4-FFF2-40B4-BE49-F238E27FC236}">
                    <a16:creationId xmlns:a16="http://schemas.microsoft.com/office/drawing/2014/main" id="{28C87AE8-5981-4FD6-A874-738EA5C87BF2}"/>
                  </a:ext>
                </a:extLst>
              </p:cNvPr>
              <p:cNvSpPr>
                <a:spLocks/>
              </p:cNvSpPr>
              <p:nvPr/>
            </p:nvSpPr>
            <p:spPr bwMode="auto">
              <a:xfrm>
                <a:off x="15513050" y="4379913"/>
                <a:ext cx="503238" cy="385763"/>
              </a:xfrm>
              <a:custGeom>
                <a:avLst/>
                <a:gdLst>
                  <a:gd name="T0" fmla="*/ 7 w 180"/>
                  <a:gd name="T1" fmla="*/ 121 h 138"/>
                  <a:gd name="T2" fmla="*/ 33 w 180"/>
                  <a:gd name="T3" fmla="*/ 135 h 138"/>
                  <a:gd name="T4" fmla="*/ 166 w 180"/>
                  <a:gd name="T5" fmla="*/ 73 h 138"/>
                  <a:gd name="T6" fmla="*/ 170 w 180"/>
                  <a:gd name="T7" fmla="*/ 27 h 138"/>
                  <a:gd name="T8" fmla="*/ 128 w 180"/>
                  <a:gd name="T9" fmla="*/ 7 h 138"/>
                  <a:gd name="T10" fmla="*/ 8 w 180"/>
                  <a:gd name="T11" fmla="*/ 91 h 138"/>
                  <a:gd name="T12" fmla="*/ 7 w 180"/>
                  <a:gd name="T13" fmla="*/ 121 h 138"/>
                </a:gdLst>
                <a:ahLst/>
                <a:cxnLst>
                  <a:cxn ang="0">
                    <a:pos x="T0" y="T1"/>
                  </a:cxn>
                  <a:cxn ang="0">
                    <a:pos x="T2" y="T3"/>
                  </a:cxn>
                  <a:cxn ang="0">
                    <a:pos x="T4" y="T5"/>
                  </a:cxn>
                  <a:cxn ang="0">
                    <a:pos x="T6" y="T7"/>
                  </a:cxn>
                  <a:cxn ang="0">
                    <a:pos x="T8" y="T9"/>
                  </a:cxn>
                  <a:cxn ang="0">
                    <a:pos x="T10" y="T11"/>
                  </a:cxn>
                  <a:cxn ang="0">
                    <a:pos x="T12" y="T13"/>
                  </a:cxn>
                </a:cxnLst>
                <a:rect l="0" t="0" r="r" b="b"/>
                <a:pathLst>
                  <a:path w="180" h="138">
                    <a:moveTo>
                      <a:pt x="7" y="121"/>
                    </a:moveTo>
                    <a:cubicBezTo>
                      <a:pt x="13" y="132"/>
                      <a:pt x="25" y="138"/>
                      <a:pt x="33" y="135"/>
                    </a:cubicBezTo>
                    <a:cubicBezTo>
                      <a:pt x="166" y="73"/>
                      <a:pt x="166" y="73"/>
                      <a:pt x="166" y="73"/>
                    </a:cubicBezTo>
                    <a:cubicBezTo>
                      <a:pt x="179" y="66"/>
                      <a:pt x="180" y="45"/>
                      <a:pt x="170" y="27"/>
                    </a:cubicBezTo>
                    <a:cubicBezTo>
                      <a:pt x="159" y="8"/>
                      <a:pt x="140" y="0"/>
                      <a:pt x="128" y="7"/>
                    </a:cubicBezTo>
                    <a:cubicBezTo>
                      <a:pt x="8" y="91"/>
                      <a:pt x="8" y="91"/>
                      <a:pt x="8" y="91"/>
                    </a:cubicBezTo>
                    <a:cubicBezTo>
                      <a:pt x="1" y="97"/>
                      <a:pt x="0" y="109"/>
                      <a:pt x="7" y="121"/>
                    </a:cubicBezTo>
                    <a:close/>
                  </a:path>
                </a:pathLst>
              </a:custGeom>
              <a:solidFill>
                <a:srgbClr val="FFC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217" name="Freeform 39">
                <a:extLst>
                  <a:ext uri="{FF2B5EF4-FFF2-40B4-BE49-F238E27FC236}">
                    <a16:creationId xmlns:a16="http://schemas.microsoft.com/office/drawing/2014/main" id="{4698DB94-29EE-40B8-90D6-320034291244}"/>
                  </a:ext>
                </a:extLst>
              </p:cNvPr>
              <p:cNvSpPr>
                <a:spLocks/>
              </p:cNvSpPr>
              <p:nvPr/>
            </p:nvSpPr>
            <p:spPr bwMode="auto">
              <a:xfrm>
                <a:off x="15205075" y="5103813"/>
                <a:ext cx="212725" cy="523875"/>
              </a:xfrm>
              <a:custGeom>
                <a:avLst/>
                <a:gdLst>
                  <a:gd name="T0" fmla="*/ 38 w 76"/>
                  <a:gd name="T1" fmla="*/ 0 h 187"/>
                  <a:gd name="T2" fmla="*/ 63 w 76"/>
                  <a:gd name="T3" fmla="*/ 15 h 187"/>
                  <a:gd name="T4" fmla="*/ 76 w 76"/>
                  <a:gd name="T5" fmla="*/ 161 h 187"/>
                  <a:gd name="T6" fmla="*/ 38 w 76"/>
                  <a:gd name="T7" fmla="*/ 187 h 187"/>
                  <a:gd name="T8" fmla="*/ 0 w 76"/>
                  <a:gd name="T9" fmla="*/ 161 h 187"/>
                  <a:gd name="T10" fmla="*/ 13 w 76"/>
                  <a:gd name="T11" fmla="*/ 15 h 187"/>
                  <a:gd name="T12" fmla="*/ 38 w 76"/>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76" h="187">
                    <a:moveTo>
                      <a:pt x="38" y="0"/>
                    </a:moveTo>
                    <a:cubicBezTo>
                      <a:pt x="51" y="0"/>
                      <a:pt x="62" y="6"/>
                      <a:pt x="63" y="15"/>
                    </a:cubicBezTo>
                    <a:cubicBezTo>
                      <a:pt x="76" y="161"/>
                      <a:pt x="76" y="161"/>
                      <a:pt x="76" y="161"/>
                    </a:cubicBezTo>
                    <a:cubicBezTo>
                      <a:pt x="76" y="176"/>
                      <a:pt x="59" y="187"/>
                      <a:pt x="38" y="187"/>
                    </a:cubicBezTo>
                    <a:cubicBezTo>
                      <a:pt x="17" y="187"/>
                      <a:pt x="0" y="176"/>
                      <a:pt x="0" y="161"/>
                    </a:cubicBezTo>
                    <a:cubicBezTo>
                      <a:pt x="13" y="15"/>
                      <a:pt x="13" y="15"/>
                      <a:pt x="13" y="15"/>
                    </a:cubicBezTo>
                    <a:cubicBezTo>
                      <a:pt x="14" y="6"/>
                      <a:pt x="25" y="0"/>
                      <a:pt x="38" y="0"/>
                    </a:cubicBezTo>
                    <a:close/>
                  </a:path>
                </a:pathLst>
              </a:custGeom>
              <a:solidFill>
                <a:srgbClr val="FFC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218" name="Freeform 40">
                <a:extLst>
                  <a:ext uri="{FF2B5EF4-FFF2-40B4-BE49-F238E27FC236}">
                    <a16:creationId xmlns:a16="http://schemas.microsoft.com/office/drawing/2014/main" id="{E72E5979-500F-4B34-8D88-95CD86E59A51}"/>
                  </a:ext>
                </a:extLst>
              </p:cNvPr>
              <p:cNvSpPr>
                <a:spLocks/>
              </p:cNvSpPr>
              <p:nvPr/>
            </p:nvSpPr>
            <p:spPr bwMode="auto">
              <a:xfrm>
                <a:off x="15513050" y="4926013"/>
                <a:ext cx="503238" cy="387350"/>
              </a:xfrm>
              <a:custGeom>
                <a:avLst/>
                <a:gdLst>
                  <a:gd name="T0" fmla="*/ 7 w 180"/>
                  <a:gd name="T1" fmla="*/ 17 h 138"/>
                  <a:gd name="T2" fmla="*/ 33 w 180"/>
                  <a:gd name="T3" fmla="*/ 3 h 138"/>
                  <a:gd name="T4" fmla="*/ 166 w 180"/>
                  <a:gd name="T5" fmla="*/ 65 h 138"/>
                  <a:gd name="T6" fmla="*/ 170 w 180"/>
                  <a:gd name="T7" fmla="*/ 111 h 138"/>
                  <a:gd name="T8" fmla="*/ 128 w 180"/>
                  <a:gd name="T9" fmla="*/ 131 h 138"/>
                  <a:gd name="T10" fmla="*/ 8 w 180"/>
                  <a:gd name="T11" fmla="*/ 47 h 138"/>
                  <a:gd name="T12" fmla="*/ 7 w 180"/>
                  <a:gd name="T13" fmla="*/ 17 h 138"/>
                </a:gdLst>
                <a:ahLst/>
                <a:cxnLst>
                  <a:cxn ang="0">
                    <a:pos x="T0" y="T1"/>
                  </a:cxn>
                  <a:cxn ang="0">
                    <a:pos x="T2" y="T3"/>
                  </a:cxn>
                  <a:cxn ang="0">
                    <a:pos x="T4" y="T5"/>
                  </a:cxn>
                  <a:cxn ang="0">
                    <a:pos x="T6" y="T7"/>
                  </a:cxn>
                  <a:cxn ang="0">
                    <a:pos x="T8" y="T9"/>
                  </a:cxn>
                  <a:cxn ang="0">
                    <a:pos x="T10" y="T11"/>
                  </a:cxn>
                  <a:cxn ang="0">
                    <a:pos x="T12" y="T13"/>
                  </a:cxn>
                </a:cxnLst>
                <a:rect l="0" t="0" r="r" b="b"/>
                <a:pathLst>
                  <a:path w="180" h="138">
                    <a:moveTo>
                      <a:pt x="7" y="17"/>
                    </a:moveTo>
                    <a:cubicBezTo>
                      <a:pt x="13" y="6"/>
                      <a:pt x="25" y="0"/>
                      <a:pt x="33" y="3"/>
                    </a:cubicBezTo>
                    <a:cubicBezTo>
                      <a:pt x="166" y="65"/>
                      <a:pt x="166" y="65"/>
                      <a:pt x="166" y="65"/>
                    </a:cubicBezTo>
                    <a:cubicBezTo>
                      <a:pt x="179" y="72"/>
                      <a:pt x="180" y="93"/>
                      <a:pt x="170" y="111"/>
                    </a:cubicBezTo>
                    <a:cubicBezTo>
                      <a:pt x="159" y="129"/>
                      <a:pt x="140" y="138"/>
                      <a:pt x="128" y="131"/>
                    </a:cubicBezTo>
                    <a:cubicBezTo>
                      <a:pt x="8" y="47"/>
                      <a:pt x="8" y="47"/>
                      <a:pt x="8" y="47"/>
                    </a:cubicBezTo>
                    <a:cubicBezTo>
                      <a:pt x="1" y="41"/>
                      <a:pt x="0" y="28"/>
                      <a:pt x="7" y="17"/>
                    </a:cubicBezTo>
                    <a:close/>
                  </a:path>
                </a:pathLst>
              </a:custGeom>
              <a:solidFill>
                <a:srgbClr val="FFC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sp>
            <p:nvSpPr>
              <p:cNvPr id="219" name="Freeform 41">
                <a:extLst>
                  <a:ext uri="{FF2B5EF4-FFF2-40B4-BE49-F238E27FC236}">
                    <a16:creationId xmlns:a16="http://schemas.microsoft.com/office/drawing/2014/main" id="{9E9DF13F-2846-4F96-8CC9-9551F6D0F4EE}"/>
                  </a:ext>
                </a:extLst>
              </p:cNvPr>
              <p:cNvSpPr>
                <a:spLocks/>
              </p:cNvSpPr>
              <p:nvPr/>
            </p:nvSpPr>
            <p:spPr bwMode="auto">
              <a:xfrm>
                <a:off x="14608175" y="4926013"/>
                <a:ext cx="501650" cy="387350"/>
              </a:xfrm>
              <a:custGeom>
                <a:avLst/>
                <a:gdLst>
                  <a:gd name="T0" fmla="*/ 173 w 180"/>
                  <a:gd name="T1" fmla="*/ 17 h 138"/>
                  <a:gd name="T2" fmla="*/ 172 w 180"/>
                  <a:gd name="T3" fmla="*/ 47 h 138"/>
                  <a:gd name="T4" fmla="*/ 52 w 180"/>
                  <a:gd name="T5" fmla="*/ 131 h 138"/>
                  <a:gd name="T6" fmla="*/ 10 w 180"/>
                  <a:gd name="T7" fmla="*/ 111 h 138"/>
                  <a:gd name="T8" fmla="*/ 14 w 180"/>
                  <a:gd name="T9" fmla="*/ 65 h 138"/>
                  <a:gd name="T10" fmla="*/ 147 w 180"/>
                  <a:gd name="T11" fmla="*/ 3 h 138"/>
                  <a:gd name="T12" fmla="*/ 173 w 180"/>
                  <a:gd name="T13" fmla="*/ 17 h 138"/>
                </a:gdLst>
                <a:ahLst/>
                <a:cxnLst>
                  <a:cxn ang="0">
                    <a:pos x="T0" y="T1"/>
                  </a:cxn>
                  <a:cxn ang="0">
                    <a:pos x="T2" y="T3"/>
                  </a:cxn>
                  <a:cxn ang="0">
                    <a:pos x="T4" y="T5"/>
                  </a:cxn>
                  <a:cxn ang="0">
                    <a:pos x="T6" y="T7"/>
                  </a:cxn>
                  <a:cxn ang="0">
                    <a:pos x="T8" y="T9"/>
                  </a:cxn>
                  <a:cxn ang="0">
                    <a:pos x="T10" y="T11"/>
                  </a:cxn>
                  <a:cxn ang="0">
                    <a:pos x="T12" y="T13"/>
                  </a:cxn>
                </a:cxnLst>
                <a:rect l="0" t="0" r="r" b="b"/>
                <a:pathLst>
                  <a:path w="180" h="138">
                    <a:moveTo>
                      <a:pt x="173" y="17"/>
                    </a:moveTo>
                    <a:cubicBezTo>
                      <a:pt x="180" y="28"/>
                      <a:pt x="179" y="41"/>
                      <a:pt x="172" y="47"/>
                    </a:cubicBezTo>
                    <a:cubicBezTo>
                      <a:pt x="52" y="131"/>
                      <a:pt x="52" y="131"/>
                      <a:pt x="52" y="131"/>
                    </a:cubicBezTo>
                    <a:cubicBezTo>
                      <a:pt x="40" y="138"/>
                      <a:pt x="21" y="129"/>
                      <a:pt x="10" y="111"/>
                    </a:cubicBezTo>
                    <a:cubicBezTo>
                      <a:pt x="0" y="93"/>
                      <a:pt x="1" y="72"/>
                      <a:pt x="14" y="65"/>
                    </a:cubicBezTo>
                    <a:cubicBezTo>
                      <a:pt x="147" y="3"/>
                      <a:pt x="147" y="3"/>
                      <a:pt x="147" y="3"/>
                    </a:cubicBezTo>
                    <a:cubicBezTo>
                      <a:pt x="155" y="0"/>
                      <a:pt x="167" y="6"/>
                      <a:pt x="173" y="17"/>
                    </a:cubicBezTo>
                    <a:close/>
                  </a:path>
                </a:pathLst>
              </a:custGeom>
              <a:solidFill>
                <a:srgbClr val="FFC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grpSp>
        <p:sp>
          <p:nvSpPr>
            <p:cNvPr id="213" name="Freeform 42">
              <a:extLst>
                <a:ext uri="{FF2B5EF4-FFF2-40B4-BE49-F238E27FC236}">
                  <a16:creationId xmlns:a16="http://schemas.microsoft.com/office/drawing/2014/main" id="{B150B263-4A53-4E05-A17E-8FA158222A87}"/>
                </a:ext>
              </a:extLst>
            </p:cNvPr>
            <p:cNvSpPr>
              <a:spLocks noEditPoints="1"/>
            </p:cNvSpPr>
            <p:nvPr/>
          </p:nvSpPr>
          <p:spPr bwMode="auto">
            <a:xfrm>
              <a:off x="16046450" y="5210176"/>
              <a:ext cx="120650" cy="117475"/>
            </a:xfrm>
            <a:custGeom>
              <a:avLst/>
              <a:gdLst>
                <a:gd name="T0" fmla="*/ 22 w 43"/>
                <a:gd name="T1" fmla="*/ 0 h 42"/>
                <a:gd name="T2" fmla="*/ 43 w 43"/>
                <a:gd name="T3" fmla="*/ 21 h 42"/>
                <a:gd name="T4" fmla="*/ 22 w 43"/>
                <a:gd name="T5" fmla="*/ 42 h 42"/>
                <a:gd name="T6" fmla="*/ 0 w 43"/>
                <a:gd name="T7" fmla="*/ 21 h 42"/>
                <a:gd name="T8" fmla="*/ 22 w 43"/>
                <a:gd name="T9" fmla="*/ 0 h 42"/>
                <a:gd name="T10" fmla="*/ 22 w 43"/>
                <a:gd name="T11" fmla="*/ 4 h 42"/>
                <a:gd name="T12" fmla="*/ 5 w 43"/>
                <a:gd name="T13" fmla="*/ 21 h 42"/>
                <a:gd name="T14" fmla="*/ 22 w 43"/>
                <a:gd name="T15" fmla="*/ 38 h 42"/>
                <a:gd name="T16" fmla="*/ 38 w 43"/>
                <a:gd name="T17" fmla="*/ 21 h 42"/>
                <a:gd name="T18" fmla="*/ 22 w 43"/>
                <a:gd name="T19" fmla="*/ 4 h 42"/>
                <a:gd name="T20" fmla="*/ 18 w 43"/>
                <a:gd name="T21" fmla="*/ 32 h 42"/>
                <a:gd name="T22" fmla="*/ 14 w 43"/>
                <a:gd name="T23" fmla="*/ 32 h 42"/>
                <a:gd name="T24" fmla="*/ 14 w 43"/>
                <a:gd name="T25" fmla="*/ 10 h 42"/>
                <a:gd name="T26" fmla="*/ 21 w 43"/>
                <a:gd name="T27" fmla="*/ 10 h 42"/>
                <a:gd name="T28" fmla="*/ 28 w 43"/>
                <a:gd name="T29" fmla="*/ 12 h 42"/>
                <a:gd name="T30" fmla="*/ 31 w 43"/>
                <a:gd name="T31" fmla="*/ 16 h 42"/>
                <a:gd name="T32" fmla="*/ 26 w 43"/>
                <a:gd name="T33" fmla="*/ 21 h 42"/>
                <a:gd name="T34" fmla="*/ 26 w 43"/>
                <a:gd name="T35" fmla="*/ 22 h 42"/>
                <a:gd name="T36" fmla="*/ 30 w 43"/>
                <a:gd name="T37" fmla="*/ 27 h 42"/>
                <a:gd name="T38" fmla="*/ 32 w 43"/>
                <a:gd name="T39" fmla="*/ 32 h 42"/>
                <a:gd name="T40" fmla="*/ 27 w 43"/>
                <a:gd name="T41" fmla="*/ 32 h 42"/>
                <a:gd name="T42" fmla="*/ 26 w 43"/>
                <a:gd name="T43" fmla="*/ 27 h 42"/>
                <a:gd name="T44" fmla="*/ 21 w 43"/>
                <a:gd name="T45" fmla="*/ 23 h 42"/>
                <a:gd name="T46" fmla="*/ 18 w 43"/>
                <a:gd name="T47" fmla="*/ 23 h 42"/>
                <a:gd name="T48" fmla="*/ 18 w 43"/>
                <a:gd name="T49" fmla="*/ 32 h 42"/>
                <a:gd name="T50" fmla="*/ 18 w 43"/>
                <a:gd name="T51" fmla="*/ 20 h 42"/>
                <a:gd name="T52" fmla="*/ 21 w 43"/>
                <a:gd name="T53" fmla="*/ 20 h 42"/>
                <a:gd name="T54" fmla="*/ 26 w 43"/>
                <a:gd name="T55" fmla="*/ 16 h 42"/>
                <a:gd name="T56" fmla="*/ 21 w 43"/>
                <a:gd name="T57" fmla="*/ 13 h 42"/>
                <a:gd name="T58" fmla="*/ 18 w 43"/>
                <a:gd name="T59" fmla="*/ 13 h 42"/>
                <a:gd name="T60" fmla="*/ 18 w 43"/>
                <a:gd name="T61"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42">
                  <a:moveTo>
                    <a:pt x="22" y="0"/>
                  </a:moveTo>
                  <a:cubicBezTo>
                    <a:pt x="34" y="0"/>
                    <a:pt x="43" y="9"/>
                    <a:pt x="43" y="21"/>
                  </a:cubicBezTo>
                  <a:cubicBezTo>
                    <a:pt x="43" y="33"/>
                    <a:pt x="34" y="42"/>
                    <a:pt x="22" y="42"/>
                  </a:cubicBezTo>
                  <a:cubicBezTo>
                    <a:pt x="10" y="42"/>
                    <a:pt x="0" y="33"/>
                    <a:pt x="0" y="21"/>
                  </a:cubicBezTo>
                  <a:cubicBezTo>
                    <a:pt x="0" y="9"/>
                    <a:pt x="10" y="0"/>
                    <a:pt x="22" y="0"/>
                  </a:cubicBezTo>
                  <a:close/>
                  <a:moveTo>
                    <a:pt x="22" y="4"/>
                  </a:moveTo>
                  <a:cubicBezTo>
                    <a:pt x="12" y="4"/>
                    <a:pt x="5" y="11"/>
                    <a:pt x="5" y="21"/>
                  </a:cubicBezTo>
                  <a:cubicBezTo>
                    <a:pt x="5" y="30"/>
                    <a:pt x="12" y="38"/>
                    <a:pt x="22" y="38"/>
                  </a:cubicBezTo>
                  <a:cubicBezTo>
                    <a:pt x="31" y="38"/>
                    <a:pt x="38" y="30"/>
                    <a:pt x="38" y="21"/>
                  </a:cubicBezTo>
                  <a:cubicBezTo>
                    <a:pt x="38" y="11"/>
                    <a:pt x="31" y="4"/>
                    <a:pt x="22" y="4"/>
                  </a:cubicBezTo>
                  <a:close/>
                  <a:moveTo>
                    <a:pt x="18" y="32"/>
                  </a:moveTo>
                  <a:cubicBezTo>
                    <a:pt x="14" y="32"/>
                    <a:pt x="14" y="32"/>
                    <a:pt x="14" y="32"/>
                  </a:cubicBezTo>
                  <a:cubicBezTo>
                    <a:pt x="14" y="10"/>
                    <a:pt x="14" y="10"/>
                    <a:pt x="14" y="10"/>
                  </a:cubicBezTo>
                  <a:cubicBezTo>
                    <a:pt x="16" y="10"/>
                    <a:pt x="18" y="10"/>
                    <a:pt x="21" y="10"/>
                  </a:cubicBezTo>
                  <a:cubicBezTo>
                    <a:pt x="25" y="10"/>
                    <a:pt x="27" y="10"/>
                    <a:pt x="28" y="12"/>
                  </a:cubicBezTo>
                  <a:cubicBezTo>
                    <a:pt x="30" y="12"/>
                    <a:pt x="31" y="14"/>
                    <a:pt x="31" y="16"/>
                  </a:cubicBezTo>
                  <a:cubicBezTo>
                    <a:pt x="31" y="19"/>
                    <a:pt x="29" y="21"/>
                    <a:pt x="26" y="21"/>
                  </a:cubicBezTo>
                  <a:cubicBezTo>
                    <a:pt x="26" y="22"/>
                    <a:pt x="26" y="22"/>
                    <a:pt x="26" y="22"/>
                  </a:cubicBezTo>
                  <a:cubicBezTo>
                    <a:pt x="28" y="22"/>
                    <a:pt x="29" y="24"/>
                    <a:pt x="30" y="27"/>
                  </a:cubicBezTo>
                  <a:cubicBezTo>
                    <a:pt x="31" y="30"/>
                    <a:pt x="31" y="32"/>
                    <a:pt x="32" y="32"/>
                  </a:cubicBezTo>
                  <a:cubicBezTo>
                    <a:pt x="27" y="32"/>
                    <a:pt x="27" y="32"/>
                    <a:pt x="27" y="32"/>
                  </a:cubicBezTo>
                  <a:cubicBezTo>
                    <a:pt x="27" y="32"/>
                    <a:pt x="26" y="30"/>
                    <a:pt x="26" y="27"/>
                  </a:cubicBezTo>
                  <a:cubicBezTo>
                    <a:pt x="25" y="24"/>
                    <a:pt x="24" y="23"/>
                    <a:pt x="21" y="23"/>
                  </a:cubicBezTo>
                  <a:cubicBezTo>
                    <a:pt x="18" y="23"/>
                    <a:pt x="18" y="23"/>
                    <a:pt x="18" y="23"/>
                  </a:cubicBezTo>
                  <a:lnTo>
                    <a:pt x="18" y="32"/>
                  </a:lnTo>
                  <a:close/>
                  <a:moveTo>
                    <a:pt x="18" y="20"/>
                  </a:moveTo>
                  <a:cubicBezTo>
                    <a:pt x="21" y="20"/>
                    <a:pt x="21" y="20"/>
                    <a:pt x="21" y="20"/>
                  </a:cubicBezTo>
                  <a:cubicBezTo>
                    <a:pt x="24" y="20"/>
                    <a:pt x="26" y="19"/>
                    <a:pt x="26" y="16"/>
                  </a:cubicBezTo>
                  <a:cubicBezTo>
                    <a:pt x="26" y="14"/>
                    <a:pt x="25" y="13"/>
                    <a:pt x="21" y="13"/>
                  </a:cubicBezTo>
                  <a:cubicBezTo>
                    <a:pt x="20" y="13"/>
                    <a:pt x="19" y="13"/>
                    <a:pt x="18" y="13"/>
                  </a:cubicBezTo>
                  <a:lnTo>
                    <a:pt x="18" y="20"/>
                  </a:lnTo>
                  <a:close/>
                </a:path>
              </a:pathLst>
            </a:custGeom>
            <a:solidFill>
              <a:srgbClr val="FFC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Bogle"/>
              </a:endParaRPr>
            </a:p>
          </p:txBody>
        </p:sp>
      </p:grpSp>
      <p:grpSp>
        <p:nvGrpSpPr>
          <p:cNvPr id="234" name="Group 233">
            <a:extLst>
              <a:ext uri="{FF2B5EF4-FFF2-40B4-BE49-F238E27FC236}">
                <a16:creationId xmlns:a16="http://schemas.microsoft.com/office/drawing/2014/main" id="{DB5D1598-88E0-440B-9E54-931D12BED36A}"/>
              </a:ext>
            </a:extLst>
          </p:cNvPr>
          <p:cNvGrpSpPr/>
          <p:nvPr/>
        </p:nvGrpSpPr>
        <p:grpSpPr>
          <a:xfrm>
            <a:off x="537333" y="4196199"/>
            <a:ext cx="1245272" cy="1734777"/>
            <a:chOff x="435480" y="4740367"/>
            <a:chExt cx="1245272" cy="1734777"/>
          </a:xfrm>
        </p:grpSpPr>
        <p:grpSp>
          <p:nvGrpSpPr>
            <p:cNvPr id="235" name="Group 234">
              <a:extLst>
                <a:ext uri="{FF2B5EF4-FFF2-40B4-BE49-F238E27FC236}">
                  <a16:creationId xmlns:a16="http://schemas.microsoft.com/office/drawing/2014/main" id="{87CEE502-C31A-49B6-AC25-E63E98F5AD35}"/>
                </a:ext>
              </a:extLst>
            </p:cNvPr>
            <p:cNvGrpSpPr/>
            <p:nvPr/>
          </p:nvGrpSpPr>
          <p:grpSpPr>
            <a:xfrm>
              <a:off x="435480" y="4740367"/>
              <a:ext cx="1245272" cy="1245272"/>
              <a:chOff x="334551" y="4392826"/>
              <a:chExt cx="1363201" cy="1363201"/>
            </a:xfrm>
          </p:grpSpPr>
          <p:sp>
            <p:nvSpPr>
              <p:cNvPr id="237" name="Oval 236">
                <a:extLst>
                  <a:ext uri="{FF2B5EF4-FFF2-40B4-BE49-F238E27FC236}">
                    <a16:creationId xmlns:a16="http://schemas.microsoft.com/office/drawing/2014/main" id="{932C9E41-5CBC-4C84-8149-72F2DEDF4D7A}"/>
                  </a:ext>
                </a:extLst>
              </p:cNvPr>
              <p:cNvSpPr/>
              <p:nvPr/>
            </p:nvSpPr>
            <p:spPr>
              <a:xfrm>
                <a:off x="373656" y="4411012"/>
                <a:ext cx="1278629" cy="1278629"/>
              </a:xfrm>
              <a:prstGeom prst="ellips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Bogle"/>
                </a:endParaRPr>
              </a:p>
            </p:txBody>
          </p:sp>
          <p:sp>
            <p:nvSpPr>
              <p:cNvPr id="238" name="Partial Circle 237">
                <a:extLst>
                  <a:ext uri="{FF2B5EF4-FFF2-40B4-BE49-F238E27FC236}">
                    <a16:creationId xmlns:a16="http://schemas.microsoft.com/office/drawing/2014/main" id="{CEEDCC35-37A9-4388-8F2C-94A491B33E20}"/>
                  </a:ext>
                </a:extLst>
              </p:cNvPr>
              <p:cNvSpPr/>
              <p:nvPr/>
            </p:nvSpPr>
            <p:spPr>
              <a:xfrm>
                <a:off x="399338" y="4430825"/>
                <a:ext cx="1233626" cy="1287201"/>
              </a:xfrm>
              <a:prstGeom prst="pie">
                <a:avLst>
                  <a:gd name="adj1" fmla="val 16239831"/>
                  <a:gd name="adj2" fmla="val 19939925"/>
                </a:avLst>
              </a:prstGeom>
              <a:solidFill>
                <a:srgbClr val="5FB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black"/>
                  </a:solidFill>
                  <a:latin typeface="Calibri" panose="020F0502020204030204"/>
                </a:endParaRPr>
              </a:p>
            </p:txBody>
          </p:sp>
          <p:grpSp>
            <p:nvGrpSpPr>
              <p:cNvPr id="239" name="Group 238">
                <a:extLst>
                  <a:ext uri="{FF2B5EF4-FFF2-40B4-BE49-F238E27FC236}">
                    <a16:creationId xmlns:a16="http://schemas.microsoft.com/office/drawing/2014/main" id="{8B804A1E-BF15-4C06-B499-010D1DB9E31B}"/>
                  </a:ext>
                </a:extLst>
              </p:cNvPr>
              <p:cNvGrpSpPr/>
              <p:nvPr/>
            </p:nvGrpSpPr>
            <p:grpSpPr>
              <a:xfrm>
                <a:off x="334551" y="4392826"/>
                <a:ext cx="1363201" cy="1363201"/>
                <a:chOff x="1913099" y="2448982"/>
                <a:chExt cx="1363201" cy="1363201"/>
              </a:xfrm>
            </p:grpSpPr>
            <p:sp>
              <p:nvSpPr>
                <p:cNvPr id="240" name="Freeform: Shape 239">
                  <a:extLst>
                    <a:ext uri="{FF2B5EF4-FFF2-40B4-BE49-F238E27FC236}">
                      <a16:creationId xmlns:a16="http://schemas.microsoft.com/office/drawing/2014/main" id="{EC257499-DA4A-411B-A1BE-C463CA96738C}"/>
                    </a:ext>
                  </a:extLst>
                </p:cNvPr>
                <p:cNvSpPr/>
                <p:nvPr/>
              </p:nvSpPr>
              <p:spPr>
                <a:xfrm>
                  <a:off x="2558825" y="2771845"/>
                  <a:ext cx="304927" cy="627790"/>
                </a:xfrm>
                <a:custGeom>
                  <a:avLst/>
                  <a:gdLst>
                    <a:gd name="connsiteX0" fmla="*/ 71747 w 304926"/>
                    <a:gd name="connsiteY0" fmla="*/ 0 h 627789"/>
                    <a:gd name="connsiteX1" fmla="*/ 0 w 304926"/>
                    <a:gd name="connsiteY1" fmla="*/ 0 h 627789"/>
                    <a:gd name="connsiteX2" fmla="*/ 0 w 304926"/>
                    <a:gd name="connsiteY2" fmla="*/ 358737 h 627789"/>
                    <a:gd name="connsiteX3" fmla="*/ 10762 w 304926"/>
                    <a:gd name="connsiteY3" fmla="*/ 383849 h 627789"/>
                    <a:gd name="connsiteX4" fmla="*/ 263672 w 304926"/>
                    <a:gd name="connsiteY4" fmla="*/ 636758 h 627789"/>
                    <a:gd name="connsiteX5" fmla="*/ 313895 w 304926"/>
                    <a:gd name="connsiteY5" fmla="*/ 586535 h 627789"/>
                    <a:gd name="connsiteX6" fmla="*/ 71747 w 304926"/>
                    <a:gd name="connsiteY6" fmla="*/ 344388 h 627789"/>
                    <a:gd name="connsiteX7" fmla="*/ 71747 w 304926"/>
                    <a:gd name="connsiteY7" fmla="*/ 0 h 62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926" h="627789">
                      <a:moveTo>
                        <a:pt x="71747" y="0"/>
                      </a:moveTo>
                      <a:lnTo>
                        <a:pt x="0" y="0"/>
                      </a:lnTo>
                      <a:lnTo>
                        <a:pt x="0" y="358737"/>
                      </a:lnTo>
                      <a:cubicBezTo>
                        <a:pt x="0" y="369499"/>
                        <a:pt x="3587" y="378468"/>
                        <a:pt x="10762" y="383849"/>
                      </a:cubicBezTo>
                      <a:lnTo>
                        <a:pt x="263672" y="636758"/>
                      </a:lnTo>
                      <a:lnTo>
                        <a:pt x="313895" y="586535"/>
                      </a:lnTo>
                      <a:lnTo>
                        <a:pt x="71747" y="344388"/>
                      </a:lnTo>
                      <a:lnTo>
                        <a:pt x="71747" y="0"/>
                      </a:lnTo>
                      <a:close/>
                    </a:path>
                  </a:pathLst>
                </a:custGeom>
                <a:solidFill>
                  <a:schemeClr val="bg1"/>
                </a:solidFill>
                <a:ln w="17859" cap="flat">
                  <a:noFill/>
                  <a:prstDash val="solid"/>
                  <a:miter/>
                </a:ln>
              </p:spPr>
              <p:txBody>
                <a:bodyPr rtlCol="0" anchor="ctr"/>
                <a:lstStyle/>
                <a:p>
                  <a:pPr defTabSz="457200">
                    <a:defRPr/>
                  </a:pPr>
                  <a:endParaRPr lang="en-US">
                    <a:solidFill>
                      <a:prstClr val="black"/>
                    </a:solidFill>
                    <a:latin typeface="Bogle"/>
                  </a:endParaRPr>
                </a:p>
              </p:txBody>
            </p:sp>
            <p:sp>
              <p:nvSpPr>
                <p:cNvPr id="241" name="Freeform: Shape 240">
                  <a:extLst>
                    <a:ext uri="{FF2B5EF4-FFF2-40B4-BE49-F238E27FC236}">
                      <a16:creationId xmlns:a16="http://schemas.microsoft.com/office/drawing/2014/main" id="{22425859-9B6F-4330-BD98-865869389972}"/>
                    </a:ext>
                  </a:extLst>
                </p:cNvPr>
                <p:cNvSpPr/>
                <p:nvPr/>
              </p:nvSpPr>
              <p:spPr>
                <a:xfrm>
                  <a:off x="2558825" y="2628350"/>
                  <a:ext cx="71747" cy="71747"/>
                </a:xfrm>
                <a:custGeom>
                  <a:avLst/>
                  <a:gdLst>
                    <a:gd name="connsiteX0" fmla="*/ 71747 w 71747"/>
                    <a:gd name="connsiteY0" fmla="*/ 35874 h 71747"/>
                    <a:gd name="connsiteX1" fmla="*/ 35874 w 71747"/>
                    <a:gd name="connsiteY1" fmla="*/ 71747 h 71747"/>
                    <a:gd name="connsiteX2" fmla="*/ 0 w 71747"/>
                    <a:gd name="connsiteY2" fmla="*/ 35874 h 71747"/>
                    <a:gd name="connsiteX3" fmla="*/ 35874 w 71747"/>
                    <a:gd name="connsiteY3" fmla="*/ 0 h 71747"/>
                    <a:gd name="connsiteX4" fmla="*/ 71747 w 71747"/>
                    <a:gd name="connsiteY4" fmla="*/ 35874 h 71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47" h="71747">
                      <a:moveTo>
                        <a:pt x="71747" y="35874"/>
                      </a:moveTo>
                      <a:cubicBezTo>
                        <a:pt x="71747" y="55686"/>
                        <a:pt x="55686" y="71747"/>
                        <a:pt x="35874" y="71747"/>
                      </a:cubicBezTo>
                      <a:cubicBezTo>
                        <a:pt x="16061" y="71747"/>
                        <a:pt x="0" y="55686"/>
                        <a:pt x="0" y="35874"/>
                      </a:cubicBezTo>
                      <a:cubicBezTo>
                        <a:pt x="0" y="16061"/>
                        <a:pt x="16061" y="0"/>
                        <a:pt x="35874" y="0"/>
                      </a:cubicBezTo>
                      <a:cubicBezTo>
                        <a:pt x="55686" y="0"/>
                        <a:pt x="71747" y="16061"/>
                        <a:pt x="71747" y="35874"/>
                      </a:cubicBezTo>
                      <a:close/>
                    </a:path>
                  </a:pathLst>
                </a:custGeom>
                <a:solidFill>
                  <a:schemeClr val="bg1"/>
                </a:solidFill>
                <a:ln w="17859" cap="flat">
                  <a:noFill/>
                  <a:prstDash val="solid"/>
                  <a:miter/>
                </a:ln>
              </p:spPr>
              <p:txBody>
                <a:bodyPr rtlCol="0" anchor="ctr"/>
                <a:lstStyle/>
                <a:p>
                  <a:pPr defTabSz="457200">
                    <a:defRPr/>
                  </a:pPr>
                  <a:endParaRPr lang="en-US">
                    <a:solidFill>
                      <a:prstClr val="black"/>
                    </a:solidFill>
                    <a:latin typeface="Bogle"/>
                  </a:endParaRPr>
                </a:p>
              </p:txBody>
            </p:sp>
            <p:sp>
              <p:nvSpPr>
                <p:cNvPr id="242" name="Freeform: Shape 241">
                  <a:extLst>
                    <a:ext uri="{FF2B5EF4-FFF2-40B4-BE49-F238E27FC236}">
                      <a16:creationId xmlns:a16="http://schemas.microsoft.com/office/drawing/2014/main" id="{44FF0CA4-DD82-43A2-AEE2-B51691290B3D}"/>
                    </a:ext>
                  </a:extLst>
                </p:cNvPr>
                <p:cNvSpPr/>
                <p:nvPr/>
              </p:nvSpPr>
              <p:spPr>
                <a:xfrm>
                  <a:off x="2558825" y="3561067"/>
                  <a:ext cx="71747" cy="71747"/>
                </a:xfrm>
                <a:custGeom>
                  <a:avLst/>
                  <a:gdLst>
                    <a:gd name="connsiteX0" fmla="*/ 71747 w 71747"/>
                    <a:gd name="connsiteY0" fmla="*/ 35874 h 71747"/>
                    <a:gd name="connsiteX1" fmla="*/ 35874 w 71747"/>
                    <a:gd name="connsiteY1" fmla="*/ 71747 h 71747"/>
                    <a:gd name="connsiteX2" fmla="*/ 0 w 71747"/>
                    <a:gd name="connsiteY2" fmla="*/ 35874 h 71747"/>
                    <a:gd name="connsiteX3" fmla="*/ 35874 w 71747"/>
                    <a:gd name="connsiteY3" fmla="*/ 0 h 71747"/>
                    <a:gd name="connsiteX4" fmla="*/ 71747 w 71747"/>
                    <a:gd name="connsiteY4" fmla="*/ 35874 h 71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47" h="71747">
                      <a:moveTo>
                        <a:pt x="71747" y="35874"/>
                      </a:moveTo>
                      <a:cubicBezTo>
                        <a:pt x="71747" y="55686"/>
                        <a:pt x="55686" y="71747"/>
                        <a:pt x="35874" y="71747"/>
                      </a:cubicBezTo>
                      <a:cubicBezTo>
                        <a:pt x="16061" y="71747"/>
                        <a:pt x="0" y="55686"/>
                        <a:pt x="0" y="35874"/>
                      </a:cubicBezTo>
                      <a:cubicBezTo>
                        <a:pt x="0" y="16061"/>
                        <a:pt x="16061" y="0"/>
                        <a:pt x="35874" y="0"/>
                      </a:cubicBezTo>
                      <a:cubicBezTo>
                        <a:pt x="55686" y="0"/>
                        <a:pt x="71747" y="16061"/>
                        <a:pt x="71747" y="35874"/>
                      </a:cubicBezTo>
                      <a:close/>
                    </a:path>
                  </a:pathLst>
                </a:custGeom>
                <a:solidFill>
                  <a:schemeClr val="bg1"/>
                </a:solidFill>
                <a:ln w="17859" cap="flat">
                  <a:noFill/>
                  <a:prstDash val="solid"/>
                  <a:miter/>
                </a:ln>
              </p:spPr>
              <p:txBody>
                <a:bodyPr rtlCol="0" anchor="ctr"/>
                <a:lstStyle/>
                <a:p>
                  <a:pPr defTabSz="457200">
                    <a:defRPr/>
                  </a:pPr>
                  <a:endParaRPr lang="en-US">
                    <a:solidFill>
                      <a:prstClr val="black"/>
                    </a:solidFill>
                    <a:latin typeface="Bogle"/>
                  </a:endParaRPr>
                </a:p>
              </p:txBody>
            </p:sp>
            <p:sp>
              <p:nvSpPr>
                <p:cNvPr id="243" name="Freeform: Shape 242">
                  <a:extLst>
                    <a:ext uri="{FF2B5EF4-FFF2-40B4-BE49-F238E27FC236}">
                      <a16:creationId xmlns:a16="http://schemas.microsoft.com/office/drawing/2014/main" id="{43B3156E-8C4D-405C-913F-AA339894D30D}"/>
                    </a:ext>
                  </a:extLst>
                </p:cNvPr>
                <p:cNvSpPr/>
                <p:nvPr/>
              </p:nvSpPr>
              <p:spPr>
                <a:xfrm>
                  <a:off x="2092467" y="3094708"/>
                  <a:ext cx="71747" cy="71747"/>
                </a:xfrm>
                <a:custGeom>
                  <a:avLst/>
                  <a:gdLst>
                    <a:gd name="connsiteX0" fmla="*/ 71747 w 71747"/>
                    <a:gd name="connsiteY0" fmla="*/ 35874 h 71747"/>
                    <a:gd name="connsiteX1" fmla="*/ 35874 w 71747"/>
                    <a:gd name="connsiteY1" fmla="*/ 71747 h 71747"/>
                    <a:gd name="connsiteX2" fmla="*/ 0 w 71747"/>
                    <a:gd name="connsiteY2" fmla="*/ 35874 h 71747"/>
                    <a:gd name="connsiteX3" fmla="*/ 35874 w 71747"/>
                    <a:gd name="connsiteY3" fmla="*/ 0 h 71747"/>
                    <a:gd name="connsiteX4" fmla="*/ 71747 w 71747"/>
                    <a:gd name="connsiteY4" fmla="*/ 35874 h 71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47" h="71747">
                      <a:moveTo>
                        <a:pt x="71747" y="35874"/>
                      </a:moveTo>
                      <a:cubicBezTo>
                        <a:pt x="71747" y="55686"/>
                        <a:pt x="55686" y="71747"/>
                        <a:pt x="35874" y="71747"/>
                      </a:cubicBezTo>
                      <a:cubicBezTo>
                        <a:pt x="16061" y="71747"/>
                        <a:pt x="0" y="55686"/>
                        <a:pt x="0" y="35874"/>
                      </a:cubicBezTo>
                      <a:cubicBezTo>
                        <a:pt x="0" y="16061"/>
                        <a:pt x="16061" y="0"/>
                        <a:pt x="35874" y="0"/>
                      </a:cubicBezTo>
                      <a:cubicBezTo>
                        <a:pt x="55686" y="0"/>
                        <a:pt x="71747" y="16061"/>
                        <a:pt x="71747" y="35874"/>
                      </a:cubicBezTo>
                      <a:close/>
                    </a:path>
                  </a:pathLst>
                </a:custGeom>
                <a:solidFill>
                  <a:schemeClr val="bg1"/>
                </a:solidFill>
                <a:ln w="17859" cap="flat">
                  <a:noFill/>
                  <a:prstDash val="solid"/>
                  <a:miter/>
                </a:ln>
              </p:spPr>
              <p:txBody>
                <a:bodyPr rtlCol="0" anchor="ctr"/>
                <a:lstStyle/>
                <a:p>
                  <a:pPr defTabSz="457200">
                    <a:defRPr/>
                  </a:pPr>
                  <a:endParaRPr lang="en-US">
                    <a:solidFill>
                      <a:prstClr val="black"/>
                    </a:solidFill>
                    <a:latin typeface="Bogle"/>
                  </a:endParaRPr>
                </a:p>
              </p:txBody>
            </p:sp>
            <p:sp>
              <p:nvSpPr>
                <p:cNvPr id="244" name="Freeform: Shape 243">
                  <a:extLst>
                    <a:ext uri="{FF2B5EF4-FFF2-40B4-BE49-F238E27FC236}">
                      <a16:creationId xmlns:a16="http://schemas.microsoft.com/office/drawing/2014/main" id="{730DA2B3-4198-4C92-A530-EC9A2DFCE7B1}"/>
                    </a:ext>
                  </a:extLst>
                </p:cNvPr>
                <p:cNvSpPr/>
                <p:nvPr/>
              </p:nvSpPr>
              <p:spPr>
                <a:xfrm>
                  <a:off x="3025184" y="3094708"/>
                  <a:ext cx="71747" cy="71747"/>
                </a:xfrm>
                <a:custGeom>
                  <a:avLst/>
                  <a:gdLst>
                    <a:gd name="connsiteX0" fmla="*/ 71747 w 71747"/>
                    <a:gd name="connsiteY0" fmla="*/ 35874 h 71747"/>
                    <a:gd name="connsiteX1" fmla="*/ 35874 w 71747"/>
                    <a:gd name="connsiteY1" fmla="*/ 71747 h 71747"/>
                    <a:gd name="connsiteX2" fmla="*/ 0 w 71747"/>
                    <a:gd name="connsiteY2" fmla="*/ 35874 h 71747"/>
                    <a:gd name="connsiteX3" fmla="*/ 35874 w 71747"/>
                    <a:gd name="connsiteY3" fmla="*/ 0 h 71747"/>
                    <a:gd name="connsiteX4" fmla="*/ 71747 w 71747"/>
                    <a:gd name="connsiteY4" fmla="*/ 35874 h 71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47" h="71747">
                      <a:moveTo>
                        <a:pt x="71747" y="35874"/>
                      </a:moveTo>
                      <a:cubicBezTo>
                        <a:pt x="71747" y="55686"/>
                        <a:pt x="55686" y="71747"/>
                        <a:pt x="35874" y="71747"/>
                      </a:cubicBezTo>
                      <a:cubicBezTo>
                        <a:pt x="16061" y="71747"/>
                        <a:pt x="0" y="55686"/>
                        <a:pt x="0" y="35874"/>
                      </a:cubicBezTo>
                      <a:cubicBezTo>
                        <a:pt x="0" y="16061"/>
                        <a:pt x="16061" y="0"/>
                        <a:pt x="35874" y="0"/>
                      </a:cubicBezTo>
                      <a:cubicBezTo>
                        <a:pt x="55686" y="0"/>
                        <a:pt x="71747" y="16061"/>
                        <a:pt x="71747" y="35874"/>
                      </a:cubicBezTo>
                      <a:close/>
                    </a:path>
                  </a:pathLst>
                </a:custGeom>
                <a:solidFill>
                  <a:schemeClr val="bg1"/>
                </a:solidFill>
                <a:ln w="17859" cap="flat">
                  <a:noFill/>
                  <a:prstDash val="solid"/>
                  <a:miter/>
                </a:ln>
              </p:spPr>
              <p:txBody>
                <a:bodyPr rtlCol="0" anchor="ctr"/>
                <a:lstStyle/>
                <a:p>
                  <a:pPr defTabSz="457200">
                    <a:defRPr/>
                  </a:pPr>
                  <a:endParaRPr lang="en-US">
                    <a:solidFill>
                      <a:prstClr val="black"/>
                    </a:solidFill>
                    <a:latin typeface="Bogle"/>
                  </a:endParaRPr>
                </a:p>
              </p:txBody>
            </p:sp>
            <p:sp>
              <p:nvSpPr>
                <p:cNvPr id="245" name="Freeform: Shape 244">
                  <a:extLst>
                    <a:ext uri="{FF2B5EF4-FFF2-40B4-BE49-F238E27FC236}">
                      <a16:creationId xmlns:a16="http://schemas.microsoft.com/office/drawing/2014/main" id="{B1585763-5274-4A08-B8B8-F44A99B8F3B9}"/>
                    </a:ext>
                  </a:extLst>
                </p:cNvPr>
                <p:cNvSpPr/>
                <p:nvPr/>
              </p:nvSpPr>
              <p:spPr>
                <a:xfrm>
                  <a:off x="1913099" y="2448982"/>
                  <a:ext cx="1363201" cy="1363201"/>
                </a:xfrm>
                <a:custGeom>
                  <a:avLst/>
                  <a:gdLst>
                    <a:gd name="connsiteX0" fmla="*/ 681600 w 1363200"/>
                    <a:gd name="connsiteY0" fmla="*/ 1255580 h 1363200"/>
                    <a:gd name="connsiteX1" fmla="*/ 107621 w 1363200"/>
                    <a:gd name="connsiteY1" fmla="*/ 681600 h 1363200"/>
                    <a:gd name="connsiteX2" fmla="*/ 681600 w 1363200"/>
                    <a:gd name="connsiteY2" fmla="*/ 107621 h 1363200"/>
                    <a:gd name="connsiteX3" fmla="*/ 1255580 w 1363200"/>
                    <a:gd name="connsiteY3" fmla="*/ 681600 h 1363200"/>
                    <a:gd name="connsiteX4" fmla="*/ 681600 w 1363200"/>
                    <a:gd name="connsiteY4" fmla="*/ 1255580 h 1363200"/>
                    <a:gd name="connsiteX5" fmla="*/ 681600 w 1363200"/>
                    <a:gd name="connsiteY5" fmla="*/ 0 h 1363200"/>
                    <a:gd name="connsiteX6" fmla="*/ 0 w 1363200"/>
                    <a:gd name="connsiteY6" fmla="*/ 681600 h 1363200"/>
                    <a:gd name="connsiteX7" fmla="*/ 681600 w 1363200"/>
                    <a:gd name="connsiteY7" fmla="*/ 1363201 h 1363200"/>
                    <a:gd name="connsiteX8" fmla="*/ 1363201 w 1363200"/>
                    <a:gd name="connsiteY8" fmla="*/ 681600 h 1363200"/>
                    <a:gd name="connsiteX9" fmla="*/ 681600 w 1363200"/>
                    <a:gd name="connsiteY9" fmla="*/ 0 h 136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3200" h="1363200">
                      <a:moveTo>
                        <a:pt x="681600" y="1255580"/>
                      </a:moveTo>
                      <a:cubicBezTo>
                        <a:pt x="365912" y="1255580"/>
                        <a:pt x="107621" y="997289"/>
                        <a:pt x="107621" y="681600"/>
                      </a:cubicBezTo>
                      <a:cubicBezTo>
                        <a:pt x="107621" y="365912"/>
                        <a:pt x="365912" y="107621"/>
                        <a:pt x="681600" y="107621"/>
                      </a:cubicBezTo>
                      <a:cubicBezTo>
                        <a:pt x="997289" y="107621"/>
                        <a:pt x="1255580" y="365912"/>
                        <a:pt x="1255580" y="681600"/>
                      </a:cubicBezTo>
                      <a:cubicBezTo>
                        <a:pt x="1255580" y="997289"/>
                        <a:pt x="997289" y="1255580"/>
                        <a:pt x="681600" y="1255580"/>
                      </a:cubicBezTo>
                      <a:close/>
                      <a:moveTo>
                        <a:pt x="681600" y="0"/>
                      </a:moveTo>
                      <a:cubicBezTo>
                        <a:pt x="304927" y="0"/>
                        <a:pt x="0" y="304927"/>
                        <a:pt x="0" y="681600"/>
                      </a:cubicBezTo>
                      <a:cubicBezTo>
                        <a:pt x="0" y="1058274"/>
                        <a:pt x="304927" y="1363201"/>
                        <a:pt x="681600" y="1363201"/>
                      </a:cubicBezTo>
                      <a:cubicBezTo>
                        <a:pt x="1058274" y="1363201"/>
                        <a:pt x="1363201" y="1058274"/>
                        <a:pt x="1363201" y="681600"/>
                      </a:cubicBezTo>
                      <a:cubicBezTo>
                        <a:pt x="1363201" y="304927"/>
                        <a:pt x="1058274" y="0"/>
                        <a:pt x="681600" y="0"/>
                      </a:cubicBezTo>
                      <a:close/>
                    </a:path>
                  </a:pathLst>
                </a:custGeom>
                <a:solidFill>
                  <a:schemeClr val="bg1"/>
                </a:solidFill>
                <a:ln w="17859" cap="flat">
                  <a:noFill/>
                  <a:prstDash val="solid"/>
                  <a:miter/>
                </a:ln>
              </p:spPr>
              <p:txBody>
                <a:bodyPr rtlCol="0" anchor="ctr"/>
                <a:lstStyle/>
                <a:p>
                  <a:pPr defTabSz="457200">
                    <a:defRPr/>
                  </a:pPr>
                  <a:endParaRPr lang="en-US">
                    <a:solidFill>
                      <a:prstClr val="black"/>
                    </a:solidFill>
                    <a:latin typeface="Bogle"/>
                  </a:endParaRPr>
                </a:p>
              </p:txBody>
            </p:sp>
          </p:grpSp>
        </p:grpSp>
        <p:sp>
          <p:nvSpPr>
            <p:cNvPr id="236" name="TextBox 235">
              <a:extLst>
                <a:ext uri="{FF2B5EF4-FFF2-40B4-BE49-F238E27FC236}">
                  <a16:creationId xmlns:a16="http://schemas.microsoft.com/office/drawing/2014/main" id="{DA49E6C9-B310-4FD0-8BC3-B4422BBE80F2}"/>
                </a:ext>
              </a:extLst>
            </p:cNvPr>
            <p:cNvSpPr txBox="1"/>
            <p:nvPr/>
          </p:nvSpPr>
          <p:spPr>
            <a:xfrm>
              <a:off x="587306" y="5828813"/>
              <a:ext cx="945564" cy="646331"/>
            </a:xfrm>
            <a:prstGeom prst="rect">
              <a:avLst/>
            </a:prstGeom>
            <a:noFill/>
          </p:spPr>
          <p:txBody>
            <a:bodyPr wrap="square" rtlCol="0">
              <a:spAutoFit/>
            </a:bodyPr>
            <a:lstStyle/>
            <a:p>
              <a:pPr algn="ctr" defTabSz="457200">
                <a:defRPr/>
              </a:pPr>
              <a:r>
                <a:rPr lang="en-US" b="1">
                  <a:solidFill>
                    <a:srgbClr val="041E42"/>
                  </a:solidFill>
                  <a:latin typeface="Bogle"/>
                </a:rPr>
                <a:t>Fastest Finder</a:t>
              </a:r>
            </a:p>
          </p:txBody>
        </p:sp>
      </p:grpSp>
    </p:spTree>
    <p:custDataLst>
      <p:tags r:id="rId1"/>
    </p:custDataLst>
    <p:extLst>
      <p:ext uri="{BB962C8B-B14F-4D97-AF65-F5344CB8AC3E}">
        <p14:creationId xmlns:p14="http://schemas.microsoft.com/office/powerpoint/2010/main" val="385067346"/>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2000" fill="hold"/>
                                        <p:tgtEl>
                                          <p:spTgt spid="34"/>
                                        </p:tgtEl>
                                        <p:attrNameLst>
                                          <p:attrName>ppt_x</p:attrName>
                                        </p:attrNameLst>
                                      </p:cBhvr>
                                      <p:tavLst>
                                        <p:tav tm="0">
                                          <p:val>
                                            <p:strVal val="0-#ppt_w/2"/>
                                          </p:val>
                                        </p:tav>
                                        <p:tav tm="100000">
                                          <p:val>
                                            <p:strVal val="#ppt_x"/>
                                          </p:val>
                                        </p:tav>
                                      </p:tavLst>
                                    </p:anim>
                                    <p:anim calcmode="lin" valueType="num">
                                      <p:cBhvr additive="base">
                                        <p:cTn id="8" dur="2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5D98AA-A90E-4491-8940-16D8BF7C02C3}"/>
              </a:ext>
            </a:extLst>
          </p:cNvPr>
          <p:cNvSpPr>
            <a:spLocks noGrp="1"/>
          </p:cNvSpPr>
          <p:nvPr>
            <p:ph type="title"/>
          </p:nvPr>
        </p:nvSpPr>
        <p:spPr/>
        <p:txBody>
          <a:bodyPr>
            <a:noAutofit/>
          </a:bodyPr>
          <a:lstStyle/>
          <a:p>
            <a:r>
              <a:rPr lang="en-US" sz="2800">
                <a:latin typeface="Bogle" panose="020B0503020203060203" pitchFamily="34" charset="0"/>
              </a:rPr>
              <a:t>KB Fastest Finder</a:t>
            </a:r>
          </a:p>
        </p:txBody>
      </p:sp>
      <p:sp>
        <p:nvSpPr>
          <p:cNvPr id="10" name="Footer Placeholder 2">
            <a:extLst>
              <a:ext uri="{FF2B5EF4-FFF2-40B4-BE49-F238E27FC236}">
                <a16:creationId xmlns:a16="http://schemas.microsoft.com/office/drawing/2014/main" id="{3A764C95-7D1A-41E1-A1A6-5DF80FB80544}"/>
              </a:ext>
            </a:extLst>
          </p:cNvPr>
          <p:cNvSpPr>
            <a:spLocks noGrp="1"/>
          </p:cNvSpPr>
          <p:nvPr>
            <p:ph type="ftr" sz="quarter" idx="4294967295"/>
          </p:nvPr>
        </p:nvSpPr>
        <p:spPr>
          <a:xfrm>
            <a:off x="0" y="6624638"/>
            <a:ext cx="5930900" cy="233362"/>
          </a:xfrm>
          <a:prstGeom prst="rect">
            <a:avLst/>
          </a:prstGeom>
        </p:spPr>
        <p:txBody>
          <a:bodyPr vert="horz" lIns="91440" tIns="45720" rIns="91440" bIns="45720" rtlCol="0" anchor="ctr"/>
          <a:lstStyle>
            <a:defPPr>
              <a:defRPr lang="en-US"/>
            </a:defPPr>
            <a:lvl1pPr marL="0" algn="ctr" defTabSz="457200" rtl="0" eaLnBrk="1" latinLnBrk="0" hangingPunct="1">
              <a:defRPr sz="1200" b="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cs typeface="Arial" panose="020B0604020202020204" pitchFamily="34" charset="0"/>
              </a:rPr>
              <a:t>Confidential and Proprietary</a:t>
            </a:r>
            <a:endParaRPr lang="en-US">
              <a:solidFill>
                <a:prstClr val="white">
                  <a:lumMod val="85000"/>
                </a:prstClr>
              </a:solidFill>
              <a:latin typeface="Bogle"/>
            </a:endParaRPr>
          </a:p>
        </p:txBody>
      </p:sp>
      <p:sp>
        <p:nvSpPr>
          <p:cNvPr id="5" name="Slide Number Placeholder 4">
            <a:extLst>
              <a:ext uri="{FF2B5EF4-FFF2-40B4-BE49-F238E27FC236}">
                <a16:creationId xmlns:a16="http://schemas.microsoft.com/office/drawing/2014/main" id="{4F9FC570-BE73-4F57-8B5A-5D90B3D3F3A3}"/>
              </a:ext>
            </a:extLst>
          </p:cNvPr>
          <p:cNvSpPr>
            <a:spLocks noGrp="1"/>
          </p:cNvSpPr>
          <p:nvPr>
            <p:ph type="sldNum" sz="quarter" idx="4294967295"/>
          </p:nvPr>
        </p:nvSpPr>
        <p:spPr>
          <a:xfrm>
            <a:off x="9448800" y="6308725"/>
            <a:ext cx="2743200" cy="365125"/>
          </a:xfrm>
          <a:prstGeom prst="rect">
            <a:avLst/>
          </a:prstGeom>
        </p:spPr>
        <p:txBody>
          <a:bodyPr/>
          <a:lstStyle/>
          <a:p>
            <a:pPr defTabSz="457200">
              <a:defRPr/>
            </a:pPr>
            <a:fld id="{0B8CBD22-A75E-4824-8C03-E47F3FF9BFB9}" type="slidenum">
              <a:rPr lang="en-US">
                <a:solidFill>
                  <a:prstClr val="white"/>
                </a:solidFill>
                <a:latin typeface="Bogle"/>
              </a:rPr>
              <a:pPr defTabSz="457200">
                <a:defRPr/>
              </a:pPr>
              <a:t>25</a:t>
            </a:fld>
            <a:endParaRPr lang="en-US">
              <a:solidFill>
                <a:prstClr val="white"/>
              </a:solidFill>
              <a:latin typeface="Bogle"/>
            </a:endParaRPr>
          </a:p>
        </p:txBody>
      </p:sp>
      <p:sp>
        <p:nvSpPr>
          <p:cNvPr id="11" name="Oval 10">
            <a:hlinkClick r:id="" action="ppaction://noaction"/>
            <a:extLst>
              <a:ext uri="{FF2B5EF4-FFF2-40B4-BE49-F238E27FC236}">
                <a16:creationId xmlns:a16="http://schemas.microsoft.com/office/drawing/2014/main" id="{B3F08EB1-4F74-4D58-9767-4C96B95E722A}"/>
              </a:ext>
            </a:extLst>
          </p:cNvPr>
          <p:cNvSpPr/>
          <p:nvPr/>
        </p:nvSpPr>
        <p:spPr>
          <a:xfrm>
            <a:off x="6788567" y="4209842"/>
            <a:ext cx="2017986" cy="202931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Bogle"/>
            </a:endParaRPr>
          </a:p>
        </p:txBody>
      </p:sp>
      <p:sp>
        <p:nvSpPr>
          <p:cNvPr id="12" name="Oval 11">
            <a:hlinkClick r:id="" action="ppaction://noaction"/>
            <a:extLst>
              <a:ext uri="{FF2B5EF4-FFF2-40B4-BE49-F238E27FC236}">
                <a16:creationId xmlns:a16="http://schemas.microsoft.com/office/drawing/2014/main" id="{EBE9C18D-546D-49E8-B005-797ABBCB2C44}"/>
              </a:ext>
            </a:extLst>
          </p:cNvPr>
          <p:cNvSpPr/>
          <p:nvPr/>
        </p:nvSpPr>
        <p:spPr>
          <a:xfrm>
            <a:off x="3347351" y="4218010"/>
            <a:ext cx="2017986" cy="202931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Bogle"/>
            </a:endParaRPr>
          </a:p>
        </p:txBody>
      </p:sp>
      <p:graphicFrame>
        <p:nvGraphicFramePr>
          <p:cNvPr id="13" name="Diagram 12">
            <a:extLst>
              <a:ext uri="{FF2B5EF4-FFF2-40B4-BE49-F238E27FC236}">
                <a16:creationId xmlns:a16="http://schemas.microsoft.com/office/drawing/2014/main" id="{979C63FD-7FD4-45DA-939A-41218F462D5E}"/>
              </a:ext>
            </a:extLst>
          </p:cNvPr>
          <p:cNvGraphicFramePr/>
          <p:nvPr/>
        </p:nvGraphicFramePr>
        <p:xfrm>
          <a:off x="2562227" y="1013122"/>
          <a:ext cx="7105649" cy="53781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1">
            <a:hlinkClick r:id="rId9" action="ppaction://hlinksldjump"/>
            <a:extLst>
              <a:ext uri="{FF2B5EF4-FFF2-40B4-BE49-F238E27FC236}">
                <a16:creationId xmlns:a16="http://schemas.microsoft.com/office/drawing/2014/main" id="{8C07AB0D-2362-4E94-A4D1-FB6BD86A17E2}"/>
              </a:ext>
            </a:extLst>
          </p:cNvPr>
          <p:cNvSpPr/>
          <p:nvPr/>
        </p:nvSpPr>
        <p:spPr>
          <a:xfrm>
            <a:off x="5705583" y="1273997"/>
            <a:ext cx="842481" cy="850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10" action="ppaction://hlinksldjump"/>
            <a:extLst>
              <a:ext uri="{FF2B5EF4-FFF2-40B4-BE49-F238E27FC236}">
                <a16:creationId xmlns:a16="http://schemas.microsoft.com/office/drawing/2014/main" id="{F2048222-0C1F-4D3F-BF32-FF02F4A4C710}"/>
              </a:ext>
            </a:extLst>
          </p:cNvPr>
          <p:cNvSpPr/>
          <p:nvPr/>
        </p:nvSpPr>
        <p:spPr>
          <a:xfrm>
            <a:off x="7456412" y="2256084"/>
            <a:ext cx="842481" cy="850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hlinkClick r:id="rId11" action="ppaction://hlinksldjump"/>
            <a:extLst>
              <a:ext uri="{FF2B5EF4-FFF2-40B4-BE49-F238E27FC236}">
                <a16:creationId xmlns:a16="http://schemas.microsoft.com/office/drawing/2014/main" id="{21B63340-D7E8-4871-A819-4D90B321193F}"/>
              </a:ext>
            </a:extLst>
          </p:cNvPr>
          <p:cNvSpPr/>
          <p:nvPr/>
        </p:nvSpPr>
        <p:spPr>
          <a:xfrm>
            <a:off x="7456411" y="4292887"/>
            <a:ext cx="842481" cy="850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hlinkClick r:id="rId12" action="ppaction://hlinksldjump"/>
            <a:extLst>
              <a:ext uri="{FF2B5EF4-FFF2-40B4-BE49-F238E27FC236}">
                <a16:creationId xmlns:a16="http://schemas.microsoft.com/office/drawing/2014/main" id="{04192F62-2E80-4C48-A039-68F9D8E7584D}"/>
              </a:ext>
            </a:extLst>
          </p:cNvPr>
          <p:cNvSpPr/>
          <p:nvPr/>
        </p:nvSpPr>
        <p:spPr>
          <a:xfrm>
            <a:off x="5713951" y="5271164"/>
            <a:ext cx="842481" cy="850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hlinkClick r:id="rId9" action="ppaction://hlinksldjump"/>
            <a:extLst>
              <a:ext uri="{FF2B5EF4-FFF2-40B4-BE49-F238E27FC236}">
                <a16:creationId xmlns:a16="http://schemas.microsoft.com/office/drawing/2014/main" id="{C4341E90-FE21-43F2-A4A7-BA87F0E32599}"/>
              </a:ext>
            </a:extLst>
          </p:cNvPr>
          <p:cNvSpPr/>
          <p:nvPr/>
        </p:nvSpPr>
        <p:spPr>
          <a:xfrm>
            <a:off x="3935104" y="4292887"/>
            <a:ext cx="842481" cy="850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13" action="ppaction://hlinksldjump"/>
            <a:extLst>
              <a:ext uri="{FF2B5EF4-FFF2-40B4-BE49-F238E27FC236}">
                <a16:creationId xmlns:a16="http://schemas.microsoft.com/office/drawing/2014/main" id="{94CB6959-10A0-44DA-99E1-604CBDB9C2B9}"/>
              </a:ext>
            </a:extLst>
          </p:cNvPr>
          <p:cNvSpPr/>
          <p:nvPr/>
        </p:nvSpPr>
        <p:spPr>
          <a:xfrm>
            <a:off x="2140986" y="2131946"/>
            <a:ext cx="842481" cy="850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4891114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id="116" name="Group 115">
            <a:extLst>
              <a:ext uri="{FF2B5EF4-FFF2-40B4-BE49-F238E27FC236}">
                <a16:creationId xmlns:a16="http://schemas.microsoft.com/office/drawing/2014/main" id="{18667B2A-0E52-4016-9302-175F59B4215F}"/>
              </a:ext>
            </a:extLst>
          </p:cNvPr>
          <p:cNvGrpSpPr/>
          <p:nvPr/>
        </p:nvGrpSpPr>
        <p:grpSpPr>
          <a:xfrm>
            <a:off x="3116733" y="1677290"/>
            <a:ext cx="6092632" cy="4281302"/>
            <a:chOff x="840347" y="1068573"/>
            <a:chExt cx="7462494" cy="5243905"/>
          </a:xfrm>
        </p:grpSpPr>
        <p:grpSp>
          <p:nvGrpSpPr>
            <p:cNvPr id="117" name="Group 116">
              <a:extLst>
                <a:ext uri="{FF2B5EF4-FFF2-40B4-BE49-F238E27FC236}">
                  <a16:creationId xmlns:a16="http://schemas.microsoft.com/office/drawing/2014/main" id="{44D4F888-2AD2-4C59-9877-5F4ADB8BB126}"/>
                </a:ext>
              </a:extLst>
            </p:cNvPr>
            <p:cNvGrpSpPr/>
            <p:nvPr/>
          </p:nvGrpSpPr>
          <p:grpSpPr>
            <a:xfrm>
              <a:off x="993815" y="1228262"/>
              <a:ext cx="7284332" cy="326386"/>
              <a:chOff x="3343508" y="1697781"/>
              <a:chExt cx="4818469" cy="215898"/>
            </a:xfrm>
          </p:grpSpPr>
          <p:sp>
            <p:nvSpPr>
              <p:cNvPr id="175" name="Rectangle 174">
                <a:extLst>
                  <a:ext uri="{FF2B5EF4-FFF2-40B4-BE49-F238E27FC236}">
                    <a16:creationId xmlns:a16="http://schemas.microsoft.com/office/drawing/2014/main" id="{A4A56F3E-1DEF-4198-8482-3D9387650E0B}"/>
                  </a:ext>
                </a:extLst>
              </p:cNvPr>
              <p:cNvSpPr/>
              <p:nvPr/>
            </p:nvSpPr>
            <p:spPr>
              <a:xfrm>
                <a:off x="3343508" y="1697781"/>
                <a:ext cx="4818469" cy="2158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600">
                  <a:latin charset="77" panose="020B0503020203060203" pitchFamily="34" typeface="Bogle"/>
                </a:endParaRPr>
              </a:p>
            </p:txBody>
          </p:sp>
          <p:sp>
            <p:nvSpPr>
              <p:cNvPr id="176" name="Rectangle: Rounded Corners 175">
                <a:extLst>
                  <a:ext uri="{FF2B5EF4-FFF2-40B4-BE49-F238E27FC236}">
                    <a16:creationId xmlns:a16="http://schemas.microsoft.com/office/drawing/2014/main" id="{90AF0533-2710-4654-AFFB-67BF92B7097D}"/>
                  </a:ext>
                </a:extLst>
              </p:cNvPr>
              <p:cNvSpPr/>
              <p:nvPr/>
            </p:nvSpPr>
            <p:spPr>
              <a:xfrm>
                <a:off x="3997680" y="1748562"/>
                <a:ext cx="4019532" cy="107187"/>
              </a:xfrm>
              <a:prstGeom prst="roundRect">
                <a:avLst>
                  <a:gd fmla="val 35782"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600">
                  <a:latin charset="77" panose="020B0503020203060203" pitchFamily="34" typeface="Bogle"/>
                </a:endParaRPr>
              </a:p>
            </p:txBody>
          </p:sp>
          <p:sp>
            <p:nvSpPr>
              <p:cNvPr id="177" name="Oval 176">
                <a:extLst>
                  <a:ext uri="{FF2B5EF4-FFF2-40B4-BE49-F238E27FC236}">
                    <a16:creationId xmlns:a16="http://schemas.microsoft.com/office/drawing/2014/main" id="{8D4C4DFF-88B6-443F-B1C6-0A9CEB9711E7}"/>
                  </a:ext>
                </a:extLst>
              </p:cNvPr>
              <p:cNvSpPr/>
              <p:nvPr/>
            </p:nvSpPr>
            <p:spPr>
              <a:xfrm>
                <a:off x="3500911" y="1770891"/>
                <a:ext cx="64700" cy="64700"/>
              </a:xfrm>
              <a:prstGeom prst="ellipse">
                <a:avLst/>
              </a:prstGeom>
              <a:solidFill>
                <a:srgbClr val="DE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600">
                  <a:latin charset="77" panose="020B0503020203060203" pitchFamily="34" typeface="Bogle"/>
                </a:endParaRPr>
              </a:p>
            </p:txBody>
          </p:sp>
          <p:sp>
            <p:nvSpPr>
              <p:cNvPr id="178" name="Oval 177">
                <a:extLst>
                  <a:ext uri="{FF2B5EF4-FFF2-40B4-BE49-F238E27FC236}">
                    <a16:creationId xmlns:a16="http://schemas.microsoft.com/office/drawing/2014/main" id="{3D5487C3-D57F-4A88-8939-68BCE3FD4F1C}"/>
                  </a:ext>
                </a:extLst>
              </p:cNvPr>
              <p:cNvSpPr/>
              <p:nvPr/>
            </p:nvSpPr>
            <p:spPr>
              <a:xfrm>
                <a:off x="3634254" y="1770899"/>
                <a:ext cx="64700" cy="64700"/>
              </a:xfrm>
              <a:prstGeom prst="ellipse">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600">
                  <a:latin charset="77" panose="020B0503020203060203" pitchFamily="34" typeface="Bogle"/>
                </a:endParaRPr>
              </a:p>
            </p:txBody>
          </p:sp>
          <p:sp>
            <p:nvSpPr>
              <p:cNvPr id="179" name="Oval 178">
                <a:extLst>
                  <a:ext uri="{FF2B5EF4-FFF2-40B4-BE49-F238E27FC236}">
                    <a16:creationId xmlns:a16="http://schemas.microsoft.com/office/drawing/2014/main" id="{1032B9F6-829D-44F4-93BB-9F6CBC011BF3}"/>
                  </a:ext>
                </a:extLst>
              </p:cNvPr>
              <p:cNvSpPr/>
              <p:nvPr/>
            </p:nvSpPr>
            <p:spPr>
              <a:xfrm>
                <a:off x="3761548" y="1768278"/>
                <a:ext cx="64700" cy="64700"/>
              </a:xfrm>
              <a:prstGeom prst="ellipse">
                <a:avLst/>
              </a:prstGeom>
              <a:solidFill>
                <a:srgbClr val="5FB4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600">
                  <a:latin charset="77" panose="020B0503020203060203" pitchFamily="34" typeface="Bogle"/>
                </a:endParaRPr>
              </a:p>
            </p:txBody>
          </p:sp>
        </p:grpSp>
        <p:grpSp>
          <p:nvGrpSpPr>
            <p:cNvPr id="118" name="Group 117">
              <a:extLst>
                <a:ext uri="{FF2B5EF4-FFF2-40B4-BE49-F238E27FC236}">
                  <a16:creationId xmlns:a16="http://schemas.microsoft.com/office/drawing/2014/main" id="{6B8BF852-4C3F-4D65-8124-3ACE13272712}"/>
                </a:ext>
              </a:extLst>
            </p:cNvPr>
            <p:cNvGrpSpPr/>
            <p:nvPr/>
          </p:nvGrpSpPr>
          <p:grpSpPr>
            <a:xfrm>
              <a:off x="840347" y="1068573"/>
              <a:ext cx="7462494" cy="5243905"/>
              <a:chOff x="3219683" y="1583563"/>
              <a:chExt cx="5057775" cy="3554100"/>
            </a:xfrm>
          </p:grpSpPr>
          <p:grpSp>
            <p:nvGrpSpPr>
              <p:cNvPr id="170" name="Group 169">
                <a:extLst>
                  <a:ext uri="{FF2B5EF4-FFF2-40B4-BE49-F238E27FC236}">
                    <a16:creationId xmlns:a16="http://schemas.microsoft.com/office/drawing/2014/main" id="{9B60D972-8043-4CD0-A04E-531F536BD85E}"/>
                  </a:ext>
                </a:extLst>
              </p:cNvPr>
              <p:cNvGrpSpPr/>
              <p:nvPr/>
            </p:nvGrpSpPr>
            <p:grpSpPr>
              <a:xfrm>
                <a:off x="4376969" y="4853019"/>
                <a:ext cx="2743202" cy="284644"/>
                <a:chOff x="3408781" y="5558242"/>
                <a:chExt cx="2743202" cy="284644"/>
              </a:xfrm>
            </p:grpSpPr>
            <p:sp>
              <p:nvSpPr>
                <p:cNvPr id="173" name="Flowchart: Manual Operation 172">
                  <a:extLst>
                    <a:ext uri="{FF2B5EF4-FFF2-40B4-BE49-F238E27FC236}">
                      <a16:creationId xmlns:a16="http://schemas.microsoft.com/office/drawing/2014/main" id="{6383B37E-E806-417B-96AC-AD15512E8AC2}"/>
                    </a:ext>
                  </a:extLst>
                </p:cNvPr>
                <p:cNvSpPr/>
                <p:nvPr/>
              </p:nvSpPr>
              <p:spPr>
                <a:xfrm rot="10800000">
                  <a:off x="3408782" y="5558242"/>
                  <a:ext cx="2743201" cy="166687"/>
                </a:xfrm>
                <a:prstGeom prst="flowChartManualOperation">
                  <a:avLst/>
                </a:prstGeom>
                <a:gradFill flip="none" rotWithShape="1">
                  <a:gsLst>
                    <a:gs pos="68000">
                      <a:schemeClr val="tx1"/>
                    </a:gs>
                    <a:gs pos="100000">
                      <a:schemeClr val="tx1">
                        <a:lumMod val="50000"/>
                        <a:lumOff val="50000"/>
                      </a:schemeClr>
                    </a:gs>
                  </a:gsLst>
                  <a:lin ang="13500000" scaled="1"/>
                  <a:tileRect/>
                </a:gradFill>
                <a:ln>
                  <a:noFill/>
                </a:ln>
                <a:effectLst>
                  <a:outerShdw algn="t" blurRad="152400" dir="5400000" dist="190500" rotWithShape="0" sx="166000" sy="166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1600">
                    <a:solidFill>
                      <a:schemeClr val="tx1"/>
                    </a:solidFill>
                    <a:latin charset="77" panose="020B0503020203060203" pitchFamily="34" typeface="Bogle"/>
                  </a:endParaRPr>
                </a:p>
              </p:txBody>
            </p:sp>
            <p:sp>
              <p:nvSpPr>
                <p:cNvPr id="174" name="Rectangle: Rounded Corners 173">
                  <a:extLst>
                    <a:ext uri="{FF2B5EF4-FFF2-40B4-BE49-F238E27FC236}">
                      <a16:creationId xmlns:a16="http://schemas.microsoft.com/office/drawing/2014/main" id="{6AECF3A3-982F-49AB-A432-B75624C8F57D}"/>
                    </a:ext>
                  </a:extLst>
                </p:cNvPr>
                <p:cNvSpPr/>
                <p:nvPr/>
              </p:nvSpPr>
              <p:spPr>
                <a:xfrm>
                  <a:off x="3408781" y="5718962"/>
                  <a:ext cx="2743202" cy="123924"/>
                </a:xfrm>
                <a:prstGeom prst="roundRect">
                  <a:avLst>
                    <a:gd fmla="val 14783" name="adj"/>
                  </a:avLst>
                </a:prstGeom>
                <a:gradFill flip="none" rotWithShape="1">
                  <a:gsLst>
                    <a:gs pos="68000">
                      <a:schemeClr val="tx1"/>
                    </a:gs>
                    <a:gs pos="100000">
                      <a:schemeClr val="tx1">
                        <a:lumMod val="50000"/>
                        <a:lumOff val="50000"/>
                      </a:schemeClr>
                    </a:gs>
                  </a:gsLst>
                  <a:lin ang="13500000" scaled="1"/>
                  <a:tileRect/>
                </a:gradFill>
                <a:ln cap="rnd">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1600">
                    <a:solidFill>
                      <a:schemeClr val="tx1"/>
                    </a:solidFill>
                    <a:latin charset="77" panose="020B0503020203060203" pitchFamily="34" typeface="Bogle"/>
                  </a:endParaRPr>
                </a:p>
              </p:txBody>
            </p:sp>
          </p:grpSp>
          <p:sp>
            <p:nvSpPr>
              <p:cNvPr id="171" name="Rectangle: Rounded Corners 170">
                <a:extLst>
                  <a:ext uri="{FF2B5EF4-FFF2-40B4-BE49-F238E27FC236}">
                    <a16:creationId xmlns:a16="http://schemas.microsoft.com/office/drawing/2014/main" id="{01600ACA-B978-4D91-B793-52AEE278DD5E}"/>
                  </a:ext>
                </a:extLst>
              </p:cNvPr>
              <p:cNvSpPr/>
              <p:nvPr/>
            </p:nvSpPr>
            <p:spPr>
              <a:xfrm rot="16200000">
                <a:off x="5602417" y="4514161"/>
                <a:ext cx="292309" cy="561790"/>
              </a:xfrm>
              <a:prstGeom prst="roundRect">
                <a:avLst>
                  <a:gd fmla="val 7348" name="adj"/>
                </a:avLst>
              </a:prstGeom>
              <a:gradFill flip="none" rotWithShape="1">
                <a:gsLst>
                  <a:gs pos="90000">
                    <a:schemeClr val="tx1"/>
                  </a:gs>
                  <a:gs pos="100000">
                    <a:schemeClr val="tx1">
                      <a:lumMod val="50000"/>
                      <a:lumOff val="50000"/>
                    </a:schemeClr>
                  </a:gs>
                </a:gsLst>
                <a:lin ang="16200000" scaled="1"/>
                <a:tileRect/>
              </a:gradFill>
              <a:ln cap="rnd">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1600">
                  <a:solidFill>
                    <a:schemeClr val="tx1"/>
                  </a:solidFill>
                  <a:latin charset="77" panose="020B0503020203060203" pitchFamily="34" typeface="Bogle"/>
                </a:endParaRPr>
              </a:p>
            </p:txBody>
          </p:sp>
          <p:sp>
            <p:nvSpPr>
              <p:cNvPr id="172" name="Freeform: Shape 171">
                <a:extLst>
                  <a:ext uri="{FF2B5EF4-FFF2-40B4-BE49-F238E27FC236}">
                    <a16:creationId xmlns:a16="http://schemas.microsoft.com/office/drawing/2014/main" id="{6F64048E-20B4-434A-ACF2-E6C81638140D}"/>
                  </a:ext>
                </a:extLst>
              </p:cNvPr>
              <p:cNvSpPr/>
              <p:nvPr/>
            </p:nvSpPr>
            <p:spPr>
              <a:xfrm>
                <a:off x="3219683" y="1583563"/>
                <a:ext cx="5057775" cy="3108686"/>
              </a:xfrm>
              <a:custGeom>
                <a:avLst/>
                <a:gdLst>
                  <a:gd fmla="*/ 164241 w 5057775" name="connsiteX0"/>
                  <a:gd fmla="*/ 106754 h 3195639" name="connsiteY0"/>
                  <a:gd fmla="*/ 121442 w 5057775" name="connsiteX1"/>
                  <a:gd fmla="*/ 149553 h 3195639" name="connsiteY1"/>
                  <a:gd fmla="*/ 121442 w 5057775" name="connsiteX2"/>
                  <a:gd fmla="*/ 2983368 h 3195639" name="connsiteY2"/>
                  <a:gd fmla="*/ 164241 w 5057775" name="connsiteX3"/>
                  <a:gd fmla="*/ 3026167 h 3195639" name="connsiteY3"/>
                  <a:gd fmla="*/ 4903057 w 5057775" name="connsiteX4"/>
                  <a:gd fmla="*/ 3026167 h 3195639" name="connsiteY4"/>
                  <a:gd fmla="*/ 4945856 w 5057775" name="connsiteX5"/>
                  <a:gd fmla="*/ 2983368 h 3195639" name="connsiteY5"/>
                  <a:gd fmla="*/ 4945856 w 5057775" name="connsiteX6"/>
                  <a:gd fmla="*/ 149553 h 3195639" name="connsiteY6"/>
                  <a:gd fmla="*/ 4903057 w 5057775" name="connsiteX7"/>
                  <a:gd fmla="*/ 106754 h 3195639" name="connsiteY7"/>
                  <a:gd fmla="*/ 75417 w 5057775" name="connsiteX8"/>
                  <a:gd fmla="*/ 0 h 3195639" name="connsiteY8"/>
                  <a:gd fmla="*/ 4982358 w 5057775" name="connsiteX9"/>
                  <a:gd fmla="*/ 0 h 3195639" name="connsiteY9"/>
                  <a:gd fmla="*/ 5057775 w 5057775" name="connsiteX10"/>
                  <a:gd fmla="*/ 75417 h 3195639" name="connsiteY10"/>
                  <a:gd fmla="*/ 5057775 w 5057775" name="connsiteX11"/>
                  <a:gd fmla="*/ 3120222 h 3195639" name="connsiteY11"/>
                  <a:gd fmla="*/ 4982358 w 5057775" name="connsiteX12"/>
                  <a:gd fmla="*/ 3195639 h 3195639" name="connsiteY12"/>
                  <a:gd fmla="*/ 75417 w 5057775" name="connsiteX13"/>
                  <a:gd fmla="*/ 3195639 h 3195639" name="connsiteY13"/>
                  <a:gd fmla="*/ 0 w 5057775" name="connsiteX14"/>
                  <a:gd fmla="*/ 3120222 h 3195639" name="connsiteY14"/>
                  <a:gd fmla="*/ 0 w 5057775" name="connsiteX15"/>
                  <a:gd fmla="*/ 75417 h 3195639" name="connsiteY15"/>
                  <a:gd fmla="*/ 75417 w 5057775" name="connsiteX16"/>
                  <a:gd fmla="*/ 0 h 3195639" name="connsiteY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3195639" w="5057775">
                    <a:moveTo>
                      <a:pt x="164241" y="106754"/>
                    </a:moveTo>
                    <a:cubicBezTo>
                      <a:pt x="140604" y="106754"/>
                      <a:pt x="121442" y="125916"/>
                      <a:pt x="121442" y="149553"/>
                    </a:cubicBezTo>
                    <a:lnTo>
                      <a:pt x="121442" y="2983368"/>
                    </a:lnTo>
                    <a:cubicBezTo>
                      <a:pt x="121442" y="3007005"/>
                      <a:pt x="140604" y="3026167"/>
                      <a:pt x="164241" y="3026167"/>
                    </a:cubicBezTo>
                    <a:lnTo>
                      <a:pt x="4903057" y="3026167"/>
                    </a:lnTo>
                    <a:cubicBezTo>
                      <a:pt x="4926694" y="3026167"/>
                      <a:pt x="4945856" y="3007005"/>
                      <a:pt x="4945856" y="2983368"/>
                    </a:cubicBezTo>
                    <a:lnTo>
                      <a:pt x="4945856" y="149553"/>
                    </a:lnTo>
                    <a:cubicBezTo>
                      <a:pt x="4945856" y="125916"/>
                      <a:pt x="4926694" y="106754"/>
                      <a:pt x="4903057" y="106754"/>
                    </a:cubicBezTo>
                    <a:close/>
                    <a:moveTo>
                      <a:pt x="75417" y="0"/>
                    </a:moveTo>
                    <a:lnTo>
                      <a:pt x="4982358" y="0"/>
                    </a:lnTo>
                    <a:cubicBezTo>
                      <a:pt x="5024010" y="0"/>
                      <a:pt x="5057775" y="33765"/>
                      <a:pt x="5057775" y="75417"/>
                    </a:cubicBezTo>
                    <a:lnTo>
                      <a:pt x="5057775" y="3120222"/>
                    </a:lnTo>
                    <a:cubicBezTo>
                      <a:pt x="5057775" y="3161874"/>
                      <a:pt x="5024010" y="3195639"/>
                      <a:pt x="4982358" y="3195639"/>
                    </a:cubicBezTo>
                    <a:lnTo>
                      <a:pt x="75417" y="3195639"/>
                    </a:lnTo>
                    <a:cubicBezTo>
                      <a:pt x="33765" y="3195639"/>
                      <a:pt x="0" y="3161874"/>
                      <a:pt x="0" y="3120222"/>
                    </a:cubicBezTo>
                    <a:lnTo>
                      <a:pt x="0" y="75417"/>
                    </a:lnTo>
                    <a:cubicBezTo>
                      <a:pt x="0" y="33765"/>
                      <a:pt x="33765" y="0"/>
                      <a:pt x="75417" y="0"/>
                    </a:cubicBezTo>
                    <a:close/>
                  </a:path>
                </a:pathLst>
              </a:custGeom>
              <a:gradFill flip="none" rotWithShape="1">
                <a:gsLst>
                  <a:gs pos="68000">
                    <a:schemeClr val="tx1"/>
                  </a:gs>
                  <a:gs pos="100000">
                    <a:schemeClr val="tx1">
                      <a:lumMod val="50000"/>
                      <a:lumOff val="50000"/>
                    </a:schemeClr>
                  </a:gs>
                </a:gsLst>
                <a:lin ang="13500000" scaled="1"/>
                <a:tileRect/>
              </a:gradFill>
              <a:ln cap="rnd">
                <a:gradFill flip="none" rotWithShape="1">
                  <a:gsLst>
                    <a:gs pos="0">
                      <a:schemeClr val="tx1">
                        <a:lumMod val="50000"/>
                        <a:lumOff val="50000"/>
                      </a:schemeClr>
                    </a:gs>
                    <a:gs pos="100000">
                      <a:schemeClr val="tx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1600">
                  <a:solidFill>
                    <a:schemeClr val="tx1"/>
                  </a:solidFill>
                  <a:latin charset="77" panose="020B0503020203060203" pitchFamily="34" typeface="Bogle"/>
                </a:endParaRPr>
              </a:p>
            </p:txBody>
          </p:sp>
        </p:grpSp>
      </p:grpSp>
      <p:sp>
        <p:nvSpPr>
          <p:cNvPr id="70" name="Footer Placeholder 2">
            <a:extLst>
              <a:ext uri="{FF2B5EF4-FFF2-40B4-BE49-F238E27FC236}">
                <a16:creationId xmlns:a16="http://schemas.microsoft.com/office/drawing/2014/main" id="{756F4E5A-B668-47DA-8CB0-03D6065143AE}"/>
              </a:ext>
            </a:extLst>
          </p:cNvPr>
          <p:cNvSpPr>
            <a:spLocks noGrp="1"/>
          </p:cNvSpPr>
          <p:nvPr>
            <p:ph idx="4294967295" sz="quarter" type="ftr"/>
          </p:nvPr>
        </p:nvSpPr>
        <p:spPr>
          <a:xfrm>
            <a:off x="4552950" y="6624916"/>
            <a:ext cx="3086100" cy="233084"/>
          </a:xfrm>
        </p:spPr>
        <p:txBody>
          <a:bodyPr/>
          <a:lstStyle/>
          <a:p>
            <a:r>
              <a:rPr lang="en-US" sz="1100">
                <a:latin charset="77" panose="020B0503020203060203" pitchFamily="34" typeface="Bogle"/>
              </a:rPr>
              <a:t>Caring for Customers the Walmart Way</a:t>
            </a:r>
          </a:p>
        </p:txBody>
      </p:sp>
      <p:sp>
        <p:nvSpPr>
          <p:cNvPr id="141" name="Slide Number Placeholder 140">
            <a:extLst>
              <a:ext uri="{FF2B5EF4-FFF2-40B4-BE49-F238E27FC236}">
                <a16:creationId xmlns:a16="http://schemas.microsoft.com/office/drawing/2014/main" id="{4B25E2A7-6DA7-47E6-84B1-264AA0D37BD6}"/>
              </a:ext>
            </a:extLst>
          </p:cNvPr>
          <p:cNvSpPr>
            <a:spLocks noGrp="1"/>
          </p:cNvSpPr>
          <p:nvPr>
            <p:ph idx="4" sz="quarter" type="sldNum"/>
          </p:nvPr>
        </p:nvSpPr>
        <p:spPr/>
        <p:txBody>
          <a:bodyPr/>
          <a:lstStyle/>
          <a:p>
            <a:pPr defTabSz="457200">
              <a:defRPr/>
            </a:pPr>
            <a:fld id="{0B8CBD22-A75E-4824-8C03-E47F3FF9BFB9}" type="slidenum">
              <a:rPr lang="en-US" sz="1100">
                <a:solidFill>
                  <a:prstClr val="white"/>
                </a:solidFill>
                <a:latin charset="77" panose="020B0503020203060203" pitchFamily="34" typeface="Bogle"/>
              </a:rPr>
              <a:pPr defTabSz="457200">
                <a:defRPr/>
              </a:pPr>
              <a:t>26</a:t>
            </a:fld>
            <a:endParaRPr lang="en-US" sz="1100">
              <a:solidFill>
                <a:prstClr val="white"/>
              </a:solidFill>
              <a:latin charset="77" panose="020B0503020203060203" pitchFamily="34" typeface="Bogle"/>
            </a:endParaRPr>
          </a:p>
        </p:txBody>
      </p:sp>
      <p:grpSp>
        <p:nvGrpSpPr>
          <p:cNvPr id="74" name="Group 73">
            <a:extLst>
              <a:ext uri="{FF2B5EF4-FFF2-40B4-BE49-F238E27FC236}">
                <a16:creationId xmlns:a16="http://schemas.microsoft.com/office/drawing/2014/main" id="{08C9FF5F-E482-469D-AFB4-0DEB8FDD32A1}"/>
              </a:ext>
            </a:extLst>
          </p:cNvPr>
          <p:cNvGrpSpPr/>
          <p:nvPr/>
        </p:nvGrpSpPr>
        <p:grpSpPr>
          <a:xfrm>
            <a:off x="489860" y="4484888"/>
            <a:ext cx="1624510" cy="1673222"/>
            <a:chOff x="247833" y="4740366"/>
            <a:chExt cx="1624510" cy="1673222"/>
          </a:xfrm>
        </p:grpSpPr>
        <p:grpSp>
          <p:nvGrpSpPr>
            <p:cNvPr id="75" name="Group 74">
              <a:extLst>
                <a:ext uri="{FF2B5EF4-FFF2-40B4-BE49-F238E27FC236}">
                  <a16:creationId xmlns:a16="http://schemas.microsoft.com/office/drawing/2014/main" id="{D30E925E-7EA2-4B77-8506-E8B401FCE69D}"/>
                </a:ext>
              </a:extLst>
            </p:cNvPr>
            <p:cNvGrpSpPr/>
            <p:nvPr/>
          </p:nvGrpSpPr>
          <p:grpSpPr>
            <a:xfrm>
              <a:off x="435480" y="4740366"/>
              <a:ext cx="1245272" cy="1245272"/>
              <a:chOff x="334550" y="4392825"/>
              <a:chExt cx="1363201" cy="1363201"/>
            </a:xfrm>
          </p:grpSpPr>
          <p:sp>
            <p:nvSpPr>
              <p:cNvPr id="85" name="Oval 84">
                <a:extLst>
                  <a:ext uri="{FF2B5EF4-FFF2-40B4-BE49-F238E27FC236}">
                    <a16:creationId xmlns:a16="http://schemas.microsoft.com/office/drawing/2014/main" id="{4BAF8DBC-857F-4D8C-A3E7-8823C21141BC}"/>
                  </a:ext>
                </a:extLst>
              </p:cNvPr>
              <p:cNvSpPr/>
              <p:nvPr/>
            </p:nvSpPr>
            <p:spPr>
              <a:xfrm>
                <a:off x="373656" y="4411011"/>
                <a:ext cx="1278629" cy="1278630"/>
              </a:xfrm>
              <a:prstGeom prst="ellipse">
                <a:avLst/>
              </a:prstGeom>
              <a:solidFill>
                <a:srgbClr val="FA6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600">
                  <a:latin charset="77" panose="020B0503020203060203" pitchFamily="34" typeface="Bogle"/>
                </a:endParaRPr>
              </a:p>
            </p:txBody>
          </p:sp>
          <p:sp>
            <p:nvSpPr>
              <p:cNvPr id="86" name="Partial Circle 85">
                <a:extLst>
                  <a:ext uri="{FF2B5EF4-FFF2-40B4-BE49-F238E27FC236}">
                    <a16:creationId xmlns:a16="http://schemas.microsoft.com/office/drawing/2014/main" id="{61FE7B38-23E7-4936-8A1D-753671A58326}"/>
                  </a:ext>
                </a:extLst>
              </p:cNvPr>
              <p:cNvSpPr/>
              <p:nvPr/>
            </p:nvSpPr>
            <p:spPr>
              <a:xfrm>
                <a:off x="399338" y="4430825"/>
                <a:ext cx="1233626" cy="1287201"/>
              </a:xfrm>
              <a:prstGeom prst="pie">
                <a:avLst>
                  <a:gd fmla="val 16239831" name="adj1"/>
                  <a:gd fmla="val 16211138" name="adj2"/>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a:defRPr/>
                </a:pPr>
                <a:endParaRPr lang="en-US" sz="1600">
                  <a:solidFill>
                    <a:prstClr val="black"/>
                  </a:solidFill>
                  <a:latin charset="77" panose="020B0503020203060203" pitchFamily="34" typeface="Bogle"/>
                </a:endParaRPr>
              </a:p>
            </p:txBody>
          </p:sp>
          <p:grpSp>
            <p:nvGrpSpPr>
              <p:cNvPr id="87" name="Group 86">
                <a:extLst>
                  <a:ext uri="{FF2B5EF4-FFF2-40B4-BE49-F238E27FC236}">
                    <a16:creationId xmlns:a16="http://schemas.microsoft.com/office/drawing/2014/main" id="{3A9DE259-3343-4417-B228-D3DD7A8A2AA5}"/>
                  </a:ext>
                </a:extLst>
              </p:cNvPr>
              <p:cNvGrpSpPr/>
              <p:nvPr/>
            </p:nvGrpSpPr>
            <p:grpSpPr>
              <a:xfrm>
                <a:off x="334550" y="4392825"/>
                <a:ext cx="1363201" cy="1363201"/>
                <a:chOff x="1913098" y="2448981"/>
                <a:chExt cx="1363201" cy="1363201"/>
              </a:xfrm>
            </p:grpSpPr>
            <p:sp>
              <p:nvSpPr>
                <p:cNvPr id="88" name="Freeform: Shape 87">
                  <a:extLst>
                    <a:ext uri="{FF2B5EF4-FFF2-40B4-BE49-F238E27FC236}">
                      <a16:creationId xmlns:a16="http://schemas.microsoft.com/office/drawing/2014/main" id="{63C48FA3-D640-48B2-8BF9-75E0D02F8D54}"/>
                    </a:ext>
                  </a:extLst>
                </p:cNvPr>
                <p:cNvSpPr/>
                <p:nvPr/>
              </p:nvSpPr>
              <p:spPr>
                <a:xfrm>
                  <a:off x="2558825" y="2771845"/>
                  <a:ext cx="304927" cy="627790"/>
                </a:xfrm>
                <a:custGeom>
                  <a:avLst/>
                  <a:gdLst>
                    <a:gd fmla="*/ 71747 w 304926" name="connsiteX0"/>
                    <a:gd fmla="*/ 0 h 627789" name="connsiteY0"/>
                    <a:gd fmla="*/ 0 w 304926" name="connsiteX1"/>
                    <a:gd fmla="*/ 0 h 627789" name="connsiteY1"/>
                    <a:gd fmla="*/ 0 w 304926" name="connsiteX2"/>
                    <a:gd fmla="*/ 358737 h 627789" name="connsiteY2"/>
                    <a:gd fmla="*/ 10762 w 304926" name="connsiteX3"/>
                    <a:gd fmla="*/ 383849 h 627789" name="connsiteY3"/>
                    <a:gd fmla="*/ 263672 w 304926" name="connsiteX4"/>
                    <a:gd fmla="*/ 636758 h 627789" name="connsiteY4"/>
                    <a:gd fmla="*/ 313895 w 304926" name="connsiteX5"/>
                    <a:gd fmla="*/ 586535 h 627789" name="connsiteY5"/>
                    <a:gd fmla="*/ 71747 w 304926" name="connsiteX6"/>
                    <a:gd fmla="*/ 344388 h 627789" name="connsiteY6"/>
                    <a:gd fmla="*/ 71747 w 304926" name="connsiteX7"/>
                    <a:gd fmla="*/ 0 h 627789" name="connsiteY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27789" w="304926">
                      <a:moveTo>
                        <a:pt x="71747" y="0"/>
                      </a:moveTo>
                      <a:lnTo>
                        <a:pt x="0" y="0"/>
                      </a:lnTo>
                      <a:lnTo>
                        <a:pt x="0" y="358737"/>
                      </a:lnTo>
                      <a:cubicBezTo>
                        <a:pt x="0" y="369499"/>
                        <a:pt x="3587" y="378468"/>
                        <a:pt x="10762" y="383849"/>
                      </a:cubicBezTo>
                      <a:lnTo>
                        <a:pt x="263672" y="636758"/>
                      </a:lnTo>
                      <a:lnTo>
                        <a:pt x="313895" y="586535"/>
                      </a:lnTo>
                      <a:lnTo>
                        <a:pt x="71747" y="344388"/>
                      </a:lnTo>
                      <a:lnTo>
                        <a:pt x="71747" y="0"/>
                      </a:lnTo>
                      <a:close/>
                    </a:path>
                  </a:pathLst>
                </a:custGeom>
                <a:solidFill>
                  <a:schemeClr val="bg1"/>
                </a:solidFill>
                <a:ln cap="flat" w="17859">
                  <a:noFill/>
                  <a:prstDash val="solid"/>
                  <a:miter/>
                </a:ln>
              </p:spPr>
              <p:txBody>
                <a:bodyPr anchor="ctr" rtlCol="0"/>
                <a:lstStyle/>
                <a:p>
                  <a:endParaRPr lang="en-US" sz="1600">
                    <a:latin charset="77" panose="020B0503020203060203" pitchFamily="34" typeface="Bogle"/>
                  </a:endParaRPr>
                </a:p>
              </p:txBody>
            </p:sp>
            <p:sp>
              <p:nvSpPr>
                <p:cNvPr id="89" name="Freeform: Shape 88">
                  <a:extLst>
                    <a:ext uri="{FF2B5EF4-FFF2-40B4-BE49-F238E27FC236}">
                      <a16:creationId xmlns:a16="http://schemas.microsoft.com/office/drawing/2014/main" id="{7E025F31-405E-4B64-B195-916F2C8B1455}"/>
                    </a:ext>
                  </a:extLst>
                </p:cNvPr>
                <p:cNvSpPr/>
                <p:nvPr/>
              </p:nvSpPr>
              <p:spPr>
                <a:xfrm>
                  <a:off x="2558825" y="2628350"/>
                  <a:ext cx="71747" cy="71747"/>
                </a:xfrm>
                <a:custGeom>
                  <a:avLst/>
                  <a:gdLst>
                    <a:gd fmla="*/ 71747 w 71747" name="connsiteX0"/>
                    <a:gd fmla="*/ 35874 h 71747" name="connsiteY0"/>
                    <a:gd fmla="*/ 35874 w 71747" name="connsiteX1"/>
                    <a:gd fmla="*/ 71747 h 71747" name="connsiteY1"/>
                    <a:gd fmla="*/ 0 w 71747" name="connsiteX2"/>
                    <a:gd fmla="*/ 35874 h 71747" name="connsiteY2"/>
                    <a:gd fmla="*/ 35874 w 71747" name="connsiteX3"/>
                    <a:gd fmla="*/ 0 h 71747" name="connsiteY3"/>
                    <a:gd fmla="*/ 71747 w 71747" name="connsiteX4"/>
                    <a:gd fmla="*/ 35874 h 71747" name="connsiteY4"/>
                  </a:gdLst>
                  <a:ahLst/>
                  <a:cxnLst>
                    <a:cxn ang="0">
                      <a:pos x="connsiteX0" y="connsiteY0"/>
                    </a:cxn>
                    <a:cxn ang="0">
                      <a:pos x="connsiteX1" y="connsiteY1"/>
                    </a:cxn>
                    <a:cxn ang="0">
                      <a:pos x="connsiteX2" y="connsiteY2"/>
                    </a:cxn>
                    <a:cxn ang="0">
                      <a:pos x="connsiteX3" y="connsiteY3"/>
                    </a:cxn>
                    <a:cxn ang="0">
                      <a:pos x="connsiteX4" y="connsiteY4"/>
                    </a:cxn>
                  </a:cxnLst>
                  <a:rect b="b" l="l" r="r" t="t"/>
                  <a:pathLst>
                    <a:path h="71747" w="71747">
                      <a:moveTo>
                        <a:pt x="71747" y="35874"/>
                      </a:moveTo>
                      <a:cubicBezTo>
                        <a:pt x="71747" y="55686"/>
                        <a:pt x="55686" y="71747"/>
                        <a:pt x="35874" y="71747"/>
                      </a:cubicBezTo>
                      <a:cubicBezTo>
                        <a:pt x="16061" y="71747"/>
                        <a:pt x="0" y="55686"/>
                        <a:pt x="0" y="35874"/>
                      </a:cubicBezTo>
                      <a:cubicBezTo>
                        <a:pt x="0" y="16061"/>
                        <a:pt x="16061" y="0"/>
                        <a:pt x="35874" y="0"/>
                      </a:cubicBezTo>
                      <a:cubicBezTo>
                        <a:pt x="55686" y="0"/>
                        <a:pt x="71747" y="16061"/>
                        <a:pt x="71747" y="35874"/>
                      </a:cubicBezTo>
                      <a:close/>
                    </a:path>
                  </a:pathLst>
                </a:custGeom>
                <a:solidFill>
                  <a:schemeClr val="bg1"/>
                </a:solidFill>
                <a:ln cap="flat" w="17859">
                  <a:noFill/>
                  <a:prstDash val="solid"/>
                  <a:miter/>
                </a:ln>
              </p:spPr>
              <p:txBody>
                <a:bodyPr anchor="ctr" rtlCol="0"/>
                <a:lstStyle/>
                <a:p>
                  <a:endParaRPr lang="en-US" sz="1600">
                    <a:latin charset="77" panose="020B0503020203060203" pitchFamily="34" typeface="Bogle"/>
                  </a:endParaRPr>
                </a:p>
              </p:txBody>
            </p:sp>
            <p:sp>
              <p:nvSpPr>
                <p:cNvPr id="90" name="Freeform: Shape 89">
                  <a:extLst>
                    <a:ext uri="{FF2B5EF4-FFF2-40B4-BE49-F238E27FC236}">
                      <a16:creationId xmlns:a16="http://schemas.microsoft.com/office/drawing/2014/main" id="{02DF2B51-FB32-4B82-BCC7-47BA068587BF}"/>
                    </a:ext>
                  </a:extLst>
                </p:cNvPr>
                <p:cNvSpPr/>
                <p:nvPr/>
              </p:nvSpPr>
              <p:spPr>
                <a:xfrm>
                  <a:off x="2558825" y="3561067"/>
                  <a:ext cx="71747" cy="71747"/>
                </a:xfrm>
                <a:custGeom>
                  <a:avLst/>
                  <a:gdLst>
                    <a:gd fmla="*/ 71747 w 71747" name="connsiteX0"/>
                    <a:gd fmla="*/ 35874 h 71747" name="connsiteY0"/>
                    <a:gd fmla="*/ 35874 w 71747" name="connsiteX1"/>
                    <a:gd fmla="*/ 71747 h 71747" name="connsiteY1"/>
                    <a:gd fmla="*/ 0 w 71747" name="connsiteX2"/>
                    <a:gd fmla="*/ 35874 h 71747" name="connsiteY2"/>
                    <a:gd fmla="*/ 35874 w 71747" name="connsiteX3"/>
                    <a:gd fmla="*/ 0 h 71747" name="connsiteY3"/>
                    <a:gd fmla="*/ 71747 w 71747" name="connsiteX4"/>
                    <a:gd fmla="*/ 35874 h 71747" name="connsiteY4"/>
                  </a:gdLst>
                  <a:ahLst/>
                  <a:cxnLst>
                    <a:cxn ang="0">
                      <a:pos x="connsiteX0" y="connsiteY0"/>
                    </a:cxn>
                    <a:cxn ang="0">
                      <a:pos x="connsiteX1" y="connsiteY1"/>
                    </a:cxn>
                    <a:cxn ang="0">
                      <a:pos x="connsiteX2" y="connsiteY2"/>
                    </a:cxn>
                    <a:cxn ang="0">
                      <a:pos x="connsiteX3" y="connsiteY3"/>
                    </a:cxn>
                    <a:cxn ang="0">
                      <a:pos x="connsiteX4" y="connsiteY4"/>
                    </a:cxn>
                  </a:cxnLst>
                  <a:rect b="b" l="l" r="r" t="t"/>
                  <a:pathLst>
                    <a:path h="71747" w="71747">
                      <a:moveTo>
                        <a:pt x="71747" y="35874"/>
                      </a:moveTo>
                      <a:cubicBezTo>
                        <a:pt x="71747" y="55686"/>
                        <a:pt x="55686" y="71747"/>
                        <a:pt x="35874" y="71747"/>
                      </a:cubicBezTo>
                      <a:cubicBezTo>
                        <a:pt x="16061" y="71747"/>
                        <a:pt x="0" y="55686"/>
                        <a:pt x="0" y="35874"/>
                      </a:cubicBezTo>
                      <a:cubicBezTo>
                        <a:pt x="0" y="16061"/>
                        <a:pt x="16061" y="0"/>
                        <a:pt x="35874" y="0"/>
                      </a:cubicBezTo>
                      <a:cubicBezTo>
                        <a:pt x="55686" y="0"/>
                        <a:pt x="71747" y="16061"/>
                        <a:pt x="71747" y="35874"/>
                      </a:cubicBezTo>
                      <a:close/>
                    </a:path>
                  </a:pathLst>
                </a:custGeom>
                <a:solidFill>
                  <a:schemeClr val="bg1"/>
                </a:solidFill>
                <a:ln cap="flat" w="17859">
                  <a:noFill/>
                  <a:prstDash val="solid"/>
                  <a:miter/>
                </a:ln>
              </p:spPr>
              <p:txBody>
                <a:bodyPr anchor="ctr" rtlCol="0"/>
                <a:lstStyle/>
                <a:p>
                  <a:endParaRPr lang="en-US" sz="1600">
                    <a:latin charset="77" panose="020B0503020203060203" pitchFamily="34" typeface="Bogle"/>
                  </a:endParaRPr>
                </a:p>
              </p:txBody>
            </p:sp>
            <p:sp>
              <p:nvSpPr>
                <p:cNvPr id="91" name="Freeform: Shape 90">
                  <a:extLst>
                    <a:ext uri="{FF2B5EF4-FFF2-40B4-BE49-F238E27FC236}">
                      <a16:creationId xmlns:a16="http://schemas.microsoft.com/office/drawing/2014/main" id="{43CE82F1-A89D-432A-9C80-C5B32996A246}"/>
                    </a:ext>
                  </a:extLst>
                </p:cNvPr>
                <p:cNvSpPr/>
                <p:nvPr/>
              </p:nvSpPr>
              <p:spPr>
                <a:xfrm>
                  <a:off x="2092467" y="3094708"/>
                  <a:ext cx="71747" cy="71747"/>
                </a:xfrm>
                <a:custGeom>
                  <a:avLst/>
                  <a:gdLst>
                    <a:gd fmla="*/ 71747 w 71747" name="connsiteX0"/>
                    <a:gd fmla="*/ 35874 h 71747" name="connsiteY0"/>
                    <a:gd fmla="*/ 35874 w 71747" name="connsiteX1"/>
                    <a:gd fmla="*/ 71747 h 71747" name="connsiteY1"/>
                    <a:gd fmla="*/ 0 w 71747" name="connsiteX2"/>
                    <a:gd fmla="*/ 35874 h 71747" name="connsiteY2"/>
                    <a:gd fmla="*/ 35874 w 71747" name="connsiteX3"/>
                    <a:gd fmla="*/ 0 h 71747" name="connsiteY3"/>
                    <a:gd fmla="*/ 71747 w 71747" name="connsiteX4"/>
                    <a:gd fmla="*/ 35874 h 71747" name="connsiteY4"/>
                  </a:gdLst>
                  <a:ahLst/>
                  <a:cxnLst>
                    <a:cxn ang="0">
                      <a:pos x="connsiteX0" y="connsiteY0"/>
                    </a:cxn>
                    <a:cxn ang="0">
                      <a:pos x="connsiteX1" y="connsiteY1"/>
                    </a:cxn>
                    <a:cxn ang="0">
                      <a:pos x="connsiteX2" y="connsiteY2"/>
                    </a:cxn>
                    <a:cxn ang="0">
                      <a:pos x="connsiteX3" y="connsiteY3"/>
                    </a:cxn>
                    <a:cxn ang="0">
                      <a:pos x="connsiteX4" y="connsiteY4"/>
                    </a:cxn>
                  </a:cxnLst>
                  <a:rect b="b" l="l" r="r" t="t"/>
                  <a:pathLst>
                    <a:path h="71747" w="71747">
                      <a:moveTo>
                        <a:pt x="71747" y="35874"/>
                      </a:moveTo>
                      <a:cubicBezTo>
                        <a:pt x="71747" y="55686"/>
                        <a:pt x="55686" y="71747"/>
                        <a:pt x="35874" y="71747"/>
                      </a:cubicBezTo>
                      <a:cubicBezTo>
                        <a:pt x="16061" y="71747"/>
                        <a:pt x="0" y="55686"/>
                        <a:pt x="0" y="35874"/>
                      </a:cubicBezTo>
                      <a:cubicBezTo>
                        <a:pt x="0" y="16061"/>
                        <a:pt x="16061" y="0"/>
                        <a:pt x="35874" y="0"/>
                      </a:cubicBezTo>
                      <a:cubicBezTo>
                        <a:pt x="55686" y="0"/>
                        <a:pt x="71747" y="16061"/>
                        <a:pt x="71747" y="35874"/>
                      </a:cubicBezTo>
                      <a:close/>
                    </a:path>
                  </a:pathLst>
                </a:custGeom>
                <a:solidFill>
                  <a:schemeClr val="bg1"/>
                </a:solidFill>
                <a:ln cap="flat" w="17859">
                  <a:noFill/>
                  <a:prstDash val="solid"/>
                  <a:miter/>
                </a:ln>
              </p:spPr>
              <p:txBody>
                <a:bodyPr anchor="ctr" rtlCol="0"/>
                <a:lstStyle/>
                <a:p>
                  <a:endParaRPr lang="en-US" sz="1600">
                    <a:latin charset="77" panose="020B0503020203060203" pitchFamily="34" typeface="Bogle"/>
                  </a:endParaRPr>
                </a:p>
              </p:txBody>
            </p:sp>
            <p:sp>
              <p:nvSpPr>
                <p:cNvPr id="92" name="Freeform: Shape 91">
                  <a:extLst>
                    <a:ext uri="{FF2B5EF4-FFF2-40B4-BE49-F238E27FC236}">
                      <a16:creationId xmlns:a16="http://schemas.microsoft.com/office/drawing/2014/main" id="{2797AA35-6149-4C1B-8241-C70C848454F8}"/>
                    </a:ext>
                  </a:extLst>
                </p:cNvPr>
                <p:cNvSpPr/>
                <p:nvPr/>
              </p:nvSpPr>
              <p:spPr>
                <a:xfrm>
                  <a:off x="3025184" y="3094708"/>
                  <a:ext cx="71747" cy="71747"/>
                </a:xfrm>
                <a:custGeom>
                  <a:avLst/>
                  <a:gdLst>
                    <a:gd fmla="*/ 71747 w 71747" name="connsiteX0"/>
                    <a:gd fmla="*/ 35874 h 71747" name="connsiteY0"/>
                    <a:gd fmla="*/ 35874 w 71747" name="connsiteX1"/>
                    <a:gd fmla="*/ 71747 h 71747" name="connsiteY1"/>
                    <a:gd fmla="*/ 0 w 71747" name="connsiteX2"/>
                    <a:gd fmla="*/ 35874 h 71747" name="connsiteY2"/>
                    <a:gd fmla="*/ 35874 w 71747" name="connsiteX3"/>
                    <a:gd fmla="*/ 0 h 71747" name="connsiteY3"/>
                    <a:gd fmla="*/ 71747 w 71747" name="connsiteX4"/>
                    <a:gd fmla="*/ 35874 h 71747" name="connsiteY4"/>
                  </a:gdLst>
                  <a:ahLst/>
                  <a:cxnLst>
                    <a:cxn ang="0">
                      <a:pos x="connsiteX0" y="connsiteY0"/>
                    </a:cxn>
                    <a:cxn ang="0">
                      <a:pos x="connsiteX1" y="connsiteY1"/>
                    </a:cxn>
                    <a:cxn ang="0">
                      <a:pos x="connsiteX2" y="connsiteY2"/>
                    </a:cxn>
                    <a:cxn ang="0">
                      <a:pos x="connsiteX3" y="connsiteY3"/>
                    </a:cxn>
                    <a:cxn ang="0">
                      <a:pos x="connsiteX4" y="connsiteY4"/>
                    </a:cxn>
                  </a:cxnLst>
                  <a:rect b="b" l="l" r="r" t="t"/>
                  <a:pathLst>
                    <a:path h="71747" w="71747">
                      <a:moveTo>
                        <a:pt x="71747" y="35874"/>
                      </a:moveTo>
                      <a:cubicBezTo>
                        <a:pt x="71747" y="55686"/>
                        <a:pt x="55686" y="71747"/>
                        <a:pt x="35874" y="71747"/>
                      </a:cubicBezTo>
                      <a:cubicBezTo>
                        <a:pt x="16061" y="71747"/>
                        <a:pt x="0" y="55686"/>
                        <a:pt x="0" y="35874"/>
                      </a:cubicBezTo>
                      <a:cubicBezTo>
                        <a:pt x="0" y="16061"/>
                        <a:pt x="16061" y="0"/>
                        <a:pt x="35874" y="0"/>
                      </a:cubicBezTo>
                      <a:cubicBezTo>
                        <a:pt x="55686" y="0"/>
                        <a:pt x="71747" y="16061"/>
                        <a:pt x="71747" y="35874"/>
                      </a:cubicBezTo>
                      <a:close/>
                    </a:path>
                  </a:pathLst>
                </a:custGeom>
                <a:solidFill>
                  <a:schemeClr val="bg1"/>
                </a:solidFill>
                <a:ln cap="flat" w="17859">
                  <a:noFill/>
                  <a:prstDash val="solid"/>
                  <a:miter/>
                </a:ln>
              </p:spPr>
              <p:txBody>
                <a:bodyPr anchor="ctr" rtlCol="0"/>
                <a:lstStyle/>
                <a:p>
                  <a:endParaRPr lang="en-US" sz="1600">
                    <a:latin charset="77" panose="020B0503020203060203" pitchFamily="34" typeface="Bogle"/>
                  </a:endParaRPr>
                </a:p>
              </p:txBody>
            </p:sp>
            <p:sp>
              <p:nvSpPr>
                <p:cNvPr id="93" name="Freeform: Shape 92">
                  <a:extLst>
                    <a:ext uri="{FF2B5EF4-FFF2-40B4-BE49-F238E27FC236}">
                      <a16:creationId xmlns:a16="http://schemas.microsoft.com/office/drawing/2014/main" id="{64A0A32C-C716-408D-92E0-E1B2C74CA063}"/>
                    </a:ext>
                  </a:extLst>
                </p:cNvPr>
                <p:cNvSpPr/>
                <p:nvPr/>
              </p:nvSpPr>
              <p:spPr>
                <a:xfrm>
                  <a:off x="1913098" y="2448981"/>
                  <a:ext cx="1363201" cy="1363201"/>
                </a:xfrm>
                <a:custGeom>
                  <a:avLst/>
                  <a:gdLst>
                    <a:gd fmla="*/ 681600 w 1363200" name="connsiteX0"/>
                    <a:gd fmla="*/ 1255580 h 1363200" name="connsiteY0"/>
                    <a:gd fmla="*/ 107621 w 1363200" name="connsiteX1"/>
                    <a:gd fmla="*/ 681600 h 1363200" name="connsiteY1"/>
                    <a:gd fmla="*/ 681600 w 1363200" name="connsiteX2"/>
                    <a:gd fmla="*/ 107621 h 1363200" name="connsiteY2"/>
                    <a:gd fmla="*/ 1255580 w 1363200" name="connsiteX3"/>
                    <a:gd fmla="*/ 681600 h 1363200" name="connsiteY3"/>
                    <a:gd fmla="*/ 681600 w 1363200" name="connsiteX4"/>
                    <a:gd fmla="*/ 1255580 h 1363200" name="connsiteY4"/>
                    <a:gd fmla="*/ 681600 w 1363200" name="connsiteX5"/>
                    <a:gd fmla="*/ 0 h 1363200" name="connsiteY5"/>
                    <a:gd fmla="*/ 0 w 1363200" name="connsiteX6"/>
                    <a:gd fmla="*/ 681600 h 1363200" name="connsiteY6"/>
                    <a:gd fmla="*/ 681600 w 1363200" name="connsiteX7"/>
                    <a:gd fmla="*/ 1363201 h 1363200" name="connsiteY7"/>
                    <a:gd fmla="*/ 1363201 w 1363200" name="connsiteX8"/>
                    <a:gd fmla="*/ 681600 h 1363200" name="connsiteY8"/>
                    <a:gd fmla="*/ 681600 w 1363200" name="connsiteX9"/>
                    <a:gd fmla="*/ 0 h 1363200" name="connsiteY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363200" w="1363200">
                      <a:moveTo>
                        <a:pt x="681600" y="1255580"/>
                      </a:moveTo>
                      <a:cubicBezTo>
                        <a:pt x="365912" y="1255580"/>
                        <a:pt x="107621" y="997289"/>
                        <a:pt x="107621" y="681600"/>
                      </a:cubicBezTo>
                      <a:cubicBezTo>
                        <a:pt x="107621" y="365912"/>
                        <a:pt x="365912" y="107621"/>
                        <a:pt x="681600" y="107621"/>
                      </a:cubicBezTo>
                      <a:cubicBezTo>
                        <a:pt x="997289" y="107621"/>
                        <a:pt x="1255580" y="365912"/>
                        <a:pt x="1255580" y="681600"/>
                      </a:cubicBezTo>
                      <a:cubicBezTo>
                        <a:pt x="1255580" y="997289"/>
                        <a:pt x="997289" y="1255580"/>
                        <a:pt x="681600" y="1255580"/>
                      </a:cubicBezTo>
                      <a:close/>
                      <a:moveTo>
                        <a:pt x="681600" y="0"/>
                      </a:moveTo>
                      <a:cubicBezTo>
                        <a:pt x="304927" y="0"/>
                        <a:pt x="0" y="304927"/>
                        <a:pt x="0" y="681600"/>
                      </a:cubicBezTo>
                      <a:cubicBezTo>
                        <a:pt x="0" y="1058274"/>
                        <a:pt x="304927" y="1363201"/>
                        <a:pt x="681600" y="1363201"/>
                      </a:cubicBezTo>
                      <a:cubicBezTo>
                        <a:pt x="1058274" y="1363201"/>
                        <a:pt x="1363201" y="1058274"/>
                        <a:pt x="1363201" y="681600"/>
                      </a:cubicBezTo>
                      <a:cubicBezTo>
                        <a:pt x="1363201" y="304927"/>
                        <a:pt x="1058274" y="0"/>
                        <a:pt x="681600" y="0"/>
                      </a:cubicBezTo>
                      <a:close/>
                    </a:path>
                  </a:pathLst>
                </a:custGeom>
                <a:solidFill>
                  <a:schemeClr val="bg1"/>
                </a:solidFill>
                <a:ln cap="flat" w="17859">
                  <a:noFill/>
                  <a:prstDash val="solid"/>
                  <a:miter/>
                </a:ln>
              </p:spPr>
              <p:txBody>
                <a:bodyPr anchor="ctr" rtlCol="0"/>
                <a:lstStyle/>
                <a:p>
                  <a:endParaRPr lang="en-US" sz="1600">
                    <a:latin charset="77" panose="020B0503020203060203" pitchFamily="34" typeface="Bogle"/>
                  </a:endParaRPr>
                </a:p>
              </p:txBody>
            </p:sp>
          </p:grpSp>
        </p:grpSp>
        <p:sp>
          <p:nvSpPr>
            <p:cNvPr id="76" name="TextBox 75">
              <a:extLst>
                <a:ext uri="{FF2B5EF4-FFF2-40B4-BE49-F238E27FC236}">
                  <a16:creationId xmlns:a16="http://schemas.microsoft.com/office/drawing/2014/main" id="{91C29BEE-33E2-4570-AC5C-C8286195008A}"/>
                </a:ext>
              </a:extLst>
            </p:cNvPr>
            <p:cNvSpPr txBox="1"/>
            <p:nvPr/>
          </p:nvSpPr>
          <p:spPr>
            <a:xfrm>
              <a:off x="247833" y="5828813"/>
              <a:ext cx="1624510" cy="584775"/>
            </a:xfrm>
            <a:prstGeom prst="rect">
              <a:avLst/>
            </a:prstGeom>
            <a:noFill/>
          </p:spPr>
          <p:txBody>
            <a:bodyPr rtlCol="0" wrap="square">
              <a:spAutoFit/>
            </a:bodyPr>
            <a:lstStyle/>
            <a:p>
              <a:pPr algn="ctr"/>
              <a:endParaRPr b="1" lang="en-US" sz="1600">
                <a:solidFill>
                  <a:srgbClr val="041E42"/>
                </a:solidFill>
                <a:latin charset="77" panose="020B0503020203060203" pitchFamily="34" typeface="Bogle"/>
              </a:endParaRPr>
            </a:p>
            <a:p>
              <a:pPr algn="ctr"/>
              <a:r>
                <a:rPr b="1" lang="en-US" sz="1600">
                  <a:solidFill>
                    <a:srgbClr val="041E42"/>
                  </a:solidFill>
                  <a:latin charset="77" panose="020B0503020203060203" pitchFamily="34" typeface="Bogle"/>
                </a:rPr>
                <a:t>10 Mins</a:t>
              </a:r>
            </a:p>
          </p:txBody>
        </p:sp>
      </p:grpSp>
      <p:grpSp>
        <p:nvGrpSpPr>
          <p:cNvPr id="120" name="Group 119">
            <a:extLst>
              <a:ext uri="{FF2B5EF4-FFF2-40B4-BE49-F238E27FC236}">
                <a16:creationId xmlns:a16="http://schemas.microsoft.com/office/drawing/2014/main" id="{741A8004-2C37-428F-8C62-62C473CDB598}"/>
              </a:ext>
            </a:extLst>
          </p:cNvPr>
          <p:cNvGrpSpPr/>
          <p:nvPr/>
        </p:nvGrpSpPr>
        <p:grpSpPr>
          <a:xfrm>
            <a:off x="10536868" y="346278"/>
            <a:ext cx="1040110" cy="1081257"/>
            <a:chOff x="3679825" y="3195638"/>
            <a:chExt cx="641350" cy="641350"/>
          </a:xfrm>
        </p:grpSpPr>
        <p:sp>
          <p:nvSpPr>
            <p:cNvPr id="121" name="Freeform 666">
              <a:extLst>
                <a:ext uri="{FF2B5EF4-FFF2-40B4-BE49-F238E27FC236}">
                  <a16:creationId xmlns:a16="http://schemas.microsoft.com/office/drawing/2014/main" id="{884BEC24-EB09-45F3-8DF4-E4C617A7B830}"/>
                </a:ext>
              </a:extLst>
            </p:cNvPr>
            <p:cNvSpPr>
              <a:spLocks/>
            </p:cNvSpPr>
            <p:nvPr/>
          </p:nvSpPr>
          <p:spPr bwMode="auto">
            <a:xfrm>
              <a:off x="3679825" y="3195638"/>
              <a:ext cx="641350" cy="641350"/>
            </a:xfrm>
            <a:custGeom>
              <a:avLst/>
              <a:gdLst>
                <a:gd fmla="*/ 1212 w 1213" name="T0"/>
                <a:gd fmla="*/ 575 h 1212" name="T1"/>
                <a:gd fmla="*/ 1201 w 1213" name="T2"/>
                <a:gd fmla="*/ 484 h 1212" name="T3"/>
                <a:gd fmla="*/ 1176 w 1213" name="T4"/>
                <a:gd fmla="*/ 397 h 1212" name="T5"/>
                <a:gd fmla="*/ 1140 w 1213" name="T6"/>
                <a:gd fmla="*/ 318 h 1212" name="T7"/>
                <a:gd fmla="*/ 1093 w 1213" name="T8"/>
                <a:gd fmla="*/ 244 h 1212" name="T9"/>
                <a:gd fmla="*/ 1036 w 1213" name="T10"/>
                <a:gd fmla="*/ 177 h 1212" name="T11"/>
                <a:gd fmla="*/ 969 w 1213" name="T12"/>
                <a:gd fmla="*/ 120 h 1212" name="T13"/>
                <a:gd fmla="*/ 896 w 1213" name="T14"/>
                <a:gd fmla="*/ 73 h 1212" name="T15"/>
                <a:gd fmla="*/ 815 w 1213" name="T16"/>
                <a:gd fmla="*/ 37 h 1212" name="T17"/>
                <a:gd fmla="*/ 729 w 1213" name="T18"/>
                <a:gd fmla="*/ 12 h 1212" name="T19"/>
                <a:gd fmla="*/ 637 w 1213" name="T20"/>
                <a:gd fmla="*/ 1 h 1212" name="T21"/>
                <a:gd fmla="*/ 576 w 1213" name="T22"/>
                <a:gd fmla="*/ 1 h 1212" name="T23"/>
                <a:gd fmla="*/ 485 w 1213" name="T24"/>
                <a:gd fmla="*/ 12 h 1212" name="T25"/>
                <a:gd fmla="*/ 398 w 1213" name="T26"/>
                <a:gd fmla="*/ 37 h 1212" name="T27"/>
                <a:gd fmla="*/ 317 w 1213" name="T28"/>
                <a:gd fmla="*/ 73 h 1212" name="T29"/>
                <a:gd fmla="*/ 244 w 1213" name="T30"/>
                <a:gd fmla="*/ 120 h 1212" name="T31"/>
                <a:gd fmla="*/ 178 w 1213" name="T32"/>
                <a:gd fmla="*/ 177 h 1212" name="T33"/>
                <a:gd fmla="*/ 120 w 1213" name="T34"/>
                <a:gd fmla="*/ 244 h 1212" name="T35"/>
                <a:gd fmla="*/ 73 w 1213" name="T36"/>
                <a:gd fmla="*/ 318 h 1212" name="T37"/>
                <a:gd fmla="*/ 37 w 1213" name="T38"/>
                <a:gd fmla="*/ 397 h 1212" name="T39"/>
                <a:gd fmla="*/ 12 w 1213" name="T40"/>
                <a:gd fmla="*/ 484 h 1212" name="T41"/>
                <a:gd fmla="*/ 1 w 1213" name="T42"/>
                <a:gd fmla="*/ 575 h 1212" name="T43"/>
                <a:gd fmla="*/ 1 w 1213" name="T44"/>
                <a:gd fmla="*/ 637 h 1212" name="T45"/>
                <a:gd fmla="*/ 12 w 1213" name="T46"/>
                <a:gd fmla="*/ 728 h 1212" name="T47"/>
                <a:gd fmla="*/ 37 w 1213" name="T48"/>
                <a:gd fmla="*/ 814 h 1212" name="T49"/>
                <a:gd fmla="*/ 73 w 1213" name="T50"/>
                <a:gd fmla="*/ 895 h 1212" name="T51"/>
                <a:gd fmla="*/ 120 w 1213" name="T52"/>
                <a:gd fmla="*/ 968 h 1212" name="T53"/>
                <a:gd fmla="*/ 178 w 1213" name="T54"/>
                <a:gd fmla="*/ 1035 h 1212" name="T55"/>
                <a:gd fmla="*/ 244 w 1213" name="T56"/>
                <a:gd fmla="*/ 1092 h 1212" name="T57"/>
                <a:gd fmla="*/ 317 w 1213" name="T58"/>
                <a:gd fmla="*/ 1139 h 1212" name="T59"/>
                <a:gd fmla="*/ 398 w 1213" name="T60"/>
                <a:gd fmla="*/ 1175 h 1212" name="T61"/>
                <a:gd fmla="*/ 485 w 1213" name="T62"/>
                <a:gd fmla="*/ 1200 h 1212" name="T63"/>
                <a:gd fmla="*/ 576 w 1213" name="T64"/>
                <a:gd fmla="*/ 1211 h 1212" name="T65"/>
                <a:gd fmla="*/ 637 w 1213" name="T66"/>
                <a:gd fmla="*/ 1211 h 1212" name="T67"/>
                <a:gd fmla="*/ 729 w 1213" name="T68"/>
                <a:gd fmla="*/ 1200 h 1212" name="T69"/>
                <a:gd fmla="*/ 815 w 1213" name="T70"/>
                <a:gd fmla="*/ 1175 h 1212" name="T71"/>
                <a:gd fmla="*/ 895 w 1213" name="T72"/>
                <a:gd fmla="*/ 1139 h 1212" name="T73"/>
                <a:gd fmla="*/ 969 w 1213" name="T74"/>
                <a:gd fmla="*/ 1092 h 1212" name="T75"/>
                <a:gd fmla="*/ 1036 w 1213" name="T76"/>
                <a:gd fmla="*/ 1035 h 1212" name="T77"/>
                <a:gd fmla="*/ 1093 w 1213" name="T78"/>
                <a:gd fmla="*/ 970 h 1212" name="T79"/>
                <a:gd fmla="*/ 1140 w 1213" name="T80"/>
                <a:gd fmla="*/ 895 h 1212" name="T81"/>
                <a:gd fmla="*/ 1176 w 1213" name="T82"/>
                <a:gd fmla="*/ 814 h 1212" name="T83"/>
                <a:gd fmla="*/ 1201 w 1213" name="T84"/>
                <a:gd fmla="*/ 728 h 1212" name="T85"/>
                <a:gd fmla="*/ 1212 w 1213" name="T86"/>
                <a:gd fmla="*/ 637 h 1212" name="T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212" w="1213">
                  <a:moveTo>
                    <a:pt x="1213" y="607"/>
                  </a:moveTo>
                  <a:lnTo>
                    <a:pt x="1213" y="607"/>
                  </a:lnTo>
                  <a:lnTo>
                    <a:pt x="1212" y="575"/>
                  </a:lnTo>
                  <a:lnTo>
                    <a:pt x="1210" y="544"/>
                  </a:lnTo>
                  <a:lnTo>
                    <a:pt x="1206" y="513"/>
                  </a:lnTo>
                  <a:lnTo>
                    <a:pt x="1201" y="484"/>
                  </a:lnTo>
                  <a:lnTo>
                    <a:pt x="1194" y="455"/>
                  </a:lnTo>
                  <a:lnTo>
                    <a:pt x="1186" y="426"/>
                  </a:lnTo>
                  <a:lnTo>
                    <a:pt x="1176" y="397"/>
                  </a:lnTo>
                  <a:lnTo>
                    <a:pt x="1166" y="370"/>
                  </a:lnTo>
                  <a:lnTo>
                    <a:pt x="1154" y="344"/>
                  </a:lnTo>
                  <a:lnTo>
                    <a:pt x="1140" y="318"/>
                  </a:lnTo>
                  <a:lnTo>
                    <a:pt x="1125" y="292"/>
                  </a:lnTo>
                  <a:lnTo>
                    <a:pt x="1110" y="267"/>
                  </a:lnTo>
                  <a:lnTo>
                    <a:pt x="1093" y="244"/>
                  </a:lnTo>
                  <a:lnTo>
                    <a:pt x="1075" y="221"/>
                  </a:lnTo>
                  <a:lnTo>
                    <a:pt x="1056" y="199"/>
                  </a:lnTo>
                  <a:lnTo>
                    <a:pt x="1036" y="177"/>
                  </a:lnTo>
                  <a:lnTo>
                    <a:pt x="1014" y="157"/>
                  </a:lnTo>
                  <a:lnTo>
                    <a:pt x="993" y="138"/>
                  </a:lnTo>
                  <a:lnTo>
                    <a:pt x="969" y="120"/>
                  </a:lnTo>
                  <a:lnTo>
                    <a:pt x="946" y="103"/>
                  </a:lnTo>
                  <a:lnTo>
                    <a:pt x="921" y="87"/>
                  </a:lnTo>
                  <a:lnTo>
                    <a:pt x="896" y="73"/>
                  </a:lnTo>
                  <a:lnTo>
                    <a:pt x="869" y="59"/>
                  </a:lnTo>
                  <a:lnTo>
                    <a:pt x="842" y="48"/>
                  </a:lnTo>
                  <a:lnTo>
                    <a:pt x="815" y="37"/>
                  </a:lnTo>
                  <a:lnTo>
                    <a:pt x="787" y="28"/>
                  </a:lnTo>
                  <a:lnTo>
                    <a:pt x="758" y="19"/>
                  </a:lnTo>
                  <a:lnTo>
                    <a:pt x="729" y="12"/>
                  </a:lnTo>
                  <a:lnTo>
                    <a:pt x="699" y="6"/>
                  </a:lnTo>
                  <a:lnTo>
                    <a:pt x="669" y="3"/>
                  </a:lnTo>
                  <a:lnTo>
                    <a:pt x="637" y="1"/>
                  </a:lnTo>
                  <a:lnTo>
                    <a:pt x="607" y="0"/>
                  </a:lnTo>
                  <a:lnTo>
                    <a:pt x="607" y="0"/>
                  </a:lnTo>
                  <a:lnTo>
                    <a:pt x="576" y="1"/>
                  </a:lnTo>
                  <a:lnTo>
                    <a:pt x="544" y="3"/>
                  </a:lnTo>
                  <a:lnTo>
                    <a:pt x="514" y="6"/>
                  </a:lnTo>
                  <a:lnTo>
                    <a:pt x="485" y="12"/>
                  </a:lnTo>
                  <a:lnTo>
                    <a:pt x="455" y="19"/>
                  </a:lnTo>
                  <a:lnTo>
                    <a:pt x="426" y="28"/>
                  </a:lnTo>
                  <a:lnTo>
                    <a:pt x="398" y="37"/>
                  </a:lnTo>
                  <a:lnTo>
                    <a:pt x="371" y="48"/>
                  </a:lnTo>
                  <a:lnTo>
                    <a:pt x="344" y="59"/>
                  </a:lnTo>
                  <a:lnTo>
                    <a:pt x="317" y="73"/>
                  </a:lnTo>
                  <a:lnTo>
                    <a:pt x="292" y="87"/>
                  </a:lnTo>
                  <a:lnTo>
                    <a:pt x="268" y="103"/>
                  </a:lnTo>
                  <a:lnTo>
                    <a:pt x="244" y="120"/>
                  </a:lnTo>
                  <a:lnTo>
                    <a:pt x="220" y="138"/>
                  </a:lnTo>
                  <a:lnTo>
                    <a:pt x="199" y="157"/>
                  </a:lnTo>
                  <a:lnTo>
                    <a:pt x="178" y="177"/>
                  </a:lnTo>
                  <a:lnTo>
                    <a:pt x="157" y="199"/>
                  </a:lnTo>
                  <a:lnTo>
                    <a:pt x="138" y="221"/>
                  </a:lnTo>
                  <a:lnTo>
                    <a:pt x="120" y="244"/>
                  </a:lnTo>
                  <a:lnTo>
                    <a:pt x="103" y="267"/>
                  </a:lnTo>
                  <a:lnTo>
                    <a:pt x="88" y="292"/>
                  </a:lnTo>
                  <a:lnTo>
                    <a:pt x="73" y="318"/>
                  </a:lnTo>
                  <a:lnTo>
                    <a:pt x="60" y="344"/>
                  </a:lnTo>
                  <a:lnTo>
                    <a:pt x="48" y="370"/>
                  </a:lnTo>
                  <a:lnTo>
                    <a:pt x="37" y="397"/>
                  </a:lnTo>
                  <a:lnTo>
                    <a:pt x="27" y="426"/>
                  </a:lnTo>
                  <a:lnTo>
                    <a:pt x="19" y="455"/>
                  </a:lnTo>
                  <a:lnTo>
                    <a:pt x="12" y="484"/>
                  </a:lnTo>
                  <a:lnTo>
                    <a:pt x="7" y="513"/>
                  </a:lnTo>
                  <a:lnTo>
                    <a:pt x="3" y="544"/>
                  </a:lnTo>
                  <a:lnTo>
                    <a:pt x="1" y="575"/>
                  </a:lnTo>
                  <a:lnTo>
                    <a:pt x="0" y="607"/>
                  </a:lnTo>
                  <a:lnTo>
                    <a:pt x="0" y="607"/>
                  </a:lnTo>
                  <a:lnTo>
                    <a:pt x="1" y="637"/>
                  </a:lnTo>
                  <a:lnTo>
                    <a:pt x="3" y="668"/>
                  </a:lnTo>
                  <a:lnTo>
                    <a:pt x="7" y="699"/>
                  </a:lnTo>
                  <a:lnTo>
                    <a:pt x="12" y="728"/>
                  </a:lnTo>
                  <a:lnTo>
                    <a:pt x="19" y="757"/>
                  </a:lnTo>
                  <a:lnTo>
                    <a:pt x="27" y="786"/>
                  </a:lnTo>
                  <a:lnTo>
                    <a:pt x="37" y="814"/>
                  </a:lnTo>
                  <a:lnTo>
                    <a:pt x="48" y="841"/>
                  </a:lnTo>
                  <a:lnTo>
                    <a:pt x="60" y="868"/>
                  </a:lnTo>
                  <a:lnTo>
                    <a:pt x="73" y="895"/>
                  </a:lnTo>
                  <a:lnTo>
                    <a:pt x="88" y="920"/>
                  </a:lnTo>
                  <a:lnTo>
                    <a:pt x="103" y="945"/>
                  </a:lnTo>
                  <a:lnTo>
                    <a:pt x="120" y="968"/>
                  </a:lnTo>
                  <a:lnTo>
                    <a:pt x="138" y="992"/>
                  </a:lnTo>
                  <a:lnTo>
                    <a:pt x="157" y="1013"/>
                  </a:lnTo>
                  <a:lnTo>
                    <a:pt x="178" y="1035"/>
                  </a:lnTo>
                  <a:lnTo>
                    <a:pt x="199" y="1055"/>
                  </a:lnTo>
                  <a:lnTo>
                    <a:pt x="220" y="1074"/>
                  </a:lnTo>
                  <a:lnTo>
                    <a:pt x="244" y="1092"/>
                  </a:lnTo>
                  <a:lnTo>
                    <a:pt x="268" y="1109"/>
                  </a:lnTo>
                  <a:lnTo>
                    <a:pt x="292" y="1125"/>
                  </a:lnTo>
                  <a:lnTo>
                    <a:pt x="317" y="1139"/>
                  </a:lnTo>
                  <a:lnTo>
                    <a:pt x="344" y="1153"/>
                  </a:lnTo>
                  <a:lnTo>
                    <a:pt x="371" y="1164"/>
                  </a:lnTo>
                  <a:lnTo>
                    <a:pt x="398" y="1175"/>
                  </a:lnTo>
                  <a:lnTo>
                    <a:pt x="426" y="1185"/>
                  </a:lnTo>
                  <a:lnTo>
                    <a:pt x="455" y="1193"/>
                  </a:lnTo>
                  <a:lnTo>
                    <a:pt x="485" y="1200"/>
                  </a:lnTo>
                  <a:lnTo>
                    <a:pt x="514" y="1206"/>
                  </a:lnTo>
                  <a:lnTo>
                    <a:pt x="544" y="1209"/>
                  </a:lnTo>
                  <a:lnTo>
                    <a:pt x="576" y="1211"/>
                  </a:lnTo>
                  <a:lnTo>
                    <a:pt x="607" y="1212"/>
                  </a:lnTo>
                  <a:lnTo>
                    <a:pt x="607" y="1212"/>
                  </a:lnTo>
                  <a:lnTo>
                    <a:pt x="637" y="1211"/>
                  </a:lnTo>
                  <a:lnTo>
                    <a:pt x="669" y="1209"/>
                  </a:lnTo>
                  <a:lnTo>
                    <a:pt x="699" y="1206"/>
                  </a:lnTo>
                  <a:lnTo>
                    <a:pt x="729" y="1200"/>
                  </a:lnTo>
                  <a:lnTo>
                    <a:pt x="758" y="1193"/>
                  </a:lnTo>
                  <a:lnTo>
                    <a:pt x="787" y="1185"/>
                  </a:lnTo>
                  <a:lnTo>
                    <a:pt x="815" y="1175"/>
                  </a:lnTo>
                  <a:lnTo>
                    <a:pt x="842" y="1165"/>
                  </a:lnTo>
                  <a:lnTo>
                    <a:pt x="869" y="1153"/>
                  </a:lnTo>
                  <a:lnTo>
                    <a:pt x="895" y="1139"/>
                  </a:lnTo>
                  <a:lnTo>
                    <a:pt x="921" y="1125"/>
                  </a:lnTo>
                  <a:lnTo>
                    <a:pt x="946" y="1109"/>
                  </a:lnTo>
                  <a:lnTo>
                    <a:pt x="969" y="1092"/>
                  </a:lnTo>
                  <a:lnTo>
                    <a:pt x="992" y="1074"/>
                  </a:lnTo>
                  <a:lnTo>
                    <a:pt x="1014" y="1055"/>
                  </a:lnTo>
                  <a:lnTo>
                    <a:pt x="1036" y="1035"/>
                  </a:lnTo>
                  <a:lnTo>
                    <a:pt x="1056" y="1013"/>
                  </a:lnTo>
                  <a:lnTo>
                    <a:pt x="1074" y="992"/>
                  </a:lnTo>
                  <a:lnTo>
                    <a:pt x="1093" y="970"/>
                  </a:lnTo>
                  <a:lnTo>
                    <a:pt x="1110" y="945"/>
                  </a:lnTo>
                  <a:lnTo>
                    <a:pt x="1125" y="920"/>
                  </a:lnTo>
                  <a:lnTo>
                    <a:pt x="1140" y="895"/>
                  </a:lnTo>
                  <a:lnTo>
                    <a:pt x="1152" y="869"/>
                  </a:lnTo>
                  <a:lnTo>
                    <a:pt x="1165" y="843"/>
                  </a:lnTo>
                  <a:lnTo>
                    <a:pt x="1176" y="814"/>
                  </a:lnTo>
                  <a:lnTo>
                    <a:pt x="1185" y="786"/>
                  </a:lnTo>
                  <a:lnTo>
                    <a:pt x="1194" y="758"/>
                  </a:lnTo>
                  <a:lnTo>
                    <a:pt x="1201" y="728"/>
                  </a:lnTo>
                  <a:lnTo>
                    <a:pt x="1206" y="699"/>
                  </a:lnTo>
                  <a:lnTo>
                    <a:pt x="1210" y="668"/>
                  </a:lnTo>
                  <a:lnTo>
                    <a:pt x="1212" y="637"/>
                  </a:lnTo>
                  <a:lnTo>
                    <a:pt x="1213" y="607"/>
                  </a:lnTo>
                  <a:lnTo>
                    <a:pt x="1213" y="607"/>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22" name="Freeform 667">
              <a:extLst>
                <a:ext uri="{FF2B5EF4-FFF2-40B4-BE49-F238E27FC236}">
                  <a16:creationId xmlns:a16="http://schemas.microsoft.com/office/drawing/2014/main" id="{2B67270E-95D1-4B78-B741-98608D40949A}"/>
                </a:ext>
              </a:extLst>
            </p:cNvPr>
            <p:cNvSpPr>
              <a:spLocks/>
            </p:cNvSpPr>
            <p:nvPr/>
          </p:nvSpPr>
          <p:spPr bwMode="auto">
            <a:xfrm>
              <a:off x="3840163" y="3652838"/>
              <a:ext cx="320675" cy="112713"/>
            </a:xfrm>
            <a:custGeom>
              <a:avLst/>
              <a:gdLst>
                <a:gd fmla="*/ 581 w 606" name="T0"/>
                <a:gd fmla="*/ 163 h 215" name="T1"/>
                <a:gd fmla="*/ 376 w 606" name="T2"/>
                <a:gd fmla="*/ 163 h 215" name="T3"/>
                <a:gd fmla="*/ 376 w 606" name="T4"/>
                <a:gd fmla="*/ 0 h 215" name="T5"/>
                <a:gd fmla="*/ 231 w 606" name="T6"/>
                <a:gd fmla="*/ 0 h 215" name="T7"/>
                <a:gd fmla="*/ 231 w 606" name="T8"/>
                <a:gd fmla="*/ 163 h 215" name="T9"/>
                <a:gd fmla="*/ 26 w 606" name="T10"/>
                <a:gd fmla="*/ 163 h 215" name="T11"/>
                <a:gd fmla="*/ 26 w 606" name="T12"/>
                <a:gd fmla="*/ 163 h 215" name="T13"/>
                <a:gd fmla="*/ 22 w 606" name="T14"/>
                <a:gd fmla="*/ 164 h 215" name="T15"/>
                <a:gd fmla="*/ 16 w 606" name="T16"/>
                <a:gd fmla="*/ 165 h 215" name="T17"/>
                <a:gd fmla="*/ 12 w 606" name="T18"/>
                <a:gd fmla="*/ 167 h 215" name="T19"/>
                <a:gd fmla="*/ 8 w 606" name="T20"/>
                <a:gd fmla="*/ 171 h 215" name="T21"/>
                <a:gd fmla="*/ 5 w 606" name="T22"/>
                <a:gd fmla="*/ 174 h 215" name="T23"/>
                <a:gd fmla="*/ 3 w 606" name="T24"/>
                <a:gd fmla="*/ 179 h 215" name="T25"/>
                <a:gd fmla="*/ 2 w 606" name="T26"/>
                <a:gd fmla="*/ 184 h 215" name="T27"/>
                <a:gd fmla="*/ 0 w 606" name="T28"/>
                <a:gd fmla="*/ 189 h 215" name="T29"/>
                <a:gd fmla="*/ 0 w 606" name="T30"/>
                <a:gd fmla="*/ 189 h 215" name="T31"/>
                <a:gd fmla="*/ 2 w 606" name="T32"/>
                <a:gd fmla="*/ 194 h 215" name="T33"/>
                <a:gd fmla="*/ 3 w 606" name="T34"/>
                <a:gd fmla="*/ 199 h 215" name="T35"/>
                <a:gd fmla="*/ 5 w 606" name="T36"/>
                <a:gd fmla="*/ 203 h 215" name="T37"/>
                <a:gd fmla="*/ 8 w 606" name="T38"/>
                <a:gd fmla="*/ 208 h 215" name="T39"/>
                <a:gd fmla="*/ 12 w 606" name="T40"/>
                <a:gd fmla="*/ 210 h 215" name="T41"/>
                <a:gd fmla="*/ 16 w 606" name="T42"/>
                <a:gd fmla="*/ 213 h 215" name="T43"/>
                <a:gd fmla="*/ 22 w 606" name="T44"/>
                <a:gd fmla="*/ 215 h 215" name="T45"/>
                <a:gd fmla="*/ 26 w 606" name="T46"/>
                <a:gd fmla="*/ 215 h 215" name="T47"/>
                <a:gd fmla="*/ 581 w 606" name="T48"/>
                <a:gd fmla="*/ 215 h 215" name="T49"/>
                <a:gd fmla="*/ 581 w 606" name="T50"/>
                <a:gd fmla="*/ 215 h 215" name="T51"/>
                <a:gd fmla="*/ 585 w 606" name="T52"/>
                <a:gd fmla="*/ 215 h 215" name="T53"/>
                <a:gd fmla="*/ 591 w 606" name="T54"/>
                <a:gd fmla="*/ 213 h 215" name="T55"/>
                <a:gd fmla="*/ 594 w 606" name="T56"/>
                <a:gd fmla="*/ 210 h 215" name="T57"/>
                <a:gd fmla="*/ 599 w 606" name="T58"/>
                <a:gd fmla="*/ 208 h 215" name="T59"/>
                <a:gd fmla="*/ 602 w 606" name="T60"/>
                <a:gd fmla="*/ 203 h 215" name="T61"/>
                <a:gd fmla="*/ 604 w 606" name="T62"/>
                <a:gd fmla="*/ 199 h 215" name="T63"/>
                <a:gd fmla="*/ 605 w 606" name="T64"/>
                <a:gd fmla="*/ 194 h 215" name="T65"/>
                <a:gd fmla="*/ 606 w 606" name="T66"/>
                <a:gd fmla="*/ 189 h 215" name="T67"/>
                <a:gd fmla="*/ 606 w 606" name="T68"/>
                <a:gd fmla="*/ 189 h 215" name="T69"/>
                <a:gd fmla="*/ 605 w 606" name="T70"/>
                <a:gd fmla="*/ 184 h 215" name="T71"/>
                <a:gd fmla="*/ 604 w 606" name="T72"/>
                <a:gd fmla="*/ 179 h 215" name="T73"/>
                <a:gd fmla="*/ 602 w 606" name="T74"/>
                <a:gd fmla="*/ 174 h 215" name="T75"/>
                <a:gd fmla="*/ 599 w 606" name="T76"/>
                <a:gd fmla="*/ 171 h 215" name="T77"/>
                <a:gd fmla="*/ 594 w 606" name="T78"/>
                <a:gd fmla="*/ 167 h 215" name="T79"/>
                <a:gd fmla="*/ 591 w 606" name="T80"/>
                <a:gd fmla="*/ 165 h 215" name="T81"/>
                <a:gd fmla="*/ 585 w 606" name="T82"/>
                <a:gd fmla="*/ 164 h 215" name="T83"/>
                <a:gd fmla="*/ 581 w 606" name="T84"/>
                <a:gd fmla="*/ 163 h 215" name="T85"/>
                <a:gd fmla="*/ 581 w 606" name="T86"/>
                <a:gd fmla="*/ 163 h 215" name="T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15" w="606">
                  <a:moveTo>
                    <a:pt x="581" y="163"/>
                  </a:moveTo>
                  <a:lnTo>
                    <a:pt x="376" y="163"/>
                  </a:lnTo>
                  <a:lnTo>
                    <a:pt x="376" y="0"/>
                  </a:lnTo>
                  <a:lnTo>
                    <a:pt x="231" y="0"/>
                  </a:lnTo>
                  <a:lnTo>
                    <a:pt x="231" y="163"/>
                  </a:lnTo>
                  <a:lnTo>
                    <a:pt x="26" y="163"/>
                  </a:lnTo>
                  <a:lnTo>
                    <a:pt x="26" y="163"/>
                  </a:lnTo>
                  <a:lnTo>
                    <a:pt x="22" y="164"/>
                  </a:lnTo>
                  <a:lnTo>
                    <a:pt x="16" y="165"/>
                  </a:lnTo>
                  <a:lnTo>
                    <a:pt x="12" y="167"/>
                  </a:lnTo>
                  <a:lnTo>
                    <a:pt x="8" y="171"/>
                  </a:lnTo>
                  <a:lnTo>
                    <a:pt x="5" y="174"/>
                  </a:lnTo>
                  <a:lnTo>
                    <a:pt x="3" y="179"/>
                  </a:lnTo>
                  <a:lnTo>
                    <a:pt x="2" y="184"/>
                  </a:lnTo>
                  <a:lnTo>
                    <a:pt x="0" y="189"/>
                  </a:lnTo>
                  <a:lnTo>
                    <a:pt x="0" y="189"/>
                  </a:lnTo>
                  <a:lnTo>
                    <a:pt x="2" y="194"/>
                  </a:lnTo>
                  <a:lnTo>
                    <a:pt x="3" y="199"/>
                  </a:lnTo>
                  <a:lnTo>
                    <a:pt x="5" y="203"/>
                  </a:lnTo>
                  <a:lnTo>
                    <a:pt x="8" y="208"/>
                  </a:lnTo>
                  <a:lnTo>
                    <a:pt x="12" y="210"/>
                  </a:lnTo>
                  <a:lnTo>
                    <a:pt x="16" y="213"/>
                  </a:lnTo>
                  <a:lnTo>
                    <a:pt x="22" y="215"/>
                  </a:lnTo>
                  <a:lnTo>
                    <a:pt x="26" y="215"/>
                  </a:lnTo>
                  <a:lnTo>
                    <a:pt x="581" y="215"/>
                  </a:lnTo>
                  <a:lnTo>
                    <a:pt x="581" y="215"/>
                  </a:lnTo>
                  <a:lnTo>
                    <a:pt x="585" y="215"/>
                  </a:lnTo>
                  <a:lnTo>
                    <a:pt x="591" y="213"/>
                  </a:lnTo>
                  <a:lnTo>
                    <a:pt x="594" y="210"/>
                  </a:lnTo>
                  <a:lnTo>
                    <a:pt x="599" y="208"/>
                  </a:lnTo>
                  <a:lnTo>
                    <a:pt x="602" y="203"/>
                  </a:lnTo>
                  <a:lnTo>
                    <a:pt x="604" y="199"/>
                  </a:lnTo>
                  <a:lnTo>
                    <a:pt x="605" y="194"/>
                  </a:lnTo>
                  <a:lnTo>
                    <a:pt x="606" y="189"/>
                  </a:lnTo>
                  <a:lnTo>
                    <a:pt x="606" y="189"/>
                  </a:lnTo>
                  <a:lnTo>
                    <a:pt x="605" y="184"/>
                  </a:lnTo>
                  <a:lnTo>
                    <a:pt x="604" y="179"/>
                  </a:lnTo>
                  <a:lnTo>
                    <a:pt x="602" y="174"/>
                  </a:lnTo>
                  <a:lnTo>
                    <a:pt x="599" y="171"/>
                  </a:lnTo>
                  <a:lnTo>
                    <a:pt x="594" y="167"/>
                  </a:lnTo>
                  <a:lnTo>
                    <a:pt x="591" y="165"/>
                  </a:lnTo>
                  <a:lnTo>
                    <a:pt x="585" y="164"/>
                  </a:lnTo>
                  <a:lnTo>
                    <a:pt x="581" y="163"/>
                  </a:lnTo>
                  <a:lnTo>
                    <a:pt x="581" y="163"/>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23" name="Rectangle 668">
              <a:extLst>
                <a:ext uri="{FF2B5EF4-FFF2-40B4-BE49-F238E27FC236}">
                  <a16:creationId xmlns:a16="http://schemas.microsoft.com/office/drawing/2014/main" id="{068DA1DB-3DAE-4DC1-AACD-B22BFF0A24EE}"/>
                </a:ext>
              </a:extLst>
            </p:cNvPr>
            <p:cNvSpPr>
              <a:spLocks noChangeArrowheads="1"/>
            </p:cNvSpPr>
            <p:nvPr/>
          </p:nvSpPr>
          <p:spPr bwMode="auto">
            <a:xfrm>
              <a:off x="3733800" y="3294063"/>
              <a:ext cx="528637" cy="349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24" name="Freeform 669">
              <a:extLst>
                <a:ext uri="{FF2B5EF4-FFF2-40B4-BE49-F238E27FC236}">
                  <a16:creationId xmlns:a16="http://schemas.microsoft.com/office/drawing/2014/main" id="{A177C63E-4F7B-453B-B519-B48E0A764707}"/>
                </a:ext>
              </a:extLst>
            </p:cNvPr>
            <p:cNvSpPr>
              <a:spLocks noEditPoints="1"/>
            </p:cNvSpPr>
            <p:nvPr/>
          </p:nvSpPr>
          <p:spPr bwMode="auto">
            <a:xfrm>
              <a:off x="3714750" y="3271838"/>
              <a:ext cx="569912" cy="388938"/>
            </a:xfrm>
            <a:custGeom>
              <a:avLst/>
              <a:gdLst>
                <a:gd fmla="*/ 1051 w 1076" name="T0"/>
                <a:gd fmla="*/ 735 h 735" name="T1"/>
                <a:gd fmla="*/ 26 w 1076" name="T2"/>
                <a:gd fmla="*/ 735 h 735" name="T3"/>
                <a:gd fmla="*/ 26 w 1076" name="T4"/>
                <a:gd fmla="*/ 735 h 735" name="T5"/>
                <a:gd fmla="*/ 21 w 1076" name="T6"/>
                <a:gd fmla="*/ 735 h 735" name="T7"/>
                <a:gd fmla="*/ 16 w 1076" name="T8"/>
                <a:gd fmla="*/ 732 h 735" name="T9"/>
                <a:gd fmla="*/ 12 w 1076" name="T10"/>
                <a:gd fmla="*/ 730 h 735" name="T11"/>
                <a:gd fmla="*/ 8 w 1076" name="T12"/>
                <a:gd fmla="*/ 727 h 735" name="T13"/>
                <a:gd fmla="*/ 5 w 1076" name="T14"/>
                <a:gd fmla="*/ 723 h 735" name="T15"/>
                <a:gd fmla="*/ 3 w 1076" name="T16"/>
                <a:gd fmla="*/ 719 h 735" name="T17"/>
                <a:gd fmla="*/ 0 w 1076" name="T18"/>
                <a:gd fmla="*/ 714 h 735" name="T19"/>
                <a:gd fmla="*/ 0 w 1076" name="T20"/>
                <a:gd fmla="*/ 709 h 735" name="T21"/>
                <a:gd fmla="*/ 0 w 1076" name="T22"/>
                <a:gd fmla="*/ 25 h 735" name="T23"/>
                <a:gd fmla="*/ 0 w 1076" name="T24"/>
                <a:gd fmla="*/ 25 h 735" name="T25"/>
                <a:gd fmla="*/ 0 w 1076" name="T26"/>
                <a:gd fmla="*/ 20 h 735" name="T27"/>
                <a:gd fmla="*/ 3 w 1076" name="T28"/>
                <a:gd fmla="*/ 15 h 735" name="T29"/>
                <a:gd fmla="*/ 5 w 1076" name="T30"/>
                <a:gd fmla="*/ 11 h 735" name="T31"/>
                <a:gd fmla="*/ 8 w 1076" name="T32"/>
                <a:gd fmla="*/ 6 h 735" name="T33"/>
                <a:gd fmla="*/ 12 w 1076" name="T34"/>
                <a:gd fmla="*/ 4 h 735" name="T35"/>
                <a:gd fmla="*/ 16 w 1076" name="T36"/>
                <a:gd fmla="*/ 1 h 735" name="T37"/>
                <a:gd fmla="*/ 21 w 1076" name="T38"/>
                <a:gd fmla="*/ 0 h 735" name="T39"/>
                <a:gd fmla="*/ 26 w 1076" name="T40"/>
                <a:gd fmla="*/ 0 h 735" name="T41"/>
                <a:gd fmla="*/ 1051 w 1076" name="T42"/>
                <a:gd fmla="*/ 0 h 735" name="T43"/>
                <a:gd fmla="*/ 1051 w 1076" name="T44"/>
                <a:gd fmla="*/ 0 h 735" name="T45"/>
                <a:gd fmla="*/ 1056 w 1076" name="T46"/>
                <a:gd fmla="*/ 0 h 735" name="T47"/>
                <a:gd fmla="*/ 1061 w 1076" name="T48"/>
                <a:gd fmla="*/ 1 h 735" name="T49"/>
                <a:gd fmla="*/ 1065 w 1076" name="T50"/>
                <a:gd fmla="*/ 4 h 735" name="T51"/>
                <a:gd fmla="*/ 1069 w 1076" name="T52"/>
                <a:gd fmla="*/ 6 h 735" name="T53"/>
                <a:gd fmla="*/ 1072 w 1076" name="T54"/>
                <a:gd fmla="*/ 11 h 735" name="T55"/>
                <a:gd fmla="*/ 1074 w 1076" name="T56"/>
                <a:gd fmla="*/ 15 h 735" name="T57"/>
                <a:gd fmla="*/ 1075 w 1076" name="T58"/>
                <a:gd fmla="*/ 20 h 735" name="T59"/>
                <a:gd fmla="*/ 1076 w 1076" name="T60"/>
                <a:gd fmla="*/ 25 h 735" name="T61"/>
                <a:gd fmla="*/ 1076 w 1076" name="T62"/>
                <a:gd fmla="*/ 709 h 735" name="T63"/>
                <a:gd fmla="*/ 1076 w 1076" name="T64"/>
                <a:gd fmla="*/ 709 h 735" name="T65"/>
                <a:gd fmla="*/ 1075 w 1076" name="T66"/>
                <a:gd fmla="*/ 714 h 735" name="T67"/>
                <a:gd fmla="*/ 1074 w 1076" name="T68"/>
                <a:gd fmla="*/ 719 h 735" name="T69"/>
                <a:gd fmla="*/ 1072 w 1076" name="T70"/>
                <a:gd fmla="*/ 723 h 735" name="T71"/>
                <a:gd fmla="*/ 1069 w 1076" name="T72"/>
                <a:gd fmla="*/ 727 h 735" name="T73"/>
                <a:gd fmla="*/ 1065 w 1076" name="T74"/>
                <a:gd fmla="*/ 730 h 735" name="T75"/>
                <a:gd fmla="*/ 1061 w 1076" name="T76"/>
                <a:gd fmla="*/ 732 h 735" name="T77"/>
                <a:gd fmla="*/ 1056 w 1076" name="T78"/>
                <a:gd fmla="*/ 735 h 735" name="T79"/>
                <a:gd fmla="*/ 1051 w 1076" name="T80"/>
                <a:gd fmla="*/ 735 h 735" name="T81"/>
                <a:gd fmla="*/ 1051 w 1076" name="T82"/>
                <a:gd fmla="*/ 735 h 735" name="T83"/>
                <a:gd fmla="*/ 52 w 1076" name="T84"/>
                <a:gd fmla="*/ 683 h 735" name="T85"/>
                <a:gd fmla="*/ 1025 w 1076" name="T86"/>
                <a:gd fmla="*/ 683 h 735" name="T87"/>
                <a:gd fmla="*/ 1025 w 1076" name="T88"/>
                <a:gd fmla="*/ 51 h 735" name="T89"/>
                <a:gd fmla="*/ 52 w 1076" name="T90"/>
                <a:gd fmla="*/ 51 h 735" name="T91"/>
                <a:gd fmla="*/ 52 w 1076" name="T92"/>
                <a:gd fmla="*/ 683 h 735" name="T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735" w="1076">
                  <a:moveTo>
                    <a:pt x="1051" y="735"/>
                  </a:moveTo>
                  <a:lnTo>
                    <a:pt x="26" y="735"/>
                  </a:lnTo>
                  <a:lnTo>
                    <a:pt x="26" y="735"/>
                  </a:lnTo>
                  <a:lnTo>
                    <a:pt x="21" y="735"/>
                  </a:lnTo>
                  <a:lnTo>
                    <a:pt x="16" y="732"/>
                  </a:lnTo>
                  <a:lnTo>
                    <a:pt x="12" y="730"/>
                  </a:lnTo>
                  <a:lnTo>
                    <a:pt x="8" y="727"/>
                  </a:lnTo>
                  <a:lnTo>
                    <a:pt x="5" y="723"/>
                  </a:lnTo>
                  <a:lnTo>
                    <a:pt x="3" y="719"/>
                  </a:lnTo>
                  <a:lnTo>
                    <a:pt x="0" y="714"/>
                  </a:lnTo>
                  <a:lnTo>
                    <a:pt x="0" y="709"/>
                  </a:lnTo>
                  <a:lnTo>
                    <a:pt x="0" y="25"/>
                  </a:lnTo>
                  <a:lnTo>
                    <a:pt x="0" y="25"/>
                  </a:lnTo>
                  <a:lnTo>
                    <a:pt x="0" y="20"/>
                  </a:lnTo>
                  <a:lnTo>
                    <a:pt x="3" y="15"/>
                  </a:lnTo>
                  <a:lnTo>
                    <a:pt x="5" y="11"/>
                  </a:lnTo>
                  <a:lnTo>
                    <a:pt x="8" y="6"/>
                  </a:lnTo>
                  <a:lnTo>
                    <a:pt x="12" y="4"/>
                  </a:lnTo>
                  <a:lnTo>
                    <a:pt x="16" y="1"/>
                  </a:lnTo>
                  <a:lnTo>
                    <a:pt x="21" y="0"/>
                  </a:lnTo>
                  <a:lnTo>
                    <a:pt x="26" y="0"/>
                  </a:lnTo>
                  <a:lnTo>
                    <a:pt x="1051" y="0"/>
                  </a:lnTo>
                  <a:lnTo>
                    <a:pt x="1051" y="0"/>
                  </a:lnTo>
                  <a:lnTo>
                    <a:pt x="1056" y="0"/>
                  </a:lnTo>
                  <a:lnTo>
                    <a:pt x="1061" y="1"/>
                  </a:lnTo>
                  <a:lnTo>
                    <a:pt x="1065" y="4"/>
                  </a:lnTo>
                  <a:lnTo>
                    <a:pt x="1069" y="6"/>
                  </a:lnTo>
                  <a:lnTo>
                    <a:pt x="1072" y="11"/>
                  </a:lnTo>
                  <a:lnTo>
                    <a:pt x="1074" y="15"/>
                  </a:lnTo>
                  <a:lnTo>
                    <a:pt x="1075" y="20"/>
                  </a:lnTo>
                  <a:lnTo>
                    <a:pt x="1076" y="25"/>
                  </a:lnTo>
                  <a:lnTo>
                    <a:pt x="1076" y="709"/>
                  </a:lnTo>
                  <a:lnTo>
                    <a:pt x="1076" y="709"/>
                  </a:lnTo>
                  <a:lnTo>
                    <a:pt x="1075" y="714"/>
                  </a:lnTo>
                  <a:lnTo>
                    <a:pt x="1074" y="719"/>
                  </a:lnTo>
                  <a:lnTo>
                    <a:pt x="1072" y="723"/>
                  </a:lnTo>
                  <a:lnTo>
                    <a:pt x="1069" y="727"/>
                  </a:lnTo>
                  <a:lnTo>
                    <a:pt x="1065" y="730"/>
                  </a:lnTo>
                  <a:lnTo>
                    <a:pt x="1061" y="732"/>
                  </a:lnTo>
                  <a:lnTo>
                    <a:pt x="1056" y="735"/>
                  </a:lnTo>
                  <a:lnTo>
                    <a:pt x="1051" y="735"/>
                  </a:lnTo>
                  <a:lnTo>
                    <a:pt x="1051" y="735"/>
                  </a:lnTo>
                  <a:close/>
                  <a:moveTo>
                    <a:pt x="52" y="683"/>
                  </a:moveTo>
                  <a:lnTo>
                    <a:pt x="1025" y="683"/>
                  </a:lnTo>
                  <a:lnTo>
                    <a:pt x="1025" y="51"/>
                  </a:lnTo>
                  <a:lnTo>
                    <a:pt x="52" y="51"/>
                  </a:lnTo>
                  <a:lnTo>
                    <a:pt x="52" y="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25" name="Freeform 670">
              <a:extLst>
                <a:ext uri="{FF2B5EF4-FFF2-40B4-BE49-F238E27FC236}">
                  <a16:creationId xmlns:a16="http://schemas.microsoft.com/office/drawing/2014/main" id="{7F5B0FB1-F42D-4E31-A955-AC1FB608572F}"/>
                </a:ext>
              </a:extLst>
            </p:cNvPr>
            <p:cNvSpPr>
              <a:spLocks/>
            </p:cNvSpPr>
            <p:nvPr/>
          </p:nvSpPr>
          <p:spPr bwMode="auto">
            <a:xfrm>
              <a:off x="3743325" y="3300413"/>
              <a:ext cx="512762" cy="331788"/>
            </a:xfrm>
            <a:custGeom>
              <a:avLst/>
              <a:gdLst>
                <a:gd fmla="*/ 967 w 967" name="T0"/>
                <a:gd fmla="*/ 0 h 627" name="T1"/>
                <a:gd fmla="*/ 0 w 967" name="T2"/>
                <a:gd fmla="*/ 627 h 627" name="T3"/>
                <a:gd fmla="*/ 967 w 967" name="T4"/>
                <a:gd fmla="*/ 627 h 627" name="T5"/>
                <a:gd fmla="*/ 967 w 967" name="T6"/>
                <a:gd fmla="*/ 0 h 627" name="T7"/>
              </a:gdLst>
              <a:ahLst/>
              <a:cxnLst>
                <a:cxn ang="0">
                  <a:pos x="T0" y="T1"/>
                </a:cxn>
                <a:cxn ang="0">
                  <a:pos x="T2" y="T3"/>
                </a:cxn>
                <a:cxn ang="0">
                  <a:pos x="T4" y="T5"/>
                </a:cxn>
                <a:cxn ang="0">
                  <a:pos x="T6" y="T7"/>
                </a:cxn>
              </a:cxnLst>
              <a:rect b="b" l="0" r="r" t="0"/>
              <a:pathLst>
                <a:path h="627" w="967">
                  <a:moveTo>
                    <a:pt x="967" y="0"/>
                  </a:moveTo>
                  <a:lnTo>
                    <a:pt x="0" y="627"/>
                  </a:lnTo>
                  <a:lnTo>
                    <a:pt x="967" y="627"/>
                  </a:lnTo>
                  <a:lnTo>
                    <a:pt x="967"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26" name="Freeform 671">
              <a:extLst>
                <a:ext uri="{FF2B5EF4-FFF2-40B4-BE49-F238E27FC236}">
                  <a16:creationId xmlns:a16="http://schemas.microsoft.com/office/drawing/2014/main" id="{D8D5A610-2A54-466A-BF87-1B69DFD96F94}"/>
                </a:ext>
              </a:extLst>
            </p:cNvPr>
            <p:cNvSpPr>
              <a:spLocks noEditPoints="1"/>
            </p:cNvSpPr>
            <p:nvPr/>
          </p:nvSpPr>
          <p:spPr bwMode="auto">
            <a:xfrm>
              <a:off x="4127500" y="3332163"/>
              <a:ext cx="95250" cy="166688"/>
            </a:xfrm>
            <a:custGeom>
              <a:avLst/>
              <a:gdLst>
                <a:gd fmla="*/ 112 w 180" name="T0"/>
                <a:gd fmla="*/ 203 h 313" name="T1"/>
                <a:gd fmla="*/ 112 w 180" name="T2"/>
                <a:gd fmla="*/ 195 h 313" name="T3"/>
                <a:gd fmla="*/ 114 w 180" name="T4"/>
                <a:gd fmla="*/ 180 h 313" name="T5"/>
                <a:gd fmla="*/ 121 w 180" name="T6"/>
                <a:gd fmla="*/ 167 h 313" name="T7"/>
                <a:gd fmla="*/ 131 w 180" name="T8"/>
                <a:gd fmla="*/ 153 h 313" name="T9"/>
                <a:gd fmla="*/ 137 w 180" name="T10"/>
                <a:gd fmla="*/ 146 h 313" name="T11"/>
                <a:gd fmla="*/ 159 w 180" name="T12"/>
                <a:gd fmla="*/ 123 h 313" name="T13"/>
                <a:gd fmla="*/ 172 w 180" name="T14"/>
                <a:gd fmla="*/ 105 h 313" name="T15"/>
                <a:gd fmla="*/ 178 w 180" name="T16"/>
                <a:gd fmla="*/ 82 h 313" name="T17"/>
                <a:gd fmla="*/ 180 w 180" name="T18"/>
                <a:gd fmla="*/ 70 h 313" name="T19"/>
                <a:gd fmla="*/ 178 w 180" name="T20"/>
                <a:gd fmla="*/ 57 h 313" name="T21"/>
                <a:gd fmla="*/ 174 w 180" name="T22"/>
                <a:gd fmla="*/ 44 h 313" name="T23"/>
                <a:gd fmla="*/ 167 w 180" name="T24"/>
                <a:gd fmla="*/ 32 h 313" name="T25"/>
                <a:gd fmla="*/ 157 w 180" name="T26"/>
                <a:gd fmla="*/ 22 h 313" name="T27"/>
                <a:gd fmla="*/ 144 w 180" name="T28"/>
                <a:gd fmla="*/ 13 h 313" name="T29"/>
                <a:gd fmla="*/ 127 w 180" name="T30"/>
                <a:gd fmla="*/ 6 h 313" name="T31"/>
                <a:gd fmla="*/ 106 w 180" name="T32"/>
                <a:gd fmla="*/ 1 h 313" name="T33"/>
                <a:gd fmla="*/ 84 w 180" name="T34"/>
                <a:gd fmla="*/ 0 h 313" name="T35"/>
                <a:gd fmla="*/ 70 w 180" name="T36"/>
                <a:gd fmla="*/ 0 h 313" name="T37"/>
                <a:gd fmla="*/ 46 w 180" name="T38"/>
                <a:gd fmla="*/ 4 h 313" name="T39"/>
                <a:gd fmla="*/ 15 w 180" name="T40"/>
                <a:gd fmla="*/ 12 h 313" name="T41"/>
                <a:gd fmla="*/ 16 w 180" name="T42"/>
                <a:gd fmla="*/ 68 h 313" name="T43"/>
                <a:gd fmla="*/ 28 w 180" name="T44"/>
                <a:gd fmla="*/ 62 h 313" name="T45"/>
                <a:gd fmla="*/ 54 w 180" name="T46"/>
                <a:gd fmla="*/ 55 h 313" name="T47"/>
                <a:gd fmla="*/ 67 w 180" name="T48"/>
                <a:gd fmla="*/ 54 h 313" name="T49"/>
                <a:gd fmla="*/ 83 w 180" name="T50"/>
                <a:gd fmla="*/ 57 h 313" name="T51"/>
                <a:gd fmla="*/ 94 w 180" name="T52"/>
                <a:gd fmla="*/ 62 h 313" name="T53"/>
                <a:gd fmla="*/ 101 w 180" name="T54"/>
                <a:gd fmla="*/ 70 h 313" name="T55"/>
                <a:gd fmla="*/ 103 w 180" name="T56"/>
                <a:gd fmla="*/ 81 h 313" name="T57"/>
                <a:gd fmla="*/ 103 w 180" name="T58"/>
                <a:gd fmla="*/ 87 h 313" name="T59"/>
                <a:gd fmla="*/ 99 w 180" name="T60"/>
                <a:gd fmla="*/ 98 h 313" name="T61"/>
                <a:gd fmla="*/ 85 w 180" name="T62"/>
                <a:gd fmla="*/ 116 h 313" name="T63"/>
                <a:gd fmla="*/ 74 w 180" name="T64"/>
                <a:gd fmla="*/ 128 h 313" name="T65"/>
                <a:gd fmla="*/ 59 w 180" name="T66"/>
                <a:gd fmla="*/ 146 h 313" name="T67"/>
                <a:gd fmla="*/ 50 w 180" name="T68"/>
                <a:gd fmla="*/ 163 h 313" name="T69"/>
                <a:gd fmla="*/ 46 w 180" name="T70"/>
                <a:gd fmla="*/ 181 h 313" name="T71"/>
                <a:gd fmla="*/ 45 w 180" name="T72"/>
                <a:gd fmla="*/ 198 h 313" name="T73"/>
                <a:gd fmla="*/ 112 w 180" name="T74"/>
                <a:gd fmla="*/ 211 h 313" name="T75"/>
                <a:gd fmla="*/ 76 w 180" name="T76"/>
                <a:gd fmla="*/ 313 h 313" name="T77"/>
                <a:gd fmla="*/ 95 w 180" name="T78"/>
                <a:gd fmla="*/ 311 h 313" name="T79"/>
                <a:gd fmla="*/ 110 w 180" name="T80"/>
                <a:gd fmla="*/ 302 h 313" name="T81"/>
                <a:gd fmla="*/ 119 w 180" name="T82"/>
                <a:gd fmla="*/ 288 h 313" name="T83"/>
                <a:gd fmla="*/ 122 w 180" name="T84"/>
                <a:gd fmla="*/ 272 h 313" name="T85"/>
                <a:gd fmla="*/ 121 w 180" name="T86"/>
                <a:gd fmla="*/ 263 h 313" name="T87"/>
                <a:gd fmla="*/ 114 w 180" name="T88"/>
                <a:gd fmla="*/ 249 h 313" name="T89"/>
                <a:gd fmla="*/ 103 w 180" name="T90"/>
                <a:gd fmla="*/ 239 h 313" name="T91"/>
                <a:gd fmla="*/ 86 w 180" name="T92"/>
                <a:gd fmla="*/ 232 h 313" name="T93"/>
                <a:gd fmla="*/ 76 w 180" name="T94"/>
                <a:gd fmla="*/ 232 h 313" name="T95"/>
                <a:gd fmla="*/ 58 w 180" name="T96"/>
                <a:gd fmla="*/ 234 h 313" name="T97"/>
                <a:gd fmla="*/ 45 w 180" name="T98"/>
                <a:gd fmla="*/ 243 h 313" name="T99"/>
                <a:gd fmla="*/ 36 w 180" name="T100"/>
                <a:gd fmla="*/ 255 h 313" name="T101"/>
                <a:gd fmla="*/ 32 w 180" name="T102"/>
                <a:gd fmla="*/ 272 h 313" name="T103"/>
                <a:gd fmla="*/ 32 w 180" name="T104"/>
                <a:gd fmla="*/ 281 h 313" name="T105"/>
                <a:gd fmla="*/ 39 w 180" name="T106"/>
                <a:gd fmla="*/ 296 h 313" name="T107"/>
                <a:gd fmla="*/ 50 w 180" name="T108"/>
                <a:gd fmla="*/ 306 h 313" name="T109"/>
                <a:gd fmla="*/ 67 w 180" name="T110"/>
                <a:gd fmla="*/ 313 h 313" name="T111"/>
                <a:gd fmla="*/ 76 w 180" name="T112"/>
                <a:gd fmla="*/ 313 h 313" name="T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13" w="180">
                  <a:moveTo>
                    <a:pt x="112" y="211"/>
                  </a:moveTo>
                  <a:lnTo>
                    <a:pt x="112" y="203"/>
                  </a:lnTo>
                  <a:lnTo>
                    <a:pt x="112" y="203"/>
                  </a:lnTo>
                  <a:lnTo>
                    <a:pt x="112" y="195"/>
                  </a:lnTo>
                  <a:lnTo>
                    <a:pt x="113" y="187"/>
                  </a:lnTo>
                  <a:lnTo>
                    <a:pt x="114" y="180"/>
                  </a:lnTo>
                  <a:lnTo>
                    <a:pt x="118" y="173"/>
                  </a:lnTo>
                  <a:lnTo>
                    <a:pt x="121" y="167"/>
                  </a:lnTo>
                  <a:lnTo>
                    <a:pt x="126" y="160"/>
                  </a:lnTo>
                  <a:lnTo>
                    <a:pt x="131" y="153"/>
                  </a:lnTo>
                  <a:lnTo>
                    <a:pt x="137" y="146"/>
                  </a:lnTo>
                  <a:lnTo>
                    <a:pt x="137" y="146"/>
                  </a:lnTo>
                  <a:lnTo>
                    <a:pt x="151" y="131"/>
                  </a:lnTo>
                  <a:lnTo>
                    <a:pt x="159" y="123"/>
                  </a:lnTo>
                  <a:lnTo>
                    <a:pt x="166" y="114"/>
                  </a:lnTo>
                  <a:lnTo>
                    <a:pt x="172" y="105"/>
                  </a:lnTo>
                  <a:lnTo>
                    <a:pt x="176" y="94"/>
                  </a:lnTo>
                  <a:lnTo>
                    <a:pt x="178" y="82"/>
                  </a:lnTo>
                  <a:lnTo>
                    <a:pt x="180" y="70"/>
                  </a:lnTo>
                  <a:lnTo>
                    <a:pt x="180" y="70"/>
                  </a:lnTo>
                  <a:lnTo>
                    <a:pt x="180" y="63"/>
                  </a:lnTo>
                  <a:lnTo>
                    <a:pt x="178" y="57"/>
                  </a:lnTo>
                  <a:lnTo>
                    <a:pt x="176" y="50"/>
                  </a:lnTo>
                  <a:lnTo>
                    <a:pt x="174" y="44"/>
                  </a:lnTo>
                  <a:lnTo>
                    <a:pt x="171" y="37"/>
                  </a:lnTo>
                  <a:lnTo>
                    <a:pt x="167" y="32"/>
                  </a:lnTo>
                  <a:lnTo>
                    <a:pt x="163" y="26"/>
                  </a:lnTo>
                  <a:lnTo>
                    <a:pt x="157" y="22"/>
                  </a:lnTo>
                  <a:lnTo>
                    <a:pt x="150" y="17"/>
                  </a:lnTo>
                  <a:lnTo>
                    <a:pt x="144" y="13"/>
                  </a:lnTo>
                  <a:lnTo>
                    <a:pt x="136" y="9"/>
                  </a:lnTo>
                  <a:lnTo>
                    <a:pt x="127" y="6"/>
                  </a:lnTo>
                  <a:lnTo>
                    <a:pt x="117" y="4"/>
                  </a:lnTo>
                  <a:lnTo>
                    <a:pt x="106" y="1"/>
                  </a:lnTo>
                  <a:lnTo>
                    <a:pt x="95" y="0"/>
                  </a:lnTo>
                  <a:lnTo>
                    <a:pt x="84" y="0"/>
                  </a:lnTo>
                  <a:lnTo>
                    <a:pt x="84" y="0"/>
                  </a:lnTo>
                  <a:lnTo>
                    <a:pt x="70" y="0"/>
                  </a:lnTo>
                  <a:lnTo>
                    <a:pt x="58" y="1"/>
                  </a:lnTo>
                  <a:lnTo>
                    <a:pt x="46" y="4"/>
                  </a:lnTo>
                  <a:lnTo>
                    <a:pt x="36" y="6"/>
                  </a:lnTo>
                  <a:lnTo>
                    <a:pt x="15" y="12"/>
                  </a:lnTo>
                  <a:lnTo>
                    <a:pt x="0" y="18"/>
                  </a:lnTo>
                  <a:lnTo>
                    <a:pt x="16" y="68"/>
                  </a:lnTo>
                  <a:lnTo>
                    <a:pt x="16" y="68"/>
                  </a:lnTo>
                  <a:lnTo>
                    <a:pt x="28" y="62"/>
                  </a:lnTo>
                  <a:lnTo>
                    <a:pt x="40" y="58"/>
                  </a:lnTo>
                  <a:lnTo>
                    <a:pt x="54" y="55"/>
                  </a:lnTo>
                  <a:lnTo>
                    <a:pt x="67" y="54"/>
                  </a:lnTo>
                  <a:lnTo>
                    <a:pt x="67" y="54"/>
                  </a:lnTo>
                  <a:lnTo>
                    <a:pt x="75" y="55"/>
                  </a:lnTo>
                  <a:lnTo>
                    <a:pt x="83" y="57"/>
                  </a:lnTo>
                  <a:lnTo>
                    <a:pt x="90" y="59"/>
                  </a:lnTo>
                  <a:lnTo>
                    <a:pt x="94" y="62"/>
                  </a:lnTo>
                  <a:lnTo>
                    <a:pt x="99" y="66"/>
                  </a:lnTo>
                  <a:lnTo>
                    <a:pt x="101" y="70"/>
                  </a:lnTo>
                  <a:lnTo>
                    <a:pt x="103" y="76"/>
                  </a:lnTo>
                  <a:lnTo>
                    <a:pt x="103" y="81"/>
                  </a:lnTo>
                  <a:lnTo>
                    <a:pt x="103" y="81"/>
                  </a:lnTo>
                  <a:lnTo>
                    <a:pt x="103" y="87"/>
                  </a:lnTo>
                  <a:lnTo>
                    <a:pt x="101" y="93"/>
                  </a:lnTo>
                  <a:lnTo>
                    <a:pt x="99" y="98"/>
                  </a:lnTo>
                  <a:lnTo>
                    <a:pt x="94" y="104"/>
                  </a:lnTo>
                  <a:lnTo>
                    <a:pt x="85" y="116"/>
                  </a:lnTo>
                  <a:lnTo>
                    <a:pt x="74" y="128"/>
                  </a:lnTo>
                  <a:lnTo>
                    <a:pt x="74" y="128"/>
                  </a:lnTo>
                  <a:lnTo>
                    <a:pt x="66" y="137"/>
                  </a:lnTo>
                  <a:lnTo>
                    <a:pt x="59" y="146"/>
                  </a:lnTo>
                  <a:lnTo>
                    <a:pt x="55" y="155"/>
                  </a:lnTo>
                  <a:lnTo>
                    <a:pt x="50" y="163"/>
                  </a:lnTo>
                  <a:lnTo>
                    <a:pt x="47" y="172"/>
                  </a:lnTo>
                  <a:lnTo>
                    <a:pt x="46" y="181"/>
                  </a:lnTo>
                  <a:lnTo>
                    <a:pt x="45" y="190"/>
                  </a:lnTo>
                  <a:lnTo>
                    <a:pt x="45" y="198"/>
                  </a:lnTo>
                  <a:lnTo>
                    <a:pt x="45" y="211"/>
                  </a:lnTo>
                  <a:lnTo>
                    <a:pt x="112" y="211"/>
                  </a:lnTo>
                  <a:close/>
                  <a:moveTo>
                    <a:pt x="76" y="313"/>
                  </a:moveTo>
                  <a:lnTo>
                    <a:pt x="76" y="313"/>
                  </a:lnTo>
                  <a:lnTo>
                    <a:pt x="86" y="313"/>
                  </a:lnTo>
                  <a:lnTo>
                    <a:pt x="95" y="311"/>
                  </a:lnTo>
                  <a:lnTo>
                    <a:pt x="103" y="306"/>
                  </a:lnTo>
                  <a:lnTo>
                    <a:pt x="110" y="302"/>
                  </a:lnTo>
                  <a:lnTo>
                    <a:pt x="114" y="296"/>
                  </a:lnTo>
                  <a:lnTo>
                    <a:pt x="119" y="288"/>
                  </a:lnTo>
                  <a:lnTo>
                    <a:pt x="121" y="281"/>
                  </a:lnTo>
                  <a:lnTo>
                    <a:pt x="122" y="272"/>
                  </a:lnTo>
                  <a:lnTo>
                    <a:pt x="122" y="272"/>
                  </a:lnTo>
                  <a:lnTo>
                    <a:pt x="121" y="263"/>
                  </a:lnTo>
                  <a:lnTo>
                    <a:pt x="119" y="255"/>
                  </a:lnTo>
                  <a:lnTo>
                    <a:pt x="114" y="249"/>
                  </a:lnTo>
                  <a:lnTo>
                    <a:pt x="109" y="243"/>
                  </a:lnTo>
                  <a:lnTo>
                    <a:pt x="103" y="239"/>
                  </a:lnTo>
                  <a:lnTo>
                    <a:pt x="95" y="234"/>
                  </a:lnTo>
                  <a:lnTo>
                    <a:pt x="86" y="232"/>
                  </a:lnTo>
                  <a:lnTo>
                    <a:pt x="76" y="232"/>
                  </a:lnTo>
                  <a:lnTo>
                    <a:pt x="76" y="232"/>
                  </a:lnTo>
                  <a:lnTo>
                    <a:pt x="67" y="232"/>
                  </a:lnTo>
                  <a:lnTo>
                    <a:pt x="58" y="234"/>
                  </a:lnTo>
                  <a:lnTo>
                    <a:pt x="51" y="239"/>
                  </a:lnTo>
                  <a:lnTo>
                    <a:pt x="45" y="243"/>
                  </a:lnTo>
                  <a:lnTo>
                    <a:pt x="39" y="249"/>
                  </a:lnTo>
                  <a:lnTo>
                    <a:pt x="36" y="255"/>
                  </a:lnTo>
                  <a:lnTo>
                    <a:pt x="32" y="263"/>
                  </a:lnTo>
                  <a:lnTo>
                    <a:pt x="32" y="272"/>
                  </a:lnTo>
                  <a:lnTo>
                    <a:pt x="32" y="272"/>
                  </a:lnTo>
                  <a:lnTo>
                    <a:pt x="32" y="281"/>
                  </a:lnTo>
                  <a:lnTo>
                    <a:pt x="36" y="288"/>
                  </a:lnTo>
                  <a:lnTo>
                    <a:pt x="39" y="296"/>
                  </a:lnTo>
                  <a:lnTo>
                    <a:pt x="45" y="302"/>
                  </a:lnTo>
                  <a:lnTo>
                    <a:pt x="50" y="306"/>
                  </a:lnTo>
                  <a:lnTo>
                    <a:pt x="58" y="311"/>
                  </a:lnTo>
                  <a:lnTo>
                    <a:pt x="67" y="313"/>
                  </a:lnTo>
                  <a:lnTo>
                    <a:pt x="76" y="313"/>
                  </a:lnTo>
                  <a:lnTo>
                    <a:pt x="76" y="313"/>
                  </a:lnTo>
                  <a:close/>
                </a:path>
              </a:pathLst>
            </a:custGeom>
            <a:solidFill>
              <a:srgbClr val="0071CE"/>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27" name="Freeform 672">
              <a:extLst>
                <a:ext uri="{FF2B5EF4-FFF2-40B4-BE49-F238E27FC236}">
                  <a16:creationId xmlns:a16="http://schemas.microsoft.com/office/drawing/2014/main" id="{C3507E08-FBDE-4DE7-A53E-882C3F3F914D}"/>
                </a:ext>
              </a:extLst>
            </p:cNvPr>
            <p:cNvSpPr>
              <a:spLocks/>
            </p:cNvSpPr>
            <p:nvPr/>
          </p:nvSpPr>
          <p:spPr bwMode="auto">
            <a:xfrm>
              <a:off x="3941763" y="3557588"/>
              <a:ext cx="138112" cy="9525"/>
            </a:xfrm>
            <a:custGeom>
              <a:avLst/>
              <a:gdLst>
                <a:gd fmla="*/ 253 w 261" name="T0"/>
                <a:gd fmla="*/ 16 h 16" name="T1"/>
                <a:gd fmla="*/ 8 w 261" name="T2"/>
                <a:gd fmla="*/ 16 h 16" name="T3"/>
                <a:gd fmla="*/ 8 w 261" name="T4"/>
                <a:gd fmla="*/ 16 h 16" name="T5"/>
                <a:gd fmla="*/ 4 w 261" name="T6"/>
                <a:gd fmla="*/ 15 h 16" name="T7"/>
                <a:gd fmla="*/ 2 w 261" name="T8"/>
                <a:gd fmla="*/ 14 h 16" name="T9"/>
                <a:gd fmla="*/ 0 w 261" name="T10"/>
                <a:gd fmla="*/ 12 h 16" name="T11"/>
                <a:gd fmla="*/ 0 w 261" name="T12"/>
                <a:gd fmla="*/ 8 h 16" name="T13"/>
                <a:gd fmla="*/ 0 w 261" name="T14"/>
                <a:gd fmla="*/ 8 h 16" name="T15"/>
                <a:gd fmla="*/ 0 w 261" name="T16"/>
                <a:gd fmla="*/ 5 h 16" name="T17"/>
                <a:gd fmla="*/ 2 w 261" name="T18"/>
                <a:gd fmla="*/ 3 h 16" name="T19"/>
                <a:gd fmla="*/ 4 w 261" name="T20"/>
                <a:gd fmla="*/ 1 h 16" name="T21"/>
                <a:gd fmla="*/ 8 w 261" name="T22"/>
                <a:gd fmla="*/ 0 h 16" name="T23"/>
                <a:gd fmla="*/ 253 w 261" name="T24"/>
                <a:gd fmla="*/ 0 h 16" name="T25"/>
                <a:gd fmla="*/ 253 w 261" name="T26"/>
                <a:gd fmla="*/ 0 h 16" name="T27"/>
                <a:gd fmla="*/ 256 w 261" name="T28"/>
                <a:gd fmla="*/ 1 h 16" name="T29"/>
                <a:gd fmla="*/ 258 w 261" name="T30"/>
                <a:gd fmla="*/ 3 h 16" name="T31"/>
                <a:gd fmla="*/ 259 w 261" name="T32"/>
                <a:gd fmla="*/ 5 h 16" name="T33"/>
                <a:gd fmla="*/ 261 w 261" name="T34"/>
                <a:gd fmla="*/ 8 h 16" name="T35"/>
                <a:gd fmla="*/ 261 w 261" name="T36"/>
                <a:gd fmla="*/ 8 h 16" name="T37"/>
                <a:gd fmla="*/ 259 w 261" name="T38"/>
                <a:gd fmla="*/ 12 h 16" name="T39"/>
                <a:gd fmla="*/ 258 w 261" name="T40"/>
                <a:gd fmla="*/ 14 h 16" name="T41"/>
                <a:gd fmla="*/ 256 w 261" name="T42"/>
                <a:gd fmla="*/ 15 h 16" name="T43"/>
                <a:gd fmla="*/ 253 w 261" name="T44"/>
                <a:gd fmla="*/ 16 h 16" name="T45"/>
                <a:gd fmla="*/ 253 w 261" name="T46"/>
                <a:gd fmla="*/ 16 h 16" name="T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6" w="261">
                  <a:moveTo>
                    <a:pt x="253" y="16"/>
                  </a:moveTo>
                  <a:lnTo>
                    <a:pt x="8" y="16"/>
                  </a:lnTo>
                  <a:lnTo>
                    <a:pt x="8" y="16"/>
                  </a:lnTo>
                  <a:lnTo>
                    <a:pt x="4" y="15"/>
                  </a:lnTo>
                  <a:lnTo>
                    <a:pt x="2" y="14"/>
                  </a:lnTo>
                  <a:lnTo>
                    <a:pt x="0" y="12"/>
                  </a:lnTo>
                  <a:lnTo>
                    <a:pt x="0" y="8"/>
                  </a:lnTo>
                  <a:lnTo>
                    <a:pt x="0" y="8"/>
                  </a:lnTo>
                  <a:lnTo>
                    <a:pt x="0" y="5"/>
                  </a:lnTo>
                  <a:lnTo>
                    <a:pt x="2" y="3"/>
                  </a:lnTo>
                  <a:lnTo>
                    <a:pt x="4" y="1"/>
                  </a:lnTo>
                  <a:lnTo>
                    <a:pt x="8" y="0"/>
                  </a:lnTo>
                  <a:lnTo>
                    <a:pt x="253" y="0"/>
                  </a:lnTo>
                  <a:lnTo>
                    <a:pt x="253" y="0"/>
                  </a:lnTo>
                  <a:lnTo>
                    <a:pt x="256" y="1"/>
                  </a:lnTo>
                  <a:lnTo>
                    <a:pt x="258" y="3"/>
                  </a:lnTo>
                  <a:lnTo>
                    <a:pt x="259" y="5"/>
                  </a:lnTo>
                  <a:lnTo>
                    <a:pt x="261" y="8"/>
                  </a:lnTo>
                  <a:lnTo>
                    <a:pt x="261" y="8"/>
                  </a:lnTo>
                  <a:lnTo>
                    <a:pt x="259" y="12"/>
                  </a:lnTo>
                  <a:lnTo>
                    <a:pt x="258" y="14"/>
                  </a:lnTo>
                  <a:lnTo>
                    <a:pt x="256" y="15"/>
                  </a:lnTo>
                  <a:lnTo>
                    <a:pt x="253" y="16"/>
                  </a:lnTo>
                  <a:lnTo>
                    <a:pt x="253" y="16"/>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28" name="Freeform 673">
              <a:extLst>
                <a:ext uri="{FF2B5EF4-FFF2-40B4-BE49-F238E27FC236}">
                  <a16:creationId xmlns:a16="http://schemas.microsoft.com/office/drawing/2014/main" id="{07333198-2D05-4ADB-AF0B-2F79740CF8CB}"/>
                </a:ext>
              </a:extLst>
            </p:cNvPr>
            <p:cNvSpPr>
              <a:spLocks/>
            </p:cNvSpPr>
            <p:nvPr/>
          </p:nvSpPr>
          <p:spPr bwMode="auto">
            <a:xfrm>
              <a:off x="3941763" y="3529013"/>
              <a:ext cx="182562" cy="7938"/>
            </a:xfrm>
            <a:custGeom>
              <a:avLst/>
              <a:gdLst>
                <a:gd fmla="*/ 336 w 344" name="T0"/>
                <a:gd fmla="*/ 16 h 16" name="T1"/>
                <a:gd fmla="*/ 8 w 344" name="T2"/>
                <a:gd fmla="*/ 16 h 16" name="T3"/>
                <a:gd fmla="*/ 8 w 344" name="T4"/>
                <a:gd fmla="*/ 16 h 16" name="T5"/>
                <a:gd fmla="*/ 4 w 344" name="T6"/>
                <a:gd fmla="*/ 16 h 16" name="T7"/>
                <a:gd fmla="*/ 2 w 344" name="T8"/>
                <a:gd fmla="*/ 14 h 16" name="T9"/>
                <a:gd fmla="*/ 0 w 344" name="T10"/>
                <a:gd fmla="*/ 11 h 16" name="T11"/>
                <a:gd fmla="*/ 0 w 344" name="T12"/>
                <a:gd fmla="*/ 8 h 16" name="T13"/>
                <a:gd fmla="*/ 0 w 344" name="T14"/>
                <a:gd fmla="*/ 8 h 16" name="T15"/>
                <a:gd fmla="*/ 0 w 344" name="T16"/>
                <a:gd fmla="*/ 6 h 16" name="T17"/>
                <a:gd fmla="*/ 2 w 344" name="T18"/>
                <a:gd fmla="*/ 2 h 16" name="T19"/>
                <a:gd fmla="*/ 4 w 344" name="T20"/>
                <a:gd fmla="*/ 1 h 16" name="T21"/>
                <a:gd fmla="*/ 8 w 344" name="T22"/>
                <a:gd fmla="*/ 0 h 16" name="T23"/>
                <a:gd fmla="*/ 336 w 344" name="T24"/>
                <a:gd fmla="*/ 0 h 16" name="T25"/>
                <a:gd fmla="*/ 336 w 344" name="T26"/>
                <a:gd fmla="*/ 0 h 16" name="T27"/>
                <a:gd fmla="*/ 339 w 344" name="T28"/>
                <a:gd fmla="*/ 1 h 16" name="T29"/>
                <a:gd fmla="*/ 341 w 344" name="T30"/>
                <a:gd fmla="*/ 2 h 16" name="T31"/>
                <a:gd fmla="*/ 344 w 344" name="T32"/>
                <a:gd fmla="*/ 6 h 16" name="T33"/>
                <a:gd fmla="*/ 344 w 344" name="T34"/>
                <a:gd fmla="*/ 8 h 16" name="T35"/>
                <a:gd fmla="*/ 344 w 344" name="T36"/>
                <a:gd fmla="*/ 8 h 16" name="T37"/>
                <a:gd fmla="*/ 344 w 344" name="T38"/>
                <a:gd fmla="*/ 11 h 16" name="T39"/>
                <a:gd fmla="*/ 341 w 344" name="T40"/>
                <a:gd fmla="*/ 14 h 16" name="T41"/>
                <a:gd fmla="*/ 339 w 344" name="T42"/>
                <a:gd fmla="*/ 16 h 16" name="T43"/>
                <a:gd fmla="*/ 336 w 344" name="T44"/>
                <a:gd fmla="*/ 16 h 16" name="T45"/>
                <a:gd fmla="*/ 336 w 344" name="T46"/>
                <a:gd fmla="*/ 16 h 16" name="T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6" w="344">
                  <a:moveTo>
                    <a:pt x="336" y="16"/>
                  </a:moveTo>
                  <a:lnTo>
                    <a:pt x="8" y="16"/>
                  </a:lnTo>
                  <a:lnTo>
                    <a:pt x="8" y="16"/>
                  </a:lnTo>
                  <a:lnTo>
                    <a:pt x="4" y="16"/>
                  </a:lnTo>
                  <a:lnTo>
                    <a:pt x="2" y="14"/>
                  </a:lnTo>
                  <a:lnTo>
                    <a:pt x="0" y="11"/>
                  </a:lnTo>
                  <a:lnTo>
                    <a:pt x="0" y="8"/>
                  </a:lnTo>
                  <a:lnTo>
                    <a:pt x="0" y="8"/>
                  </a:lnTo>
                  <a:lnTo>
                    <a:pt x="0" y="6"/>
                  </a:lnTo>
                  <a:lnTo>
                    <a:pt x="2" y="2"/>
                  </a:lnTo>
                  <a:lnTo>
                    <a:pt x="4" y="1"/>
                  </a:lnTo>
                  <a:lnTo>
                    <a:pt x="8" y="0"/>
                  </a:lnTo>
                  <a:lnTo>
                    <a:pt x="336" y="0"/>
                  </a:lnTo>
                  <a:lnTo>
                    <a:pt x="336" y="0"/>
                  </a:lnTo>
                  <a:lnTo>
                    <a:pt x="339" y="1"/>
                  </a:lnTo>
                  <a:lnTo>
                    <a:pt x="341" y="2"/>
                  </a:lnTo>
                  <a:lnTo>
                    <a:pt x="344" y="6"/>
                  </a:lnTo>
                  <a:lnTo>
                    <a:pt x="344" y="8"/>
                  </a:lnTo>
                  <a:lnTo>
                    <a:pt x="344" y="8"/>
                  </a:lnTo>
                  <a:lnTo>
                    <a:pt x="344" y="11"/>
                  </a:lnTo>
                  <a:lnTo>
                    <a:pt x="341" y="14"/>
                  </a:lnTo>
                  <a:lnTo>
                    <a:pt x="339" y="16"/>
                  </a:lnTo>
                  <a:lnTo>
                    <a:pt x="336" y="16"/>
                  </a:lnTo>
                  <a:lnTo>
                    <a:pt x="336" y="16"/>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29" name="Freeform 674">
              <a:extLst>
                <a:ext uri="{FF2B5EF4-FFF2-40B4-BE49-F238E27FC236}">
                  <a16:creationId xmlns:a16="http://schemas.microsoft.com/office/drawing/2014/main" id="{9A07B122-93CC-4C7E-A934-24059479ACB3}"/>
                </a:ext>
              </a:extLst>
            </p:cNvPr>
            <p:cNvSpPr>
              <a:spLocks/>
            </p:cNvSpPr>
            <p:nvPr/>
          </p:nvSpPr>
          <p:spPr bwMode="auto">
            <a:xfrm>
              <a:off x="3941763" y="3492500"/>
              <a:ext cx="138112" cy="7938"/>
            </a:xfrm>
            <a:custGeom>
              <a:avLst/>
              <a:gdLst>
                <a:gd fmla="*/ 253 w 261" name="T0"/>
                <a:gd fmla="*/ 14 h 14" name="T1"/>
                <a:gd fmla="*/ 8 w 261" name="T2"/>
                <a:gd fmla="*/ 14 h 14" name="T3"/>
                <a:gd fmla="*/ 8 w 261" name="T4"/>
                <a:gd fmla="*/ 14 h 14" name="T5"/>
                <a:gd fmla="*/ 4 w 261" name="T6"/>
                <a:gd fmla="*/ 14 h 14" name="T7"/>
                <a:gd fmla="*/ 2 w 261" name="T8"/>
                <a:gd fmla="*/ 12 h 14" name="T9"/>
                <a:gd fmla="*/ 0 w 261" name="T10"/>
                <a:gd fmla="*/ 10 h 14" name="T11"/>
                <a:gd fmla="*/ 0 w 261" name="T12"/>
                <a:gd fmla="*/ 6 h 14" name="T13"/>
                <a:gd fmla="*/ 0 w 261" name="T14"/>
                <a:gd fmla="*/ 6 h 14" name="T15"/>
                <a:gd fmla="*/ 0 w 261" name="T16"/>
                <a:gd fmla="*/ 4 h 14" name="T17"/>
                <a:gd fmla="*/ 2 w 261" name="T18"/>
                <a:gd fmla="*/ 2 h 14" name="T19"/>
                <a:gd fmla="*/ 4 w 261" name="T20"/>
                <a:gd fmla="*/ 0 h 14" name="T21"/>
                <a:gd fmla="*/ 8 w 261" name="T22"/>
                <a:gd fmla="*/ 0 h 14" name="T23"/>
                <a:gd fmla="*/ 253 w 261" name="T24"/>
                <a:gd fmla="*/ 0 h 14" name="T25"/>
                <a:gd fmla="*/ 253 w 261" name="T26"/>
                <a:gd fmla="*/ 0 h 14" name="T27"/>
                <a:gd fmla="*/ 256 w 261" name="T28"/>
                <a:gd fmla="*/ 0 h 14" name="T29"/>
                <a:gd fmla="*/ 258 w 261" name="T30"/>
                <a:gd fmla="*/ 2 h 14" name="T31"/>
                <a:gd fmla="*/ 259 w 261" name="T32"/>
                <a:gd fmla="*/ 4 h 14" name="T33"/>
                <a:gd fmla="*/ 261 w 261" name="T34"/>
                <a:gd fmla="*/ 6 h 14" name="T35"/>
                <a:gd fmla="*/ 261 w 261" name="T36"/>
                <a:gd fmla="*/ 6 h 14" name="T37"/>
                <a:gd fmla="*/ 259 w 261" name="T38"/>
                <a:gd fmla="*/ 10 h 14" name="T39"/>
                <a:gd fmla="*/ 258 w 261" name="T40"/>
                <a:gd fmla="*/ 12 h 14" name="T41"/>
                <a:gd fmla="*/ 256 w 261" name="T42"/>
                <a:gd fmla="*/ 14 h 14" name="T43"/>
                <a:gd fmla="*/ 253 w 261" name="T44"/>
                <a:gd fmla="*/ 14 h 14" name="T45"/>
                <a:gd fmla="*/ 253 w 261" name="T46"/>
                <a:gd fmla="*/ 14 h 14" name="T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4" w="261">
                  <a:moveTo>
                    <a:pt x="253" y="14"/>
                  </a:moveTo>
                  <a:lnTo>
                    <a:pt x="8" y="14"/>
                  </a:lnTo>
                  <a:lnTo>
                    <a:pt x="8" y="14"/>
                  </a:lnTo>
                  <a:lnTo>
                    <a:pt x="4" y="14"/>
                  </a:lnTo>
                  <a:lnTo>
                    <a:pt x="2" y="12"/>
                  </a:lnTo>
                  <a:lnTo>
                    <a:pt x="0" y="10"/>
                  </a:lnTo>
                  <a:lnTo>
                    <a:pt x="0" y="6"/>
                  </a:lnTo>
                  <a:lnTo>
                    <a:pt x="0" y="6"/>
                  </a:lnTo>
                  <a:lnTo>
                    <a:pt x="0" y="4"/>
                  </a:lnTo>
                  <a:lnTo>
                    <a:pt x="2" y="2"/>
                  </a:lnTo>
                  <a:lnTo>
                    <a:pt x="4" y="0"/>
                  </a:lnTo>
                  <a:lnTo>
                    <a:pt x="8" y="0"/>
                  </a:lnTo>
                  <a:lnTo>
                    <a:pt x="253" y="0"/>
                  </a:lnTo>
                  <a:lnTo>
                    <a:pt x="253" y="0"/>
                  </a:lnTo>
                  <a:lnTo>
                    <a:pt x="256" y="0"/>
                  </a:lnTo>
                  <a:lnTo>
                    <a:pt x="258" y="2"/>
                  </a:lnTo>
                  <a:lnTo>
                    <a:pt x="259" y="4"/>
                  </a:lnTo>
                  <a:lnTo>
                    <a:pt x="261" y="6"/>
                  </a:lnTo>
                  <a:lnTo>
                    <a:pt x="261" y="6"/>
                  </a:lnTo>
                  <a:lnTo>
                    <a:pt x="259" y="10"/>
                  </a:lnTo>
                  <a:lnTo>
                    <a:pt x="258" y="12"/>
                  </a:lnTo>
                  <a:lnTo>
                    <a:pt x="256" y="14"/>
                  </a:lnTo>
                  <a:lnTo>
                    <a:pt x="253" y="14"/>
                  </a:lnTo>
                  <a:lnTo>
                    <a:pt x="253" y="14"/>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30" name="Freeform 675">
              <a:extLst>
                <a:ext uri="{FF2B5EF4-FFF2-40B4-BE49-F238E27FC236}">
                  <a16:creationId xmlns:a16="http://schemas.microsoft.com/office/drawing/2014/main" id="{F43E862A-1F5C-461F-A6DE-73E4C3A39ABB}"/>
                </a:ext>
              </a:extLst>
            </p:cNvPr>
            <p:cNvSpPr>
              <a:spLocks/>
            </p:cNvSpPr>
            <p:nvPr/>
          </p:nvSpPr>
          <p:spPr bwMode="auto">
            <a:xfrm>
              <a:off x="3941763" y="3462338"/>
              <a:ext cx="163512" cy="9525"/>
            </a:xfrm>
            <a:custGeom>
              <a:avLst/>
              <a:gdLst>
                <a:gd fmla="*/ 301 w 309" name="T0"/>
                <a:gd fmla="*/ 16 h 16" name="T1"/>
                <a:gd fmla="*/ 8 w 309" name="T2"/>
                <a:gd fmla="*/ 16 h 16" name="T3"/>
                <a:gd fmla="*/ 8 w 309" name="T4"/>
                <a:gd fmla="*/ 16 h 16" name="T5"/>
                <a:gd fmla="*/ 4 w 309" name="T6"/>
                <a:gd fmla="*/ 15 h 16" name="T7"/>
                <a:gd fmla="*/ 2 w 309" name="T8"/>
                <a:gd fmla="*/ 14 h 16" name="T9"/>
                <a:gd fmla="*/ 0 w 309" name="T10"/>
                <a:gd fmla="*/ 11 h 16" name="T11"/>
                <a:gd fmla="*/ 0 w 309" name="T12"/>
                <a:gd fmla="*/ 8 h 16" name="T13"/>
                <a:gd fmla="*/ 0 w 309" name="T14"/>
                <a:gd fmla="*/ 8 h 16" name="T15"/>
                <a:gd fmla="*/ 0 w 309" name="T16"/>
                <a:gd fmla="*/ 5 h 16" name="T17"/>
                <a:gd fmla="*/ 2 w 309" name="T18"/>
                <a:gd fmla="*/ 3 h 16" name="T19"/>
                <a:gd fmla="*/ 4 w 309" name="T20"/>
                <a:gd fmla="*/ 0 h 16" name="T21"/>
                <a:gd fmla="*/ 8 w 309" name="T22"/>
                <a:gd fmla="*/ 0 h 16" name="T23"/>
                <a:gd fmla="*/ 301 w 309" name="T24"/>
                <a:gd fmla="*/ 0 h 16" name="T25"/>
                <a:gd fmla="*/ 301 w 309" name="T26"/>
                <a:gd fmla="*/ 0 h 16" name="T27"/>
                <a:gd fmla="*/ 304 w 309" name="T28"/>
                <a:gd fmla="*/ 0 h 16" name="T29"/>
                <a:gd fmla="*/ 307 w 309" name="T30"/>
                <a:gd fmla="*/ 3 h 16" name="T31"/>
                <a:gd fmla="*/ 309 w 309" name="T32"/>
                <a:gd fmla="*/ 5 h 16" name="T33"/>
                <a:gd fmla="*/ 309 w 309" name="T34"/>
                <a:gd fmla="*/ 8 h 16" name="T35"/>
                <a:gd fmla="*/ 309 w 309" name="T36"/>
                <a:gd fmla="*/ 8 h 16" name="T37"/>
                <a:gd fmla="*/ 309 w 309" name="T38"/>
                <a:gd fmla="*/ 11 h 16" name="T39"/>
                <a:gd fmla="*/ 307 w 309" name="T40"/>
                <a:gd fmla="*/ 14 h 16" name="T41"/>
                <a:gd fmla="*/ 304 w 309" name="T42"/>
                <a:gd fmla="*/ 15 h 16" name="T43"/>
                <a:gd fmla="*/ 301 w 309" name="T44"/>
                <a:gd fmla="*/ 16 h 16" name="T45"/>
                <a:gd fmla="*/ 301 w 309" name="T46"/>
                <a:gd fmla="*/ 16 h 16" name="T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6" w="309">
                  <a:moveTo>
                    <a:pt x="301" y="16"/>
                  </a:moveTo>
                  <a:lnTo>
                    <a:pt x="8" y="16"/>
                  </a:lnTo>
                  <a:lnTo>
                    <a:pt x="8" y="16"/>
                  </a:lnTo>
                  <a:lnTo>
                    <a:pt x="4" y="15"/>
                  </a:lnTo>
                  <a:lnTo>
                    <a:pt x="2" y="14"/>
                  </a:lnTo>
                  <a:lnTo>
                    <a:pt x="0" y="11"/>
                  </a:lnTo>
                  <a:lnTo>
                    <a:pt x="0" y="8"/>
                  </a:lnTo>
                  <a:lnTo>
                    <a:pt x="0" y="8"/>
                  </a:lnTo>
                  <a:lnTo>
                    <a:pt x="0" y="5"/>
                  </a:lnTo>
                  <a:lnTo>
                    <a:pt x="2" y="3"/>
                  </a:lnTo>
                  <a:lnTo>
                    <a:pt x="4" y="0"/>
                  </a:lnTo>
                  <a:lnTo>
                    <a:pt x="8" y="0"/>
                  </a:lnTo>
                  <a:lnTo>
                    <a:pt x="301" y="0"/>
                  </a:lnTo>
                  <a:lnTo>
                    <a:pt x="301" y="0"/>
                  </a:lnTo>
                  <a:lnTo>
                    <a:pt x="304" y="0"/>
                  </a:lnTo>
                  <a:lnTo>
                    <a:pt x="307" y="3"/>
                  </a:lnTo>
                  <a:lnTo>
                    <a:pt x="309" y="5"/>
                  </a:lnTo>
                  <a:lnTo>
                    <a:pt x="309" y="8"/>
                  </a:lnTo>
                  <a:lnTo>
                    <a:pt x="309" y="8"/>
                  </a:lnTo>
                  <a:lnTo>
                    <a:pt x="309" y="11"/>
                  </a:lnTo>
                  <a:lnTo>
                    <a:pt x="307" y="14"/>
                  </a:lnTo>
                  <a:lnTo>
                    <a:pt x="304" y="15"/>
                  </a:lnTo>
                  <a:lnTo>
                    <a:pt x="301" y="16"/>
                  </a:lnTo>
                  <a:lnTo>
                    <a:pt x="301" y="16"/>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31" name="Freeform 676">
              <a:extLst>
                <a:ext uri="{FF2B5EF4-FFF2-40B4-BE49-F238E27FC236}">
                  <a16:creationId xmlns:a16="http://schemas.microsoft.com/office/drawing/2014/main" id="{62E5F6FC-237C-4A4E-AD04-9481AA302F81}"/>
                </a:ext>
              </a:extLst>
            </p:cNvPr>
            <p:cNvSpPr>
              <a:spLocks/>
            </p:cNvSpPr>
            <p:nvPr/>
          </p:nvSpPr>
          <p:spPr bwMode="auto">
            <a:xfrm>
              <a:off x="3941763" y="3425825"/>
              <a:ext cx="138112" cy="7938"/>
            </a:xfrm>
            <a:custGeom>
              <a:avLst/>
              <a:gdLst>
                <a:gd fmla="*/ 253 w 261" name="T0"/>
                <a:gd fmla="*/ 15 h 15" name="T1"/>
                <a:gd fmla="*/ 8 w 261" name="T2"/>
                <a:gd fmla="*/ 15 h 15" name="T3"/>
                <a:gd fmla="*/ 8 w 261" name="T4"/>
                <a:gd fmla="*/ 15 h 15" name="T5"/>
                <a:gd fmla="*/ 4 w 261" name="T6"/>
                <a:gd fmla="*/ 14 h 15" name="T7"/>
                <a:gd fmla="*/ 2 w 261" name="T8"/>
                <a:gd fmla="*/ 13 h 15" name="T9"/>
                <a:gd fmla="*/ 0 w 261" name="T10"/>
                <a:gd fmla="*/ 11 h 15" name="T11"/>
                <a:gd fmla="*/ 0 w 261" name="T12"/>
                <a:gd fmla="*/ 8 h 15" name="T13"/>
                <a:gd fmla="*/ 0 w 261" name="T14"/>
                <a:gd fmla="*/ 8 h 15" name="T15"/>
                <a:gd fmla="*/ 0 w 261" name="T16"/>
                <a:gd fmla="*/ 4 h 15" name="T17"/>
                <a:gd fmla="*/ 2 w 261" name="T18"/>
                <a:gd fmla="*/ 2 h 15" name="T19"/>
                <a:gd fmla="*/ 4 w 261" name="T20"/>
                <a:gd fmla="*/ 0 h 15" name="T21"/>
                <a:gd fmla="*/ 8 w 261" name="T22"/>
                <a:gd fmla="*/ 0 h 15" name="T23"/>
                <a:gd fmla="*/ 253 w 261" name="T24"/>
                <a:gd fmla="*/ 0 h 15" name="T25"/>
                <a:gd fmla="*/ 253 w 261" name="T26"/>
                <a:gd fmla="*/ 0 h 15" name="T27"/>
                <a:gd fmla="*/ 256 w 261" name="T28"/>
                <a:gd fmla="*/ 0 h 15" name="T29"/>
                <a:gd fmla="*/ 258 w 261" name="T30"/>
                <a:gd fmla="*/ 2 h 15" name="T31"/>
                <a:gd fmla="*/ 259 w 261" name="T32"/>
                <a:gd fmla="*/ 4 h 15" name="T33"/>
                <a:gd fmla="*/ 261 w 261" name="T34"/>
                <a:gd fmla="*/ 8 h 15" name="T35"/>
                <a:gd fmla="*/ 261 w 261" name="T36"/>
                <a:gd fmla="*/ 8 h 15" name="T37"/>
                <a:gd fmla="*/ 259 w 261" name="T38"/>
                <a:gd fmla="*/ 11 h 15" name="T39"/>
                <a:gd fmla="*/ 258 w 261" name="T40"/>
                <a:gd fmla="*/ 13 h 15" name="T41"/>
                <a:gd fmla="*/ 256 w 261" name="T42"/>
                <a:gd fmla="*/ 14 h 15" name="T43"/>
                <a:gd fmla="*/ 253 w 261" name="T44"/>
                <a:gd fmla="*/ 15 h 15" name="T45"/>
                <a:gd fmla="*/ 253 w 261" name="T46"/>
                <a:gd fmla="*/ 15 h 15" name="T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5" w="261">
                  <a:moveTo>
                    <a:pt x="253" y="15"/>
                  </a:moveTo>
                  <a:lnTo>
                    <a:pt x="8" y="15"/>
                  </a:lnTo>
                  <a:lnTo>
                    <a:pt x="8" y="15"/>
                  </a:lnTo>
                  <a:lnTo>
                    <a:pt x="4" y="14"/>
                  </a:lnTo>
                  <a:lnTo>
                    <a:pt x="2" y="13"/>
                  </a:lnTo>
                  <a:lnTo>
                    <a:pt x="0" y="11"/>
                  </a:lnTo>
                  <a:lnTo>
                    <a:pt x="0" y="8"/>
                  </a:lnTo>
                  <a:lnTo>
                    <a:pt x="0" y="8"/>
                  </a:lnTo>
                  <a:lnTo>
                    <a:pt x="0" y="4"/>
                  </a:lnTo>
                  <a:lnTo>
                    <a:pt x="2" y="2"/>
                  </a:lnTo>
                  <a:lnTo>
                    <a:pt x="4" y="0"/>
                  </a:lnTo>
                  <a:lnTo>
                    <a:pt x="8" y="0"/>
                  </a:lnTo>
                  <a:lnTo>
                    <a:pt x="253" y="0"/>
                  </a:lnTo>
                  <a:lnTo>
                    <a:pt x="253" y="0"/>
                  </a:lnTo>
                  <a:lnTo>
                    <a:pt x="256" y="0"/>
                  </a:lnTo>
                  <a:lnTo>
                    <a:pt x="258" y="2"/>
                  </a:lnTo>
                  <a:lnTo>
                    <a:pt x="259" y="4"/>
                  </a:lnTo>
                  <a:lnTo>
                    <a:pt x="261" y="8"/>
                  </a:lnTo>
                  <a:lnTo>
                    <a:pt x="261" y="8"/>
                  </a:lnTo>
                  <a:lnTo>
                    <a:pt x="259" y="11"/>
                  </a:lnTo>
                  <a:lnTo>
                    <a:pt x="258" y="13"/>
                  </a:lnTo>
                  <a:lnTo>
                    <a:pt x="256" y="14"/>
                  </a:lnTo>
                  <a:lnTo>
                    <a:pt x="253" y="15"/>
                  </a:lnTo>
                  <a:lnTo>
                    <a:pt x="253" y="15"/>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32" name="Freeform 677">
              <a:extLst>
                <a:ext uri="{FF2B5EF4-FFF2-40B4-BE49-F238E27FC236}">
                  <a16:creationId xmlns:a16="http://schemas.microsoft.com/office/drawing/2014/main" id="{CFEAA1A6-D3C6-4FB3-9867-495CF980AF11}"/>
                </a:ext>
              </a:extLst>
            </p:cNvPr>
            <p:cNvSpPr>
              <a:spLocks/>
            </p:cNvSpPr>
            <p:nvPr/>
          </p:nvSpPr>
          <p:spPr bwMode="auto">
            <a:xfrm>
              <a:off x="3941763" y="3397250"/>
              <a:ext cx="163512" cy="7938"/>
            </a:xfrm>
            <a:custGeom>
              <a:avLst/>
              <a:gdLst>
                <a:gd fmla="*/ 301 w 309" name="T0"/>
                <a:gd fmla="*/ 15 h 15" name="T1"/>
                <a:gd fmla="*/ 8 w 309" name="T2"/>
                <a:gd fmla="*/ 15 h 15" name="T3"/>
                <a:gd fmla="*/ 8 w 309" name="T4"/>
                <a:gd fmla="*/ 15 h 15" name="T5"/>
                <a:gd fmla="*/ 4 w 309" name="T6"/>
                <a:gd fmla="*/ 15 h 15" name="T7"/>
                <a:gd fmla="*/ 2 w 309" name="T8"/>
                <a:gd fmla="*/ 13 h 15" name="T9"/>
                <a:gd fmla="*/ 0 w 309" name="T10"/>
                <a:gd fmla="*/ 11 h 15" name="T11"/>
                <a:gd fmla="*/ 0 w 309" name="T12"/>
                <a:gd fmla="*/ 7 h 15" name="T13"/>
                <a:gd fmla="*/ 0 w 309" name="T14"/>
                <a:gd fmla="*/ 7 h 15" name="T15"/>
                <a:gd fmla="*/ 0 w 309" name="T16"/>
                <a:gd fmla="*/ 4 h 15" name="T17"/>
                <a:gd fmla="*/ 2 w 309" name="T18"/>
                <a:gd fmla="*/ 2 h 15" name="T19"/>
                <a:gd fmla="*/ 4 w 309" name="T20"/>
                <a:gd fmla="*/ 1 h 15" name="T21"/>
                <a:gd fmla="*/ 8 w 309" name="T22"/>
                <a:gd fmla="*/ 0 h 15" name="T23"/>
                <a:gd fmla="*/ 301 w 309" name="T24"/>
                <a:gd fmla="*/ 0 h 15" name="T25"/>
                <a:gd fmla="*/ 301 w 309" name="T26"/>
                <a:gd fmla="*/ 0 h 15" name="T27"/>
                <a:gd fmla="*/ 304 w 309" name="T28"/>
                <a:gd fmla="*/ 1 h 15" name="T29"/>
                <a:gd fmla="*/ 307 w 309" name="T30"/>
                <a:gd fmla="*/ 2 h 15" name="T31"/>
                <a:gd fmla="*/ 309 w 309" name="T32"/>
                <a:gd fmla="*/ 4 h 15" name="T33"/>
                <a:gd fmla="*/ 309 w 309" name="T34"/>
                <a:gd fmla="*/ 7 h 15" name="T35"/>
                <a:gd fmla="*/ 309 w 309" name="T36"/>
                <a:gd fmla="*/ 7 h 15" name="T37"/>
                <a:gd fmla="*/ 309 w 309" name="T38"/>
                <a:gd fmla="*/ 11 h 15" name="T39"/>
                <a:gd fmla="*/ 307 w 309" name="T40"/>
                <a:gd fmla="*/ 13 h 15" name="T41"/>
                <a:gd fmla="*/ 304 w 309" name="T42"/>
                <a:gd fmla="*/ 15 h 15" name="T43"/>
                <a:gd fmla="*/ 301 w 309" name="T44"/>
                <a:gd fmla="*/ 15 h 15" name="T45"/>
                <a:gd fmla="*/ 301 w 309" name="T46"/>
                <a:gd fmla="*/ 15 h 15" name="T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5" w="309">
                  <a:moveTo>
                    <a:pt x="301" y="15"/>
                  </a:moveTo>
                  <a:lnTo>
                    <a:pt x="8" y="15"/>
                  </a:lnTo>
                  <a:lnTo>
                    <a:pt x="8" y="15"/>
                  </a:lnTo>
                  <a:lnTo>
                    <a:pt x="4" y="15"/>
                  </a:lnTo>
                  <a:lnTo>
                    <a:pt x="2" y="13"/>
                  </a:lnTo>
                  <a:lnTo>
                    <a:pt x="0" y="11"/>
                  </a:lnTo>
                  <a:lnTo>
                    <a:pt x="0" y="7"/>
                  </a:lnTo>
                  <a:lnTo>
                    <a:pt x="0" y="7"/>
                  </a:lnTo>
                  <a:lnTo>
                    <a:pt x="0" y="4"/>
                  </a:lnTo>
                  <a:lnTo>
                    <a:pt x="2" y="2"/>
                  </a:lnTo>
                  <a:lnTo>
                    <a:pt x="4" y="1"/>
                  </a:lnTo>
                  <a:lnTo>
                    <a:pt x="8" y="0"/>
                  </a:lnTo>
                  <a:lnTo>
                    <a:pt x="301" y="0"/>
                  </a:lnTo>
                  <a:lnTo>
                    <a:pt x="301" y="0"/>
                  </a:lnTo>
                  <a:lnTo>
                    <a:pt x="304" y="1"/>
                  </a:lnTo>
                  <a:lnTo>
                    <a:pt x="307" y="2"/>
                  </a:lnTo>
                  <a:lnTo>
                    <a:pt x="309" y="4"/>
                  </a:lnTo>
                  <a:lnTo>
                    <a:pt x="309" y="7"/>
                  </a:lnTo>
                  <a:lnTo>
                    <a:pt x="309" y="7"/>
                  </a:lnTo>
                  <a:lnTo>
                    <a:pt x="309" y="11"/>
                  </a:lnTo>
                  <a:lnTo>
                    <a:pt x="307" y="13"/>
                  </a:lnTo>
                  <a:lnTo>
                    <a:pt x="304" y="15"/>
                  </a:lnTo>
                  <a:lnTo>
                    <a:pt x="301" y="15"/>
                  </a:lnTo>
                  <a:lnTo>
                    <a:pt x="301" y="15"/>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33" name="Freeform 678">
              <a:extLst>
                <a:ext uri="{FF2B5EF4-FFF2-40B4-BE49-F238E27FC236}">
                  <a16:creationId xmlns:a16="http://schemas.microsoft.com/office/drawing/2014/main" id="{162B1EF5-F3D7-484A-9353-CC976D82D044}"/>
                </a:ext>
              </a:extLst>
            </p:cNvPr>
            <p:cNvSpPr>
              <a:spLocks noEditPoints="1"/>
            </p:cNvSpPr>
            <p:nvPr/>
          </p:nvSpPr>
          <p:spPr bwMode="auto">
            <a:xfrm>
              <a:off x="3875088" y="3525838"/>
              <a:ext cx="46037" cy="46038"/>
            </a:xfrm>
            <a:custGeom>
              <a:avLst/>
              <a:gdLst>
                <a:gd fmla="*/ 86 w 86" name="T0"/>
                <a:gd fmla="*/ 87 h 87" name="T1"/>
                <a:gd fmla="*/ 0 w 86" name="T2"/>
                <a:gd fmla="*/ 87 h 87" name="T3"/>
                <a:gd fmla="*/ 0 w 86" name="T4"/>
                <a:gd fmla="*/ 0 h 87" name="T5"/>
                <a:gd fmla="*/ 86 w 86" name="T6"/>
                <a:gd fmla="*/ 0 h 87" name="T7"/>
                <a:gd fmla="*/ 86 w 86" name="T8"/>
                <a:gd fmla="*/ 87 h 87" name="T9"/>
                <a:gd fmla="*/ 10 w 86" name="T10"/>
                <a:gd fmla="*/ 77 h 87" name="T11"/>
                <a:gd fmla="*/ 75 w 86" name="T12"/>
                <a:gd fmla="*/ 77 h 87" name="T13"/>
                <a:gd fmla="*/ 75 w 86" name="T14"/>
                <a:gd fmla="*/ 12 h 87" name="T15"/>
                <a:gd fmla="*/ 10 w 86" name="T16"/>
                <a:gd fmla="*/ 12 h 87" name="T17"/>
                <a:gd fmla="*/ 10 w 86" name="T18"/>
                <a:gd fmla="*/ 77 h 87" name="T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7" w="86">
                  <a:moveTo>
                    <a:pt x="86" y="87"/>
                  </a:moveTo>
                  <a:lnTo>
                    <a:pt x="0" y="87"/>
                  </a:lnTo>
                  <a:lnTo>
                    <a:pt x="0" y="0"/>
                  </a:lnTo>
                  <a:lnTo>
                    <a:pt x="86" y="0"/>
                  </a:lnTo>
                  <a:lnTo>
                    <a:pt x="86" y="87"/>
                  </a:lnTo>
                  <a:close/>
                  <a:moveTo>
                    <a:pt x="10" y="77"/>
                  </a:moveTo>
                  <a:lnTo>
                    <a:pt x="75" y="77"/>
                  </a:lnTo>
                  <a:lnTo>
                    <a:pt x="75" y="12"/>
                  </a:lnTo>
                  <a:lnTo>
                    <a:pt x="10" y="12"/>
                  </a:lnTo>
                  <a:lnTo>
                    <a:pt x="10" y="77"/>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34" name="Freeform 679">
              <a:extLst>
                <a:ext uri="{FF2B5EF4-FFF2-40B4-BE49-F238E27FC236}">
                  <a16:creationId xmlns:a16="http://schemas.microsoft.com/office/drawing/2014/main" id="{62751233-90CE-4015-B737-F756E9324EEB}"/>
                </a:ext>
              </a:extLst>
            </p:cNvPr>
            <p:cNvSpPr>
              <a:spLocks noEditPoints="1"/>
            </p:cNvSpPr>
            <p:nvPr/>
          </p:nvSpPr>
          <p:spPr bwMode="auto">
            <a:xfrm>
              <a:off x="3875088" y="3459163"/>
              <a:ext cx="46037" cy="46038"/>
            </a:xfrm>
            <a:custGeom>
              <a:avLst/>
              <a:gdLst>
                <a:gd fmla="*/ 86 w 86" name="T0"/>
                <a:gd fmla="*/ 86 h 86" name="T1"/>
                <a:gd fmla="*/ 0 w 86" name="T2"/>
                <a:gd fmla="*/ 86 h 86" name="T3"/>
                <a:gd fmla="*/ 0 w 86" name="T4"/>
                <a:gd fmla="*/ 0 h 86" name="T5"/>
                <a:gd fmla="*/ 86 w 86" name="T6"/>
                <a:gd fmla="*/ 0 h 86" name="T7"/>
                <a:gd fmla="*/ 86 w 86" name="T8"/>
                <a:gd fmla="*/ 86 h 86" name="T9"/>
                <a:gd fmla="*/ 10 w 86" name="T10"/>
                <a:gd fmla="*/ 75 h 86" name="T11"/>
                <a:gd fmla="*/ 75 w 86" name="T12"/>
                <a:gd fmla="*/ 75 h 86" name="T13"/>
                <a:gd fmla="*/ 75 w 86" name="T14"/>
                <a:gd fmla="*/ 10 h 86" name="T15"/>
                <a:gd fmla="*/ 10 w 86" name="T16"/>
                <a:gd fmla="*/ 10 h 86" name="T17"/>
                <a:gd fmla="*/ 10 w 86" name="T18"/>
                <a:gd fmla="*/ 75 h 86" name="T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6" w="86">
                  <a:moveTo>
                    <a:pt x="86" y="86"/>
                  </a:moveTo>
                  <a:lnTo>
                    <a:pt x="0" y="86"/>
                  </a:lnTo>
                  <a:lnTo>
                    <a:pt x="0" y="0"/>
                  </a:lnTo>
                  <a:lnTo>
                    <a:pt x="86" y="0"/>
                  </a:lnTo>
                  <a:lnTo>
                    <a:pt x="86" y="86"/>
                  </a:lnTo>
                  <a:close/>
                  <a:moveTo>
                    <a:pt x="10" y="75"/>
                  </a:moveTo>
                  <a:lnTo>
                    <a:pt x="75" y="75"/>
                  </a:lnTo>
                  <a:lnTo>
                    <a:pt x="75" y="10"/>
                  </a:lnTo>
                  <a:lnTo>
                    <a:pt x="10" y="10"/>
                  </a:lnTo>
                  <a:lnTo>
                    <a:pt x="10" y="75"/>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35" name="Freeform 680">
              <a:extLst>
                <a:ext uri="{FF2B5EF4-FFF2-40B4-BE49-F238E27FC236}">
                  <a16:creationId xmlns:a16="http://schemas.microsoft.com/office/drawing/2014/main" id="{CCDA4FBA-F320-4F9C-8E31-BBC102CC1B1A}"/>
                </a:ext>
              </a:extLst>
            </p:cNvPr>
            <p:cNvSpPr>
              <a:spLocks noEditPoints="1"/>
            </p:cNvSpPr>
            <p:nvPr/>
          </p:nvSpPr>
          <p:spPr bwMode="auto">
            <a:xfrm>
              <a:off x="3875088" y="3392488"/>
              <a:ext cx="46037" cy="46038"/>
            </a:xfrm>
            <a:custGeom>
              <a:avLst/>
              <a:gdLst>
                <a:gd fmla="*/ 86 w 86" name="T0"/>
                <a:gd fmla="*/ 86 h 86" name="T1"/>
                <a:gd fmla="*/ 0 w 86" name="T2"/>
                <a:gd fmla="*/ 86 h 86" name="T3"/>
                <a:gd fmla="*/ 0 w 86" name="T4"/>
                <a:gd fmla="*/ 0 h 86" name="T5"/>
                <a:gd fmla="*/ 86 w 86" name="T6"/>
                <a:gd fmla="*/ 0 h 86" name="T7"/>
                <a:gd fmla="*/ 86 w 86" name="T8"/>
                <a:gd fmla="*/ 86 h 86" name="T9"/>
                <a:gd fmla="*/ 10 w 86" name="T10"/>
                <a:gd fmla="*/ 76 h 86" name="T11"/>
                <a:gd fmla="*/ 75 w 86" name="T12"/>
                <a:gd fmla="*/ 76 h 86" name="T13"/>
                <a:gd fmla="*/ 75 w 86" name="T14"/>
                <a:gd fmla="*/ 10 h 86" name="T15"/>
                <a:gd fmla="*/ 10 w 86" name="T16"/>
                <a:gd fmla="*/ 10 h 86" name="T17"/>
                <a:gd fmla="*/ 10 w 86" name="T18"/>
                <a:gd fmla="*/ 76 h 86" name="T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6" w="86">
                  <a:moveTo>
                    <a:pt x="86" y="86"/>
                  </a:moveTo>
                  <a:lnTo>
                    <a:pt x="0" y="86"/>
                  </a:lnTo>
                  <a:lnTo>
                    <a:pt x="0" y="0"/>
                  </a:lnTo>
                  <a:lnTo>
                    <a:pt x="86" y="0"/>
                  </a:lnTo>
                  <a:lnTo>
                    <a:pt x="86" y="86"/>
                  </a:lnTo>
                  <a:close/>
                  <a:moveTo>
                    <a:pt x="10" y="76"/>
                  </a:moveTo>
                  <a:lnTo>
                    <a:pt x="75" y="76"/>
                  </a:lnTo>
                  <a:lnTo>
                    <a:pt x="75" y="10"/>
                  </a:lnTo>
                  <a:lnTo>
                    <a:pt x="10" y="10"/>
                  </a:lnTo>
                  <a:lnTo>
                    <a:pt x="10" y="76"/>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36" name="Freeform 681">
              <a:extLst>
                <a:ext uri="{FF2B5EF4-FFF2-40B4-BE49-F238E27FC236}">
                  <a16:creationId xmlns:a16="http://schemas.microsoft.com/office/drawing/2014/main" id="{68E8FA66-C4D6-45D2-8F1A-A278C9B80C13}"/>
                </a:ext>
              </a:extLst>
            </p:cNvPr>
            <p:cNvSpPr>
              <a:spLocks/>
            </p:cNvSpPr>
            <p:nvPr/>
          </p:nvSpPr>
          <p:spPr bwMode="auto">
            <a:xfrm>
              <a:off x="3875088" y="3427413"/>
              <a:ext cx="63500" cy="68263"/>
            </a:xfrm>
            <a:custGeom>
              <a:avLst/>
              <a:gdLst>
                <a:gd fmla="*/ 39 w 119" name="T0"/>
                <a:gd fmla="*/ 131 h 131" name="T1"/>
                <a:gd fmla="*/ 39 w 119" name="T2"/>
                <a:gd fmla="*/ 131 h 131" name="T3"/>
                <a:gd fmla="*/ 46 w 119" name="T4"/>
                <a:gd fmla="*/ 117 h 131" name="T5"/>
                <a:gd fmla="*/ 55 w 119" name="T6"/>
                <a:gd fmla="*/ 102 h 131" name="T7"/>
                <a:gd fmla="*/ 73 w 119" name="T8"/>
                <a:gd fmla="*/ 72 h 131" name="T9"/>
                <a:gd fmla="*/ 94 w 119" name="T10"/>
                <a:gd fmla="*/ 42 h 131" name="T11"/>
                <a:gd fmla="*/ 119 w 119" name="T12"/>
                <a:gd fmla="*/ 11 h 131" name="T13"/>
                <a:gd fmla="*/ 119 w 119" name="T14"/>
                <a:gd fmla="*/ 0 h 131" name="T15"/>
                <a:gd fmla="*/ 119 w 119" name="T16"/>
                <a:gd fmla="*/ 0 h 131" name="T17"/>
                <a:gd fmla="*/ 94 w 119" name="T18"/>
                <a:gd fmla="*/ 26 h 131" name="T19"/>
                <a:gd fmla="*/ 73 w 119" name="T20"/>
                <a:gd fmla="*/ 50 h 131" name="T21"/>
                <a:gd fmla="*/ 53 w 119" name="T22"/>
                <a:gd fmla="*/ 76 h 131" name="T23"/>
                <a:gd fmla="*/ 36 w 119" name="T24"/>
                <a:gd fmla="*/ 102 h 131" name="T25"/>
                <a:gd fmla="*/ 36 w 119" name="T26"/>
                <a:gd fmla="*/ 102 h 131" name="T27"/>
                <a:gd fmla="*/ 26 w 119" name="T28"/>
                <a:gd fmla="*/ 91 h 131" name="T29"/>
                <a:gd fmla="*/ 20 w 119" name="T30"/>
                <a:gd fmla="*/ 85 h 131" name="T31"/>
                <a:gd fmla="*/ 17 w 119" name="T32"/>
                <a:gd fmla="*/ 82 h 131" name="T33"/>
                <a:gd fmla="*/ 17 w 119" name="T34"/>
                <a:gd fmla="*/ 82 h 131" name="T35"/>
                <a:gd fmla="*/ 11 w 119" name="T36"/>
                <a:gd fmla="*/ 88 h 131" name="T37"/>
                <a:gd fmla="*/ 5 w 119" name="T38"/>
                <a:gd fmla="*/ 92 h 131" name="T39"/>
                <a:gd fmla="*/ 0 w 119" name="T40"/>
                <a:gd fmla="*/ 94 h 131" name="T41"/>
                <a:gd fmla="*/ 0 w 119" name="T42"/>
                <a:gd fmla="*/ 94 h 131" name="T43"/>
                <a:gd fmla="*/ 3 w 119" name="T44"/>
                <a:gd fmla="*/ 97 h 131" name="T45"/>
                <a:gd fmla="*/ 12 w 119" name="T46"/>
                <a:gd fmla="*/ 104 h 131" name="T47"/>
                <a:gd fmla="*/ 24 w 119" name="T48"/>
                <a:gd fmla="*/ 116 h 131" name="T49"/>
                <a:gd fmla="*/ 39 w 119" name="T50"/>
                <a:gd fmla="*/ 131 h 131" name="T51"/>
                <a:gd fmla="*/ 39 w 119" name="T52"/>
                <a:gd fmla="*/ 131 h 131" name="T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31" w="119">
                  <a:moveTo>
                    <a:pt x="39" y="131"/>
                  </a:moveTo>
                  <a:lnTo>
                    <a:pt x="39" y="131"/>
                  </a:lnTo>
                  <a:lnTo>
                    <a:pt x="46" y="117"/>
                  </a:lnTo>
                  <a:lnTo>
                    <a:pt x="55" y="102"/>
                  </a:lnTo>
                  <a:lnTo>
                    <a:pt x="73" y="72"/>
                  </a:lnTo>
                  <a:lnTo>
                    <a:pt x="94" y="42"/>
                  </a:lnTo>
                  <a:lnTo>
                    <a:pt x="119" y="11"/>
                  </a:lnTo>
                  <a:lnTo>
                    <a:pt x="119" y="0"/>
                  </a:lnTo>
                  <a:lnTo>
                    <a:pt x="119" y="0"/>
                  </a:lnTo>
                  <a:lnTo>
                    <a:pt x="94" y="26"/>
                  </a:lnTo>
                  <a:lnTo>
                    <a:pt x="73" y="50"/>
                  </a:lnTo>
                  <a:lnTo>
                    <a:pt x="53" y="76"/>
                  </a:lnTo>
                  <a:lnTo>
                    <a:pt x="36" y="102"/>
                  </a:lnTo>
                  <a:lnTo>
                    <a:pt x="36" y="102"/>
                  </a:lnTo>
                  <a:lnTo>
                    <a:pt x="26" y="91"/>
                  </a:lnTo>
                  <a:lnTo>
                    <a:pt x="20" y="85"/>
                  </a:lnTo>
                  <a:lnTo>
                    <a:pt x="17" y="82"/>
                  </a:lnTo>
                  <a:lnTo>
                    <a:pt x="17" y="82"/>
                  </a:lnTo>
                  <a:lnTo>
                    <a:pt x="11" y="88"/>
                  </a:lnTo>
                  <a:lnTo>
                    <a:pt x="5" y="92"/>
                  </a:lnTo>
                  <a:lnTo>
                    <a:pt x="0" y="94"/>
                  </a:lnTo>
                  <a:lnTo>
                    <a:pt x="0" y="94"/>
                  </a:lnTo>
                  <a:lnTo>
                    <a:pt x="3" y="97"/>
                  </a:lnTo>
                  <a:lnTo>
                    <a:pt x="12" y="104"/>
                  </a:lnTo>
                  <a:lnTo>
                    <a:pt x="24" y="116"/>
                  </a:lnTo>
                  <a:lnTo>
                    <a:pt x="39" y="131"/>
                  </a:lnTo>
                  <a:lnTo>
                    <a:pt x="39" y="131"/>
                  </a:lnTo>
                  <a:close/>
                </a:path>
              </a:pathLst>
            </a:custGeom>
            <a:solidFill>
              <a:srgbClr val="5FB446"/>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37" name="Freeform 682">
              <a:extLst>
                <a:ext uri="{FF2B5EF4-FFF2-40B4-BE49-F238E27FC236}">
                  <a16:creationId xmlns:a16="http://schemas.microsoft.com/office/drawing/2014/main" id="{4B6C8DBD-01FE-4F0F-87DE-4B0DFD7EB634}"/>
                </a:ext>
              </a:extLst>
            </p:cNvPr>
            <p:cNvSpPr>
              <a:spLocks/>
            </p:cNvSpPr>
            <p:nvPr/>
          </p:nvSpPr>
          <p:spPr bwMode="auto">
            <a:xfrm>
              <a:off x="3795713" y="3321050"/>
              <a:ext cx="11112" cy="25400"/>
            </a:xfrm>
            <a:custGeom>
              <a:avLst/>
              <a:gdLst>
                <a:gd fmla="*/ 9 w 19" name="T0"/>
                <a:gd fmla="*/ 47 h 47" name="T1"/>
                <a:gd fmla="*/ 9 w 19" name="T2"/>
                <a:gd fmla="*/ 47 h 47" name="T3"/>
                <a:gd fmla="*/ 14 w 19" name="T4"/>
                <a:gd fmla="*/ 46 h 47" name="T5"/>
                <a:gd fmla="*/ 15 w 19" name="T6"/>
                <a:gd fmla="*/ 45 h 47" name="T7"/>
                <a:gd fmla="*/ 16 w 19" name="T8"/>
                <a:gd fmla="*/ 44 h 47" name="T9"/>
                <a:gd fmla="*/ 19 w 19" name="T10"/>
                <a:gd fmla="*/ 7 h 47" name="T11"/>
                <a:gd fmla="*/ 19 w 19" name="T12"/>
                <a:gd fmla="*/ 7 h 47" name="T13"/>
                <a:gd fmla="*/ 18 w 19" name="T14"/>
                <a:gd fmla="*/ 5 h 47" name="T15"/>
                <a:gd fmla="*/ 16 w 19" name="T16"/>
                <a:gd fmla="*/ 2 h 47" name="T17"/>
                <a:gd fmla="*/ 14 w 19" name="T18"/>
                <a:gd fmla="*/ 1 h 47" name="T19"/>
                <a:gd fmla="*/ 9 w 19" name="T20"/>
                <a:gd fmla="*/ 0 h 47" name="T21"/>
                <a:gd fmla="*/ 9 w 19" name="T22"/>
                <a:gd fmla="*/ 0 h 47" name="T23"/>
                <a:gd fmla="*/ 6 w 19" name="T24"/>
                <a:gd fmla="*/ 1 h 47" name="T25"/>
                <a:gd fmla="*/ 3 w 19" name="T26"/>
                <a:gd fmla="*/ 2 h 47" name="T27"/>
                <a:gd fmla="*/ 0 w 19" name="T28"/>
                <a:gd fmla="*/ 5 h 47" name="T29"/>
                <a:gd fmla="*/ 0 w 19" name="T30"/>
                <a:gd fmla="*/ 7 h 47" name="T31"/>
                <a:gd fmla="*/ 4 w 19" name="T32"/>
                <a:gd fmla="*/ 44 h 47" name="T33"/>
                <a:gd fmla="*/ 4 w 19" name="T34"/>
                <a:gd fmla="*/ 44 h 47" name="T35"/>
                <a:gd fmla="*/ 4 w 19" name="T36"/>
                <a:gd fmla="*/ 45 h 47" name="T37"/>
                <a:gd fmla="*/ 5 w 19" name="T38"/>
                <a:gd fmla="*/ 46 h 47" name="T39"/>
                <a:gd fmla="*/ 9 w 19" name="T40"/>
                <a:gd fmla="*/ 47 h 47" name="T41"/>
                <a:gd fmla="*/ 9 w 19" name="T42"/>
                <a:gd fmla="*/ 47 h 47" name="T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7" w="19">
                  <a:moveTo>
                    <a:pt x="9" y="47"/>
                  </a:moveTo>
                  <a:lnTo>
                    <a:pt x="9" y="47"/>
                  </a:lnTo>
                  <a:lnTo>
                    <a:pt x="14" y="46"/>
                  </a:lnTo>
                  <a:lnTo>
                    <a:pt x="15" y="45"/>
                  </a:lnTo>
                  <a:lnTo>
                    <a:pt x="16" y="44"/>
                  </a:lnTo>
                  <a:lnTo>
                    <a:pt x="19" y="7"/>
                  </a:lnTo>
                  <a:lnTo>
                    <a:pt x="19" y="7"/>
                  </a:lnTo>
                  <a:lnTo>
                    <a:pt x="18" y="5"/>
                  </a:lnTo>
                  <a:lnTo>
                    <a:pt x="16" y="2"/>
                  </a:lnTo>
                  <a:lnTo>
                    <a:pt x="14" y="1"/>
                  </a:lnTo>
                  <a:lnTo>
                    <a:pt x="9" y="0"/>
                  </a:lnTo>
                  <a:lnTo>
                    <a:pt x="9" y="0"/>
                  </a:lnTo>
                  <a:lnTo>
                    <a:pt x="6" y="1"/>
                  </a:lnTo>
                  <a:lnTo>
                    <a:pt x="3" y="2"/>
                  </a:lnTo>
                  <a:lnTo>
                    <a:pt x="0" y="5"/>
                  </a:lnTo>
                  <a:lnTo>
                    <a:pt x="0" y="7"/>
                  </a:lnTo>
                  <a:lnTo>
                    <a:pt x="4" y="44"/>
                  </a:lnTo>
                  <a:lnTo>
                    <a:pt x="4" y="44"/>
                  </a:lnTo>
                  <a:lnTo>
                    <a:pt x="4" y="45"/>
                  </a:lnTo>
                  <a:lnTo>
                    <a:pt x="5" y="46"/>
                  </a:lnTo>
                  <a:lnTo>
                    <a:pt x="9" y="47"/>
                  </a:lnTo>
                  <a:lnTo>
                    <a:pt x="9" y="47"/>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38" name="Freeform 683">
              <a:extLst>
                <a:ext uri="{FF2B5EF4-FFF2-40B4-BE49-F238E27FC236}">
                  <a16:creationId xmlns:a16="http://schemas.microsoft.com/office/drawing/2014/main" id="{316F4B84-A11C-4DAF-91E1-5F671FB509BA}"/>
                </a:ext>
              </a:extLst>
            </p:cNvPr>
            <p:cNvSpPr>
              <a:spLocks/>
            </p:cNvSpPr>
            <p:nvPr/>
          </p:nvSpPr>
          <p:spPr bwMode="auto">
            <a:xfrm>
              <a:off x="3795713" y="3321050"/>
              <a:ext cx="11112" cy="25400"/>
            </a:xfrm>
            <a:custGeom>
              <a:avLst/>
              <a:gdLst>
                <a:gd fmla="*/ 9 w 19" name="T0"/>
                <a:gd fmla="*/ 47 h 47" name="T1"/>
                <a:gd fmla="*/ 9 w 19" name="T2"/>
                <a:gd fmla="*/ 47 h 47" name="T3"/>
                <a:gd fmla="*/ 14 w 19" name="T4"/>
                <a:gd fmla="*/ 46 h 47" name="T5"/>
                <a:gd fmla="*/ 15 w 19" name="T6"/>
                <a:gd fmla="*/ 45 h 47" name="T7"/>
                <a:gd fmla="*/ 16 w 19" name="T8"/>
                <a:gd fmla="*/ 44 h 47" name="T9"/>
                <a:gd fmla="*/ 19 w 19" name="T10"/>
                <a:gd fmla="*/ 7 h 47" name="T11"/>
                <a:gd fmla="*/ 19 w 19" name="T12"/>
                <a:gd fmla="*/ 7 h 47" name="T13"/>
                <a:gd fmla="*/ 18 w 19" name="T14"/>
                <a:gd fmla="*/ 5 h 47" name="T15"/>
                <a:gd fmla="*/ 16 w 19" name="T16"/>
                <a:gd fmla="*/ 2 h 47" name="T17"/>
                <a:gd fmla="*/ 14 w 19" name="T18"/>
                <a:gd fmla="*/ 1 h 47" name="T19"/>
                <a:gd fmla="*/ 9 w 19" name="T20"/>
                <a:gd fmla="*/ 0 h 47" name="T21"/>
                <a:gd fmla="*/ 9 w 19" name="T22"/>
                <a:gd fmla="*/ 0 h 47" name="T23"/>
                <a:gd fmla="*/ 6 w 19" name="T24"/>
                <a:gd fmla="*/ 1 h 47" name="T25"/>
                <a:gd fmla="*/ 3 w 19" name="T26"/>
                <a:gd fmla="*/ 2 h 47" name="T27"/>
                <a:gd fmla="*/ 0 w 19" name="T28"/>
                <a:gd fmla="*/ 5 h 47" name="T29"/>
                <a:gd fmla="*/ 0 w 19" name="T30"/>
                <a:gd fmla="*/ 7 h 47" name="T31"/>
                <a:gd fmla="*/ 4 w 19" name="T32"/>
                <a:gd fmla="*/ 44 h 47" name="T33"/>
                <a:gd fmla="*/ 4 w 19" name="T34"/>
                <a:gd fmla="*/ 44 h 47" name="T35"/>
                <a:gd fmla="*/ 4 w 19" name="T36"/>
                <a:gd fmla="*/ 45 h 47" name="T37"/>
                <a:gd fmla="*/ 5 w 19" name="T38"/>
                <a:gd fmla="*/ 46 h 47" name="T39"/>
                <a:gd fmla="*/ 9 w 19" name="T40"/>
                <a:gd fmla="*/ 47 h 47" name="T41"/>
                <a:gd fmla="*/ 9 w 19" name="T42"/>
                <a:gd fmla="*/ 47 h 47" name="T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7" w="19">
                  <a:moveTo>
                    <a:pt x="9" y="47"/>
                  </a:moveTo>
                  <a:lnTo>
                    <a:pt x="9" y="47"/>
                  </a:lnTo>
                  <a:lnTo>
                    <a:pt x="14" y="46"/>
                  </a:lnTo>
                  <a:lnTo>
                    <a:pt x="15" y="45"/>
                  </a:lnTo>
                  <a:lnTo>
                    <a:pt x="16" y="44"/>
                  </a:lnTo>
                  <a:lnTo>
                    <a:pt x="19" y="7"/>
                  </a:lnTo>
                  <a:lnTo>
                    <a:pt x="19" y="7"/>
                  </a:lnTo>
                  <a:lnTo>
                    <a:pt x="18" y="5"/>
                  </a:lnTo>
                  <a:lnTo>
                    <a:pt x="16" y="2"/>
                  </a:lnTo>
                  <a:lnTo>
                    <a:pt x="14" y="1"/>
                  </a:lnTo>
                  <a:lnTo>
                    <a:pt x="9" y="0"/>
                  </a:lnTo>
                  <a:lnTo>
                    <a:pt x="9" y="0"/>
                  </a:lnTo>
                  <a:lnTo>
                    <a:pt x="6" y="1"/>
                  </a:lnTo>
                  <a:lnTo>
                    <a:pt x="3" y="2"/>
                  </a:lnTo>
                  <a:lnTo>
                    <a:pt x="0" y="5"/>
                  </a:lnTo>
                  <a:lnTo>
                    <a:pt x="0" y="7"/>
                  </a:lnTo>
                  <a:lnTo>
                    <a:pt x="4" y="44"/>
                  </a:lnTo>
                  <a:lnTo>
                    <a:pt x="4" y="44"/>
                  </a:lnTo>
                  <a:lnTo>
                    <a:pt x="4" y="45"/>
                  </a:lnTo>
                  <a:lnTo>
                    <a:pt x="5" y="46"/>
                  </a:lnTo>
                  <a:lnTo>
                    <a:pt x="9" y="47"/>
                  </a:lnTo>
                  <a:lnTo>
                    <a:pt x="9"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39" name="Freeform 684">
              <a:extLst>
                <a:ext uri="{FF2B5EF4-FFF2-40B4-BE49-F238E27FC236}">
                  <a16:creationId xmlns:a16="http://schemas.microsoft.com/office/drawing/2014/main" id="{122A983F-C69C-48E0-A25A-83D934C24D0D}"/>
                </a:ext>
              </a:extLst>
            </p:cNvPr>
            <p:cNvSpPr>
              <a:spLocks/>
            </p:cNvSpPr>
            <p:nvPr/>
          </p:nvSpPr>
          <p:spPr bwMode="auto">
            <a:xfrm>
              <a:off x="3768725" y="3336925"/>
              <a:ext cx="22225" cy="17463"/>
            </a:xfrm>
            <a:custGeom>
              <a:avLst/>
              <a:gdLst>
                <a:gd fmla="*/ 43 w 44" name="T0"/>
                <a:gd fmla="*/ 29 h 33" name="T1"/>
                <a:gd fmla="*/ 43 w 44" name="T2"/>
                <a:gd fmla="*/ 29 h 33" name="T3"/>
                <a:gd fmla="*/ 44 w 44" name="T4"/>
                <a:gd fmla="*/ 25 h 33" name="T5"/>
                <a:gd fmla="*/ 43 w 44" name="T6"/>
                <a:gd fmla="*/ 24 h 33" name="T7"/>
                <a:gd fmla="*/ 42 w 44" name="T8"/>
                <a:gd fmla="*/ 23 h 33" name="T9"/>
                <a:gd fmla="*/ 13 w 44" name="T10"/>
                <a:gd fmla="*/ 1 h 33" name="T11"/>
                <a:gd fmla="*/ 13 w 44" name="T12"/>
                <a:gd fmla="*/ 1 h 33" name="T13"/>
                <a:gd fmla="*/ 9 w 44" name="T14"/>
                <a:gd fmla="*/ 0 h 33" name="T15"/>
                <a:gd fmla="*/ 7 w 44" name="T16"/>
                <a:gd fmla="*/ 1 h 33" name="T17"/>
                <a:gd fmla="*/ 4 w 44" name="T18"/>
                <a:gd fmla="*/ 4 h 33" name="T19"/>
                <a:gd fmla="*/ 2 w 44" name="T20"/>
                <a:gd fmla="*/ 6 h 33" name="T21"/>
                <a:gd fmla="*/ 2 w 44" name="T22"/>
                <a:gd fmla="*/ 6 h 33" name="T23"/>
                <a:gd fmla="*/ 0 w 44" name="T24"/>
                <a:gd fmla="*/ 9 h 33" name="T25"/>
                <a:gd fmla="*/ 0 w 44" name="T26"/>
                <a:gd fmla="*/ 13 h 33" name="T27"/>
                <a:gd fmla="*/ 2 w 44" name="T28"/>
                <a:gd fmla="*/ 16 h 33" name="T29"/>
                <a:gd fmla="*/ 3 w 44" name="T30"/>
                <a:gd fmla="*/ 18 h 33" name="T31"/>
                <a:gd fmla="*/ 36 w 44" name="T32"/>
                <a:gd fmla="*/ 33 h 33" name="T33"/>
                <a:gd fmla="*/ 36 w 44" name="T34"/>
                <a:gd fmla="*/ 33 h 33" name="T35"/>
                <a:gd fmla="*/ 38 w 44" name="T36"/>
                <a:gd fmla="*/ 33 h 33" name="T37"/>
                <a:gd fmla="*/ 40 w 44" name="T38"/>
                <a:gd fmla="*/ 33 h 33" name="T39"/>
                <a:gd fmla="*/ 43 w 44" name="T40"/>
                <a:gd fmla="*/ 29 h 33" name="T41"/>
                <a:gd fmla="*/ 43 w 44" name="T42"/>
                <a:gd fmla="*/ 29 h 33" name="T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3" w="44">
                  <a:moveTo>
                    <a:pt x="43" y="29"/>
                  </a:moveTo>
                  <a:lnTo>
                    <a:pt x="43" y="29"/>
                  </a:lnTo>
                  <a:lnTo>
                    <a:pt x="44" y="25"/>
                  </a:lnTo>
                  <a:lnTo>
                    <a:pt x="43" y="24"/>
                  </a:lnTo>
                  <a:lnTo>
                    <a:pt x="42" y="23"/>
                  </a:lnTo>
                  <a:lnTo>
                    <a:pt x="13" y="1"/>
                  </a:lnTo>
                  <a:lnTo>
                    <a:pt x="13" y="1"/>
                  </a:lnTo>
                  <a:lnTo>
                    <a:pt x="9" y="0"/>
                  </a:lnTo>
                  <a:lnTo>
                    <a:pt x="7" y="1"/>
                  </a:lnTo>
                  <a:lnTo>
                    <a:pt x="4" y="4"/>
                  </a:lnTo>
                  <a:lnTo>
                    <a:pt x="2" y="6"/>
                  </a:lnTo>
                  <a:lnTo>
                    <a:pt x="2" y="6"/>
                  </a:lnTo>
                  <a:lnTo>
                    <a:pt x="0" y="9"/>
                  </a:lnTo>
                  <a:lnTo>
                    <a:pt x="0" y="13"/>
                  </a:lnTo>
                  <a:lnTo>
                    <a:pt x="2" y="16"/>
                  </a:lnTo>
                  <a:lnTo>
                    <a:pt x="3" y="18"/>
                  </a:lnTo>
                  <a:lnTo>
                    <a:pt x="36" y="33"/>
                  </a:lnTo>
                  <a:lnTo>
                    <a:pt x="36" y="33"/>
                  </a:lnTo>
                  <a:lnTo>
                    <a:pt x="38" y="33"/>
                  </a:lnTo>
                  <a:lnTo>
                    <a:pt x="40" y="33"/>
                  </a:lnTo>
                  <a:lnTo>
                    <a:pt x="43" y="29"/>
                  </a:lnTo>
                  <a:lnTo>
                    <a:pt x="43" y="29"/>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40" name="Freeform 685">
              <a:extLst>
                <a:ext uri="{FF2B5EF4-FFF2-40B4-BE49-F238E27FC236}">
                  <a16:creationId xmlns:a16="http://schemas.microsoft.com/office/drawing/2014/main" id="{A1D90EB9-31E6-4EB7-A4FB-B444B0A91588}"/>
                </a:ext>
              </a:extLst>
            </p:cNvPr>
            <p:cNvSpPr>
              <a:spLocks/>
            </p:cNvSpPr>
            <p:nvPr/>
          </p:nvSpPr>
          <p:spPr bwMode="auto">
            <a:xfrm>
              <a:off x="3768725" y="3336925"/>
              <a:ext cx="22225" cy="17463"/>
            </a:xfrm>
            <a:custGeom>
              <a:avLst/>
              <a:gdLst>
                <a:gd fmla="*/ 43 w 44" name="T0"/>
                <a:gd fmla="*/ 29 h 33" name="T1"/>
                <a:gd fmla="*/ 43 w 44" name="T2"/>
                <a:gd fmla="*/ 29 h 33" name="T3"/>
                <a:gd fmla="*/ 44 w 44" name="T4"/>
                <a:gd fmla="*/ 25 h 33" name="T5"/>
                <a:gd fmla="*/ 43 w 44" name="T6"/>
                <a:gd fmla="*/ 24 h 33" name="T7"/>
                <a:gd fmla="*/ 42 w 44" name="T8"/>
                <a:gd fmla="*/ 23 h 33" name="T9"/>
                <a:gd fmla="*/ 13 w 44" name="T10"/>
                <a:gd fmla="*/ 1 h 33" name="T11"/>
                <a:gd fmla="*/ 13 w 44" name="T12"/>
                <a:gd fmla="*/ 1 h 33" name="T13"/>
                <a:gd fmla="*/ 9 w 44" name="T14"/>
                <a:gd fmla="*/ 0 h 33" name="T15"/>
                <a:gd fmla="*/ 7 w 44" name="T16"/>
                <a:gd fmla="*/ 1 h 33" name="T17"/>
                <a:gd fmla="*/ 4 w 44" name="T18"/>
                <a:gd fmla="*/ 4 h 33" name="T19"/>
                <a:gd fmla="*/ 2 w 44" name="T20"/>
                <a:gd fmla="*/ 6 h 33" name="T21"/>
                <a:gd fmla="*/ 2 w 44" name="T22"/>
                <a:gd fmla="*/ 6 h 33" name="T23"/>
                <a:gd fmla="*/ 0 w 44" name="T24"/>
                <a:gd fmla="*/ 9 h 33" name="T25"/>
                <a:gd fmla="*/ 0 w 44" name="T26"/>
                <a:gd fmla="*/ 13 h 33" name="T27"/>
                <a:gd fmla="*/ 2 w 44" name="T28"/>
                <a:gd fmla="*/ 16 h 33" name="T29"/>
                <a:gd fmla="*/ 3 w 44" name="T30"/>
                <a:gd fmla="*/ 18 h 33" name="T31"/>
                <a:gd fmla="*/ 36 w 44" name="T32"/>
                <a:gd fmla="*/ 33 h 33" name="T33"/>
                <a:gd fmla="*/ 36 w 44" name="T34"/>
                <a:gd fmla="*/ 33 h 33" name="T35"/>
                <a:gd fmla="*/ 38 w 44" name="T36"/>
                <a:gd fmla="*/ 33 h 33" name="T37"/>
                <a:gd fmla="*/ 40 w 44" name="T38"/>
                <a:gd fmla="*/ 33 h 33" name="T39"/>
                <a:gd fmla="*/ 43 w 44" name="T40"/>
                <a:gd fmla="*/ 29 h 33" name="T41"/>
                <a:gd fmla="*/ 43 w 44" name="T42"/>
                <a:gd fmla="*/ 29 h 33" name="T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3" w="44">
                  <a:moveTo>
                    <a:pt x="43" y="29"/>
                  </a:moveTo>
                  <a:lnTo>
                    <a:pt x="43" y="29"/>
                  </a:lnTo>
                  <a:lnTo>
                    <a:pt x="44" y="25"/>
                  </a:lnTo>
                  <a:lnTo>
                    <a:pt x="43" y="24"/>
                  </a:lnTo>
                  <a:lnTo>
                    <a:pt x="42" y="23"/>
                  </a:lnTo>
                  <a:lnTo>
                    <a:pt x="13" y="1"/>
                  </a:lnTo>
                  <a:lnTo>
                    <a:pt x="13" y="1"/>
                  </a:lnTo>
                  <a:lnTo>
                    <a:pt x="9" y="0"/>
                  </a:lnTo>
                  <a:lnTo>
                    <a:pt x="7" y="1"/>
                  </a:lnTo>
                  <a:lnTo>
                    <a:pt x="4" y="4"/>
                  </a:lnTo>
                  <a:lnTo>
                    <a:pt x="2" y="6"/>
                  </a:lnTo>
                  <a:lnTo>
                    <a:pt x="2" y="6"/>
                  </a:lnTo>
                  <a:lnTo>
                    <a:pt x="0" y="9"/>
                  </a:lnTo>
                  <a:lnTo>
                    <a:pt x="0" y="13"/>
                  </a:lnTo>
                  <a:lnTo>
                    <a:pt x="2" y="16"/>
                  </a:lnTo>
                  <a:lnTo>
                    <a:pt x="3" y="18"/>
                  </a:lnTo>
                  <a:lnTo>
                    <a:pt x="36" y="33"/>
                  </a:lnTo>
                  <a:lnTo>
                    <a:pt x="36" y="33"/>
                  </a:lnTo>
                  <a:lnTo>
                    <a:pt x="38" y="33"/>
                  </a:lnTo>
                  <a:lnTo>
                    <a:pt x="40" y="33"/>
                  </a:lnTo>
                  <a:lnTo>
                    <a:pt x="43" y="29"/>
                  </a:lnTo>
                  <a:lnTo>
                    <a:pt x="43"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42" name="Freeform 686">
              <a:extLst>
                <a:ext uri="{FF2B5EF4-FFF2-40B4-BE49-F238E27FC236}">
                  <a16:creationId xmlns:a16="http://schemas.microsoft.com/office/drawing/2014/main" id="{B3C7CB90-69B1-4F18-82A3-9D5446824D0D}"/>
                </a:ext>
              </a:extLst>
            </p:cNvPr>
            <p:cNvSpPr>
              <a:spLocks/>
            </p:cNvSpPr>
            <p:nvPr/>
          </p:nvSpPr>
          <p:spPr bwMode="auto">
            <a:xfrm>
              <a:off x="3811588" y="3336925"/>
              <a:ext cx="22225" cy="17463"/>
            </a:xfrm>
            <a:custGeom>
              <a:avLst/>
              <a:gdLst>
                <a:gd fmla="*/ 2 w 43" name="T0"/>
                <a:gd fmla="*/ 29 h 33" name="T1"/>
                <a:gd fmla="*/ 2 w 43" name="T2"/>
                <a:gd fmla="*/ 29 h 33" name="T3"/>
                <a:gd fmla="*/ 5 w 43" name="T4"/>
                <a:gd fmla="*/ 33 h 33" name="T5"/>
                <a:gd fmla="*/ 6 w 43" name="T6"/>
                <a:gd fmla="*/ 33 h 33" name="T7"/>
                <a:gd fmla="*/ 8 w 43" name="T8"/>
                <a:gd fmla="*/ 33 h 33" name="T9"/>
                <a:gd fmla="*/ 41 w 43" name="T10"/>
                <a:gd fmla="*/ 18 h 33" name="T11"/>
                <a:gd fmla="*/ 41 w 43" name="T12"/>
                <a:gd fmla="*/ 18 h 33" name="T13"/>
                <a:gd fmla="*/ 43 w 43" name="T14"/>
                <a:gd fmla="*/ 16 h 33" name="T15"/>
                <a:gd fmla="*/ 43 w 43" name="T16"/>
                <a:gd fmla="*/ 13 h 33" name="T17"/>
                <a:gd fmla="*/ 43 w 43" name="T18"/>
                <a:gd fmla="*/ 9 h 33" name="T19"/>
                <a:gd fmla="*/ 42 w 43" name="T20"/>
                <a:gd fmla="*/ 6 h 33" name="T21"/>
                <a:gd fmla="*/ 42 w 43" name="T22"/>
                <a:gd fmla="*/ 6 h 33" name="T23"/>
                <a:gd fmla="*/ 40 w 43" name="T24"/>
                <a:gd fmla="*/ 4 h 33" name="T25"/>
                <a:gd fmla="*/ 36 w 43" name="T26"/>
                <a:gd fmla="*/ 1 h 33" name="T27"/>
                <a:gd fmla="*/ 34 w 43" name="T28"/>
                <a:gd fmla="*/ 0 h 33" name="T29"/>
                <a:gd fmla="*/ 32 w 43" name="T30"/>
                <a:gd fmla="*/ 1 h 33" name="T31"/>
                <a:gd fmla="*/ 2 w 43" name="T32"/>
                <a:gd fmla="*/ 23 h 33" name="T33"/>
                <a:gd fmla="*/ 2 w 43" name="T34"/>
                <a:gd fmla="*/ 23 h 33" name="T35"/>
                <a:gd fmla="*/ 0 w 43" name="T36"/>
                <a:gd fmla="*/ 24 h 33" name="T37"/>
                <a:gd fmla="*/ 0 w 43" name="T38"/>
                <a:gd fmla="*/ 25 h 33" name="T39"/>
                <a:gd fmla="*/ 2 w 43" name="T40"/>
                <a:gd fmla="*/ 29 h 33" name="T41"/>
                <a:gd fmla="*/ 2 w 43" name="T42"/>
                <a:gd fmla="*/ 29 h 33" name="T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3" w="43">
                  <a:moveTo>
                    <a:pt x="2" y="29"/>
                  </a:moveTo>
                  <a:lnTo>
                    <a:pt x="2" y="29"/>
                  </a:lnTo>
                  <a:lnTo>
                    <a:pt x="5" y="33"/>
                  </a:lnTo>
                  <a:lnTo>
                    <a:pt x="6" y="33"/>
                  </a:lnTo>
                  <a:lnTo>
                    <a:pt x="8" y="33"/>
                  </a:lnTo>
                  <a:lnTo>
                    <a:pt x="41" y="18"/>
                  </a:lnTo>
                  <a:lnTo>
                    <a:pt x="41" y="18"/>
                  </a:lnTo>
                  <a:lnTo>
                    <a:pt x="43" y="16"/>
                  </a:lnTo>
                  <a:lnTo>
                    <a:pt x="43" y="13"/>
                  </a:lnTo>
                  <a:lnTo>
                    <a:pt x="43" y="9"/>
                  </a:lnTo>
                  <a:lnTo>
                    <a:pt x="42" y="6"/>
                  </a:lnTo>
                  <a:lnTo>
                    <a:pt x="42" y="6"/>
                  </a:lnTo>
                  <a:lnTo>
                    <a:pt x="40" y="4"/>
                  </a:lnTo>
                  <a:lnTo>
                    <a:pt x="36" y="1"/>
                  </a:lnTo>
                  <a:lnTo>
                    <a:pt x="34" y="0"/>
                  </a:lnTo>
                  <a:lnTo>
                    <a:pt x="32" y="1"/>
                  </a:lnTo>
                  <a:lnTo>
                    <a:pt x="2" y="23"/>
                  </a:lnTo>
                  <a:lnTo>
                    <a:pt x="2" y="23"/>
                  </a:lnTo>
                  <a:lnTo>
                    <a:pt x="0" y="24"/>
                  </a:lnTo>
                  <a:lnTo>
                    <a:pt x="0" y="25"/>
                  </a:lnTo>
                  <a:lnTo>
                    <a:pt x="2" y="29"/>
                  </a:lnTo>
                  <a:lnTo>
                    <a:pt x="2" y="29"/>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43" name="Freeform 687">
              <a:extLst>
                <a:ext uri="{FF2B5EF4-FFF2-40B4-BE49-F238E27FC236}">
                  <a16:creationId xmlns:a16="http://schemas.microsoft.com/office/drawing/2014/main" id="{5ADC9312-374B-4334-862E-6624BDAAF6D8}"/>
                </a:ext>
              </a:extLst>
            </p:cNvPr>
            <p:cNvSpPr>
              <a:spLocks/>
            </p:cNvSpPr>
            <p:nvPr/>
          </p:nvSpPr>
          <p:spPr bwMode="auto">
            <a:xfrm>
              <a:off x="3811588" y="3336925"/>
              <a:ext cx="22225" cy="17463"/>
            </a:xfrm>
            <a:custGeom>
              <a:avLst/>
              <a:gdLst>
                <a:gd fmla="*/ 2 w 43" name="T0"/>
                <a:gd fmla="*/ 29 h 33" name="T1"/>
                <a:gd fmla="*/ 2 w 43" name="T2"/>
                <a:gd fmla="*/ 29 h 33" name="T3"/>
                <a:gd fmla="*/ 5 w 43" name="T4"/>
                <a:gd fmla="*/ 33 h 33" name="T5"/>
                <a:gd fmla="*/ 6 w 43" name="T6"/>
                <a:gd fmla="*/ 33 h 33" name="T7"/>
                <a:gd fmla="*/ 8 w 43" name="T8"/>
                <a:gd fmla="*/ 33 h 33" name="T9"/>
                <a:gd fmla="*/ 41 w 43" name="T10"/>
                <a:gd fmla="*/ 18 h 33" name="T11"/>
                <a:gd fmla="*/ 41 w 43" name="T12"/>
                <a:gd fmla="*/ 18 h 33" name="T13"/>
                <a:gd fmla="*/ 43 w 43" name="T14"/>
                <a:gd fmla="*/ 16 h 33" name="T15"/>
                <a:gd fmla="*/ 43 w 43" name="T16"/>
                <a:gd fmla="*/ 13 h 33" name="T17"/>
                <a:gd fmla="*/ 43 w 43" name="T18"/>
                <a:gd fmla="*/ 9 h 33" name="T19"/>
                <a:gd fmla="*/ 42 w 43" name="T20"/>
                <a:gd fmla="*/ 6 h 33" name="T21"/>
                <a:gd fmla="*/ 42 w 43" name="T22"/>
                <a:gd fmla="*/ 6 h 33" name="T23"/>
                <a:gd fmla="*/ 40 w 43" name="T24"/>
                <a:gd fmla="*/ 4 h 33" name="T25"/>
                <a:gd fmla="*/ 36 w 43" name="T26"/>
                <a:gd fmla="*/ 1 h 33" name="T27"/>
                <a:gd fmla="*/ 34 w 43" name="T28"/>
                <a:gd fmla="*/ 0 h 33" name="T29"/>
                <a:gd fmla="*/ 32 w 43" name="T30"/>
                <a:gd fmla="*/ 1 h 33" name="T31"/>
                <a:gd fmla="*/ 2 w 43" name="T32"/>
                <a:gd fmla="*/ 23 h 33" name="T33"/>
                <a:gd fmla="*/ 2 w 43" name="T34"/>
                <a:gd fmla="*/ 23 h 33" name="T35"/>
                <a:gd fmla="*/ 0 w 43" name="T36"/>
                <a:gd fmla="*/ 24 h 33" name="T37"/>
                <a:gd fmla="*/ 0 w 43" name="T38"/>
                <a:gd fmla="*/ 25 h 33" name="T39"/>
                <a:gd fmla="*/ 2 w 43" name="T40"/>
                <a:gd fmla="*/ 29 h 33" name="T41"/>
                <a:gd fmla="*/ 2 w 43" name="T42"/>
                <a:gd fmla="*/ 29 h 33" name="T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3" w="43">
                  <a:moveTo>
                    <a:pt x="2" y="29"/>
                  </a:moveTo>
                  <a:lnTo>
                    <a:pt x="2" y="29"/>
                  </a:lnTo>
                  <a:lnTo>
                    <a:pt x="5" y="33"/>
                  </a:lnTo>
                  <a:lnTo>
                    <a:pt x="6" y="33"/>
                  </a:lnTo>
                  <a:lnTo>
                    <a:pt x="8" y="33"/>
                  </a:lnTo>
                  <a:lnTo>
                    <a:pt x="41" y="18"/>
                  </a:lnTo>
                  <a:lnTo>
                    <a:pt x="41" y="18"/>
                  </a:lnTo>
                  <a:lnTo>
                    <a:pt x="43" y="16"/>
                  </a:lnTo>
                  <a:lnTo>
                    <a:pt x="43" y="13"/>
                  </a:lnTo>
                  <a:lnTo>
                    <a:pt x="43" y="9"/>
                  </a:lnTo>
                  <a:lnTo>
                    <a:pt x="42" y="6"/>
                  </a:lnTo>
                  <a:lnTo>
                    <a:pt x="42" y="6"/>
                  </a:lnTo>
                  <a:lnTo>
                    <a:pt x="40" y="4"/>
                  </a:lnTo>
                  <a:lnTo>
                    <a:pt x="36" y="1"/>
                  </a:lnTo>
                  <a:lnTo>
                    <a:pt x="34" y="0"/>
                  </a:lnTo>
                  <a:lnTo>
                    <a:pt x="32" y="1"/>
                  </a:lnTo>
                  <a:lnTo>
                    <a:pt x="2" y="23"/>
                  </a:lnTo>
                  <a:lnTo>
                    <a:pt x="2" y="23"/>
                  </a:lnTo>
                  <a:lnTo>
                    <a:pt x="0" y="24"/>
                  </a:lnTo>
                  <a:lnTo>
                    <a:pt x="0" y="25"/>
                  </a:lnTo>
                  <a:lnTo>
                    <a:pt x="2" y="29"/>
                  </a:lnTo>
                  <a:lnTo>
                    <a:pt x="2"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44" name="Freeform 688">
              <a:extLst>
                <a:ext uri="{FF2B5EF4-FFF2-40B4-BE49-F238E27FC236}">
                  <a16:creationId xmlns:a16="http://schemas.microsoft.com/office/drawing/2014/main" id="{BA2FA549-C9C4-46A4-82E2-8E7E058DE99B}"/>
                </a:ext>
              </a:extLst>
            </p:cNvPr>
            <p:cNvSpPr>
              <a:spLocks/>
            </p:cNvSpPr>
            <p:nvPr/>
          </p:nvSpPr>
          <p:spPr bwMode="auto">
            <a:xfrm>
              <a:off x="3795713" y="3370263"/>
              <a:ext cx="11112" cy="25400"/>
            </a:xfrm>
            <a:custGeom>
              <a:avLst/>
              <a:gdLst>
                <a:gd fmla="*/ 9 w 19" name="T0"/>
                <a:gd fmla="*/ 0 h 46" name="T1"/>
                <a:gd fmla="*/ 9 w 19" name="T2"/>
                <a:gd fmla="*/ 0 h 46" name="T3"/>
                <a:gd fmla="*/ 14 w 19" name="T4"/>
                <a:gd fmla="*/ 1 h 46" name="T5"/>
                <a:gd fmla="*/ 15 w 19" name="T6"/>
                <a:gd fmla="*/ 3 h 46" name="T7"/>
                <a:gd fmla="*/ 16 w 19" name="T8"/>
                <a:gd fmla="*/ 4 h 46" name="T9"/>
                <a:gd fmla="*/ 19 w 19" name="T10"/>
                <a:gd fmla="*/ 41 h 46" name="T11"/>
                <a:gd fmla="*/ 19 w 19" name="T12"/>
                <a:gd fmla="*/ 41 h 46" name="T13"/>
                <a:gd fmla="*/ 18 w 19" name="T14"/>
                <a:gd fmla="*/ 43 h 46" name="T15"/>
                <a:gd fmla="*/ 16 w 19" name="T16"/>
                <a:gd fmla="*/ 45 h 46" name="T17"/>
                <a:gd fmla="*/ 14 w 19" name="T18"/>
                <a:gd fmla="*/ 46 h 46" name="T19"/>
                <a:gd fmla="*/ 9 w 19" name="T20"/>
                <a:gd fmla="*/ 46 h 46" name="T21"/>
                <a:gd fmla="*/ 9 w 19" name="T22"/>
                <a:gd fmla="*/ 46 h 46" name="T23"/>
                <a:gd fmla="*/ 6 w 19" name="T24"/>
                <a:gd fmla="*/ 46 h 46" name="T25"/>
                <a:gd fmla="*/ 3 w 19" name="T26"/>
                <a:gd fmla="*/ 45 h 46" name="T27"/>
                <a:gd fmla="*/ 0 w 19" name="T28"/>
                <a:gd fmla="*/ 43 h 46" name="T29"/>
                <a:gd fmla="*/ 0 w 19" name="T30"/>
                <a:gd fmla="*/ 41 h 46" name="T31"/>
                <a:gd fmla="*/ 4 w 19" name="T32"/>
                <a:gd fmla="*/ 4 h 46" name="T33"/>
                <a:gd fmla="*/ 4 w 19" name="T34"/>
                <a:gd fmla="*/ 4 h 46" name="T35"/>
                <a:gd fmla="*/ 4 w 19" name="T36"/>
                <a:gd fmla="*/ 3 h 46" name="T37"/>
                <a:gd fmla="*/ 5 w 19" name="T38"/>
                <a:gd fmla="*/ 1 h 46" name="T39"/>
                <a:gd fmla="*/ 9 w 19" name="T40"/>
                <a:gd fmla="*/ 0 h 46" name="T41"/>
                <a:gd fmla="*/ 9 w 19" name="T42"/>
                <a:gd fmla="*/ 0 h 46" name="T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6" w="19">
                  <a:moveTo>
                    <a:pt x="9" y="0"/>
                  </a:moveTo>
                  <a:lnTo>
                    <a:pt x="9" y="0"/>
                  </a:lnTo>
                  <a:lnTo>
                    <a:pt x="14" y="1"/>
                  </a:lnTo>
                  <a:lnTo>
                    <a:pt x="15" y="3"/>
                  </a:lnTo>
                  <a:lnTo>
                    <a:pt x="16" y="4"/>
                  </a:lnTo>
                  <a:lnTo>
                    <a:pt x="19" y="41"/>
                  </a:lnTo>
                  <a:lnTo>
                    <a:pt x="19" y="41"/>
                  </a:lnTo>
                  <a:lnTo>
                    <a:pt x="18" y="43"/>
                  </a:lnTo>
                  <a:lnTo>
                    <a:pt x="16" y="45"/>
                  </a:lnTo>
                  <a:lnTo>
                    <a:pt x="14" y="46"/>
                  </a:lnTo>
                  <a:lnTo>
                    <a:pt x="9" y="46"/>
                  </a:lnTo>
                  <a:lnTo>
                    <a:pt x="9" y="46"/>
                  </a:lnTo>
                  <a:lnTo>
                    <a:pt x="6" y="46"/>
                  </a:lnTo>
                  <a:lnTo>
                    <a:pt x="3" y="45"/>
                  </a:lnTo>
                  <a:lnTo>
                    <a:pt x="0" y="43"/>
                  </a:lnTo>
                  <a:lnTo>
                    <a:pt x="0" y="41"/>
                  </a:lnTo>
                  <a:lnTo>
                    <a:pt x="4" y="4"/>
                  </a:lnTo>
                  <a:lnTo>
                    <a:pt x="4" y="4"/>
                  </a:lnTo>
                  <a:lnTo>
                    <a:pt x="4" y="3"/>
                  </a:lnTo>
                  <a:lnTo>
                    <a:pt x="5" y="1"/>
                  </a:lnTo>
                  <a:lnTo>
                    <a:pt x="9" y="0"/>
                  </a:lnTo>
                  <a:lnTo>
                    <a:pt x="9" y="0"/>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45" name="Freeform 689">
              <a:extLst>
                <a:ext uri="{FF2B5EF4-FFF2-40B4-BE49-F238E27FC236}">
                  <a16:creationId xmlns:a16="http://schemas.microsoft.com/office/drawing/2014/main" id="{379827D5-FCA5-4904-803F-2546A81E8B36}"/>
                </a:ext>
              </a:extLst>
            </p:cNvPr>
            <p:cNvSpPr>
              <a:spLocks/>
            </p:cNvSpPr>
            <p:nvPr/>
          </p:nvSpPr>
          <p:spPr bwMode="auto">
            <a:xfrm>
              <a:off x="3795713" y="3370263"/>
              <a:ext cx="11112" cy="25400"/>
            </a:xfrm>
            <a:custGeom>
              <a:avLst/>
              <a:gdLst>
                <a:gd fmla="*/ 9 w 19" name="T0"/>
                <a:gd fmla="*/ 0 h 46" name="T1"/>
                <a:gd fmla="*/ 9 w 19" name="T2"/>
                <a:gd fmla="*/ 0 h 46" name="T3"/>
                <a:gd fmla="*/ 14 w 19" name="T4"/>
                <a:gd fmla="*/ 1 h 46" name="T5"/>
                <a:gd fmla="*/ 15 w 19" name="T6"/>
                <a:gd fmla="*/ 3 h 46" name="T7"/>
                <a:gd fmla="*/ 16 w 19" name="T8"/>
                <a:gd fmla="*/ 4 h 46" name="T9"/>
                <a:gd fmla="*/ 19 w 19" name="T10"/>
                <a:gd fmla="*/ 41 h 46" name="T11"/>
                <a:gd fmla="*/ 19 w 19" name="T12"/>
                <a:gd fmla="*/ 41 h 46" name="T13"/>
                <a:gd fmla="*/ 18 w 19" name="T14"/>
                <a:gd fmla="*/ 43 h 46" name="T15"/>
                <a:gd fmla="*/ 16 w 19" name="T16"/>
                <a:gd fmla="*/ 45 h 46" name="T17"/>
                <a:gd fmla="*/ 14 w 19" name="T18"/>
                <a:gd fmla="*/ 46 h 46" name="T19"/>
                <a:gd fmla="*/ 9 w 19" name="T20"/>
                <a:gd fmla="*/ 46 h 46" name="T21"/>
                <a:gd fmla="*/ 9 w 19" name="T22"/>
                <a:gd fmla="*/ 46 h 46" name="T23"/>
                <a:gd fmla="*/ 6 w 19" name="T24"/>
                <a:gd fmla="*/ 46 h 46" name="T25"/>
                <a:gd fmla="*/ 3 w 19" name="T26"/>
                <a:gd fmla="*/ 45 h 46" name="T27"/>
                <a:gd fmla="*/ 0 w 19" name="T28"/>
                <a:gd fmla="*/ 43 h 46" name="T29"/>
                <a:gd fmla="*/ 0 w 19" name="T30"/>
                <a:gd fmla="*/ 41 h 46" name="T31"/>
                <a:gd fmla="*/ 4 w 19" name="T32"/>
                <a:gd fmla="*/ 4 h 46" name="T33"/>
                <a:gd fmla="*/ 4 w 19" name="T34"/>
                <a:gd fmla="*/ 4 h 46" name="T35"/>
                <a:gd fmla="*/ 4 w 19" name="T36"/>
                <a:gd fmla="*/ 3 h 46" name="T37"/>
                <a:gd fmla="*/ 5 w 19" name="T38"/>
                <a:gd fmla="*/ 1 h 46" name="T39"/>
                <a:gd fmla="*/ 9 w 19" name="T40"/>
                <a:gd fmla="*/ 0 h 46" name="T41"/>
                <a:gd fmla="*/ 9 w 19" name="T42"/>
                <a:gd fmla="*/ 0 h 46" name="T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6" w="19">
                  <a:moveTo>
                    <a:pt x="9" y="0"/>
                  </a:moveTo>
                  <a:lnTo>
                    <a:pt x="9" y="0"/>
                  </a:lnTo>
                  <a:lnTo>
                    <a:pt x="14" y="1"/>
                  </a:lnTo>
                  <a:lnTo>
                    <a:pt x="15" y="3"/>
                  </a:lnTo>
                  <a:lnTo>
                    <a:pt x="16" y="4"/>
                  </a:lnTo>
                  <a:lnTo>
                    <a:pt x="19" y="41"/>
                  </a:lnTo>
                  <a:lnTo>
                    <a:pt x="19" y="41"/>
                  </a:lnTo>
                  <a:lnTo>
                    <a:pt x="18" y="43"/>
                  </a:lnTo>
                  <a:lnTo>
                    <a:pt x="16" y="45"/>
                  </a:lnTo>
                  <a:lnTo>
                    <a:pt x="14" y="46"/>
                  </a:lnTo>
                  <a:lnTo>
                    <a:pt x="9" y="46"/>
                  </a:lnTo>
                  <a:lnTo>
                    <a:pt x="9" y="46"/>
                  </a:lnTo>
                  <a:lnTo>
                    <a:pt x="6" y="46"/>
                  </a:lnTo>
                  <a:lnTo>
                    <a:pt x="3" y="45"/>
                  </a:lnTo>
                  <a:lnTo>
                    <a:pt x="0" y="43"/>
                  </a:lnTo>
                  <a:lnTo>
                    <a:pt x="0" y="41"/>
                  </a:lnTo>
                  <a:lnTo>
                    <a:pt x="4" y="4"/>
                  </a:lnTo>
                  <a:lnTo>
                    <a:pt x="4" y="4"/>
                  </a:lnTo>
                  <a:lnTo>
                    <a:pt x="4" y="3"/>
                  </a:lnTo>
                  <a:lnTo>
                    <a:pt x="5" y="1"/>
                  </a:lnTo>
                  <a:lnTo>
                    <a:pt x="9" y="0"/>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46" name="Freeform 690">
              <a:extLst>
                <a:ext uri="{FF2B5EF4-FFF2-40B4-BE49-F238E27FC236}">
                  <a16:creationId xmlns:a16="http://schemas.microsoft.com/office/drawing/2014/main" id="{02C12491-05FE-441D-93E8-4A0C75BC016D}"/>
                </a:ext>
              </a:extLst>
            </p:cNvPr>
            <p:cNvSpPr>
              <a:spLocks/>
            </p:cNvSpPr>
            <p:nvPr/>
          </p:nvSpPr>
          <p:spPr bwMode="auto">
            <a:xfrm>
              <a:off x="3811588" y="3362325"/>
              <a:ext cx="22225" cy="17463"/>
            </a:xfrm>
            <a:custGeom>
              <a:avLst/>
              <a:gdLst>
                <a:gd fmla="*/ 2 w 43" name="T0"/>
                <a:gd fmla="*/ 3 h 32" name="T1"/>
                <a:gd fmla="*/ 2 w 43" name="T2"/>
                <a:gd fmla="*/ 3 h 32" name="T3"/>
                <a:gd fmla="*/ 5 w 43" name="T4"/>
                <a:gd fmla="*/ 1 h 32" name="T5"/>
                <a:gd fmla="*/ 6 w 43" name="T6"/>
                <a:gd fmla="*/ 0 h 32" name="T7"/>
                <a:gd fmla="*/ 8 w 43" name="T8"/>
                <a:gd fmla="*/ 0 h 32" name="T9"/>
                <a:gd fmla="*/ 41 w 43" name="T10"/>
                <a:gd fmla="*/ 15 h 32" name="T11"/>
                <a:gd fmla="*/ 41 w 43" name="T12"/>
                <a:gd fmla="*/ 15 h 32" name="T13"/>
                <a:gd fmla="*/ 43 w 43" name="T14"/>
                <a:gd fmla="*/ 18 h 32" name="T15"/>
                <a:gd fmla="*/ 43 w 43" name="T16"/>
                <a:gd fmla="*/ 20 h 32" name="T17"/>
                <a:gd fmla="*/ 43 w 43" name="T18"/>
                <a:gd fmla="*/ 23 h 32" name="T19"/>
                <a:gd fmla="*/ 42 w 43" name="T20"/>
                <a:gd fmla="*/ 27 h 32" name="T21"/>
                <a:gd fmla="*/ 42 w 43" name="T22"/>
                <a:gd fmla="*/ 27 h 32" name="T23"/>
                <a:gd fmla="*/ 40 w 43" name="T24"/>
                <a:gd fmla="*/ 30 h 32" name="T25"/>
                <a:gd fmla="*/ 36 w 43" name="T26"/>
                <a:gd fmla="*/ 32 h 32" name="T27"/>
                <a:gd fmla="*/ 34 w 43" name="T28"/>
                <a:gd fmla="*/ 32 h 32" name="T29"/>
                <a:gd fmla="*/ 32 w 43" name="T30"/>
                <a:gd fmla="*/ 32 h 32" name="T31"/>
                <a:gd fmla="*/ 2 w 43" name="T32"/>
                <a:gd fmla="*/ 11 h 32" name="T33"/>
                <a:gd fmla="*/ 2 w 43" name="T34"/>
                <a:gd fmla="*/ 11 h 32" name="T35"/>
                <a:gd fmla="*/ 0 w 43" name="T36"/>
                <a:gd fmla="*/ 10 h 32" name="T37"/>
                <a:gd fmla="*/ 0 w 43" name="T38"/>
                <a:gd fmla="*/ 7 h 32" name="T39"/>
                <a:gd fmla="*/ 2 w 43" name="T40"/>
                <a:gd fmla="*/ 3 h 32" name="T41"/>
                <a:gd fmla="*/ 2 w 43" name="T42"/>
                <a:gd fmla="*/ 3 h 32" name="T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2" w="43">
                  <a:moveTo>
                    <a:pt x="2" y="3"/>
                  </a:moveTo>
                  <a:lnTo>
                    <a:pt x="2" y="3"/>
                  </a:lnTo>
                  <a:lnTo>
                    <a:pt x="5" y="1"/>
                  </a:lnTo>
                  <a:lnTo>
                    <a:pt x="6" y="0"/>
                  </a:lnTo>
                  <a:lnTo>
                    <a:pt x="8" y="0"/>
                  </a:lnTo>
                  <a:lnTo>
                    <a:pt x="41" y="15"/>
                  </a:lnTo>
                  <a:lnTo>
                    <a:pt x="41" y="15"/>
                  </a:lnTo>
                  <a:lnTo>
                    <a:pt x="43" y="18"/>
                  </a:lnTo>
                  <a:lnTo>
                    <a:pt x="43" y="20"/>
                  </a:lnTo>
                  <a:lnTo>
                    <a:pt x="43" y="23"/>
                  </a:lnTo>
                  <a:lnTo>
                    <a:pt x="42" y="27"/>
                  </a:lnTo>
                  <a:lnTo>
                    <a:pt x="42" y="27"/>
                  </a:lnTo>
                  <a:lnTo>
                    <a:pt x="40" y="30"/>
                  </a:lnTo>
                  <a:lnTo>
                    <a:pt x="36" y="32"/>
                  </a:lnTo>
                  <a:lnTo>
                    <a:pt x="34" y="32"/>
                  </a:lnTo>
                  <a:lnTo>
                    <a:pt x="32" y="32"/>
                  </a:lnTo>
                  <a:lnTo>
                    <a:pt x="2" y="11"/>
                  </a:lnTo>
                  <a:lnTo>
                    <a:pt x="2" y="11"/>
                  </a:lnTo>
                  <a:lnTo>
                    <a:pt x="0" y="10"/>
                  </a:lnTo>
                  <a:lnTo>
                    <a:pt x="0" y="7"/>
                  </a:lnTo>
                  <a:lnTo>
                    <a:pt x="2" y="3"/>
                  </a:lnTo>
                  <a:lnTo>
                    <a:pt x="2" y="3"/>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47" name="Freeform 691">
              <a:extLst>
                <a:ext uri="{FF2B5EF4-FFF2-40B4-BE49-F238E27FC236}">
                  <a16:creationId xmlns:a16="http://schemas.microsoft.com/office/drawing/2014/main" id="{D5ADDDF8-DEA2-4CE2-9738-E238D59FCF13}"/>
                </a:ext>
              </a:extLst>
            </p:cNvPr>
            <p:cNvSpPr>
              <a:spLocks/>
            </p:cNvSpPr>
            <p:nvPr/>
          </p:nvSpPr>
          <p:spPr bwMode="auto">
            <a:xfrm>
              <a:off x="3811588" y="3362325"/>
              <a:ext cx="22225" cy="17463"/>
            </a:xfrm>
            <a:custGeom>
              <a:avLst/>
              <a:gdLst>
                <a:gd fmla="*/ 2 w 43" name="T0"/>
                <a:gd fmla="*/ 3 h 32" name="T1"/>
                <a:gd fmla="*/ 2 w 43" name="T2"/>
                <a:gd fmla="*/ 3 h 32" name="T3"/>
                <a:gd fmla="*/ 5 w 43" name="T4"/>
                <a:gd fmla="*/ 1 h 32" name="T5"/>
                <a:gd fmla="*/ 6 w 43" name="T6"/>
                <a:gd fmla="*/ 0 h 32" name="T7"/>
                <a:gd fmla="*/ 8 w 43" name="T8"/>
                <a:gd fmla="*/ 0 h 32" name="T9"/>
                <a:gd fmla="*/ 41 w 43" name="T10"/>
                <a:gd fmla="*/ 15 h 32" name="T11"/>
                <a:gd fmla="*/ 41 w 43" name="T12"/>
                <a:gd fmla="*/ 15 h 32" name="T13"/>
                <a:gd fmla="*/ 43 w 43" name="T14"/>
                <a:gd fmla="*/ 18 h 32" name="T15"/>
                <a:gd fmla="*/ 43 w 43" name="T16"/>
                <a:gd fmla="*/ 20 h 32" name="T17"/>
                <a:gd fmla="*/ 43 w 43" name="T18"/>
                <a:gd fmla="*/ 23 h 32" name="T19"/>
                <a:gd fmla="*/ 42 w 43" name="T20"/>
                <a:gd fmla="*/ 27 h 32" name="T21"/>
                <a:gd fmla="*/ 42 w 43" name="T22"/>
                <a:gd fmla="*/ 27 h 32" name="T23"/>
                <a:gd fmla="*/ 40 w 43" name="T24"/>
                <a:gd fmla="*/ 30 h 32" name="T25"/>
                <a:gd fmla="*/ 36 w 43" name="T26"/>
                <a:gd fmla="*/ 32 h 32" name="T27"/>
                <a:gd fmla="*/ 34 w 43" name="T28"/>
                <a:gd fmla="*/ 32 h 32" name="T29"/>
                <a:gd fmla="*/ 32 w 43" name="T30"/>
                <a:gd fmla="*/ 32 h 32" name="T31"/>
                <a:gd fmla="*/ 2 w 43" name="T32"/>
                <a:gd fmla="*/ 11 h 32" name="T33"/>
                <a:gd fmla="*/ 2 w 43" name="T34"/>
                <a:gd fmla="*/ 11 h 32" name="T35"/>
                <a:gd fmla="*/ 0 w 43" name="T36"/>
                <a:gd fmla="*/ 10 h 32" name="T37"/>
                <a:gd fmla="*/ 0 w 43" name="T38"/>
                <a:gd fmla="*/ 7 h 32" name="T39"/>
                <a:gd fmla="*/ 2 w 43" name="T40"/>
                <a:gd fmla="*/ 3 h 32" name="T41"/>
                <a:gd fmla="*/ 2 w 43" name="T42"/>
                <a:gd fmla="*/ 3 h 32" name="T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2" w="43">
                  <a:moveTo>
                    <a:pt x="2" y="3"/>
                  </a:moveTo>
                  <a:lnTo>
                    <a:pt x="2" y="3"/>
                  </a:lnTo>
                  <a:lnTo>
                    <a:pt x="5" y="1"/>
                  </a:lnTo>
                  <a:lnTo>
                    <a:pt x="6" y="0"/>
                  </a:lnTo>
                  <a:lnTo>
                    <a:pt x="8" y="0"/>
                  </a:lnTo>
                  <a:lnTo>
                    <a:pt x="41" y="15"/>
                  </a:lnTo>
                  <a:lnTo>
                    <a:pt x="41" y="15"/>
                  </a:lnTo>
                  <a:lnTo>
                    <a:pt x="43" y="18"/>
                  </a:lnTo>
                  <a:lnTo>
                    <a:pt x="43" y="20"/>
                  </a:lnTo>
                  <a:lnTo>
                    <a:pt x="43" y="23"/>
                  </a:lnTo>
                  <a:lnTo>
                    <a:pt x="42" y="27"/>
                  </a:lnTo>
                  <a:lnTo>
                    <a:pt x="42" y="27"/>
                  </a:lnTo>
                  <a:lnTo>
                    <a:pt x="40" y="30"/>
                  </a:lnTo>
                  <a:lnTo>
                    <a:pt x="36" y="32"/>
                  </a:lnTo>
                  <a:lnTo>
                    <a:pt x="34" y="32"/>
                  </a:lnTo>
                  <a:lnTo>
                    <a:pt x="32" y="32"/>
                  </a:lnTo>
                  <a:lnTo>
                    <a:pt x="2" y="11"/>
                  </a:lnTo>
                  <a:lnTo>
                    <a:pt x="2" y="11"/>
                  </a:lnTo>
                  <a:lnTo>
                    <a:pt x="0" y="10"/>
                  </a:lnTo>
                  <a:lnTo>
                    <a:pt x="0" y="7"/>
                  </a:lnTo>
                  <a:lnTo>
                    <a:pt x="2" y="3"/>
                  </a:lnTo>
                  <a:lnTo>
                    <a:pt x="2"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48" name="Freeform 692">
              <a:extLst>
                <a:ext uri="{FF2B5EF4-FFF2-40B4-BE49-F238E27FC236}">
                  <a16:creationId xmlns:a16="http://schemas.microsoft.com/office/drawing/2014/main" id="{998B6D9F-A759-416B-B4F9-7B8A89F5F63A}"/>
                </a:ext>
              </a:extLst>
            </p:cNvPr>
            <p:cNvSpPr>
              <a:spLocks/>
            </p:cNvSpPr>
            <p:nvPr/>
          </p:nvSpPr>
          <p:spPr bwMode="auto">
            <a:xfrm>
              <a:off x="3768725" y="3362325"/>
              <a:ext cx="22225" cy="17463"/>
            </a:xfrm>
            <a:custGeom>
              <a:avLst/>
              <a:gdLst>
                <a:gd fmla="*/ 43 w 44" name="T0"/>
                <a:gd fmla="*/ 3 h 32" name="T1"/>
                <a:gd fmla="*/ 43 w 44" name="T2"/>
                <a:gd fmla="*/ 3 h 32" name="T3"/>
                <a:gd fmla="*/ 44 w 44" name="T4"/>
                <a:gd fmla="*/ 7 h 32" name="T5"/>
                <a:gd fmla="*/ 43 w 44" name="T6"/>
                <a:gd fmla="*/ 10 h 32" name="T7"/>
                <a:gd fmla="*/ 42 w 44" name="T8"/>
                <a:gd fmla="*/ 11 h 32" name="T9"/>
                <a:gd fmla="*/ 13 w 44" name="T10"/>
                <a:gd fmla="*/ 32 h 32" name="T11"/>
                <a:gd fmla="*/ 13 w 44" name="T12"/>
                <a:gd fmla="*/ 32 h 32" name="T13"/>
                <a:gd fmla="*/ 9 w 44" name="T14"/>
                <a:gd fmla="*/ 32 h 32" name="T15"/>
                <a:gd fmla="*/ 7 w 44" name="T16"/>
                <a:gd fmla="*/ 32 h 32" name="T17"/>
                <a:gd fmla="*/ 4 w 44" name="T18"/>
                <a:gd fmla="*/ 30 h 32" name="T19"/>
                <a:gd fmla="*/ 2 w 44" name="T20"/>
                <a:gd fmla="*/ 27 h 32" name="T21"/>
                <a:gd fmla="*/ 2 w 44" name="T22"/>
                <a:gd fmla="*/ 27 h 32" name="T23"/>
                <a:gd fmla="*/ 0 w 44" name="T24"/>
                <a:gd fmla="*/ 23 h 32" name="T25"/>
                <a:gd fmla="*/ 0 w 44" name="T26"/>
                <a:gd fmla="*/ 20 h 32" name="T27"/>
                <a:gd fmla="*/ 2 w 44" name="T28"/>
                <a:gd fmla="*/ 18 h 32" name="T29"/>
                <a:gd fmla="*/ 3 w 44" name="T30"/>
                <a:gd fmla="*/ 15 h 32" name="T31"/>
                <a:gd fmla="*/ 36 w 44" name="T32"/>
                <a:gd fmla="*/ 0 h 32" name="T33"/>
                <a:gd fmla="*/ 36 w 44" name="T34"/>
                <a:gd fmla="*/ 0 h 32" name="T35"/>
                <a:gd fmla="*/ 38 w 44" name="T36"/>
                <a:gd fmla="*/ 0 h 32" name="T37"/>
                <a:gd fmla="*/ 40 w 44" name="T38"/>
                <a:gd fmla="*/ 1 h 32" name="T39"/>
                <a:gd fmla="*/ 43 w 44" name="T40"/>
                <a:gd fmla="*/ 3 h 32" name="T41"/>
                <a:gd fmla="*/ 43 w 44" name="T42"/>
                <a:gd fmla="*/ 3 h 32" name="T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2" w="44">
                  <a:moveTo>
                    <a:pt x="43" y="3"/>
                  </a:moveTo>
                  <a:lnTo>
                    <a:pt x="43" y="3"/>
                  </a:lnTo>
                  <a:lnTo>
                    <a:pt x="44" y="7"/>
                  </a:lnTo>
                  <a:lnTo>
                    <a:pt x="43" y="10"/>
                  </a:lnTo>
                  <a:lnTo>
                    <a:pt x="42" y="11"/>
                  </a:lnTo>
                  <a:lnTo>
                    <a:pt x="13" y="32"/>
                  </a:lnTo>
                  <a:lnTo>
                    <a:pt x="13" y="32"/>
                  </a:lnTo>
                  <a:lnTo>
                    <a:pt x="9" y="32"/>
                  </a:lnTo>
                  <a:lnTo>
                    <a:pt x="7" y="32"/>
                  </a:lnTo>
                  <a:lnTo>
                    <a:pt x="4" y="30"/>
                  </a:lnTo>
                  <a:lnTo>
                    <a:pt x="2" y="27"/>
                  </a:lnTo>
                  <a:lnTo>
                    <a:pt x="2" y="27"/>
                  </a:lnTo>
                  <a:lnTo>
                    <a:pt x="0" y="23"/>
                  </a:lnTo>
                  <a:lnTo>
                    <a:pt x="0" y="20"/>
                  </a:lnTo>
                  <a:lnTo>
                    <a:pt x="2" y="18"/>
                  </a:lnTo>
                  <a:lnTo>
                    <a:pt x="3" y="15"/>
                  </a:lnTo>
                  <a:lnTo>
                    <a:pt x="36" y="0"/>
                  </a:lnTo>
                  <a:lnTo>
                    <a:pt x="36" y="0"/>
                  </a:lnTo>
                  <a:lnTo>
                    <a:pt x="38" y="0"/>
                  </a:lnTo>
                  <a:lnTo>
                    <a:pt x="40" y="1"/>
                  </a:lnTo>
                  <a:lnTo>
                    <a:pt x="43" y="3"/>
                  </a:lnTo>
                  <a:lnTo>
                    <a:pt x="43" y="3"/>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49" name="Freeform 693">
              <a:extLst>
                <a:ext uri="{FF2B5EF4-FFF2-40B4-BE49-F238E27FC236}">
                  <a16:creationId xmlns:a16="http://schemas.microsoft.com/office/drawing/2014/main" id="{11E4D3A3-03BC-468B-A136-41339891BF5F}"/>
                </a:ext>
              </a:extLst>
            </p:cNvPr>
            <p:cNvSpPr>
              <a:spLocks/>
            </p:cNvSpPr>
            <p:nvPr/>
          </p:nvSpPr>
          <p:spPr bwMode="auto">
            <a:xfrm>
              <a:off x="3768725" y="3362325"/>
              <a:ext cx="22225" cy="17463"/>
            </a:xfrm>
            <a:custGeom>
              <a:avLst/>
              <a:gdLst>
                <a:gd fmla="*/ 43 w 44" name="T0"/>
                <a:gd fmla="*/ 3 h 32" name="T1"/>
                <a:gd fmla="*/ 43 w 44" name="T2"/>
                <a:gd fmla="*/ 3 h 32" name="T3"/>
                <a:gd fmla="*/ 44 w 44" name="T4"/>
                <a:gd fmla="*/ 7 h 32" name="T5"/>
                <a:gd fmla="*/ 43 w 44" name="T6"/>
                <a:gd fmla="*/ 10 h 32" name="T7"/>
                <a:gd fmla="*/ 42 w 44" name="T8"/>
                <a:gd fmla="*/ 11 h 32" name="T9"/>
                <a:gd fmla="*/ 13 w 44" name="T10"/>
                <a:gd fmla="*/ 32 h 32" name="T11"/>
                <a:gd fmla="*/ 13 w 44" name="T12"/>
                <a:gd fmla="*/ 32 h 32" name="T13"/>
                <a:gd fmla="*/ 9 w 44" name="T14"/>
                <a:gd fmla="*/ 32 h 32" name="T15"/>
                <a:gd fmla="*/ 7 w 44" name="T16"/>
                <a:gd fmla="*/ 32 h 32" name="T17"/>
                <a:gd fmla="*/ 4 w 44" name="T18"/>
                <a:gd fmla="*/ 30 h 32" name="T19"/>
                <a:gd fmla="*/ 2 w 44" name="T20"/>
                <a:gd fmla="*/ 27 h 32" name="T21"/>
                <a:gd fmla="*/ 2 w 44" name="T22"/>
                <a:gd fmla="*/ 27 h 32" name="T23"/>
                <a:gd fmla="*/ 0 w 44" name="T24"/>
                <a:gd fmla="*/ 23 h 32" name="T25"/>
                <a:gd fmla="*/ 0 w 44" name="T26"/>
                <a:gd fmla="*/ 20 h 32" name="T27"/>
                <a:gd fmla="*/ 2 w 44" name="T28"/>
                <a:gd fmla="*/ 18 h 32" name="T29"/>
                <a:gd fmla="*/ 3 w 44" name="T30"/>
                <a:gd fmla="*/ 15 h 32" name="T31"/>
                <a:gd fmla="*/ 36 w 44" name="T32"/>
                <a:gd fmla="*/ 0 h 32" name="T33"/>
                <a:gd fmla="*/ 36 w 44" name="T34"/>
                <a:gd fmla="*/ 0 h 32" name="T35"/>
                <a:gd fmla="*/ 38 w 44" name="T36"/>
                <a:gd fmla="*/ 0 h 32" name="T37"/>
                <a:gd fmla="*/ 40 w 44" name="T38"/>
                <a:gd fmla="*/ 1 h 32" name="T39"/>
                <a:gd fmla="*/ 43 w 44" name="T40"/>
                <a:gd fmla="*/ 3 h 32" name="T41"/>
                <a:gd fmla="*/ 43 w 44" name="T42"/>
                <a:gd fmla="*/ 3 h 32" name="T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2" w="44">
                  <a:moveTo>
                    <a:pt x="43" y="3"/>
                  </a:moveTo>
                  <a:lnTo>
                    <a:pt x="43" y="3"/>
                  </a:lnTo>
                  <a:lnTo>
                    <a:pt x="44" y="7"/>
                  </a:lnTo>
                  <a:lnTo>
                    <a:pt x="43" y="10"/>
                  </a:lnTo>
                  <a:lnTo>
                    <a:pt x="42" y="11"/>
                  </a:lnTo>
                  <a:lnTo>
                    <a:pt x="13" y="32"/>
                  </a:lnTo>
                  <a:lnTo>
                    <a:pt x="13" y="32"/>
                  </a:lnTo>
                  <a:lnTo>
                    <a:pt x="9" y="32"/>
                  </a:lnTo>
                  <a:lnTo>
                    <a:pt x="7" y="32"/>
                  </a:lnTo>
                  <a:lnTo>
                    <a:pt x="4" y="30"/>
                  </a:lnTo>
                  <a:lnTo>
                    <a:pt x="2" y="27"/>
                  </a:lnTo>
                  <a:lnTo>
                    <a:pt x="2" y="27"/>
                  </a:lnTo>
                  <a:lnTo>
                    <a:pt x="0" y="23"/>
                  </a:lnTo>
                  <a:lnTo>
                    <a:pt x="0" y="20"/>
                  </a:lnTo>
                  <a:lnTo>
                    <a:pt x="2" y="18"/>
                  </a:lnTo>
                  <a:lnTo>
                    <a:pt x="3" y="15"/>
                  </a:lnTo>
                  <a:lnTo>
                    <a:pt x="36" y="0"/>
                  </a:lnTo>
                  <a:lnTo>
                    <a:pt x="36" y="0"/>
                  </a:lnTo>
                  <a:lnTo>
                    <a:pt x="38" y="0"/>
                  </a:lnTo>
                  <a:lnTo>
                    <a:pt x="40" y="1"/>
                  </a:lnTo>
                  <a:lnTo>
                    <a:pt x="43" y="3"/>
                  </a:lnTo>
                  <a:lnTo>
                    <a:pt x="4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grpSp>
      <p:grpSp>
        <p:nvGrpSpPr>
          <p:cNvPr id="151" name="UpNext">
            <a:extLst>
              <a:ext uri="{FF2B5EF4-FFF2-40B4-BE49-F238E27FC236}">
                <a16:creationId xmlns:a16="http://schemas.microsoft.com/office/drawing/2014/main" id="{FEE2F6EA-1CC6-46F6-9671-D2CFE2F4C95C}"/>
              </a:ext>
            </a:extLst>
          </p:cNvPr>
          <p:cNvGrpSpPr/>
          <p:nvPr/>
        </p:nvGrpSpPr>
        <p:grpSpPr>
          <a:xfrm>
            <a:off x="5450048" y="5520833"/>
            <a:ext cx="4454558" cy="633899"/>
            <a:chOff x="3699979" y="5569008"/>
            <a:chExt cx="4454558" cy="633899"/>
          </a:xfrm>
        </p:grpSpPr>
        <p:sp>
          <p:nvSpPr>
            <p:cNvPr id="152" name="Rectangle: Rounded Corners 151">
              <a:extLst>
                <a:ext uri="{FF2B5EF4-FFF2-40B4-BE49-F238E27FC236}">
                  <a16:creationId xmlns:a16="http://schemas.microsoft.com/office/drawing/2014/main" id="{05E7E527-B653-44E7-AE8E-352DD26C00BE}"/>
                </a:ext>
              </a:extLst>
            </p:cNvPr>
            <p:cNvSpPr/>
            <p:nvPr/>
          </p:nvSpPr>
          <p:spPr>
            <a:xfrm>
              <a:off x="3699979" y="5718413"/>
              <a:ext cx="4454558" cy="484494"/>
            </a:xfrm>
            <a:prstGeom prst="roundRect">
              <a:avLst>
                <a:gd fmla="val 22464" name="adj"/>
              </a:avLst>
            </a:prstGeom>
            <a:solidFill>
              <a:schemeClr val="bg1"/>
            </a:solidFill>
            <a:ln w="25400">
              <a:solidFill>
                <a:srgbClr val="041E42"/>
              </a:solidFill>
            </a:ln>
          </p:spPr>
          <p:style>
            <a:lnRef idx="2">
              <a:schemeClr val="accent1">
                <a:shade val="50000"/>
              </a:schemeClr>
            </a:lnRef>
            <a:fillRef idx="1">
              <a:schemeClr val="accent1"/>
            </a:fillRef>
            <a:effectRef idx="0">
              <a:schemeClr val="accent1"/>
            </a:effectRef>
            <a:fontRef idx="minor">
              <a:schemeClr val="lt1"/>
            </a:fontRef>
          </p:style>
          <p:txBody>
            <a:bodyPr anchor="ctr" bIns="91440" rtlCol="0" tIns="182880" wrap="none"/>
            <a:lstStyle/>
            <a:p>
              <a:pPr algn="ctr" lvl="0">
                <a:defRPr/>
              </a:pPr>
              <a:r>
                <a:rPr lang="en-US" sz="1600">
                  <a:solidFill>
                    <a:prstClr val="black">
                      <a:lumMod val="75000"/>
                      <a:lumOff val="25000"/>
                    </a:prstClr>
                  </a:solidFill>
                  <a:latin charset="77" panose="020B0503020203060203" pitchFamily="34" typeface="Bogle"/>
                </a:rPr>
                <a:t>Explore Walmart Business KB Articles</a:t>
              </a:r>
              <a:endParaRPr lang="en-US" sz="1600">
                <a:solidFill>
                  <a:prstClr val="white"/>
                </a:solidFill>
                <a:latin charset="77" panose="020B0503020203060203" pitchFamily="34" typeface="Bogle"/>
              </a:endParaRPr>
            </a:p>
          </p:txBody>
        </p:sp>
        <p:sp>
          <p:nvSpPr>
            <p:cNvPr id="153" name="Rectangle: Rounded Corners 152">
              <a:extLst>
                <a:ext uri="{FF2B5EF4-FFF2-40B4-BE49-F238E27FC236}">
                  <a16:creationId xmlns:a16="http://schemas.microsoft.com/office/drawing/2014/main" id="{855F95CA-774C-43C3-A0FD-68203A7C5BAB}"/>
                </a:ext>
              </a:extLst>
            </p:cNvPr>
            <p:cNvSpPr/>
            <p:nvPr/>
          </p:nvSpPr>
          <p:spPr>
            <a:xfrm>
              <a:off x="4976491" y="5569008"/>
              <a:ext cx="1897284" cy="298601"/>
            </a:xfrm>
            <a:prstGeom prst="roundRect">
              <a:avLst>
                <a:gd fmla="val 50000" name="adj"/>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a:defRPr/>
              </a:pPr>
              <a:r>
                <a:rPr b="1" lang="en-US" sz="1600">
                  <a:solidFill>
                    <a:prstClr val="white"/>
                  </a:solidFill>
                  <a:latin charset="77" panose="020B0503020203060203" pitchFamily="34" typeface="Bogle"/>
                </a:rPr>
                <a:t>Finished early?</a:t>
              </a:r>
            </a:p>
          </p:txBody>
        </p:sp>
      </p:grpSp>
      <p:sp>
        <p:nvSpPr>
          <p:cNvPr id="94" name="Title 1">
            <a:extLst>
              <a:ext uri="{FF2B5EF4-FFF2-40B4-BE49-F238E27FC236}">
                <a16:creationId xmlns:a16="http://schemas.microsoft.com/office/drawing/2014/main" id="{4A011081-1238-3340-4120-CF3F16E1F503}"/>
              </a:ext>
            </a:extLst>
          </p:cNvPr>
          <p:cNvSpPr>
            <a:spLocks noGrp="1"/>
          </p:cNvSpPr>
          <p:nvPr>
            <p:ph type="title"/>
          </p:nvPr>
        </p:nvSpPr>
        <p:spPr>
          <a:xfrm>
            <a:off x="1263803" y="387352"/>
            <a:ext cx="5797267" cy="1020883"/>
          </a:xfrm>
        </p:spPr>
        <p:txBody>
          <a:bodyPr>
            <a:normAutofit fontScale="90000"/>
          </a:bodyPr>
          <a:lstStyle/>
          <a:p>
            <a:r>
              <a:rPr b="1" lang="en-US" sz="3100">
                <a:latin charset="0" panose="020B0503020203060203" pitchFamily="34" typeface="Bogle"/>
              </a:rPr>
              <a:t>XT: Walmart Business</a:t>
            </a:r>
            <a:br>
              <a:rPr b="1" lang="en-US" sz="2800">
                <a:solidFill>
                  <a:srgbClr val="041E42"/>
                </a:solidFill>
              </a:rPr>
            </a:br>
            <a:r>
              <a:rPr b="1" lang="en-US" sz="2700">
                <a:solidFill>
                  <a:srgbClr val="FFC220"/>
                </a:solidFill>
                <a:latin charset="0" panose="020B0503020203060203" pitchFamily="34" typeface="Bogle"/>
              </a:rPr>
              <a:t>Knowledge Check: </a:t>
            </a:r>
            <a:r>
              <a:rPr b="1" lang="en-US" sz="2700">
                <a:solidFill>
                  <a:srgbClr val="FFC220"/>
                </a:solidFill>
                <a:latin charset="77" panose="020B0503020203060203" pitchFamily="34" typeface="Bogle"/>
              </a:rPr>
              <a:t>Objective Spotlight 2</a:t>
            </a:r>
            <a:endParaRPr b="1" lang="en-US" sz="2700">
              <a:solidFill>
                <a:srgbClr val="FFC220"/>
              </a:solidFill>
            </a:endParaRPr>
          </a:p>
        </p:txBody>
      </p:sp>
      <p:pic>
        <p:nvPicPr>
          <p:cNvPr id="79" name="Picture 78">
            <a:extLst>
              <a:ext uri="{FF2B5EF4-FFF2-40B4-BE49-F238E27FC236}">
                <a16:creationId xmlns:a16="http://schemas.microsoft.com/office/drawing/2014/main" id="{349611C1-C524-1868-725D-6E440995124F}"/>
              </a:ext>
            </a:extLst>
          </p:cNvPr>
          <p:cNvPicPr>
            <a:picLocks noChangeAspect="1"/>
          </p:cNvPicPr>
          <p:nvPr/>
        </p:nvPicPr>
        <p:blipFill rotWithShape="1">
          <a:blip r:embed="rId4"/>
          <a:srcRect b="-6" r="24"/>
          <a:stretch/>
        </p:blipFill>
        <p:spPr>
          <a:xfrm>
            <a:off x="3270815" y="2074559"/>
            <a:ext cx="5786099" cy="3136381"/>
          </a:xfrm>
          <a:prstGeom prst="rect">
            <a:avLst/>
          </a:prstGeom>
        </p:spPr>
      </p:pic>
      <p:pic>
        <p:nvPicPr>
          <p:cNvPr id="80" name="Picture 79">
            <a:extLst>
              <a:ext uri="{FF2B5EF4-FFF2-40B4-BE49-F238E27FC236}">
                <a16:creationId xmlns:a16="http://schemas.microsoft.com/office/drawing/2014/main" id="{9E56104E-440D-491E-760F-D691C64CBCA8}"/>
              </a:ext>
            </a:extLst>
          </p:cNvPr>
          <p:cNvPicPr>
            <a:picLocks noChangeAspect="1"/>
          </p:cNvPicPr>
          <p:nvPr/>
        </p:nvPicPr>
        <p:blipFill>
          <a:blip r:embed="rId5"/>
          <a:stretch>
            <a:fillRect/>
          </a:stretch>
        </p:blipFill>
        <p:spPr>
          <a:xfrm>
            <a:off x="700452" y="467007"/>
            <a:ext cx="456508" cy="513573"/>
          </a:xfrm>
          <a:prstGeom prst="rect">
            <a:avLst/>
          </a:prstGeom>
        </p:spPr>
      </p:pic>
    </p:spTree>
    <p:custDataLst>
      <p:tags r:id="rId1"/>
    </p:custDataLst>
    <p:extLst>
      <p:ext uri="{BB962C8B-B14F-4D97-AF65-F5344CB8AC3E}">
        <p14:creationId xmlns:p14="http://schemas.microsoft.com/office/powerpoint/2010/main" val="1171233858"/>
      </p:ext>
    </p:extLst>
  </p:cSld>
  <p:clrMapOvr>
    <a:masterClrMapping/>
  </p:clrMapOvr>
  <mc:AlternateContent xmlns:mc="http://schemas.openxmlformats.org/markup-compatibility/2006">
    <mc:Choice xmlns:p14="http://schemas.microsoft.com/office/powerpoint/2010/main" Requires="p14">
      <p:transition p14:dur="1300" spd="slow">
        <p14:pan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decel="100000" fill="hold" id="5" nodeType="withEffect" presetClass="entr" presetID="2" presetSubtype="2">
                                  <p:stCondLst>
                                    <p:cond delay="1000"/>
                                  </p:stCondLst>
                                  <p:childTnLst>
                                    <p:set>
                                      <p:cBhvr>
                                        <p:cTn dur="1" fill="hold" id="6">
                                          <p:stCondLst>
                                            <p:cond delay="0"/>
                                          </p:stCondLst>
                                        </p:cTn>
                                        <p:tgtEl>
                                          <p:spTgt spid="151"/>
                                        </p:tgtEl>
                                        <p:attrNameLst>
                                          <p:attrName>style.visibility</p:attrName>
                                        </p:attrNameLst>
                                      </p:cBhvr>
                                      <p:to>
                                        <p:strVal val="visible"/>
                                      </p:to>
                                    </p:set>
                                    <p:anim calcmode="lin" valueType="num">
                                      <p:cBhvr additive="base">
                                        <p:cTn dur="1000" fill="hold" id="7"/>
                                        <p:tgtEl>
                                          <p:spTgt spid="151"/>
                                        </p:tgtEl>
                                        <p:attrNameLst>
                                          <p:attrName>ppt_x</p:attrName>
                                        </p:attrNameLst>
                                      </p:cBhvr>
                                      <p:tavLst>
                                        <p:tav tm="0">
                                          <p:val>
                                            <p:strVal val="1+#ppt_w/2"/>
                                          </p:val>
                                        </p:tav>
                                        <p:tav tm="100000">
                                          <p:val>
                                            <p:strVal val="#ppt_x"/>
                                          </p:val>
                                        </p:tav>
                                      </p:tavLst>
                                    </p:anim>
                                    <p:anim calcmode="lin" valueType="num">
                                      <p:cBhvr additive="base">
                                        <p:cTn dur="1000" fill="hold" id="8"/>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AD2BC7-0B4C-43B4-8FB6-9F24E902A073}"/>
              </a:ext>
            </a:extLst>
          </p:cNvPr>
          <p:cNvSpPr>
            <a:spLocks noGrp="1"/>
          </p:cNvSpPr>
          <p:nvPr>
            <p:ph type="title"/>
          </p:nvPr>
        </p:nvSpPr>
        <p:spPr>
          <a:xfrm>
            <a:off x="1650035" y="1475814"/>
            <a:ext cx="5660873" cy="1476935"/>
          </a:xfrm>
        </p:spPr>
        <p:txBody>
          <a:bodyPr/>
          <a:lstStyle/>
          <a:p>
            <a:r>
              <a:rPr lang="en-US"/>
              <a:t>Walmart Business+ </a:t>
            </a:r>
            <a:br>
              <a:rPr lang="en-US"/>
            </a:br>
            <a:r>
              <a:rPr lang="en-US"/>
              <a:t>Retention</a:t>
            </a:r>
          </a:p>
        </p:txBody>
      </p:sp>
      <p:sp>
        <p:nvSpPr>
          <p:cNvPr id="3" name="Text Placeholder 5">
            <a:extLst>
              <a:ext uri="{FF2B5EF4-FFF2-40B4-BE49-F238E27FC236}">
                <a16:creationId xmlns:a16="http://schemas.microsoft.com/office/drawing/2014/main" id="{456756A6-394E-3E9D-5A2B-9AD4B527C5FD}"/>
              </a:ext>
            </a:extLst>
          </p:cNvPr>
          <p:cNvSpPr txBox="1">
            <a:spLocks/>
          </p:cNvSpPr>
          <p:nvPr/>
        </p:nvSpPr>
        <p:spPr>
          <a:xfrm>
            <a:off x="1332355" y="3426647"/>
            <a:ext cx="5660873" cy="2847304"/>
          </a:xfrm>
          <a:prstGeom prst="rect">
            <a:avLst/>
          </a:prstGeom>
        </p:spPr>
        <p:txBody>
          <a:bodyPr lIns="91440" tIns="45720" rIns="91440" bIns="45720" anchor="t"/>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965" indent="-227965">
              <a:lnSpc>
                <a:spcPct val="150000"/>
              </a:lnSpc>
              <a:buFont typeface="Wingdings" panose="05000000000000000000" pitchFamily="2" charset="2"/>
              <a:buChar char="§"/>
            </a:pPr>
            <a:r>
              <a:rPr lang="en-US" sz="1800">
                <a:solidFill>
                  <a:schemeClr val="bg1"/>
                </a:solidFill>
                <a:latin typeface="Bogle"/>
              </a:rPr>
              <a:t>Practice </a:t>
            </a:r>
            <a:r>
              <a:rPr lang="en-US" sz="1800" u="sng">
                <a:solidFill>
                  <a:schemeClr val="bg1"/>
                </a:solidFill>
                <a:latin typeface="Bogle"/>
              </a:rPr>
              <a:t>Acknowledge, Investigate, and Resolve</a:t>
            </a:r>
            <a:r>
              <a:rPr lang="en-US" sz="1800">
                <a:solidFill>
                  <a:schemeClr val="bg1"/>
                </a:solidFill>
                <a:latin typeface="Bogle"/>
              </a:rPr>
              <a:t> to overcome membership issues and retain Walmart Business customers</a:t>
            </a:r>
            <a:endParaRPr lang="en-US">
              <a:solidFill>
                <a:schemeClr val="bg1"/>
              </a:solidFill>
              <a:latin typeface="Bogle"/>
            </a:endParaRPr>
          </a:p>
          <a:p>
            <a:pPr marL="227965" indent="-227965">
              <a:lnSpc>
                <a:spcPct val="150000"/>
              </a:lnSpc>
              <a:buFont typeface="Wingdings,Sans-Serif" panose="05000000000000000000" pitchFamily="2" charset="2"/>
              <a:buChar char="§"/>
            </a:pPr>
            <a:r>
              <a:rPr lang="en-US" sz="1800">
                <a:solidFill>
                  <a:schemeClr val="bg1"/>
                </a:solidFill>
                <a:latin typeface="Bogle"/>
              </a:rPr>
              <a:t>Complete Walmart Business role play activities to apply knowledge learned</a:t>
            </a:r>
            <a:endParaRPr lang="en-US" sz="1800">
              <a:solidFill>
                <a:schemeClr val="bg1"/>
              </a:solidFill>
              <a:ea typeface="+mn-lt"/>
              <a:cs typeface="+mn-lt"/>
            </a:endParaRPr>
          </a:p>
          <a:p>
            <a:pPr marL="227965" indent="-227965">
              <a:buFont typeface="Arial" panose="05000000000000000000" pitchFamily="2" charset="2"/>
              <a:buChar char="•"/>
            </a:pPr>
            <a:endParaRPr lang="en-US" sz="1800">
              <a:solidFill>
                <a:srgbClr val="FFFFFF"/>
              </a:solidFill>
              <a:latin typeface="Bogle"/>
              <a:ea typeface="+mn-lt"/>
              <a:cs typeface="+mn-lt"/>
            </a:endParaRPr>
          </a:p>
        </p:txBody>
      </p:sp>
    </p:spTree>
    <p:custDataLst>
      <p:tags r:id="rId1"/>
    </p:custDataLst>
    <p:extLst>
      <p:ext uri="{BB962C8B-B14F-4D97-AF65-F5344CB8AC3E}">
        <p14:creationId xmlns:p14="http://schemas.microsoft.com/office/powerpoint/2010/main" val="230626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Diagram 22">
            <a:extLst>
              <a:ext uri="{FF2B5EF4-FFF2-40B4-BE49-F238E27FC236}">
                <a16:creationId xmlns:a16="http://schemas.microsoft.com/office/drawing/2014/main" id="{AB7F8128-309A-4454-8FC0-DC16B9836885}"/>
              </a:ext>
            </a:extLst>
          </p:cNvPr>
          <p:cNvGraphicFramePr/>
          <p:nvPr/>
        </p:nvGraphicFramePr>
        <p:xfrm>
          <a:off x="2" y="2059277"/>
          <a:ext cx="11290839" cy="41994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a:extLst>
              <a:ext uri="{FF2B5EF4-FFF2-40B4-BE49-F238E27FC236}">
                <a16:creationId xmlns:a16="http://schemas.microsoft.com/office/drawing/2014/main" id="{0236CDDE-DE6C-4642-BEA0-699AEA8CFF45}"/>
              </a:ext>
            </a:extLst>
          </p:cNvPr>
          <p:cNvSpPr>
            <a:spLocks noGrp="1"/>
          </p:cNvSpPr>
          <p:nvPr>
            <p:ph type="title"/>
          </p:nvPr>
        </p:nvSpPr>
        <p:spPr/>
        <p:txBody>
          <a:bodyPr/>
          <a:lstStyle/>
          <a:p>
            <a:r>
              <a:rPr lang="en-US">
                <a:solidFill>
                  <a:srgbClr val="0071CE"/>
                </a:solidFill>
              </a:rPr>
              <a:t>The A.I.R. Method</a:t>
            </a:r>
          </a:p>
        </p:txBody>
      </p:sp>
      <p:sp>
        <p:nvSpPr>
          <p:cNvPr id="22" name="Text Placeholder 6">
            <a:extLst>
              <a:ext uri="{FF2B5EF4-FFF2-40B4-BE49-F238E27FC236}">
                <a16:creationId xmlns:a16="http://schemas.microsoft.com/office/drawing/2014/main" id="{D6380DA8-8985-45B3-9FCA-DEC81DCB53EC}"/>
              </a:ext>
            </a:extLst>
          </p:cNvPr>
          <p:cNvSpPr>
            <a:spLocks noGrp="1"/>
          </p:cNvSpPr>
          <p:nvPr>
            <p:ph type="body" sz="quarter" idx="19"/>
          </p:nvPr>
        </p:nvSpPr>
        <p:spPr>
          <a:xfrm>
            <a:off x="403815" y="1884691"/>
            <a:ext cx="11290839" cy="736980"/>
          </a:xfrm>
        </p:spPr>
        <p:txBody>
          <a:bodyPr numCol="1"/>
          <a:lstStyle/>
          <a:p>
            <a:pPr algn="ctr"/>
            <a:r>
              <a:rPr lang="en-US" sz="2000" b="1">
                <a:solidFill>
                  <a:srgbClr val="0071CE"/>
                </a:solidFill>
              </a:rPr>
              <a:t>Help the customer realize the value of Business+ by giving it a breath of fresh A.I.R.!</a:t>
            </a:r>
          </a:p>
        </p:txBody>
      </p:sp>
      <p:sp>
        <p:nvSpPr>
          <p:cNvPr id="15" name="Rectangle 14">
            <a:extLst>
              <a:ext uri="{FF2B5EF4-FFF2-40B4-BE49-F238E27FC236}">
                <a16:creationId xmlns:a16="http://schemas.microsoft.com/office/drawing/2014/main" id="{3D009BBB-6C86-4AB9-BAAB-84E7164E31FC}"/>
              </a:ext>
            </a:extLst>
          </p:cNvPr>
          <p:cNvSpPr/>
          <p:nvPr/>
        </p:nvSpPr>
        <p:spPr>
          <a:xfrm>
            <a:off x="10317708" y="5815488"/>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a:latin typeface="Bogle" panose="020B0503020203060203" pitchFamily="34" charset="0"/>
              </a:rPr>
              <a:t>De-escalation</a:t>
            </a:r>
          </a:p>
        </p:txBody>
      </p:sp>
      <p:sp>
        <p:nvSpPr>
          <p:cNvPr id="17" name="Rectangle 16">
            <a:extLst>
              <a:ext uri="{FF2B5EF4-FFF2-40B4-BE49-F238E27FC236}">
                <a16:creationId xmlns:a16="http://schemas.microsoft.com/office/drawing/2014/main" id="{95766007-2603-435F-A2D0-253564E1EA9D}"/>
              </a:ext>
            </a:extLst>
          </p:cNvPr>
          <p:cNvSpPr/>
          <p:nvPr/>
        </p:nvSpPr>
        <p:spPr>
          <a:xfrm>
            <a:off x="10317708" y="5302957"/>
            <a:ext cx="1874293" cy="436728"/>
          </a:xfrm>
          <a:prstGeom prst="rect">
            <a:avLst/>
          </a:prstGeom>
          <a:solidFill>
            <a:srgbClr val="00206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a:latin typeface="Bogle" panose="020B0503020203060203" pitchFamily="34" charset="0"/>
              </a:rPr>
              <a:t>A.I.R. Model</a:t>
            </a:r>
          </a:p>
        </p:txBody>
      </p:sp>
      <p:sp>
        <p:nvSpPr>
          <p:cNvPr id="8" name="Rectangle: Rounded Corners 7">
            <a:extLst>
              <a:ext uri="{FF2B5EF4-FFF2-40B4-BE49-F238E27FC236}">
                <a16:creationId xmlns:a16="http://schemas.microsoft.com/office/drawing/2014/main" id="{96C677B3-99DC-CCE9-A622-1B22780FA363}"/>
              </a:ext>
            </a:extLst>
          </p:cNvPr>
          <p:cNvSpPr/>
          <p:nvPr/>
        </p:nvSpPr>
        <p:spPr>
          <a:xfrm>
            <a:off x="6358407" y="370315"/>
            <a:ext cx="5079867" cy="1249285"/>
          </a:xfrm>
          <a:prstGeom prst="roundRect">
            <a:avLst/>
          </a:prstGeom>
          <a:solidFill>
            <a:srgbClr val="78BAE8">
              <a:alpha val="32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2">
              <a:lnSpc>
                <a:spcPct val="90000"/>
              </a:lnSpc>
              <a:spcBef>
                <a:spcPts val="1000"/>
              </a:spcBef>
            </a:pPr>
            <a:r>
              <a:rPr lang="en-US" sz="1600">
                <a:solidFill>
                  <a:schemeClr val="tx1"/>
                </a:solidFill>
                <a:latin typeface="Bogle" panose="020B0503020203060203" pitchFamily="34" charset="0"/>
              </a:rPr>
              <a:t>Use A.I.R. (Acknowledge, Investigate, Resolve) model to encourage customer to retain Business+ membership.</a:t>
            </a:r>
          </a:p>
        </p:txBody>
      </p:sp>
      <p:pic>
        <p:nvPicPr>
          <p:cNvPr id="9" name="Graphic 8" descr="Bullseye with solid fill">
            <a:extLst>
              <a:ext uri="{FF2B5EF4-FFF2-40B4-BE49-F238E27FC236}">
                <a16:creationId xmlns:a16="http://schemas.microsoft.com/office/drawing/2014/main" id="{79A30C6E-F4B5-EA40-32DB-439B48A6968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05587" y="537756"/>
            <a:ext cx="914400" cy="914400"/>
          </a:xfrm>
          <a:prstGeom prst="rect">
            <a:avLst/>
          </a:prstGeom>
        </p:spPr>
      </p:pic>
    </p:spTree>
    <p:custDataLst>
      <p:tags r:id="rId1"/>
    </p:custDataLst>
    <p:extLst>
      <p:ext uri="{BB962C8B-B14F-4D97-AF65-F5344CB8AC3E}">
        <p14:creationId xmlns:p14="http://schemas.microsoft.com/office/powerpoint/2010/main" val="1672642812"/>
      </p:ext>
    </p:extLst>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06648A6-CBC6-4A1E-9450-3692CDBE03D1}"/>
              </a:ext>
            </a:extLst>
          </p:cNvPr>
          <p:cNvSpPr>
            <a:spLocks noGrp="1"/>
          </p:cNvSpPr>
          <p:nvPr>
            <p:ph idx="19" sz="quarter" type="body"/>
          </p:nvPr>
        </p:nvSpPr>
        <p:spPr>
          <a:xfrm>
            <a:off x="5260956" y="1615223"/>
            <a:ext cx="4807062" cy="2183571"/>
          </a:xfrm>
        </p:spPr>
        <p:txBody>
          <a:bodyPr/>
          <a:lstStyle/>
          <a:p>
            <a:pPr indent="-342900" marL="342900">
              <a:buFont charset="0" panose="020B0604020202020204" pitchFamily="34" typeface="Arial"/>
              <a:buChar char="•"/>
            </a:pPr>
            <a:r>
              <a:rPr lang="en-US" sz="1600">
                <a:latin charset="0" panose="020B0503020203060203" pitchFamily="34" typeface="Bogle"/>
              </a:rPr>
              <a:t>Listen to customer’s concern</a:t>
            </a:r>
          </a:p>
          <a:p>
            <a:pPr indent="-342900" marL="342900">
              <a:buFont charset="0" panose="020B0604020202020204" pitchFamily="34" typeface="Arial"/>
              <a:buChar char="•"/>
            </a:pPr>
            <a:r>
              <a:rPr lang="en-US" sz="1600">
                <a:latin charset="0" panose="020B0503020203060203" pitchFamily="34" typeface="Bogle"/>
              </a:rPr>
              <a:t>Thank them for their loyalty as one of our most valued customers</a:t>
            </a:r>
          </a:p>
          <a:p>
            <a:pPr indent="-342900" marL="342900">
              <a:buFont charset="0" panose="020B0604020202020204" pitchFamily="34" typeface="Arial"/>
              <a:buChar char="•"/>
            </a:pPr>
            <a:r>
              <a:rPr lang="en-US" sz="1600">
                <a:latin charset="0" panose="020B0503020203060203" pitchFamily="34" typeface="Bogle"/>
              </a:rPr>
              <a:t>Acknowledge the customer’s concern and emotions</a:t>
            </a:r>
          </a:p>
          <a:p>
            <a:pPr indent="-342900" marL="342900">
              <a:buFont charset="0" panose="020B0604020202020204" pitchFamily="34" typeface="Arial"/>
              <a:buChar char="•"/>
            </a:pPr>
            <a:r>
              <a:rPr lang="en-US" sz="1600">
                <a:latin charset="0" panose="020B0503020203060203" pitchFamily="34" typeface="Bogle"/>
              </a:rPr>
              <a:t>Empathize for a situation outside of our control</a:t>
            </a:r>
          </a:p>
          <a:p>
            <a:pPr indent="-342900" marL="342900">
              <a:buFont charset="0" panose="020B0604020202020204" pitchFamily="34" typeface="Arial"/>
              <a:buChar char="•"/>
            </a:pPr>
            <a:r>
              <a:rPr lang="en-US" sz="1600">
                <a:latin charset="0" panose="020B0503020203060203" pitchFamily="34" typeface="Bogle"/>
              </a:rPr>
              <a:t>Apologize for any poor customer experience</a:t>
            </a:r>
          </a:p>
        </p:txBody>
      </p:sp>
      <p:sp>
        <p:nvSpPr>
          <p:cNvPr id="5" name="Title 4">
            <a:extLst>
              <a:ext uri="{FF2B5EF4-FFF2-40B4-BE49-F238E27FC236}">
                <a16:creationId xmlns:a16="http://schemas.microsoft.com/office/drawing/2014/main" id="{0236CDDE-DE6C-4642-BEA0-699AEA8CFF45}"/>
              </a:ext>
            </a:extLst>
          </p:cNvPr>
          <p:cNvSpPr>
            <a:spLocks noGrp="1"/>
          </p:cNvSpPr>
          <p:nvPr>
            <p:ph type="title"/>
          </p:nvPr>
        </p:nvSpPr>
        <p:spPr/>
        <p:txBody>
          <a:bodyPr/>
          <a:lstStyle/>
          <a:p>
            <a:r>
              <a:rPr lang="en-US"/>
              <a:t>Retention Toolkit</a:t>
            </a:r>
          </a:p>
        </p:txBody>
      </p:sp>
      <p:sp>
        <p:nvSpPr>
          <p:cNvPr id="6" name="Text Placeholder 5">
            <a:extLst>
              <a:ext uri="{FF2B5EF4-FFF2-40B4-BE49-F238E27FC236}">
                <a16:creationId xmlns:a16="http://schemas.microsoft.com/office/drawing/2014/main" id="{12F26D91-6461-44B6-962F-91A6F0EC11E5}"/>
              </a:ext>
            </a:extLst>
          </p:cNvPr>
          <p:cNvSpPr>
            <a:spLocks noGrp="1"/>
          </p:cNvSpPr>
          <p:nvPr>
            <p:ph idx="18" sz="quarter" type="body"/>
          </p:nvPr>
        </p:nvSpPr>
        <p:spPr>
          <a:xfrm>
            <a:off x="1052420" y="911832"/>
            <a:ext cx="7845920" cy="516244"/>
          </a:xfrm>
        </p:spPr>
        <p:txBody>
          <a:bodyPr/>
          <a:lstStyle/>
          <a:p>
            <a:r>
              <a:rPr lang="en-US"/>
              <a:t>Retention Model: A.I.R. Step 1: </a:t>
            </a:r>
            <a:r>
              <a:rPr b="1" lang="en-US">
                <a:solidFill>
                  <a:srgbClr val="FFC220"/>
                </a:solidFill>
              </a:rPr>
              <a:t>Acknowledge</a:t>
            </a:r>
          </a:p>
        </p:txBody>
      </p:sp>
      <p:pic>
        <p:nvPicPr>
          <p:cNvPr descr="A room with a table and chairs&#10;&#10;Description automatically generated with low confidence" id="11" name="Picture 10">
            <a:extLst>
              <a:ext uri="{FF2B5EF4-FFF2-40B4-BE49-F238E27FC236}">
                <a16:creationId xmlns:a16="http://schemas.microsoft.com/office/drawing/2014/main" id="{B6468F4C-8D3F-4732-B481-7FB64A9EE57C}"/>
              </a:ext>
            </a:extLst>
          </p:cNvPr>
          <p:cNvPicPr>
            <a:picLocks noChangeAspect="1"/>
          </p:cNvPicPr>
          <p:nvPr/>
        </p:nvPicPr>
        <p:blipFill rotWithShape="1">
          <a:blip r:embed="rId4">
            <a:alphaModFix amt="50000"/>
          </a:blip>
          <a:srcRect r="-27"/>
          <a:stretch/>
        </p:blipFill>
        <p:spPr>
          <a:xfrm>
            <a:off x="118946" y="1615223"/>
            <a:ext cx="4807063" cy="5119405"/>
          </a:xfrm>
          <a:prstGeom prst="rect">
            <a:avLst/>
          </a:prstGeom>
        </p:spPr>
      </p:pic>
      <p:grpSp>
        <p:nvGrpSpPr>
          <p:cNvPr id="12" name="Group 11">
            <a:extLst>
              <a:ext uri="{FF2B5EF4-FFF2-40B4-BE49-F238E27FC236}">
                <a16:creationId xmlns:a16="http://schemas.microsoft.com/office/drawing/2014/main" id="{71A3A5F8-01A0-40AB-87AF-430E6C81E9E2}"/>
              </a:ext>
            </a:extLst>
          </p:cNvPr>
          <p:cNvGrpSpPr/>
          <p:nvPr/>
        </p:nvGrpSpPr>
        <p:grpSpPr>
          <a:xfrm>
            <a:off x="542692" y="1937303"/>
            <a:ext cx="4135529" cy="2457150"/>
            <a:chOff x="5803037" y="1428076"/>
            <a:chExt cx="5604769" cy="3330108"/>
          </a:xfrm>
        </p:grpSpPr>
        <p:grpSp>
          <p:nvGrpSpPr>
            <p:cNvPr id="13" name="Group 12">
              <a:extLst>
                <a:ext uri="{FF2B5EF4-FFF2-40B4-BE49-F238E27FC236}">
                  <a16:creationId xmlns:a16="http://schemas.microsoft.com/office/drawing/2014/main" id="{5BBED098-A787-41C5-A5A7-6B83D6AFEDB3}"/>
                </a:ext>
              </a:extLst>
            </p:cNvPr>
            <p:cNvGrpSpPr/>
            <p:nvPr/>
          </p:nvGrpSpPr>
          <p:grpSpPr>
            <a:xfrm>
              <a:off x="5803037" y="1428076"/>
              <a:ext cx="5604769" cy="3330108"/>
              <a:chOff x="5803037" y="1428076"/>
              <a:chExt cx="5604769" cy="3330108"/>
            </a:xfrm>
          </p:grpSpPr>
          <p:pic>
            <p:nvPicPr>
              <p:cNvPr descr="Icon&#10;&#10;Description automatically generated" id="15" name="Picture 14">
                <a:extLst>
                  <a:ext uri="{FF2B5EF4-FFF2-40B4-BE49-F238E27FC236}">
                    <a16:creationId xmlns:a16="http://schemas.microsoft.com/office/drawing/2014/main" id="{481B7E37-10DA-47A9-8388-C9F71B4BB9C4}"/>
                  </a:ext>
                </a:extLst>
              </p:cNvPr>
              <p:cNvPicPr>
                <a:picLocks noChangeAspect="1"/>
              </p:cNvPicPr>
              <p:nvPr/>
            </p:nvPicPr>
            <p:blipFill>
              <a:blip r:embed="rId5"/>
              <a:stretch>
                <a:fillRect/>
              </a:stretch>
            </p:blipFill>
            <p:spPr>
              <a:xfrm>
                <a:off x="5803037" y="2099815"/>
                <a:ext cx="2506462" cy="2658369"/>
              </a:xfrm>
              <a:prstGeom prst="rect">
                <a:avLst/>
              </a:prstGeom>
            </p:spPr>
          </p:pic>
          <p:sp>
            <p:nvSpPr>
              <p:cNvPr id="16" name="Speech Bubble: Rectangle with Corners Rounded 15">
                <a:extLst>
                  <a:ext uri="{FF2B5EF4-FFF2-40B4-BE49-F238E27FC236}">
                    <a16:creationId xmlns:a16="http://schemas.microsoft.com/office/drawing/2014/main" id="{474F39D2-CCAD-44DE-8B3D-B857F71FB7D2}"/>
                  </a:ext>
                </a:extLst>
              </p:cNvPr>
              <p:cNvSpPr/>
              <p:nvPr/>
            </p:nvSpPr>
            <p:spPr>
              <a:xfrm>
                <a:off x="8176334" y="1428076"/>
                <a:ext cx="3231472" cy="1873188"/>
              </a:xfrm>
              <a:prstGeom prst="wedgeRoundRectCallout">
                <a:avLst>
                  <a:gd fmla="val -58142" name="adj1"/>
                  <a:gd fmla="val 33116" name="adj2"/>
                  <a:gd fmla="val 16667" name="adj3"/>
                </a:avLst>
              </a:prstGeom>
              <a:solidFill>
                <a:schemeClr val="bg1"/>
              </a:solidFill>
              <a:ln>
                <a:solidFill>
                  <a:schemeClr val="bg1">
                    <a:lumMod val="85000"/>
                  </a:schemeClr>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r>
                  <a:rPr b="0" i="0" lang="en-US" sz="1300">
                    <a:solidFill>
                      <a:srgbClr val="000000"/>
                    </a:solidFill>
                    <a:effectLst/>
                    <a:latin charset="0" panose="02000000000000000000" pitchFamily="2" typeface="Roboto"/>
                  </a:rPr>
                  <a:t>"[Customer Name], before we get started, I want to thank you for being a </a:t>
                </a:r>
                <a:r>
                  <a:rPr lang="en-US" sz="1300">
                    <a:solidFill>
                      <a:srgbClr val="000000"/>
                    </a:solidFill>
                    <a:latin charset="0" panose="02000000000000000000" pitchFamily="2" typeface="Roboto"/>
                  </a:rPr>
                  <a:t>Business</a:t>
                </a:r>
                <a:r>
                  <a:rPr b="0" i="0" lang="en-US" sz="1300">
                    <a:solidFill>
                      <a:srgbClr val="000000"/>
                    </a:solidFill>
                    <a:effectLst/>
                    <a:latin charset="0" panose="02000000000000000000" pitchFamily="2" typeface="Roboto"/>
                  </a:rPr>
                  <a:t>+ member. I understand your concern and I am happy to help!</a:t>
                </a:r>
                <a:endParaRPr lang="en-US" sz="1300">
                  <a:solidFill>
                    <a:schemeClr val="tx1"/>
                  </a:solidFill>
                  <a:latin charset="0" panose="020B0503020203060203" pitchFamily="34" typeface="Bogle"/>
                </a:endParaRPr>
              </a:p>
            </p:txBody>
          </p:sp>
        </p:grpSp>
        <p:pic>
          <p:nvPicPr>
            <p:cNvPr id="14" name="Picture 13">
              <a:extLst>
                <a:ext uri="{FF2B5EF4-FFF2-40B4-BE49-F238E27FC236}">
                  <a16:creationId xmlns:a16="http://schemas.microsoft.com/office/drawing/2014/main" id="{D4D82E1E-2B15-4A63-A694-1548A4D5AF0F}"/>
                </a:ext>
              </a:extLst>
            </p:cNvPr>
            <p:cNvPicPr>
              <a:picLocks noChangeAspect="1"/>
            </p:cNvPicPr>
            <p:nvPr/>
          </p:nvPicPr>
          <p:blipFill>
            <a:blip r:embed="rId6"/>
            <a:stretch>
              <a:fillRect/>
            </a:stretch>
          </p:blipFill>
          <p:spPr>
            <a:xfrm flipV="1">
              <a:off x="7534781" y="4172753"/>
              <a:ext cx="174120" cy="195884"/>
            </a:xfrm>
            <a:prstGeom prst="rect">
              <a:avLst/>
            </a:prstGeom>
          </p:spPr>
        </p:pic>
      </p:grpSp>
      <p:sp>
        <p:nvSpPr>
          <p:cNvPr id="2" name="Rectangle: Rounded Corners 1">
            <a:extLst>
              <a:ext uri="{FF2B5EF4-FFF2-40B4-BE49-F238E27FC236}">
                <a16:creationId xmlns:a16="http://schemas.microsoft.com/office/drawing/2014/main" id="{3D8777DE-EA32-4847-9446-7A8EAC4AD2C3}"/>
              </a:ext>
            </a:extLst>
          </p:cNvPr>
          <p:cNvSpPr/>
          <p:nvPr/>
        </p:nvSpPr>
        <p:spPr>
          <a:xfrm>
            <a:off x="5290066" y="4107022"/>
            <a:ext cx="4663577" cy="2146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sz="2200"/>
              <a:t>What is Empathy vs. Apology?</a:t>
            </a:r>
          </a:p>
        </p:txBody>
      </p:sp>
      <p:sp>
        <p:nvSpPr>
          <p:cNvPr id="3" name="TextBox 2">
            <a:extLst>
              <a:ext uri="{FF2B5EF4-FFF2-40B4-BE49-F238E27FC236}">
                <a16:creationId xmlns:a16="http://schemas.microsoft.com/office/drawing/2014/main" id="{4F74A72D-30DE-4223-84FA-9C874BD29DF6}"/>
              </a:ext>
            </a:extLst>
          </p:cNvPr>
          <p:cNvSpPr txBox="1"/>
          <p:nvPr/>
        </p:nvSpPr>
        <p:spPr>
          <a:xfrm>
            <a:off x="5315641" y="4248027"/>
            <a:ext cx="4697691" cy="1754326"/>
          </a:xfrm>
          <a:prstGeom prst="rect">
            <a:avLst/>
          </a:prstGeom>
          <a:noFill/>
        </p:spPr>
        <p:txBody>
          <a:bodyPr rtlCol="0" wrap="square">
            <a:spAutoFit/>
          </a:bodyPr>
          <a:lstStyle/>
          <a:p>
            <a:pPr algn="ctr"/>
            <a:r>
              <a:rPr i="1" lang="en-US">
                <a:solidFill>
                  <a:srgbClr val="002060"/>
                </a:solidFill>
                <a:latin charset="0" panose="020B0503020203060203" pitchFamily="34" typeface="Bogle"/>
              </a:rPr>
              <a:t>Apology is acknowledging</a:t>
            </a:r>
            <a:r>
              <a:rPr b="0" i="1" lang="en-US">
                <a:solidFill>
                  <a:srgbClr val="002060"/>
                </a:solidFill>
                <a:latin charset="0" panose="020B0503020203060203" pitchFamily="34" typeface="Bogle"/>
              </a:rPr>
              <a:t> Walmart made a mistake and we’ll make it right. </a:t>
            </a:r>
          </a:p>
          <a:p>
            <a:pPr algn="ctr"/>
            <a:endParaRPr b="0" i="1" lang="en-US">
              <a:solidFill>
                <a:srgbClr val="002060"/>
              </a:solidFill>
              <a:latin charset="0" panose="020B0503020203060203" pitchFamily="34" typeface="Bogle"/>
            </a:endParaRPr>
          </a:p>
          <a:p>
            <a:pPr algn="ctr"/>
            <a:r>
              <a:rPr b="0" i="1" lang="en-US">
                <a:solidFill>
                  <a:srgbClr val="002060"/>
                </a:solidFill>
                <a:latin charset="0" panose="020B0503020203060203" pitchFamily="34" typeface="Bogle"/>
              </a:rPr>
              <a:t>Empathizing is relating to, and understanding, how a member feels about a situation without just saying “I’m sorry”.</a:t>
            </a:r>
          </a:p>
        </p:txBody>
      </p:sp>
      <p:grpSp>
        <p:nvGrpSpPr>
          <p:cNvPr id="7" name="Group 6">
            <a:extLst>
              <a:ext uri="{FF2B5EF4-FFF2-40B4-BE49-F238E27FC236}">
                <a16:creationId xmlns:a16="http://schemas.microsoft.com/office/drawing/2014/main" id="{32ECF096-A27B-D188-DE83-60373BEADD36}"/>
              </a:ext>
            </a:extLst>
          </p:cNvPr>
          <p:cNvGrpSpPr/>
          <p:nvPr/>
        </p:nvGrpSpPr>
        <p:grpSpPr>
          <a:xfrm>
            <a:off x="10317700" y="2010387"/>
            <a:ext cx="1874300" cy="4570883"/>
            <a:chOff x="10317700" y="2010387"/>
            <a:chExt cx="1874300" cy="4570883"/>
          </a:xfrm>
        </p:grpSpPr>
        <p:grpSp>
          <p:nvGrpSpPr>
            <p:cNvPr id="20" name="Group 19">
              <a:extLst>
                <a:ext uri="{FF2B5EF4-FFF2-40B4-BE49-F238E27FC236}">
                  <a16:creationId xmlns:a16="http://schemas.microsoft.com/office/drawing/2014/main" id="{D35173A8-F977-4010-AAB2-9CCA015A6925}"/>
                </a:ext>
              </a:extLst>
            </p:cNvPr>
            <p:cNvGrpSpPr/>
            <p:nvPr/>
          </p:nvGrpSpPr>
          <p:grpSpPr>
            <a:xfrm>
              <a:off x="10317700" y="2010387"/>
              <a:ext cx="1874297" cy="4048734"/>
              <a:chOff x="10317703" y="2492070"/>
              <a:chExt cx="1874297" cy="4048734"/>
            </a:xfrm>
          </p:grpSpPr>
          <p:sp>
            <p:nvSpPr>
              <p:cNvPr id="21" name="Rectangle 20">
                <a:extLst>
                  <a:ext uri="{FF2B5EF4-FFF2-40B4-BE49-F238E27FC236}">
                    <a16:creationId xmlns:a16="http://schemas.microsoft.com/office/drawing/2014/main" id="{D130CBF9-56B3-4F14-A185-CBD7AC4F2F2B}"/>
                  </a:ext>
                </a:extLst>
              </p:cNvPr>
              <p:cNvSpPr/>
              <p:nvPr/>
            </p:nvSpPr>
            <p:spPr>
              <a:xfrm>
                <a:off x="10317707" y="3517132"/>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r>
                  <a:rPr lang="en-US" sz="1400">
                    <a:latin charset="0" panose="020B0503020203060203" pitchFamily="34" typeface="Bogle"/>
                  </a:rPr>
                  <a:t>Spotlight Roleplay</a:t>
                </a:r>
              </a:p>
            </p:txBody>
          </p:sp>
          <p:sp>
            <p:nvSpPr>
              <p:cNvPr id="26" name="Rectangle 25">
                <a:extLst>
                  <a:ext uri="{FF2B5EF4-FFF2-40B4-BE49-F238E27FC236}">
                    <a16:creationId xmlns:a16="http://schemas.microsoft.com/office/drawing/2014/main" id="{0C7DE9A1-ABB8-4C20-B95A-ACA568123F2D}"/>
                  </a:ext>
                </a:extLst>
              </p:cNvPr>
              <p:cNvSpPr/>
              <p:nvPr/>
            </p:nvSpPr>
            <p:spPr>
              <a:xfrm>
                <a:off x="10317707" y="5066870"/>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r>
                  <a:rPr lang="en-US" sz="1400">
                    <a:latin charset="0" panose="020B0503020203060203" pitchFamily="34" typeface="Bogle"/>
                  </a:rPr>
                  <a:t>Spotlight Roleplay</a:t>
                </a:r>
              </a:p>
            </p:txBody>
          </p:sp>
          <p:sp>
            <p:nvSpPr>
              <p:cNvPr id="27" name="Rectangle 26">
                <a:extLst>
                  <a:ext uri="{FF2B5EF4-FFF2-40B4-BE49-F238E27FC236}">
                    <a16:creationId xmlns:a16="http://schemas.microsoft.com/office/drawing/2014/main" id="{E9961FAD-BB74-4CF8-A73C-B1307661FDBA}"/>
                  </a:ext>
                </a:extLst>
              </p:cNvPr>
              <p:cNvSpPr/>
              <p:nvPr/>
            </p:nvSpPr>
            <p:spPr>
              <a:xfrm>
                <a:off x="10317707" y="2492070"/>
                <a:ext cx="1874293" cy="4367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rtlCol="0"/>
              <a:lstStyle/>
              <a:p>
                <a:pPr algn="ctr"/>
                <a:r>
                  <a:rPr lang="en-US" sz="1400">
                    <a:latin charset="0" panose="020B0503020203060203" pitchFamily="34" typeface="Bogle"/>
                  </a:rPr>
                  <a:t>Acknowledge</a:t>
                </a:r>
              </a:p>
            </p:txBody>
          </p:sp>
          <p:sp>
            <p:nvSpPr>
              <p:cNvPr id="28" name="Rectangle 27">
                <a:extLst>
                  <a:ext uri="{FF2B5EF4-FFF2-40B4-BE49-F238E27FC236}">
                    <a16:creationId xmlns:a16="http://schemas.microsoft.com/office/drawing/2014/main" id="{68AB7697-6D90-4A0D-B1E3-6AB8E46E903D}"/>
                  </a:ext>
                </a:extLst>
              </p:cNvPr>
              <p:cNvSpPr/>
              <p:nvPr/>
            </p:nvSpPr>
            <p:spPr>
              <a:xfrm>
                <a:off x="10317707" y="3004601"/>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r>
                  <a:rPr lang="en-US" sz="1400">
                    <a:latin charset="0" panose="020B0503020203060203" pitchFamily="34" typeface="Bogle"/>
                  </a:rPr>
                  <a:t>Anchor Activity</a:t>
                </a:r>
              </a:p>
            </p:txBody>
          </p:sp>
          <p:sp>
            <p:nvSpPr>
              <p:cNvPr id="29" name="Rectangle 28">
                <a:extLst>
                  <a:ext uri="{FF2B5EF4-FFF2-40B4-BE49-F238E27FC236}">
                    <a16:creationId xmlns:a16="http://schemas.microsoft.com/office/drawing/2014/main" id="{055F73BF-DE73-4675-9899-083832284D84}"/>
                  </a:ext>
                </a:extLst>
              </p:cNvPr>
              <p:cNvSpPr/>
              <p:nvPr/>
            </p:nvSpPr>
            <p:spPr>
              <a:xfrm>
                <a:off x="10317707" y="4029663"/>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r>
                  <a:rPr lang="en-US" sz="1400">
                    <a:latin charset="0" panose="020B0503020203060203" pitchFamily="34" typeface="Bogle"/>
                  </a:rPr>
                  <a:t>Investigate</a:t>
                </a:r>
              </a:p>
            </p:txBody>
          </p:sp>
          <p:sp>
            <p:nvSpPr>
              <p:cNvPr id="30" name="Rectangle 29">
                <a:extLst>
                  <a:ext uri="{FF2B5EF4-FFF2-40B4-BE49-F238E27FC236}">
                    <a16:creationId xmlns:a16="http://schemas.microsoft.com/office/drawing/2014/main" id="{7526D7E5-D365-4853-AE7D-66097714C6FC}"/>
                  </a:ext>
                </a:extLst>
              </p:cNvPr>
              <p:cNvSpPr/>
              <p:nvPr/>
            </p:nvSpPr>
            <p:spPr>
              <a:xfrm>
                <a:off x="10317703" y="4548266"/>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r>
                  <a:rPr lang="en-US" sz="1400">
                    <a:latin charset="0" panose="020B0503020203060203" pitchFamily="34" typeface="Bogle"/>
                  </a:rPr>
                  <a:t>Anchor Activity</a:t>
                </a:r>
              </a:p>
            </p:txBody>
          </p:sp>
          <p:sp>
            <p:nvSpPr>
              <p:cNvPr id="31" name="Rectangle 30">
                <a:extLst>
                  <a:ext uri="{FF2B5EF4-FFF2-40B4-BE49-F238E27FC236}">
                    <a16:creationId xmlns:a16="http://schemas.microsoft.com/office/drawing/2014/main" id="{95AA6C41-D11C-49C3-BE43-3F7A85EA8D0B}"/>
                  </a:ext>
                </a:extLst>
              </p:cNvPr>
              <p:cNvSpPr/>
              <p:nvPr/>
            </p:nvSpPr>
            <p:spPr>
              <a:xfrm>
                <a:off x="10317703" y="5585473"/>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r>
                  <a:rPr lang="en-US" sz="1400">
                    <a:latin charset="0" panose="020B0503020203060203" pitchFamily="34" typeface="Bogle"/>
                  </a:rPr>
                  <a:t>Resolve</a:t>
                </a:r>
              </a:p>
            </p:txBody>
          </p:sp>
          <p:sp>
            <p:nvSpPr>
              <p:cNvPr id="32" name="Rectangle 31">
                <a:extLst>
                  <a:ext uri="{FF2B5EF4-FFF2-40B4-BE49-F238E27FC236}">
                    <a16:creationId xmlns:a16="http://schemas.microsoft.com/office/drawing/2014/main" id="{42563605-2160-4A04-AC37-BCE895A9B286}"/>
                  </a:ext>
                </a:extLst>
              </p:cNvPr>
              <p:cNvSpPr/>
              <p:nvPr/>
            </p:nvSpPr>
            <p:spPr>
              <a:xfrm>
                <a:off x="10317707" y="6104076"/>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r>
                  <a:rPr lang="en-US" sz="1400">
                    <a:latin charset="0" panose="020B0503020203060203" pitchFamily="34" typeface="Bogle"/>
                  </a:rPr>
                  <a:t>Anchor Activity</a:t>
                </a:r>
              </a:p>
            </p:txBody>
          </p:sp>
        </p:grpSp>
        <p:sp>
          <p:nvSpPr>
            <p:cNvPr id="24" name="Rectangle 23">
              <a:extLst>
                <a:ext uri="{FF2B5EF4-FFF2-40B4-BE49-F238E27FC236}">
                  <a16:creationId xmlns:a16="http://schemas.microsoft.com/office/drawing/2014/main" id="{AB40B04A-EE4C-C259-B446-7C90CE0BC9DF}"/>
                </a:ext>
              </a:extLst>
            </p:cNvPr>
            <p:cNvSpPr/>
            <p:nvPr/>
          </p:nvSpPr>
          <p:spPr>
            <a:xfrm>
              <a:off x="10317707" y="6144542"/>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r>
                <a:rPr lang="en-US" sz="1400">
                  <a:latin charset="0" panose="020B0503020203060203" pitchFamily="34" typeface="Bogle"/>
                </a:rPr>
                <a:t>Spotlight Roleplay</a:t>
              </a:r>
            </a:p>
          </p:txBody>
        </p:sp>
      </p:grpSp>
      <p:sp>
        <p:nvSpPr>
          <p:cNvPr id="25" name="Rectangle: Rounded Corners 24">
            <a:extLst>
              <a:ext uri="{FF2B5EF4-FFF2-40B4-BE49-F238E27FC236}">
                <a16:creationId xmlns:a16="http://schemas.microsoft.com/office/drawing/2014/main" id="{7B50C90D-BB1D-4FE9-A659-7D357C5A1DE0}"/>
              </a:ext>
            </a:extLst>
          </p:cNvPr>
          <p:cNvSpPr/>
          <p:nvPr/>
        </p:nvSpPr>
        <p:spPr>
          <a:xfrm>
            <a:off x="10316620" y="408698"/>
            <a:ext cx="1645920" cy="834887"/>
          </a:xfrm>
          <a:prstGeom prst="roundRect">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sz="1400">
                <a:solidFill>
                  <a:srgbClr val="002060"/>
                </a:solidFill>
                <a:latin charset="0" panose="020B0503020203060203" pitchFamily="34" typeface="Bogle"/>
              </a:rPr>
              <a:t>KB Article: </a:t>
            </a:r>
            <a:r>
              <a:rPr lang="en-US" sz="1400">
                <a:solidFill>
                  <a:srgbClr val="002060"/>
                </a:solidFill>
                <a:latin charset="0" panose="020B0503020203060203" pitchFamily="34" typeface="Bogle"/>
              </a:rPr>
              <a:t>Walmart Business+</a:t>
            </a:r>
          </a:p>
        </p:txBody>
      </p:sp>
    </p:spTree>
    <p:custDataLst>
      <p:tags r:id="rId1"/>
    </p:custDataLst>
    <p:extLst>
      <p:ext uri="{BB962C8B-B14F-4D97-AF65-F5344CB8AC3E}">
        <p14:creationId xmlns:p14="http://schemas.microsoft.com/office/powerpoint/2010/main" val="1891778785"/>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subTnLst>
                                    <p:set>
                                      <p:cBhvr override="childStyle">
                                        <p:cTn afterEffect="1" display="0" dur="1" fill="hold" masterRel="nextClick"/>
                                        <p:tgtEl>
                                          <p:spTgt spid="2"/>
                                        </p:tgtEl>
                                        <p:attrNameLst>
                                          <p:attrName>style.visibility</p:attrName>
                                        </p:attrNameLst>
                                      </p:cBhvr>
                                      <p:to>
                                        <p:strVal val="hidden"/>
                                      </p:to>
                                    </p:set>
                                  </p:sub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500" id="12"/>
                                        <p:tgtEl>
                                          <p:spTgt spid="3"/>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10" presetSubtype="0">
                                  <p:stCondLst>
                                    <p:cond delay="0"/>
                                  </p:stCondLst>
                                  <p:childTnLst>
                                    <p:set>
                                      <p:cBhvr>
                                        <p:cTn dur="1" fill="hold" id="16">
                                          <p:stCondLst>
                                            <p:cond delay="0"/>
                                          </p:stCondLst>
                                        </p:cTn>
                                        <p:tgtEl>
                                          <p:spTgt spid="25"/>
                                        </p:tgtEl>
                                        <p:attrNameLst>
                                          <p:attrName>style.visibility</p:attrName>
                                        </p:attrNameLst>
                                      </p:cBhvr>
                                      <p:to>
                                        <p:strVal val="visible"/>
                                      </p:to>
                                    </p:set>
                                    <p:animEffect filter="fade" transition="in">
                                      <p:cBhvr>
                                        <p:cTn dur="500" id="17"/>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2"/>
      <p:bldP grpId="0" spid="3"/>
      <p:bldP animBg="1" grpId="0" spid="25"/>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BA13B6-84C4-46C1-8C32-36D49A45C470}"/>
              </a:ext>
            </a:extLst>
          </p:cNvPr>
          <p:cNvSpPr>
            <a:spLocks noGrp="1"/>
          </p:cNvSpPr>
          <p:nvPr>
            <p:ph type="title"/>
          </p:nvPr>
        </p:nvSpPr>
        <p:spPr/>
        <p:txBody>
          <a:bodyPr/>
          <a:lstStyle/>
          <a:p>
            <a:r>
              <a:rPr lang="en-US">
                <a:solidFill>
                  <a:srgbClr val="041E42"/>
                </a:solidFill>
              </a:rPr>
              <a:t>Table of Contents</a:t>
            </a:r>
          </a:p>
        </p:txBody>
      </p:sp>
      <p:sp>
        <p:nvSpPr>
          <p:cNvPr id="6" name="Text Placeholder 5">
            <a:extLst>
              <a:ext uri="{FF2B5EF4-FFF2-40B4-BE49-F238E27FC236}">
                <a16:creationId xmlns:a16="http://schemas.microsoft.com/office/drawing/2014/main" id="{7FD83DFB-C71B-4CF0-BB88-24680BA677C7}"/>
              </a:ext>
            </a:extLst>
          </p:cNvPr>
          <p:cNvSpPr>
            <a:spLocks noGrp="1"/>
          </p:cNvSpPr>
          <p:nvPr>
            <p:ph type="body" sz="quarter" idx="18"/>
          </p:nvPr>
        </p:nvSpPr>
        <p:spPr>
          <a:xfrm>
            <a:off x="8297488" y="5779321"/>
            <a:ext cx="3552831" cy="516244"/>
          </a:xfrm>
        </p:spPr>
        <p:txBody>
          <a:bodyPr/>
          <a:lstStyle/>
          <a:p>
            <a:r>
              <a:rPr lang="en-US" sz="3200" b="1">
                <a:solidFill>
                  <a:srgbClr val="0071CE"/>
                </a:solidFill>
              </a:rPr>
              <a:t>Today’s Agenda</a:t>
            </a:r>
          </a:p>
        </p:txBody>
      </p:sp>
      <p:sp>
        <p:nvSpPr>
          <p:cNvPr id="2" name="TextBox 1">
            <a:extLst>
              <a:ext uri="{FF2B5EF4-FFF2-40B4-BE49-F238E27FC236}">
                <a16:creationId xmlns:a16="http://schemas.microsoft.com/office/drawing/2014/main" id="{4A7F1CD2-873A-4AD2-A4D6-473958F4FB22}"/>
              </a:ext>
            </a:extLst>
          </p:cNvPr>
          <p:cNvSpPr txBox="1">
            <a:spLocks/>
          </p:cNvSpPr>
          <p:nvPr/>
        </p:nvSpPr>
        <p:spPr>
          <a:xfrm>
            <a:off x="510362" y="1451572"/>
            <a:ext cx="11171275" cy="4585871"/>
          </a:xfrm>
          <a:prstGeom prst="rect">
            <a:avLst/>
          </a:prstGeom>
          <a:noFill/>
        </p:spPr>
        <p:txBody>
          <a:bodyPr wrap="square" numCol="2" spcCol="914400" rtlCol="0">
            <a:spAutoFit/>
          </a:bodyPr>
          <a:lstStyle/>
          <a:p>
            <a:pPr algn="l" rtl="0" fontAlgn="base"/>
            <a:r>
              <a:rPr lang="en-US" sz="2300" b="1">
                <a:solidFill>
                  <a:srgbClr val="041E42"/>
                </a:solidFill>
                <a:latin typeface="Bogle" panose="020B0503020203060203" pitchFamily="34" charset="0"/>
              </a:rPr>
              <a:t>Introduction to Walmart Business</a:t>
            </a:r>
          </a:p>
          <a:p>
            <a:pPr lvl="1" fontAlgn="base"/>
            <a:r>
              <a:rPr lang="en-US" sz="2000" b="1">
                <a:solidFill>
                  <a:srgbClr val="0071CE"/>
                </a:solidFill>
                <a:latin typeface="Bogle" panose="020B0503020203060203" pitchFamily="34" charset="0"/>
              </a:rPr>
              <a:t>Meet and Greet</a:t>
            </a:r>
          </a:p>
          <a:p>
            <a:pPr lvl="1" fontAlgn="base"/>
            <a:r>
              <a:rPr lang="en-US" sz="2000">
                <a:solidFill>
                  <a:srgbClr val="002060"/>
                </a:solidFill>
                <a:latin typeface="Bogle" panose="020B0503020203060203" pitchFamily="34" charset="0"/>
              </a:rPr>
              <a:t>Walmart Business Overview</a:t>
            </a:r>
          </a:p>
          <a:p>
            <a:pPr marL="800100" lvl="1" indent="-342900" fontAlgn="base">
              <a:buClr>
                <a:srgbClr val="041E42"/>
              </a:buClr>
              <a:buFont typeface="Wingdings" panose="05000000000000000000" pitchFamily="2" charset="2"/>
              <a:buChar char="§"/>
            </a:pPr>
            <a:r>
              <a:rPr lang="en-US" sz="2000">
                <a:solidFill>
                  <a:srgbClr val="002060"/>
                </a:solidFill>
                <a:latin typeface="Bogle" panose="020B0503020203060203" pitchFamily="34" charset="0"/>
              </a:rPr>
              <a:t>Benefits, Roles, &amp; User Accounts </a:t>
            </a:r>
          </a:p>
          <a:p>
            <a:pPr lvl="1" fontAlgn="base">
              <a:buClr>
                <a:srgbClr val="0971CE"/>
              </a:buClr>
            </a:pPr>
            <a:r>
              <a:rPr lang="en-US" sz="2000">
                <a:solidFill>
                  <a:srgbClr val="002060"/>
                </a:solidFill>
                <a:latin typeface="Bogle" panose="020B0503020203060203" pitchFamily="34" charset="0"/>
              </a:rPr>
              <a:t>Contact Principles</a:t>
            </a:r>
          </a:p>
          <a:p>
            <a:pPr lvl="1" fontAlgn="base">
              <a:buClr>
                <a:srgbClr val="0971CE"/>
              </a:buClr>
            </a:pPr>
            <a:r>
              <a:rPr lang="en-US" sz="2000">
                <a:solidFill>
                  <a:srgbClr val="002060"/>
                </a:solidFill>
                <a:latin typeface="Bogle" panose="020B0503020203060203" pitchFamily="34" charset="0"/>
              </a:rPr>
              <a:t>Positioning</a:t>
            </a:r>
          </a:p>
          <a:p>
            <a:pPr lvl="1" fontAlgn="base">
              <a:buClr>
                <a:srgbClr val="0971CE"/>
              </a:buClr>
            </a:pPr>
            <a:r>
              <a:rPr lang="en-US" sz="2000">
                <a:solidFill>
                  <a:srgbClr val="002060"/>
                </a:solidFill>
                <a:latin typeface="Bogle" panose="020B0503020203060203" pitchFamily="34" charset="0"/>
              </a:rPr>
              <a:t>Walmart Business Scavenger Hunt</a:t>
            </a:r>
          </a:p>
          <a:p>
            <a:pPr marL="342900" indent="-342900" algn="l" rtl="0" fontAlgn="base">
              <a:buFont typeface="Arial" panose="020B0604020202020204" pitchFamily="34" charset="0"/>
              <a:buChar char="•"/>
            </a:pPr>
            <a:endParaRPr lang="en-US" sz="2300">
              <a:solidFill>
                <a:srgbClr val="002060"/>
              </a:solidFill>
              <a:latin typeface="Bogle" panose="020B0503020203060203" pitchFamily="34" charset="0"/>
            </a:endParaRPr>
          </a:p>
          <a:p>
            <a:pPr algn="l" rtl="0" fontAlgn="base"/>
            <a:r>
              <a:rPr lang="en-US" sz="2300" b="1">
                <a:solidFill>
                  <a:srgbClr val="041E42"/>
                </a:solidFill>
                <a:latin typeface="Bogle" panose="020B0503020203060203" pitchFamily="34" charset="0"/>
              </a:rPr>
              <a:t>Walmart Business Features</a:t>
            </a:r>
          </a:p>
          <a:p>
            <a:pPr lvl="1" fontAlgn="base"/>
            <a:r>
              <a:rPr lang="en-US" sz="2000" b="1">
                <a:solidFill>
                  <a:srgbClr val="0071CE"/>
                </a:solidFill>
                <a:latin typeface="Bogle" panose="020B0503020203060203" pitchFamily="34" charset="0"/>
              </a:rPr>
              <a:t>Video Walkthrough</a:t>
            </a:r>
          </a:p>
          <a:p>
            <a:pPr lvl="1" fontAlgn="base"/>
            <a:r>
              <a:rPr lang="en-US" sz="2000">
                <a:solidFill>
                  <a:srgbClr val="002060"/>
                </a:solidFill>
                <a:latin typeface="Bogle" panose="020B0503020203060203" pitchFamily="34" charset="0"/>
              </a:rPr>
              <a:t>Walmart.com Account</a:t>
            </a:r>
          </a:p>
          <a:p>
            <a:pPr lvl="1" fontAlgn="base"/>
            <a:r>
              <a:rPr lang="en-US" sz="2000">
                <a:solidFill>
                  <a:srgbClr val="002060"/>
                </a:solidFill>
                <a:latin typeface="Bogle" panose="020B0503020203060203" pitchFamily="34" charset="0"/>
              </a:rPr>
              <a:t>Rewards</a:t>
            </a:r>
          </a:p>
          <a:p>
            <a:pPr lvl="1" fontAlgn="base"/>
            <a:r>
              <a:rPr lang="en-US" sz="2000">
                <a:solidFill>
                  <a:srgbClr val="002060"/>
                </a:solidFill>
                <a:latin typeface="Bogle" panose="020B0503020203060203" pitchFamily="34" charset="0"/>
              </a:rPr>
              <a:t>Navigate CCA</a:t>
            </a:r>
          </a:p>
          <a:p>
            <a:pPr lvl="1" fontAlgn="base"/>
            <a:r>
              <a:rPr lang="en-US" sz="2000">
                <a:solidFill>
                  <a:srgbClr val="002060"/>
                </a:solidFill>
                <a:latin typeface="Bogle" panose="020B0503020203060203" pitchFamily="34" charset="0"/>
              </a:rPr>
              <a:t>KB Fastest Finder</a:t>
            </a:r>
            <a:endParaRPr lang="en-US" sz="2300" b="1">
              <a:solidFill>
                <a:srgbClr val="0070C0"/>
              </a:solidFill>
              <a:latin typeface="Bogle" panose="020B0503020203060203" pitchFamily="34" charset="0"/>
            </a:endParaRPr>
          </a:p>
          <a:p>
            <a:pPr fontAlgn="base"/>
            <a:r>
              <a:rPr lang="en-US" sz="2300" b="1">
                <a:solidFill>
                  <a:srgbClr val="041E42"/>
                </a:solidFill>
                <a:latin typeface="Bogle" panose="020B0503020203060203" pitchFamily="34" charset="0"/>
              </a:rPr>
              <a:t>Walmart Business+ Retention</a:t>
            </a:r>
          </a:p>
          <a:p>
            <a:pPr lvl="1" fontAlgn="base"/>
            <a:r>
              <a:rPr lang="en-US" sz="2000" b="1">
                <a:solidFill>
                  <a:srgbClr val="0071CE"/>
                </a:solidFill>
                <a:latin typeface="Bogle" panose="020B0503020203060203" pitchFamily="34" charset="0"/>
              </a:rPr>
              <a:t>A.I.R. Retention Model</a:t>
            </a:r>
          </a:p>
          <a:p>
            <a:pPr lvl="1" fontAlgn="base"/>
            <a:r>
              <a:rPr lang="en-US" sz="2000">
                <a:solidFill>
                  <a:srgbClr val="002060"/>
                </a:solidFill>
                <a:latin typeface="Bogle" panose="020B0503020203060203" pitchFamily="34" charset="0"/>
              </a:rPr>
              <a:t>– </a:t>
            </a:r>
            <a:r>
              <a:rPr lang="en-US" sz="2000" i="1">
                <a:solidFill>
                  <a:srgbClr val="002060"/>
                </a:solidFill>
                <a:latin typeface="Bogle" panose="020B0503020203060203" pitchFamily="34" charset="0"/>
              </a:rPr>
              <a:t>Acknowledge, Investigate &amp; Resolve</a:t>
            </a:r>
          </a:p>
          <a:p>
            <a:pPr lvl="1" fontAlgn="base"/>
            <a:r>
              <a:rPr lang="en-US" sz="2000">
                <a:solidFill>
                  <a:srgbClr val="002060"/>
                </a:solidFill>
                <a:latin typeface="Bogle" panose="020B0503020203060203" pitchFamily="34" charset="0"/>
              </a:rPr>
              <a:t>Scenario Role Plays</a:t>
            </a:r>
          </a:p>
          <a:p>
            <a:pPr algn="l" rtl="0" fontAlgn="base"/>
            <a:endParaRPr lang="en-US" sz="2300" b="1">
              <a:solidFill>
                <a:srgbClr val="002060"/>
              </a:solidFill>
              <a:latin typeface="Bogle" panose="020B0503020203060203" pitchFamily="34" charset="0"/>
            </a:endParaRPr>
          </a:p>
          <a:p>
            <a:pPr algn="l" rtl="0" fontAlgn="base"/>
            <a:r>
              <a:rPr lang="en-US" sz="2300" b="1">
                <a:solidFill>
                  <a:srgbClr val="041E42"/>
                </a:solidFill>
                <a:latin typeface="Bogle" panose="020B0503020203060203" pitchFamily="34" charset="0"/>
              </a:rPr>
              <a:t>Knowledge Check</a:t>
            </a:r>
          </a:p>
          <a:p>
            <a:pPr lvl="1" fontAlgn="base"/>
            <a:r>
              <a:rPr lang="en-US" sz="2000" b="1">
                <a:solidFill>
                  <a:srgbClr val="0071CE"/>
                </a:solidFill>
                <a:latin typeface="Bogle" panose="020B0503020203060203" pitchFamily="34" charset="0"/>
              </a:rPr>
              <a:t>Walmart Business Trivia </a:t>
            </a:r>
          </a:p>
          <a:p>
            <a:pPr lvl="1" fontAlgn="base"/>
            <a:r>
              <a:rPr lang="en-US" sz="2000">
                <a:solidFill>
                  <a:srgbClr val="002060"/>
                </a:solidFill>
                <a:latin typeface="Bogle" panose="020B0503020203060203" pitchFamily="34" charset="0"/>
              </a:rPr>
              <a:t>Final Assessment</a:t>
            </a:r>
          </a:p>
          <a:p>
            <a:pPr lvl="1" fontAlgn="base"/>
            <a:endParaRPr lang="en-US" sz="2000" b="1">
              <a:solidFill>
                <a:srgbClr val="002060"/>
              </a:solidFill>
              <a:latin typeface="Bogle" panose="020B0503020203060203" pitchFamily="34" charset="0"/>
            </a:endParaRPr>
          </a:p>
          <a:p>
            <a:r>
              <a:rPr lang="en-US" sz="2300" b="1">
                <a:solidFill>
                  <a:srgbClr val="041E42"/>
                </a:solidFill>
                <a:latin typeface="Bogle" panose="020B0503020203060203" pitchFamily="34" charset="0"/>
              </a:rPr>
              <a:t>Wrap Up</a:t>
            </a:r>
          </a:p>
          <a:p>
            <a:pPr lvl="1"/>
            <a:r>
              <a:rPr lang="en-US" sz="2000" b="1">
                <a:solidFill>
                  <a:srgbClr val="0071CE"/>
                </a:solidFill>
                <a:latin typeface="Bogle" panose="020B0503020203060203" pitchFamily="34" charset="0"/>
              </a:rPr>
              <a:t>Acknowledgement and Survey</a:t>
            </a:r>
          </a:p>
          <a:p>
            <a:pPr lvl="1"/>
            <a:r>
              <a:rPr lang="en-US" sz="2000">
                <a:solidFill>
                  <a:srgbClr val="002060"/>
                </a:solidFill>
                <a:latin typeface="Bogle" panose="020B0503020203060203" pitchFamily="34" charset="0"/>
              </a:rPr>
              <a:t>Thank you</a:t>
            </a:r>
          </a:p>
          <a:p>
            <a:pPr lvl="1"/>
            <a:r>
              <a:rPr lang="en-US" i="1">
                <a:solidFill>
                  <a:schemeClr val="accent5">
                    <a:lumMod val="75000"/>
                  </a:schemeClr>
                </a:solidFill>
                <a:latin typeface="Bogle" panose="020B0503020203060203" pitchFamily="34" charset="0"/>
              </a:rPr>
              <a:t>         </a:t>
            </a:r>
          </a:p>
        </p:txBody>
      </p:sp>
    </p:spTree>
    <p:custDataLst>
      <p:tags r:id="rId1"/>
    </p:custDataLst>
    <p:extLst>
      <p:ext uri="{BB962C8B-B14F-4D97-AF65-F5344CB8AC3E}">
        <p14:creationId xmlns:p14="http://schemas.microsoft.com/office/powerpoint/2010/main" val="3135370120"/>
      </p:ext>
    </p:extLst>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36CDDE-DE6C-4642-BEA0-699AEA8CFF45}"/>
              </a:ext>
            </a:extLst>
          </p:cNvPr>
          <p:cNvSpPr>
            <a:spLocks noGrp="1"/>
          </p:cNvSpPr>
          <p:nvPr>
            <p:ph type="title"/>
          </p:nvPr>
        </p:nvSpPr>
        <p:spPr/>
        <p:txBody>
          <a:bodyPr/>
          <a:lstStyle/>
          <a:p>
            <a:r>
              <a:rPr lang="en-US"/>
              <a:t>Retention Toolkit</a:t>
            </a:r>
          </a:p>
        </p:txBody>
      </p:sp>
      <p:sp>
        <p:nvSpPr>
          <p:cNvPr id="6" name="Text Placeholder 5">
            <a:extLst>
              <a:ext uri="{FF2B5EF4-FFF2-40B4-BE49-F238E27FC236}">
                <a16:creationId xmlns:a16="http://schemas.microsoft.com/office/drawing/2014/main" id="{12F26D91-6461-44B6-962F-91A6F0EC11E5}"/>
              </a:ext>
            </a:extLst>
          </p:cNvPr>
          <p:cNvSpPr>
            <a:spLocks noGrp="1"/>
          </p:cNvSpPr>
          <p:nvPr>
            <p:ph idx="18" sz="quarter" type="body"/>
          </p:nvPr>
        </p:nvSpPr>
        <p:spPr>
          <a:xfrm>
            <a:off x="1052420" y="911832"/>
            <a:ext cx="7845920" cy="516244"/>
          </a:xfrm>
        </p:spPr>
        <p:txBody>
          <a:bodyPr/>
          <a:lstStyle/>
          <a:p>
            <a:r>
              <a:rPr lang="en-US"/>
              <a:t>Anchor Activity: A.I.R. Step 1: </a:t>
            </a:r>
            <a:r>
              <a:rPr b="1" lang="en-US">
                <a:solidFill>
                  <a:srgbClr val="FFC220"/>
                </a:solidFill>
              </a:rPr>
              <a:t>Acknowledge</a:t>
            </a:r>
          </a:p>
        </p:txBody>
      </p:sp>
      <p:pic>
        <p:nvPicPr>
          <p:cNvPr descr="A room with a table and chairs&#10;&#10;Description automatically generated with low confidence" id="11" name="Picture 10">
            <a:extLst>
              <a:ext uri="{FF2B5EF4-FFF2-40B4-BE49-F238E27FC236}">
                <a16:creationId xmlns:a16="http://schemas.microsoft.com/office/drawing/2014/main" id="{B6468F4C-8D3F-4732-B481-7FB64A9EE57C}"/>
              </a:ext>
            </a:extLst>
          </p:cNvPr>
          <p:cNvPicPr>
            <a:picLocks noChangeAspect="1"/>
          </p:cNvPicPr>
          <p:nvPr/>
        </p:nvPicPr>
        <p:blipFill rotWithShape="1">
          <a:blip r:embed="rId4">
            <a:alphaModFix amt="50000"/>
          </a:blip>
          <a:srcRect r="-27"/>
          <a:stretch/>
        </p:blipFill>
        <p:spPr>
          <a:xfrm>
            <a:off x="118946" y="1615223"/>
            <a:ext cx="4807063" cy="5119405"/>
          </a:xfrm>
          <a:prstGeom prst="rect">
            <a:avLst/>
          </a:prstGeom>
        </p:spPr>
      </p:pic>
      <p:grpSp>
        <p:nvGrpSpPr>
          <p:cNvPr id="12" name="Group 11">
            <a:extLst>
              <a:ext uri="{FF2B5EF4-FFF2-40B4-BE49-F238E27FC236}">
                <a16:creationId xmlns:a16="http://schemas.microsoft.com/office/drawing/2014/main" id="{71A3A5F8-01A0-40AB-87AF-430E6C81E9E2}"/>
              </a:ext>
            </a:extLst>
          </p:cNvPr>
          <p:cNvGrpSpPr/>
          <p:nvPr/>
        </p:nvGrpSpPr>
        <p:grpSpPr>
          <a:xfrm>
            <a:off x="542692" y="1937303"/>
            <a:ext cx="4135529" cy="2457150"/>
            <a:chOff x="5803037" y="1428076"/>
            <a:chExt cx="5604769" cy="3330108"/>
          </a:xfrm>
        </p:grpSpPr>
        <p:grpSp>
          <p:nvGrpSpPr>
            <p:cNvPr id="13" name="Group 12">
              <a:extLst>
                <a:ext uri="{FF2B5EF4-FFF2-40B4-BE49-F238E27FC236}">
                  <a16:creationId xmlns:a16="http://schemas.microsoft.com/office/drawing/2014/main" id="{5BBED098-A787-41C5-A5A7-6B83D6AFEDB3}"/>
                </a:ext>
              </a:extLst>
            </p:cNvPr>
            <p:cNvGrpSpPr/>
            <p:nvPr/>
          </p:nvGrpSpPr>
          <p:grpSpPr>
            <a:xfrm>
              <a:off x="5803037" y="1428076"/>
              <a:ext cx="5604769" cy="3330108"/>
              <a:chOff x="5803037" y="1428076"/>
              <a:chExt cx="5604769" cy="3330108"/>
            </a:xfrm>
          </p:grpSpPr>
          <p:pic>
            <p:nvPicPr>
              <p:cNvPr descr="Icon&#10;&#10;Description automatically generated" id="15" name="Picture 14">
                <a:extLst>
                  <a:ext uri="{FF2B5EF4-FFF2-40B4-BE49-F238E27FC236}">
                    <a16:creationId xmlns:a16="http://schemas.microsoft.com/office/drawing/2014/main" id="{481B7E37-10DA-47A9-8388-C9F71B4BB9C4}"/>
                  </a:ext>
                </a:extLst>
              </p:cNvPr>
              <p:cNvPicPr>
                <a:picLocks noChangeAspect="1"/>
              </p:cNvPicPr>
              <p:nvPr/>
            </p:nvPicPr>
            <p:blipFill>
              <a:blip r:embed="rId5"/>
              <a:stretch>
                <a:fillRect/>
              </a:stretch>
            </p:blipFill>
            <p:spPr>
              <a:xfrm>
                <a:off x="5803037" y="2099815"/>
                <a:ext cx="2506462" cy="2658369"/>
              </a:xfrm>
              <a:prstGeom prst="rect">
                <a:avLst/>
              </a:prstGeom>
            </p:spPr>
          </p:pic>
          <p:sp>
            <p:nvSpPr>
              <p:cNvPr id="16" name="Speech Bubble: Rectangle with Corners Rounded 15">
                <a:extLst>
                  <a:ext uri="{FF2B5EF4-FFF2-40B4-BE49-F238E27FC236}">
                    <a16:creationId xmlns:a16="http://schemas.microsoft.com/office/drawing/2014/main" id="{474F39D2-CCAD-44DE-8B3D-B857F71FB7D2}"/>
                  </a:ext>
                </a:extLst>
              </p:cNvPr>
              <p:cNvSpPr/>
              <p:nvPr/>
            </p:nvSpPr>
            <p:spPr>
              <a:xfrm>
                <a:off x="8176334" y="1428076"/>
                <a:ext cx="3231472" cy="1873188"/>
              </a:xfrm>
              <a:prstGeom prst="wedgeRoundRectCallout">
                <a:avLst>
                  <a:gd fmla="val -58142" name="adj1"/>
                  <a:gd fmla="val 33116" name="adj2"/>
                  <a:gd fmla="val 16667" name="adj3"/>
                </a:avLst>
              </a:prstGeom>
              <a:solidFill>
                <a:schemeClr val="bg1"/>
              </a:solidFill>
              <a:ln>
                <a:solidFill>
                  <a:schemeClr val="bg1">
                    <a:lumMod val="85000"/>
                  </a:schemeClr>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r>
                  <a:rPr lang="en-US" sz="1600">
                    <a:solidFill>
                      <a:schemeClr val="tx1"/>
                    </a:solidFill>
                    <a:latin typeface="Bogle"/>
                  </a:rPr>
                  <a:t>“I understand that you wish to cancel your Business+ membership.” </a:t>
                </a:r>
                <a:endParaRPr lang="en-US" sz="1600">
                  <a:solidFill>
                    <a:schemeClr val="tx1"/>
                  </a:solidFill>
                  <a:latin charset="0" panose="020B0503020203060203" pitchFamily="34" typeface="Bogle"/>
                </a:endParaRPr>
              </a:p>
            </p:txBody>
          </p:sp>
        </p:grpSp>
        <p:pic>
          <p:nvPicPr>
            <p:cNvPr id="14" name="Picture 13">
              <a:extLst>
                <a:ext uri="{FF2B5EF4-FFF2-40B4-BE49-F238E27FC236}">
                  <a16:creationId xmlns:a16="http://schemas.microsoft.com/office/drawing/2014/main" id="{D4D82E1E-2B15-4A63-A694-1548A4D5AF0F}"/>
                </a:ext>
              </a:extLst>
            </p:cNvPr>
            <p:cNvPicPr>
              <a:picLocks noChangeAspect="1"/>
            </p:cNvPicPr>
            <p:nvPr/>
          </p:nvPicPr>
          <p:blipFill>
            <a:blip r:embed="rId6"/>
            <a:stretch>
              <a:fillRect/>
            </a:stretch>
          </p:blipFill>
          <p:spPr>
            <a:xfrm flipV="1">
              <a:off x="7534781" y="4172753"/>
              <a:ext cx="174120" cy="195884"/>
            </a:xfrm>
            <a:prstGeom prst="rect">
              <a:avLst/>
            </a:prstGeom>
          </p:spPr>
        </p:pic>
      </p:grpSp>
      <p:sp>
        <p:nvSpPr>
          <p:cNvPr id="34" name="Rectangle: Rounded Corners 33">
            <a:extLst>
              <a:ext uri="{FF2B5EF4-FFF2-40B4-BE49-F238E27FC236}">
                <a16:creationId xmlns:a16="http://schemas.microsoft.com/office/drawing/2014/main" id="{FBCB068D-D2F6-4DFC-85B6-126C1CE2E1C9}"/>
              </a:ext>
            </a:extLst>
          </p:cNvPr>
          <p:cNvSpPr/>
          <p:nvPr/>
        </p:nvSpPr>
        <p:spPr>
          <a:xfrm>
            <a:off x="5186918" y="2798169"/>
            <a:ext cx="4807063" cy="20598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sz="2200">
                <a:latin charset="0" panose="020B0503020203060203" pitchFamily="34" typeface="Bogle"/>
              </a:rPr>
              <a:t>Let’s Play</a:t>
            </a:r>
          </a:p>
          <a:p>
            <a:pPr algn="ctr"/>
            <a:r>
              <a:rPr b="1" lang="en-US" sz="2200">
                <a:latin charset="0" panose="020B0503020203060203" pitchFamily="34" typeface="Bogle"/>
              </a:rPr>
              <a:t>“You Tell Me”</a:t>
            </a:r>
          </a:p>
          <a:p>
            <a:pPr algn="ctr"/>
            <a:endParaRPr b="1" lang="en-US" sz="2200">
              <a:latin charset="0" panose="020B0503020203060203" pitchFamily="34" typeface="Bogle"/>
            </a:endParaRPr>
          </a:p>
          <a:p>
            <a:pPr algn="ctr"/>
            <a:r>
              <a:rPr b="1" lang="en-US" sz="2200">
                <a:latin charset="0" panose="020B0503020203060203" pitchFamily="34" typeface="Bogle"/>
              </a:rPr>
              <a:t>Empathy vs. Apology</a:t>
            </a:r>
          </a:p>
        </p:txBody>
      </p:sp>
      <p:sp>
        <p:nvSpPr>
          <p:cNvPr id="35" name="TextBox 34">
            <a:extLst>
              <a:ext uri="{FF2B5EF4-FFF2-40B4-BE49-F238E27FC236}">
                <a16:creationId xmlns:a16="http://schemas.microsoft.com/office/drawing/2014/main" id="{5D06F023-CD47-4A73-85ED-5772058231D6}"/>
              </a:ext>
            </a:extLst>
          </p:cNvPr>
          <p:cNvSpPr txBox="1"/>
          <p:nvPr/>
        </p:nvSpPr>
        <p:spPr>
          <a:xfrm>
            <a:off x="5210757" y="3274102"/>
            <a:ext cx="4707076" cy="1107996"/>
          </a:xfrm>
          <a:prstGeom prst="rect">
            <a:avLst/>
          </a:prstGeom>
          <a:noFill/>
        </p:spPr>
        <p:txBody>
          <a:bodyPr rtlCol="0" wrap="square">
            <a:spAutoFit/>
          </a:bodyPr>
          <a:lstStyle/>
          <a:p>
            <a:pPr algn="ctr"/>
            <a:r>
              <a:rPr b="1" lang="en-US" sz="2200">
                <a:solidFill>
                  <a:schemeClr val="accent1">
                    <a:lumMod val="75000"/>
                  </a:schemeClr>
                </a:solidFill>
                <a:latin charset="0" panose="020B0503020203060203" pitchFamily="34" typeface="Bogle"/>
              </a:rPr>
              <a:t>“I’ve already requested the membership be cancelled and it’s not done. Please cancel it.</a:t>
            </a:r>
          </a:p>
        </p:txBody>
      </p:sp>
      <p:sp>
        <p:nvSpPr>
          <p:cNvPr id="36" name="TextBox 35">
            <a:extLst>
              <a:ext uri="{FF2B5EF4-FFF2-40B4-BE49-F238E27FC236}">
                <a16:creationId xmlns:a16="http://schemas.microsoft.com/office/drawing/2014/main" id="{A851C36A-C597-4FD5-924D-88F4D97AB301}"/>
              </a:ext>
            </a:extLst>
          </p:cNvPr>
          <p:cNvSpPr txBox="1"/>
          <p:nvPr/>
        </p:nvSpPr>
        <p:spPr>
          <a:xfrm>
            <a:off x="5124112" y="3393328"/>
            <a:ext cx="4707076" cy="1107996"/>
          </a:xfrm>
          <a:prstGeom prst="rect">
            <a:avLst/>
          </a:prstGeom>
          <a:noFill/>
        </p:spPr>
        <p:txBody>
          <a:bodyPr rtlCol="0" wrap="square">
            <a:spAutoFit/>
          </a:bodyPr>
          <a:lstStyle/>
          <a:p>
            <a:pPr algn="ctr"/>
            <a:r>
              <a:rPr b="1" lang="en-US" sz="2200">
                <a:solidFill>
                  <a:schemeClr val="accent1">
                    <a:lumMod val="75000"/>
                  </a:schemeClr>
                </a:solidFill>
                <a:latin charset="0" panose="020B0503020203060203" pitchFamily="34" typeface="Bogle"/>
              </a:rPr>
              <a:t>“I want to cancel this membership. If I still have to pay all these fees and tips, I don’t need it!”</a:t>
            </a:r>
          </a:p>
        </p:txBody>
      </p:sp>
      <p:sp>
        <p:nvSpPr>
          <p:cNvPr id="37" name="TextBox 36">
            <a:extLst>
              <a:ext uri="{FF2B5EF4-FFF2-40B4-BE49-F238E27FC236}">
                <a16:creationId xmlns:a16="http://schemas.microsoft.com/office/drawing/2014/main" id="{B9CD2C4E-0617-41F9-AEE3-84E771B3B21C}"/>
              </a:ext>
            </a:extLst>
          </p:cNvPr>
          <p:cNvSpPr txBox="1"/>
          <p:nvPr/>
        </p:nvSpPr>
        <p:spPr>
          <a:xfrm>
            <a:off x="5371681" y="3952112"/>
            <a:ext cx="4707076" cy="769441"/>
          </a:xfrm>
          <a:prstGeom prst="rect">
            <a:avLst/>
          </a:prstGeom>
          <a:noFill/>
        </p:spPr>
        <p:txBody>
          <a:bodyPr rtlCol="0" wrap="square">
            <a:spAutoFit/>
          </a:bodyPr>
          <a:lstStyle/>
          <a:p>
            <a:pPr algn="ctr"/>
            <a:r>
              <a:rPr b="1" lang="en-US" sz="2200">
                <a:solidFill>
                  <a:schemeClr val="accent1">
                    <a:lumMod val="75000"/>
                  </a:schemeClr>
                </a:solidFill>
                <a:latin charset="0" panose="020B0503020203060203" pitchFamily="34" typeface="Bogle"/>
              </a:rPr>
              <a:t>“I really don’t use this membership. Can you tell me how to cancel?</a:t>
            </a:r>
          </a:p>
        </p:txBody>
      </p:sp>
      <p:sp>
        <p:nvSpPr>
          <p:cNvPr id="38" name="TextBox 37">
            <a:extLst>
              <a:ext uri="{FF2B5EF4-FFF2-40B4-BE49-F238E27FC236}">
                <a16:creationId xmlns:a16="http://schemas.microsoft.com/office/drawing/2014/main" id="{77A5D918-D177-4B20-92D8-50CD3566A66A}"/>
              </a:ext>
            </a:extLst>
          </p:cNvPr>
          <p:cNvSpPr txBox="1"/>
          <p:nvPr/>
        </p:nvSpPr>
        <p:spPr>
          <a:xfrm>
            <a:off x="5210757" y="3393328"/>
            <a:ext cx="4707076" cy="1107996"/>
          </a:xfrm>
          <a:prstGeom prst="rect">
            <a:avLst/>
          </a:prstGeom>
          <a:noFill/>
        </p:spPr>
        <p:txBody>
          <a:bodyPr rtlCol="0" wrap="square">
            <a:spAutoFit/>
          </a:bodyPr>
          <a:lstStyle/>
          <a:p>
            <a:pPr algn="ctr"/>
            <a:r>
              <a:rPr b="1" lang="en-US" sz="2200">
                <a:solidFill>
                  <a:schemeClr val="accent1">
                    <a:lumMod val="75000"/>
                  </a:schemeClr>
                </a:solidFill>
                <a:latin charset="0" panose="020B0503020203060203" pitchFamily="34" typeface="Bogle"/>
              </a:rPr>
              <a:t>"I want to cancel. Who cares about free delivery when the driver never follows directions!"</a:t>
            </a:r>
          </a:p>
        </p:txBody>
      </p:sp>
      <p:sp>
        <p:nvSpPr>
          <p:cNvPr id="2" name="Rectangle: Rounded Corners 1">
            <a:extLst>
              <a:ext uri="{FF2B5EF4-FFF2-40B4-BE49-F238E27FC236}">
                <a16:creationId xmlns:a16="http://schemas.microsoft.com/office/drawing/2014/main" id="{3BA582CB-76F4-4D25-81F9-F2872C2C399E}"/>
              </a:ext>
            </a:extLst>
          </p:cNvPr>
          <p:cNvSpPr/>
          <p:nvPr/>
        </p:nvSpPr>
        <p:spPr>
          <a:xfrm>
            <a:off x="5186918" y="2798169"/>
            <a:ext cx="4807063" cy="20598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sz="2200"/>
              <a:t>Show us your best</a:t>
            </a:r>
          </a:p>
          <a:p>
            <a:pPr algn="ctr"/>
            <a:r>
              <a:rPr b="1" lang="en-US" sz="2200"/>
              <a:t>Empathy or Apology statement!</a:t>
            </a:r>
          </a:p>
        </p:txBody>
      </p:sp>
      <p:grpSp>
        <p:nvGrpSpPr>
          <p:cNvPr id="25" name="Group 24">
            <a:extLst>
              <a:ext uri="{FF2B5EF4-FFF2-40B4-BE49-F238E27FC236}">
                <a16:creationId xmlns:a16="http://schemas.microsoft.com/office/drawing/2014/main" id="{3F2CBBFD-2A67-0F44-D736-367983D46EF9}"/>
              </a:ext>
            </a:extLst>
          </p:cNvPr>
          <p:cNvGrpSpPr/>
          <p:nvPr/>
        </p:nvGrpSpPr>
        <p:grpSpPr>
          <a:xfrm>
            <a:off x="10317700" y="2010387"/>
            <a:ext cx="1874300" cy="4570883"/>
            <a:chOff x="10317700" y="2010387"/>
            <a:chExt cx="1874300" cy="4570883"/>
          </a:xfrm>
        </p:grpSpPr>
        <p:grpSp>
          <p:nvGrpSpPr>
            <p:cNvPr id="33" name="Group 32">
              <a:extLst>
                <a:ext uri="{FF2B5EF4-FFF2-40B4-BE49-F238E27FC236}">
                  <a16:creationId xmlns:a16="http://schemas.microsoft.com/office/drawing/2014/main" id="{5474526D-7501-E848-EC3B-815F12364423}"/>
                </a:ext>
              </a:extLst>
            </p:cNvPr>
            <p:cNvGrpSpPr/>
            <p:nvPr/>
          </p:nvGrpSpPr>
          <p:grpSpPr>
            <a:xfrm>
              <a:off x="10317700" y="2010387"/>
              <a:ext cx="1874297" cy="4048734"/>
              <a:chOff x="10317703" y="2492070"/>
              <a:chExt cx="1874297" cy="4048734"/>
            </a:xfrm>
          </p:grpSpPr>
          <p:sp>
            <p:nvSpPr>
              <p:cNvPr id="40" name="Rectangle 39">
                <a:extLst>
                  <a:ext uri="{FF2B5EF4-FFF2-40B4-BE49-F238E27FC236}">
                    <a16:creationId xmlns:a16="http://schemas.microsoft.com/office/drawing/2014/main" id="{94AE7B0A-BABD-9846-1DE5-682BDD7C09C1}"/>
                  </a:ext>
                </a:extLst>
              </p:cNvPr>
              <p:cNvSpPr/>
              <p:nvPr/>
            </p:nvSpPr>
            <p:spPr>
              <a:xfrm>
                <a:off x="10317707" y="3517132"/>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r>
                  <a:rPr lang="en-US" sz="1400">
                    <a:latin charset="0" panose="020B0503020203060203" pitchFamily="34" typeface="Bogle"/>
                  </a:rPr>
                  <a:t>Spotlight Roleplay</a:t>
                </a:r>
              </a:p>
            </p:txBody>
          </p:sp>
          <p:sp>
            <p:nvSpPr>
              <p:cNvPr id="41" name="Rectangle 40">
                <a:extLst>
                  <a:ext uri="{FF2B5EF4-FFF2-40B4-BE49-F238E27FC236}">
                    <a16:creationId xmlns:a16="http://schemas.microsoft.com/office/drawing/2014/main" id="{0D403CFE-68BA-91F7-AA49-A8C48BBF6677}"/>
                  </a:ext>
                </a:extLst>
              </p:cNvPr>
              <p:cNvSpPr/>
              <p:nvPr/>
            </p:nvSpPr>
            <p:spPr>
              <a:xfrm>
                <a:off x="10317707" y="5066870"/>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r>
                  <a:rPr lang="en-US" sz="1400">
                    <a:latin charset="0" panose="020B0503020203060203" pitchFamily="34" typeface="Bogle"/>
                  </a:rPr>
                  <a:t>Spotlight Roleplay</a:t>
                </a:r>
              </a:p>
            </p:txBody>
          </p:sp>
          <p:sp>
            <p:nvSpPr>
              <p:cNvPr id="42" name="Rectangle 41">
                <a:extLst>
                  <a:ext uri="{FF2B5EF4-FFF2-40B4-BE49-F238E27FC236}">
                    <a16:creationId xmlns:a16="http://schemas.microsoft.com/office/drawing/2014/main" id="{A2B4AE85-1D53-3E3C-9616-BF0594504AD7}"/>
                  </a:ext>
                </a:extLst>
              </p:cNvPr>
              <p:cNvSpPr/>
              <p:nvPr/>
            </p:nvSpPr>
            <p:spPr>
              <a:xfrm>
                <a:off x="10317707" y="2492070"/>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r>
                  <a:rPr lang="en-US" sz="1400">
                    <a:latin charset="0" panose="020B0503020203060203" pitchFamily="34" typeface="Bogle"/>
                  </a:rPr>
                  <a:t>Acknowledge</a:t>
                </a:r>
              </a:p>
            </p:txBody>
          </p:sp>
          <p:sp>
            <p:nvSpPr>
              <p:cNvPr id="43" name="Rectangle 42">
                <a:extLst>
                  <a:ext uri="{FF2B5EF4-FFF2-40B4-BE49-F238E27FC236}">
                    <a16:creationId xmlns:a16="http://schemas.microsoft.com/office/drawing/2014/main" id="{42E8BA9F-666A-7E4C-0424-391AF115FB45}"/>
                  </a:ext>
                </a:extLst>
              </p:cNvPr>
              <p:cNvSpPr/>
              <p:nvPr/>
            </p:nvSpPr>
            <p:spPr>
              <a:xfrm>
                <a:off x="10317707" y="3004601"/>
                <a:ext cx="1874293" cy="4367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rtlCol="0"/>
              <a:lstStyle/>
              <a:p>
                <a:pPr algn="ctr"/>
                <a:r>
                  <a:rPr lang="en-US" sz="1400">
                    <a:latin charset="0" panose="020B0503020203060203" pitchFamily="34" typeface="Bogle"/>
                  </a:rPr>
                  <a:t>Anchor Activity</a:t>
                </a:r>
              </a:p>
            </p:txBody>
          </p:sp>
          <p:sp>
            <p:nvSpPr>
              <p:cNvPr id="44" name="Rectangle 43">
                <a:extLst>
                  <a:ext uri="{FF2B5EF4-FFF2-40B4-BE49-F238E27FC236}">
                    <a16:creationId xmlns:a16="http://schemas.microsoft.com/office/drawing/2014/main" id="{15082931-1751-725B-D542-F54D8AC06B01}"/>
                  </a:ext>
                </a:extLst>
              </p:cNvPr>
              <p:cNvSpPr/>
              <p:nvPr/>
            </p:nvSpPr>
            <p:spPr>
              <a:xfrm>
                <a:off x="10317707" y="4029663"/>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r>
                  <a:rPr lang="en-US" sz="1400">
                    <a:latin charset="0" panose="020B0503020203060203" pitchFamily="34" typeface="Bogle"/>
                  </a:rPr>
                  <a:t>Investigate</a:t>
                </a:r>
              </a:p>
            </p:txBody>
          </p:sp>
          <p:sp>
            <p:nvSpPr>
              <p:cNvPr id="45" name="Rectangle 44">
                <a:extLst>
                  <a:ext uri="{FF2B5EF4-FFF2-40B4-BE49-F238E27FC236}">
                    <a16:creationId xmlns:a16="http://schemas.microsoft.com/office/drawing/2014/main" id="{8AAC35FF-C75E-53A2-3935-103CF4D37A51}"/>
                  </a:ext>
                </a:extLst>
              </p:cNvPr>
              <p:cNvSpPr/>
              <p:nvPr/>
            </p:nvSpPr>
            <p:spPr>
              <a:xfrm>
                <a:off x="10317703" y="4548266"/>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r>
                  <a:rPr lang="en-US" sz="1400">
                    <a:latin charset="0" panose="020B0503020203060203" pitchFamily="34" typeface="Bogle"/>
                  </a:rPr>
                  <a:t>Anchor Activity</a:t>
                </a:r>
              </a:p>
            </p:txBody>
          </p:sp>
          <p:sp>
            <p:nvSpPr>
              <p:cNvPr id="46" name="Rectangle 45">
                <a:extLst>
                  <a:ext uri="{FF2B5EF4-FFF2-40B4-BE49-F238E27FC236}">
                    <a16:creationId xmlns:a16="http://schemas.microsoft.com/office/drawing/2014/main" id="{BD752457-19B7-D370-1B24-A30E3F271A2F}"/>
                  </a:ext>
                </a:extLst>
              </p:cNvPr>
              <p:cNvSpPr/>
              <p:nvPr/>
            </p:nvSpPr>
            <p:spPr>
              <a:xfrm>
                <a:off x="10317703" y="5585473"/>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r>
                  <a:rPr lang="en-US" sz="1400">
                    <a:latin charset="0" panose="020B0503020203060203" pitchFamily="34" typeface="Bogle"/>
                  </a:rPr>
                  <a:t>Resolve</a:t>
                </a:r>
              </a:p>
            </p:txBody>
          </p:sp>
          <p:sp>
            <p:nvSpPr>
              <p:cNvPr id="47" name="Rectangle 46">
                <a:extLst>
                  <a:ext uri="{FF2B5EF4-FFF2-40B4-BE49-F238E27FC236}">
                    <a16:creationId xmlns:a16="http://schemas.microsoft.com/office/drawing/2014/main" id="{62999C06-68E2-5786-7E29-3199CBFEB44B}"/>
                  </a:ext>
                </a:extLst>
              </p:cNvPr>
              <p:cNvSpPr/>
              <p:nvPr/>
            </p:nvSpPr>
            <p:spPr>
              <a:xfrm>
                <a:off x="10317707" y="6104076"/>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r>
                  <a:rPr lang="en-US" sz="1400">
                    <a:latin charset="0" panose="020B0503020203060203" pitchFamily="34" typeface="Bogle"/>
                  </a:rPr>
                  <a:t>Anchor Activity</a:t>
                </a:r>
              </a:p>
            </p:txBody>
          </p:sp>
        </p:grpSp>
        <p:sp>
          <p:nvSpPr>
            <p:cNvPr id="39" name="Rectangle 38">
              <a:extLst>
                <a:ext uri="{FF2B5EF4-FFF2-40B4-BE49-F238E27FC236}">
                  <a16:creationId xmlns:a16="http://schemas.microsoft.com/office/drawing/2014/main" id="{6C1D16CC-A9A6-D635-4C29-B223213A9F8A}"/>
                </a:ext>
              </a:extLst>
            </p:cNvPr>
            <p:cNvSpPr/>
            <p:nvPr/>
          </p:nvSpPr>
          <p:spPr>
            <a:xfrm>
              <a:off x="10317707" y="6144542"/>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r>
                <a:rPr lang="en-US" sz="1400">
                  <a:latin charset="0" panose="020B0503020203060203" pitchFamily="34" typeface="Bogle"/>
                </a:rPr>
                <a:t>Spotlight Roleplay</a:t>
              </a:r>
            </a:p>
          </p:txBody>
        </p:sp>
      </p:grpSp>
    </p:spTree>
    <p:custDataLst>
      <p:tags r:id="rId1"/>
    </p:custDataLst>
    <p:extLst>
      <p:ext uri="{BB962C8B-B14F-4D97-AF65-F5344CB8AC3E}">
        <p14:creationId xmlns:p14="http://schemas.microsoft.com/office/powerpoint/2010/main" val="3369789311"/>
      </p:ext>
    </p:extLst>
  </p:cSld>
  <p:clrMapOvr>
    <a:masterClrMapping/>
  </p:clrMapOvr>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grpId="0" id="5" nodeType="withEffect" presetClass="entr" presetID="10" presetSubtype="0">
                                  <p:stCondLst>
                                    <p:cond delay="0"/>
                                  </p:stCondLst>
                                  <p:childTnLst>
                                    <p:set>
                                      <p:cBhvr>
                                        <p:cTn dur="1" fill="hold" id="6">
                                          <p:stCondLst>
                                            <p:cond delay="0"/>
                                          </p:stCondLst>
                                        </p:cTn>
                                        <p:tgtEl>
                                          <p:spTgt spid="34"/>
                                        </p:tgtEl>
                                        <p:attrNameLst>
                                          <p:attrName>style.visibility</p:attrName>
                                        </p:attrNameLst>
                                      </p:cBhvr>
                                      <p:to>
                                        <p:strVal val="visible"/>
                                      </p:to>
                                    </p:set>
                                    <p:animEffect filter="fade" transition="in">
                                      <p:cBhvr>
                                        <p:cTn dur="500" id="7"/>
                                        <p:tgtEl>
                                          <p:spTgt spid="34"/>
                                        </p:tgtEl>
                                      </p:cBhvr>
                                    </p:animEffect>
                                  </p:childTnLst>
                                  <p:subTnLst>
                                    <p:set>
                                      <p:cBhvr override="childStyle">
                                        <p:cTn afterEffect="1" display="0" dur="1" fill="hold" masterRel="nextClick"/>
                                        <p:tgtEl>
                                          <p:spTgt spid="34"/>
                                        </p:tgtEl>
                                        <p:attrNameLst>
                                          <p:attrName>style.visibility</p:attrName>
                                        </p:attrNameLst>
                                      </p:cBhvr>
                                      <p:to>
                                        <p:strVal val="hidden"/>
                                      </p:to>
                                    </p:set>
                                  </p:sub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35"/>
                                        </p:tgtEl>
                                        <p:attrNameLst>
                                          <p:attrName>style.visibility</p:attrName>
                                        </p:attrNameLst>
                                      </p:cBhvr>
                                      <p:to>
                                        <p:strVal val="visible"/>
                                      </p:to>
                                    </p:set>
                                    <p:animEffect filter="fade" transition="in">
                                      <p:cBhvr>
                                        <p:cTn dur="500" id="12"/>
                                        <p:tgtEl>
                                          <p:spTgt spid="35"/>
                                        </p:tgtEl>
                                      </p:cBhvr>
                                    </p:animEffect>
                                  </p:childTnLst>
                                  <p:subTnLst>
                                    <p:set>
                                      <p:cBhvr override="childStyle">
                                        <p:cTn afterEffect="1" display="0" dur="1" fill="hold" masterRel="nextClick"/>
                                        <p:tgtEl>
                                          <p:spTgt spid="35"/>
                                        </p:tgtEl>
                                        <p:attrNameLst>
                                          <p:attrName>style.visibility</p:attrName>
                                        </p:attrNameLst>
                                      </p:cBhvr>
                                      <p:to>
                                        <p:strVal val="hidden"/>
                                      </p:to>
                                    </p:set>
                                  </p:sub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10" presetSubtype="0">
                                  <p:stCondLst>
                                    <p:cond delay="0"/>
                                  </p:stCondLst>
                                  <p:childTnLst>
                                    <p:set>
                                      <p:cBhvr>
                                        <p:cTn dur="1" fill="hold" id="16">
                                          <p:stCondLst>
                                            <p:cond delay="0"/>
                                          </p:stCondLst>
                                        </p:cTn>
                                        <p:tgtEl>
                                          <p:spTgt spid="36"/>
                                        </p:tgtEl>
                                        <p:attrNameLst>
                                          <p:attrName>style.visibility</p:attrName>
                                        </p:attrNameLst>
                                      </p:cBhvr>
                                      <p:to>
                                        <p:strVal val="visible"/>
                                      </p:to>
                                    </p:set>
                                    <p:animEffect filter="fade" transition="in">
                                      <p:cBhvr>
                                        <p:cTn dur="500" id="17"/>
                                        <p:tgtEl>
                                          <p:spTgt spid="36"/>
                                        </p:tgtEl>
                                      </p:cBhvr>
                                    </p:animEffect>
                                  </p:childTnLst>
                                  <p:subTnLst>
                                    <p:set>
                                      <p:cBhvr override="childStyle">
                                        <p:cTn afterEffect="1" display="0" dur="1" fill="hold" masterRel="nextClick"/>
                                        <p:tgtEl>
                                          <p:spTgt spid="36"/>
                                        </p:tgtEl>
                                        <p:attrNameLst>
                                          <p:attrName>style.visibility</p:attrName>
                                        </p:attrNameLst>
                                      </p:cBhvr>
                                      <p:to>
                                        <p:strVal val="hidden"/>
                                      </p:to>
                                    </p:set>
                                  </p:sub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10" presetSubtype="0">
                                  <p:stCondLst>
                                    <p:cond delay="0"/>
                                  </p:stCondLst>
                                  <p:childTnLst>
                                    <p:set>
                                      <p:cBhvr>
                                        <p:cTn dur="1" fill="hold" id="21">
                                          <p:stCondLst>
                                            <p:cond delay="0"/>
                                          </p:stCondLst>
                                        </p:cTn>
                                        <p:tgtEl>
                                          <p:spTgt spid="37"/>
                                        </p:tgtEl>
                                        <p:attrNameLst>
                                          <p:attrName>style.visibility</p:attrName>
                                        </p:attrNameLst>
                                      </p:cBhvr>
                                      <p:to>
                                        <p:strVal val="visible"/>
                                      </p:to>
                                    </p:set>
                                    <p:animEffect filter="fade" transition="in">
                                      <p:cBhvr>
                                        <p:cTn dur="500" id="22"/>
                                        <p:tgtEl>
                                          <p:spTgt spid="37"/>
                                        </p:tgtEl>
                                      </p:cBhvr>
                                    </p:animEffect>
                                  </p:childTnLst>
                                  <p:subTnLst>
                                    <p:set>
                                      <p:cBhvr override="childStyle">
                                        <p:cTn afterEffect="1" display="0" dur="1" fill="hold" masterRel="nextClick"/>
                                        <p:tgtEl>
                                          <p:spTgt spid="37"/>
                                        </p:tgtEl>
                                        <p:attrNameLst>
                                          <p:attrName>style.visibility</p:attrName>
                                        </p:attrNameLst>
                                      </p:cBhvr>
                                      <p:to>
                                        <p:strVal val="hidden"/>
                                      </p:to>
                                    </p:set>
                                  </p:subTnLst>
                                </p:cTn>
                              </p:par>
                            </p:childTnLst>
                          </p:cTn>
                        </p:par>
                      </p:childTnLst>
                    </p:cTn>
                  </p:par>
                  <p:par>
                    <p:cTn fill="hold" id="23">
                      <p:stCondLst>
                        <p:cond delay="indefinite"/>
                      </p:stCondLst>
                      <p:childTnLst>
                        <p:par>
                          <p:cTn fill="hold" id="24">
                            <p:stCondLst>
                              <p:cond delay="0"/>
                            </p:stCondLst>
                            <p:childTnLst>
                              <p:par>
                                <p:cTn fill="hold" grpId="0" id="25" nodeType="clickEffect" presetClass="entr" presetID="10" presetSubtype="0">
                                  <p:stCondLst>
                                    <p:cond delay="0"/>
                                  </p:stCondLst>
                                  <p:childTnLst>
                                    <p:set>
                                      <p:cBhvr>
                                        <p:cTn dur="1" fill="hold" id="26">
                                          <p:stCondLst>
                                            <p:cond delay="0"/>
                                          </p:stCondLst>
                                        </p:cTn>
                                        <p:tgtEl>
                                          <p:spTgt spid="38"/>
                                        </p:tgtEl>
                                        <p:attrNameLst>
                                          <p:attrName>style.visibility</p:attrName>
                                        </p:attrNameLst>
                                      </p:cBhvr>
                                      <p:to>
                                        <p:strVal val="visible"/>
                                      </p:to>
                                    </p:set>
                                    <p:animEffect filter="fade" transition="in">
                                      <p:cBhvr>
                                        <p:cTn dur="500" id="27"/>
                                        <p:tgtEl>
                                          <p:spTgt spid="38"/>
                                        </p:tgtEl>
                                      </p:cBhvr>
                                    </p:animEffect>
                                  </p:childTnLst>
                                  <p:subTnLst>
                                    <p:set>
                                      <p:cBhvr override="childStyle">
                                        <p:cTn afterEffect="1" display="0" dur="1" fill="hold" masterRel="nextClick"/>
                                        <p:tgtEl>
                                          <p:spTgt spid="38"/>
                                        </p:tgtEl>
                                        <p:attrNameLst>
                                          <p:attrName>style.visibility</p:attrName>
                                        </p:attrNameLst>
                                      </p:cBhvr>
                                      <p:to>
                                        <p:strVal val="hidden"/>
                                      </p:to>
                                    </p:set>
                                  </p:subTnLst>
                                </p:cTn>
                              </p:par>
                            </p:childTnLst>
                          </p:cTn>
                        </p:par>
                      </p:childTnLst>
                    </p:cTn>
                  </p:par>
                  <p:par>
                    <p:cTn fill="hold" id="28">
                      <p:stCondLst>
                        <p:cond delay="indefinite"/>
                      </p:stCondLst>
                      <p:childTnLst>
                        <p:par>
                          <p:cTn fill="hold" id="29">
                            <p:stCondLst>
                              <p:cond delay="0"/>
                            </p:stCondLst>
                            <p:childTnLst>
                              <p:par>
                                <p:cTn fill="hold" grpId="0" id="30" nodeType="clickEffect" presetClass="entr" presetID="10" presetSubtype="0">
                                  <p:stCondLst>
                                    <p:cond delay="0"/>
                                  </p:stCondLst>
                                  <p:childTnLst>
                                    <p:set>
                                      <p:cBhvr>
                                        <p:cTn dur="1" fill="hold" id="31">
                                          <p:stCondLst>
                                            <p:cond delay="0"/>
                                          </p:stCondLst>
                                        </p:cTn>
                                        <p:tgtEl>
                                          <p:spTgt spid="2"/>
                                        </p:tgtEl>
                                        <p:attrNameLst>
                                          <p:attrName>style.visibility</p:attrName>
                                        </p:attrNameLst>
                                      </p:cBhvr>
                                      <p:to>
                                        <p:strVal val="visible"/>
                                      </p:to>
                                    </p:set>
                                    <p:animEffect filter="fade" transition="in">
                                      <p:cBhvr>
                                        <p:cTn dur="500" id="32"/>
                                        <p:tgtEl>
                                          <p:spTgt spid="2"/>
                                        </p:tgtEl>
                                      </p:cBhvr>
                                    </p:animEffect>
                                  </p:childTnLst>
                                  <p:subTnLst>
                                    <p:set>
                                      <p:cBhvr override="childStyle">
                                        <p:cTn afterEffect="1" display="0" dur="1" fill="hold" masterRel="nextClick"/>
                                        <p:tgtEl>
                                          <p:spTgt spid="2"/>
                                        </p:tgtEl>
                                        <p:attrNameLst>
                                          <p:attrName>style.visibility</p:attrName>
                                        </p:attrNameLst>
                                      </p:cBhvr>
                                      <p:to>
                                        <p:strVal val="hidden"/>
                                      </p:to>
                                    </p:set>
                                  </p:subTnLst>
                                </p:cTn>
                              </p:par>
                            </p:childTnLst>
                          </p:cTn>
                        </p:par>
                      </p:childTnLst>
                    </p:cTn>
                  </p:par>
                  <p:par>
                    <p:cTn fill="hold" id="33">
                      <p:stCondLst>
                        <p:cond delay="indefinite"/>
                      </p:stCondLst>
                      <p:childTnLst>
                        <p:par>
                          <p:cTn fill="hold" id="34">
                            <p:stCondLst>
                              <p:cond delay="0"/>
                            </p:stCondLst>
                            <p:childTnLst>
                              <p:par>
                                <p:cTn fill="hold" grpId="1" id="35" nodeType="clickEffect" presetClass="entr" presetID="10" presetSubtype="0">
                                  <p:stCondLst>
                                    <p:cond delay="0"/>
                                  </p:stCondLst>
                                  <p:childTnLst>
                                    <p:set>
                                      <p:cBhvr>
                                        <p:cTn dur="1" fill="hold" id="36">
                                          <p:stCondLst>
                                            <p:cond delay="0"/>
                                          </p:stCondLst>
                                        </p:cTn>
                                        <p:tgtEl>
                                          <p:spTgt spid="35"/>
                                        </p:tgtEl>
                                        <p:attrNameLst>
                                          <p:attrName>style.visibility</p:attrName>
                                        </p:attrNameLst>
                                      </p:cBhvr>
                                      <p:to>
                                        <p:strVal val="visible"/>
                                      </p:to>
                                    </p:set>
                                    <p:animEffect filter="fade" transition="in">
                                      <p:cBhvr>
                                        <p:cTn dur="500" id="37"/>
                                        <p:tgtEl>
                                          <p:spTgt spid="35"/>
                                        </p:tgtEl>
                                      </p:cBhvr>
                                    </p:animEffect>
                                  </p:childTnLst>
                                  <p:subTnLst>
                                    <p:set>
                                      <p:cBhvr override="childStyle">
                                        <p:cTn afterEffect="1" display="0" dur="1" fill="hold" masterRel="nextClick"/>
                                        <p:tgtEl>
                                          <p:spTgt spid="35"/>
                                        </p:tgtEl>
                                        <p:attrNameLst>
                                          <p:attrName>style.visibility</p:attrName>
                                        </p:attrNameLst>
                                      </p:cBhvr>
                                      <p:to>
                                        <p:strVal val="hidden"/>
                                      </p:to>
                                    </p:set>
                                  </p:subTnLst>
                                </p:cTn>
                              </p:par>
                            </p:childTnLst>
                          </p:cTn>
                        </p:par>
                      </p:childTnLst>
                    </p:cTn>
                  </p:par>
                  <p:par>
                    <p:cTn fill="hold" id="38">
                      <p:stCondLst>
                        <p:cond delay="indefinite"/>
                      </p:stCondLst>
                      <p:childTnLst>
                        <p:par>
                          <p:cTn fill="hold" id="39">
                            <p:stCondLst>
                              <p:cond delay="0"/>
                            </p:stCondLst>
                            <p:childTnLst>
                              <p:par>
                                <p:cTn fill="hold" grpId="1" id="40" nodeType="clickEffect" presetClass="entr" presetID="10" presetSubtype="0">
                                  <p:stCondLst>
                                    <p:cond delay="0"/>
                                  </p:stCondLst>
                                  <p:childTnLst>
                                    <p:set>
                                      <p:cBhvr>
                                        <p:cTn dur="1" fill="hold" id="41">
                                          <p:stCondLst>
                                            <p:cond delay="0"/>
                                          </p:stCondLst>
                                        </p:cTn>
                                        <p:tgtEl>
                                          <p:spTgt spid="36"/>
                                        </p:tgtEl>
                                        <p:attrNameLst>
                                          <p:attrName>style.visibility</p:attrName>
                                        </p:attrNameLst>
                                      </p:cBhvr>
                                      <p:to>
                                        <p:strVal val="visible"/>
                                      </p:to>
                                    </p:set>
                                    <p:animEffect filter="fade" transition="in">
                                      <p:cBhvr>
                                        <p:cTn dur="500" id="42"/>
                                        <p:tgtEl>
                                          <p:spTgt spid="36"/>
                                        </p:tgtEl>
                                      </p:cBhvr>
                                    </p:animEffect>
                                  </p:childTnLst>
                                  <p:subTnLst>
                                    <p:set>
                                      <p:cBhvr override="childStyle">
                                        <p:cTn afterEffect="1" display="0" dur="1" fill="hold" masterRel="nextClick"/>
                                        <p:tgtEl>
                                          <p:spTgt spid="36"/>
                                        </p:tgtEl>
                                        <p:attrNameLst>
                                          <p:attrName>style.visibility</p:attrName>
                                        </p:attrNameLst>
                                      </p:cBhvr>
                                      <p:to>
                                        <p:strVal val="hidden"/>
                                      </p:to>
                                    </p:set>
                                  </p:subTnLst>
                                </p:cTn>
                              </p:par>
                            </p:childTnLst>
                          </p:cTn>
                        </p:par>
                      </p:childTnLst>
                    </p:cTn>
                  </p:par>
                  <p:par>
                    <p:cTn fill="hold" id="43">
                      <p:stCondLst>
                        <p:cond delay="indefinite"/>
                      </p:stCondLst>
                      <p:childTnLst>
                        <p:par>
                          <p:cTn fill="hold" id="44">
                            <p:stCondLst>
                              <p:cond delay="0"/>
                            </p:stCondLst>
                            <p:childTnLst>
                              <p:par>
                                <p:cTn fill="hold" grpId="1" id="45" nodeType="clickEffect" presetClass="entr" presetID="10" presetSubtype="0">
                                  <p:stCondLst>
                                    <p:cond delay="0"/>
                                  </p:stCondLst>
                                  <p:childTnLst>
                                    <p:set>
                                      <p:cBhvr>
                                        <p:cTn dur="1" fill="hold" id="46">
                                          <p:stCondLst>
                                            <p:cond delay="0"/>
                                          </p:stCondLst>
                                        </p:cTn>
                                        <p:tgtEl>
                                          <p:spTgt spid="37"/>
                                        </p:tgtEl>
                                        <p:attrNameLst>
                                          <p:attrName>style.visibility</p:attrName>
                                        </p:attrNameLst>
                                      </p:cBhvr>
                                      <p:to>
                                        <p:strVal val="visible"/>
                                      </p:to>
                                    </p:set>
                                    <p:animEffect filter="fade" transition="in">
                                      <p:cBhvr>
                                        <p:cTn dur="500" id="47"/>
                                        <p:tgtEl>
                                          <p:spTgt spid="37"/>
                                        </p:tgtEl>
                                      </p:cBhvr>
                                    </p:animEffect>
                                  </p:childTnLst>
                                  <p:subTnLst>
                                    <p:set>
                                      <p:cBhvr override="childStyle">
                                        <p:cTn afterEffect="1" display="0" dur="1" fill="hold" masterRel="nextClick"/>
                                        <p:tgtEl>
                                          <p:spTgt spid="37"/>
                                        </p:tgtEl>
                                        <p:attrNameLst>
                                          <p:attrName>style.visibility</p:attrName>
                                        </p:attrNameLst>
                                      </p:cBhvr>
                                      <p:to>
                                        <p:strVal val="hidden"/>
                                      </p:to>
                                    </p:set>
                                  </p:subTnLst>
                                </p:cTn>
                              </p:par>
                            </p:childTnLst>
                          </p:cTn>
                        </p:par>
                      </p:childTnLst>
                    </p:cTn>
                  </p:par>
                  <p:par>
                    <p:cTn fill="hold" id="48">
                      <p:stCondLst>
                        <p:cond delay="indefinite"/>
                      </p:stCondLst>
                      <p:childTnLst>
                        <p:par>
                          <p:cTn fill="hold" id="49">
                            <p:stCondLst>
                              <p:cond delay="0"/>
                            </p:stCondLst>
                            <p:childTnLst>
                              <p:par>
                                <p:cTn fill="hold" grpId="1" id="50" nodeType="clickEffect" presetClass="entr" presetID="10" presetSubtype="0">
                                  <p:stCondLst>
                                    <p:cond delay="0"/>
                                  </p:stCondLst>
                                  <p:childTnLst>
                                    <p:set>
                                      <p:cBhvr>
                                        <p:cTn dur="1" fill="hold" id="51">
                                          <p:stCondLst>
                                            <p:cond delay="0"/>
                                          </p:stCondLst>
                                        </p:cTn>
                                        <p:tgtEl>
                                          <p:spTgt spid="38"/>
                                        </p:tgtEl>
                                        <p:attrNameLst>
                                          <p:attrName>style.visibility</p:attrName>
                                        </p:attrNameLst>
                                      </p:cBhvr>
                                      <p:to>
                                        <p:strVal val="visible"/>
                                      </p:to>
                                    </p:set>
                                    <p:animEffect filter="fade" transition="in">
                                      <p:cBhvr>
                                        <p:cTn dur="500" id="52"/>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34"/>
      <p:bldP grpId="0" spid="35"/>
      <p:bldP grpId="1" spid="35"/>
      <p:bldP grpId="0" spid="36"/>
      <p:bldP grpId="1" spid="36"/>
      <p:bldP grpId="0" spid="37"/>
      <p:bldP grpId="1" spid="37"/>
      <p:bldP grpId="0" spid="38"/>
      <p:bldP grpId="1" spid="38"/>
      <p:bldP animBg="1" grpId="0" spid="2"/>
    </p:bldLst>
  </p:timing>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06648A6-CBC6-4A1E-9450-3692CDBE03D1}"/>
              </a:ext>
            </a:extLst>
          </p:cNvPr>
          <p:cNvSpPr>
            <a:spLocks noGrp="1"/>
          </p:cNvSpPr>
          <p:nvPr>
            <p:ph idx="19" sz="quarter" type="body"/>
          </p:nvPr>
        </p:nvSpPr>
        <p:spPr>
          <a:xfrm>
            <a:off x="5218326" y="1618958"/>
            <a:ext cx="4807062" cy="4672226"/>
          </a:xfrm>
        </p:spPr>
        <p:txBody>
          <a:bodyPr/>
          <a:lstStyle/>
          <a:p>
            <a:pPr indent="-342900" marL="342900">
              <a:buFont charset="0" panose="020B0604020202020204" pitchFamily="34" typeface="Arial"/>
              <a:buChar char="•"/>
            </a:pPr>
            <a:r>
              <a:rPr lang="en-US" sz="1600">
                <a:latin charset="0" panose="020B0503020203060203" pitchFamily="34" typeface="Bogle"/>
              </a:rPr>
              <a:t>Actively listen to the customer</a:t>
            </a:r>
          </a:p>
          <a:p>
            <a:pPr indent="-342900" marL="342900">
              <a:buFont charset="0" panose="020B0604020202020204" pitchFamily="34" typeface="Arial"/>
              <a:buChar char="•"/>
            </a:pPr>
            <a:r>
              <a:rPr lang="en-US" sz="1600">
                <a:latin charset="0" panose="020B0503020203060203" pitchFamily="34" typeface="Bogle"/>
              </a:rPr>
              <a:t>Use verbal cues and summarize what they’ve said so they know you’re listening</a:t>
            </a:r>
          </a:p>
          <a:p>
            <a:pPr indent="-342900" marL="342900">
              <a:buFont charset="0" panose="020B0604020202020204" pitchFamily="34" typeface="Arial"/>
              <a:buChar char="•"/>
            </a:pPr>
            <a:r>
              <a:rPr lang="en-US" sz="1600">
                <a:latin charset="0" panose="020B0503020203060203" pitchFamily="34" typeface="Bogle"/>
              </a:rPr>
              <a:t>Ask open-ended questions to understand customer needs and their valued benefits</a:t>
            </a:r>
          </a:p>
          <a:p>
            <a:pPr indent="-342900" marL="342900">
              <a:buFont charset="0" panose="020B0604020202020204" pitchFamily="34" typeface="Arial"/>
              <a:buChar char="•"/>
            </a:pPr>
            <a:r>
              <a:rPr b="1" lang="en-US" sz="1600">
                <a:latin charset="0" panose="020B0503020203060203" pitchFamily="34" typeface="Bogle"/>
              </a:rPr>
              <a:t>Uncover customer’s buying motivator </a:t>
            </a:r>
            <a:r>
              <a:rPr lang="en-US" sz="1600">
                <a:latin charset="0" panose="020B0503020203060203" pitchFamily="34" typeface="Bogle"/>
              </a:rPr>
              <a:t>to</a:t>
            </a:r>
            <a:r>
              <a:rPr b="1" lang="en-US" sz="1600">
                <a:latin charset="0" panose="020B0503020203060203" pitchFamily="34" typeface="Bogle"/>
              </a:rPr>
              <a:t> </a:t>
            </a:r>
            <a:r>
              <a:rPr lang="en-US" sz="1600">
                <a:latin charset="0" panose="020B0503020203060203" pitchFamily="34" typeface="Bogle"/>
              </a:rPr>
              <a:t>help you in crafting an offer</a:t>
            </a:r>
          </a:p>
          <a:p>
            <a:pPr indent="-342900" marL="342900">
              <a:buFont charset="0" panose="020B0604020202020204" pitchFamily="34" typeface="Arial"/>
              <a:buChar char="•"/>
            </a:pPr>
            <a:r>
              <a:rPr b="1" lang="en-US" sz="1600">
                <a:latin charset="0" panose="020B0503020203060203" pitchFamily="34" typeface="Bogle"/>
              </a:rPr>
              <a:t>Review customer’s account </a:t>
            </a:r>
            <a:r>
              <a:rPr lang="en-US" sz="1600">
                <a:latin charset="0" panose="020B0503020203060203" pitchFamily="34" typeface="Bogle"/>
              </a:rPr>
              <a:t>information and identify the savings</a:t>
            </a:r>
          </a:p>
          <a:p>
            <a:pPr indent="-342900" marL="342900">
              <a:buFont charset="0" panose="020B0604020202020204" pitchFamily="34" typeface="Arial"/>
              <a:buChar char="•"/>
            </a:pPr>
            <a:endParaRPr lang="en-US" sz="1600">
              <a:latin charset="0" panose="020B0503020203060203" pitchFamily="34" typeface="Bogle"/>
            </a:endParaRPr>
          </a:p>
        </p:txBody>
      </p:sp>
      <p:sp>
        <p:nvSpPr>
          <p:cNvPr id="5" name="Title 4">
            <a:extLst>
              <a:ext uri="{FF2B5EF4-FFF2-40B4-BE49-F238E27FC236}">
                <a16:creationId xmlns:a16="http://schemas.microsoft.com/office/drawing/2014/main" id="{0236CDDE-DE6C-4642-BEA0-699AEA8CFF45}"/>
              </a:ext>
            </a:extLst>
          </p:cNvPr>
          <p:cNvSpPr>
            <a:spLocks noGrp="1"/>
          </p:cNvSpPr>
          <p:nvPr>
            <p:ph type="title"/>
          </p:nvPr>
        </p:nvSpPr>
        <p:spPr/>
        <p:txBody>
          <a:bodyPr/>
          <a:lstStyle/>
          <a:p>
            <a:r>
              <a:rPr lang="en-US"/>
              <a:t>Retention Toolkit</a:t>
            </a:r>
          </a:p>
        </p:txBody>
      </p:sp>
      <p:sp>
        <p:nvSpPr>
          <p:cNvPr id="6" name="Text Placeholder 5">
            <a:extLst>
              <a:ext uri="{FF2B5EF4-FFF2-40B4-BE49-F238E27FC236}">
                <a16:creationId xmlns:a16="http://schemas.microsoft.com/office/drawing/2014/main" id="{12F26D91-6461-44B6-962F-91A6F0EC11E5}"/>
              </a:ext>
            </a:extLst>
          </p:cNvPr>
          <p:cNvSpPr>
            <a:spLocks noGrp="1"/>
          </p:cNvSpPr>
          <p:nvPr>
            <p:ph idx="18" sz="quarter" type="body"/>
          </p:nvPr>
        </p:nvSpPr>
        <p:spPr>
          <a:xfrm>
            <a:off x="1052420" y="911832"/>
            <a:ext cx="7845920" cy="516244"/>
          </a:xfrm>
        </p:spPr>
        <p:txBody>
          <a:bodyPr/>
          <a:lstStyle/>
          <a:p>
            <a:r>
              <a:rPr lang="en-US"/>
              <a:t>Retention Model: A.I.R. Step 2: </a:t>
            </a:r>
            <a:r>
              <a:rPr b="1" lang="en-US">
                <a:solidFill>
                  <a:schemeClr val="accent2"/>
                </a:solidFill>
              </a:rPr>
              <a:t>Investigate</a:t>
            </a:r>
          </a:p>
        </p:txBody>
      </p:sp>
      <p:pic>
        <p:nvPicPr>
          <p:cNvPr descr="A room with a table and chairs&#10;&#10;Description automatically generated with low confidence" id="11" name="Picture 10">
            <a:extLst>
              <a:ext uri="{FF2B5EF4-FFF2-40B4-BE49-F238E27FC236}">
                <a16:creationId xmlns:a16="http://schemas.microsoft.com/office/drawing/2014/main" id="{B6468F4C-8D3F-4732-B481-7FB64A9EE57C}"/>
              </a:ext>
            </a:extLst>
          </p:cNvPr>
          <p:cNvPicPr>
            <a:picLocks noChangeAspect="1"/>
          </p:cNvPicPr>
          <p:nvPr/>
        </p:nvPicPr>
        <p:blipFill rotWithShape="1">
          <a:blip r:embed="rId4">
            <a:alphaModFix amt="50000"/>
          </a:blip>
          <a:srcRect r="-27"/>
          <a:stretch/>
        </p:blipFill>
        <p:spPr>
          <a:xfrm>
            <a:off x="118946" y="1618958"/>
            <a:ext cx="4807063" cy="5115670"/>
          </a:xfrm>
          <a:prstGeom prst="rect">
            <a:avLst/>
          </a:prstGeom>
        </p:spPr>
      </p:pic>
      <p:grpSp>
        <p:nvGrpSpPr>
          <p:cNvPr id="22" name="Group 21">
            <a:extLst>
              <a:ext uri="{FF2B5EF4-FFF2-40B4-BE49-F238E27FC236}">
                <a16:creationId xmlns:a16="http://schemas.microsoft.com/office/drawing/2014/main" id="{0583BD71-7C93-4799-96EB-EA136A4485E2}"/>
              </a:ext>
            </a:extLst>
          </p:cNvPr>
          <p:cNvGrpSpPr/>
          <p:nvPr/>
        </p:nvGrpSpPr>
        <p:grpSpPr>
          <a:xfrm>
            <a:off x="544076" y="1937303"/>
            <a:ext cx="4134145" cy="2457150"/>
            <a:chOff x="5800647" y="1428076"/>
            <a:chExt cx="5607159" cy="3332643"/>
          </a:xfrm>
        </p:grpSpPr>
        <p:grpSp>
          <p:nvGrpSpPr>
            <p:cNvPr id="23" name="Group 22">
              <a:extLst>
                <a:ext uri="{FF2B5EF4-FFF2-40B4-BE49-F238E27FC236}">
                  <a16:creationId xmlns:a16="http://schemas.microsoft.com/office/drawing/2014/main" id="{0CEF730C-4F11-4EBD-B122-299C178A43F5}"/>
                </a:ext>
              </a:extLst>
            </p:cNvPr>
            <p:cNvGrpSpPr/>
            <p:nvPr/>
          </p:nvGrpSpPr>
          <p:grpSpPr>
            <a:xfrm>
              <a:off x="5800647" y="1428076"/>
              <a:ext cx="5607159" cy="3332643"/>
              <a:chOff x="5800647" y="1428076"/>
              <a:chExt cx="5607159" cy="3332643"/>
            </a:xfrm>
          </p:grpSpPr>
          <p:pic>
            <p:nvPicPr>
              <p:cNvPr descr="Icon&#10;&#10;Description automatically generated" id="27" name="Picture 26">
                <a:extLst>
                  <a:ext uri="{FF2B5EF4-FFF2-40B4-BE49-F238E27FC236}">
                    <a16:creationId xmlns:a16="http://schemas.microsoft.com/office/drawing/2014/main" id="{6294F5AE-7EC0-4A35-A3EC-05B14088E7AB}"/>
                  </a:ext>
                </a:extLst>
              </p:cNvPr>
              <p:cNvPicPr>
                <a:picLocks noChangeAspect="1"/>
              </p:cNvPicPr>
              <p:nvPr/>
            </p:nvPicPr>
            <p:blipFill>
              <a:blip r:embed="rId5"/>
              <a:stretch>
                <a:fillRect/>
              </a:stretch>
            </p:blipFill>
            <p:spPr>
              <a:xfrm>
                <a:off x="5800647" y="2099815"/>
                <a:ext cx="2508852" cy="2660904"/>
              </a:xfrm>
              <a:prstGeom prst="rect">
                <a:avLst/>
              </a:prstGeom>
            </p:spPr>
          </p:pic>
          <p:sp>
            <p:nvSpPr>
              <p:cNvPr id="28" name="Speech Bubble: Rectangle with Corners Rounded 27">
                <a:extLst>
                  <a:ext uri="{FF2B5EF4-FFF2-40B4-BE49-F238E27FC236}">
                    <a16:creationId xmlns:a16="http://schemas.microsoft.com/office/drawing/2014/main" id="{7932985B-3C94-44F0-998B-A2FD0C23D5C8}"/>
                  </a:ext>
                </a:extLst>
              </p:cNvPr>
              <p:cNvSpPr/>
              <p:nvPr/>
            </p:nvSpPr>
            <p:spPr>
              <a:xfrm>
                <a:off x="8176334" y="1428076"/>
                <a:ext cx="3231472" cy="1873188"/>
              </a:xfrm>
              <a:prstGeom prst="wedgeRoundRectCallout">
                <a:avLst>
                  <a:gd fmla="val -58142" name="adj1"/>
                  <a:gd fmla="val 33116" name="adj2"/>
                  <a:gd fmla="val 16667" name="adj3"/>
                </a:avLst>
              </a:prstGeom>
              <a:solidFill>
                <a:schemeClr val="bg1"/>
              </a:solidFill>
              <a:ln>
                <a:solidFill>
                  <a:schemeClr val="bg1">
                    <a:lumMod val="85000"/>
                  </a:schemeClr>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600">
                    <a:solidFill>
                      <a:schemeClr val="tx1"/>
                    </a:solidFill>
                    <a:latin charset="0" panose="020B0503020203060203" pitchFamily="34" typeface="Bogle"/>
                  </a:rPr>
                  <a:t>“Do you mind if I ask a few questions to understand the reason for cancellation?”</a:t>
                </a:r>
              </a:p>
            </p:txBody>
          </p:sp>
        </p:grpSp>
        <p:pic>
          <p:nvPicPr>
            <p:cNvPr id="26" name="Picture 25">
              <a:extLst>
                <a:ext uri="{FF2B5EF4-FFF2-40B4-BE49-F238E27FC236}">
                  <a16:creationId xmlns:a16="http://schemas.microsoft.com/office/drawing/2014/main" id="{F1E09941-51AB-4D67-98D8-E8528DD7BBDD}"/>
                </a:ext>
              </a:extLst>
            </p:cNvPr>
            <p:cNvPicPr>
              <a:picLocks noChangeAspect="1"/>
            </p:cNvPicPr>
            <p:nvPr/>
          </p:nvPicPr>
          <p:blipFill>
            <a:blip r:embed="rId6"/>
            <a:stretch>
              <a:fillRect/>
            </a:stretch>
          </p:blipFill>
          <p:spPr>
            <a:xfrm flipV="1">
              <a:off x="7367110" y="4287053"/>
              <a:ext cx="174120" cy="195884"/>
            </a:xfrm>
            <a:prstGeom prst="rect">
              <a:avLst/>
            </a:prstGeom>
          </p:spPr>
        </p:pic>
      </p:grpSp>
      <p:grpSp>
        <p:nvGrpSpPr>
          <p:cNvPr id="20" name="Group 19">
            <a:extLst>
              <a:ext uri="{FF2B5EF4-FFF2-40B4-BE49-F238E27FC236}">
                <a16:creationId xmlns:a16="http://schemas.microsoft.com/office/drawing/2014/main" id="{3015D3D3-106A-F245-A401-C02EF7E63B35}"/>
              </a:ext>
            </a:extLst>
          </p:cNvPr>
          <p:cNvGrpSpPr/>
          <p:nvPr/>
        </p:nvGrpSpPr>
        <p:grpSpPr>
          <a:xfrm>
            <a:off x="10317700" y="2010387"/>
            <a:ext cx="1874300" cy="4570883"/>
            <a:chOff x="10317700" y="2010387"/>
            <a:chExt cx="1874300" cy="4570883"/>
          </a:xfrm>
        </p:grpSpPr>
        <p:grpSp>
          <p:nvGrpSpPr>
            <p:cNvPr id="21" name="Group 20">
              <a:extLst>
                <a:ext uri="{FF2B5EF4-FFF2-40B4-BE49-F238E27FC236}">
                  <a16:creationId xmlns:a16="http://schemas.microsoft.com/office/drawing/2014/main" id="{6F38DE26-D3EF-1947-A327-2A1B229208E6}"/>
                </a:ext>
              </a:extLst>
            </p:cNvPr>
            <p:cNvGrpSpPr/>
            <p:nvPr/>
          </p:nvGrpSpPr>
          <p:grpSpPr>
            <a:xfrm>
              <a:off x="10317700" y="2010387"/>
              <a:ext cx="1874297" cy="4048734"/>
              <a:chOff x="10317703" y="2492070"/>
              <a:chExt cx="1874297" cy="4048734"/>
            </a:xfrm>
          </p:grpSpPr>
          <p:sp>
            <p:nvSpPr>
              <p:cNvPr id="25" name="Rectangle 24">
                <a:extLst>
                  <a:ext uri="{FF2B5EF4-FFF2-40B4-BE49-F238E27FC236}">
                    <a16:creationId xmlns:a16="http://schemas.microsoft.com/office/drawing/2014/main" id="{C8D995A6-0E89-703B-B026-23F088C65C07}"/>
                  </a:ext>
                </a:extLst>
              </p:cNvPr>
              <p:cNvSpPr/>
              <p:nvPr/>
            </p:nvSpPr>
            <p:spPr>
              <a:xfrm>
                <a:off x="10317707" y="3517132"/>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r>
                  <a:rPr lang="en-US" sz="1400">
                    <a:latin charset="0" panose="020B0503020203060203" pitchFamily="34" typeface="Bogle"/>
                  </a:rPr>
                  <a:t>Spotlight Roleplay</a:t>
                </a:r>
              </a:p>
            </p:txBody>
          </p:sp>
          <p:sp>
            <p:nvSpPr>
              <p:cNvPr id="29" name="Rectangle 28">
                <a:extLst>
                  <a:ext uri="{FF2B5EF4-FFF2-40B4-BE49-F238E27FC236}">
                    <a16:creationId xmlns:a16="http://schemas.microsoft.com/office/drawing/2014/main" id="{532FA465-4DF4-1E32-8C3D-508D13348744}"/>
                  </a:ext>
                </a:extLst>
              </p:cNvPr>
              <p:cNvSpPr/>
              <p:nvPr/>
            </p:nvSpPr>
            <p:spPr>
              <a:xfrm>
                <a:off x="10317707" y="5066870"/>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r>
                  <a:rPr lang="en-US" sz="1400">
                    <a:latin charset="0" panose="020B0503020203060203" pitchFamily="34" typeface="Bogle"/>
                  </a:rPr>
                  <a:t>Spotlight Roleplay</a:t>
                </a:r>
              </a:p>
            </p:txBody>
          </p:sp>
          <p:sp>
            <p:nvSpPr>
              <p:cNvPr id="30" name="Rectangle 29">
                <a:extLst>
                  <a:ext uri="{FF2B5EF4-FFF2-40B4-BE49-F238E27FC236}">
                    <a16:creationId xmlns:a16="http://schemas.microsoft.com/office/drawing/2014/main" id="{3713BB6C-3CF5-784E-B189-A3064FF970AF}"/>
                  </a:ext>
                </a:extLst>
              </p:cNvPr>
              <p:cNvSpPr/>
              <p:nvPr/>
            </p:nvSpPr>
            <p:spPr>
              <a:xfrm>
                <a:off x="10317707" y="2492070"/>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r>
                  <a:rPr lang="en-US" sz="1400">
                    <a:latin charset="0" panose="020B0503020203060203" pitchFamily="34" typeface="Bogle"/>
                  </a:rPr>
                  <a:t>Acknowledge</a:t>
                </a:r>
              </a:p>
            </p:txBody>
          </p:sp>
          <p:sp>
            <p:nvSpPr>
              <p:cNvPr id="31" name="Rectangle 30">
                <a:extLst>
                  <a:ext uri="{FF2B5EF4-FFF2-40B4-BE49-F238E27FC236}">
                    <a16:creationId xmlns:a16="http://schemas.microsoft.com/office/drawing/2014/main" id="{CC4E9C41-3975-AF54-723A-A6013351D9E3}"/>
                  </a:ext>
                </a:extLst>
              </p:cNvPr>
              <p:cNvSpPr/>
              <p:nvPr/>
            </p:nvSpPr>
            <p:spPr>
              <a:xfrm>
                <a:off x="10317707" y="3004601"/>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r>
                  <a:rPr lang="en-US" sz="1400">
                    <a:latin charset="0" panose="020B0503020203060203" pitchFamily="34" typeface="Bogle"/>
                  </a:rPr>
                  <a:t>Anchor Activity</a:t>
                </a:r>
              </a:p>
            </p:txBody>
          </p:sp>
          <p:sp>
            <p:nvSpPr>
              <p:cNvPr id="32" name="Rectangle 31">
                <a:extLst>
                  <a:ext uri="{FF2B5EF4-FFF2-40B4-BE49-F238E27FC236}">
                    <a16:creationId xmlns:a16="http://schemas.microsoft.com/office/drawing/2014/main" id="{C8620D7A-4A26-78F5-5176-98F1E7E4062C}"/>
                  </a:ext>
                </a:extLst>
              </p:cNvPr>
              <p:cNvSpPr/>
              <p:nvPr/>
            </p:nvSpPr>
            <p:spPr>
              <a:xfrm>
                <a:off x="10317707" y="4029663"/>
                <a:ext cx="1874293" cy="4367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rtlCol="0"/>
              <a:lstStyle/>
              <a:p>
                <a:pPr algn="ctr"/>
                <a:r>
                  <a:rPr lang="en-US" sz="1400">
                    <a:latin charset="0" panose="020B0503020203060203" pitchFamily="34" typeface="Bogle"/>
                  </a:rPr>
                  <a:t>Investigate</a:t>
                </a:r>
              </a:p>
            </p:txBody>
          </p:sp>
          <p:sp>
            <p:nvSpPr>
              <p:cNvPr id="33" name="Rectangle 32">
                <a:extLst>
                  <a:ext uri="{FF2B5EF4-FFF2-40B4-BE49-F238E27FC236}">
                    <a16:creationId xmlns:a16="http://schemas.microsoft.com/office/drawing/2014/main" id="{3603ACB4-DA54-D46E-D51D-10EABF3D330A}"/>
                  </a:ext>
                </a:extLst>
              </p:cNvPr>
              <p:cNvSpPr/>
              <p:nvPr/>
            </p:nvSpPr>
            <p:spPr>
              <a:xfrm>
                <a:off x="10317703" y="4548266"/>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r>
                  <a:rPr lang="en-US" sz="1400">
                    <a:latin charset="0" panose="020B0503020203060203" pitchFamily="34" typeface="Bogle"/>
                  </a:rPr>
                  <a:t>Anchor Activity</a:t>
                </a:r>
              </a:p>
            </p:txBody>
          </p:sp>
          <p:sp>
            <p:nvSpPr>
              <p:cNvPr id="43" name="Rectangle 42">
                <a:extLst>
                  <a:ext uri="{FF2B5EF4-FFF2-40B4-BE49-F238E27FC236}">
                    <a16:creationId xmlns:a16="http://schemas.microsoft.com/office/drawing/2014/main" id="{BC2ACEA4-1D40-4EDF-F416-AB2C12117839}"/>
                  </a:ext>
                </a:extLst>
              </p:cNvPr>
              <p:cNvSpPr/>
              <p:nvPr/>
            </p:nvSpPr>
            <p:spPr>
              <a:xfrm>
                <a:off x="10317703" y="5585473"/>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r>
                  <a:rPr lang="en-US" sz="1400">
                    <a:latin charset="0" panose="020B0503020203060203" pitchFamily="34" typeface="Bogle"/>
                  </a:rPr>
                  <a:t>Resolve</a:t>
                </a:r>
              </a:p>
            </p:txBody>
          </p:sp>
          <p:sp>
            <p:nvSpPr>
              <p:cNvPr id="44" name="Rectangle 43">
                <a:extLst>
                  <a:ext uri="{FF2B5EF4-FFF2-40B4-BE49-F238E27FC236}">
                    <a16:creationId xmlns:a16="http://schemas.microsoft.com/office/drawing/2014/main" id="{3632222B-A036-A0CD-3149-C938B595C51E}"/>
                  </a:ext>
                </a:extLst>
              </p:cNvPr>
              <p:cNvSpPr/>
              <p:nvPr/>
            </p:nvSpPr>
            <p:spPr>
              <a:xfrm>
                <a:off x="10317707" y="6104076"/>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r>
                  <a:rPr lang="en-US" sz="1400">
                    <a:latin charset="0" panose="020B0503020203060203" pitchFamily="34" typeface="Bogle"/>
                  </a:rPr>
                  <a:t>Anchor Activity</a:t>
                </a:r>
              </a:p>
            </p:txBody>
          </p:sp>
        </p:grpSp>
        <p:sp>
          <p:nvSpPr>
            <p:cNvPr id="24" name="Rectangle 23">
              <a:extLst>
                <a:ext uri="{FF2B5EF4-FFF2-40B4-BE49-F238E27FC236}">
                  <a16:creationId xmlns:a16="http://schemas.microsoft.com/office/drawing/2014/main" id="{6495F746-7196-25DB-2AA8-219BC737E71C}"/>
                </a:ext>
              </a:extLst>
            </p:cNvPr>
            <p:cNvSpPr/>
            <p:nvPr/>
          </p:nvSpPr>
          <p:spPr>
            <a:xfrm>
              <a:off x="10317707" y="6144542"/>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r>
                <a:rPr lang="en-US" sz="1400">
                  <a:latin charset="0" panose="020B0503020203060203" pitchFamily="34" typeface="Bogle"/>
                </a:rPr>
                <a:t>Spotlight Roleplay</a:t>
              </a:r>
            </a:p>
          </p:txBody>
        </p:sp>
      </p:grpSp>
    </p:spTree>
    <p:custDataLst>
      <p:tags r:id="rId1"/>
    </p:custDataLst>
    <p:extLst>
      <p:ext uri="{BB962C8B-B14F-4D97-AF65-F5344CB8AC3E}">
        <p14:creationId xmlns:p14="http://schemas.microsoft.com/office/powerpoint/2010/main" val="2945678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36CDDE-DE6C-4642-BEA0-699AEA8CFF45}"/>
              </a:ext>
            </a:extLst>
          </p:cNvPr>
          <p:cNvSpPr>
            <a:spLocks noGrp="1"/>
          </p:cNvSpPr>
          <p:nvPr>
            <p:ph type="title"/>
          </p:nvPr>
        </p:nvSpPr>
        <p:spPr/>
        <p:txBody>
          <a:bodyPr/>
          <a:lstStyle/>
          <a:p>
            <a:r>
              <a:rPr lang="en-US"/>
              <a:t>Retention Toolkit</a:t>
            </a:r>
          </a:p>
        </p:txBody>
      </p:sp>
      <p:sp>
        <p:nvSpPr>
          <p:cNvPr id="6" name="Text Placeholder 5">
            <a:extLst>
              <a:ext uri="{FF2B5EF4-FFF2-40B4-BE49-F238E27FC236}">
                <a16:creationId xmlns:a16="http://schemas.microsoft.com/office/drawing/2014/main" id="{12F26D91-6461-44B6-962F-91A6F0EC11E5}"/>
              </a:ext>
            </a:extLst>
          </p:cNvPr>
          <p:cNvSpPr>
            <a:spLocks noGrp="1"/>
          </p:cNvSpPr>
          <p:nvPr>
            <p:ph type="body" sz="quarter" idx="18"/>
          </p:nvPr>
        </p:nvSpPr>
        <p:spPr>
          <a:xfrm>
            <a:off x="1052420" y="911832"/>
            <a:ext cx="7845920" cy="516244"/>
          </a:xfrm>
        </p:spPr>
        <p:txBody>
          <a:bodyPr/>
          <a:lstStyle/>
          <a:p>
            <a:r>
              <a:rPr lang="en-US"/>
              <a:t>Anchor Activity 2: A.I.R. Step 2: </a:t>
            </a:r>
            <a:r>
              <a:rPr lang="en-US" b="1">
                <a:solidFill>
                  <a:schemeClr val="accent2"/>
                </a:solidFill>
              </a:rPr>
              <a:t>Investigate</a:t>
            </a:r>
          </a:p>
        </p:txBody>
      </p:sp>
      <p:sp>
        <p:nvSpPr>
          <p:cNvPr id="7" name="TextBox 6">
            <a:extLst>
              <a:ext uri="{FF2B5EF4-FFF2-40B4-BE49-F238E27FC236}">
                <a16:creationId xmlns:a16="http://schemas.microsoft.com/office/drawing/2014/main" id="{23B8B5D2-2893-449E-9271-6B6A84145A4A}"/>
              </a:ext>
            </a:extLst>
          </p:cNvPr>
          <p:cNvSpPr txBox="1"/>
          <p:nvPr/>
        </p:nvSpPr>
        <p:spPr>
          <a:xfrm>
            <a:off x="1096069" y="1884691"/>
            <a:ext cx="7008200" cy="4093428"/>
          </a:xfrm>
          <a:prstGeom prst="rect">
            <a:avLst/>
          </a:prstGeom>
          <a:noFill/>
        </p:spPr>
        <p:txBody>
          <a:bodyPr wrap="square" rtlCol="0">
            <a:spAutoFit/>
          </a:bodyPr>
          <a:lstStyle/>
          <a:p>
            <a:r>
              <a:rPr lang="en-US" sz="1400" b="1">
                <a:solidFill>
                  <a:srgbClr val="0071CE"/>
                </a:solidFill>
              </a:rPr>
              <a:t>Let’s practice effective questioning:</a:t>
            </a:r>
          </a:p>
          <a:p>
            <a:endParaRPr lang="en-US" sz="1400">
              <a:solidFill>
                <a:srgbClr val="002060"/>
              </a:solidFill>
            </a:endParaRPr>
          </a:p>
          <a:p>
            <a:r>
              <a:rPr lang="en-US" sz="1400">
                <a:solidFill>
                  <a:srgbClr val="0071CE"/>
                </a:solidFill>
              </a:rPr>
              <a:t>Uncovering our customer’s buying motivators along with understanding the customer need and their valued benefits is imperative to saving the membership and assisting you in crafting an offer. The way you ask questions can be the difference between tailoring your offers to fit your customer vs just offering anything.</a:t>
            </a:r>
          </a:p>
          <a:p>
            <a:endParaRPr lang="en-US" sz="1400">
              <a:solidFill>
                <a:srgbClr val="002060"/>
              </a:solidFill>
            </a:endParaRPr>
          </a:p>
          <a:p>
            <a:pPr marL="285750" indent="-285750">
              <a:buFont typeface="Arial" panose="020B0604020202020204" pitchFamily="34" charset="0"/>
              <a:buChar char="•"/>
            </a:pPr>
            <a:r>
              <a:rPr lang="en-US" sz="1400">
                <a:solidFill>
                  <a:srgbClr val="002060"/>
                </a:solidFill>
              </a:rPr>
              <a:t>Use the customer statement and the Business+ account information</a:t>
            </a:r>
          </a:p>
          <a:p>
            <a:pPr marL="285750" indent="-285750">
              <a:buFont typeface="Arial" panose="020B0604020202020204" pitchFamily="34" charset="0"/>
              <a:buChar char="•"/>
            </a:pPr>
            <a:r>
              <a:rPr lang="en-US" sz="1400">
                <a:solidFill>
                  <a:srgbClr val="002060"/>
                </a:solidFill>
              </a:rPr>
              <a:t>We will break into groups of 4-5 and use breakout rooms </a:t>
            </a:r>
          </a:p>
          <a:p>
            <a:pPr marL="285750" indent="-285750">
              <a:buFont typeface="Arial" panose="020B0604020202020204" pitchFamily="34" charset="0"/>
              <a:buChar char="•"/>
            </a:pPr>
            <a:r>
              <a:rPr lang="en-US" sz="1400">
                <a:solidFill>
                  <a:srgbClr val="002060"/>
                </a:solidFill>
              </a:rPr>
              <a:t>Focus on using open-ended questioning to uncover the customers buying motivator</a:t>
            </a:r>
          </a:p>
          <a:p>
            <a:pPr marL="285750" indent="-285750">
              <a:buFont typeface="Arial" panose="020B0604020202020204" pitchFamily="34" charset="0"/>
              <a:buChar char="•"/>
            </a:pPr>
            <a:r>
              <a:rPr lang="en-US" sz="1400">
                <a:solidFill>
                  <a:srgbClr val="002060"/>
                </a:solidFill>
              </a:rPr>
              <a:t>Use the model of What, When, Where, Why, Who, Does, Do</a:t>
            </a:r>
          </a:p>
          <a:p>
            <a:pPr marL="285750" indent="-285750">
              <a:buFont typeface="Arial" panose="020B0604020202020204" pitchFamily="34" charset="0"/>
              <a:buChar char="•"/>
            </a:pPr>
            <a:r>
              <a:rPr lang="en-US" sz="1400">
                <a:solidFill>
                  <a:srgbClr val="002060"/>
                </a:solidFill>
              </a:rPr>
              <a:t>Create 3 open ended questions to help you uncover the customers buying motivator </a:t>
            </a:r>
          </a:p>
          <a:p>
            <a:pPr marL="285750" indent="-285750">
              <a:buFont typeface="Arial" panose="020B0604020202020204" pitchFamily="34" charset="0"/>
              <a:buChar char="•"/>
            </a:pPr>
            <a:r>
              <a:rPr lang="en-US" sz="1400">
                <a:solidFill>
                  <a:srgbClr val="002060"/>
                </a:solidFill>
              </a:rPr>
              <a:t>Use your “Anchor Activity Worksheet: Investigate” in Litmos to take good notes </a:t>
            </a:r>
          </a:p>
          <a:p>
            <a:pPr marL="285750" indent="-285750">
              <a:buFont typeface="Arial" panose="020B0604020202020204" pitchFamily="34" charset="0"/>
              <a:buChar char="•"/>
            </a:pPr>
            <a:r>
              <a:rPr lang="en-US" sz="1400">
                <a:solidFill>
                  <a:srgbClr val="002060"/>
                </a:solidFill>
              </a:rPr>
              <a:t>Be thoughtful and gain as much information as you can </a:t>
            </a:r>
          </a:p>
          <a:p>
            <a:pPr marL="285750" indent="-285750">
              <a:buFont typeface="Arial" panose="020B0604020202020204" pitchFamily="34" charset="0"/>
              <a:buChar char="•"/>
            </a:pPr>
            <a:r>
              <a:rPr lang="en-US" sz="1400">
                <a:solidFill>
                  <a:srgbClr val="002060"/>
                </a:solidFill>
              </a:rPr>
              <a:t>Your group will have 5 minutes </a:t>
            </a:r>
          </a:p>
          <a:p>
            <a:endParaRPr lang="en-US" sz="1400">
              <a:solidFill>
                <a:srgbClr val="002060"/>
              </a:solidFill>
            </a:endParaRP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sp>
        <p:nvSpPr>
          <p:cNvPr id="9" name="Rectangle: Rounded Corners 8">
            <a:extLst>
              <a:ext uri="{FF2B5EF4-FFF2-40B4-BE49-F238E27FC236}">
                <a16:creationId xmlns:a16="http://schemas.microsoft.com/office/drawing/2014/main" id="{BCF13BEE-0A4B-4C84-924B-7B91B25BF57F}"/>
              </a:ext>
            </a:extLst>
          </p:cNvPr>
          <p:cNvSpPr/>
          <p:nvPr/>
        </p:nvSpPr>
        <p:spPr>
          <a:xfrm>
            <a:off x="9769950" y="388961"/>
            <a:ext cx="774209" cy="156440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What When  </a:t>
            </a:r>
            <a:r>
              <a:rPr lang="en-US" sz="1400" err="1">
                <a:solidFill>
                  <a:schemeClr val="tx1"/>
                </a:solidFill>
              </a:rPr>
              <a:t>WhereWhy</a:t>
            </a:r>
            <a:r>
              <a:rPr lang="en-US" sz="1400">
                <a:solidFill>
                  <a:schemeClr val="tx1"/>
                </a:solidFill>
              </a:rPr>
              <a:t> Who Does Do</a:t>
            </a:r>
          </a:p>
        </p:txBody>
      </p:sp>
      <p:pic>
        <p:nvPicPr>
          <p:cNvPr id="23" name="Graphic 22" descr="Questions with solid fill">
            <a:extLst>
              <a:ext uri="{FF2B5EF4-FFF2-40B4-BE49-F238E27FC236}">
                <a16:creationId xmlns:a16="http://schemas.microsoft.com/office/drawing/2014/main" id="{CFB468DC-1A14-415E-94FE-58AC58DE69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22677" y="239197"/>
            <a:ext cx="2071856" cy="1802687"/>
          </a:xfrm>
          <a:prstGeom prst="rect">
            <a:avLst/>
          </a:prstGeom>
        </p:spPr>
      </p:pic>
      <p:sp>
        <p:nvSpPr>
          <p:cNvPr id="24" name="Rectangle: Rounded Corners 23">
            <a:extLst>
              <a:ext uri="{FF2B5EF4-FFF2-40B4-BE49-F238E27FC236}">
                <a16:creationId xmlns:a16="http://schemas.microsoft.com/office/drawing/2014/main" id="{05F5817C-08CA-4895-A104-0235C0CD6B93}"/>
              </a:ext>
            </a:extLst>
          </p:cNvPr>
          <p:cNvSpPr/>
          <p:nvPr/>
        </p:nvSpPr>
        <p:spPr>
          <a:xfrm>
            <a:off x="1096069" y="5622393"/>
            <a:ext cx="5179001" cy="99641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002060"/>
                </a:solidFill>
                <a:latin typeface="Bogle"/>
              </a:rPr>
              <a:t>“I want you to cancel this membership! I’ve been a Walmart customer for a long time and never been, so dissatisfied! I figured in my line of work; this would help me save. </a:t>
            </a:r>
          </a:p>
          <a:p>
            <a:pPr algn="ctr"/>
            <a:r>
              <a:rPr lang="en-US" sz="1100">
                <a:solidFill>
                  <a:srgbClr val="002060"/>
                </a:solidFill>
                <a:latin typeface="Bogle"/>
              </a:rPr>
              <a:t>I do not want this membership. Cancel it now.”</a:t>
            </a:r>
            <a:endParaRPr lang="en-US" sz="1100">
              <a:solidFill>
                <a:srgbClr val="002060"/>
              </a:solidFill>
            </a:endParaRPr>
          </a:p>
        </p:txBody>
      </p:sp>
      <p:sp>
        <p:nvSpPr>
          <p:cNvPr id="28" name="TextBox 27">
            <a:extLst>
              <a:ext uri="{FF2B5EF4-FFF2-40B4-BE49-F238E27FC236}">
                <a16:creationId xmlns:a16="http://schemas.microsoft.com/office/drawing/2014/main" id="{84D6A643-B76D-4985-85F7-867A3E4489DF}"/>
              </a:ext>
            </a:extLst>
          </p:cNvPr>
          <p:cNvSpPr txBox="1"/>
          <p:nvPr/>
        </p:nvSpPr>
        <p:spPr>
          <a:xfrm>
            <a:off x="1052420" y="1451572"/>
            <a:ext cx="6785029" cy="5170646"/>
          </a:xfrm>
          <a:prstGeom prst="rect">
            <a:avLst/>
          </a:prstGeom>
          <a:noFill/>
        </p:spPr>
        <p:txBody>
          <a:bodyPr wrap="square" rtlCol="0">
            <a:spAutoFit/>
          </a:bodyPr>
          <a:lstStyle/>
          <a:p>
            <a:r>
              <a:rPr lang="en-US" sz="1200" b="1">
                <a:solidFill>
                  <a:schemeClr val="accent1"/>
                </a:solidFill>
                <a:latin typeface="Bogle"/>
              </a:rPr>
              <a:t>Great ways to begin open-ended questioning!</a:t>
            </a:r>
          </a:p>
          <a:p>
            <a:endParaRPr lang="en-US" sz="1200" b="1">
              <a:solidFill>
                <a:schemeClr val="accent1"/>
              </a:solidFill>
              <a:latin typeface="Bogle"/>
            </a:endParaRPr>
          </a:p>
          <a:p>
            <a:r>
              <a:rPr lang="en-US" sz="1200" b="1">
                <a:solidFill>
                  <a:schemeClr val="accent1"/>
                </a:solidFill>
                <a:latin typeface="Bogle"/>
              </a:rPr>
              <a:t>Use customer verbal cues:</a:t>
            </a:r>
            <a:endParaRPr lang="en-US" sz="1200" b="0">
              <a:solidFill>
                <a:schemeClr val="accent1"/>
              </a:solidFill>
              <a:latin typeface="Bogle"/>
            </a:endParaRPr>
          </a:p>
          <a:p>
            <a:pPr marL="742950" lvl="1" indent="-285750">
              <a:buFont typeface="Arial" panose="020B0604020202020204" pitchFamily="34" charset="0"/>
              <a:buChar char="•"/>
            </a:pPr>
            <a:r>
              <a:rPr lang="en-US" sz="1200" b="0">
                <a:solidFill>
                  <a:srgbClr val="002060"/>
                </a:solidFill>
                <a:latin typeface="Bogle"/>
              </a:rPr>
              <a:t>	</a:t>
            </a:r>
            <a:r>
              <a:rPr lang="en-US" sz="1200">
                <a:solidFill>
                  <a:srgbClr val="002060"/>
                </a:solidFill>
                <a:latin typeface="Bogle"/>
              </a:rPr>
              <a:t>Why do you want to cancel your membership?</a:t>
            </a:r>
          </a:p>
          <a:p>
            <a:pPr marL="742950" lvl="1" indent="-285750">
              <a:buFont typeface="Arial" panose="020B0604020202020204" pitchFamily="34" charset="0"/>
              <a:buChar char="•"/>
            </a:pPr>
            <a:r>
              <a:rPr lang="en-US" sz="1200">
                <a:solidFill>
                  <a:srgbClr val="002060"/>
                </a:solidFill>
                <a:latin typeface="Bogle"/>
              </a:rPr>
              <a:t>	What line of work are you in?</a:t>
            </a:r>
          </a:p>
          <a:p>
            <a:pPr marL="742950" lvl="1" indent="-285750">
              <a:buFont typeface="Arial" panose="020B0604020202020204" pitchFamily="34" charset="0"/>
              <a:buChar char="•"/>
            </a:pPr>
            <a:r>
              <a:rPr lang="en-US" sz="1200">
                <a:solidFill>
                  <a:srgbClr val="002060"/>
                </a:solidFill>
                <a:latin typeface="Bogle"/>
              </a:rPr>
              <a:t>	Was there a particular benefit that grabbed your interest when you signed up for your 	membership?</a:t>
            </a:r>
          </a:p>
          <a:p>
            <a:pPr marL="742950" lvl="1" indent="-285750">
              <a:buFont typeface="Arial" panose="020B0604020202020204" pitchFamily="34" charset="0"/>
              <a:buChar char="•"/>
            </a:pPr>
            <a:r>
              <a:rPr lang="en-US" sz="1200">
                <a:solidFill>
                  <a:srgbClr val="002060"/>
                </a:solidFill>
                <a:latin typeface="Bogle"/>
              </a:rPr>
              <a:t>	How much are you looking to save with your Business+ Membership?</a:t>
            </a:r>
          </a:p>
          <a:p>
            <a:endParaRPr lang="en-US" sz="1200" b="0">
              <a:solidFill>
                <a:srgbClr val="002060"/>
              </a:solidFill>
              <a:latin typeface="Bogle"/>
            </a:endParaRPr>
          </a:p>
          <a:p>
            <a:r>
              <a:rPr lang="en-US" sz="1200" b="1">
                <a:solidFill>
                  <a:schemeClr val="accent1"/>
                </a:solidFill>
                <a:latin typeface="Bogle"/>
              </a:rPr>
              <a:t>Use CCA Order History and/or Spoofing the Account:</a:t>
            </a:r>
          </a:p>
          <a:p>
            <a:pPr marL="742950" lvl="1" indent="-285750">
              <a:buFont typeface="Arial" panose="020B0604020202020204" pitchFamily="34" charset="0"/>
              <a:buChar char="•"/>
            </a:pPr>
            <a:r>
              <a:rPr lang="en-US" sz="1200" b="0">
                <a:solidFill>
                  <a:srgbClr val="002060"/>
                </a:solidFill>
                <a:latin typeface="Bogle"/>
              </a:rPr>
              <a:t>	I see you’ve saved $159. Our membership offers 6 benefits, which one 	have you taken 	advantage of the most?</a:t>
            </a:r>
          </a:p>
          <a:p>
            <a:pPr marL="742950" lvl="1" indent="-285750">
              <a:buFont typeface="Arial" panose="020B0604020202020204" pitchFamily="34" charset="0"/>
              <a:buChar char="•"/>
            </a:pPr>
            <a:r>
              <a:rPr lang="en-US" sz="1200">
                <a:solidFill>
                  <a:srgbClr val="002060"/>
                </a:solidFill>
                <a:latin typeface="Bogle"/>
              </a:rPr>
              <a:t>	</a:t>
            </a:r>
            <a:r>
              <a:rPr lang="en-US" sz="1200" b="0">
                <a:solidFill>
                  <a:srgbClr val="002060"/>
                </a:solidFill>
                <a:latin typeface="Bogle"/>
              </a:rPr>
              <a:t>Store vs Delivery orders (Free shipping; Free Store Delivery)</a:t>
            </a:r>
          </a:p>
          <a:p>
            <a:pPr marL="742950" lvl="1" indent="-285750">
              <a:buFont typeface="Arial" panose="020B0604020202020204" pitchFamily="34" charset="0"/>
              <a:buChar char="•"/>
            </a:pPr>
            <a:r>
              <a:rPr lang="en-US" sz="1200" b="0">
                <a:solidFill>
                  <a:srgbClr val="002060"/>
                </a:solidFill>
                <a:latin typeface="Bogle"/>
              </a:rPr>
              <a:t>	I see you shop online with us; how do you feel about free delivery from your store? 	</a:t>
            </a:r>
            <a:r>
              <a:rPr lang="en-US" sz="1200">
                <a:solidFill>
                  <a:srgbClr val="002060"/>
                </a:solidFill>
                <a:latin typeface="Bogle"/>
              </a:rPr>
              <a:t>(Free shipping; Free Store Delivery)</a:t>
            </a:r>
            <a:endParaRPr lang="en-US" sz="1200" b="0">
              <a:solidFill>
                <a:srgbClr val="002060"/>
              </a:solidFill>
              <a:latin typeface="Bogle"/>
            </a:endParaRPr>
          </a:p>
          <a:p>
            <a:pPr marL="742950" lvl="1" indent="-285750">
              <a:buFont typeface="Arial" panose="020B0604020202020204" pitchFamily="34" charset="0"/>
              <a:buChar char="•"/>
            </a:pPr>
            <a:r>
              <a:rPr lang="en-US" sz="1200" b="0">
                <a:solidFill>
                  <a:srgbClr val="002060"/>
                </a:solidFill>
                <a:latin typeface="Bogle"/>
              </a:rPr>
              <a:t>	No orders/Little Orders/No grocery orders – Does customer prefer to 	shop in store? (Scan &amp; Go)</a:t>
            </a:r>
          </a:p>
          <a:p>
            <a:r>
              <a:rPr lang="en-US" sz="1200" b="0">
                <a:solidFill>
                  <a:srgbClr val="002060"/>
                </a:solidFill>
                <a:latin typeface="Bogle"/>
              </a:rPr>
              <a:t>	</a:t>
            </a:r>
          </a:p>
          <a:p>
            <a:r>
              <a:rPr lang="en-US" sz="1200" b="1">
                <a:solidFill>
                  <a:schemeClr val="accent1"/>
                </a:solidFill>
                <a:latin typeface="Bogle"/>
              </a:rPr>
              <a:t>Use Business+ Benefits:</a:t>
            </a:r>
          </a:p>
          <a:p>
            <a:pPr marL="742950" lvl="1" indent="-285750">
              <a:buFont typeface="Arial" panose="020B0604020202020204" pitchFamily="34" charset="0"/>
              <a:buChar char="•"/>
            </a:pPr>
            <a:r>
              <a:rPr lang="en-US" sz="1200" b="1">
                <a:solidFill>
                  <a:srgbClr val="002060"/>
                </a:solidFill>
                <a:latin typeface="Bogle"/>
              </a:rPr>
              <a:t>	</a:t>
            </a:r>
            <a:r>
              <a:rPr lang="en-US" sz="1200">
                <a:solidFill>
                  <a:srgbClr val="002060"/>
                </a:solidFill>
                <a:latin typeface="Bogle"/>
              </a:rPr>
              <a:t>Are you receiving this full package of benefits with any other you have?</a:t>
            </a:r>
          </a:p>
          <a:p>
            <a:pPr marL="742950" lvl="1" indent="-285750">
              <a:buFont typeface="Arial" panose="020B0604020202020204" pitchFamily="34" charset="0"/>
              <a:buChar char="•"/>
            </a:pPr>
            <a:r>
              <a:rPr lang="en-US" sz="1200">
                <a:solidFill>
                  <a:srgbClr val="002060"/>
                </a:solidFill>
                <a:latin typeface="Bogle"/>
              </a:rPr>
              <a:t>	You mentioned your line of work, do you drive to work? We have savings on fuel with 	your Business+ Membership! How much would you say you spend in gas per week at 	the pump?</a:t>
            </a:r>
          </a:p>
          <a:p>
            <a:pPr marL="742950" lvl="1" indent="-285750">
              <a:buFont typeface="Arial" panose="020B0604020202020204" pitchFamily="34" charset="0"/>
              <a:buChar char="•"/>
            </a:pPr>
            <a:r>
              <a:rPr lang="en-US" sz="1200">
                <a:solidFill>
                  <a:srgbClr val="002060"/>
                </a:solidFill>
                <a:latin typeface="Bogle"/>
              </a:rPr>
              <a:t>	As we strive to always be the low-price leader, what do you think about having early 	access to our most amazing deals, especially with back to school and the holidays 	coming up?</a:t>
            </a:r>
            <a:endParaRPr lang="en-US" sz="1200">
              <a:solidFill>
                <a:srgbClr val="002060"/>
              </a:solidFill>
              <a:latin typeface="Bogle" panose="020B0503020203060203" pitchFamily="34" charset="0"/>
            </a:endParaRPr>
          </a:p>
          <a:p>
            <a:endParaRPr lang="en-US"/>
          </a:p>
        </p:txBody>
      </p:sp>
      <p:pic>
        <p:nvPicPr>
          <p:cNvPr id="29" name="Picture 28" descr="Graphical user interface, application&#10;&#10;Description automatically generated">
            <a:extLst>
              <a:ext uri="{FF2B5EF4-FFF2-40B4-BE49-F238E27FC236}">
                <a16:creationId xmlns:a16="http://schemas.microsoft.com/office/drawing/2014/main" id="{00BC8A24-6829-4E4B-8018-7F7027CBED26}"/>
              </a:ext>
            </a:extLst>
          </p:cNvPr>
          <p:cNvPicPr>
            <a:picLocks noChangeAspect="1"/>
          </p:cNvPicPr>
          <p:nvPr/>
        </p:nvPicPr>
        <p:blipFill>
          <a:blip r:embed="rId6"/>
          <a:stretch>
            <a:fillRect/>
          </a:stretch>
        </p:blipFill>
        <p:spPr>
          <a:xfrm>
            <a:off x="6347013" y="5622393"/>
            <a:ext cx="3747520" cy="996410"/>
          </a:xfrm>
          <a:prstGeom prst="rect">
            <a:avLst/>
          </a:prstGeom>
        </p:spPr>
      </p:pic>
      <p:grpSp>
        <p:nvGrpSpPr>
          <p:cNvPr id="21" name="Group 20">
            <a:extLst>
              <a:ext uri="{FF2B5EF4-FFF2-40B4-BE49-F238E27FC236}">
                <a16:creationId xmlns:a16="http://schemas.microsoft.com/office/drawing/2014/main" id="{4B72F4E4-BE40-D5A4-87D0-E3D9EED9E210}"/>
              </a:ext>
            </a:extLst>
          </p:cNvPr>
          <p:cNvGrpSpPr/>
          <p:nvPr/>
        </p:nvGrpSpPr>
        <p:grpSpPr>
          <a:xfrm>
            <a:off x="10317700" y="2010387"/>
            <a:ext cx="1874300" cy="4570883"/>
            <a:chOff x="10317700" y="2010387"/>
            <a:chExt cx="1874300" cy="4570883"/>
          </a:xfrm>
        </p:grpSpPr>
        <p:grpSp>
          <p:nvGrpSpPr>
            <p:cNvPr id="22" name="Group 21">
              <a:extLst>
                <a:ext uri="{FF2B5EF4-FFF2-40B4-BE49-F238E27FC236}">
                  <a16:creationId xmlns:a16="http://schemas.microsoft.com/office/drawing/2014/main" id="{5F2AB493-AAA4-5549-61F6-D1CCDAB7E7C9}"/>
                </a:ext>
              </a:extLst>
            </p:cNvPr>
            <p:cNvGrpSpPr/>
            <p:nvPr/>
          </p:nvGrpSpPr>
          <p:grpSpPr>
            <a:xfrm>
              <a:off x="10317700" y="2010387"/>
              <a:ext cx="1874297" cy="4048734"/>
              <a:chOff x="10317703" y="2492070"/>
              <a:chExt cx="1874297" cy="4048734"/>
            </a:xfrm>
          </p:grpSpPr>
          <p:sp>
            <p:nvSpPr>
              <p:cNvPr id="26" name="Rectangle 25">
                <a:extLst>
                  <a:ext uri="{FF2B5EF4-FFF2-40B4-BE49-F238E27FC236}">
                    <a16:creationId xmlns:a16="http://schemas.microsoft.com/office/drawing/2014/main" id="{4300FBB0-9F52-90F2-7B96-02397B4D66BE}"/>
                  </a:ext>
                </a:extLst>
              </p:cNvPr>
              <p:cNvSpPr/>
              <p:nvPr/>
            </p:nvSpPr>
            <p:spPr>
              <a:xfrm>
                <a:off x="10317707" y="3517132"/>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a:latin typeface="Bogle" panose="020B0503020203060203" pitchFamily="34" charset="0"/>
                  </a:rPr>
                  <a:t>Spotlight Roleplay</a:t>
                </a:r>
              </a:p>
            </p:txBody>
          </p:sp>
          <p:sp>
            <p:nvSpPr>
              <p:cNvPr id="27" name="Rectangle 26">
                <a:extLst>
                  <a:ext uri="{FF2B5EF4-FFF2-40B4-BE49-F238E27FC236}">
                    <a16:creationId xmlns:a16="http://schemas.microsoft.com/office/drawing/2014/main" id="{261D9E16-ED5B-ED6B-BF4A-0AA0D0340376}"/>
                  </a:ext>
                </a:extLst>
              </p:cNvPr>
              <p:cNvSpPr/>
              <p:nvPr/>
            </p:nvSpPr>
            <p:spPr>
              <a:xfrm>
                <a:off x="10317707" y="5066870"/>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a:latin typeface="Bogle" panose="020B0503020203060203" pitchFamily="34" charset="0"/>
                  </a:rPr>
                  <a:t>Spotlight Roleplay</a:t>
                </a:r>
              </a:p>
            </p:txBody>
          </p:sp>
          <p:sp>
            <p:nvSpPr>
              <p:cNvPr id="30" name="Rectangle 29">
                <a:extLst>
                  <a:ext uri="{FF2B5EF4-FFF2-40B4-BE49-F238E27FC236}">
                    <a16:creationId xmlns:a16="http://schemas.microsoft.com/office/drawing/2014/main" id="{CEB0C042-9E3E-5373-DACC-4A6E90AB9E22}"/>
                  </a:ext>
                </a:extLst>
              </p:cNvPr>
              <p:cNvSpPr/>
              <p:nvPr/>
            </p:nvSpPr>
            <p:spPr>
              <a:xfrm>
                <a:off x="10317707" y="2492070"/>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a:latin typeface="Bogle" panose="020B0503020203060203" pitchFamily="34" charset="0"/>
                  </a:rPr>
                  <a:t>Acknowledge</a:t>
                </a:r>
              </a:p>
            </p:txBody>
          </p:sp>
          <p:sp>
            <p:nvSpPr>
              <p:cNvPr id="31" name="Rectangle 30">
                <a:extLst>
                  <a:ext uri="{FF2B5EF4-FFF2-40B4-BE49-F238E27FC236}">
                    <a16:creationId xmlns:a16="http://schemas.microsoft.com/office/drawing/2014/main" id="{04C0291C-603D-EE02-0A14-70AA7235335C}"/>
                  </a:ext>
                </a:extLst>
              </p:cNvPr>
              <p:cNvSpPr/>
              <p:nvPr/>
            </p:nvSpPr>
            <p:spPr>
              <a:xfrm>
                <a:off x="10317707" y="3004601"/>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a:latin typeface="Bogle" panose="020B0503020203060203" pitchFamily="34" charset="0"/>
                  </a:rPr>
                  <a:t>Anchor Activity</a:t>
                </a:r>
              </a:p>
            </p:txBody>
          </p:sp>
          <p:sp>
            <p:nvSpPr>
              <p:cNvPr id="32" name="Rectangle 31">
                <a:extLst>
                  <a:ext uri="{FF2B5EF4-FFF2-40B4-BE49-F238E27FC236}">
                    <a16:creationId xmlns:a16="http://schemas.microsoft.com/office/drawing/2014/main" id="{023C38C9-617B-4989-F880-478BB10F9D74}"/>
                  </a:ext>
                </a:extLst>
              </p:cNvPr>
              <p:cNvSpPr/>
              <p:nvPr/>
            </p:nvSpPr>
            <p:spPr>
              <a:xfrm>
                <a:off x="10317707" y="4029663"/>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a:latin typeface="Bogle" panose="020B0503020203060203" pitchFamily="34" charset="0"/>
                  </a:rPr>
                  <a:t>Investigate</a:t>
                </a:r>
              </a:p>
            </p:txBody>
          </p:sp>
          <p:sp>
            <p:nvSpPr>
              <p:cNvPr id="33" name="Rectangle 32">
                <a:extLst>
                  <a:ext uri="{FF2B5EF4-FFF2-40B4-BE49-F238E27FC236}">
                    <a16:creationId xmlns:a16="http://schemas.microsoft.com/office/drawing/2014/main" id="{29CD2A4F-20B6-1273-CEEE-9B8B33E57BBE}"/>
                  </a:ext>
                </a:extLst>
              </p:cNvPr>
              <p:cNvSpPr/>
              <p:nvPr/>
            </p:nvSpPr>
            <p:spPr>
              <a:xfrm>
                <a:off x="10317703" y="4548266"/>
                <a:ext cx="1874293" cy="4367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latin typeface="Bogle" panose="020B0503020203060203" pitchFamily="34" charset="0"/>
                  </a:rPr>
                  <a:t>Anchor Activity</a:t>
                </a:r>
              </a:p>
            </p:txBody>
          </p:sp>
          <p:sp>
            <p:nvSpPr>
              <p:cNvPr id="34" name="Rectangle 33">
                <a:extLst>
                  <a:ext uri="{FF2B5EF4-FFF2-40B4-BE49-F238E27FC236}">
                    <a16:creationId xmlns:a16="http://schemas.microsoft.com/office/drawing/2014/main" id="{E1BC4DDF-EA1B-D0CE-86ED-E7CAE540A056}"/>
                  </a:ext>
                </a:extLst>
              </p:cNvPr>
              <p:cNvSpPr/>
              <p:nvPr/>
            </p:nvSpPr>
            <p:spPr>
              <a:xfrm>
                <a:off x="10317703" y="5585473"/>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a:latin typeface="Bogle" panose="020B0503020203060203" pitchFamily="34" charset="0"/>
                  </a:rPr>
                  <a:t>Resolve</a:t>
                </a:r>
              </a:p>
            </p:txBody>
          </p:sp>
          <p:sp>
            <p:nvSpPr>
              <p:cNvPr id="35" name="Rectangle 34">
                <a:extLst>
                  <a:ext uri="{FF2B5EF4-FFF2-40B4-BE49-F238E27FC236}">
                    <a16:creationId xmlns:a16="http://schemas.microsoft.com/office/drawing/2014/main" id="{F726D309-2658-0289-F8ED-8F3C155DE76C}"/>
                  </a:ext>
                </a:extLst>
              </p:cNvPr>
              <p:cNvSpPr/>
              <p:nvPr/>
            </p:nvSpPr>
            <p:spPr>
              <a:xfrm>
                <a:off x="10317707" y="6104076"/>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a:latin typeface="Bogle" panose="020B0503020203060203" pitchFamily="34" charset="0"/>
                  </a:rPr>
                  <a:t>Anchor Activity</a:t>
                </a:r>
              </a:p>
            </p:txBody>
          </p:sp>
        </p:grpSp>
        <p:sp>
          <p:nvSpPr>
            <p:cNvPr id="25" name="Rectangle 24">
              <a:extLst>
                <a:ext uri="{FF2B5EF4-FFF2-40B4-BE49-F238E27FC236}">
                  <a16:creationId xmlns:a16="http://schemas.microsoft.com/office/drawing/2014/main" id="{2F776F76-916A-7F0E-7235-FD125927E326}"/>
                </a:ext>
              </a:extLst>
            </p:cNvPr>
            <p:cNvSpPr/>
            <p:nvPr/>
          </p:nvSpPr>
          <p:spPr>
            <a:xfrm>
              <a:off x="10317707" y="6144542"/>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a:latin typeface="Bogle" panose="020B0503020203060203" pitchFamily="34" charset="0"/>
                </a:rPr>
                <a:t>Spotlight Roleplay</a:t>
              </a:r>
            </a:p>
          </p:txBody>
        </p:sp>
      </p:grpSp>
    </p:spTree>
    <p:custDataLst>
      <p:tags r:id="rId1"/>
    </p:custDataLst>
    <p:extLst>
      <p:ext uri="{BB962C8B-B14F-4D97-AF65-F5344CB8AC3E}">
        <p14:creationId xmlns:p14="http://schemas.microsoft.com/office/powerpoint/2010/main" val="85914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xit" presetSubtype="0" fill="hold" grpId="0"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9"/>
                                        </p:tgtEl>
                                      </p:cBhvr>
                                    </p:animEffect>
                                    <p:set>
                                      <p:cBhvr>
                                        <p:cTn id="13" dur="1" fill="hold">
                                          <p:stCondLst>
                                            <p:cond delay="499"/>
                                          </p:stCondLst>
                                        </p:cTn>
                                        <p:tgtEl>
                                          <p:spTgt spid="29"/>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4"/>
                                        </p:tgtEl>
                                      </p:cBhvr>
                                    </p:animEffect>
                                    <p:set>
                                      <p:cBhvr>
                                        <p:cTn id="16"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4" grpId="0" animBg="1"/>
      <p:bldP spid="28" grpId="0"/>
    </p:bldLst>
  </p:timing>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06648A6-CBC6-4A1E-9450-3692CDBE03D1}"/>
              </a:ext>
            </a:extLst>
          </p:cNvPr>
          <p:cNvSpPr>
            <a:spLocks noGrp="1"/>
          </p:cNvSpPr>
          <p:nvPr>
            <p:ph idx="19" sz="quarter" type="body"/>
          </p:nvPr>
        </p:nvSpPr>
        <p:spPr>
          <a:xfrm>
            <a:off x="5218326" y="1618959"/>
            <a:ext cx="4807062" cy="4672226"/>
          </a:xfrm>
        </p:spPr>
        <p:txBody>
          <a:bodyPr/>
          <a:lstStyle/>
          <a:p>
            <a:pPr indent="-342900" marL="342900">
              <a:buFont charset="0" panose="020B0604020202020204" pitchFamily="34" typeface="Arial"/>
              <a:buChar char="•"/>
            </a:pPr>
            <a:r>
              <a:rPr lang="en-US" sz="1600">
                <a:latin charset="0" panose="020B0503020203060203" pitchFamily="34" typeface="Bogle"/>
              </a:rPr>
              <a:t>Resolve any existing incidents – many cancellation requests result from a poor customer experience, OWN IT.</a:t>
            </a:r>
          </a:p>
          <a:p>
            <a:pPr indent="-342900" marL="342900">
              <a:buFont charset="0" panose="020B0604020202020204" pitchFamily="34" typeface="Arial"/>
              <a:buChar char="•"/>
            </a:pPr>
            <a:r>
              <a:rPr lang="en-US" sz="1600">
                <a:latin charset="0" panose="020B0503020203060203" pitchFamily="34" typeface="Bogle"/>
              </a:rPr>
              <a:t>Look for alternatives that were not originally offered as a solution and provide options to match the customer needs</a:t>
            </a:r>
          </a:p>
          <a:p>
            <a:pPr indent="-342900" marL="342900">
              <a:buFont charset="0" panose="020B0604020202020204" pitchFamily="34" typeface="Arial"/>
              <a:buChar char="•"/>
            </a:pPr>
            <a:r>
              <a:rPr lang="en-US" sz="1600">
                <a:latin charset="0" panose="020B0503020203060203" pitchFamily="34" typeface="Bogle"/>
              </a:rPr>
              <a:t>Persuade to positively influence and retain customers through engagement, connection, and creative problem-solving</a:t>
            </a:r>
          </a:p>
          <a:p>
            <a:pPr indent="-342900" marL="342900">
              <a:buFont charset="0" panose="020B0604020202020204" pitchFamily="34" typeface="Arial"/>
              <a:buChar char="•"/>
            </a:pPr>
            <a:r>
              <a:rPr lang="en-US" sz="1600">
                <a:latin charset="0" panose="020B0503020203060203" pitchFamily="34" typeface="Bogle"/>
              </a:rPr>
              <a:t>Position a value statement</a:t>
            </a:r>
          </a:p>
          <a:p>
            <a:pPr indent="-342900" marL="342900">
              <a:buFont charset="0" panose="020B0604020202020204" pitchFamily="34" typeface="Arial"/>
              <a:buChar char="•"/>
            </a:pPr>
            <a:r>
              <a:rPr b="1" lang="en-US" sz="1600">
                <a:latin charset="0" panose="020B0503020203060203" pitchFamily="34" typeface="Bogle"/>
              </a:rPr>
              <a:t>Do what’s best for the customer </a:t>
            </a:r>
            <a:r>
              <a:rPr lang="en-US" sz="1600">
                <a:latin charset="0" panose="020B0503020203060203" pitchFamily="34" typeface="Bogle"/>
              </a:rPr>
              <a:t>– always remind them that they are a valued Business+ member, and for that reason we can go above and beyond to assist</a:t>
            </a:r>
          </a:p>
          <a:p>
            <a:pPr indent="-342900" marL="342900">
              <a:buFont charset="0" panose="020B0604020202020204" pitchFamily="34" typeface="Arial"/>
              <a:buChar char="•"/>
            </a:pPr>
            <a:r>
              <a:rPr lang="en-US" sz="1600">
                <a:latin charset="0" panose="020B0503020203060203" pitchFamily="34" typeface="Bogle"/>
              </a:rPr>
              <a:t>Document the incident including the details of the conversation, the steps you took to resolve the member’s issue, and disposition the ticket, business-as-usual.</a:t>
            </a:r>
          </a:p>
          <a:p>
            <a:pPr indent="-342900" marL="342900">
              <a:buFont charset="0" panose="020B0604020202020204" pitchFamily="34" typeface="Arial"/>
              <a:buChar char="•"/>
            </a:pPr>
            <a:endParaRPr lang="en-US" sz="1600">
              <a:latin charset="0" panose="020B0503020203060203" pitchFamily="34" typeface="Bogle"/>
            </a:endParaRPr>
          </a:p>
        </p:txBody>
      </p:sp>
      <p:sp>
        <p:nvSpPr>
          <p:cNvPr id="5" name="Title 4">
            <a:extLst>
              <a:ext uri="{FF2B5EF4-FFF2-40B4-BE49-F238E27FC236}">
                <a16:creationId xmlns:a16="http://schemas.microsoft.com/office/drawing/2014/main" id="{0236CDDE-DE6C-4642-BEA0-699AEA8CFF45}"/>
              </a:ext>
            </a:extLst>
          </p:cNvPr>
          <p:cNvSpPr>
            <a:spLocks noGrp="1"/>
          </p:cNvSpPr>
          <p:nvPr>
            <p:ph type="title"/>
          </p:nvPr>
        </p:nvSpPr>
        <p:spPr/>
        <p:txBody>
          <a:bodyPr/>
          <a:lstStyle/>
          <a:p>
            <a:r>
              <a:rPr lang="en-US"/>
              <a:t>Retention Toolkit</a:t>
            </a:r>
          </a:p>
        </p:txBody>
      </p:sp>
      <p:sp>
        <p:nvSpPr>
          <p:cNvPr id="6" name="Text Placeholder 5">
            <a:extLst>
              <a:ext uri="{FF2B5EF4-FFF2-40B4-BE49-F238E27FC236}">
                <a16:creationId xmlns:a16="http://schemas.microsoft.com/office/drawing/2014/main" id="{12F26D91-6461-44B6-962F-91A6F0EC11E5}"/>
              </a:ext>
            </a:extLst>
          </p:cNvPr>
          <p:cNvSpPr>
            <a:spLocks noGrp="1"/>
          </p:cNvSpPr>
          <p:nvPr>
            <p:ph idx="18" sz="quarter" type="body"/>
          </p:nvPr>
        </p:nvSpPr>
        <p:spPr>
          <a:xfrm>
            <a:off x="1052420" y="911832"/>
            <a:ext cx="7845920" cy="516244"/>
          </a:xfrm>
        </p:spPr>
        <p:txBody>
          <a:bodyPr/>
          <a:lstStyle/>
          <a:p>
            <a:r>
              <a:rPr lang="en-US"/>
              <a:t>Retention Model: A.I.R. Step 3: </a:t>
            </a:r>
            <a:r>
              <a:rPr b="1" lang="en-US">
                <a:solidFill>
                  <a:srgbClr val="0071CE"/>
                </a:solidFill>
              </a:rPr>
              <a:t>Resolve</a:t>
            </a:r>
          </a:p>
        </p:txBody>
      </p:sp>
      <p:pic>
        <p:nvPicPr>
          <p:cNvPr descr="A room with a table and chairs&#10;&#10;Description automatically generated with low confidence" id="11" name="Picture 10">
            <a:extLst>
              <a:ext uri="{FF2B5EF4-FFF2-40B4-BE49-F238E27FC236}">
                <a16:creationId xmlns:a16="http://schemas.microsoft.com/office/drawing/2014/main" id="{B6468F4C-8D3F-4732-B481-7FB64A9EE57C}"/>
              </a:ext>
            </a:extLst>
          </p:cNvPr>
          <p:cNvPicPr>
            <a:picLocks noChangeAspect="1"/>
          </p:cNvPicPr>
          <p:nvPr/>
        </p:nvPicPr>
        <p:blipFill rotWithShape="1">
          <a:blip r:embed="rId4">
            <a:alphaModFix amt="50000"/>
          </a:blip>
          <a:srcRect r="-27"/>
          <a:stretch/>
        </p:blipFill>
        <p:spPr>
          <a:xfrm>
            <a:off x="118946" y="1618959"/>
            <a:ext cx="4807063" cy="5115669"/>
          </a:xfrm>
          <a:prstGeom prst="rect">
            <a:avLst/>
          </a:prstGeom>
        </p:spPr>
      </p:pic>
      <p:grpSp>
        <p:nvGrpSpPr>
          <p:cNvPr id="19" name="Group 18">
            <a:extLst>
              <a:ext uri="{FF2B5EF4-FFF2-40B4-BE49-F238E27FC236}">
                <a16:creationId xmlns:a16="http://schemas.microsoft.com/office/drawing/2014/main" id="{5920E269-2DF8-4EB6-92BE-C64B2A8D2D2C}"/>
              </a:ext>
            </a:extLst>
          </p:cNvPr>
          <p:cNvGrpSpPr/>
          <p:nvPr/>
        </p:nvGrpSpPr>
        <p:grpSpPr>
          <a:xfrm>
            <a:off x="544076" y="1938759"/>
            <a:ext cx="4139435" cy="2455695"/>
            <a:chOff x="5800647" y="1412808"/>
            <a:chExt cx="5561944" cy="3362340"/>
          </a:xfrm>
        </p:grpSpPr>
        <p:grpSp>
          <p:nvGrpSpPr>
            <p:cNvPr id="20" name="Group 19">
              <a:extLst>
                <a:ext uri="{FF2B5EF4-FFF2-40B4-BE49-F238E27FC236}">
                  <a16:creationId xmlns:a16="http://schemas.microsoft.com/office/drawing/2014/main" id="{825A65BB-F7E6-48F8-B764-11B16D9B4812}"/>
                </a:ext>
              </a:extLst>
            </p:cNvPr>
            <p:cNvGrpSpPr/>
            <p:nvPr/>
          </p:nvGrpSpPr>
          <p:grpSpPr>
            <a:xfrm>
              <a:off x="5800647" y="1412808"/>
              <a:ext cx="5561944" cy="3362340"/>
              <a:chOff x="5800647" y="1412808"/>
              <a:chExt cx="5561944" cy="3362340"/>
            </a:xfrm>
          </p:grpSpPr>
          <p:pic>
            <p:nvPicPr>
              <p:cNvPr descr="Icon&#10;&#10;Description automatically generated" id="29" name="Picture 28">
                <a:extLst>
                  <a:ext uri="{FF2B5EF4-FFF2-40B4-BE49-F238E27FC236}">
                    <a16:creationId xmlns:a16="http://schemas.microsoft.com/office/drawing/2014/main" id="{EB855BF1-6FAC-434A-97B7-1EE62F763B55}"/>
                  </a:ext>
                </a:extLst>
              </p:cNvPr>
              <p:cNvPicPr>
                <a:picLocks noChangeAspect="1"/>
              </p:cNvPicPr>
              <p:nvPr/>
            </p:nvPicPr>
            <p:blipFill>
              <a:blip r:embed="rId5"/>
              <a:stretch>
                <a:fillRect/>
              </a:stretch>
            </p:blipFill>
            <p:spPr>
              <a:xfrm>
                <a:off x="5800647" y="2114244"/>
                <a:ext cx="2508852" cy="2660904"/>
              </a:xfrm>
              <a:prstGeom prst="rect">
                <a:avLst/>
              </a:prstGeom>
            </p:spPr>
          </p:pic>
          <p:sp>
            <p:nvSpPr>
              <p:cNvPr id="30" name="Speech Bubble: Rectangle with Corners Rounded 29">
                <a:extLst>
                  <a:ext uri="{FF2B5EF4-FFF2-40B4-BE49-F238E27FC236}">
                    <a16:creationId xmlns:a16="http://schemas.microsoft.com/office/drawing/2014/main" id="{BD67C9F0-B841-485B-96A3-5BF80D3AF5F1}"/>
                  </a:ext>
                </a:extLst>
              </p:cNvPr>
              <p:cNvSpPr/>
              <p:nvPr/>
            </p:nvSpPr>
            <p:spPr>
              <a:xfrm>
                <a:off x="8161350" y="1412808"/>
                <a:ext cx="3201241" cy="1873187"/>
              </a:xfrm>
              <a:prstGeom prst="wedgeRoundRectCallout">
                <a:avLst>
                  <a:gd fmla="val -58142" name="adj1"/>
                  <a:gd fmla="val 33116" name="adj2"/>
                  <a:gd fmla="val 16667" name="adj3"/>
                </a:avLst>
              </a:prstGeom>
              <a:solidFill>
                <a:schemeClr val="bg1"/>
              </a:solidFill>
              <a:ln>
                <a:solidFill>
                  <a:schemeClr val="bg1">
                    <a:lumMod val="85000"/>
                  </a:schemeClr>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600">
                    <a:solidFill>
                      <a:schemeClr val="tx1"/>
                    </a:solidFill>
                    <a:latin charset="0" panose="020B0503020203060203" pitchFamily="34" typeface="Bogle"/>
                  </a:rPr>
                  <a:t>“Because you’re a valued member, I have a few options for you…”</a:t>
                </a:r>
              </a:p>
            </p:txBody>
          </p:sp>
        </p:grpSp>
        <p:pic>
          <p:nvPicPr>
            <p:cNvPr id="21" name="Picture 20">
              <a:extLst>
                <a:ext uri="{FF2B5EF4-FFF2-40B4-BE49-F238E27FC236}">
                  <a16:creationId xmlns:a16="http://schemas.microsoft.com/office/drawing/2014/main" id="{DC8FD812-04D6-44A6-9D67-7DE40961B2AA}"/>
                </a:ext>
              </a:extLst>
            </p:cNvPr>
            <p:cNvPicPr>
              <a:picLocks noChangeAspect="1"/>
            </p:cNvPicPr>
            <p:nvPr/>
          </p:nvPicPr>
          <p:blipFill>
            <a:blip r:embed="rId6"/>
            <a:stretch>
              <a:fillRect/>
            </a:stretch>
          </p:blipFill>
          <p:spPr>
            <a:xfrm flipV="1">
              <a:off x="6887080" y="4359053"/>
              <a:ext cx="358575" cy="403395"/>
            </a:xfrm>
            <a:prstGeom prst="rect">
              <a:avLst/>
            </a:prstGeom>
          </p:spPr>
        </p:pic>
      </p:grpSp>
      <p:grpSp>
        <p:nvGrpSpPr>
          <p:cNvPr id="22" name="Group 21">
            <a:extLst>
              <a:ext uri="{FF2B5EF4-FFF2-40B4-BE49-F238E27FC236}">
                <a16:creationId xmlns:a16="http://schemas.microsoft.com/office/drawing/2014/main" id="{D62BBE04-329F-8EDB-6D99-CC80C0B8B9BF}"/>
              </a:ext>
            </a:extLst>
          </p:cNvPr>
          <p:cNvGrpSpPr/>
          <p:nvPr/>
        </p:nvGrpSpPr>
        <p:grpSpPr>
          <a:xfrm>
            <a:off x="10317700" y="2010387"/>
            <a:ext cx="1874300" cy="4570883"/>
            <a:chOff x="10317700" y="2010387"/>
            <a:chExt cx="1874300" cy="4570883"/>
          </a:xfrm>
        </p:grpSpPr>
        <p:grpSp>
          <p:nvGrpSpPr>
            <p:cNvPr id="23" name="Group 22">
              <a:extLst>
                <a:ext uri="{FF2B5EF4-FFF2-40B4-BE49-F238E27FC236}">
                  <a16:creationId xmlns:a16="http://schemas.microsoft.com/office/drawing/2014/main" id="{F013AF02-61DB-A447-FE5B-3676C48C0EC0}"/>
                </a:ext>
              </a:extLst>
            </p:cNvPr>
            <p:cNvGrpSpPr/>
            <p:nvPr/>
          </p:nvGrpSpPr>
          <p:grpSpPr>
            <a:xfrm>
              <a:off x="10317700" y="2010387"/>
              <a:ext cx="1874297" cy="4048734"/>
              <a:chOff x="10317703" y="2492070"/>
              <a:chExt cx="1874297" cy="4048734"/>
            </a:xfrm>
          </p:grpSpPr>
          <p:sp>
            <p:nvSpPr>
              <p:cNvPr id="25" name="Rectangle 24">
                <a:extLst>
                  <a:ext uri="{FF2B5EF4-FFF2-40B4-BE49-F238E27FC236}">
                    <a16:creationId xmlns:a16="http://schemas.microsoft.com/office/drawing/2014/main" id="{84348B0A-C5A2-5D88-D62C-0E578FDAE868}"/>
                  </a:ext>
                </a:extLst>
              </p:cNvPr>
              <p:cNvSpPr/>
              <p:nvPr/>
            </p:nvSpPr>
            <p:spPr>
              <a:xfrm>
                <a:off x="10317707" y="3517132"/>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r>
                  <a:rPr lang="en-US" sz="1400">
                    <a:latin charset="0" panose="020B0503020203060203" pitchFamily="34" typeface="Bogle"/>
                  </a:rPr>
                  <a:t>Spotlight Roleplay</a:t>
                </a:r>
              </a:p>
            </p:txBody>
          </p:sp>
          <p:sp>
            <p:nvSpPr>
              <p:cNvPr id="26" name="Rectangle 25">
                <a:extLst>
                  <a:ext uri="{FF2B5EF4-FFF2-40B4-BE49-F238E27FC236}">
                    <a16:creationId xmlns:a16="http://schemas.microsoft.com/office/drawing/2014/main" id="{7FA47379-496D-CB58-D4BE-2D7AA7CB00C7}"/>
                  </a:ext>
                </a:extLst>
              </p:cNvPr>
              <p:cNvSpPr/>
              <p:nvPr/>
            </p:nvSpPr>
            <p:spPr>
              <a:xfrm>
                <a:off x="10317707" y="5066870"/>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r>
                  <a:rPr lang="en-US" sz="1400">
                    <a:latin charset="0" panose="020B0503020203060203" pitchFamily="34" typeface="Bogle"/>
                  </a:rPr>
                  <a:t>Spotlight Roleplay</a:t>
                </a:r>
              </a:p>
            </p:txBody>
          </p:sp>
          <p:sp>
            <p:nvSpPr>
              <p:cNvPr id="27" name="Rectangle 26">
                <a:extLst>
                  <a:ext uri="{FF2B5EF4-FFF2-40B4-BE49-F238E27FC236}">
                    <a16:creationId xmlns:a16="http://schemas.microsoft.com/office/drawing/2014/main" id="{806A10B6-3289-8FA1-1B9B-B38FF83E99D0}"/>
                  </a:ext>
                </a:extLst>
              </p:cNvPr>
              <p:cNvSpPr/>
              <p:nvPr/>
            </p:nvSpPr>
            <p:spPr>
              <a:xfrm>
                <a:off x="10317707" y="2492070"/>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r>
                  <a:rPr lang="en-US" sz="1400">
                    <a:latin charset="0" panose="020B0503020203060203" pitchFamily="34" typeface="Bogle"/>
                  </a:rPr>
                  <a:t>Acknowledge</a:t>
                </a:r>
              </a:p>
            </p:txBody>
          </p:sp>
          <p:sp>
            <p:nvSpPr>
              <p:cNvPr id="28" name="Rectangle 27">
                <a:extLst>
                  <a:ext uri="{FF2B5EF4-FFF2-40B4-BE49-F238E27FC236}">
                    <a16:creationId xmlns:a16="http://schemas.microsoft.com/office/drawing/2014/main" id="{47EC562D-EF1E-B377-66B9-88018C3B4F8A}"/>
                  </a:ext>
                </a:extLst>
              </p:cNvPr>
              <p:cNvSpPr/>
              <p:nvPr/>
            </p:nvSpPr>
            <p:spPr>
              <a:xfrm>
                <a:off x="10317707" y="3004601"/>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r>
                  <a:rPr lang="en-US" sz="1400">
                    <a:latin charset="0" panose="020B0503020203060203" pitchFamily="34" typeface="Bogle"/>
                  </a:rPr>
                  <a:t>Anchor Activity</a:t>
                </a:r>
              </a:p>
            </p:txBody>
          </p:sp>
          <p:sp>
            <p:nvSpPr>
              <p:cNvPr id="31" name="Rectangle 30">
                <a:extLst>
                  <a:ext uri="{FF2B5EF4-FFF2-40B4-BE49-F238E27FC236}">
                    <a16:creationId xmlns:a16="http://schemas.microsoft.com/office/drawing/2014/main" id="{2DB9FA52-28D1-5614-6AEA-3D22EED44463}"/>
                  </a:ext>
                </a:extLst>
              </p:cNvPr>
              <p:cNvSpPr/>
              <p:nvPr/>
            </p:nvSpPr>
            <p:spPr>
              <a:xfrm>
                <a:off x="10317707" y="4029663"/>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r>
                  <a:rPr lang="en-US" sz="1400">
                    <a:latin charset="0" panose="020B0503020203060203" pitchFamily="34" typeface="Bogle"/>
                  </a:rPr>
                  <a:t>Investigate</a:t>
                </a:r>
              </a:p>
            </p:txBody>
          </p:sp>
          <p:sp>
            <p:nvSpPr>
              <p:cNvPr id="32" name="Rectangle 31">
                <a:extLst>
                  <a:ext uri="{FF2B5EF4-FFF2-40B4-BE49-F238E27FC236}">
                    <a16:creationId xmlns:a16="http://schemas.microsoft.com/office/drawing/2014/main" id="{F3E8A8C4-187E-FBBD-1039-3795453A4ACA}"/>
                  </a:ext>
                </a:extLst>
              </p:cNvPr>
              <p:cNvSpPr/>
              <p:nvPr/>
            </p:nvSpPr>
            <p:spPr>
              <a:xfrm>
                <a:off x="10317703" y="4548266"/>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r>
                  <a:rPr lang="en-US" sz="1400">
                    <a:latin charset="0" panose="020B0503020203060203" pitchFamily="34" typeface="Bogle"/>
                  </a:rPr>
                  <a:t>Anchor Activity</a:t>
                </a:r>
              </a:p>
            </p:txBody>
          </p:sp>
          <p:sp>
            <p:nvSpPr>
              <p:cNvPr id="33" name="Rectangle 32">
                <a:extLst>
                  <a:ext uri="{FF2B5EF4-FFF2-40B4-BE49-F238E27FC236}">
                    <a16:creationId xmlns:a16="http://schemas.microsoft.com/office/drawing/2014/main" id="{A7EDDE1E-F56B-0637-F7B3-4C431BEF1052}"/>
                  </a:ext>
                </a:extLst>
              </p:cNvPr>
              <p:cNvSpPr/>
              <p:nvPr/>
            </p:nvSpPr>
            <p:spPr>
              <a:xfrm>
                <a:off x="10317703" y="5585473"/>
                <a:ext cx="1874293" cy="436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400">
                    <a:latin charset="0" panose="020B0503020203060203" pitchFamily="34" typeface="Bogle"/>
                  </a:rPr>
                  <a:t>Resolve</a:t>
                </a:r>
              </a:p>
            </p:txBody>
          </p:sp>
          <p:sp>
            <p:nvSpPr>
              <p:cNvPr id="34" name="Rectangle 33">
                <a:extLst>
                  <a:ext uri="{FF2B5EF4-FFF2-40B4-BE49-F238E27FC236}">
                    <a16:creationId xmlns:a16="http://schemas.microsoft.com/office/drawing/2014/main" id="{6D2998C8-9C2E-4824-29D1-16F18C4BA612}"/>
                  </a:ext>
                </a:extLst>
              </p:cNvPr>
              <p:cNvSpPr/>
              <p:nvPr/>
            </p:nvSpPr>
            <p:spPr>
              <a:xfrm>
                <a:off x="10317707" y="6104076"/>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r>
                  <a:rPr lang="en-US" sz="1400">
                    <a:latin charset="0" panose="020B0503020203060203" pitchFamily="34" typeface="Bogle"/>
                  </a:rPr>
                  <a:t>Anchor Activity</a:t>
                </a:r>
              </a:p>
            </p:txBody>
          </p:sp>
        </p:grpSp>
        <p:sp>
          <p:nvSpPr>
            <p:cNvPr id="24" name="Rectangle 23">
              <a:extLst>
                <a:ext uri="{FF2B5EF4-FFF2-40B4-BE49-F238E27FC236}">
                  <a16:creationId xmlns:a16="http://schemas.microsoft.com/office/drawing/2014/main" id="{69561534-D164-945F-A85E-7FAC919E790A}"/>
                </a:ext>
              </a:extLst>
            </p:cNvPr>
            <p:cNvSpPr/>
            <p:nvPr/>
          </p:nvSpPr>
          <p:spPr>
            <a:xfrm>
              <a:off x="10317707" y="6144542"/>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r>
                <a:rPr lang="en-US" sz="1400">
                  <a:latin charset="0" panose="020B0503020203060203" pitchFamily="34" typeface="Bogle"/>
                </a:rPr>
                <a:t>Spotlight Roleplay</a:t>
              </a:r>
            </a:p>
          </p:txBody>
        </p:sp>
      </p:grpSp>
    </p:spTree>
    <p:custDataLst>
      <p:tags r:id="rId1"/>
    </p:custDataLst>
    <p:extLst>
      <p:ext uri="{BB962C8B-B14F-4D97-AF65-F5344CB8AC3E}">
        <p14:creationId xmlns:p14="http://schemas.microsoft.com/office/powerpoint/2010/main" val="1396653135"/>
      </p:ext>
    </p:extLst>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C7A6B7-383F-4CF6-B062-9D4971062A92}"/>
              </a:ext>
            </a:extLst>
          </p:cNvPr>
          <p:cNvSpPr>
            <a:spLocks noGrp="1"/>
          </p:cNvSpPr>
          <p:nvPr>
            <p:ph type="title"/>
          </p:nvPr>
        </p:nvSpPr>
        <p:spPr/>
        <p:txBody>
          <a:bodyPr/>
          <a:lstStyle/>
          <a:p>
            <a:r>
              <a:rPr lang="en-US"/>
              <a:t>Retention Toolkit</a:t>
            </a:r>
          </a:p>
        </p:txBody>
      </p:sp>
      <p:sp>
        <p:nvSpPr>
          <p:cNvPr id="14" name="Text Placeholder 13">
            <a:extLst>
              <a:ext uri="{FF2B5EF4-FFF2-40B4-BE49-F238E27FC236}">
                <a16:creationId xmlns:a16="http://schemas.microsoft.com/office/drawing/2014/main" id="{00C72B23-2629-40C2-A996-E4626D54F10A}"/>
              </a:ext>
            </a:extLst>
          </p:cNvPr>
          <p:cNvSpPr>
            <a:spLocks noGrp="1"/>
          </p:cNvSpPr>
          <p:nvPr>
            <p:ph idx="18" sz="quarter" type="body"/>
          </p:nvPr>
        </p:nvSpPr>
        <p:spPr>
          <a:xfrm>
            <a:off x="1052420" y="911832"/>
            <a:ext cx="5479084" cy="516244"/>
          </a:xfrm>
        </p:spPr>
        <p:txBody>
          <a:bodyPr/>
          <a:lstStyle/>
          <a:p>
            <a:r>
              <a:rPr lang="en-US"/>
              <a:t>Retention Model: A.I.R. Step 3: </a:t>
            </a:r>
            <a:r>
              <a:rPr b="1" lang="en-US">
                <a:solidFill>
                  <a:srgbClr val="0071CE"/>
                </a:solidFill>
              </a:rPr>
              <a:t>Resolve</a:t>
            </a:r>
          </a:p>
          <a:p>
            <a:endParaRPr lang="en-US"/>
          </a:p>
        </p:txBody>
      </p:sp>
      <p:sp>
        <p:nvSpPr>
          <p:cNvPr id="17" name="Text Placeholder 3">
            <a:extLst>
              <a:ext uri="{FF2B5EF4-FFF2-40B4-BE49-F238E27FC236}">
                <a16:creationId xmlns:a16="http://schemas.microsoft.com/office/drawing/2014/main" id="{F8830514-FE0D-4DD6-B099-FEC5A7504FD6}"/>
              </a:ext>
            </a:extLst>
          </p:cNvPr>
          <p:cNvSpPr txBox="1">
            <a:spLocks/>
          </p:cNvSpPr>
          <p:nvPr/>
        </p:nvSpPr>
        <p:spPr>
          <a:xfrm>
            <a:off x="1048147" y="2168394"/>
            <a:ext cx="4478703" cy="3993895"/>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lang="en-US" sz="1600">
                <a:effectLst/>
                <a:latin charset="0" panose="020B0503020203060203" pitchFamily="34" typeface="Bogle"/>
              </a:rPr>
              <a:t>Follow your team's escalation process i</a:t>
            </a:r>
            <a:r>
              <a:rPr b="0" i="0" lang="en-US" sz="1600">
                <a:solidFill>
                  <a:srgbClr val="000000"/>
                </a:solidFill>
                <a:effectLst/>
                <a:latin charset="0" panose="020B0503020203060203" pitchFamily="34" typeface="Bogle"/>
              </a:rPr>
              <a:t>n the unlikely event that a member:</a:t>
            </a:r>
          </a:p>
          <a:p>
            <a:pPr lvl="1">
              <a:buFont charset="2" panose="05000000000000000000" pitchFamily="2" typeface="Wingdings"/>
              <a:buChar char="§"/>
            </a:pPr>
            <a:r>
              <a:rPr lang="en-US" sz="1600">
                <a:solidFill>
                  <a:srgbClr val="000000"/>
                </a:solidFill>
                <a:latin charset="0" panose="020B0503020203060203" pitchFamily="34" typeface="Bogle"/>
              </a:rPr>
              <a:t>requests a refund outside of the policy</a:t>
            </a:r>
          </a:p>
          <a:p>
            <a:pPr lvl="1">
              <a:buFont charset="2" panose="05000000000000000000" pitchFamily="2" typeface="Wingdings"/>
              <a:buChar char="§"/>
            </a:pPr>
            <a:r>
              <a:rPr b="0" i="0" lang="en-US" sz="1600">
                <a:solidFill>
                  <a:srgbClr val="000000"/>
                </a:solidFill>
                <a:effectLst/>
                <a:latin charset="0" panose="020B0503020203060203" pitchFamily="34" typeface="Bogle"/>
              </a:rPr>
              <a:t>refuses further assistance and requests a supervisor</a:t>
            </a:r>
          </a:p>
        </p:txBody>
      </p:sp>
      <p:sp>
        <p:nvSpPr>
          <p:cNvPr id="18" name="Text Placeholder 3">
            <a:extLst>
              <a:ext uri="{FF2B5EF4-FFF2-40B4-BE49-F238E27FC236}">
                <a16:creationId xmlns:a16="http://schemas.microsoft.com/office/drawing/2014/main" id="{ED899A6D-91D1-4DFB-860E-A52C4FB22BEC}"/>
              </a:ext>
            </a:extLst>
          </p:cNvPr>
          <p:cNvSpPr txBox="1">
            <a:spLocks/>
          </p:cNvSpPr>
          <p:nvPr/>
        </p:nvSpPr>
        <p:spPr>
          <a:xfrm>
            <a:off x="1048146" y="1558661"/>
            <a:ext cx="5289153" cy="475781"/>
          </a:xfrm>
          <a:prstGeom prst="rect">
            <a:avLst/>
          </a:prstGeom>
        </p:spPr>
        <p:txBody>
          <a:bodyPr/>
          <a:lstStyle>
            <a:lvl1pPr algn="l" defTabSz="914400" eaLnBrk="1" fontAlgn="auto" hangingPunct="1" indent="0" latinLnBrk="0" marL="0" marR="0" rtl="0">
              <a:lnSpc>
                <a:spcPct val="90000"/>
              </a:lnSpc>
              <a:spcBef>
                <a:spcPts val="1000"/>
              </a:spcBef>
              <a:spcAft>
                <a:spcPts val="0"/>
              </a:spcAft>
              <a:buClrTx/>
              <a:buSzTx/>
              <a:buFont charset="0" panose="020B0604020202020204" pitchFamily="34" typeface="Arial"/>
              <a:buNone/>
              <a:tabLst/>
              <a:defRPr kern="1200" sz="1200">
                <a:solidFill>
                  <a:srgbClr val="002060"/>
                </a:solidFill>
                <a:latin charset="77" panose="020B0503020203060203" pitchFamily="34" typeface="Bogle"/>
                <a:ea typeface="+mn-ea"/>
                <a:cs typeface="+mn-cs"/>
              </a:defRPr>
            </a:lvl1pPr>
            <a:lvl2pPr algn="l" defTabSz="914400" eaLnBrk="1" fontAlgn="auto" hangingPunct="1" indent="0" latinLnBrk="0" marL="457200" marR="0" rtl="0">
              <a:lnSpc>
                <a:spcPct val="90000"/>
              </a:lnSpc>
              <a:spcBef>
                <a:spcPts val="1000"/>
              </a:spcBef>
              <a:spcAft>
                <a:spcPts val="0"/>
              </a:spcAft>
              <a:buClrTx/>
              <a:buSzTx/>
              <a:buFont charset="0" panose="020B0604020202020204" pitchFamily="34" typeface="Arial"/>
              <a:buNone/>
              <a:tabLst/>
              <a:defRPr kern="1200" sz="1200">
                <a:solidFill>
                  <a:srgbClr val="002060"/>
                </a:solidFill>
                <a:latin charset="77" panose="020B0503020203060203" pitchFamily="34" typeface="Bogle"/>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200">
                <a:solidFill>
                  <a:srgbClr val="002060"/>
                </a:solidFill>
                <a:latin charset="77" panose="020B0503020203060203" pitchFamily="34" typeface="Bogle"/>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200">
                <a:solidFill>
                  <a:schemeClr val="bg1"/>
                </a:solidFill>
                <a:latin charset="77" panose="020B0503020203060203" pitchFamily="34" typeface="Bogle"/>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200">
                <a:solidFill>
                  <a:schemeClr val="bg1"/>
                </a:solidFill>
                <a:latin charset="77" panose="020B0503020203060203" pitchFamily="34" typeface="Bogle"/>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b="1" lang="en-US" sz="2000">
                <a:latin charset="0" panose="020B0503020203060203" pitchFamily="34" typeface="Bogle"/>
              </a:rPr>
              <a:t>Do what’s best for the customer: Escalate</a:t>
            </a:r>
          </a:p>
        </p:txBody>
      </p:sp>
      <p:pic>
        <p:nvPicPr>
          <p:cNvPr descr="A room with a table and chairs&#10;&#10;Description automatically generated with low confidence" id="20" name="Picture 19">
            <a:extLst>
              <a:ext uri="{FF2B5EF4-FFF2-40B4-BE49-F238E27FC236}">
                <a16:creationId xmlns:a16="http://schemas.microsoft.com/office/drawing/2014/main" id="{2F83AC60-B335-414B-8EFF-07C136C185F5}"/>
              </a:ext>
            </a:extLst>
          </p:cNvPr>
          <p:cNvPicPr>
            <a:picLocks noChangeAspect="1"/>
          </p:cNvPicPr>
          <p:nvPr/>
        </p:nvPicPr>
        <p:blipFill rotWithShape="1">
          <a:blip r:embed="rId4">
            <a:alphaModFix amt="50000"/>
          </a:blip>
          <a:srcRect r="-27"/>
          <a:stretch/>
        </p:blipFill>
        <p:spPr>
          <a:xfrm>
            <a:off x="5855209" y="2165027"/>
            <a:ext cx="4252150" cy="4237670"/>
          </a:xfrm>
          <a:prstGeom prst="rect">
            <a:avLst/>
          </a:prstGeom>
        </p:spPr>
      </p:pic>
      <p:grpSp>
        <p:nvGrpSpPr>
          <p:cNvPr id="21" name="Group 20">
            <a:extLst>
              <a:ext uri="{FF2B5EF4-FFF2-40B4-BE49-F238E27FC236}">
                <a16:creationId xmlns:a16="http://schemas.microsoft.com/office/drawing/2014/main" id="{CBCE46A2-F1FF-4CE7-9CC3-F64B29DFA3F2}"/>
              </a:ext>
            </a:extLst>
          </p:cNvPr>
          <p:cNvGrpSpPr/>
          <p:nvPr/>
        </p:nvGrpSpPr>
        <p:grpSpPr>
          <a:xfrm>
            <a:off x="5644861" y="2439495"/>
            <a:ext cx="4219145" cy="2384064"/>
            <a:chOff x="5800647" y="1428076"/>
            <a:chExt cx="5923406" cy="3347072"/>
          </a:xfrm>
        </p:grpSpPr>
        <p:grpSp>
          <p:nvGrpSpPr>
            <p:cNvPr id="26" name="Group 25">
              <a:extLst>
                <a:ext uri="{FF2B5EF4-FFF2-40B4-BE49-F238E27FC236}">
                  <a16:creationId xmlns:a16="http://schemas.microsoft.com/office/drawing/2014/main" id="{2603FEEE-1AAC-43AE-81AF-93EB65332827}"/>
                </a:ext>
              </a:extLst>
            </p:cNvPr>
            <p:cNvGrpSpPr/>
            <p:nvPr/>
          </p:nvGrpSpPr>
          <p:grpSpPr>
            <a:xfrm>
              <a:off x="5800647" y="1428076"/>
              <a:ext cx="5923406" cy="3347072"/>
              <a:chOff x="5800647" y="1428076"/>
              <a:chExt cx="5923406" cy="3347072"/>
            </a:xfrm>
          </p:grpSpPr>
          <p:pic>
            <p:nvPicPr>
              <p:cNvPr descr="Icon&#10;&#10;Description automatically generated" id="28" name="Picture 27">
                <a:extLst>
                  <a:ext uri="{FF2B5EF4-FFF2-40B4-BE49-F238E27FC236}">
                    <a16:creationId xmlns:a16="http://schemas.microsoft.com/office/drawing/2014/main" id="{53640198-1E9D-4A2E-938D-2DC3B93EB062}"/>
                  </a:ext>
                </a:extLst>
              </p:cNvPr>
              <p:cNvPicPr>
                <a:picLocks noChangeAspect="1"/>
              </p:cNvPicPr>
              <p:nvPr/>
            </p:nvPicPr>
            <p:blipFill>
              <a:blip r:embed="rId5"/>
              <a:stretch>
                <a:fillRect/>
              </a:stretch>
            </p:blipFill>
            <p:spPr>
              <a:xfrm>
                <a:off x="5800647" y="2114244"/>
                <a:ext cx="2508852" cy="2660904"/>
              </a:xfrm>
              <a:prstGeom prst="rect">
                <a:avLst/>
              </a:prstGeom>
            </p:spPr>
          </p:pic>
          <p:sp>
            <p:nvSpPr>
              <p:cNvPr id="32" name="Speech Bubble: Rectangle with Corners Rounded 31">
                <a:extLst>
                  <a:ext uri="{FF2B5EF4-FFF2-40B4-BE49-F238E27FC236}">
                    <a16:creationId xmlns:a16="http://schemas.microsoft.com/office/drawing/2014/main" id="{3A6B37C8-F1E2-46E1-B6C7-6084357A8981}"/>
                  </a:ext>
                </a:extLst>
              </p:cNvPr>
              <p:cNvSpPr/>
              <p:nvPr/>
            </p:nvSpPr>
            <p:spPr>
              <a:xfrm>
                <a:off x="8176334" y="1428076"/>
                <a:ext cx="3547719" cy="2867253"/>
              </a:xfrm>
              <a:prstGeom prst="wedgeRoundRectCallout">
                <a:avLst>
                  <a:gd fmla="val -58142" name="adj1"/>
                  <a:gd fmla="val 33116" name="adj2"/>
                  <a:gd fmla="val 16667" name="adj3"/>
                </a:avLst>
              </a:prstGeom>
              <a:solidFill>
                <a:schemeClr val="bg1"/>
              </a:solidFill>
              <a:ln>
                <a:solidFill>
                  <a:schemeClr val="bg1">
                    <a:lumMod val="85000"/>
                  </a:schemeClr>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600">
                    <a:solidFill>
                      <a:schemeClr val="tx1"/>
                    </a:solidFill>
                    <a:latin charset="0" panose="020B0503020203060203" pitchFamily="34" typeface="Bogle"/>
                  </a:rPr>
                  <a:t>“I’m so sorry I couldn’t resolve your concerns myself. If you’ll hold just a moment, I’ll get a supervisor on the line for you.”</a:t>
                </a:r>
              </a:p>
            </p:txBody>
          </p:sp>
        </p:grpSp>
        <p:pic>
          <p:nvPicPr>
            <p:cNvPr id="27" name="Picture 26">
              <a:extLst>
                <a:ext uri="{FF2B5EF4-FFF2-40B4-BE49-F238E27FC236}">
                  <a16:creationId xmlns:a16="http://schemas.microsoft.com/office/drawing/2014/main" id="{8EEA99CE-8D8B-46C2-9A76-8BBA165E25F4}"/>
                </a:ext>
              </a:extLst>
            </p:cNvPr>
            <p:cNvPicPr>
              <a:picLocks noChangeAspect="1"/>
            </p:cNvPicPr>
            <p:nvPr/>
          </p:nvPicPr>
          <p:blipFill>
            <a:blip r:embed="rId6"/>
            <a:stretch>
              <a:fillRect/>
            </a:stretch>
          </p:blipFill>
          <p:spPr>
            <a:xfrm flipV="1">
              <a:off x="7340600" y="4295329"/>
              <a:ext cx="200630" cy="225708"/>
            </a:xfrm>
            <a:prstGeom prst="rect">
              <a:avLst/>
            </a:prstGeom>
          </p:spPr>
        </p:pic>
      </p:grpSp>
      <p:grpSp>
        <p:nvGrpSpPr>
          <p:cNvPr id="22" name="Group 21">
            <a:extLst>
              <a:ext uri="{FF2B5EF4-FFF2-40B4-BE49-F238E27FC236}">
                <a16:creationId xmlns:a16="http://schemas.microsoft.com/office/drawing/2014/main" id="{4D8B21A4-75FA-B709-D1D6-B8D932C008D7}"/>
              </a:ext>
            </a:extLst>
          </p:cNvPr>
          <p:cNvGrpSpPr/>
          <p:nvPr/>
        </p:nvGrpSpPr>
        <p:grpSpPr>
          <a:xfrm>
            <a:off x="10317700" y="2010387"/>
            <a:ext cx="1874300" cy="4570883"/>
            <a:chOff x="10317700" y="2010387"/>
            <a:chExt cx="1874300" cy="4570883"/>
          </a:xfrm>
        </p:grpSpPr>
        <p:grpSp>
          <p:nvGrpSpPr>
            <p:cNvPr id="23" name="Group 22">
              <a:extLst>
                <a:ext uri="{FF2B5EF4-FFF2-40B4-BE49-F238E27FC236}">
                  <a16:creationId xmlns:a16="http://schemas.microsoft.com/office/drawing/2014/main" id="{A5438A7C-D7AB-CA28-1CFF-FB7E2A5FE243}"/>
                </a:ext>
              </a:extLst>
            </p:cNvPr>
            <p:cNvGrpSpPr/>
            <p:nvPr/>
          </p:nvGrpSpPr>
          <p:grpSpPr>
            <a:xfrm>
              <a:off x="10317700" y="2010387"/>
              <a:ext cx="1874297" cy="4048734"/>
              <a:chOff x="10317703" y="2492070"/>
              <a:chExt cx="1874297" cy="4048734"/>
            </a:xfrm>
          </p:grpSpPr>
          <p:sp>
            <p:nvSpPr>
              <p:cNvPr id="25" name="Rectangle 24">
                <a:extLst>
                  <a:ext uri="{FF2B5EF4-FFF2-40B4-BE49-F238E27FC236}">
                    <a16:creationId xmlns:a16="http://schemas.microsoft.com/office/drawing/2014/main" id="{BD9AE761-AD64-DC77-CE9A-583A8F20E163}"/>
                  </a:ext>
                </a:extLst>
              </p:cNvPr>
              <p:cNvSpPr/>
              <p:nvPr/>
            </p:nvSpPr>
            <p:spPr>
              <a:xfrm>
                <a:off x="10317707" y="3517132"/>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r>
                  <a:rPr lang="en-US" sz="1400">
                    <a:latin charset="0" panose="020B0503020203060203" pitchFamily="34" typeface="Bogle"/>
                  </a:rPr>
                  <a:t>Spotlight Roleplay</a:t>
                </a:r>
              </a:p>
            </p:txBody>
          </p:sp>
          <p:sp>
            <p:nvSpPr>
              <p:cNvPr id="29" name="Rectangle 28">
                <a:extLst>
                  <a:ext uri="{FF2B5EF4-FFF2-40B4-BE49-F238E27FC236}">
                    <a16:creationId xmlns:a16="http://schemas.microsoft.com/office/drawing/2014/main" id="{8D701CA6-CCDC-17EF-003F-6B09C76B01DD}"/>
                  </a:ext>
                </a:extLst>
              </p:cNvPr>
              <p:cNvSpPr/>
              <p:nvPr/>
            </p:nvSpPr>
            <p:spPr>
              <a:xfrm>
                <a:off x="10317707" y="5066870"/>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r>
                  <a:rPr lang="en-US" sz="1400">
                    <a:latin charset="0" panose="020B0503020203060203" pitchFamily="34" typeface="Bogle"/>
                  </a:rPr>
                  <a:t>Spotlight Roleplay</a:t>
                </a:r>
              </a:p>
            </p:txBody>
          </p:sp>
          <p:sp>
            <p:nvSpPr>
              <p:cNvPr id="30" name="Rectangle 29">
                <a:extLst>
                  <a:ext uri="{FF2B5EF4-FFF2-40B4-BE49-F238E27FC236}">
                    <a16:creationId xmlns:a16="http://schemas.microsoft.com/office/drawing/2014/main" id="{6C8CDE01-124C-0336-9498-E7C9F129B8AC}"/>
                  </a:ext>
                </a:extLst>
              </p:cNvPr>
              <p:cNvSpPr/>
              <p:nvPr/>
            </p:nvSpPr>
            <p:spPr>
              <a:xfrm>
                <a:off x="10317707" y="2492070"/>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r>
                  <a:rPr lang="en-US" sz="1400">
                    <a:latin charset="0" panose="020B0503020203060203" pitchFamily="34" typeface="Bogle"/>
                  </a:rPr>
                  <a:t>Acknowledge</a:t>
                </a:r>
              </a:p>
            </p:txBody>
          </p:sp>
          <p:sp>
            <p:nvSpPr>
              <p:cNvPr id="31" name="Rectangle 30">
                <a:extLst>
                  <a:ext uri="{FF2B5EF4-FFF2-40B4-BE49-F238E27FC236}">
                    <a16:creationId xmlns:a16="http://schemas.microsoft.com/office/drawing/2014/main" id="{0219BC5B-1119-726D-BBF5-9B75C9A4C05C}"/>
                  </a:ext>
                </a:extLst>
              </p:cNvPr>
              <p:cNvSpPr/>
              <p:nvPr/>
            </p:nvSpPr>
            <p:spPr>
              <a:xfrm>
                <a:off x="10317707" y="3004601"/>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r>
                  <a:rPr lang="en-US" sz="1400">
                    <a:latin charset="0" panose="020B0503020203060203" pitchFamily="34" typeface="Bogle"/>
                  </a:rPr>
                  <a:t>Anchor Activity</a:t>
                </a:r>
              </a:p>
            </p:txBody>
          </p:sp>
          <p:sp>
            <p:nvSpPr>
              <p:cNvPr id="42" name="Rectangle 41">
                <a:extLst>
                  <a:ext uri="{FF2B5EF4-FFF2-40B4-BE49-F238E27FC236}">
                    <a16:creationId xmlns:a16="http://schemas.microsoft.com/office/drawing/2014/main" id="{DC900143-4BDF-E9D1-778D-C9AAD4F39EA6}"/>
                  </a:ext>
                </a:extLst>
              </p:cNvPr>
              <p:cNvSpPr/>
              <p:nvPr/>
            </p:nvSpPr>
            <p:spPr>
              <a:xfrm>
                <a:off x="10317707" y="4029663"/>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r>
                  <a:rPr lang="en-US" sz="1400">
                    <a:latin charset="0" panose="020B0503020203060203" pitchFamily="34" typeface="Bogle"/>
                  </a:rPr>
                  <a:t>Investigate</a:t>
                </a:r>
              </a:p>
            </p:txBody>
          </p:sp>
          <p:sp>
            <p:nvSpPr>
              <p:cNvPr id="43" name="Rectangle 42">
                <a:extLst>
                  <a:ext uri="{FF2B5EF4-FFF2-40B4-BE49-F238E27FC236}">
                    <a16:creationId xmlns:a16="http://schemas.microsoft.com/office/drawing/2014/main" id="{D0DE08F5-FDA2-E63A-4789-4FA63407E6FC}"/>
                  </a:ext>
                </a:extLst>
              </p:cNvPr>
              <p:cNvSpPr/>
              <p:nvPr/>
            </p:nvSpPr>
            <p:spPr>
              <a:xfrm>
                <a:off x="10317703" y="4548266"/>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r>
                  <a:rPr lang="en-US" sz="1400">
                    <a:latin charset="0" panose="020B0503020203060203" pitchFamily="34" typeface="Bogle"/>
                  </a:rPr>
                  <a:t>Anchor Activity</a:t>
                </a:r>
              </a:p>
            </p:txBody>
          </p:sp>
          <p:sp>
            <p:nvSpPr>
              <p:cNvPr id="44" name="Rectangle 43">
                <a:extLst>
                  <a:ext uri="{FF2B5EF4-FFF2-40B4-BE49-F238E27FC236}">
                    <a16:creationId xmlns:a16="http://schemas.microsoft.com/office/drawing/2014/main" id="{C36147D1-44F0-962F-5F5B-F3E8D4F6FA15}"/>
                  </a:ext>
                </a:extLst>
              </p:cNvPr>
              <p:cNvSpPr/>
              <p:nvPr/>
            </p:nvSpPr>
            <p:spPr>
              <a:xfrm>
                <a:off x="10317703" y="5585473"/>
                <a:ext cx="1874293" cy="436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400">
                    <a:latin charset="0" panose="020B0503020203060203" pitchFamily="34" typeface="Bogle"/>
                  </a:rPr>
                  <a:t>Resolve</a:t>
                </a:r>
              </a:p>
            </p:txBody>
          </p:sp>
          <p:sp>
            <p:nvSpPr>
              <p:cNvPr id="45" name="Rectangle 44">
                <a:extLst>
                  <a:ext uri="{FF2B5EF4-FFF2-40B4-BE49-F238E27FC236}">
                    <a16:creationId xmlns:a16="http://schemas.microsoft.com/office/drawing/2014/main" id="{DCE03E73-5BF4-190C-842C-DBDB430371F2}"/>
                  </a:ext>
                </a:extLst>
              </p:cNvPr>
              <p:cNvSpPr/>
              <p:nvPr/>
            </p:nvSpPr>
            <p:spPr>
              <a:xfrm>
                <a:off x="10317707" y="6104076"/>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r>
                  <a:rPr lang="en-US" sz="1400">
                    <a:latin charset="0" panose="020B0503020203060203" pitchFamily="34" typeface="Bogle"/>
                  </a:rPr>
                  <a:t>Anchor Activity</a:t>
                </a:r>
              </a:p>
            </p:txBody>
          </p:sp>
        </p:grpSp>
        <p:sp>
          <p:nvSpPr>
            <p:cNvPr id="24" name="Rectangle 23">
              <a:extLst>
                <a:ext uri="{FF2B5EF4-FFF2-40B4-BE49-F238E27FC236}">
                  <a16:creationId xmlns:a16="http://schemas.microsoft.com/office/drawing/2014/main" id="{DCE1AD48-D8FD-9EEF-0BEB-C2EB033196A2}"/>
                </a:ext>
              </a:extLst>
            </p:cNvPr>
            <p:cNvSpPr/>
            <p:nvPr/>
          </p:nvSpPr>
          <p:spPr>
            <a:xfrm>
              <a:off x="10317707" y="6144542"/>
              <a:ext cx="1874293" cy="436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r>
                <a:rPr lang="en-US" sz="1400">
                  <a:latin charset="0" panose="020B0503020203060203" pitchFamily="34" typeface="Bogle"/>
                </a:rPr>
                <a:t>Spotlight Roleplay</a:t>
              </a:r>
            </a:p>
          </p:txBody>
        </p:sp>
      </p:grpSp>
    </p:spTree>
    <p:custDataLst>
      <p:tags r:id="rId1"/>
    </p:custDataLst>
    <p:extLst>
      <p:ext uri="{BB962C8B-B14F-4D97-AF65-F5344CB8AC3E}">
        <p14:creationId xmlns:p14="http://schemas.microsoft.com/office/powerpoint/2010/main" val="3578916712"/>
      </p:ext>
    </p:extLst>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C686149-E7D6-4B96-B529-7E218F9A3484}"/>
              </a:ext>
            </a:extLst>
          </p:cNvPr>
          <p:cNvGrpSpPr/>
          <p:nvPr/>
        </p:nvGrpSpPr>
        <p:grpSpPr>
          <a:xfrm>
            <a:off x="3835492" y="4614058"/>
            <a:ext cx="6201379" cy="738664"/>
            <a:chOff x="3838520" y="4832383"/>
            <a:chExt cx="6201378" cy="738664"/>
          </a:xfrm>
        </p:grpSpPr>
        <p:sp>
          <p:nvSpPr>
            <p:cNvPr id="21" name="TextBox 20">
              <a:extLst>
                <a:ext uri="{FF2B5EF4-FFF2-40B4-BE49-F238E27FC236}">
                  <a16:creationId xmlns:a16="http://schemas.microsoft.com/office/drawing/2014/main" id="{118C550B-73EB-4BAB-8378-34F94FE6ABC2}"/>
                </a:ext>
              </a:extLst>
            </p:cNvPr>
            <p:cNvSpPr txBox="1"/>
            <p:nvPr/>
          </p:nvSpPr>
          <p:spPr>
            <a:xfrm>
              <a:off x="4815872" y="4832383"/>
              <a:ext cx="1219835" cy="738664"/>
            </a:xfrm>
            <a:prstGeom prst="rect">
              <a:avLst/>
            </a:prstGeom>
            <a:noFill/>
          </p:spPr>
          <p:txBody>
            <a:bodyPr rtlCol="0" wrap="square">
              <a:spAutoFit/>
            </a:bodyPr>
            <a:lstStyle/>
            <a:p>
              <a:pPr algn="ctr"/>
              <a:r>
                <a:rPr b="1" lang="en-US" sz="1400">
                  <a:solidFill>
                    <a:srgbClr val="75BF42"/>
                  </a:solidFill>
                  <a:latin charset="0" panose="020B0503020203060203" pitchFamily="34" typeface="Bogle"/>
                </a:rPr>
                <a:t>Make</a:t>
              </a:r>
            </a:p>
            <a:p>
              <a:pPr algn="ctr"/>
              <a:r>
                <a:rPr b="1" lang="en-US" sz="1400">
                  <a:solidFill>
                    <a:srgbClr val="75BF42"/>
                  </a:solidFill>
                  <a:latin charset="0" panose="020B0503020203060203" pitchFamily="34" typeface="Bogle"/>
                </a:rPr>
                <a:t> Small Inquiries</a:t>
              </a:r>
            </a:p>
          </p:txBody>
        </p:sp>
        <p:sp>
          <p:nvSpPr>
            <p:cNvPr id="22" name="TextBox 21">
              <a:extLst>
                <a:ext uri="{FF2B5EF4-FFF2-40B4-BE49-F238E27FC236}">
                  <a16:creationId xmlns:a16="http://schemas.microsoft.com/office/drawing/2014/main" id="{831F3E12-092F-411D-93B7-839C64E8BD76}"/>
                </a:ext>
              </a:extLst>
            </p:cNvPr>
            <p:cNvSpPr txBox="1"/>
            <p:nvPr/>
          </p:nvSpPr>
          <p:spPr>
            <a:xfrm>
              <a:off x="5793224" y="4832383"/>
              <a:ext cx="1219835" cy="523220"/>
            </a:xfrm>
            <a:prstGeom prst="rect">
              <a:avLst/>
            </a:prstGeom>
            <a:noFill/>
          </p:spPr>
          <p:txBody>
            <a:bodyPr rtlCol="0" wrap="square">
              <a:spAutoFit/>
            </a:bodyPr>
            <a:lstStyle/>
            <a:p>
              <a:pPr algn="ctr"/>
              <a:r>
                <a:rPr b="1" lang="en-US" sz="1400">
                  <a:solidFill>
                    <a:srgbClr val="ED3B29"/>
                  </a:solidFill>
                  <a:latin charset="0" panose="020B0503020203060203" pitchFamily="34" typeface="Bogle"/>
                </a:rPr>
                <a:t>It’s Not Personal</a:t>
              </a:r>
            </a:p>
          </p:txBody>
        </p:sp>
        <p:sp>
          <p:nvSpPr>
            <p:cNvPr id="23" name="TextBox 22">
              <a:extLst>
                <a:ext uri="{FF2B5EF4-FFF2-40B4-BE49-F238E27FC236}">
                  <a16:creationId xmlns:a16="http://schemas.microsoft.com/office/drawing/2014/main" id="{C444B4F0-2AB6-41CE-8E34-22F2A52E0CE1}"/>
                </a:ext>
              </a:extLst>
            </p:cNvPr>
            <p:cNvSpPr txBox="1"/>
            <p:nvPr/>
          </p:nvSpPr>
          <p:spPr>
            <a:xfrm>
              <a:off x="6770576" y="4832383"/>
              <a:ext cx="1219835" cy="523220"/>
            </a:xfrm>
            <a:prstGeom prst="rect">
              <a:avLst/>
            </a:prstGeom>
            <a:noFill/>
          </p:spPr>
          <p:txBody>
            <a:bodyPr rtlCol="0" wrap="square">
              <a:spAutoFit/>
            </a:bodyPr>
            <a:lstStyle/>
            <a:p>
              <a:pPr algn="ctr"/>
              <a:r>
                <a:rPr b="1" lang="en-US" sz="1400">
                  <a:solidFill>
                    <a:srgbClr val="78BAE8"/>
                  </a:solidFill>
                  <a:latin charset="0" panose="020B0503020203060203" pitchFamily="34" typeface="Bogle"/>
                </a:rPr>
                <a:t>Listen Actively</a:t>
              </a:r>
            </a:p>
          </p:txBody>
        </p:sp>
        <p:sp>
          <p:nvSpPr>
            <p:cNvPr id="24" name="TextBox 23">
              <a:extLst>
                <a:ext uri="{FF2B5EF4-FFF2-40B4-BE49-F238E27FC236}">
                  <a16:creationId xmlns:a16="http://schemas.microsoft.com/office/drawing/2014/main" id="{69552A88-495D-4595-98A1-6E907B5C4CFA}"/>
                </a:ext>
              </a:extLst>
            </p:cNvPr>
            <p:cNvSpPr txBox="1"/>
            <p:nvPr/>
          </p:nvSpPr>
          <p:spPr>
            <a:xfrm>
              <a:off x="7747928" y="4832383"/>
              <a:ext cx="1314617" cy="738664"/>
            </a:xfrm>
            <a:prstGeom prst="rect">
              <a:avLst/>
            </a:prstGeom>
            <a:noFill/>
          </p:spPr>
          <p:txBody>
            <a:bodyPr rtlCol="0" wrap="square">
              <a:spAutoFit/>
            </a:bodyPr>
            <a:lstStyle/>
            <a:p>
              <a:pPr algn="ctr"/>
              <a:r>
                <a:rPr b="1" lang="en-US" sz="1400">
                  <a:solidFill>
                    <a:srgbClr val="FFC220"/>
                  </a:solidFill>
                  <a:latin charset="0" panose="020B0503020203060203" pitchFamily="34" typeface="Bogle"/>
                </a:rPr>
                <a:t>Empathize and </a:t>
              </a:r>
            </a:p>
            <a:p>
              <a:pPr algn="ctr"/>
              <a:r>
                <a:rPr b="1" lang="en-US" sz="1400">
                  <a:solidFill>
                    <a:srgbClr val="FFC220"/>
                  </a:solidFill>
                  <a:latin charset="0" panose="020B0503020203060203" pitchFamily="34" typeface="Bogle"/>
                </a:rPr>
                <a:t>Apologize</a:t>
              </a:r>
            </a:p>
          </p:txBody>
        </p:sp>
        <p:sp>
          <p:nvSpPr>
            <p:cNvPr id="25" name="TextBox 24">
              <a:extLst>
                <a:ext uri="{FF2B5EF4-FFF2-40B4-BE49-F238E27FC236}">
                  <a16:creationId xmlns:a16="http://schemas.microsoft.com/office/drawing/2014/main" id="{F20F3903-67CA-46AB-B04F-57C923DF1210}"/>
                </a:ext>
              </a:extLst>
            </p:cNvPr>
            <p:cNvSpPr txBox="1"/>
            <p:nvPr/>
          </p:nvSpPr>
          <p:spPr>
            <a:xfrm>
              <a:off x="8820063" y="4832383"/>
              <a:ext cx="1219835" cy="523220"/>
            </a:xfrm>
            <a:prstGeom prst="rect">
              <a:avLst/>
            </a:prstGeom>
            <a:noFill/>
          </p:spPr>
          <p:txBody>
            <a:bodyPr rtlCol="0" wrap="square">
              <a:spAutoFit/>
            </a:bodyPr>
            <a:lstStyle/>
            <a:p>
              <a:pPr algn="ctr"/>
              <a:r>
                <a:rPr b="1" lang="en-US" sz="1400">
                  <a:solidFill>
                    <a:srgbClr val="EB148C"/>
                  </a:solidFill>
                  <a:latin charset="0" panose="020B0503020203060203" pitchFamily="34" typeface="Bogle"/>
                </a:rPr>
                <a:t>Solution is Offered</a:t>
              </a:r>
            </a:p>
          </p:txBody>
        </p:sp>
        <p:sp>
          <p:nvSpPr>
            <p:cNvPr id="20" name="TextBox 19">
              <a:extLst>
                <a:ext uri="{FF2B5EF4-FFF2-40B4-BE49-F238E27FC236}">
                  <a16:creationId xmlns:a16="http://schemas.microsoft.com/office/drawing/2014/main" id="{ABF49BAA-097B-45C1-9AFF-B17DB5729D15}"/>
                </a:ext>
              </a:extLst>
            </p:cNvPr>
            <p:cNvSpPr txBox="1"/>
            <p:nvPr/>
          </p:nvSpPr>
          <p:spPr>
            <a:xfrm>
              <a:off x="3838520" y="4871058"/>
              <a:ext cx="1219835" cy="523220"/>
            </a:xfrm>
            <a:prstGeom prst="rect">
              <a:avLst/>
            </a:prstGeom>
            <a:noFill/>
          </p:spPr>
          <p:txBody>
            <a:bodyPr rtlCol="0" wrap="square">
              <a:spAutoFit/>
            </a:bodyPr>
            <a:lstStyle/>
            <a:p>
              <a:pPr algn="ctr"/>
              <a:r>
                <a:rPr b="1" lang="en-US" sz="1400">
                  <a:solidFill>
                    <a:srgbClr val="0071CE"/>
                  </a:solidFill>
                  <a:latin charset="0" panose="020B0503020203060203" pitchFamily="34" typeface="Bogle"/>
                </a:rPr>
                <a:t>Stay</a:t>
              </a:r>
            </a:p>
            <a:p>
              <a:pPr algn="ctr"/>
              <a:r>
                <a:rPr b="1" lang="en-US" sz="1400">
                  <a:solidFill>
                    <a:srgbClr val="0071CE"/>
                  </a:solidFill>
                  <a:latin charset="0" panose="020B0503020203060203" pitchFamily="34" typeface="Bogle"/>
                </a:rPr>
                <a:t>Calm</a:t>
              </a:r>
            </a:p>
          </p:txBody>
        </p:sp>
      </p:grpSp>
      <p:sp>
        <p:nvSpPr>
          <p:cNvPr id="5" name="Title 4">
            <a:extLst>
              <a:ext uri="{FF2B5EF4-FFF2-40B4-BE49-F238E27FC236}">
                <a16:creationId xmlns:a16="http://schemas.microsoft.com/office/drawing/2014/main" id="{0236CDDE-DE6C-4642-BEA0-699AEA8CFF45}"/>
              </a:ext>
            </a:extLst>
          </p:cNvPr>
          <p:cNvSpPr>
            <a:spLocks noGrp="1"/>
          </p:cNvSpPr>
          <p:nvPr>
            <p:ph type="title"/>
          </p:nvPr>
        </p:nvSpPr>
        <p:spPr>
          <a:xfrm>
            <a:off x="1052421" y="455218"/>
            <a:ext cx="5885275" cy="539740"/>
          </a:xfrm>
        </p:spPr>
        <p:txBody>
          <a:bodyPr/>
          <a:lstStyle/>
          <a:p>
            <a:r>
              <a:rPr lang="en-US"/>
              <a:t>Retention Toolkit</a:t>
            </a:r>
          </a:p>
        </p:txBody>
      </p:sp>
      <p:grpSp>
        <p:nvGrpSpPr>
          <p:cNvPr id="10" name="Group 9">
            <a:extLst>
              <a:ext uri="{FF2B5EF4-FFF2-40B4-BE49-F238E27FC236}">
                <a16:creationId xmlns:a16="http://schemas.microsoft.com/office/drawing/2014/main" id="{C8E104E0-B903-4690-84B2-8669AF38BB52}"/>
              </a:ext>
            </a:extLst>
          </p:cNvPr>
          <p:cNvGrpSpPr/>
          <p:nvPr/>
        </p:nvGrpSpPr>
        <p:grpSpPr>
          <a:xfrm>
            <a:off x="1052421" y="2221866"/>
            <a:ext cx="852580" cy="1301947"/>
            <a:chOff x="1052420" y="2100349"/>
            <a:chExt cx="2505456" cy="3825999"/>
          </a:xfrm>
        </p:grpSpPr>
        <p:pic>
          <p:nvPicPr>
            <p:cNvPr descr="Icon&#10;&#10;Description automatically generated" id="3" name="Picture 2">
              <a:extLst>
                <a:ext uri="{FF2B5EF4-FFF2-40B4-BE49-F238E27FC236}">
                  <a16:creationId xmlns:a16="http://schemas.microsoft.com/office/drawing/2014/main" id="{D7F993C5-C6F3-4794-836C-20D405FD5B71}"/>
                </a:ext>
              </a:extLst>
            </p:cNvPr>
            <p:cNvPicPr>
              <a:picLocks noChangeAspect="1"/>
            </p:cNvPicPr>
            <p:nvPr/>
          </p:nvPicPr>
          <p:blipFill>
            <a:blip r:embed="rId4"/>
            <a:stretch>
              <a:fillRect/>
            </a:stretch>
          </p:blipFill>
          <p:spPr>
            <a:xfrm>
              <a:off x="1052420" y="2100349"/>
              <a:ext cx="2505456" cy="2657302"/>
            </a:xfrm>
            <a:prstGeom prst="rect">
              <a:avLst/>
            </a:prstGeom>
          </p:spPr>
        </p:pic>
        <p:sp>
          <p:nvSpPr>
            <p:cNvPr id="9" name="TextBox 8">
              <a:extLst>
                <a:ext uri="{FF2B5EF4-FFF2-40B4-BE49-F238E27FC236}">
                  <a16:creationId xmlns:a16="http://schemas.microsoft.com/office/drawing/2014/main" id="{17F63F90-4D40-4C25-90E1-BFE408133FCA}"/>
                </a:ext>
              </a:extLst>
            </p:cNvPr>
            <p:cNvSpPr txBox="1"/>
            <p:nvPr/>
          </p:nvSpPr>
          <p:spPr>
            <a:xfrm>
              <a:off x="1063500" y="4750555"/>
              <a:ext cx="2483295" cy="1175793"/>
            </a:xfrm>
            <a:prstGeom prst="rect">
              <a:avLst/>
            </a:prstGeom>
            <a:noFill/>
          </p:spPr>
          <p:txBody>
            <a:bodyPr rtlCol="0" wrap="none">
              <a:spAutoFit/>
            </a:bodyPr>
            <a:lstStyle/>
            <a:p>
              <a:pPr algn="ctr"/>
              <a:r>
                <a:rPr b="1" lang="en-US" sz="2000">
                  <a:solidFill>
                    <a:srgbClr val="0071CE"/>
                  </a:solidFill>
                  <a:latin charset="0" panose="020B0503020203060203" pitchFamily="34" typeface="Bogle"/>
                </a:rPr>
                <a:t>Upset</a:t>
              </a:r>
            </a:p>
          </p:txBody>
        </p:sp>
      </p:grpSp>
      <p:grpSp>
        <p:nvGrpSpPr>
          <p:cNvPr id="16" name="Group 15">
            <a:extLst>
              <a:ext uri="{FF2B5EF4-FFF2-40B4-BE49-F238E27FC236}">
                <a16:creationId xmlns:a16="http://schemas.microsoft.com/office/drawing/2014/main" id="{81785CEE-01BD-4A5A-A270-154CDD8FB675}"/>
              </a:ext>
            </a:extLst>
          </p:cNvPr>
          <p:cNvGrpSpPr/>
          <p:nvPr/>
        </p:nvGrpSpPr>
        <p:grpSpPr>
          <a:xfrm>
            <a:off x="850752" y="3602627"/>
            <a:ext cx="1255921" cy="1301947"/>
            <a:chOff x="4250636" y="2100349"/>
            <a:chExt cx="3690740" cy="3825999"/>
          </a:xfrm>
        </p:grpSpPr>
        <p:pic>
          <p:nvPicPr>
            <p:cNvPr descr="Icon&#10;&#10;Description automatically generated" id="6" name="Picture 5">
              <a:extLst>
                <a:ext uri="{FF2B5EF4-FFF2-40B4-BE49-F238E27FC236}">
                  <a16:creationId xmlns:a16="http://schemas.microsoft.com/office/drawing/2014/main" id="{06DFEDF5-D750-436C-AA02-98DB3AC5F396}"/>
                </a:ext>
              </a:extLst>
            </p:cNvPr>
            <p:cNvPicPr>
              <a:picLocks noChangeAspect="1"/>
            </p:cNvPicPr>
            <p:nvPr/>
          </p:nvPicPr>
          <p:blipFill>
            <a:blip r:embed="rId5"/>
            <a:stretch>
              <a:fillRect/>
            </a:stretch>
          </p:blipFill>
          <p:spPr>
            <a:xfrm>
              <a:off x="4843272" y="2100349"/>
              <a:ext cx="2505456" cy="2657302"/>
            </a:xfrm>
            <a:prstGeom prst="rect">
              <a:avLst/>
            </a:prstGeom>
          </p:spPr>
        </p:pic>
        <p:sp>
          <p:nvSpPr>
            <p:cNvPr id="14" name="TextBox 13">
              <a:extLst>
                <a:ext uri="{FF2B5EF4-FFF2-40B4-BE49-F238E27FC236}">
                  <a16:creationId xmlns:a16="http://schemas.microsoft.com/office/drawing/2014/main" id="{83946530-80C5-4ABA-9318-13A4D1E59003}"/>
                </a:ext>
              </a:extLst>
            </p:cNvPr>
            <p:cNvSpPr txBox="1"/>
            <p:nvPr/>
          </p:nvSpPr>
          <p:spPr>
            <a:xfrm>
              <a:off x="4250636" y="4750555"/>
              <a:ext cx="3690740" cy="1175793"/>
            </a:xfrm>
            <a:prstGeom prst="rect">
              <a:avLst/>
            </a:prstGeom>
            <a:noFill/>
          </p:spPr>
          <p:txBody>
            <a:bodyPr rtlCol="0" wrap="none">
              <a:spAutoFit/>
            </a:bodyPr>
            <a:lstStyle/>
            <a:p>
              <a:pPr algn="ctr"/>
              <a:r>
                <a:rPr b="1" lang="en-US" sz="2000">
                  <a:solidFill>
                    <a:srgbClr val="0071CE"/>
                  </a:solidFill>
                  <a:latin charset="0" panose="020B0503020203060203" pitchFamily="34" typeface="Bogle"/>
                </a:rPr>
                <a:t>Confused</a:t>
              </a:r>
            </a:p>
          </p:txBody>
        </p:sp>
      </p:grpSp>
      <p:grpSp>
        <p:nvGrpSpPr>
          <p:cNvPr id="17" name="Group 16">
            <a:extLst>
              <a:ext uri="{FF2B5EF4-FFF2-40B4-BE49-F238E27FC236}">
                <a16:creationId xmlns:a16="http://schemas.microsoft.com/office/drawing/2014/main" id="{0DEF88A1-8917-4E32-A916-BA600CC5FF88}"/>
              </a:ext>
            </a:extLst>
          </p:cNvPr>
          <p:cNvGrpSpPr/>
          <p:nvPr/>
        </p:nvGrpSpPr>
        <p:grpSpPr>
          <a:xfrm>
            <a:off x="805058" y="4983389"/>
            <a:ext cx="1304716" cy="1285146"/>
            <a:chOff x="8091899" y="2188464"/>
            <a:chExt cx="3777031" cy="3720374"/>
          </a:xfrm>
        </p:grpSpPr>
        <p:pic>
          <p:nvPicPr>
            <p:cNvPr descr="Icon&#10;&#10;Description automatically generated" id="8" name="Picture 7">
              <a:extLst>
                <a:ext uri="{FF2B5EF4-FFF2-40B4-BE49-F238E27FC236}">
                  <a16:creationId xmlns:a16="http://schemas.microsoft.com/office/drawing/2014/main" id="{8BC2378B-1CF6-4ED1-8A7F-28AF1384C0F3}"/>
                </a:ext>
              </a:extLst>
            </p:cNvPr>
            <p:cNvPicPr>
              <a:picLocks noChangeAspect="1"/>
            </p:cNvPicPr>
            <p:nvPr/>
          </p:nvPicPr>
          <p:blipFill>
            <a:blip r:embed="rId6"/>
            <a:stretch>
              <a:fillRect/>
            </a:stretch>
          </p:blipFill>
          <p:spPr>
            <a:xfrm>
              <a:off x="8634124" y="2188464"/>
              <a:ext cx="2505456" cy="2657302"/>
            </a:xfrm>
            <a:prstGeom prst="rect">
              <a:avLst/>
            </a:prstGeom>
          </p:spPr>
        </p:pic>
        <p:sp>
          <p:nvSpPr>
            <p:cNvPr id="15" name="TextBox 14">
              <a:extLst>
                <a:ext uri="{FF2B5EF4-FFF2-40B4-BE49-F238E27FC236}">
                  <a16:creationId xmlns:a16="http://schemas.microsoft.com/office/drawing/2014/main" id="{203F7178-CD53-4738-816E-D99ABE0710B0}"/>
                </a:ext>
              </a:extLst>
            </p:cNvPr>
            <p:cNvSpPr txBox="1"/>
            <p:nvPr/>
          </p:nvSpPr>
          <p:spPr>
            <a:xfrm>
              <a:off x="8091899" y="4750558"/>
              <a:ext cx="3777031" cy="1158280"/>
            </a:xfrm>
            <a:prstGeom prst="rect">
              <a:avLst/>
            </a:prstGeom>
            <a:noFill/>
          </p:spPr>
          <p:txBody>
            <a:bodyPr rtlCol="0" wrap="none">
              <a:spAutoFit/>
            </a:bodyPr>
            <a:lstStyle/>
            <a:p>
              <a:pPr algn="ctr"/>
              <a:r>
                <a:rPr b="1" lang="en-US" sz="2000">
                  <a:solidFill>
                    <a:srgbClr val="0071CE"/>
                  </a:solidFill>
                  <a:latin charset="0" panose="020B0503020203060203" pitchFamily="34" typeface="Bogle"/>
                </a:rPr>
                <a:t>Persistent</a:t>
              </a:r>
            </a:p>
          </p:txBody>
        </p:sp>
      </p:grpSp>
      <p:sp>
        <p:nvSpPr>
          <p:cNvPr id="12" name="Text Placeholder 2">
            <a:extLst>
              <a:ext uri="{FF2B5EF4-FFF2-40B4-BE49-F238E27FC236}">
                <a16:creationId xmlns:a16="http://schemas.microsoft.com/office/drawing/2014/main" id="{1A97BEE8-929B-475A-A3D1-AEFE5E4CB230}"/>
              </a:ext>
            </a:extLst>
          </p:cNvPr>
          <p:cNvSpPr>
            <a:spLocks noGrp="1"/>
          </p:cNvSpPr>
          <p:nvPr>
            <p:ph idx="18" sz="quarter" type="body"/>
          </p:nvPr>
        </p:nvSpPr>
        <p:spPr>
          <a:xfrm>
            <a:off x="1052420" y="911833"/>
            <a:ext cx="8984451" cy="516244"/>
          </a:xfrm>
        </p:spPr>
        <p:txBody>
          <a:bodyPr/>
          <a:lstStyle/>
          <a:p>
            <a:r>
              <a:rPr lang="en-US">
                <a:solidFill>
                  <a:srgbClr val="0071CE"/>
                </a:solidFill>
              </a:rPr>
              <a:t>Recall: De-escalation Model</a:t>
            </a:r>
          </a:p>
        </p:txBody>
      </p:sp>
      <p:sp>
        <p:nvSpPr>
          <p:cNvPr id="13" name="Text Placeholder 6">
            <a:extLst>
              <a:ext uri="{FF2B5EF4-FFF2-40B4-BE49-F238E27FC236}">
                <a16:creationId xmlns:a16="http://schemas.microsoft.com/office/drawing/2014/main" id="{9C1AA406-3F7F-4482-8C4B-526F078A7741}"/>
              </a:ext>
            </a:extLst>
          </p:cNvPr>
          <p:cNvSpPr>
            <a:spLocks noGrp="1"/>
          </p:cNvSpPr>
          <p:nvPr>
            <p:ph idx="19" sz="quarter" type="body"/>
          </p:nvPr>
        </p:nvSpPr>
        <p:spPr>
          <a:xfrm>
            <a:off x="1052420" y="1484886"/>
            <a:ext cx="10005259" cy="736980"/>
          </a:xfrm>
        </p:spPr>
        <p:txBody>
          <a:bodyPr numCol="1"/>
          <a:lstStyle/>
          <a:p>
            <a:r>
              <a:rPr lang="en-US" sz="1600">
                <a:solidFill>
                  <a:schemeClr val="tx1"/>
                </a:solidFill>
              </a:rPr>
              <a:t>If a customer is escalated, you must first work to de-escalate them before you can move into a retention conversation. Address the initial reason for the call first.</a:t>
            </a:r>
          </a:p>
        </p:txBody>
      </p:sp>
      <p:grpSp>
        <p:nvGrpSpPr>
          <p:cNvPr id="2" name="Group 1">
            <a:extLst>
              <a:ext uri="{FF2B5EF4-FFF2-40B4-BE49-F238E27FC236}">
                <a16:creationId xmlns:a16="http://schemas.microsoft.com/office/drawing/2014/main" id="{9CF0CE9E-F517-4B46-A8EE-D8333E0E0C72}"/>
              </a:ext>
            </a:extLst>
          </p:cNvPr>
          <p:cNvGrpSpPr/>
          <p:nvPr/>
        </p:nvGrpSpPr>
        <p:grpSpPr>
          <a:xfrm>
            <a:off x="3835493" y="2533971"/>
            <a:ext cx="6198351" cy="2024960"/>
            <a:chOff x="3838520" y="2752298"/>
            <a:chExt cx="6198350" cy="2024960"/>
          </a:xfrm>
        </p:grpSpPr>
        <p:pic>
          <p:nvPicPr>
            <p:cNvPr descr="Graphical user interface, application&#10;&#10;Description automatically generated" id="19" name="Picture 18">
              <a:extLst>
                <a:ext uri="{FF2B5EF4-FFF2-40B4-BE49-F238E27FC236}">
                  <a16:creationId xmlns:a16="http://schemas.microsoft.com/office/drawing/2014/main" id="{46D71D71-7809-406A-B679-FCE402A04D2A}"/>
                </a:ext>
              </a:extLst>
            </p:cNvPr>
            <p:cNvPicPr>
              <a:picLocks noChangeAspect="1"/>
            </p:cNvPicPr>
            <p:nvPr/>
          </p:nvPicPr>
          <p:blipFill rotWithShape="1">
            <a:blip r:embed="rId7"/>
            <a:srcRect b="50150"/>
            <a:stretch/>
          </p:blipFill>
          <p:spPr>
            <a:xfrm>
              <a:off x="3838520" y="2752298"/>
              <a:ext cx="6198350" cy="1026909"/>
            </a:xfrm>
            <a:prstGeom prst="rect">
              <a:avLst/>
            </a:prstGeom>
          </p:spPr>
        </p:pic>
        <p:pic>
          <p:nvPicPr>
            <p:cNvPr descr="Graphical user interface, application&#10;&#10;Description automatically generated" id="37" name="Picture 36">
              <a:extLst>
                <a:ext uri="{FF2B5EF4-FFF2-40B4-BE49-F238E27FC236}">
                  <a16:creationId xmlns:a16="http://schemas.microsoft.com/office/drawing/2014/main" id="{5C47A5CA-7F85-4B36-B28F-301FC5B04525}"/>
                </a:ext>
              </a:extLst>
            </p:cNvPr>
            <p:cNvPicPr>
              <a:picLocks noChangeAspect="1"/>
            </p:cNvPicPr>
            <p:nvPr/>
          </p:nvPicPr>
          <p:blipFill rotWithShape="1">
            <a:blip r:embed="rId7"/>
            <a:srcRect b="78" l="2408" r="81353" t="51254"/>
            <a:stretch/>
          </p:blipFill>
          <p:spPr>
            <a:xfrm flipH="1">
              <a:off x="4019165" y="3873006"/>
              <a:ext cx="846839" cy="904252"/>
            </a:xfrm>
            <a:prstGeom prst="rect">
              <a:avLst/>
            </a:prstGeom>
          </p:spPr>
        </p:pic>
        <p:pic>
          <p:nvPicPr>
            <p:cNvPr descr="Graphical user interface, application&#10;&#10;Description automatically generated" id="38" name="Picture 37">
              <a:extLst>
                <a:ext uri="{FF2B5EF4-FFF2-40B4-BE49-F238E27FC236}">
                  <a16:creationId xmlns:a16="http://schemas.microsoft.com/office/drawing/2014/main" id="{344E08A5-01E2-4DB6-8D8B-E0ACF36DD637}"/>
                </a:ext>
              </a:extLst>
            </p:cNvPr>
            <p:cNvPicPr>
              <a:picLocks noChangeAspect="1"/>
            </p:cNvPicPr>
            <p:nvPr/>
          </p:nvPicPr>
          <p:blipFill rotWithShape="1">
            <a:blip r:embed="rId7"/>
            <a:srcRect b="78" l="18786" r="65251" t="51254"/>
            <a:stretch/>
          </p:blipFill>
          <p:spPr>
            <a:xfrm flipH="1">
              <a:off x="5033695" y="3873006"/>
              <a:ext cx="832485" cy="904252"/>
            </a:xfrm>
            <a:prstGeom prst="rect">
              <a:avLst/>
            </a:prstGeom>
          </p:spPr>
        </p:pic>
        <p:pic>
          <p:nvPicPr>
            <p:cNvPr descr="Graphical user interface, application&#10;&#10;Description automatically generated" id="39" name="Picture 38">
              <a:extLst>
                <a:ext uri="{FF2B5EF4-FFF2-40B4-BE49-F238E27FC236}">
                  <a16:creationId xmlns:a16="http://schemas.microsoft.com/office/drawing/2014/main" id="{F257E9F4-D7EB-48E3-9B01-9209C7D05C74}"/>
                </a:ext>
              </a:extLst>
            </p:cNvPr>
            <p:cNvPicPr>
              <a:picLocks noChangeAspect="1"/>
            </p:cNvPicPr>
            <p:nvPr/>
          </p:nvPicPr>
          <p:blipFill rotWithShape="1">
            <a:blip r:embed="rId7"/>
            <a:srcRect b="78" l="34335" r="50000" t="51254"/>
            <a:stretch/>
          </p:blipFill>
          <p:spPr>
            <a:xfrm flipH="1">
              <a:off x="6033871" y="3873006"/>
              <a:ext cx="816937" cy="904252"/>
            </a:xfrm>
            <a:prstGeom prst="rect">
              <a:avLst/>
            </a:prstGeom>
          </p:spPr>
        </p:pic>
        <p:pic>
          <p:nvPicPr>
            <p:cNvPr descr="Graphical user interface, application&#10;&#10;Description automatically generated" id="40" name="Picture 39">
              <a:extLst>
                <a:ext uri="{FF2B5EF4-FFF2-40B4-BE49-F238E27FC236}">
                  <a16:creationId xmlns:a16="http://schemas.microsoft.com/office/drawing/2014/main" id="{AAA27F23-14A3-4007-B8F6-87DA1C5B57A3}"/>
                </a:ext>
              </a:extLst>
            </p:cNvPr>
            <p:cNvPicPr>
              <a:picLocks noChangeAspect="1"/>
            </p:cNvPicPr>
            <p:nvPr/>
          </p:nvPicPr>
          <p:blipFill rotWithShape="1">
            <a:blip r:embed="rId7"/>
            <a:srcRect b="78" l="50001" r="34357" t="51254"/>
            <a:stretch/>
          </p:blipFill>
          <p:spPr>
            <a:xfrm flipH="1">
              <a:off x="7018499" y="3873006"/>
              <a:ext cx="815740" cy="904252"/>
            </a:xfrm>
            <a:prstGeom prst="rect">
              <a:avLst/>
            </a:prstGeom>
          </p:spPr>
        </p:pic>
        <p:pic>
          <p:nvPicPr>
            <p:cNvPr descr="Graphical user interface, application&#10;&#10;Description automatically generated" id="41" name="Picture 40">
              <a:extLst>
                <a:ext uri="{FF2B5EF4-FFF2-40B4-BE49-F238E27FC236}">
                  <a16:creationId xmlns:a16="http://schemas.microsoft.com/office/drawing/2014/main" id="{30B14AB0-458F-46C8-B9DC-32E8764B05F3}"/>
                </a:ext>
              </a:extLst>
            </p:cNvPr>
            <p:cNvPicPr>
              <a:picLocks noChangeAspect="1"/>
            </p:cNvPicPr>
            <p:nvPr/>
          </p:nvPicPr>
          <p:blipFill rotWithShape="1">
            <a:blip r:embed="rId7"/>
            <a:srcRect b="78" l="65573" r="18739" t="51254"/>
            <a:stretch/>
          </p:blipFill>
          <p:spPr>
            <a:xfrm flipH="1">
              <a:off x="8001930" y="3873006"/>
              <a:ext cx="818133" cy="904252"/>
            </a:xfrm>
            <a:prstGeom prst="rect">
              <a:avLst/>
            </a:prstGeom>
          </p:spPr>
        </p:pic>
        <p:pic>
          <p:nvPicPr>
            <p:cNvPr descr="Graphical user interface, application&#10;&#10;Description automatically generated" id="42" name="Picture 41">
              <a:extLst>
                <a:ext uri="{FF2B5EF4-FFF2-40B4-BE49-F238E27FC236}">
                  <a16:creationId xmlns:a16="http://schemas.microsoft.com/office/drawing/2014/main" id="{A2623ADC-69E4-4677-B41D-9F7D56AFCFA2}"/>
                </a:ext>
              </a:extLst>
            </p:cNvPr>
            <p:cNvPicPr>
              <a:picLocks noChangeAspect="1"/>
            </p:cNvPicPr>
            <p:nvPr/>
          </p:nvPicPr>
          <p:blipFill rotWithShape="1">
            <a:blip r:embed="rId7"/>
            <a:srcRect b="78" l="81123" r="2707" t="51254"/>
            <a:stretch/>
          </p:blipFill>
          <p:spPr>
            <a:xfrm flipH="1">
              <a:off x="8987754" y="3873006"/>
              <a:ext cx="843250" cy="904252"/>
            </a:xfrm>
            <a:prstGeom prst="rect">
              <a:avLst/>
            </a:prstGeom>
          </p:spPr>
        </p:pic>
      </p:grpSp>
      <p:grpSp>
        <p:nvGrpSpPr>
          <p:cNvPr id="7" name="Group 6">
            <a:extLst>
              <a:ext uri="{FF2B5EF4-FFF2-40B4-BE49-F238E27FC236}">
                <a16:creationId xmlns:a16="http://schemas.microsoft.com/office/drawing/2014/main" id="{4C530EF5-FEDA-4FF1-A175-839DE6A6B6C7}"/>
              </a:ext>
            </a:extLst>
          </p:cNvPr>
          <p:cNvGrpSpPr/>
          <p:nvPr/>
        </p:nvGrpSpPr>
        <p:grpSpPr>
          <a:xfrm>
            <a:off x="10317708" y="5223986"/>
            <a:ext cx="1874293" cy="1028231"/>
            <a:chOff x="10317707" y="5223985"/>
            <a:chExt cx="1874293" cy="1028231"/>
          </a:xfrm>
        </p:grpSpPr>
        <p:sp>
          <p:nvSpPr>
            <p:cNvPr id="29" name="Rectangle 28">
              <a:extLst>
                <a:ext uri="{FF2B5EF4-FFF2-40B4-BE49-F238E27FC236}">
                  <a16:creationId xmlns:a16="http://schemas.microsoft.com/office/drawing/2014/main" id="{989EBFB6-9A94-492C-ABA0-E3128E46225A}"/>
                </a:ext>
              </a:extLst>
            </p:cNvPr>
            <p:cNvSpPr/>
            <p:nvPr/>
          </p:nvSpPr>
          <p:spPr>
            <a:xfrm>
              <a:off x="10317707" y="5815488"/>
              <a:ext cx="1874293" cy="436728"/>
            </a:xfrm>
            <a:prstGeom prst="rect">
              <a:avLst/>
            </a:prstGeom>
            <a:solidFill>
              <a:srgbClr val="002060"/>
            </a:solidFill>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r>
                <a:rPr lang="en-US" sz="1400">
                  <a:latin charset="0" panose="020B0503020203060203" pitchFamily="34" typeface="Bogle"/>
                </a:rPr>
                <a:t>De-escalation</a:t>
              </a:r>
            </a:p>
          </p:txBody>
        </p:sp>
        <p:sp>
          <p:nvSpPr>
            <p:cNvPr id="30" name="Rectangle 29">
              <a:extLst>
                <a:ext uri="{FF2B5EF4-FFF2-40B4-BE49-F238E27FC236}">
                  <a16:creationId xmlns:a16="http://schemas.microsoft.com/office/drawing/2014/main" id="{EDF417C3-00A7-431D-A8CF-1356D1E30A50}"/>
                </a:ext>
              </a:extLst>
            </p:cNvPr>
            <p:cNvSpPr/>
            <p:nvPr/>
          </p:nvSpPr>
          <p:spPr>
            <a:xfrm>
              <a:off x="10317707" y="5223985"/>
              <a:ext cx="1874293" cy="436728"/>
            </a:xfrm>
            <a:prstGeom prst="rect">
              <a:avLst/>
            </a:prstGeom>
            <a:solidFill>
              <a:schemeClr val="bg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r>
                <a:rPr lang="en-US" sz="1400">
                  <a:latin charset="0" panose="020B0503020203060203" pitchFamily="34" typeface="Bogle"/>
                </a:rPr>
                <a:t>Contact Principles</a:t>
              </a:r>
            </a:p>
          </p:txBody>
        </p:sp>
      </p:grpSp>
    </p:spTree>
    <p:custDataLst>
      <p:tags r:id="rId1"/>
    </p:custDataLst>
    <p:extLst>
      <p:ext uri="{BB962C8B-B14F-4D97-AF65-F5344CB8AC3E}">
        <p14:creationId xmlns:p14="http://schemas.microsoft.com/office/powerpoint/2010/main" val="1832920158"/>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6"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wipe(down)" transition="in">
                                      <p:cBhvr>
                                        <p:cTn dur="580" id="7">
                                          <p:stCondLst>
                                            <p:cond delay="0"/>
                                          </p:stCondLst>
                                        </p:cTn>
                                        <p:tgtEl>
                                          <p:spTgt spid="10"/>
                                        </p:tgtEl>
                                      </p:cBhvr>
                                    </p:animEffect>
                                    <p:anim calcmode="lin" valueType="num">
                                      <p:cBhvr>
                                        <p:cTn dur="1822" id="8"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dur="664" id="9" tmFilter="0.0,0.0; 0.25,0.07; 0.50,0.2; 0.75,0.467; 1.0,1.0">
                                          <p:stCondLst>
                                            <p:cond delay="0"/>
                                          </p:stCondLst>
                                        </p:cTn>
                                        <p:tgtEl>
                                          <p:spTgt spid="10"/>
                                        </p:tgtEl>
                                        <p:attrNameLst>
                                          <p:attrName>ppt_y</p:attrName>
                                        </p:attrNameLst>
                                      </p:cBhvr>
                                      <p:tavLst>
                                        <p:tav fmla="#ppt_y-sin(pi*$)/3" tm="0">
                                          <p:val>
                                            <p:fltVal val="0.5"/>
                                          </p:val>
                                        </p:tav>
                                        <p:tav tm="100000">
                                          <p:val>
                                            <p:fltVal val="1"/>
                                          </p:val>
                                        </p:tav>
                                      </p:tavLst>
                                    </p:anim>
                                    <p:anim calcmode="lin" valueType="num">
                                      <p:cBhvr>
                                        <p:cTn dur="664" id="10" tmFilter="0, 0; 0.125,0.2665; 0.25,0.4; 0.375,0.465; 0.5,0.5;  0.625,0.535; 0.75,0.6; 0.875,0.7335; 1,1">
                                          <p:stCondLst>
                                            <p:cond delay="664"/>
                                          </p:stCondLst>
                                        </p:cTn>
                                        <p:tgtEl>
                                          <p:spTgt spid="10"/>
                                        </p:tgtEl>
                                        <p:attrNameLst>
                                          <p:attrName>ppt_y</p:attrName>
                                        </p:attrNameLst>
                                      </p:cBhvr>
                                      <p:tavLst>
                                        <p:tav fmla="#ppt_y-sin(pi*$)/9" tm="0">
                                          <p:val>
                                            <p:fltVal val="0"/>
                                          </p:val>
                                        </p:tav>
                                        <p:tav tm="100000">
                                          <p:val>
                                            <p:fltVal val="1"/>
                                          </p:val>
                                        </p:tav>
                                      </p:tavLst>
                                    </p:anim>
                                    <p:anim calcmode="lin" valueType="num">
                                      <p:cBhvr>
                                        <p:cTn dur="332" id="11" tmFilter="0, 0; 0.125,0.2665; 0.25,0.4; 0.375,0.465; 0.5,0.5;  0.625,0.535; 0.75,0.6; 0.875,0.7335; 1,1">
                                          <p:stCondLst>
                                            <p:cond delay="1324"/>
                                          </p:stCondLst>
                                        </p:cTn>
                                        <p:tgtEl>
                                          <p:spTgt spid="10"/>
                                        </p:tgtEl>
                                        <p:attrNameLst>
                                          <p:attrName>ppt_y</p:attrName>
                                        </p:attrNameLst>
                                      </p:cBhvr>
                                      <p:tavLst>
                                        <p:tav fmla="#ppt_y-sin(pi*$)/27" tm="0">
                                          <p:val>
                                            <p:fltVal val="0"/>
                                          </p:val>
                                        </p:tav>
                                        <p:tav tm="100000">
                                          <p:val>
                                            <p:fltVal val="1"/>
                                          </p:val>
                                        </p:tav>
                                      </p:tavLst>
                                    </p:anim>
                                    <p:anim calcmode="lin" valueType="num">
                                      <p:cBhvr>
                                        <p:cTn dur="164" id="12" tmFilter="0, 0; 0.125,0.2665; 0.25,0.4; 0.375,0.465; 0.5,0.5;  0.625,0.535; 0.75,0.6; 0.875,0.7335; 1,1">
                                          <p:stCondLst>
                                            <p:cond delay="1656"/>
                                          </p:stCondLst>
                                        </p:cTn>
                                        <p:tgtEl>
                                          <p:spTgt spid="10"/>
                                        </p:tgtEl>
                                        <p:attrNameLst>
                                          <p:attrName>ppt_y</p:attrName>
                                        </p:attrNameLst>
                                      </p:cBhvr>
                                      <p:tavLst>
                                        <p:tav fmla="#ppt_y-sin(pi*$)/81" tm="0">
                                          <p:val>
                                            <p:fltVal val="0"/>
                                          </p:val>
                                        </p:tav>
                                        <p:tav tm="100000">
                                          <p:val>
                                            <p:fltVal val="1"/>
                                          </p:val>
                                        </p:tav>
                                      </p:tavLst>
                                    </p:anim>
                                    <p:animScale>
                                      <p:cBhvr>
                                        <p:cTn dur="26" id="13">
                                          <p:stCondLst>
                                            <p:cond delay="650"/>
                                          </p:stCondLst>
                                        </p:cTn>
                                        <p:tgtEl>
                                          <p:spTgt spid="10"/>
                                        </p:tgtEl>
                                      </p:cBhvr>
                                      <p:to x="100000" y="60000"/>
                                    </p:animScale>
                                    <p:animScale>
                                      <p:cBhvr>
                                        <p:cTn decel="50000" dur="166" id="14">
                                          <p:stCondLst>
                                            <p:cond delay="676"/>
                                          </p:stCondLst>
                                        </p:cTn>
                                        <p:tgtEl>
                                          <p:spTgt spid="10"/>
                                        </p:tgtEl>
                                      </p:cBhvr>
                                      <p:to x="100000" y="100000"/>
                                    </p:animScale>
                                    <p:animScale>
                                      <p:cBhvr>
                                        <p:cTn dur="26" id="15">
                                          <p:stCondLst>
                                            <p:cond delay="1312"/>
                                          </p:stCondLst>
                                        </p:cTn>
                                        <p:tgtEl>
                                          <p:spTgt spid="10"/>
                                        </p:tgtEl>
                                      </p:cBhvr>
                                      <p:to x="100000" y="80000"/>
                                    </p:animScale>
                                    <p:animScale>
                                      <p:cBhvr>
                                        <p:cTn decel="50000" dur="166" id="16">
                                          <p:stCondLst>
                                            <p:cond delay="1338"/>
                                          </p:stCondLst>
                                        </p:cTn>
                                        <p:tgtEl>
                                          <p:spTgt spid="10"/>
                                        </p:tgtEl>
                                      </p:cBhvr>
                                      <p:to x="100000" y="100000"/>
                                    </p:animScale>
                                    <p:animScale>
                                      <p:cBhvr>
                                        <p:cTn dur="26" id="17">
                                          <p:stCondLst>
                                            <p:cond delay="1642"/>
                                          </p:stCondLst>
                                        </p:cTn>
                                        <p:tgtEl>
                                          <p:spTgt spid="10"/>
                                        </p:tgtEl>
                                      </p:cBhvr>
                                      <p:to x="100000" y="90000"/>
                                    </p:animScale>
                                    <p:animScale>
                                      <p:cBhvr>
                                        <p:cTn decel="50000" dur="166" id="18">
                                          <p:stCondLst>
                                            <p:cond delay="1668"/>
                                          </p:stCondLst>
                                        </p:cTn>
                                        <p:tgtEl>
                                          <p:spTgt spid="10"/>
                                        </p:tgtEl>
                                      </p:cBhvr>
                                      <p:to x="100000" y="100000"/>
                                    </p:animScale>
                                    <p:animScale>
                                      <p:cBhvr>
                                        <p:cTn dur="26" id="19">
                                          <p:stCondLst>
                                            <p:cond delay="1808"/>
                                          </p:stCondLst>
                                        </p:cTn>
                                        <p:tgtEl>
                                          <p:spTgt spid="10"/>
                                        </p:tgtEl>
                                      </p:cBhvr>
                                      <p:to x="100000" y="95000"/>
                                    </p:animScale>
                                    <p:animScale>
                                      <p:cBhvr>
                                        <p:cTn decel="50000" dur="166" id="20">
                                          <p:stCondLst>
                                            <p:cond delay="1834"/>
                                          </p:stCondLst>
                                        </p:cTn>
                                        <p:tgtEl>
                                          <p:spTgt spid="10"/>
                                        </p:tgtEl>
                                      </p:cBhvr>
                                      <p:to x="100000" y="100000"/>
                                    </p:animScale>
                                  </p:childTnLst>
                                </p:cTn>
                              </p:par>
                              <p:par>
                                <p:cTn fill="hold" id="21" nodeType="withEffect" presetClass="entr" presetID="26" presetSubtype="0">
                                  <p:stCondLst>
                                    <p:cond delay="0"/>
                                  </p:stCondLst>
                                  <p:childTnLst>
                                    <p:set>
                                      <p:cBhvr>
                                        <p:cTn dur="1" fill="hold" id="22">
                                          <p:stCondLst>
                                            <p:cond delay="0"/>
                                          </p:stCondLst>
                                        </p:cTn>
                                        <p:tgtEl>
                                          <p:spTgt spid="16"/>
                                        </p:tgtEl>
                                        <p:attrNameLst>
                                          <p:attrName>style.visibility</p:attrName>
                                        </p:attrNameLst>
                                      </p:cBhvr>
                                      <p:to>
                                        <p:strVal val="visible"/>
                                      </p:to>
                                    </p:set>
                                    <p:animEffect filter="wipe(down)" transition="in">
                                      <p:cBhvr>
                                        <p:cTn dur="580" id="23">
                                          <p:stCondLst>
                                            <p:cond delay="0"/>
                                          </p:stCondLst>
                                        </p:cTn>
                                        <p:tgtEl>
                                          <p:spTgt spid="16"/>
                                        </p:tgtEl>
                                      </p:cBhvr>
                                    </p:animEffect>
                                    <p:anim calcmode="lin" valueType="num">
                                      <p:cBhvr>
                                        <p:cTn dur="1822" id="24"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dur="664" id="25" tmFilter="0.0,0.0; 0.25,0.07; 0.50,0.2; 0.75,0.467; 1.0,1.0">
                                          <p:stCondLst>
                                            <p:cond delay="0"/>
                                          </p:stCondLst>
                                        </p:cTn>
                                        <p:tgtEl>
                                          <p:spTgt spid="16"/>
                                        </p:tgtEl>
                                        <p:attrNameLst>
                                          <p:attrName>ppt_y</p:attrName>
                                        </p:attrNameLst>
                                      </p:cBhvr>
                                      <p:tavLst>
                                        <p:tav fmla="#ppt_y-sin(pi*$)/3" tm="0">
                                          <p:val>
                                            <p:fltVal val="0.5"/>
                                          </p:val>
                                        </p:tav>
                                        <p:tav tm="100000">
                                          <p:val>
                                            <p:fltVal val="1"/>
                                          </p:val>
                                        </p:tav>
                                      </p:tavLst>
                                    </p:anim>
                                    <p:anim calcmode="lin" valueType="num">
                                      <p:cBhvr>
                                        <p:cTn dur="664" id="26" tmFilter="0, 0; 0.125,0.2665; 0.25,0.4; 0.375,0.465; 0.5,0.5;  0.625,0.535; 0.75,0.6; 0.875,0.7335; 1,1">
                                          <p:stCondLst>
                                            <p:cond delay="664"/>
                                          </p:stCondLst>
                                        </p:cTn>
                                        <p:tgtEl>
                                          <p:spTgt spid="16"/>
                                        </p:tgtEl>
                                        <p:attrNameLst>
                                          <p:attrName>ppt_y</p:attrName>
                                        </p:attrNameLst>
                                      </p:cBhvr>
                                      <p:tavLst>
                                        <p:tav fmla="#ppt_y-sin(pi*$)/9" tm="0">
                                          <p:val>
                                            <p:fltVal val="0"/>
                                          </p:val>
                                        </p:tav>
                                        <p:tav tm="100000">
                                          <p:val>
                                            <p:fltVal val="1"/>
                                          </p:val>
                                        </p:tav>
                                      </p:tavLst>
                                    </p:anim>
                                    <p:anim calcmode="lin" valueType="num">
                                      <p:cBhvr>
                                        <p:cTn dur="332" id="27" tmFilter="0, 0; 0.125,0.2665; 0.25,0.4; 0.375,0.465; 0.5,0.5;  0.625,0.535; 0.75,0.6; 0.875,0.7335; 1,1">
                                          <p:stCondLst>
                                            <p:cond delay="1324"/>
                                          </p:stCondLst>
                                        </p:cTn>
                                        <p:tgtEl>
                                          <p:spTgt spid="16"/>
                                        </p:tgtEl>
                                        <p:attrNameLst>
                                          <p:attrName>ppt_y</p:attrName>
                                        </p:attrNameLst>
                                      </p:cBhvr>
                                      <p:tavLst>
                                        <p:tav fmla="#ppt_y-sin(pi*$)/27" tm="0">
                                          <p:val>
                                            <p:fltVal val="0"/>
                                          </p:val>
                                        </p:tav>
                                        <p:tav tm="100000">
                                          <p:val>
                                            <p:fltVal val="1"/>
                                          </p:val>
                                        </p:tav>
                                      </p:tavLst>
                                    </p:anim>
                                    <p:anim calcmode="lin" valueType="num">
                                      <p:cBhvr>
                                        <p:cTn dur="164" id="28" tmFilter="0, 0; 0.125,0.2665; 0.25,0.4; 0.375,0.465; 0.5,0.5;  0.625,0.535; 0.75,0.6; 0.875,0.7335; 1,1">
                                          <p:stCondLst>
                                            <p:cond delay="1656"/>
                                          </p:stCondLst>
                                        </p:cTn>
                                        <p:tgtEl>
                                          <p:spTgt spid="16"/>
                                        </p:tgtEl>
                                        <p:attrNameLst>
                                          <p:attrName>ppt_y</p:attrName>
                                        </p:attrNameLst>
                                      </p:cBhvr>
                                      <p:tavLst>
                                        <p:tav fmla="#ppt_y-sin(pi*$)/81" tm="0">
                                          <p:val>
                                            <p:fltVal val="0"/>
                                          </p:val>
                                        </p:tav>
                                        <p:tav tm="100000">
                                          <p:val>
                                            <p:fltVal val="1"/>
                                          </p:val>
                                        </p:tav>
                                      </p:tavLst>
                                    </p:anim>
                                    <p:animScale>
                                      <p:cBhvr>
                                        <p:cTn dur="26" id="29">
                                          <p:stCondLst>
                                            <p:cond delay="650"/>
                                          </p:stCondLst>
                                        </p:cTn>
                                        <p:tgtEl>
                                          <p:spTgt spid="16"/>
                                        </p:tgtEl>
                                      </p:cBhvr>
                                      <p:to x="100000" y="60000"/>
                                    </p:animScale>
                                    <p:animScale>
                                      <p:cBhvr>
                                        <p:cTn decel="50000" dur="166" id="30">
                                          <p:stCondLst>
                                            <p:cond delay="676"/>
                                          </p:stCondLst>
                                        </p:cTn>
                                        <p:tgtEl>
                                          <p:spTgt spid="16"/>
                                        </p:tgtEl>
                                      </p:cBhvr>
                                      <p:to x="100000" y="100000"/>
                                    </p:animScale>
                                    <p:animScale>
                                      <p:cBhvr>
                                        <p:cTn dur="26" id="31">
                                          <p:stCondLst>
                                            <p:cond delay="1312"/>
                                          </p:stCondLst>
                                        </p:cTn>
                                        <p:tgtEl>
                                          <p:spTgt spid="16"/>
                                        </p:tgtEl>
                                      </p:cBhvr>
                                      <p:to x="100000" y="80000"/>
                                    </p:animScale>
                                    <p:animScale>
                                      <p:cBhvr>
                                        <p:cTn decel="50000" dur="166" id="32">
                                          <p:stCondLst>
                                            <p:cond delay="1338"/>
                                          </p:stCondLst>
                                        </p:cTn>
                                        <p:tgtEl>
                                          <p:spTgt spid="16"/>
                                        </p:tgtEl>
                                      </p:cBhvr>
                                      <p:to x="100000" y="100000"/>
                                    </p:animScale>
                                    <p:animScale>
                                      <p:cBhvr>
                                        <p:cTn dur="26" id="33">
                                          <p:stCondLst>
                                            <p:cond delay="1642"/>
                                          </p:stCondLst>
                                        </p:cTn>
                                        <p:tgtEl>
                                          <p:spTgt spid="16"/>
                                        </p:tgtEl>
                                      </p:cBhvr>
                                      <p:to x="100000" y="90000"/>
                                    </p:animScale>
                                    <p:animScale>
                                      <p:cBhvr>
                                        <p:cTn decel="50000" dur="166" id="34">
                                          <p:stCondLst>
                                            <p:cond delay="1668"/>
                                          </p:stCondLst>
                                        </p:cTn>
                                        <p:tgtEl>
                                          <p:spTgt spid="16"/>
                                        </p:tgtEl>
                                      </p:cBhvr>
                                      <p:to x="100000" y="100000"/>
                                    </p:animScale>
                                    <p:animScale>
                                      <p:cBhvr>
                                        <p:cTn dur="26" id="35">
                                          <p:stCondLst>
                                            <p:cond delay="1808"/>
                                          </p:stCondLst>
                                        </p:cTn>
                                        <p:tgtEl>
                                          <p:spTgt spid="16"/>
                                        </p:tgtEl>
                                      </p:cBhvr>
                                      <p:to x="100000" y="95000"/>
                                    </p:animScale>
                                    <p:animScale>
                                      <p:cBhvr>
                                        <p:cTn decel="50000" dur="166" id="36">
                                          <p:stCondLst>
                                            <p:cond delay="1834"/>
                                          </p:stCondLst>
                                        </p:cTn>
                                        <p:tgtEl>
                                          <p:spTgt spid="16"/>
                                        </p:tgtEl>
                                      </p:cBhvr>
                                      <p:to x="100000" y="100000"/>
                                    </p:animScale>
                                  </p:childTnLst>
                                </p:cTn>
                              </p:par>
                              <p:par>
                                <p:cTn fill="hold" id="37" nodeType="withEffect" presetClass="entr" presetID="26" presetSubtype="0">
                                  <p:stCondLst>
                                    <p:cond delay="0"/>
                                  </p:stCondLst>
                                  <p:childTnLst>
                                    <p:set>
                                      <p:cBhvr>
                                        <p:cTn dur="1" fill="hold" id="38">
                                          <p:stCondLst>
                                            <p:cond delay="0"/>
                                          </p:stCondLst>
                                        </p:cTn>
                                        <p:tgtEl>
                                          <p:spTgt spid="17"/>
                                        </p:tgtEl>
                                        <p:attrNameLst>
                                          <p:attrName>style.visibility</p:attrName>
                                        </p:attrNameLst>
                                      </p:cBhvr>
                                      <p:to>
                                        <p:strVal val="visible"/>
                                      </p:to>
                                    </p:set>
                                    <p:animEffect filter="wipe(down)" transition="in">
                                      <p:cBhvr>
                                        <p:cTn dur="580" id="39">
                                          <p:stCondLst>
                                            <p:cond delay="0"/>
                                          </p:stCondLst>
                                        </p:cTn>
                                        <p:tgtEl>
                                          <p:spTgt spid="17"/>
                                        </p:tgtEl>
                                      </p:cBhvr>
                                    </p:animEffect>
                                    <p:anim calcmode="lin" valueType="num">
                                      <p:cBhvr>
                                        <p:cTn dur="1822" id="40"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dur="664" id="41" tmFilter="0.0,0.0; 0.25,0.07; 0.50,0.2; 0.75,0.467; 1.0,1.0">
                                          <p:stCondLst>
                                            <p:cond delay="0"/>
                                          </p:stCondLst>
                                        </p:cTn>
                                        <p:tgtEl>
                                          <p:spTgt spid="17"/>
                                        </p:tgtEl>
                                        <p:attrNameLst>
                                          <p:attrName>ppt_y</p:attrName>
                                        </p:attrNameLst>
                                      </p:cBhvr>
                                      <p:tavLst>
                                        <p:tav fmla="#ppt_y-sin(pi*$)/3" tm="0">
                                          <p:val>
                                            <p:fltVal val="0.5"/>
                                          </p:val>
                                        </p:tav>
                                        <p:tav tm="100000">
                                          <p:val>
                                            <p:fltVal val="1"/>
                                          </p:val>
                                        </p:tav>
                                      </p:tavLst>
                                    </p:anim>
                                    <p:anim calcmode="lin" valueType="num">
                                      <p:cBhvr>
                                        <p:cTn dur="664" id="42" tmFilter="0, 0; 0.125,0.2665; 0.25,0.4; 0.375,0.465; 0.5,0.5;  0.625,0.535; 0.75,0.6; 0.875,0.7335; 1,1">
                                          <p:stCondLst>
                                            <p:cond delay="664"/>
                                          </p:stCondLst>
                                        </p:cTn>
                                        <p:tgtEl>
                                          <p:spTgt spid="17"/>
                                        </p:tgtEl>
                                        <p:attrNameLst>
                                          <p:attrName>ppt_y</p:attrName>
                                        </p:attrNameLst>
                                      </p:cBhvr>
                                      <p:tavLst>
                                        <p:tav fmla="#ppt_y-sin(pi*$)/9" tm="0">
                                          <p:val>
                                            <p:fltVal val="0"/>
                                          </p:val>
                                        </p:tav>
                                        <p:tav tm="100000">
                                          <p:val>
                                            <p:fltVal val="1"/>
                                          </p:val>
                                        </p:tav>
                                      </p:tavLst>
                                    </p:anim>
                                    <p:anim calcmode="lin" valueType="num">
                                      <p:cBhvr>
                                        <p:cTn dur="332" id="43" tmFilter="0, 0; 0.125,0.2665; 0.25,0.4; 0.375,0.465; 0.5,0.5;  0.625,0.535; 0.75,0.6; 0.875,0.7335; 1,1">
                                          <p:stCondLst>
                                            <p:cond delay="1324"/>
                                          </p:stCondLst>
                                        </p:cTn>
                                        <p:tgtEl>
                                          <p:spTgt spid="17"/>
                                        </p:tgtEl>
                                        <p:attrNameLst>
                                          <p:attrName>ppt_y</p:attrName>
                                        </p:attrNameLst>
                                      </p:cBhvr>
                                      <p:tavLst>
                                        <p:tav fmla="#ppt_y-sin(pi*$)/27" tm="0">
                                          <p:val>
                                            <p:fltVal val="0"/>
                                          </p:val>
                                        </p:tav>
                                        <p:tav tm="100000">
                                          <p:val>
                                            <p:fltVal val="1"/>
                                          </p:val>
                                        </p:tav>
                                      </p:tavLst>
                                    </p:anim>
                                    <p:anim calcmode="lin" valueType="num">
                                      <p:cBhvr>
                                        <p:cTn dur="164" id="44" tmFilter="0, 0; 0.125,0.2665; 0.25,0.4; 0.375,0.465; 0.5,0.5;  0.625,0.535; 0.75,0.6; 0.875,0.7335; 1,1">
                                          <p:stCondLst>
                                            <p:cond delay="1656"/>
                                          </p:stCondLst>
                                        </p:cTn>
                                        <p:tgtEl>
                                          <p:spTgt spid="17"/>
                                        </p:tgtEl>
                                        <p:attrNameLst>
                                          <p:attrName>ppt_y</p:attrName>
                                        </p:attrNameLst>
                                      </p:cBhvr>
                                      <p:tavLst>
                                        <p:tav fmla="#ppt_y-sin(pi*$)/81" tm="0">
                                          <p:val>
                                            <p:fltVal val="0"/>
                                          </p:val>
                                        </p:tav>
                                        <p:tav tm="100000">
                                          <p:val>
                                            <p:fltVal val="1"/>
                                          </p:val>
                                        </p:tav>
                                      </p:tavLst>
                                    </p:anim>
                                    <p:animScale>
                                      <p:cBhvr>
                                        <p:cTn dur="26" id="45">
                                          <p:stCondLst>
                                            <p:cond delay="650"/>
                                          </p:stCondLst>
                                        </p:cTn>
                                        <p:tgtEl>
                                          <p:spTgt spid="17"/>
                                        </p:tgtEl>
                                      </p:cBhvr>
                                      <p:to x="100000" y="60000"/>
                                    </p:animScale>
                                    <p:animScale>
                                      <p:cBhvr>
                                        <p:cTn decel="50000" dur="166" id="46">
                                          <p:stCondLst>
                                            <p:cond delay="676"/>
                                          </p:stCondLst>
                                        </p:cTn>
                                        <p:tgtEl>
                                          <p:spTgt spid="17"/>
                                        </p:tgtEl>
                                      </p:cBhvr>
                                      <p:to x="100000" y="100000"/>
                                    </p:animScale>
                                    <p:animScale>
                                      <p:cBhvr>
                                        <p:cTn dur="26" id="47">
                                          <p:stCondLst>
                                            <p:cond delay="1312"/>
                                          </p:stCondLst>
                                        </p:cTn>
                                        <p:tgtEl>
                                          <p:spTgt spid="17"/>
                                        </p:tgtEl>
                                      </p:cBhvr>
                                      <p:to x="100000" y="80000"/>
                                    </p:animScale>
                                    <p:animScale>
                                      <p:cBhvr>
                                        <p:cTn decel="50000" dur="166" id="48">
                                          <p:stCondLst>
                                            <p:cond delay="1338"/>
                                          </p:stCondLst>
                                        </p:cTn>
                                        <p:tgtEl>
                                          <p:spTgt spid="17"/>
                                        </p:tgtEl>
                                      </p:cBhvr>
                                      <p:to x="100000" y="100000"/>
                                    </p:animScale>
                                    <p:animScale>
                                      <p:cBhvr>
                                        <p:cTn dur="26" id="49">
                                          <p:stCondLst>
                                            <p:cond delay="1642"/>
                                          </p:stCondLst>
                                        </p:cTn>
                                        <p:tgtEl>
                                          <p:spTgt spid="17"/>
                                        </p:tgtEl>
                                      </p:cBhvr>
                                      <p:to x="100000" y="90000"/>
                                    </p:animScale>
                                    <p:animScale>
                                      <p:cBhvr>
                                        <p:cTn decel="50000" dur="166" id="50">
                                          <p:stCondLst>
                                            <p:cond delay="1668"/>
                                          </p:stCondLst>
                                        </p:cTn>
                                        <p:tgtEl>
                                          <p:spTgt spid="17"/>
                                        </p:tgtEl>
                                      </p:cBhvr>
                                      <p:to x="100000" y="100000"/>
                                    </p:animScale>
                                    <p:animScale>
                                      <p:cBhvr>
                                        <p:cTn dur="26" id="51">
                                          <p:stCondLst>
                                            <p:cond delay="1808"/>
                                          </p:stCondLst>
                                        </p:cTn>
                                        <p:tgtEl>
                                          <p:spTgt spid="17"/>
                                        </p:tgtEl>
                                      </p:cBhvr>
                                      <p:to x="100000" y="95000"/>
                                    </p:animScale>
                                    <p:animScale>
                                      <p:cBhvr>
                                        <p:cTn decel="50000" dur="166" id="52">
                                          <p:stCondLst>
                                            <p:cond delay="1834"/>
                                          </p:stCondLst>
                                        </p:cTn>
                                        <p:tgtEl>
                                          <p:spTgt spid="17"/>
                                        </p:tgtEl>
                                      </p:cBhvr>
                                      <p:to x="100000" y="100000"/>
                                    </p:animScale>
                                  </p:childTnLst>
                                </p:cTn>
                              </p:par>
                            </p:childTnLst>
                          </p:cTn>
                        </p:par>
                      </p:childTnLst>
                    </p:cTn>
                  </p:par>
                  <p:par>
                    <p:cTn fill="hold" id="53">
                      <p:stCondLst>
                        <p:cond delay="indefinite"/>
                      </p:stCondLst>
                      <p:childTnLst>
                        <p:par>
                          <p:cTn fill="hold" id="54">
                            <p:stCondLst>
                              <p:cond delay="0"/>
                            </p:stCondLst>
                            <p:childTnLst>
                              <p:par>
                                <p:cTn fill="hold" id="55" nodeType="clickEffect" presetClass="entr" presetID="1" presetSubtype="0">
                                  <p:stCondLst>
                                    <p:cond delay="0"/>
                                  </p:stCondLst>
                                  <p:childTnLst>
                                    <p:set>
                                      <p:cBhvr>
                                        <p:cTn dur="1" fill="hold" id="56">
                                          <p:stCondLst>
                                            <p:cond delay="0"/>
                                          </p:stCondLst>
                                        </p:cTn>
                                        <p:tgtEl>
                                          <p:spTgt spid="2"/>
                                        </p:tgtEl>
                                        <p:attrNameLst>
                                          <p:attrName>style.visibility</p:attrName>
                                        </p:attrNameLst>
                                      </p:cBhvr>
                                      <p:to>
                                        <p:strVal val="visible"/>
                                      </p:to>
                                    </p:set>
                                  </p:childTnLst>
                                </p:cTn>
                              </p:par>
                            </p:childTnLst>
                          </p:cTn>
                        </p:par>
                      </p:childTnLst>
                    </p:cTn>
                  </p:par>
                  <p:par>
                    <p:cTn fill="hold" id="57">
                      <p:stCondLst>
                        <p:cond delay="indefinite"/>
                      </p:stCondLst>
                      <p:childTnLst>
                        <p:par>
                          <p:cTn fill="hold" id="58">
                            <p:stCondLst>
                              <p:cond delay="0"/>
                            </p:stCondLst>
                            <p:childTnLst>
                              <p:par>
                                <p:cTn fill="hold" id="59" nodeType="clickEffect" presetClass="entr" presetID="1" presetSubtype="0">
                                  <p:stCondLst>
                                    <p:cond delay="0"/>
                                  </p:stCondLst>
                                  <p:childTnLst>
                                    <p:set>
                                      <p:cBhvr>
                                        <p:cTn dur="1" fill="hold" id="60">
                                          <p:stCondLst>
                                            <p:cond delay="0"/>
                                          </p:stCondLst>
                                        </p:cTn>
                                        <p:tgtEl>
                                          <p:spTgt spid="4"/>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36CDDE-DE6C-4642-BEA0-699AEA8CFF45}"/>
              </a:ext>
            </a:extLst>
          </p:cNvPr>
          <p:cNvSpPr>
            <a:spLocks noGrp="1"/>
          </p:cNvSpPr>
          <p:nvPr>
            <p:ph type="title"/>
          </p:nvPr>
        </p:nvSpPr>
        <p:spPr>
          <a:xfrm>
            <a:off x="1052421" y="455218"/>
            <a:ext cx="5885275" cy="539740"/>
          </a:xfrm>
        </p:spPr>
        <p:txBody>
          <a:bodyPr/>
          <a:lstStyle/>
          <a:p>
            <a:r>
              <a:rPr lang="en-US"/>
              <a:t>Retention Toolkit</a:t>
            </a:r>
          </a:p>
        </p:txBody>
      </p:sp>
      <p:sp>
        <p:nvSpPr>
          <p:cNvPr id="12" name="Text Placeholder 2">
            <a:extLst>
              <a:ext uri="{FF2B5EF4-FFF2-40B4-BE49-F238E27FC236}">
                <a16:creationId xmlns:a16="http://schemas.microsoft.com/office/drawing/2014/main" id="{1A97BEE8-929B-475A-A3D1-AEFE5E4CB230}"/>
              </a:ext>
            </a:extLst>
          </p:cNvPr>
          <p:cNvSpPr>
            <a:spLocks noGrp="1"/>
          </p:cNvSpPr>
          <p:nvPr>
            <p:ph idx="18" sz="quarter" type="body"/>
          </p:nvPr>
        </p:nvSpPr>
        <p:spPr>
          <a:xfrm>
            <a:off x="1052422" y="911833"/>
            <a:ext cx="6071711" cy="516244"/>
          </a:xfrm>
        </p:spPr>
        <p:txBody>
          <a:bodyPr/>
          <a:lstStyle/>
          <a:p>
            <a:r>
              <a:rPr lang="en-US">
                <a:solidFill>
                  <a:srgbClr val="0071CE"/>
                </a:solidFill>
              </a:rPr>
              <a:t>Recall: De-escalation Model</a:t>
            </a:r>
          </a:p>
        </p:txBody>
      </p:sp>
      <p:sp>
        <p:nvSpPr>
          <p:cNvPr id="10" name="Rectangle: Rounded Corners 9">
            <a:extLst>
              <a:ext uri="{FF2B5EF4-FFF2-40B4-BE49-F238E27FC236}">
                <a16:creationId xmlns:a16="http://schemas.microsoft.com/office/drawing/2014/main" id="{E28F3E85-CC03-4D13-ACE9-AD895DA4C028}"/>
              </a:ext>
            </a:extLst>
          </p:cNvPr>
          <p:cNvSpPr/>
          <p:nvPr/>
        </p:nvSpPr>
        <p:spPr>
          <a:xfrm>
            <a:off x="1134325" y="2078373"/>
            <a:ext cx="1676815" cy="1350627"/>
          </a:xfrm>
          <a:prstGeom prst="roundRect">
            <a:avLst/>
          </a:prstGeom>
          <a:solidFill>
            <a:schemeClr val="bg1"/>
          </a:solidFill>
          <a:ln>
            <a:solidFill>
              <a:schemeClr val="bg1">
                <a:lumMod val="85000"/>
              </a:schemeClr>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200">
                <a:solidFill>
                  <a:schemeClr val="tx1"/>
                </a:solidFill>
                <a:latin charset="0" panose="020B0503020203060203" pitchFamily="34" typeface="Bogle"/>
              </a:rPr>
              <a:t>Take a deep breath. Remember the member is not angry at you personally, just the situation or problem.</a:t>
            </a:r>
          </a:p>
        </p:txBody>
      </p:sp>
      <p:sp>
        <p:nvSpPr>
          <p:cNvPr id="11" name="Rectangle: Rounded Corners 10">
            <a:extLst>
              <a:ext uri="{FF2B5EF4-FFF2-40B4-BE49-F238E27FC236}">
                <a16:creationId xmlns:a16="http://schemas.microsoft.com/office/drawing/2014/main" id="{963125C6-CA03-47CA-A686-15515E764151}"/>
              </a:ext>
            </a:extLst>
          </p:cNvPr>
          <p:cNvSpPr/>
          <p:nvPr/>
        </p:nvSpPr>
        <p:spPr>
          <a:xfrm>
            <a:off x="3003695" y="2078373"/>
            <a:ext cx="1676815" cy="1350627"/>
          </a:xfrm>
          <a:prstGeom prst="roundRect">
            <a:avLst/>
          </a:prstGeom>
          <a:solidFill>
            <a:schemeClr val="bg1"/>
          </a:solidFill>
          <a:ln>
            <a:solidFill>
              <a:schemeClr val="bg1">
                <a:lumMod val="85000"/>
              </a:schemeClr>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200">
                <a:solidFill>
                  <a:schemeClr val="tx1"/>
                </a:solidFill>
                <a:latin charset="0" panose="020B0503020203060203" pitchFamily="34" typeface="Bogle"/>
              </a:rPr>
              <a:t>Think carefully and speak calmly. If the member is yelling, speak quietly so they must be quieter to hear you.</a:t>
            </a:r>
          </a:p>
        </p:txBody>
      </p:sp>
      <p:sp>
        <p:nvSpPr>
          <p:cNvPr id="13" name="Rectangle: Rounded Corners 12">
            <a:extLst>
              <a:ext uri="{FF2B5EF4-FFF2-40B4-BE49-F238E27FC236}">
                <a16:creationId xmlns:a16="http://schemas.microsoft.com/office/drawing/2014/main" id="{D867B528-941F-4A93-9BD3-D3E88AF11D33}"/>
              </a:ext>
            </a:extLst>
          </p:cNvPr>
          <p:cNvSpPr/>
          <p:nvPr/>
        </p:nvSpPr>
        <p:spPr>
          <a:xfrm>
            <a:off x="4873066" y="2078373"/>
            <a:ext cx="1676815" cy="1350627"/>
          </a:xfrm>
          <a:prstGeom prst="roundRect">
            <a:avLst/>
          </a:prstGeom>
          <a:solidFill>
            <a:schemeClr val="bg1"/>
          </a:solidFill>
          <a:ln>
            <a:solidFill>
              <a:schemeClr val="bg1">
                <a:lumMod val="85000"/>
              </a:schemeClr>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200">
                <a:solidFill>
                  <a:schemeClr val="tx1"/>
                </a:solidFill>
                <a:latin charset="0" panose="020B0503020203060203" pitchFamily="34" typeface="Bogle"/>
              </a:rPr>
              <a:t>Focus on facts, not emotions.</a:t>
            </a:r>
          </a:p>
        </p:txBody>
      </p:sp>
      <p:sp>
        <p:nvSpPr>
          <p:cNvPr id="14" name="Rectangle: Rounded Corners 13">
            <a:extLst>
              <a:ext uri="{FF2B5EF4-FFF2-40B4-BE49-F238E27FC236}">
                <a16:creationId xmlns:a16="http://schemas.microsoft.com/office/drawing/2014/main" id="{032E1F5F-9138-4E80-8A40-4670A1F56B2E}"/>
              </a:ext>
            </a:extLst>
          </p:cNvPr>
          <p:cNvSpPr/>
          <p:nvPr/>
        </p:nvSpPr>
        <p:spPr>
          <a:xfrm>
            <a:off x="6742438" y="2078373"/>
            <a:ext cx="1676815" cy="1350627"/>
          </a:xfrm>
          <a:prstGeom prst="roundRect">
            <a:avLst/>
          </a:prstGeom>
          <a:solidFill>
            <a:schemeClr val="bg1"/>
          </a:solidFill>
          <a:ln>
            <a:solidFill>
              <a:schemeClr val="bg1">
                <a:lumMod val="85000"/>
              </a:schemeClr>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200">
                <a:solidFill>
                  <a:schemeClr val="tx1"/>
                </a:solidFill>
                <a:latin charset="0" panose="020B0503020203060203" pitchFamily="34" typeface="Bogle"/>
              </a:rPr>
              <a:t>Do not react and lose your temper. If both parties are angry, nothing will be resolved.</a:t>
            </a:r>
          </a:p>
        </p:txBody>
      </p:sp>
      <p:sp>
        <p:nvSpPr>
          <p:cNvPr id="15" name="Rectangle: Rounded Corners 14">
            <a:extLst>
              <a:ext uri="{FF2B5EF4-FFF2-40B4-BE49-F238E27FC236}">
                <a16:creationId xmlns:a16="http://schemas.microsoft.com/office/drawing/2014/main" id="{378F4128-1819-489F-9002-7EFDDA84840B}"/>
              </a:ext>
            </a:extLst>
          </p:cNvPr>
          <p:cNvSpPr/>
          <p:nvPr/>
        </p:nvSpPr>
        <p:spPr>
          <a:xfrm>
            <a:off x="8611809" y="2078373"/>
            <a:ext cx="1676815" cy="1350627"/>
          </a:xfrm>
          <a:prstGeom prst="roundRect">
            <a:avLst/>
          </a:prstGeom>
          <a:solidFill>
            <a:schemeClr val="bg1"/>
          </a:solidFill>
          <a:ln>
            <a:solidFill>
              <a:schemeClr val="bg1">
                <a:lumMod val="85000"/>
              </a:schemeClr>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200">
                <a:solidFill>
                  <a:schemeClr val="tx1"/>
                </a:solidFill>
                <a:latin charset="0" panose="020B0503020203060203" pitchFamily="34" typeface="Bogle"/>
              </a:rPr>
              <a:t>Do not raise your voice or adopt a tone that could sound irritated or impatient.</a:t>
            </a:r>
          </a:p>
        </p:txBody>
      </p:sp>
      <p:sp>
        <p:nvSpPr>
          <p:cNvPr id="16" name="Rectangle: Rounded Corners 15">
            <a:extLst>
              <a:ext uri="{FF2B5EF4-FFF2-40B4-BE49-F238E27FC236}">
                <a16:creationId xmlns:a16="http://schemas.microsoft.com/office/drawing/2014/main" id="{3A46C045-AD56-4077-975B-A41E6D094246}"/>
              </a:ext>
            </a:extLst>
          </p:cNvPr>
          <p:cNvSpPr/>
          <p:nvPr/>
        </p:nvSpPr>
        <p:spPr>
          <a:xfrm>
            <a:off x="6751121" y="3543613"/>
            <a:ext cx="1676815" cy="1350627"/>
          </a:xfrm>
          <a:prstGeom prst="roundRect">
            <a:avLst/>
          </a:prstGeom>
          <a:solidFill>
            <a:schemeClr val="bg1"/>
          </a:solidFill>
          <a:ln>
            <a:solidFill>
              <a:schemeClr val="bg1">
                <a:lumMod val="85000"/>
              </a:schemeClr>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200">
                <a:solidFill>
                  <a:schemeClr val="tx1"/>
                </a:solidFill>
                <a:latin charset="0" panose="020B0503020203060203" pitchFamily="34" typeface="Bogle"/>
              </a:rPr>
              <a:t>Do not be defensive, aggressive, or abrupt.</a:t>
            </a:r>
          </a:p>
        </p:txBody>
      </p:sp>
      <p:sp>
        <p:nvSpPr>
          <p:cNvPr id="17" name="Rectangle: Rounded Corners 16">
            <a:extLst>
              <a:ext uri="{FF2B5EF4-FFF2-40B4-BE49-F238E27FC236}">
                <a16:creationId xmlns:a16="http://schemas.microsoft.com/office/drawing/2014/main" id="{EA74C6BC-D810-4068-99E3-A5ECD4C690EF}"/>
              </a:ext>
            </a:extLst>
          </p:cNvPr>
          <p:cNvSpPr/>
          <p:nvPr/>
        </p:nvSpPr>
        <p:spPr>
          <a:xfrm>
            <a:off x="1134325" y="3539457"/>
            <a:ext cx="1676815" cy="1350627"/>
          </a:xfrm>
          <a:prstGeom prst="roundRect">
            <a:avLst/>
          </a:prstGeom>
          <a:solidFill>
            <a:schemeClr val="bg1"/>
          </a:solidFill>
          <a:ln>
            <a:solidFill>
              <a:schemeClr val="bg1">
                <a:lumMod val="85000"/>
              </a:schemeClr>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200">
                <a:solidFill>
                  <a:schemeClr val="tx1"/>
                </a:solidFill>
                <a:latin charset="0" panose="020B0503020203060203" pitchFamily="34" typeface="Bogle"/>
              </a:rPr>
              <a:t>Paraphrase what the caller is saying to ensure that you understand the situation.</a:t>
            </a:r>
          </a:p>
        </p:txBody>
      </p:sp>
      <p:sp>
        <p:nvSpPr>
          <p:cNvPr id="18" name="Rectangle: Rounded Corners 17">
            <a:extLst>
              <a:ext uri="{FF2B5EF4-FFF2-40B4-BE49-F238E27FC236}">
                <a16:creationId xmlns:a16="http://schemas.microsoft.com/office/drawing/2014/main" id="{EBFC6A26-9F22-4D51-AD61-042ED3C04402}"/>
              </a:ext>
            </a:extLst>
          </p:cNvPr>
          <p:cNvSpPr/>
          <p:nvPr/>
        </p:nvSpPr>
        <p:spPr>
          <a:xfrm>
            <a:off x="3003695" y="3539457"/>
            <a:ext cx="1676815" cy="1350627"/>
          </a:xfrm>
          <a:prstGeom prst="roundRect">
            <a:avLst/>
          </a:prstGeom>
          <a:solidFill>
            <a:schemeClr val="bg1"/>
          </a:solidFill>
          <a:ln>
            <a:solidFill>
              <a:schemeClr val="bg1">
                <a:lumMod val="85000"/>
              </a:schemeClr>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200">
                <a:solidFill>
                  <a:schemeClr val="tx1"/>
                </a:solidFill>
                <a:latin charset="0" panose="020B0503020203060203" pitchFamily="34" typeface="Bogle"/>
              </a:rPr>
              <a:t>Empathize without criticizing the company or team involved.</a:t>
            </a:r>
          </a:p>
        </p:txBody>
      </p:sp>
      <p:sp>
        <p:nvSpPr>
          <p:cNvPr id="19" name="Rectangle: Rounded Corners 18">
            <a:extLst>
              <a:ext uri="{FF2B5EF4-FFF2-40B4-BE49-F238E27FC236}">
                <a16:creationId xmlns:a16="http://schemas.microsoft.com/office/drawing/2014/main" id="{F3CC2B1B-807B-4E47-82E8-D650573F38A4}"/>
              </a:ext>
            </a:extLst>
          </p:cNvPr>
          <p:cNvSpPr/>
          <p:nvPr/>
        </p:nvSpPr>
        <p:spPr>
          <a:xfrm>
            <a:off x="4873066" y="3539457"/>
            <a:ext cx="1676815" cy="1350627"/>
          </a:xfrm>
          <a:prstGeom prst="roundRect">
            <a:avLst/>
          </a:prstGeom>
          <a:solidFill>
            <a:schemeClr val="bg1"/>
          </a:solidFill>
          <a:ln>
            <a:solidFill>
              <a:schemeClr val="bg1">
                <a:lumMod val="85000"/>
              </a:schemeClr>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200">
                <a:solidFill>
                  <a:schemeClr val="tx1"/>
                </a:solidFill>
                <a:latin charset="0" panose="020B0503020203060203" pitchFamily="34" typeface="Bogle"/>
              </a:rPr>
              <a:t>If the company is at fault, take accountability and apologize.</a:t>
            </a:r>
          </a:p>
        </p:txBody>
      </p:sp>
      <p:sp>
        <p:nvSpPr>
          <p:cNvPr id="20" name="Rectangle: Rounded Corners 19">
            <a:extLst>
              <a:ext uri="{FF2B5EF4-FFF2-40B4-BE49-F238E27FC236}">
                <a16:creationId xmlns:a16="http://schemas.microsoft.com/office/drawing/2014/main" id="{4DF5E55D-5C50-4614-9C5F-DB50B773E705}"/>
              </a:ext>
            </a:extLst>
          </p:cNvPr>
          <p:cNvSpPr/>
          <p:nvPr/>
        </p:nvSpPr>
        <p:spPr>
          <a:xfrm>
            <a:off x="8611806" y="3536805"/>
            <a:ext cx="1676815" cy="1350627"/>
          </a:xfrm>
          <a:prstGeom prst="roundRect">
            <a:avLst/>
          </a:prstGeom>
          <a:solidFill>
            <a:schemeClr val="bg1"/>
          </a:solidFill>
          <a:ln>
            <a:solidFill>
              <a:schemeClr val="bg1">
                <a:lumMod val="85000"/>
              </a:schemeClr>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200">
                <a:solidFill>
                  <a:schemeClr val="tx1"/>
                </a:solidFill>
                <a:latin charset="0" panose="020B0503020203060203" pitchFamily="34" typeface="Bogle"/>
              </a:rPr>
              <a:t>Do not interrupt or try to apply logic. Let them vent.</a:t>
            </a:r>
          </a:p>
        </p:txBody>
      </p:sp>
      <p:sp>
        <p:nvSpPr>
          <p:cNvPr id="21" name="Rectangle: Rounded Corners 20">
            <a:extLst>
              <a:ext uri="{FF2B5EF4-FFF2-40B4-BE49-F238E27FC236}">
                <a16:creationId xmlns:a16="http://schemas.microsoft.com/office/drawing/2014/main" id="{4D9F9BF0-11F6-426E-AF07-E193E6CAB8C7}"/>
              </a:ext>
            </a:extLst>
          </p:cNvPr>
          <p:cNvSpPr/>
          <p:nvPr/>
        </p:nvSpPr>
        <p:spPr>
          <a:xfrm>
            <a:off x="6740886" y="5008853"/>
            <a:ext cx="1676815" cy="1350627"/>
          </a:xfrm>
          <a:prstGeom prst="roundRect">
            <a:avLst/>
          </a:prstGeom>
          <a:solidFill>
            <a:schemeClr val="bg1"/>
          </a:solidFill>
          <a:ln>
            <a:solidFill>
              <a:schemeClr val="bg1">
                <a:lumMod val="85000"/>
              </a:schemeClr>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200">
                <a:solidFill>
                  <a:schemeClr val="tx1"/>
                </a:solidFill>
                <a:latin charset="0" panose="020B0503020203060203" pitchFamily="34" typeface="Bogle"/>
              </a:rPr>
              <a:t>Do not place blame on anyone – yourself, the caller, or the company.</a:t>
            </a:r>
          </a:p>
        </p:txBody>
      </p:sp>
      <p:sp>
        <p:nvSpPr>
          <p:cNvPr id="22" name="Rectangle: Rounded Corners 21">
            <a:extLst>
              <a:ext uri="{FF2B5EF4-FFF2-40B4-BE49-F238E27FC236}">
                <a16:creationId xmlns:a16="http://schemas.microsoft.com/office/drawing/2014/main" id="{5E7BEF27-15C1-49CA-B77C-8079A794631A}"/>
              </a:ext>
            </a:extLst>
          </p:cNvPr>
          <p:cNvSpPr/>
          <p:nvPr/>
        </p:nvSpPr>
        <p:spPr>
          <a:xfrm>
            <a:off x="8629594" y="4995236"/>
            <a:ext cx="1676815" cy="1350627"/>
          </a:xfrm>
          <a:prstGeom prst="roundRect">
            <a:avLst/>
          </a:prstGeom>
          <a:solidFill>
            <a:schemeClr val="bg1"/>
          </a:solidFill>
          <a:ln>
            <a:solidFill>
              <a:schemeClr val="bg1">
                <a:lumMod val="85000"/>
              </a:schemeClr>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200">
                <a:solidFill>
                  <a:schemeClr val="tx1"/>
                </a:solidFill>
                <a:latin charset="0" panose="020B0503020203060203" pitchFamily="34" typeface="Bogle"/>
              </a:rPr>
              <a:t>Do not make excuses, always stick to the facts.</a:t>
            </a:r>
          </a:p>
        </p:txBody>
      </p:sp>
      <p:sp>
        <p:nvSpPr>
          <p:cNvPr id="23" name="Rectangle: Rounded Corners 22">
            <a:extLst>
              <a:ext uri="{FF2B5EF4-FFF2-40B4-BE49-F238E27FC236}">
                <a16:creationId xmlns:a16="http://schemas.microsoft.com/office/drawing/2014/main" id="{628E0130-5DD6-47EF-B971-F4FF16996736}"/>
              </a:ext>
            </a:extLst>
          </p:cNvPr>
          <p:cNvSpPr/>
          <p:nvPr/>
        </p:nvSpPr>
        <p:spPr>
          <a:xfrm>
            <a:off x="1134325" y="5000540"/>
            <a:ext cx="1676815" cy="1350627"/>
          </a:xfrm>
          <a:prstGeom prst="roundRect">
            <a:avLst/>
          </a:prstGeom>
          <a:solidFill>
            <a:schemeClr val="bg1"/>
          </a:solidFill>
          <a:ln>
            <a:solidFill>
              <a:schemeClr val="bg1">
                <a:lumMod val="85000"/>
              </a:schemeClr>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200">
                <a:solidFill>
                  <a:schemeClr val="tx1"/>
                </a:solidFill>
                <a:latin charset="0" panose="020B0503020203060203" pitchFamily="34" typeface="Bogle"/>
              </a:rPr>
              <a:t>Empower the caller by offering solutions and alternatives so they feel like they are a part of the solution.</a:t>
            </a:r>
          </a:p>
        </p:txBody>
      </p:sp>
      <p:sp>
        <p:nvSpPr>
          <p:cNvPr id="24" name="Rectangle: Rounded Corners 23">
            <a:extLst>
              <a:ext uri="{FF2B5EF4-FFF2-40B4-BE49-F238E27FC236}">
                <a16:creationId xmlns:a16="http://schemas.microsoft.com/office/drawing/2014/main" id="{786FAEF2-0E4A-4668-9F1D-58E273862C95}"/>
              </a:ext>
            </a:extLst>
          </p:cNvPr>
          <p:cNvSpPr/>
          <p:nvPr/>
        </p:nvSpPr>
        <p:spPr>
          <a:xfrm>
            <a:off x="3003695" y="5000540"/>
            <a:ext cx="1676815" cy="1350627"/>
          </a:xfrm>
          <a:prstGeom prst="roundRect">
            <a:avLst/>
          </a:prstGeom>
          <a:solidFill>
            <a:schemeClr val="bg1"/>
          </a:solidFill>
          <a:ln>
            <a:solidFill>
              <a:schemeClr val="bg1">
                <a:lumMod val="85000"/>
              </a:schemeClr>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200">
                <a:solidFill>
                  <a:schemeClr val="tx1"/>
                </a:solidFill>
                <a:latin charset="0" panose="020B0503020203060203" pitchFamily="34" typeface="Bogle"/>
              </a:rPr>
              <a:t>Be business-like and deal with the matter as quickly as possible.</a:t>
            </a:r>
          </a:p>
        </p:txBody>
      </p:sp>
      <p:sp>
        <p:nvSpPr>
          <p:cNvPr id="25" name="Rectangle: Rounded Corners 24">
            <a:extLst>
              <a:ext uri="{FF2B5EF4-FFF2-40B4-BE49-F238E27FC236}">
                <a16:creationId xmlns:a16="http://schemas.microsoft.com/office/drawing/2014/main" id="{05DA0032-5B28-4DD8-9E60-447EA8946D17}"/>
              </a:ext>
            </a:extLst>
          </p:cNvPr>
          <p:cNvSpPr/>
          <p:nvPr/>
        </p:nvSpPr>
        <p:spPr>
          <a:xfrm>
            <a:off x="4873066" y="5000540"/>
            <a:ext cx="1676815" cy="1350627"/>
          </a:xfrm>
          <a:prstGeom prst="roundRect">
            <a:avLst/>
          </a:prstGeom>
          <a:solidFill>
            <a:schemeClr val="bg1"/>
          </a:solidFill>
          <a:ln>
            <a:solidFill>
              <a:schemeClr val="bg1">
                <a:lumMod val="85000"/>
              </a:schemeClr>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200">
                <a:solidFill>
                  <a:schemeClr val="tx1"/>
                </a:solidFill>
                <a:latin charset="0" panose="020B0503020203060203" pitchFamily="34" typeface="Bogle"/>
              </a:rPr>
              <a:t>Let the member know the consequences, or outcomes, calmly and objectively.</a:t>
            </a:r>
          </a:p>
        </p:txBody>
      </p:sp>
      <p:grpSp>
        <p:nvGrpSpPr>
          <p:cNvPr id="2" name="Group 1">
            <a:extLst>
              <a:ext uri="{FF2B5EF4-FFF2-40B4-BE49-F238E27FC236}">
                <a16:creationId xmlns:a16="http://schemas.microsoft.com/office/drawing/2014/main" id="{97B33991-B6CE-4391-8622-AFA9C353989B}"/>
              </a:ext>
            </a:extLst>
          </p:cNvPr>
          <p:cNvGrpSpPr/>
          <p:nvPr/>
        </p:nvGrpSpPr>
        <p:grpSpPr>
          <a:xfrm>
            <a:off x="1134323" y="2078373"/>
            <a:ext cx="1676815" cy="1350627"/>
            <a:chOff x="579822" y="2287364"/>
            <a:chExt cx="1676815" cy="1350627"/>
          </a:xfrm>
        </p:grpSpPr>
        <p:sp>
          <p:nvSpPr>
            <p:cNvPr id="35" name="Rectangle: Rounded Corners 34">
              <a:extLst>
                <a:ext uri="{FF2B5EF4-FFF2-40B4-BE49-F238E27FC236}">
                  <a16:creationId xmlns:a16="http://schemas.microsoft.com/office/drawing/2014/main" id="{6EA938D7-BC46-4911-A63B-A40B8605A83F}"/>
                </a:ext>
              </a:extLst>
            </p:cNvPr>
            <p:cNvSpPr/>
            <p:nvPr/>
          </p:nvSpPr>
          <p:spPr>
            <a:xfrm>
              <a:off x="579822" y="2287364"/>
              <a:ext cx="1676815" cy="1350627"/>
            </a:xfrm>
            <a:prstGeom prst="roundRect">
              <a:avLst/>
            </a:prstGeom>
            <a:solidFill>
              <a:schemeClr val="bg1"/>
            </a:solidFill>
            <a:ln>
              <a:solidFill>
                <a:schemeClr val="bg1">
                  <a:lumMod val="85000"/>
                </a:schemeClr>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200">
                <a:solidFill>
                  <a:schemeClr val="tx1"/>
                </a:solidFill>
                <a:latin charset="0" panose="020B0503020203060203" pitchFamily="34" typeface="Bogle"/>
              </a:endParaRPr>
            </a:p>
          </p:txBody>
        </p:sp>
        <p:pic>
          <p:nvPicPr>
            <p:cNvPr descr="Shape&#10;&#10;Description automatically generated with low confidence" id="28" name="Picture 27">
              <a:extLst>
                <a:ext uri="{FF2B5EF4-FFF2-40B4-BE49-F238E27FC236}">
                  <a16:creationId xmlns:a16="http://schemas.microsoft.com/office/drawing/2014/main" id="{A2F90C87-E255-4DC6-8467-6B0A8BB81D7E}"/>
                </a:ext>
              </a:extLst>
            </p:cNvPr>
            <p:cNvPicPr>
              <a:picLocks noChangeAspect="1"/>
            </p:cNvPicPr>
            <p:nvPr/>
          </p:nvPicPr>
          <p:blipFill rotWithShape="1">
            <a:blip cstate="print" r:embed="rId4">
              <a:extLst>
                <a:ext uri="{28A0092B-C50C-407E-A947-70E740481C1C}">
                  <a14:useLocalDpi xmlns:a14="http://schemas.microsoft.com/office/drawing/2010/main" val="0"/>
                </a:ext>
              </a:extLst>
            </a:blip>
            <a:srcRect b="32" r="-43"/>
            <a:stretch/>
          </p:blipFill>
          <p:spPr bwMode="auto">
            <a:xfrm>
              <a:off x="969418" y="2438884"/>
              <a:ext cx="897622" cy="1047586"/>
            </a:xfrm>
            <a:prstGeom prst="rect">
              <a:avLst/>
            </a:prstGeom>
            <a:ln>
              <a:noFill/>
            </a:ln>
            <a:extLst>
              <a:ext uri="{53640926-AAD7-44D8-BBD7-CCE9431645EC}">
                <a14:shadowObscured xmlns:a14="http://schemas.microsoft.com/office/drawing/2010/main"/>
              </a:ext>
            </a:extLst>
          </p:spPr>
        </p:pic>
      </p:grpSp>
      <p:grpSp>
        <p:nvGrpSpPr>
          <p:cNvPr id="36" name="Group 35">
            <a:extLst>
              <a:ext uri="{FF2B5EF4-FFF2-40B4-BE49-F238E27FC236}">
                <a16:creationId xmlns:a16="http://schemas.microsoft.com/office/drawing/2014/main" id="{246EF704-4178-4730-A113-939D601D1A58}"/>
              </a:ext>
            </a:extLst>
          </p:cNvPr>
          <p:cNvGrpSpPr/>
          <p:nvPr/>
        </p:nvGrpSpPr>
        <p:grpSpPr>
          <a:xfrm>
            <a:off x="3008674" y="2078373"/>
            <a:ext cx="1676815" cy="1350627"/>
            <a:chOff x="579822" y="2287364"/>
            <a:chExt cx="1676815" cy="1350627"/>
          </a:xfrm>
        </p:grpSpPr>
        <p:sp>
          <p:nvSpPr>
            <p:cNvPr id="37" name="Rectangle: Rounded Corners 36">
              <a:extLst>
                <a:ext uri="{FF2B5EF4-FFF2-40B4-BE49-F238E27FC236}">
                  <a16:creationId xmlns:a16="http://schemas.microsoft.com/office/drawing/2014/main" id="{8533C2AD-CB2C-4A56-A4E8-7EDBF748E5A9}"/>
                </a:ext>
              </a:extLst>
            </p:cNvPr>
            <p:cNvSpPr/>
            <p:nvPr/>
          </p:nvSpPr>
          <p:spPr>
            <a:xfrm>
              <a:off x="579822" y="2287364"/>
              <a:ext cx="1676815" cy="1350627"/>
            </a:xfrm>
            <a:prstGeom prst="roundRect">
              <a:avLst/>
            </a:prstGeom>
            <a:solidFill>
              <a:schemeClr val="bg1"/>
            </a:solidFill>
            <a:ln>
              <a:solidFill>
                <a:schemeClr val="bg1">
                  <a:lumMod val="85000"/>
                </a:schemeClr>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200">
                <a:solidFill>
                  <a:schemeClr val="tx1"/>
                </a:solidFill>
                <a:latin charset="0" panose="020B0503020203060203" pitchFamily="34" typeface="Bogle"/>
              </a:endParaRPr>
            </a:p>
          </p:txBody>
        </p:sp>
        <p:pic>
          <p:nvPicPr>
            <p:cNvPr descr="Shape&#10;&#10;Description automatically generated with low confidence" id="38" name="Picture 37">
              <a:extLst>
                <a:ext uri="{FF2B5EF4-FFF2-40B4-BE49-F238E27FC236}">
                  <a16:creationId xmlns:a16="http://schemas.microsoft.com/office/drawing/2014/main" id="{1591E17E-FCFA-402E-86C0-AB8D12665EBE}"/>
                </a:ext>
              </a:extLst>
            </p:cNvPr>
            <p:cNvPicPr>
              <a:picLocks noChangeAspect="1"/>
            </p:cNvPicPr>
            <p:nvPr/>
          </p:nvPicPr>
          <p:blipFill rotWithShape="1">
            <a:blip cstate="print" r:embed="rId4">
              <a:extLst>
                <a:ext uri="{28A0092B-C50C-407E-A947-70E740481C1C}">
                  <a14:useLocalDpi xmlns:a14="http://schemas.microsoft.com/office/drawing/2010/main" val="0"/>
                </a:ext>
              </a:extLst>
            </a:blip>
            <a:srcRect b="32" r="-43"/>
            <a:stretch/>
          </p:blipFill>
          <p:spPr bwMode="auto">
            <a:xfrm>
              <a:off x="969418" y="2438884"/>
              <a:ext cx="897622" cy="1047586"/>
            </a:xfrm>
            <a:prstGeom prst="rect">
              <a:avLst/>
            </a:prstGeom>
            <a:ln>
              <a:noFill/>
            </a:ln>
            <a:extLst>
              <a:ext uri="{53640926-AAD7-44D8-BBD7-CCE9431645EC}">
                <a14:shadowObscured xmlns:a14="http://schemas.microsoft.com/office/drawing/2010/main"/>
              </a:ext>
            </a:extLst>
          </p:spPr>
        </p:pic>
      </p:grpSp>
      <p:grpSp>
        <p:nvGrpSpPr>
          <p:cNvPr id="39" name="Group 38">
            <a:extLst>
              <a:ext uri="{FF2B5EF4-FFF2-40B4-BE49-F238E27FC236}">
                <a16:creationId xmlns:a16="http://schemas.microsoft.com/office/drawing/2014/main" id="{2CB37BA0-87A6-4063-9FA1-544872959C21}"/>
              </a:ext>
            </a:extLst>
          </p:cNvPr>
          <p:cNvGrpSpPr/>
          <p:nvPr/>
        </p:nvGrpSpPr>
        <p:grpSpPr>
          <a:xfrm>
            <a:off x="4865706" y="2078372"/>
            <a:ext cx="1676815" cy="1350627"/>
            <a:chOff x="579822" y="2287364"/>
            <a:chExt cx="1676815" cy="1350627"/>
          </a:xfrm>
        </p:grpSpPr>
        <p:sp>
          <p:nvSpPr>
            <p:cNvPr id="40" name="Rectangle: Rounded Corners 39">
              <a:extLst>
                <a:ext uri="{FF2B5EF4-FFF2-40B4-BE49-F238E27FC236}">
                  <a16:creationId xmlns:a16="http://schemas.microsoft.com/office/drawing/2014/main" id="{B6B6B4E8-3284-4D19-AD04-4BE5D7B6598C}"/>
                </a:ext>
              </a:extLst>
            </p:cNvPr>
            <p:cNvSpPr/>
            <p:nvPr/>
          </p:nvSpPr>
          <p:spPr>
            <a:xfrm>
              <a:off x="579822" y="2287364"/>
              <a:ext cx="1676815" cy="1350627"/>
            </a:xfrm>
            <a:prstGeom prst="roundRect">
              <a:avLst/>
            </a:prstGeom>
            <a:solidFill>
              <a:schemeClr val="bg1"/>
            </a:solidFill>
            <a:ln>
              <a:solidFill>
                <a:schemeClr val="bg1">
                  <a:lumMod val="85000"/>
                </a:schemeClr>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200">
                <a:solidFill>
                  <a:schemeClr val="tx1"/>
                </a:solidFill>
                <a:latin charset="0" panose="020B0503020203060203" pitchFamily="34" typeface="Bogle"/>
              </a:endParaRPr>
            </a:p>
          </p:txBody>
        </p:sp>
        <p:pic>
          <p:nvPicPr>
            <p:cNvPr descr="Shape&#10;&#10;Description automatically generated with low confidence" id="41" name="Picture 40">
              <a:extLst>
                <a:ext uri="{FF2B5EF4-FFF2-40B4-BE49-F238E27FC236}">
                  <a16:creationId xmlns:a16="http://schemas.microsoft.com/office/drawing/2014/main" id="{7A23A106-97B8-4D44-B4B3-32BB70AFA589}"/>
                </a:ext>
              </a:extLst>
            </p:cNvPr>
            <p:cNvPicPr>
              <a:picLocks noChangeAspect="1"/>
            </p:cNvPicPr>
            <p:nvPr/>
          </p:nvPicPr>
          <p:blipFill rotWithShape="1">
            <a:blip cstate="print" r:embed="rId4">
              <a:extLst>
                <a:ext uri="{28A0092B-C50C-407E-A947-70E740481C1C}">
                  <a14:useLocalDpi xmlns:a14="http://schemas.microsoft.com/office/drawing/2010/main" val="0"/>
                </a:ext>
              </a:extLst>
            </a:blip>
            <a:srcRect b="32" r="-43"/>
            <a:stretch/>
          </p:blipFill>
          <p:spPr bwMode="auto">
            <a:xfrm>
              <a:off x="969418" y="2438884"/>
              <a:ext cx="897622" cy="1047586"/>
            </a:xfrm>
            <a:prstGeom prst="rect">
              <a:avLst/>
            </a:prstGeom>
            <a:ln>
              <a:noFill/>
            </a:ln>
            <a:extLst>
              <a:ext uri="{53640926-AAD7-44D8-BBD7-CCE9431645EC}">
                <a14:shadowObscured xmlns:a14="http://schemas.microsoft.com/office/drawing/2010/main"/>
              </a:ext>
            </a:extLst>
          </p:spPr>
        </p:pic>
      </p:grpSp>
      <p:grpSp>
        <p:nvGrpSpPr>
          <p:cNvPr id="42" name="Group 41">
            <a:extLst>
              <a:ext uri="{FF2B5EF4-FFF2-40B4-BE49-F238E27FC236}">
                <a16:creationId xmlns:a16="http://schemas.microsoft.com/office/drawing/2014/main" id="{6D8727F1-0C1B-40E8-9A8A-00797EECF877}"/>
              </a:ext>
            </a:extLst>
          </p:cNvPr>
          <p:cNvGrpSpPr/>
          <p:nvPr/>
        </p:nvGrpSpPr>
        <p:grpSpPr>
          <a:xfrm>
            <a:off x="1135506" y="3539456"/>
            <a:ext cx="1676815" cy="1350627"/>
            <a:chOff x="579822" y="2287364"/>
            <a:chExt cx="1676815" cy="1350627"/>
          </a:xfrm>
        </p:grpSpPr>
        <p:sp>
          <p:nvSpPr>
            <p:cNvPr id="43" name="Rectangle: Rounded Corners 42">
              <a:extLst>
                <a:ext uri="{FF2B5EF4-FFF2-40B4-BE49-F238E27FC236}">
                  <a16:creationId xmlns:a16="http://schemas.microsoft.com/office/drawing/2014/main" id="{D1BA1758-032D-4947-9120-B6A2DE4DA586}"/>
                </a:ext>
              </a:extLst>
            </p:cNvPr>
            <p:cNvSpPr/>
            <p:nvPr/>
          </p:nvSpPr>
          <p:spPr>
            <a:xfrm>
              <a:off x="579822" y="2287364"/>
              <a:ext cx="1676815" cy="1350627"/>
            </a:xfrm>
            <a:prstGeom prst="roundRect">
              <a:avLst/>
            </a:prstGeom>
            <a:solidFill>
              <a:schemeClr val="bg1"/>
            </a:solidFill>
            <a:ln>
              <a:solidFill>
                <a:schemeClr val="bg1">
                  <a:lumMod val="85000"/>
                </a:schemeClr>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200">
                <a:solidFill>
                  <a:schemeClr val="tx1"/>
                </a:solidFill>
                <a:latin charset="0" panose="020B0503020203060203" pitchFamily="34" typeface="Bogle"/>
              </a:endParaRPr>
            </a:p>
          </p:txBody>
        </p:sp>
        <p:pic>
          <p:nvPicPr>
            <p:cNvPr descr="Shape&#10;&#10;Description automatically generated with low confidence" id="44" name="Picture 43">
              <a:extLst>
                <a:ext uri="{FF2B5EF4-FFF2-40B4-BE49-F238E27FC236}">
                  <a16:creationId xmlns:a16="http://schemas.microsoft.com/office/drawing/2014/main" id="{C9A6BFD8-936B-43A8-9B21-2BC35F891650}"/>
                </a:ext>
              </a:extLst>
            </p:cNvPr>
            <p:cNvPicPr>
              <a:picLocks noChangeAspect="1"/>
            </p:cNvPicPr>
            <p:nvPr/>
          </p:nvPicPr>
          <p:blipFill rotWithShape="1">
            <a:blip cstate="print" r:embed="rId4">
              <a:extLst>
                <a:ext uri="{28A0092B-C50C-407E-A947-70E740481C1C}">
                  <a14:useLocalDpi xmlns:a14="http://schemas.microsoft.com/office/drawing/2010/main" val="0"/>
                </a:ext>
              </a:extLst>
            </a:blip>
            <a:srcRect b="32" r="-43"/>
            <a:stretch/>
          </p:blipFill>
          <p:spPr bwMode="auto">
            <a:xfrm>
              <a:off x="969418" y="2438884"/>
              <a:ext cx="897622" cy="1047586"/>
            </a:xfrm>
            <a:prstGeom prst="rect">
              <a:avLst/>
            </a:prstGeom>
            <a:ln>
              <a:noFill/>
            </a:ln>
            <a:extLst>
              <a:ext uri="{53640926-AAD7-44D8-BBD7-CCE9431645EC}">
                <a14:shadowObscured xmlns:a14="http://schemas.microsoft.com/office/drawing/2010/main"/>
              </a:ext>
            </a:extLst>
          </p:spPr>
        </p:pic>
      </p:grpSp>
      <p:grpSp>
        <p:nvGrpSpPr>
          <p:cNvPr id="45" name="Group 44">
            <a:extLst>
              <a:ext uri="{FF2B5EF4-FFF2-40B4-BE49-F238E27FC236}">
                <a16:creationId xmlns:a16="http://schemas.microsoft.com/office/drawing/2014/main" id="{9DCE70EA-12E1-4AF8-9FAE-3DDC00042300}"/>
              </a:ext>
            </a:extLst>
          </p:cNvPr>
          <p:cNvGrpSpPr/>
          <p:nvPr/>
        </p:nvGrpSpPr>
        <p:grpSpPr>
          <a:xfrm>
            <a:off x="3012381" y="3536805"/>
            <a:ext cx="1676815" cy="1350627"/>
            <a:chOff x="579822" y="2287364"/>
            <a:chExt cx="1676815" cy="1350627"/>
          </a:xfrm>
        </p:grpSpPr>
        <p:sp>
          <p:nvSpPr>
            <p:cNvPr id="46" name="Rectangle: Rounded Corners 45">
              <a:extLst>
                <a:ext uri="{FF2B5EF4-FFF2-40B4-BE49-F238E27FC236}">
                  <a16:creationId xmlns:a16="http://schemas.microsoft.com/office/drawing/2014/main" id="{3FE7586B-2060-462A-978B-B9C4AF0E1BC2}"/>
                </a:ext>
              </a:extLst>
            </p:cNvPr>
            <p:cNvSpPr/>
            <p:nvPr/>
          </p:nvSpPr>
          <p:spPr>
            <a:xfrm>
              <a:off x="579822" y="2287364"/>
              <a:ext cx="1676815" cy="1350627"/>
            </a:xfrm>
            <a:prstGeom prst="roundRect">
              <a:avLst/>
            </a:prstGeom>
            <a:solidFill>
              <a:schemeClr val="bg1"/>
            </a:solidFill>
            <a:ln>
              <a:solidFill>
                <a:schemeClr val="bg1">
                  <a:lumMod val="85000"/>
                </a:schemeClr>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200">
                <a:solidFill>
                  <a:schemeClr val="tx1"/>
                </a:solidFill>
                <a:latin charset="0" panose="020B0503020203060203" pitchFamily="34" typeface="Bogle"/>
              </a:endParaRPr>
            </a:p>
          </p:txBody>
        </p:sp>
        <p:pic>
          <p:nvPicPr>
            <p:cNvPr descr="Shape&#10;&#10;Description automatically generated with low confidence" id="47" name="Picture 46">
              <a:extLst>
                <a:ext uri="{FF2B5EF4-FFF2-40B4-BE49-F238E27FC236}">
                  <a16:creationId xmlns:a16="http://schemas.microsoft.com/office/drawing/2014/main" id="{23601AC6-C66A-4FF9-A985-AB08B0282299}"/>
                </a:ext>
              </a:extLst>
            </p:cNvPr>
            <p:cNvPicPr>
              <a:picLocks noChangeAspect="1"/>
            </p:cNvPicPr>
            <p:nvPr/>
          </p:nvPicPr>
          <p:blipFill rotWithShape="1">
            <a:blip cstate="print" r:embed="rId4">
              <a:extLst>
                <a:ext uri="{28A0092B-C50C-407E-A947-70E740481C1C}">
                  <a14:useLocalDpi xmlns:a14="http://schemas.microsoft.com/office/drawing/2010/main" val="0"/>
                </a:ext>
              </a:extLst>
            </a:blip>
            <a:srcRect b="32" r="-43"/>
            <a:stretch/>
          </p:blipFill>
          <p:spPr bwMode="auto">
            <a:xfrm>
              <a:off x="969418" y="2438884"/>
              <a:ext cx="897622" cy="1047586"/>
            </a:xfrm>
            <a:prstGeom prst="rect">
              <a:avLst/>
            </a:prstGeom>
            <a:ln>
              <a:noFill/>
            </a:ln>
            <a:extLst>
              <a:ext uri="{53640926-AAD7-44D8-BBD7-CCE9431645EC}">
                <a14:shadowObscured xmlns:a14="http://schemas.microsoft.com/office/drawing/2010/main"/>
              </a:ext>
            </a:extLst>
          </p:spPr>
        </p:pic>
      </p:grpSp>
      <p:grpSp>
        <p:nvGrpSpPr>
          <p:cNvPr id="48" name="Group 47">
            <a:extLst>
              <a:ext uri="{FF2B5EF4-FFF2-40B4-BE49-F238E27FC236}">
                <a16:creationId xmlns:a16="http://schemas.microsoft.com/office/drawing/2014/main" id="{9A715DA4-2923-4BA7-B8FB-FB229FD12B77}"/>
              </a:ext>
            </a:extLst>
          </p:cNvPr>
          <p:cNvGrpSpPr/>
          <p:nvPr/>
        </p:nvGrpSpPr>
        <p:grpSpPr>
          <a:xfrm>
            <a:off x="4871886" y="3536805"/>
            <a:ext cx="1676815" cy="1350627"/>
            <a:chOff x="579822" y="2287364"/>
            <a:chExt cx="1676815" cy="1350627"/>
          </a:xfrm>
        </p:grpSpPr>
        <p:sp>
          <p:nvSpPr>
            <p:cNvPr id="49" name="Rectangle: Rounded Corners 48">
              <a:extLst>
                <a:ext uri="{FF2B5EF4-FFF2-40B4-BE49-F238E27FC236}">
                  <a16:creationId xmlns:a16="http://schemas.microsoft.com/office/drawing/2014/main" id="{DC8966D5-7007-4018-9FBA-F790331261CB}"/>
                </a:ext>
              </a:extLst>
            </p:cNvPr>
            <p:cNvSpPr/>
            <p:nvPr/>
          </p:nvSpPr>
          <p:spPr>
            <a:xfrm>
              <a:off x="579822" y="2287364"/>
              <a:ext cx="1676815" cy="1350627"/>
            </a:xfrm>
            <a:prstGeom prst="roundRect">
              <a:avLst/>
            </a:prstGeom>
            <a:solidFill>
              <a:schemeClr val="bg1"/>
            </a:solidFill>
            <a:ln>
              <a:solidFill>
                <a:schemeClr val="bg1">
                  <a:lumMod val="85000"/>
                </a:schemeClr>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200">
                <a:solidFill>
                  <a:schemeClr val="tx1"/>
                </a:solidFill>
                <a:latin charset="0" panose="020B0503020203060203" pitchFamily="34" typeface="Bogle"/>
              </a:endParaRPr>
            </a:p>
          </p:txBody>
        </p:sp>
        <p:pic>
          <p:nvPicPr>
            <p:cNvPr descr="Shape&#10;&#10;Description automatically generated with low confidence" id="50" name="Picture 49">
              <a:extLst>
                <a:ext uri="{FF2B5EF4-FFF2-40B4-BE49-F238E27FC236}">
                  <a16:creationId xmlns:a16="http://schemas.microsoft.com/office/drawing/2014/main" id="{EFF3DE72-BC25-4AA4-88AD-67DF2E3D1885}"/>
                </a:ext>
              </a:extLst>
            </p:cNvPr>
            <p:cNvPicPr>
              <a:picLocks noChangeAspect="1"/>
            </p:cNvPicPr>
            <p:nvPr/>
          </p:nvPicPr>
          <p:blipFill rotWithShape="1">
            <a:blip cstate="print" r:embed="rId4">
              <a:extLst>
                <a:ext uri="{28A0092B-C50C-407E-A947-70E740481C1C}">
                  <a14:useLocalDpi xmlns:a14="http://schemas.microsoft.com/office/drawing/2010/main" val="0"/>
                </a:ext>
              </a:extLst>
            </a:blip>
            <a:srcRect b="32" r="-43"/>
            <a:stretch/>
          </p:blipFill>
          <p:spPr bwMode="auto">
            <a:xfrm>
              <a:off x="969418" y="2438884"/>
              <a:ext cx="897622" cy="1047586"/>
            </a:xfrm>
            <a:prstGeom prst="rect">
              <a:avLst/>
            </a:prstGeom>
            <a:ln>
              <a:noFill/>
            </a:ln>
            <a:extLst>
              <a:ext uri="{53640926-AAD7-44D8-BBD7-CCE9431645EC}">
                <a14:shadowObscured xmlns:a14="http://schemas.microsoft.com/office/drawing/2010/main"/>
              </a:ext>
            </a:extLst>
          </p:spPr>
        </p:pic>
      </p:grpSp>
      <p:grpSp>
        <p:nvGrpSpPr>
          <p:cNvPr id="51" name="Group 50">
            <a:extLst>
              <a:ext uri="{FF2B5EF4-FFF2-40B4-BE49-F238E27FC236}">
                <a16:creationId xmlns:a16="http://schemas.microsoft.com/office/drawing/2014/main" id="{5BCBE65D-F239-4776-8EFA-E5F9BEBF161C}"/>
              </a:ext>
            </a:extLst>
          </p:cNvPr>
          <p:cNvGrpSpPr/>
          <p:nvPr/>
        </p:nvGrpSpPr>
        <p:grpSpPr>
          <a:xfrm>
            <a:off x="1134323" y="5000537"/>
            <a:ext cx="1676815" cy="1350627"/>
            <a:chOff x="579822" y="2287364"/>
            <a:chExt cx="1676815" cy="1350627"/>
          </a:xfrm>
        </p:grpSpPr>
        <p:sp>
          <p:nvSpPr>
            <p:cNvPr id="52" name="Rectangle: Rounded Corners 51">
              <a:extLst>
                <a:ext uri="{FF2B5EF4-FFF2-40B4-BE49-F238E27FC236}">
                  <a16:creationId xmlns:a16="http://schemas.microsoft.com/office/drawing/2014/main" id="{88C7B132-9A6E-4854-A1C3-77DF694A88DC}"/>
                </a:ext>
              </a:extLst>
            </p:cNvPr>
            <p:cNvSpPr/>
            <p:nvPr/>
          </p:nvSpPr>
          <p:spPr>
            <a:xfrm>
              <a:off x="579822" y="2287364"/>
              <a:ext cx="1676815" cy="1350627"/>
            </a:xfrm>
            <a:prstGeom prst="roundRect">
              <a:avLst/>
            </a:prstGeom>
            <a:solidFill>
              <a:schemeClr val="bg1"/>
            </a:solidFill>
            <a:ln>
              <a:solidFill>
                <a:schemeClr val="bg1">
                  <a:lumMod val="85000"/>
                </a:schemeClr>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200">
                <a:solidFill>
                  <a:schemeClr val="tx1"/>
                </a:solidFill>
                <a:latin charset="0" panose="020B0503020203060203" pitchFamily="34" typeface="Bogle"/>
              </a:endParaRPr>
            </a:p>
          </p:txBody>
        </p:sp>
        <p:pic>
          <p:nvPicPr>
            <p:cNvPr descr="Shape&#10;&#10;Description automatically generated with low confidence" id="53" name="Picture 52">
              <a:extLst>
                <a:ext uri="{FF2B5EF4-FFF2-40B4-BE49-F238E27FC236}">
                  <a16:creationId xmlns:a16="http://schemas.microsoft.com/office/drawing/2014/main" id="{F83EEF8C-C6CD-45B1-BD63-7EDE45C5D963}"/>
                </a:ext>
              </a:extLst>
            </p:cNvPr>
            <p:cNvPicPr>
              <a:picLocks noChangeAspect="1"/>
            </p:cNvPicPr>
            <p:nvPr/>
          </p:nvPicPr>
          <p:blipFill rotWithShape="1">
            <a:blip cstate="print" r:embed="rId4">
              <a:extLst>
                <a:ext uri="{28A0092B-C50C-407E-A947-70E740481C1C}">
                  <a14:useLocalDpi xmlns:a14="http://schemas.microsoft.com/office/drawing/2010/main" val="0"/>
                </a:ext>
              </a:extLst>
            </a:blip>
            <a:srcRect b="32" r="-43"/>
            <a:stretch/>
          </p:blipFill>
          <p:spPr bwMode="auto">
            <a:xfrm>
              <a:off x="969418" y="2438884"/>
              <a:ext cx="897622" cy="1047586"/>
            </a:xfrm>
            <a:prstGeom prst="rect">
              <a:avLst/>
            </a:prstGeom>
            <a:ln>
              <a:noFill/>
            </a:ln>
            <a:extLst>
              <a:ext uri="{53640926-AAD7-44D8-BBD7-CCE9431645EC}">
                <a14:shadowObscured xmlns:a14="http://schemas.microsoft.com/office/drawing/2010/main"/>
              </a:ext>
            </a:extLst>
          </p:spPr>
        </p:pic>
      </p:grpSp>
      <p:grpSp>
        <p:nvGrpSpPr>
          <p:cNvPr id="54" name="Group 53">
            <a:extLst>
              <a:ext uri="{FF2B5EF4-FFF2-40B4-BE49-F238E27FC236}">
                <a16:creationId xmlns:a16="http://schemas.microsoft.com/office/drawing/2014/main" id="{C11C0745-B628-4691-9298-C2184B023DC0}"/>
              </a:ext>
            </a:extLst>
          </p:cNvPr>
          <p:cNvGrpSpPr/>
          <p:nvPr/>
        </p:nvGrpSpPr>
        <p:grpSpPr>
          <a:xfrm>
            <a:off x="3014139" y="5006132"/>
            <a:ext cx="1676815" cy="1350627"/>
            <a:chOff x="579822" y="2287364"/>
            <a:chExt cx="1676815" cy="1350627"/>
          </a:xfrm>
        </p:grpSpPr>
        <p:sp>
          <p:nvSpPr>
            <p:cNvPr id="55" name="Rectangle: Rounded Corners 54">
              <a:extLst>
                <a:ext uri="{FF2B5EF4-FFF2-40B4-BE49-F238E27FC236}">
                  <a16:creationId xmlns:a16="http://schemas.microsoft.com/office/drawing/2014/main" id="{892F2182-6EEE-4E86-9EBF-D21C822ABD5E}"/>
                </a:ext>
              </a:extLst>
            </p:cNvPr>
            <p:cNvSpPr/>
            <p:nvPr/>
          </p:nvSpPr>
          <p:spPr>
            <a:xfrm>
              <a:off x="579822" y="2287364"/>
              <a:ext cx="1676815" cy="1350627"/>
            </a:xfrm>
            <a:prstGeom prst="roundRect">
              <a:avLst/>
            </a:prstGeom>
            <a:solidFill>
              <a:schemeClr val="bg1"/>
            </a:solidFill>
            <a:ln>
              <a:solidFill>
                <a:schemeClr val="bg1">
                  <a:lumMod val="85000"/>
                </a:schemeClr>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200">
                <a:solidFill>
                  <a:schemeClr val="tx1"/>
                </a:solidFill>
                <a:latin charset="0" panose="020B0503020203060203" pitchFamily="34" typeface="Bogle"/>
              </a:endParaRPr>
            </a:p>
          </p:txBody>
        </p:sp>
        <p:pic>
          <p:nvPicPr>
            <p:cNvPr descr="Shape&#10;&#10;Description automatically generated with low confidence" id="56" name="Picture 55">
              <a:extLst>
                <a:ext uri="{FF2B5EF4-FFF2-40B4-BE49-F238E27FC236}">
                  <a16:creationId xmlns:a16="http://schemas.microsoft.com/office/drawing/2014/main" id="{0D78265C-8F7D-4A3C-B419-1368D90D593E}"/>
                </a:ext>
              </a:extLst>
            </p:cNvPr>
            <p:cNvPicPr>
              <a:picLocks noChangeAspect="1"/>
            </p:cNvPicPr>
            <p:nvPr/>
          </p:nvPicPr>
          <p:blipFill rotWithShape="1">
            <a:blip cstate="print" r:embed="rId4">
              <a:extLst>
                <a:ext uri="{28A0092B-C50C-407E-A947-70E740481C1C}">
                  <a14:useLocalDpi xmlns:a14="http://schemas.microsoft.com/office/drawing/2010/main" val="0"/>
                </a:ext>
              </a:extLst>
            </a:blip>
            <a:srcRect b="32" r="-43"/>
            <a:stretch/>
          </p:blipFill>
          <p:spPr bwMode="auto">
            <a:xfrm>
              <a:off x="969418" y="2438884"/>
              <a:ext cx="897622" cy="1047586"/>
            </a:xfrm>
            <a:prstGeom prst="rect">
              <a:avLst/>
            </a:prstGeom>
            <a:ln>
              <a:noFill/>
            </a:ln>
            <a:extLst>
              <a:ext uri="{53640926-AAD7-44D8-BBD7-CCE9431645EC}">
                <a14:shadowObscured xmlns:a14="http://schemas.microsoft.com/office/drawing/2010/main"/>
              </a:ext>
            </a:extLst>
          </p:spPr>
        </p:pic>
      </p:grpSp>
      <p:grpSp>
        <p:nvGrpSpPr>
          <p:cNvPr id="57" name="Group 56">
            <a:extLst>
              <a:ext uri="{FF2B5EF4-FFF2-40B4-BE49-F238E27FC236}">
                <a16:creationId xmlns:a16="http://schemas.microsoft.com/office/drawing/2014/main" id="{983A98CA-BCA1-4058-B00A-3F5316370AE3}"/>
              </a:ext>
            </a:extLst>
          </p:cNvPr>
          <p:cNvGrpSpPr/>
          <p:nvPr/>
        </p:nvGrpSpPr>
        <p:grpSpPr>
          <a:xfrm>
            <a:off x="4881959" y="5000537"/>
            <a:ext cx="1676815" cy="1350627"/>
            <a:chOff x="579822" y="2287364"/>
            <a:chExt cx="1676815" cy="1350627"/>
          </a:xfrm>
        </p:grpSpPr>
        <p:sp>
          <p:nvSpPr>
            <p:cNvPr id="58" name="Rectangle: Rounded Corners 57">
              <a:extLst>
                <a:ext uri="{FF2B5EF4-FFF2-40B4-BE49-F238E27FC236}">
                  <a16:creationId xmlns:a16="http://schemas.microsoft.com/office/drawing/2014/main" id="{50812D0D-236F-4154-BE48-8A15173861CF}"/>
                </a:ext>
              </a:extLst>
            </p:cNvPr>
            <p:cNvSpPr/>
            <p:nvPr/>
          </p:nvSpPr>
          <p:spPr>
            <a:xfrm>
              <a:off x="579822" y="2287364"/>
              <a:ext cx="1676815" cy="1350627"/>
            </a:xfrm>
            <a:prstGeom prst="roundRect">
              <a:avLst/>
            </a:prstGeom>
            <a:solidFill>
              <a:schemeClr val="bg1"/>
            </a:solidFill>
            <a:ln>
              <a:solidFill>
                <a:schemeClr val="bg1">
                  <a:lumMod val="85000"/>
                </a:schemeClr>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200">
                <a:solidFill>
                  <a:schemeClr val="tx1"/>
                </a:solidFill>
                <a:latin charset="0" panose="020B0503020203060203" pitchFamily="34" typeface="Bogle"/>
              </a:endParaRPr>
            </a:p>
          </p:txBody>
        </p:sp>
        <p:pic>
          <p:nvPicPr>
            <p:cNvPr descr="Shape&#10;&#10;Description automatically generated with low confidence" id="59" name="Picture 58">
              <a:extLst>
                <a:ext uri="{FF2B5EF4-FFF2-40B4-BE49-F238E27FC236}">
                  <a16:creationId xmlns:a16="http://schemas.microsoft.com/office/drawing/2014/main" id="{E98CCCAC-D7D2-4647-BEF0-365ABCC2A5FF}"/>
                </a:ext>
              </a:extLst>
            </p:cNvPr>
            <p:cNvPicPr>
              <a:picLocks noChangeAspect="1"/>
            </p:cNvPicPr>
            <p:nvPr/>
          </p:nvPicPr>
          <p:blipFill rotWithShape="1">
            <a:blip cstate="print" r:embed="rId4">
              <a:extLst>
                <a:ext uri="{28A0092B-C50C-407E-A947-70E740481C1C}">
                  <a14:useLocalDpi xmlns:a14="http://schemas.microsoft.com/office/drawing/2010/main" val="0"/>
                </a:ext>
              </a:extLst>
            </a:blip>
            <a:srcRect b="32" r="-43"/>
            <a:stretch/>
          </p:blipFill>
          <p:spPr bwMode="auto">
            <a:xfrm>
              <a:off x="969418" y="2438884"/>
              <a:ext cx="897622" cy="1047586"/>
            </a:xfrm>
            <a:prstGeom prst="rect">
              <a:avLst/>
            </a:prstGeom>
            <a:ln>
              <a:noFill/>
            </a:ln>
            <a:extLst>
              <a:ext uri="{53640926-AAD7-44D8-BBD7-CCE9431645EC}">
                <a14:shadowObscured xmlns:a14="http://schemas.microsoft.com/office/drawing/2010/main"/>
              </a:ext>
            </a:extLst>
          </p:spPr>
        </p:pic>
      </p:grpSp>
      <p:grpSp>
        <p:nvGrpSpPr>
          <p:cNvPr id="3" name="Group 2">
            <a:extLst>
              <a:ext uri="{FF2B5EF4-FFF2-40B4-BE49-F238E27FC236}">
                <a16:creationId xmlns:a16="http://schemas.microsoft.com/office/drawing/2014/main" id="{ACB62B37-45F4-4767-812D-A8AAC7F5FD5C}"/>
              </a:ext>
            </a:extLst>
          </p:cNvPr>
          <p:cNvGrpSpPr/>
          <p:nvPr/>
        </p:nvGrpSpPr>
        <p:grpSpPr>
          <a:xfrm>
            <a:off x="6751121" y="2075804"/>
            <a:ext cx="1676815" cy="1350627"/>
            <a:chOff x="5970701" y="715822"/>
            <a:chExt cx="1676815" cy="1350627"/>
          </a:xfrm>
        </p:grpSpPr>
        <p:sp>
          <p:nvSpPr>
            <p:cNvPr id="61" name="Rectangle: Rounded Corners 60">
              <a:extLst>
                <a:ext uri="{FF2B5EF4-FFF2-40B4-BE49-F238E27FC236}">
                  <a16:creationId xmlns:a16="http://schemas.microsoft.com/office/drawing/2014/main" id="{870F7FC3-B5E3-4638-B6CD-25C3B8095BDC}"/>
                </a:ext>
              </a:extLst>
            </p:cNvPr>
            <p:cNvSpPr/>
            <p:nvPr/>
          </p:nvSpPr>
          <p:spPr>
            <a:xfrm>
              <a:off x="5970701" y="715822"/>
              <a:ext cx="1676815" cy="1350627"/>
            </a:xfrm>
            <a:prstGeom prst="roundRect">
              <a:avLst/>
            </a:prstGeom>
            <a:solidFill>
              <a:schemeClr val="bg1"/>
            </a:solidFill>
            <a:ln>
              <a:solidFill>
                <a:schemeClr val="bg1">
                  <a:lumMod val="85000"/>
                </a:schemeClr>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200">
                <a:solidFill>
                  <a:schemeClr val="tx1"/>
                </a:solidFill>
                <a:latin charset="0" panose="020B0503020203060203" pitchFamily="34" typeface="Bogle"/>
              </a:endParaRPr>
            </a:p>
          </p:txBody>
        </p:sp>
        <p:pic>
          <p:nvPicPr>
            <p:cNvPr descr="Shape&#10;&#10;Description automatically generated with low confidence" id="31" name="Picture 30">
              <a:extLst>
                <a:ext uri="{FF2B5EF4-FFF2-40B4-BE49-F238E27FC236}">
                  <a16:creationId xmlns:a16="http://schemas.microsoft.com/office/drawing/2014/main" id="{01F064CB-EA6A-4B93-9AD4-4DBD21E71599}"/>
                </a:ext>
              </a:extLst>
            </p:cNvPr>
            <p:cNvPicPr>
              <a:picLocks noChangeAspect="1"/>
            </p:cNvPicPr>
            <p:nvPr/>
          </p:nvPicPr>
          <p:blipFill rotWithShape="1">
            <a:blip cstate="print" r:embed="rId5">
              <a:extLst>
                <a:ext uri="{28A0092B-C50C-407E-A947-70E740481C1C}">
                  <a14:useLocalDpi xmlns:a14="http://schemas.microsoft.com/office/drawing/2010/main" val="0"/>
                </a:ext>
              </a:extLst>
            </a:blip>
            <a:srcRect b="-97" r="-92"/>
            <a:stretch/>
          </p:blipFill>
          <p:spPr bwMode="auto">
            <a:xfrm>
              <a:off x="6360297" y="964842"/>
              <a:ext cx="897622" cy="926467"/>
            </a:xfrm>
            <a:prstGeom prst="rect">
              <a:avLst/>
            </a:prstGeom>
            <a:ln>
              <a:noFill/>
            </a:ln>
            <a:extLst>
              <a:ext uri="{53640926-AAD7-44D8-BBD7-CCE9431645EC}">
                <a14:shadowObscured xmlns:a14="http://schemas.microsoft.com/office/drawing/2010/main"/>
              </a:ext>
            </a:extLst>
          </p:spPr>
        </p:pic>
      </p:grpSp>
      <p:grpSp>
        <p:nvGrpSpPr>
          <p:cNvPr id="63" name="Group 62">
            <a:extLst>
              <a:ext uri="{FF2B5EF4-FFF2-40B4-BE49-F238E27FC236}">
                <a16:creationId xmlns:a16="http://schemas.microsoft.com/office/drawing/2014/main" id="{B86DE948-4B0C-46B4-9C05-C3185995E0CF}"/>
              </a:ext>
            </a:extLst>
          </p:cNvPr>
          <p:cNvGrpSpPr/>
          <p:nvPr/>
        </p:nvGrpSpPr>
        <p:grpSpPr>
          <a:xfrm>
            <a:off x="8608151" y="2075804"/>
            <a:ext cx="1676815" cy="1350627"/>
            <a:chOff x="5970701" y="715822"/>
            <a:chExt cx="1676815" cy="1350627"/>
          </a:xfrm>
        </p:grpSpPr>
        <p:sp>
          <p:nvSpPr>
            <p:cNvPr id="64" name="Rectangle: Rounded Corners 63">
              <a:extLst>
                <a:ext uri="{FF2B5EF4-FFF2-40B4-BE49-F238E27FC236}">
                  <a16:creationId xmlns:a16="http://schemas.microsoft.com/office/drawing/2014/main" id="{DAA28F8B-3A71-4FA3-B29F-D06CDA29773F}"/>
                </a:ext>
              </a:extLst>
            </p:cNvPr>
            <p:cNvSpPr/>
            <p:nvPr/>
          </p:nvSpPr>
          <p:spPr>
            <a:xfrm>
              <a:off x="5970701" y="715822"/>
              <a:ext cx="1676815" cy="1350627"/>
            </a:xfrm>
            <a:prstGeom prst="roundRect">
              <a:avLst/>
            </a:prstGeom>
            <a:solidFill>
              <a:schemeClr val="bg1"/>
            </a:solidFill>
            <a:ln>
              <a:solidFill>
                <a:schemeClr val="bg1">
                  <a:lumMod val="85000"/>
                </a:schemeClr>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200">
                <a:solidFill>
                  <a:schemeClr val="tx1"/>
                </a:solidFill>
                <a:latin charset="0" panose="020B0503020203060203" pitchFamily="34" typeface="Bogle"/>
              </a:endParaRPr>
            </a:p>
          </p:txBody>
        </p:sp>
        <p:pic>
          <p:nvPicPr>
            <p:cNvPr descr="Shape&#10;&#10;Description automatically generated with low confidence" id="65" name="Picture 64">
              <a:extLst>
                <a:ext uri="{FF2B5EF4-FFF2-40B4-BE49-F238E27FC236}">
                  <a16:creationId xmlns:a16="http://schemas.microsoft.com/office/drawing/2014/main" id="{4D818C71-D2E8-44DB-A0AC-736FA7005B0A}"/>
                </a:ext>
              </a:extLst>
            </p:cNvPr>
            <p:cNvPicPr>
              <a:picLocks noChangeAspect="1"/>
            </p:cNvPicPr>
            <p:nvPr/>
          </p:nvPicPr>
          <p:blipFill rotWithShape="1">
            <a:blip cstate="print" r:embed="rId5">
              <a:extLst>
                <a:ext uri="{28A0092B-C50C-407E-A947-70E740481C1C}">
                  <a14:useLocalDpi xmlns:a14="http://schemas.microsoft.com/office/drawing/2010/main" val="0"/>
                </a:ext>
              </a:extLst>
            </a:blip>
            <a:srcRect b="-97" r="-92"/>
            <a:stretch/>
          </p:blipFill>
          <p:spPr bwMode="auto">
            <a:xfrm>
              <a:off x="6360297" y="964842"/>
              <a:ext cx="897622" cy="926467"/>
            </a:xfrm>
            <a:prstGeom prst="rect">
              <a:avLst/>
            </a:prstGeom>
            <a:ln>
              <a:noFill/>
            </a:ln>
            <a:extLst>
              <a:ext uri="{53640926-AAD7-44D8-BBD7-CCE9431645EC}">
                <a14:shadowObscured xmlns:a14="http://schemas.microsoft.com/office/drawing/2010/main"/>
              </a:ext>
            </a:extLst>
          </p:spPr>
        </p:pic>
      </p:grpSp>
      <p:grpSp>
        <p:nvGrpSpPr>
          <p:cNvPr id="66" name="Group 65">
            <a:extLst>
              <a:ext uri="{FF2B5EF4-FFF2-40B4-BE49-F238E27FC236}">
                <a16:creationId xmlns:a16="http://schemas.microsoft.com/office/drawing/2014/main" id="{9ED523F6-CFAB-4B7E-BC42-61E11755C4E7}"/>
              </a:ext>
            </a:extLst>
          </p:cNvPr>
          <p:cNvGrpSpPr/>
          <p:nvPr/>
        </p:nvGrpSpPr>
        <p:grpSpPr>
          <a:xfrm>
            <a:off x="6759806" y="3543613"/>
            <a:ext cx="1676815" cy="1350627"/>
            <a:chOff x="5970701" y="715822"/>
            <a:chExt cx="1676815" cy="1350627"/>
          </a:xfrm>
        </p:grpSpPr>
        <p:sp>
          <p:nvSpPr>
            <p:cNvPr id="67" name="Rectangle: Rounded Corners 66">
              <a:extLst>
                <a:ext uri="{FF2B5EF4-FFF2-40B4-BE49-F238E27FC236}">
                  <a16:creationId xmlns:a16="http://schemas.microsoft.com/office/drawing/2014/main" id="{D24EA7E1-302B-4671-937D-5C3D0BBD2EBD}"/>
                </a:ext>
              </a:extLst>
            </p:cNvPr>
            <p:cNvSpPr/>
            <p:nvPr/>
          </p:nvSpPr>
          <p:spPr>
            <a:xfrm>
              <a:off x="5970701" y="715822"/>
              <a:ext cx="1676815" cy="1350627"/>
            </a:xfrm>
            <a:prstGeom prst="roundRect">
              <a:avLst/>
            </a:prstGeom>
            <a:solidFill>
              <a:schemeClr val="bg1"/>
            </a:solidFill>
            <a:ln>
              <a:solidFill>
                <a:schemeClr val="bg1">
                  <a:lumMod val="85000"/>
                </a:schemeClr>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200">
                <a:solidFill>
                  <a:schemeClr val="tx1"/>
                </a:solidFill>
                <a:latin charset="0" panose="020B0503020203060203" pitchFamily="34" typeface="Bogle"/>
              </a:endParaRPr>
            </a:p>
          </p:txBody>
        </p:sp>
        <p:pic>
          <p:nvPicPr>
            <p:cNvPr descr="Shape&#10;&#10;Description automatically generated with low confidence" id="68" name="Picture 67">
              <a:extLst>
                <a:ext uri="{FF2B5EF4-FFF2-40B4-BE49-F238E27FC236}">
                  <a16:creationId xmlns:a16="http://schemas.microsoft.com/office/drawing/2014/main" id="{B6A9182E-B232-4460-AC46-D5C164A8E60E}"/>
                </a:ext>
              </a:extLst>
            </p:cNvPr>
            <p:cNvPicPr>
              <a:picLocks noChangeAspect="1"/>
            </p:cNvPicPr>
            <p:nvPr/>
          </p:nvPicPr>
          <p:blipFill rotWithShape="1">
            <a:blip cstate="print" r:embed="rId5">
              <a:extLst>
                <a:ext uri="{28A0092B-C50C-407E-A947-70E740481C1C}">
                  <a14:useLocalDpi xmlns:a14="http://schemas.microsoft.com/office/drawing/2010/main" val="0"/>
                </a:ext>
              </a:extLst>
            </a:blip>
            <a:srcRect b="-97" r="-92"/>
            <a:stretch/>
          </p:blipFill>
          <p:spPr bwMode="auto">
            <a:xfrm>
              <a:off x="6360297" y="964842"/>
              <a:ext cx="897622" cy="926467"/>
            </a:xfrm>
            <a:prstGeom prst="rect">
              <a:avLst/>
            </a:prstGeom>
            <a:ln>
              <a:noFill/>
            </a:ln>
            <a:extLst>
              <a:ext uri="{53640926-AAD7-44D8-BBD7-CCE9431645EC}">
                <a14:shadowObscured xmlns:a14="http://schemas.microsoft.com/office/drawing/2010/main"/>
              </a:ext>
            </a:extLst>
          </p:spPr>
        </p:pic>
      </p:grpSp>
      <p:grpSp>
        <p:nvGrpSpPr>
          <p:cNvPr id="69" name="Group 68">
            <a:extLst>
              <a:ext uri="{FF2B5EF4-FFF2-40B4-BE49-F238E27FC236}">
                <a16:creationId xmlns:a16="http://schemas.microsoft.com/office/drawing/2014/main" id="{021E9672-E037-4319-924A-49A4485881BE}"/>
              </a:ext>
            </a:extLst>
          </p:cNvPr>
          <p:cNvGrpSpPr/>
          <p:nvPr/>
        </p:nvGrpSpPr>
        <p:grpSpPr>
          <a:xfrm>
            <a:off x="8610626" y="3543613"/>
            <a:ext cx="1676815" cy="1350627"/>
            <a:chOff x="5970701" y="715822"/>
            <a:chExt cx="1676815" cy="1350627"/>
          </a:xfrm>
        </p:grpSpPr>
        <p:sp>
          <p:nvSpPr>
            <p:cNvPr id="70" name="Rectangle: Rounded Corners 69">
              <a:extLst>
                <a:ext uri="{FF2B5EF4-FFF2-40B4-BE49-F238E27FC236}">
                  <a16:creationId xmlns:a16="http://schemas.microsoft.com/office/drawing/2014/main" id="{BE02EF10-9F00-4BDA-A8B8-F5EDEB3DBEC2}"/>
                </a:ext>
              </a:extLst>
            </p:cNvPr>
            <p:cNvSpPr/>
            <p:nvPr/>
          </p:nvSpPr>
          <p:spPr>
            <a:xfrm>
              <a:off x="5970701" y="715822"/>
              <a:ext cx="1676815" cy="1350627"/>
            </a:xfrm>
            <a:prstGeom prst="roundRect">
              <a:avLst/>
            </a:prstGeom>
            <a:solidFill>
              <a:schemeClr val="bg1"/>
            </a:solidFill>
            <a:ln>
              <a:solidFill>
                <a:schemeClr val="bg1">
                  <a:lumMod val="85000"/>
                </a:schemeClr>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200">
                <a:solidFill>
                  <a:schemeClr val="tx1"/>
                </a:solidFill>
                <a:latin charset="0" panose="020B0503020203060203" pitchFamily="34" typeface="Bogle"/>
              </a:endParaRPr>
            </a:p>
          </p:txBody>
        </p:sp>
        <p:pic>
          <p:nvPicPr>
            <p:cNvPr descr="Shape&#10;&#10;Description automatically generated with low confidence" id="71" name="Picture 70">
              <a:extLst>
                <a:ext uri="{FF2B5EF4-FFF2-40B4-BE49-F238E27FC236}">
                  <a16:creationId xmlns:a16="http://schemas.microsoft.com/office/drawing/2014/main" id="{55D77158-A82C-4C11-8B1C-BC702E880493}"/>
                </a:ext>
              </a:extLst>
            </p:cNvPr>
            <p:cNvPicPr>
              <a:picLocks noChangeAspect="1"/>
            </p:cNvPicPr>
            <p:nvPr/>
          </p:nvPicPr>
          <p:blipFill rotWithShape="1">
            <a:blip cstate="print" r:embed="rId5">
              <a:extLst>
                <a:ext uri="{28A0092B-C50C-407E-A947-70E740481C1C}">
                  <a14:useLocalDpi xmlns:a14="http://schemas.microsoft.com/office/drawing/2010/main" val="0"/>
                </a:ext>
              </a:extLst>
            </a:blip>
            <a:srcRect b="-97" r="-92"/>
            <a:stretch/>
          </p:blipFill>
          <p:spPr bwMode="auto">
            <a:xfrm>
              <a:off x="6360297" y="964842"/>
              <a:ext cx="897622" cy="926467"/>
            </a:xfrm>
            <a:prstGeom prst="rect">
              <a:avLst/>
            </a:prstGeom>
            <a:ln>
              <a:noFill/>
            </a:ln>
            <a:extLst>
              <a:ext uri="{53640926-AAD7-44D8-BBD7-CCE9431645EC}">
                <a14:shadowObscured xmlns:a14="http://schemas.microsoft.com/office/drawing/2010/main"/>
              </a:ext>
            </a:extLst>
          </p:spPr>
        </p:pic>
      </p:grpSp>
      <p:grpSp>
        <p:nvGrpSpPr>
          <p:cNvPr id="72" name="Group 71">
            <a:extLst>
              <a:ext uri="{FF2B5EF4-FFF2-40B4-BE49-F238E27FC236}">
                <a16:creationId xmlns:a16="http://schemas.microsoft.com/office/drawing/2014/main" id="{12858FB6-CD9F-4FF3-B29F-216A1CC0F513}"/>
              </a:ext>
            </a:extLst>
          </p:cNvPr>
          <p:cNvGrpSpPr/>
          <p:nvPr/>
        </p:nvGrpSpPr>
        <p:grpSpPr>
          <a:xfrm>
            <a:off x="6731154" y="5006132"/>
            <a:ext cx="1676815" cy="1350627"/>
            <a:chOff x="5970701" y="715822"/>
            <a:chExt cx="1676815" cy="1350627"/>
          </a:xfrm>
        </p:grpSpPr>
        <p:sp>
          <p:nvSpPr>
            <p:cNvPr id="73" name="Rectangle: Rounded Corners 72">
              <a:extLst>
                <a:ext uri="{FF2B5EF4-FFF2-40B4-BE49-F238E27FC236}">
                  <a16:creationId xmlns:a16="http://schemas.microsoft.com/office/drawing/2014/main" id="{C169CFDC-9E06-40AD-9107-ACDB40A3838C}"/>
                </a:ext>
              </a:extLst>
            </p:cNvPr>
            <p:cNvSpPr/>
            <p:nvPr/>
          </p:nvSpPr>
          <p:spPr>
            <a:xfrm>
              <a:off x="5970701" y="715822"/>
              <a:ext cx="1676815" cy="1350627"/>
            </a:xfrm>
            <a:prstGeom prst="roundRect">
              <a:avLst/>
            </a:prstGeom>
            <a:solidFill>
              <a:schemeClr val="bg1"/>
            </a:solidFill>
            <a:ln>
              <a:solidFill>
                <a:schemeClr val="bg1">
                  <a:lumMod val="85000"/>
                </a:schemeClr>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200">
                <a:solidFill>
                  <a:schemeClr val="tx1"/>
                </a:solidFill>
                <a:latin charset="0" panose="020B0503020203060203" pitchFamily="34" typeface="Bogle"/>
              </a:endParaRPr>
            </a:p>
          </p:txBody>
        </p:sp>
        <p:pic>
          <p:nvPicPr>
            <p:cNvPr descr="Shape&#10;&#10;Description automatically generated with low confidence" id="74" name="Picture 73">
              <a:extLst>
                <a:ext uri="{FF2B5EF4-FFF2-40B4-BE49-F238E27FC236}">
                  <a16:creationId xmlns:a16="http://schemas.microsoft.com/office/drawing/2014/main" id="{0FF6121D-788F-46C3-B061-3B1ED98B9BE0}"/>
                </a:ext>
              </a:extLst>
            </p:cNvPr>
            <p:cNvPicPr>
              <a:picLocks noChangeAspect="1"/>
            </p:cNvPicPr>
            <p:nvPr/>
          </p:nvPicPr>
          <p:blipFill rotWithShape="1">
            <a:blip cstate="print" r:embed="rId5">
              <a:extLst>
                <a:ext uri="{28A0092B-C50C-407E-A947-70E740481C1C}">
                  <a14:useLocalDpi xmlns:a14="http://schemas.microsoft.com/office/drawing/2010/main" val="0"/>
                </a:ext>
              </a:extLst>
            </a:blip>
            <a:srcRect b="-97" r="-92"/>
            <a:stretch/>
          </p:blipFill>
          <p:spPr bwMode="auto">
            <a:xfrm>
              <a:off x="6360297" y="964842"/>
              <a:ext cx="897622" cy="926467"/>
            </a:xfrm>
            <a:prstGeom prst="rect">
              <a:avLst/>
            </a:prstGeom>
            <a:ln>
              <a:noFill/>
            </a:ln>
            <a:extLst>
              <a:ext uri="{53640926-AAD7-44D8-BBD7-CCE9431645EC}">
                <a14:shadowObscured xmlns:a14="http://schemas.microsoft.com/office/drawing/2010/main"/>
              </a:ext>
            </a:extLst>
          </p:spPr>
        </p:pic>
      </p:grpSp>
      <p:grpSp>
        <p:nvGrpSpPr>
          <p:cNvPr id="75" name="Group 74">
            <a:extLst>
              <a:ext uri="{FF2B5EF4-FFF2-40B4-BE49-F238E27FC236}">
                <a16:creationId xmlns:a16="http://schemas.microsoft.com/office/drawing/2014/main" id="{5A94F5BC-E00F-4ADD-80CA-404FA0DEEB0E}"/>
              </a:ext>
            </a:extLst>
          </p:cNvPr>
          <p:cNvGrpSpPr/>
          <p:nvPr/>
        </p:nvGrpSpPr>
        <p:grpSpPr>
          <a:xfrm>
            <a:off x="8627022" y="5006131"/>
            <a:ext cx="1676815" cy="1350627"/>
            <a:chOff x="5970701" y="715822"/>
            <a:chExt cx="1676815" cy="1350627"/>
          </a:xfrm>
        </p:grpSpPr>
        <p:sp>
          <p:nvSpPr>
            <p:cNvPr id="76" name="Rectangle: Rounded Corners 75">
              <a:extLst>
                <a:ext uri="{FF2B5EF4-FFF2-40B4-BE49-F238E27FC236}">
                  <a16:creationId xmlns:a16="http://schemas.microsoft.com/office/drawing/2014/main" id="{2257023A-0F7D-47E8-8E1A-BBCCE3452486}"/>
                </a:ext>
              </a:extLst>
            </p:cNvPr>
            <p:cNvSpPr/>
            <p:nvPr/>
          </p:nvSpPr>
          <p:spPr>
            <a:xfrm>
              <a:off x="5970701" y="715822"/>
              <a:ext cx="1676815" cy="1350627"/>
            </a:xfrm>
            <a:prstGeom prst="roundRect">
              <a:avLst/>
            </a:prstGeom>
            <a:solidFill>
              <a:schemeClr val="bg1"/>
            </a:solidFill>
            <a:ln>
              <a:solidFill>
                <a:schemeClr val="bg1">
                  <a:lumMod val="85000"/>
                </a:schemeClr>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200">
                <a:solidFill>
                  <a:schemeClr val="tx1"/>
                </a:solidFill>
                <a:latin charset="0" panose="020B0503020203060203" pitchFamily="34" typeface="Bogle"/>
              </a:endParaRPr>
            </a:p>
          </p:txBody>
        </p:sp>
        <p:pic>
          <p:nvPicPr>
            <p:cNvPr descr="Shape&#10;&#10;Description automatically generated with low confidence" id="77" name="Picture 76">
              <a:extLst>
                <a:ext uri="{FF2B5EF4-FFF2-40B4-BE49-F238E27FC236}">
                  <a16:creationId xmlns:a16="http://schemas.microsoft.com/office/drawing/2014/main" id="{32E442F6-DD23-4432-8BD4-CF9DE6E74A73}"/>
                </a:ext>
              </a:extLst>
            </p:cNvPr>
            <p:cNvPicPr>
              <a:picLocks noChangeAspect="1"/>
            </p:cNvPicPr>
            <p:nvPr/>
          </p:nvPicPr>
          <p:blipFill rotWithShape="1">
            <a:blip cstate="print" r:embed="rId5">
              <a:extLst>
                <a:ext uri="{28A0092B-C50C-407E-A947-70E740481C1C}">
                  <a14:useLocalDpi xmlns:a14="http://schemas.microsoft.com/office/drawing/2010/main" val="0"/>
                </a:ext>
              </a:extLst>
            </a:blip>
            <a:srcRect b="-97" r="-92"/>
            <a:stretch/>
          </p:blipFill>
          <p:spPr bwMode="auto">
            <a:xfrm>
              <a:off x="6360297" y="964842"/>
              <a:ext cx="897622" cy="926467"/>
            </a:xfrm>
            <a:prstGeom prst="rect">
              <a:avLst/>
            </a:prstGeom>
            <a:ln>
              <a:noFill/>
            </a:ln>
            <a:extLst>
              <a:ext uri="{53640926-AAD7-44D8-BBD7-CCE9431645EC}">
                <a14:shadowObscured xmlns:a14="http://schemas.microsoft.com/office/drawing/2010/main"/>
              </a:ext>
            </a:extLst>
          </p:spPr>
        </p:pic>
      </p:grpSp>
      <p:sp>
        <p:nvSpPr>
          <p:cNvPr id="78" name="Text Placeholder 6">
            <a:extLst>
              <a:ext uri="{FF2B5EF4-FFF2-40B4-BE49-F238E27FC236}">
                <a16:creationId xmlns:a16="http://schemas.microsoft.com/office/drawing/2014/main" id="{A9594290-876A-48D1-8F96-0A27AA21D11F}"/>
              </a:ext>
            </a:extLst>
          </p:cNvPr>
          <p:cNvSpPr>
            <a:spLocks noGrp="1"/>
          </p:cNvSpPr>
          <p:nvPr>
            <p:ph idx="19" sz="quarter" type="body"/>
          </p:nvPr>
        </p:nvSpPr>
        <p:spPr>
          <a:xfrm>
            <a:off x="1052420" y="1484886"/>
            <a:ext cx="10005259" cy="736980"/>
          </a:xfrm>
        </p:spPr>
        <p:txBody>
          <a:bodyPr numCol="1"/>
          <a:lstStyle/>
          <a:p>
            <a:r>
              <a:rPr lang="en-US" sz="1600">
                <a:solidFill>
                  <a:schemeClr val="tx1"/>
                </a:solidFill>
              </a:rPr>
              <a:t>What are the do’s and don’ts of handling a difficult conversation?</a:t>
            </a:r>
          </a:p>
        </p:txBody>
      </p:sp>
      <p:grpSp>
        <p:nvGrpSpPr>
          <p:cNvPr id="83" name="Group 82">
            <a:extLst>
              <a:ext uri="{FF2B5EF4-FFF2-40B4-BE49-F238E27FC236}">
                <a16:creationId xmlns:a16="http://schemas.microsoft.com/office/drawing/2014/main" id="{9BF45971-2468-729F-4D4D-F7CAD1A38D31}"/>
              </a:ext>
            </a:extLst>
          </p:cNvPr>
          <p:cNvGrpSpPr/>
          <p:nvPr/>
        </p:nvGrpSpPr>
        <p:grpSpPr>
          <a:xfrm>
            <a:off x="10317708" y="5223986"/>
            <a:ext cx="1874293" cy="1028231"/>
            <a:chOff x="10317707" y="5223985"/>
            <a:chExt cx="1874293" cy="1028231"/>
          </a:xfrm>
        </p:grpSpPr>
        <p:sp>
          <p:nvSpPr>
            <p:cNvPr id="84" name="Rectangle 83">
              <a:extLst>
                <a:ext uri="{FF2B5EF4-FFF2-40B4-BE49-F238E27FC236}">
                  <a16:creationId xmlns:a16="http://schemas.microsoft.com/office/drawing/2014/main" id="{CE3E87FC-7FC0-14E8-4BBD-F955FFBA4EF6}"/>
                </a:ext>
              </a:extLst>
            </p:cNvPr>
            <p:cNvSpPr/>
            <p:nvPr/>
          </p:nvSpPr>
          <p:spPr>
            <a:xfrm>
              <a:off x="10317707" y="5815488"/>
              <a:ext cx="1874293" cy="436728"/>
            </a:xfrm>
            <a:prstGeom prst="rect">
              <a:avLst/>
            </a:prstGeom>
            <a:solidFill>
              <a:srgbClr val="002060"/>
            </a:solidFill>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r>
                <a:rPr lang="en-US" sz="1400">
                  <a:latin charset="0" panose="020B0503020203060203" pitchFamily="34" typeface="Bogle"/>
                </a:rPr>
                <a:t>De-escalation</a:t>
              </a:r>
            </a:p>
          </p:txBody>
        </p:sp>
        <p:sp>
          <p:nvSpPr>
            <p:cNvPr id="85" name="Rectangle 84">
              <a:extLst>
                <a:ext uri="{FF2B5EF4-FFF2-40B4-BE49-F238E27FC236}">
                  <a16:creationId xmlns:a16="http://schemas.microsoft.com/office/drawing/2014/main" id="{12B51506-1EFA-6E8E-7CF5-7E709B064537}"/>
                </a:ext>
              </a:extLst>
            </p:cNvPr>
            <p:cNvSpPr/>
            <p:nvPr/>
          </p:nvSpPr>
          <p:spPr>
            <a:xfrm>
              <a:off x="10317707" y="5223985"/>
              <a:ext cx="1874293" cy="436728"/>
            </a:xfrm>
            <a:prstGeom prst="rect">
              <a:avLst/>
            </a:prstGeom>
            <a:solidFill>
              <a:schemeClr val="bg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r>
                <a:rPr lang="en-US" sz="1400">
                  <a:latin charset="0" panose="020B0503020203060203" pitchFamily="34" typeface="Bogle"/>
                </a:rPr>
                <a:t>Contact Principles</a:t>
              </a:r>
            </a:p>
          </p:txBody>
        </p:sp>
      </p:grpSp>
    </p:spTree>
    <p:custDataLst>
      <p:tags r:id="rId1"/>
    </p:custDataLst>
    <p:extLst>
      <p:ext uri="{BB962C8B-B14F-4D97-AF65-F5344CB8AC3E}">
        <p14:creationId xmlns:p14="http://schemas.microsoft.com/office/powerpoint/2010/main" val="92597631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dur="indefinite" id="1" nodeType="tmRoot" restart="never">
          <p:childTnLst>
            <p:seq concurrent="1" nextAc="seek">
              <p:cTn evtFilter="cancelBubble" fill="hold" id="2" nodeType="interactiveSeq" restart="whenNotActive">
                <p:stCondLst>
                  <p:cond delay="0" evt="onClick">
                    <p:tgtEl>
                      <p:spTgt spid="2"/>
                    </p:tgtEl>
                  </p:cond>
                </p:stCondLst>
                <p:endSync delay="0" evt="end">
                  <p:rtn val="all"/>
                </p:endSync>
                <p:childTnLst>
                  <p:par>
                    <p:cTn fill="hold" id="3">
                      <p:stCondLst>
                        <p:cond delay="0"/>
                      </p:stCondLst>
                      <p:childTnLst>
                        <p:par>
                          <p:cTn fill="hold" id="4">
                            <p:stCondLst>
                              <p:cond delay="0"/>
                            </p:stCondLst>
                            <p:childTnLst>
                              <p:par>
                                <p:cTn fill="hold" id="5" nodeType="clickEffect" presetClass="exit" presetID="1" presetSubtype="0">
                                  <p:stCondLst>
                                    <p:cond delay="0"/>
                                  </p:stCondLst>
                                  <p:childTnLst>
                                    <p:set>
                                      <p:cBhvr>
                                        <p:cTn dur="1" fill="hold" id="6">
                                          <p:stCondLst>
                                            <p:cond delay="0"/>
                                          </p:stCondLst>
                                        </p:cTn>
                                        <p:tgtEl>
                                          <p:spTgt spid="2"/>
                                        </p:tgtEl>
                                        <p:attrNameLst>
                                          <p:attrName>style.visibility</p:attrName>
                                        </p:attrNameLst>
                                      </p:cBhvr>
                                      <p:to>
                                        <p:strVal val="hidden"/>
                                      </p:to>
                                    </p:set>
                                  </p:childTnLst>
                                </p:cTn>
                              </p:par>
                            </p:childTnLst>
                          </p:cTn>
                        </p:par>
                      </p:childTnLst>
                    </p:cTn>
                  </p:par>
                </p:childTnLst>
              </p:cTn>
              <p:nextCondLst>
                <p:cond delay="0" evt="onClick">
                  <p:tgtEl>
                    <p:spTgt spid="2"/>
                  </p:tgtEl>
                </p:cond>
              </p:nextCondLst>
            </p:seq>
            <p:seq concurrent="1" nextAc="seek">
              <p:cTn evtFilter="cancelBubble" fill="hold" id="7" nodeType="interactiveSeq" restart="whenNotActive">
                <p:stCondLst>
                  <p:cond delay="0" evt="onClick">
                    <p:tgtEl>
                      <p:spTgt spid="36"/>
                    </p:tgtEl>
                  </p:cond>
                </p:stCondLst>
                <p:endSync delay="0" evt="end">
                  <p:rtn val="all"/>
                </p:endSync>
                <p:childTnLst>
                  <p:par>
                    <p:cTn fill="hold" id="8">
                      <p:stCondLst>
                        <p:cond delay="0"/>
                      </p:stCondLst>
                      <p:childTnLst>
                        <p:par>
                          <p:cTn fill="hold" id="9">
                            <p:stCondLst>
                              <p:cond delay="0"/>
                            </p:stCondLst>
                            <p:childTnLst>
                              <p:par>
                                <p:cTn fill="hold" id="10" nodeType="clickEffect" presetClass="exit" presetID="1" presetSubtype="0">
                                  <p:stCondLst>
                                    <p:cond delay="0"/>
                                  </p:stCondLst>
                                  <p:childTnLst>
                                    <p:set>
                                      <p:cBhvr>
                                        <p:cTn dur="1" fill="hold" id="11">
                                          <p:stCondLst>
                                            <p:cond delay="0"/>
                                          </p:stCondLst>
                                        </p:cTn>
                                        <p:tgtEl>
                                          <p:spTgt spid="36"/>
                                        </p:tgtEl>
                                        <p:attrNameLst>
                                          <p:attrName>style.visibility</p:attrName>
                                        </p:attrNameLst>
                                      </p:cBhvr>
                                      <p:to>
                                        <p:strVal val="hidden"/>
                                      </p:to>
                                    </p:set>
                                  </p:childTnLst>
                                </p:cTn>
                              </p:par>
                            </p:childTnLst>
                          </p:cTn>
                        </p:par>
                      </p:childTnLst>
                    </p:cTn>
                  </p:par>
                </p:childTnLst>
              </p:cTn>
              <p:nextCondLst>
                <p:cond delay="0" evt="onClick">
                  <p:tgtEl>
                    <p:spTgt spid="36"/>
                  </p:tgtEl>
                </p:cond>
              </p:nextCondLst>
            </p:seq>
            <p:seq concurrent="1" nextAc="seek">
              <p:cTn evtFilter="cancelBubble" fill="hold" id="12" nodeType="interactiveSeq" restart="whenNotActive">
                <p:stCondLst>
                  <p:cond delay="0" evt="onClick">
                    <p:tgtEl>
                      <p:spTgt spid="45"/>
                    </p:tgtEl>
                  </p:cond>
                </p:stCondLst>
                <p:endSync delay="0" evt="end">
                  <p:rtn val="all"/>
                </p:endSync>
                <p:childTnLst>
                  <p:par>
                    <p:cTn fill="hold" id="13">
                      <p:stCondLst>
                        <p:cond delay="0"/>
                      </p:stCondLst>
                      <p:childTnLst>
                        <p:par>
                          <p:cTn fill="hold" id="14">
                            <p:stCondLst>
                              <p:cond delay="0"/>
                            </p:stCondLst>
                            <p:childTnLst>
                              <p:par>
                                <p:cTn fill="hold" id="15" nodeType="clickEffect" presetClass="exit" presetID="1" presetSubtype="0">
                                  <p:stCondLst>
                                    <p:cond delay="0"/>
                                  </p:stCondLst>
                                  <p:childTnLst>
                                    <p:set>
                                      <p:cBhvr>
                                        <p:cTn dur="1" fill="hold" id="16">
                                          <p:stCondLst>
                                            <p:cond delay="0"/>
                                          </p:stCondLst>
                                        </p:cTn>
                                        <p:tgtEl>
                                          <p:spTgt spid="45"/>
                                        </p:tgtEl>
                                        <p:attrNameLst>
                                          <p:attrName>style.visibility</p:attrName>
                                        </p:attrNameLst>
                                      </p:cBhvr>
                                      <p:to>
                                        <p:strVal val="hidden"/>
                                      </p:to>
                                    </p:set>
                                  </p:childTnLst>
                                </p:cTn>
                              </p:par>
                            </p:childTnLst>
                          </p:cTn>
                        </p:par>
                      </p:childTnLst>
                    </p:cTn>
                  </p:par>
                </p:childTnLst>
              </p:cTn>
              <p:nextCondLst>
                <p:cond delay="0" evt="onClick">
                  <p:tgtEl>
                    <p:spTgt spid="45"/>
                  </p:tgtEl>
                </p:cond>
              </p:nextCondLst>
            </p:seq>
            <p:seq concurrent="1" nextAc="seek">
              <p:cTn evtFilter="cancelBubble" fill="hold" id="17" nodeType="interactiveSeq" restart="whenNotActive">
                <p:stCondLst>
                  <p:cond delay="0" evt="onClick">
                    <p:tgtEl>
                      <p:spTgt spid="39"/>
                    </p:tgtEl>
                  </p:cond>
                </p:stCondLst>
                <p:endSync delay="0" evt="end">
                  <p:rtn val="all"/>
                </p:endSync>
                <p:childTnLst>
                  <p:par>
                    <p:cTn fill="hold" id="18">
                      <p:stCondLst>
                        <p:cond delay="0"/>
                      </p:stCondLst>
                      <p:childTnLst>
                        <p:par>
                          <p:cTn fill="hold" id="19">
                            <p:stCondLst>
                              <p:cond delay="0"/>
                            </p:stCondLst>
                            <p:childTnLst>
                              <p:par>
                                <p:cTn fill="hold" id="20" nodeType="clickEffect" presetClass="exit" presetID="1" presetSubtype="0">
                                  <p:stCondLst>
                                    <p:cond delay="0"/>
                                  </p:stCondLst>
                                  <p:childTnLst>
                                    <p:set>
                                      <p:cBhvr>
                                        <p:cTn dur="1" fill="hold" id="21">
                                          <p:stCondLst>
                                            <p:cond delay="0"/>
                                          </p:stCondLst>
                                        </p:cTn>
                                        <p:tgtEl>
                                          <p:spTgt spid="39"/>
                                        </p:tgtEl>
                                        <p:attrNameLst>
                                          <p:attrName>style.visibility</p:attrName>
                                        </p:attrNameLst>
                                      </p:cBhvr>
                                      <p:to>
                                        <p:strVal val="hidden"/>
                                      </p:to>
                                    </p:set>
                                  </p:childTnLst>
                                </p:cTn>
                              </p:par>
                            </p:childTnLst>
                          </p:cTn>
                        </p:par>
                      </p:childTnLst>
                    </p:cTn>
                  </p:par>
                </p:childTnLst>
              </p:cTn>
              <p:nextCondLst>
                <p:cond delay="0" evt="onClick">
                  <p:tgtEl>
                    <p:spTgt spid="39"/>
                  </p:tgtEl>
                </p:cond>
              </p:nextCondLst>
            </p:seq>
            <p:seq concurrent="1" nextAc="seek">
              <p:cTn evtFilter="cancelBubble" fill="hold" id="22" nodeType="interactiveSeq" restart="whenNotActive">
                <p:stCondLst>
                  <p:cond delay="0" evt="onClick">
                    <p:tgtEl>
                      <p:spTgt spid="3"/>
                    </p:tgtEl>
                  </p:cond>
                </p:stCondLst>
                <p:endSync delay="0" evt="end">
                  <p:rtn val="all"/>
                </p:endSync>
                <p:childTnLst>
                  <p:par>
                    <p:cTn fill="hold" id="23">
                      <p:stCondLst>
                        <p:cond delay="0"/>
                      </p:stCondLst>
                      <p:childTnLst>
                        <p:par>
                          <p:cTn fill="hold" id="24">
                            <p:stCondLst>
                              <p:cond delay="0"/>
                            </p:stCondLst>
                            <p:childTnLst>
                              <p:par>
                                <p:cTn fill="hold" id="25" nodeType="clickEffect" presetClass="exit" presetID="1" presetSubtype="0">
                                  <p:stCondLst>
                                    <p:cond delay="0"/>
                                  </p:stCondLst>
                                  <p:childTnLst>
                                    <p:set>
                                      <p:cBhvr>
                                        <p:cTn dur="1" fill="hold" id="26">
                                          <p:stCondLst>
                                            <p:cond delay="0"/>
                                          </p:stCondLst>
                                        </p:cTn>
                                        <p:tgtEl>
                                          <p:spTgt spid="3"/>
                                        </p:tgtEl>
                                        <p:attrNameLst>
                                          <p:attrName>style.visibility</p:attrName>
                                        </p:attrNameLst>
                                      </p:cBhvr>
                                      <p:to>
                                        <p:strVal val="hidden"/>
                                      </p:to>
                                    </p:set>
                                  </p:childTnLst>
                                </p:cTn>
                              </p:par>
                            </p:childTnLst>
                          </p:cTn>
                        </p:par>
                      </p:childTnLst>
                    </p:cTn>
                  </p:par>
                </p:childTnLst>
              </p:cTn>
              <p:nextCondLst>
                <p:cond delay="0" evt="onClick">
                  <p:tgtEl>
                    <p:spTgt spid="3"/>
                  </p:tgtEl>
                </p:cond>
              </p:nextCondLst>
            </p:seq>
            <p:seq concurrent="1" nextAc="seek">
              <p:cTn evtFilter="cancelBubble" fill="hold" id="27" nodeType="interactiveSeq" restart="whenNotActive">
                <p:stCondLst>
                  <p:cond delay="0" evt="onClick">
                    <p:tgtEl>
                      <p:spTgt spid="63"/>
                    </p:tgtEl>
                  </p:cond>
                </p:stCondLst>
                <p:endSync delay="0" evt="end">
                  <p:rtn val="all"/>
                </p:endSync>
                <p:childTnLst>
                  <p:par>
                    <p:cTn fill="hold" id="28">
                      <p:stCondLst>
                        <p:cond delay="0"/>
                      </p:stCondLst>
                      <p:childTnLst>
                        <p:par>
                          <p:cTn fill="hold" id="29">
                            <p:stCondLst>
                              <p:cond delay="0"/>
                            </p:stCondLst>
                            <p:childTnLst>
                              <p:par>
                                <p:cTn fill="hold" id="30" nodeType="clickEffect" presetClass="exit" presetID="1" presetSubtype="0">
                                  <p:stCondLst>
                                    <p:cond delay="0"/>
                                  </p:stCondLst>
                                  <p:childTnLst>
                                    <p:set>
                                      <p:cBhvr>
                                        <p:cTn dur="1" fill="hold" id="31">
                                          <p:stCondLst>
                                            <p:cond delay="0"/>
                                          </p:stCondLst>
                                        </p:cTn>
                                        <p:tgtEl>
                                          <p:spTgt spid="63"/>
                                        </p:tgtEl>
                                        <p:attrNameLst>
                                          <p:attrName>style.visibility</p:attrName>
                                        </p:attrNameLst>
                                      </p:cBhvr>
                                      <p:to>
                                        <p:strVal val="hidden"/>
                                      </p:to>
                                    </p:set>
                                  </p:childTnLst>
                                </p:cTn>
                              </p:par>
                            </p:childTnLst>
                          </p:cTn>
                        </p:par>
                      </p:childTnLst>
                    </p:cTn>
                  </p:par>
                </p:childTnLst>
              </p:cTn>
              <p:nextCondLst>
                <p:cond delay="0" evt="onClick">
                  <p:tgtEl>
                    <p:spTgt spid="63"/>
                  </p:tgtEl>
                </p:cond>
              </p:nextCondLst>
            </p:seq>
            <p:seq concurrent="1" nextAc="seek">
              <p:cTn evtFilter="cancelBubble" fill="hold" id="32" nodeType="interactiveSeq" restart="whenNotActive">
                <p:stCondLst>
                  <p:cond delay="0" evt="onClick">
                    <p:tgtEl>
                      <p:spTgt spid="69"/>
                    </p:tgtEl>
                  </p:cond>
                </p:stCondLst>
                <p:endSync delay="0" evt="end">
                  <p:rtn val="all"/>
                </p:endSync>
                <p:childTnLst>
                  <p:par>
                    <p:cTn fill="hold" id="33">
                      <p:stCondLst>
                        <p:cond delay="0"/>
                      </p:stCondLst>
                      <p:childTnLst>
                        <p:par>
                          <p:cTn fill="hold" id="34">
                            <p:stCondLst>
                              <p:cond delay="0"/>
                            </p:stCondLst>
                            <p:childTnLst>
                              <p:par>
                                <p:cTn fill="hold" id="35" nodeType="clickEffect" presetClass="exit" presetID="1" presetSubtype="0">
                                  <p:stCondLst>
                                    <p:cond delay="0"/>
                                  </p:stCondLst>
                                  <p:childTnLst>
                                    <p:set>
                                      <p:cBhvr>
                                        <p:cTn dur="1" fill="hold" id="36">
                                          <p:stCondLst>
                                            <p:cond delay="0"/>
                                          </p:stCondLst>
                                        </p:cTn>
                                        <p:tgtEl>
                                          <p:spTgt spid="69"/>
                                        </p:tgtEl>
                                        <p:attrNameLst>
                                          <p:attrName>style.visibility</p:attrName>
                                        </p:attrNameLst>
                                      </p:cBhvr>
                                      <p:to>
                                        <p:strVal val="hidden"/>
                                      </p:to>
                                    </p:set>
                                  </p:childTnLst>
                                </p:cTn>
                              </p:par>
                            </p:childTnLst>
                          </p:cTn>
                        </p:par>
                      </p:childTnLst>
                    </p:cTn>
                  </p:par>
                </p:childTnLst>
              </p:cTn>
              <p:nextCondLst>
                <p:cond delay="0" evt="onClick">
                  <p:tgtEl>
                    <p:spTgt spid="69"/>
                  </p:tgtEl>
                </p:cond>
              </p:nextCondLst>
            </p:seq>
            <p:seq concurrent="1" nextAc="seek">
              <p:cTn evtFilter="cancelBubble" fill="hold" id="37" nodeType="interactiveSeq" restart="whenNotActive">
                <p:stCondLst>
                  <p:cond delay="0" evt="onClick">
                    <p:tgtEl>
                      <p:spTgt spid="66"/>
                    </p:tgtEl>
                  </p:cond>
                </p:stCondLst>
                <p:endSync delay="0" evt="end">
                  <p:rtn val="all"/>
                </p:endSync>
                <p:childTnLst>
                  <p:par>
                    <p:cTn fill="hold" id="38">
                      <p:stCondLst>
                        <p:cond delay="0"/>
                      </p:stCondLst>
                      <p:childTnLst>
                        <p:par>
                          <p:cTn fill="hold" id="39">
                            <p:stCondLst>
                              <p:cond delay="0"/>
                            </p:stCondLst>
                            <p:childTnLst>
                              <p:par>
                                <p:cTn fill="hold" id="40" nodeType="clickEffect" presetClass="exit" presetID="1" presetSubtype="0">
                                  <p:stCondLst>
                                    <p:cond delay="0"/>
                                  </p:stCondLst>
                                  <p:childTnLst>
                                    <p:set>
                                      <p:cBhvr>
                                        <p:cTn dur="1" fill="hold" id="41">
                                          <p:stCondLst>
                                            <p:cond delay="0"/>
                                          </p:stCondLst>
                                        </p:cTn>
                                        <p:tgtEl>
                                          <p:spTgt spid="66"/>
                                        </p:tgtEl>
                                        <p:attrNameLst>
                                          <p:attrName>style.visibility</p:attrName>
                                        </p:attrNameLst>
                                      </p:cBhvr>
                                      <p:to>
                                        <p:strVal val="hidden"/>
                                      </p:to>
                                    </p:set>
                                  </p:childTnLst>
                                </p:cTn>
                              </p:par>
                            </p:childTnLst>
                          </p:cTn>
                        </p:par>
                      </p:childTnLst>
                    </p:cTn>
                  </p:par>
                </p:childTnLst>
              </p:cTn>
              <p:nextCondLst>
                <p:cond delay="0" evt="onClick">
                  <p:tgtEl>
                    <p:spTgt spid="66"/>
                  </p:tgtEl>
                </p:cond>
              </p:nextCondLst>
            </p:seq>
            <p:seq concurrent="1" nextAc="seek">
              <p:cTn evtFilter="cancelBubble" fill="hold" id="42" nodeType="interactiveSeq" restart="whenNotActive">
                <p:stCondLst>
                  <p:cond delay="0" evt="onClick">
                    <p:tgtEl>
                      <p:spTgt spid="42"/>
                    </p:tgtEl>
                  </p:cond>
                </p:stCondLst>
                <p:endSync delay="0" evt="end">
                  <p:rtn val="all"/>
                </p:endSync>
                <p:childTnLst>
                  <p:par>
                    <p:cTn fill="hold" id="43">
                      <p:stCondLst>
                        <p:cond delay="0"/>
                      </p:stCondLst>
                      <p:childTnLst>
                        <p:par>
                          <p:cTn fill="hold" id="44">
                            <p:stCondLst>
                              <p:cond delay="0"/>
                            </p:stCondLst>
                            <p:childTnLst>
                              <p:par>
                                <p:cTn fill="hold" id="45" nodeType="clickEffect" presetClass="exit" presetID="1" presetSubtype="0">
                                  <p:stCondLst>
                                    <p:cond delay="0"/>
                                  </p:stCondLst>
                                  <p:childTnLst>
                                    <p:set>
                                      <p:cBhvr>
                                        <p:cTn dur="1" fill="hold" id="46">
                                          <p:stCondLst>
                                            <p:cond delay="0"/>
                                          </p:stCondLst>
                                        </p:cTn>
                                        <p:tgtEl>
                                          <p:spTgt spid="42"/>
                                        </p:tgtEl>
                                        <p:attrNameLst>
                                          <p:attrName>style.visibility</p:attrName>
                                        </p:attrNameLst>
                                      </p:cBhvr>
                                      <p:to>
                                        <p:strVal val="hidden"/>
                                      </p:to>
                                    </p:set>
                                  </p:childTnLst>
                                </p:cTn>
                              </p:par>
                            </p:childTnLst>
                          </p:cTn>
                        </p:par>
                      </p:childTnLst>
                    </p:cTn>
                  </p:par>
                </p:childTnLst>
              </p:cTn>
              <p:nextCondLst>
                <p:cond delay="0" evt="onClick">
                  <p:tgtEl>
                    <p:spTgt spid="42"/>
                  </p:tgtEl>
                </p:cond>
              </p:nextCondLst>
            </p:seq>
            <p:seq concurrent="1" nextAc="seek">
              <p:cTn evtFilter="cancelBubble" fill="hold" id="47" nodeType="interactiveSeq" restart="whenNotActive">
                <p:stCondLst>
                  <p:cond delay="0" evt="onClick">
                    <p:tgtEl>
                      <p:spTgt spid="48"/>
                    </p:tgtEl>
                  </p:cond>
                </p:stCondLst>
                <p:endSync delay="0" evt="end">
                  <p:rtn val="all"/>
                </p:endSync>
                <p:childTnLst>
                  <p:par>
                    <p:cTn fill="hold" id="48">
                      <p:stCondLst>
                        <p:cond delay="0"/>
                      </p:stCondLst>
                      <p:childTnLst>
                        <p:par>
                          <p:cTn fill="hold" id="49">
                            <p:stCondLst>
                              <p:cond delay="0"/>
                            </p:stCondLst>
                            <p:childTnLst>
                              <p:par>
                                <p:cTn fill="hold" id="50" nodeType="clickEffect" presetClass="exit" presetID="1" presetSubtype="0">
                                  <p:stCondLst>
                                    <p:cond delay="0"/>
                                  </p:stCondLst>
                                  <p:childTnLst>
                                    <p:set>
                                      <p:cBhvr>
                                        <p:cTn dur="1" fill="hold" id="51">
                                          <p:stCondLst>
                                            <p:cond delay="0"/>
                                          </p:stCondLst>
                                        </p:cTn>
                                        <p:tgtEl>
                                          <p:spTgt spid="48"/>
                                        </p:tgtEl>
                                        <p:attrNameLst>
                                          <p:attrName>style.visibility</p:attrName>
                                        </p:attrNameLst>
                                      </p:cBhvr>
                                      <p:to>
                                        <p:strVal val="hidden"/>
                                      </p:to>
                                    </p:set>
                                  </p:childTnLst>
                                </p:cTn>
                              </p:par>
                            </p:childTnLst>
                          </p:cTn>
                        </p:par>
                      </p:childTnLst>
                    </p:cTn>
                  </p:par>
                </p:childTnLst>
              </p:cTn>
              <p:nextCondLst>
                <p:cond delay="0" evt="onClick">
                  <p:tgtEl>
                    <p:spTgt spid="48"/>
                  </p:tgtEl>
                </p:cond>
              </p:nextCondLst>
            </p:seq>
            <p:seq concurrent="1" nextAc="seek">
              <p:cTn evtFilter="cancelBubble" fill="hold" id="52" nodeType="interactiveSeq" restart="whenNotActive">
                <p:stCondLst>
                  <p:cond delay="0" evt="onClick">
                    <p:tgtEl>
                      <p:spTgt spid="51"/>
                    </p:tgtEl>
                  </p:cond>
                </p:stCondLst>
                <p:endSync delay="0" evt="end">
                  <p:rtn val="all"/>
                </p:endSync>
                <p:childTnLst>
                  <p:par>
                    <p:cTn fill="hold" id="53">
                      <p:stCondLst>
                        <p:cond delay="0"/>
                      </p:stCondLst>
                      <p:childTnLst>
                        <p:par>
                          <p:cTn fill="hold" id="54">
                            <p:stCondLst>
                              <p:cond delay="0"/>
                            </p:stCondLst>
                            <p:childTnLst>
                              <p:par>
                                <p:cTn fill="hold" id="55" nodeType="clickEffect" presetClass="exit" presetID="1" presetSubtype="0">
                                  <p:stCondLst>
                                    <p:cond delay="0"/>
                                  </p:stCondLst>
                                  <p:childTnLst>
                                    <p:set>
                                      <p:cBhvr>
                                        <p:cTn dur="1" fill="hold" id="56">
                                          <p:stCondLst>
                                            <p:cond delay="0"/>
                                          </p:stCondLst>
                                        </p:cTn>
                                        <p:tgtEl>
                                          <p:spTgt spid="51"/>
                                        </p:tgtEl>
                                        <p:attrNameLst>
                                          <p:attrName>style.visibility</p:attrName>
                                        </p:attrNameLst>
                                      </p:cBhvr>
                                      <p:to>
                                        <p:strVal val="hidden"/>
                                      </p:to>
                                    </p:set>
                                  </p:childTnLst>
                                </p:cTn>
                              </p:par>
                            </p:childTnLst>
                          </p:cTn>
                        </p:par>
                      </p:childTnLst>
                    </p:cTn>
                  </p:par>
                </p:childTnLst>
              </p:cTn>
              <p:nextCondLst>
                <p:cond delay="0" evt="onClick">
                  <p:tgtEl>
                    <p:spTgt spid="51"/>
                  </p:tgtEl>
                </p:cond>
              </p:nextCondLst>
            </p:seq>
            <p:seq concurrent="1" nextAc="seek">
              <p:cTn evtFilter="cancelBubble" fill="hold" id="57" nodeType="interactiveSeq" restart="whenNotActive">
                <p:stCondLst>
                  <p:cond delay="0" evt="onClick">
                    <p:tgtEl>
                      <p:spTgt spid="54"/>
                    </p:tgtEl>
                  </p:cond>
                </p:stCondLst>
                <p:endSync delay="0" evt="end">
                  <p:rtn val="all"/>
                </p:endSync>
                <p:childTnLst>
                  <p:par>
                    <p:cTn fill="hold" id="58">
                      <p:stCondLst>
                        <p:cond delay="0"/>
                      </p:stCondLst>
                      <p:childTnLst>
                        <p:par>
                          <p:cTn fill="hold" id="59">
                            <p:stCondLst>
                              <p:cond delay="0"/>
                            </p:stCondLst>
                            <p:childTnLst>
                              <p:par>
                                <p:cTn fill="hold" id="60" nodeType="clickEffect" presetClass="exit" presetID="1" presetSubtype="0">
                                  <p:stCondLst>
                                    <p:cond delay="0"/>
                                  </p:stCondLst>
                                  <p:childTnLst>
                                    <p:set>
                                      <p:cBhvr>
                                        <p:cTn dur="1" fill="hold" id="61">
                                          <p:stCondLst>
                                            <p:cond delay="0"/>
                                          </p:stCondLst>
                                        </p:cTn>
                                        <p:tgtEl>
                                          <p:spTgt spid="54"/>
                                        </p:tgtEl>
                                        <p:attrNameLst>
                                          <p:attrName>style.visibility</p:attrName>
                                        </p:attrNameLst>
                                      </p:cBhvr>
                                      <p:to>
                                        <p:strVal val="hidden"/>
                                      </p:to>
                                    </p:set>
                                  </p:childTnLst>
                                </p:cTn>
                              </p:par>
                            </p:childTnLst>
                          </p:cTn>
                        </p:par>
                      </p:childTnLst>
                    </p:cTn>
                  </p:par>
                </p:childTnLst>
              </p:cTn>
              <p:nextCondLst>
                <p:cond delay="0" evt="onClick">
                  <p:tgtEl>
                    <p:spTgt spid="54"/>
                  </p:tgtEl>
                </p:cond>
              </p:nextCondLst>
            </p:seq>
            <p:seq concurrent="1" nextAc="seek">
              <p:cTn evtFilter="cancelBubble" fill="hold" id="62" nodeType="interactiveSeq" restart="whenNotActive">
                <p:stCondLst>
                  <p:cond delay="0" evt="onClick">
                    <p:tgtEl>
                      <p:spTgt spid="57"/>
                    </p:tgtEl>
                  </p:cond>
                </p:stCondLst>
                <p:endSync delay="0" evt="end">
                  <p:rtn val="all"/>
                </p:endSync>
                <p:childTnLst>
                  <p:par>
                    <p:cTn fill="hold" id="63">
                      <p:stCondLst>
                        <p:cond delay="0"/>
                      </p:stCondLst>
                      <p:childTnLst>
                        <p:par>
                          <p:cTn fill="hold" id="64">
                            <p:stCondLst>
                              <p:cond delay="0"/>
                            </p:stCondLst>
                            <p:childTnLst>
                              <p:par>
                                <p:cTn fill="hold" id="65" nodeType="clickEffect" presetClass="exit" presetID="1" presetSubtype="0">
                                  <p:stCondLst>
                                    <p:cond delay="0"/>
                                  </p:stCondLst>
                                  <p:childTnLst>
                                    <p:set>
                                      <p:cBhvr>
                                        <p:cTn dur="1" fill="hold" id="66">
                                          <p:stCondLst>
                                            <p:cond delay="0"/>
                                          </p:stCondLst>
                                        </p:cTn>
                                        <p:tgtEl>
                                          <p:spTgt spid="57"/>
                                        </p:tgtEl>
                                        <p:attrNameLst>
                                          <p:attrName>style.visibility</p:attrName>
                                        </p:attrNameLst>
                                      </p:cBhvr>
                                      <p:to>
                                        <p:strVal val="hidden"/>
                                      </p:to>
                                    </p:set>
                                  </p:childTnLst>
                                </p:cTn>
                              </p:par>
                            </p:childTnLst>
                          </p:cTn>
                        </p:par>
                      </p:childTnLst>
                    </p:cTn>
                  </p:par>
                </p:childTnLst>
              </p:cTn>
              <p:nextCondLst>
                <p:cond delay="0" evt="onClick">
                  <p:tgtEl>
                    <p:spTgt spid="57"/>
                  </p:tgtEl>
                </p:cond>
              </p:nextCondLst>
            </p:seq>
            <p:seq concurrent="1" nextAc="seek">
              <p:cTn evtFilter="cancelBubble" fill="hold" id="67" nodeType="interactiveSeq" restart="whenNotActive">
                <p:stCondLst>
                  <p:cond delay="0" evt="onClick">
                    <p:tgtEl>
                      <p:spTgt spid="72"/>
                    </p:tgtEl>
                  </p:cond>
                </p:stCondLst>
                <p:endSync delay="0" evt="end">
                  <p:rtn val="all"/>
                </p:endSync>
                <p:childTnLst>
                  <p:par>
                    <p:cTn fill="hold" id="68">
                      <p:stCondLst>
                        <p:cond delay="0"/>
                      </p:stCondLst>
                      <p:childTnLst>
                        <p:par>
                          <p:cTn fill="hold" id="69">
                            <p:stCondLst>
                              <p:cond delay="0"/>
                            </p:stCondLst>
                            <p:childTnLst>
                              <p:par>
                                <p:cTn fill="hold" id="70" nodeType="clickEffect" presetClass="exit" presetID="1" presetSubtype="0">
                                  <p:stCondLst>
                                    <p:cond delay="0"/>
                                  </p:stCondLst>
                                  <p:childTnLst>
                                    <p:set>
                                      <p:cBhvr>
                                        <p:cTn dur="1" fill="hold" id="71">
                                          <p:stCondLst>
                                            <p:cond delay="0"/>
                                          </p:stCondLst>
                                        </p:cTn>
                                        <p:tgtEl>
                                          <p:spTgt spid="72"/>
                                        </p:tgtEl>
                                        <p:attrNameLst>
                                          <p:attrName>style.visibility</p:attrName>
                                        </p:attrNameLst>
                                      </p:cBhvr>
                                      <p:to>
                                        <p:strVal val="hidden"/>
                                      </p:to>
                                    </p:set>
                                  </p:childTnLst>
                                </p:cTn>
                              </p:par>
                            </p:childTnLst>
                          </p:cTn>
                        </p:par>
                      </p:childTnLst>
                    </p:cTn>
                  </p:par>
                </p:childTnLst>
              </p:cTn>
              <p:nextCondLst>
                <p:cond delay="0" evt="onClick">
                  <p:tgtEl>
                    <p:spTgt spid="72"/>
                  </p:tgtEl>
                </p:cond>
              </p:nextCondLst>
            </p:seq>
            <p:seq concurrent="1" nextAc="seek">
              <p:cTn evtFilter="cancelBubble" fill="hold" id="72" nodeType="interactiveSeq" restart="whenNotActive">
                <p:stCondLst>
                  <p:cond delay="0" evt="onClick">
                    <p:tgtEl>
                      <p:spTgt spid="75"/>
                    </p:tgtEl>
                  </p:cond>
                </p:stCondLst>
                <p:endSync delay="0" evt="end">
                  <p:rtn val="all"/>
                </p:endSync>
                <p:childTnLst>
                  <p:par>
                    <p:cTn fill="hold" id="73">
                      <p:stCondLst>
                        <p:cond delay="0"/>
                      </p:stCondLst>
                      <p:childTnLst>
                        <p:par>
                          <p:cTn fill="hold" id="74">
                            <p:stCondLst>
                              <p:cond delay="0"/>
                            </p:stCondLst>
                            <p:childTnLst>
                              <p:par>
                                <p:cTn fill="hold" id="75" nodeType="clickEffect" presetClass="exit" presetID="1" presetSubtype="0">
                                  <p:stCondLst>
                                    <p:cond delay="0"/>
                                  </p:stCondLst>
                                  <p:childTnLst>
                                    <p:set>
                                      <p:cBhvr>
                                        <p:cTn dur="1" fill="hold" id="76">
                                          <p:stCondLst>
                                            <p:cond delay="0"/>
                                          </p:stCondLst>
                                        </p:cTn>
                                        <p:tgtEl>
                                          <p:spTgt spid="75"/>
                                        </p:tgtEl>
                                        <p:attrNameLst>
                                          <p:attrName>style.visibility</p:attrName>
                                        </p:attrNameLst>
                                      </p:cBhvr>
                                      <p:to>
                                        <p:strVal val="hidden"/>
                                      </p:to>
                                    </p:set>
                                  </p:childTnLst>
                                </p:cTn>
                              </p:par>
                            </p:childTnLst>
                          </p:cTn>
                        </p:par>
                      </p:childTnLst>
                    </p:cTn>
                  </p:par>
                </p:childTnLst>
              </p:cTn>
              <p:nextCondLst>
                <p:cond delay="0" evt="onClick">
                  <p:tgtEl>
                    <p:spTgt spid="75"/>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B01D62C-6821-C28D-AF34-C71146741A61}"/>
              </a:ext>
            </a:extLst>
          </p:cNvPr>
          <p:cNvGrpSpPr/>
          <p:nvPr/>
        </p:nvGrpSpPr>
        <p:grpSpPr>
          <a:xfrm>
            <a:off x="621000" y="2160097"/>
            <a:ext cx="3219485" cy="2795157"/>
            <a:chOff x="5708244" y="1119268"/>
            <a:chExt cx="6249469" cy="5425789"/>
          </a:xfrm>
        </p:grpSpPr>
        <p:pic>
          <p:nvPicPr>
            <p:cNvPr id="11" name="Google Shape;76;p9">
              <a:extLst>
                <a:ext uri="{FF2B5EF4-FFF2-40B4-BE49-F238E27FC236}">
                  <a16:creationId xmlns:a16="http://schemas.microsoft.com/office/drawing/2014/main" id="{4F0F4F69-926D-BE5E-5711-575F933290FE}"/>
                </a:ext>
              </a:extLst>
            </p:cNvPr>
            <p:cNvPicPr preferRelativeResize="0"/>
            <p:nvPr/>
          </p:nvPicPr>
          <p:blipFill>
            <a:blip r:embed="rId4">
              <a:alphaModFix/>
            </a:blip>
            <a:stretch>
              <a:fillRect/>
            </a:stretch>
          </p:blipFill>
          <p:spPr>
            <a:xfrm>
              <a:off x="5708244" y="1119268"/>
              <a:ext cx="6249469" cy="5425789"/>
            </a:xfrm>
            <a:prstGeom prst="rect">
              <a:avLst/>
            </a:prstGeom>
            <a:noFill/>
            <a:ln>
              <a:noFill/>
            </a:ln>
          </p:spPr>
        </p:pic>
        <p:pic>
          <p:nvPicPr>
            <p:cNvPr id="12" name="Picture 11">
              <a:extLst>
                <a:ext uri="{FF2B5EF4-FFF2-40B4-BE49-F238E27FC236}">
                  <a16:creationId xmlns:a16="http://schemas.microsoft.com/office/drawing/2014/main" id="{4FF3005F-BA94-BB00-D0CD-3711DC5ACD59}"/>
                </a:ext>
              </a:extLst>
            </p:cNvPr>
            <p:cNvPicPr>
              <a:picLocks noChangeAspect="1"/>
            </p:cNvPicPr>
            <p:nvPr/>
          </p:nvPicPr>
          <p:blipFill>
            <a:blip r:embed="rId5"/>
            <a:stretch>
              <a:fillRect/>
            </a:stretch>
          </p:blipFill>
          <p:spPr>
            <a:xfrm>
              <a:off x="5936421" y="1320047"/>
              <a:ext cx="5787244" cy="3277837"/>
            </a:xfrm>
            <a:prstGeom prst="rect">
              <a:avLst/>
            </a:prstGeom>
          </p:spPr>
        </p:pic>
      </p:grpSp>
      <p:sp>
        <p:nvSpPr>
          <p:cNvPr id="5" name="Title 4">
            <a:extLst>
              <a:ext uri="{FF2B5EF4-FFF2-40B4-BE49-F238E27FC236}">
                <a16:creationId xmlns:a16="http://schemas.microsoft.com/office/drawing/2014/main" id="{0236CDDE-DE6C-4642-BEA0-699AEA8CFF45}"/>
              </a:ext>
            </a:extLst>
          </p:cNvPr>
          <p:cNvSpPr>
            <a:spLocks noGrp="1"/>
          </p:cNvSpPr>
          <p:nvPr>
            <p:ph type="title"/>
          </p:nvPr>
        </p:nvSpPr>
        <p:spPr/>
        <p:txBody>
          <a:bodyPr/>
          <a:lstStyle/>
          <a:p>
            <a:r>
              <a:rPr lang="en-US" sz="2800"/>
              <a:t>Roleplay Activity</a:t>
            </a:r>
          </a:p>
        </p:txBody>
      </p:sp>
      <p:sp>
        <p:nvSpPr>
          <p:cNvPr id="6" name="Text Placeholder 5">
            <a:extLst>
              <a:ext uri="{FF2B5EF4-FFF2-40B4-BE49-F238E27FC236}">
                <a16:creationId xmlns:a16="http://schemas.microsoft.com/office/drawing/2014/main" id="{12F26D91-6461-44B6-962F-91A6F0EC11E5}"/>
              </a:ext>
            </a:extLst>
          </p:cNvPr>
          <p:cNvSpPr>
            <a:spLocks noGrp="1"/>
          </p:cNvSpPr>
          <p:nvPr>
            <p:ph type="body" sz="quarter" idx="18"/>
          </p:nvPr>
        </p:nvSpPr>
        <p:spPr>
          <a:xfrm>
            <a:off x="1052420" y="911832"/>
            <a:ext cx="7845920" cy="516244"/>
          </a:xfrm>
        </p:spPr>
        <p:txBody>
          <a:bodyPr/>
          <a:lstStyle/>
          <a:p>
            <a:r>
              <a:rPr lang="en-US">
                <a:solidFill>
                  <a:srgbClr val="0071CE"/>
                </a:solidFill>
              </a:rPr>
              <a:t>Business+ Membership Retention</a:t>
            </a:r>
            <a:endParaRPr lang="en-US" b="1">
              <a:solidFill>
                <a:srgbClr val="0071CE"/>
              </a:solidFill>
            </a:endParaRPr>
          </a:p>
        </p:txBody>
      </p:sp>
      <p:sp>
        <p:nvSpPr>
          <p:cNvPr id="20" name="Title 1">
            <a:extLst>
              <a:ext uri="{FF2B5EF4-FFF2-40B4-BE49-F238E27FC236}">
                <a16:creationId xmlns:a16="http://schemas.microsoft.com/office/drawing/2014/main" id="{9849E815-0764-4218-BDB9-6A6D3DD76D35}"/>
              </a:ext>
            </a:extLst>
          </p:cNvPr>
          <p:cNvSpPr txBox="1">
            <a:spLocks/>
          </p:cNvSpPr>
          <p:nvPr/>
        </p:nvSpPr>
        <p:spPr>
          <a:xfrm>
            <a:off x="4591835" y="3952146"/>
            <a:ext cx="5079865" cy="1632966"/>
          </a:xfrm>
          <a:prstGeom prst="rect">
            <a:avLst/>
          </a:prstGeom>
          <a:noFill/>
          <a:ln>
            <a:noFill/>
          </a:ln>
        </p:spPr>
        <p:txBody>
          <a:bodyPr spcFirstLastPara="1" vert="horz" wrap="square" lIns="91425" tIns="91425" rIns="91425" bIns="91425" rtlCol="0" anchor="t" anchorCtr="0">
            <a:noAutofit/>
          </a:bodyPr>
          <a:lstStyle>
            <a:lvl1pPr lvl="0" algn="l" defTabSz="914400" rtl="0" eaLnBrk="1" latinLnBrk="0" hangingPunct="1">
              <a:lnSpc>
                <a:spcPct val="90000"/>
              </a:lnSpc>
              <a:spcBef>
                <a:spcPts val="0"/>
              </a:spcBef>
              <a:spcAft>
                <a:spcPts val="0"/>
              </a:spcAft>
              <a:buNone/>
              <a:defRPr sz="4000" b="1" i="0" kern="1200">
                <a:solidFill>
                  <a:schemeClr val="bg1"/>
                </a:solidFill>
                <a:latin typeface="Bogle" panose="020B0503020203060203" pitchFamily="34" charset="77"/>
                <a:ea typeface="Bogle" panose="020B0503020203060203" pitchFamily="34" charset="77"/>
                <a:cs typeface="Calibri"/>
                <a:sym typeface="Calibri"/>
              </a:defRPr>
            </a:lvl1pPr>
            <a:lvl2pPr lvl="1">
              <a:spcBef>
                <a:spcPts val="0"/>
              </a:spcBef>
              <a:spcAft>
                <a:spcPts val="0"/>
              </a:spcAft>
              <a:buNone/>
              <a:defRPr sz="1800">
                <a:latin typeface="Calibri"/>
                <a:ea typeface="Calibri"/>
                <a:cs typeface="Calibri"/>
                <a:sym typeface="Calibri"/>
              </a:defRPr>
            </a:lvl2pPr>
            <a:lvl3pPr lvl="2">
              <a:spcBef>
                <a:spcPts val="0"/>
              </a:spcBef>
              <a:spcAft>
                <a:spcPts val="0"/>
              </a:spcAft>
              <a:buNone/>
              <a:defRPr sz="1800">
                <a:latin typeface="Calibri"/>
                <a:ea typeface="Calibri"/>
                <a:cs typeface="Calibri"/>
                <a:sym typeface="Calibri"/>
              </a:defRPr>
            </a:lvl3pPr>
            <a:lvl4pPr lvl="3">
              <a:spcBef>
                <a:spcPts val="0"/>
              </a:spcBef>
              <a:spcAft>
                <a:spcPts val="0"/>
              </a:spcAft>
              <a:buNone/>
              <a:defRPr sz="1800">
                <a:latin typeface="Calibri"/>
                <a:ea typeface="Calibri"/>
                <a:cs typeface="Calibri"/>
                <a:sym typeface="Calibri"/>
              </a:defRPr>
            </a:lvl4pPr>
            <a:lvl5pPr lvl="4">
              <a:spcBef>
                <a:spcPts val="0"/>
              </a:spcBef>
              <a:spcAft>
                <a:spcPts val="0"/>
              </a:spcAft>
              <a:buNone/>
              <a:defRPr sz="1800">
                <a:latin typeface="Calibri"/>
                <a:ea typeface="Calibri"/>
                <a:cs typeface="Calibri"/>
                <a:sym typeface="Calibri"/>
              </a:defRPr>
            </a:lvl5pPr>
            <a:lvl6pPr lvl="5">
              <a:spcBef>
                <a:spcPts val="0"/>
              </a:spcBef>
              <a:spcAft>
                <a:spcPts val="0"/>
              </a:spcAft>
              <a:buNone/>
              <a:defRPr sz="1800">
                <a:latin typeface="Calibri"/>
                <a:ea typeface="Calibri"/>
                <a:cs typeface="Calibri"/>
                <a:sym typeface="Calibri"/>
              </a:defRPr>
            </a:lvl6pPr>
            <a:lvl7pPr lvl="6">
              <a:spcBef>
                <a:spcPts val="0"/>
              </a:spcBef>
              <a:spcAft>
                <a:spcPts val="0"/>
              </a:spcAft>
              <a:buNone/>
              <a:defRPr sz="1800">
                <a:latin typeface="Calibri"/>
                <a:ea typeface="Calibri"/>
                <a:cs typeface="Calibri"/>
                <a:sym typeface="Calibri"/>
              </a:defRPr>
            </a:lvl7pPr>
            <a:lvl8pPr lvl="7">
              <a:spcBef>
                <a:spcPts val="0"/>
              </a:spcBef>
              <a:spcAft>
                <a:spcPts val="0"/>
              </a:spcAft>
              <a:buNone/>
              <a:defRPr sz="1800">
                <a:latin typeface="Calibri"/>
                <a:ea typeface="Calibri"/>
                <a:cs typeface="Calibri"/>
                <a:sym typeface="Calibri"/>
              </a:defRPr>
            </a:lvl8pPr>
            <a:lvl9pPr lvl="8">
              <a:spcBef>
                <a:spcPts val="0"/>
              </a:spcBef>
              <a:spcAft>
                <a:spcPts val="0"/>
              </a:spcAft>
              <a:buNone/>
              <a:defRPr sz="1800">
                <a:latin typeface="Calibri"/>
                <a:ea typeface="Calibri"/>
                <a:cs typeface="Calibri"/>
                <a:sym typeface="Calibri"/>
              </a:defRPr>
            </a:lvl9pPr>
          </a:lstStyle>
          <a:p>
            <a:r>
              <a:rPr lang="en-US" sz="1800">
                <a:solidFill>
                  <a:srgbClr val="EB148C"/>
                </a:solidFill>
              </a:rPr>
              <a:t>What you will need:</a:t>
            </a:r>
          </a:p>
          <a:p>
            <a:endParaRPr lang="en-US" sz="1800">
              <a:solidFill>
                <a:schemeClr val="tx1"/>
              </a:solidFill>
            </a:endParaRPr>
          </a:p>
          <a:p>
            <a:pPr marL="285750" indent="-285750">
              <a:buFont typeface="Arial" panose="020B0604020202020204" pitchFamily="34" charset="0"/>
              <a:buChar char="•"/>
            </a:pPr>
            <a:r>
              <a:rPr lang="en-US" sz="1600" b="0">
                <a:solidFill>
                  <a:schemeClr val="tx1"/>
                </a:solidFill>
              </a:rPr>
              <a:t>Access to Business+ KB articles</a:t>
            </a:r>
          </a:p>
          <a:p>
            <a:pPr marL="285750" indent="-285750">
              <a:buFont typeface="Arial" panose="020B0604020202020204" pitchFamily="34" charset="0"/>
              <a:buChar char="•"/>
            </a:pPr>
            <a:r>
              <a:rPr lang="en-US" sz="1600" b="0">
                <a:solidFill>
                  <a:schemeClr val="tx1"/>
                </a:solidFill>
              </a:rPr>
              <a:t>Litmos Roleplay Job Aid</a:t>
            </a:r>
          </a:p>
          <a:p>
            <a:pPr marL="285750" indent="-285750">
              <a:buFont typeface="Arial" panose="020B0604020202020204" pitchFamily="34" charset="0"/>
              <a:buChar char="•"/>
            </a:pPr>
            <a:r>
              <a:rPr lang="en-US" sz="1600" b="0">
                <a:solidFill>
                  <a:schemeClr val="tx1"/>
                </a:solidFill>
              </a:rPr>
              <a:t>Litmos Roleplay Customer or Agent Guide </a:t>
            </a:r>
          </a:p>
          <a:p>
            <a:pPr marL="285750" indent="-285750">
              <a:buFont typeface="Arial" panose="020B0604020202020204" pitchFamily="34" charset="0"/>
              <a:buChar char="•"/>
            </a:pPr>
            <a:r>
              <a:rPr lang="en-US" sz="1600" b="0">
                <a:solidFill>
                  <a:schemeClr val="tx1"/>
                </a:solidFill>
              </a:rPr>
              <a:t>Litmos Roleplay Worksheet </a:t>
            </a:r>
          </a:p>
        </p:txBody>
      </p:sp>
      <p:pic>
        <p:nvPicPr>
          <p:cNvPr id="2" name="Picture 1">
            <a:extLst>
              <a:ext uri="{FF2B5EF4-FFF2-40B4-BE49-F238E27FC236}">
                <a16:creationId xmlns:a16="http://schemas.microsoft.com/office/drawing/2014/main" id="{8638BE6B-C53F-4638-9A98-08EC4101C06F}"/>
              </a:ext>
            </a:extLst>
          </p:cNvPr>
          <p:cNvPicPr>
            <a:picLocks noChangeAspect="1"/>
          </p:cNvPicPr>
          <p:nvPr/>
        </p:nvPicPr>
        <p:blipFill>
          <a:blip r:embed="rId6"/>
          <a:stretch>
            <a:fillRect/>
          </a:stretch>
        </p:blipFill>
        <p:spPr>
          <a:xfrm>
            <a:off x="8898340" y="3648458"/>
            <a:ext cx="3134452" cy="2462783"/>
          </a:xfrm>
          <a:prstGeom prst="rect">
            <a:avLst/>
          </a:prstGeom>
        </p:spPr>
      </p:pic>
      <p:sp>
        <p:nvSpPr>
          <p:cNvPr id="8" name="Rectangle: Rounded Corners 7">
            <a:extLst>
              <a:ext uri="{FF2B5EF4-FFF2-40B4-BE49-F238E27FC236}">
                <a16:creationId xmlns:a16="http://schemas.microsoft.com/office/drawing/2014/main" id="{EB100D2F-E551-41A8-8AE9-BD765B4C0899}"/>
              </a:ext>
            </a:extLst>
          </p:cNvPr>
          <p:cNvSpPr/>
          <p:nvPr/>
        </p:nvSpPr>
        <p:spPr>
          <a:xfrm>
            <a:off x="4309754" y="2160097"/>
            <a:ext cx="5079866" cy="1249285"/>
          </a:xfrm>
          <a:prstGeom prst="roundRect">
            <a:avLst/>
          </a:prstGeom>
          <a:solidFill>
            <a:srgbClr val="78BAE8">
              <a:alpha val="32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2">
              <a:lnSpc>
                <a:spcPct val="90000"/>
              </a:lnSpc>
              <a:spcBef>
                <a:spcPts val="1000"/>
              </a:spcBef>
            </a:pPr>
            <a:r>
              <a:rPr lang="en-US" sz="1600">
                <a:solidFill>
                  <a:schemeClr val="tx1"/>
                </a:solidFill>
                <a:latin typeface="Bogle" panose="020B0503020203060203" pitchFamily="34" charset="0"/>
              </a:rPr>
              <a:t>Use A.I.R. (Acknowledge, Investigate, Resolve) model to persuade customer to retain Business+ membership.</a:t>
            </a:r>
          </a:p>
        </p:txBody>
      </p:sp>
      <p:pic>
        <p:nvPicPr>
          <p:cNvPr id="9" name="Graphic 8" descr="Bullseye with solid fill">
            <a:extLst>
              <a:ext uri="{FF2B5EF4-FFF2-40B4-BE49-F238E27FC236}">
                <a16:creationId xmlns:a16="http://schemas.microsoft.com/office/drawing/2014/main" id="{E918D754-8B2C-42DB-AF38-FB994A2318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56934" y="2327539"/>
            <a:ext cx="914400" cy="914400"/>
          </a:xfrm>
          <a:prstGeom prst="rect">
            <a:avLst/>
          </a:prstGeom>
        </p:spPr>
      </p:pic>
    </p:spTree>
    <p:custDataLst>
      <p:tags r:id="rId1"/>
    </p:custDataLst>
    <p:extLst>
      <p:ext uri="{BB962C8B-B14F-4D97-AF65-F5344CB8AC3E}">
        <p14:creationId xmlns:p14="http://schemas.microsoft.com/office/powerpoint/2010/main" val="14320957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36CDDE-DE6C-4642-BEA0-699AEA8CFF45}"/>
              </a:ext>
            </a:extLst>
          </p:cNvPr>
          <p:cNvSpPr>
            <a:spLocks noGrp="1"/>
          </p:cNvSpPr>
          <p:nvPr>
            <p:ph type="title"/>
          </p:nvPr>
        </p:nvSpPr>
        <p:spPr/>
        <p:txBody>
          <a:bodyPr/>
          <a:lstStyle/>
          <a:p>
            <a:r>
              <a:rPr lang="en-US" sz="2800"/>
              <a:t>Roleplay Activity Debrief</a:t>
            </a:r>
          </a:p>
        </p:txBody>
      </p:sp>
      <p:sp>
        <p:nvSpPr>
          <p:cNvPr id="6" name="Text Placeholder 5">
            <a:extLst>
              <a:ext uri="{FF2B5EF4-FFF2-40B4-BE49-F238E27FC236}">
                <a16:creationId xmlns:a16="http://schemas.microsoft.com/office/drawing/2014/main" id="{12F26D91-6461-44B6-962F-91A6F0EC11E5}"/>
              </a:ext>
            </a:extLst>
          </p:cNvPr>
          <p:cNvSpPr>
            <a:spLocks noGrp="1"/>
          </p:cNvSpPr>
          <p:nvPr>
            <p:ph type="body" sz="quarter" idx="18"/>
          </p:nvPr>
        </p:nvSpPr>
        <p:spPr>
          <a:xfrm>
            <a:off x="1052420" y="911832"/>
            <a:ext cx="7845920" cy="516244"/>
          </a:xfrm>
        </p:spPr>
        <p:txBody>
          <a:bodyPr/>
          <a:lstStyle/>
          <a:p>
            <a:r>
              <a:rPr lang="en-US">
                <a:solidFill>
                  <a:srgbClr val="0071CE"/>
                </a:solidFill>
              </a:rPr>
              <a:t>Business+ Membership Retention</a:t>
            </a:r>
            <a:endParaRPr lang="en-US" b="1">
              <a:solidFill>
                <a:srgbClr val="0071CE"/>
              </a:solidFill>
            </a:endParaRPr>
          </a:p>
        </p:txBody>
      </p:sp>
      <p:pic>
        <p:nvPicPr>
          <p:cNvPr id="10" name="Picture 9" descr="Graphical user interface, application&#10;&#10;Description automatically generated">
            <a:extLst>
              <a:ext uri="{FF2B5EF4-FFF2-40B4-BE49-F238E27FC236}">
                <a16:creationId xmlns:a16="http://schemas.microsoft.com/office/drawing/2014/main" id="{6689DB96-7AC1-4AB8-A043-67505D1664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7762" y="1520110"/>
            <a:ext cx="7116475" cy="5337890"/>
          </a:xfrm>
          <a:prstGeom prst="rect">
            <a:avLst/>
          </a:prstGeom>
        </p:spPr>
      </p:pic>
    </p:spTree>
    <p:custDataLst>
      <p:tags r:id="rId1"/>
    </p:custDataLst>
    <p:extLst>
      <p:ext uri="{BB962C8B-B14F-4D97-AF65-F5344CB8AC3E}">
        <p14:creationId xmlns:p14="http://schemas.microsoft.com/office/powerpoint/2010/main" val="22105634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13B21A-5814-8FE8-8ED3-F874BD3C17C2}"/>
              </a:ext>
            </a:extLst>
          </p:cNvPr>
          <p:cNvSpPr txBox="1"/>
          <p:nvPr/>
        </p:nvSpPr>
        <p:spPr>
          <a:xfrm>
            <a:off x="0" y="3065020"/>
            <a:ext cx="12192000" cy="3402554"/>
          </a:xfrm>
          <a:prstGeom prst="rect">
            <a:avLst/>
          </a:prstGeom>
          <a:solidFill>
            <a:schemeClr val="bg1"/>
          </a:solidFill>
          <a:ln>
            <a:solidFill>
              <a:schemeClr val="bg1"/>
            </a:solidFill>
          </a:ln>
        </p:spPr>
        <p:txBody>
          <a:bodyPr wrap="square" rtlCol="0">
            <a:spAutoFit/>
          </a:bodyPr>
          <a:lstStyle/>
          <a:p>
            <a:endParaRPr lang="en-US"/>
          </a:p>
        </p:txBody>
      </p:sp>
      <p:sp>
        <p:nvSpPr>
          <p:cNvPr id="18" name="Title 17">
            <a:extLst>
              <a:ext uri="{FF2B5EF4-FFF2-40B4-BE49-F238E27FC236}">
                <a16:creationId xmlns:a16="http://schemas.microsoft.com/office/drawing/2014/main" id="{DDB95332-A926-43B7-8EA8-9B6BA6059D5D}"/>
              </a:ext>
            </a:extLst>
          </p:cNvPr>
          <p:cNvSpPr>
            <a:spLocks noGrp="1"/>
          </p:cNvSpPr>
          <p:nvPr>
            <p:ph type="title"/>
          </p:nvPr>
        </p:nvSpPr>
        <p:spPr>
          <a:xfrm>
            <a:off x="1194984" y="365759"/>
            <a:ext cx="10384537" cy="539740"/>
          </a:xfrm>
        </p:spPr>
        <p:txBody>
          <a:bodyPr/>
          <a:lstStyle/>
          <a:p>
            <a:r>
              <a:rPr lang="en-US"/>
              <a:t>Activity: Walmart Business Trivia</a:t>
            </a:r>
          </a:p>
        </p:txBody>
      </p:sp>
      <p:pic>
        <p:nvPicPr>
          <p:cNvPr id="25" name="Picture 24">
            <a:extLst>
              <a:ext uri="{FF2B5EF4-FFF2-40B4-BE49-F238E27FC236}">
                <a16:creationId xmlns:a16="http://schemas.microsoft.com/office/drawing/2014/main" id="{DFCCC6FA-C981-45F0-BC97-56AEADB338CC}"/>
              </a:ext>
            </a:extLst>
          </p:cNvPr>
          <p:cNvPicPr>
            <a:picLocks noChangeAspect="1"/>
          </p:cNvPicPr>
          <p:nvPr/>
        </p:nvPicPr>
        <p:blipFill>
          <a:blip r:embed="rId4"/>
          <a:stretch>
            <a:fillRect/>
          </a:stretch>
        </p:blipFill>
        <p:spPr>
          <a:xfrm>
            <a:off x="612479" y="365759"/>
            <a:ext cx="553657" cy="622865"/>
          </a:xfrm>
          <a:prstGeom prst="rect">
            <a:avLst/>
          </a:prstGeom>
        </p:spPr>
      </p:pic>
      <p:grpSp>
        <p:nvGrpSpPr>
          <p:cNvPr id="7" name="Group 6">
            <a:extLst>
              <a:ext uri="{FF2B5EF4-FFF2-40B4-BE49-F238E27FC236}">
                <a16:creationId xmlns:a16="http://schemas.microsoft.com/office/drawing/2014/main" id="{CC66008E-9DB0-CFA8-D48B-0B83F954ECA7}"/>
              </a:ext>
            </a:extLst>
          </p:cNvPr>
          <p:cNvGrpSpPr/>
          <p:nvPr/>
        </p:nvGrpSpPr>
        <p:grpSpPr>
          <a:xfrm>
            <a:off x="4738076" y="2257703"/>
            <a:ext cx="2320478" cy="2146346"/>
            <a:chOff x="595312" y="2146300"/>
            <a:chExt cx="708025" cy="642938"/>
          </a:xfrm>
        </p:grpSpPr>
        <p:sp>
          <p:nvSpPr>
            <p:cNvPr id="8" name="Freeform 842">
              <a:extLst>
                <a:ext uri="{FF2B5EF4-FFF2-40B4-BE49-F238E27FC236}">
                  <a16:creationId xmlns:a16="http://schemas.microsoft.com/office/drawing/2014/main" id="{41A5CA5F-D232-A301-9247-8B700E66A182}"/>
                </a:ext>
              </a:extLst>
            </p:cNvPr>
            <p:cNvSpPr>
              <a:spLocks/>
            </p:cNvSpPr>
            <p:nvPr/>
          </p:nvSpPr>
          <p:spPr bwMode="auto">
            <a:xfrm>
              <a:off x="625475" y="2146300"/>
              <a:ext cx="641350" cy="642938"/>
            </a:xfrm>
            <a:custGeom>
              <a:avLst/>
              <a:gdLst>
                <a:gd name="T0" fmla="*/ 1212 w 1213"/>
                <a:gd name="T1" fmla="*/ 576 h 1214"/>
                <a:gd name="T2" fmla="*/ 1201 w 1213"/>
                <a:gd name="T3" fmla="*/ 485 h 1214"/>
                <a:gd name="T4" fmla="*/ 1176 w 1213"/>
                <a:gd name="T5" fmla="*/ 398 h 1214"/>
                <a:gd name="T6" fmla="*/ 1140 w 1213"/>
                <a:gd name="T7" fmla="*/ 319 h 1214"/>
                <a:gd name="T8" fmla="*/ 1093 w 1213"/>
                <a:gd name="T9" fmla="*/ 244 h 1214"/>
                <a:gd name="T10" fmla="*/ 1036 w 1213"/>
                <a:gd name="T11" fmla="*/ 178 h 1214"/>
                <a:gd name="T12" fmla="*/ 969 w 1213"/>
                <a:gd name="T13" fmla="*/ 121 h 1214"/>
                <a:gd name="T14" fmla="*/ 896 w 1213"/>
                <a:gd name="T15" fmla="*/ 73 h 1214"/>
                <a:gd name="T16" fmla="*/ 815 w 1213"/>
                <a:gd name="T17" fmla="*/ 38 h 1214"/>
                <a:gd name="T18" fmla="*/ 729 w 1213"/>
                <a:gd name="T19" fmla="*/ 13 h 1214"/>
                <a:gd name="T20" fmla="*/ 637 w 1213"/>
                <a:gd name="T21" fmla="*/ 2 h 1214"/>
                <a:gd name="T22" fmla="*/ 576 w 1213"/>
                <a:gd name="T23" fmla="*/ 2 h 1214"/>
                <a:gd name="T24" fmla="*/ 485 w 1213"/>
                <a:gd name="T25" fmla="*/ 13 h 1214"/>
                <a:gd name="T26" fmla="*/ 398 w 1213"/>
                <a:gd name="T27" fmla="*/ 38 h 1214"/>
                <a:gd name="T28" fmla="*/ 317 w 1213"/>
                <a:gd name="T29" fmla="*/ 73 h 1214"/>
                <a:gd name="T30" fmla="*/ 244 w 1213"/>
                <a:gd name="T31" fmla="*/ 121 h 1214"/>
                <a:gd name="T32" fmla="*/ 178 w 1213"/>
                <a:gd name="T33" fmla="*/ 178 h 1214"/>
                <a:gd name="T34" fmla="*/ 120 w 1213"/>
                <a:gd name="T35" fmla="*/ 244 h 1214"/>
                <a:gd name="T36" fmla="*/ 73 w 1213"/>
                <a:gd name="T37" fmla="*/ 319 h 1214"/>
                <a:gd name="T38" fmla="*/ 37 w 1213"/>
                <a:gd name="T39" fmla="*/ 398 h 1214"/>
                <a:gd name="T40" fmla="*/ 12 w 1213"/>
                <a:gd name="T41" fmla="*/ 485 h 1214"/>
                <a:gd name="T42" fmla="*/ 1 w 1213"/>
                <a:gd name="T43" fmla="*/ 576 h 1214"/>
                <a:gd name="T44" fmla="*/ 1 w 1213"/>
                <a:gd name="T45" fmla="*/ 638 h 1214"/>
                <a:gd name="T46" fmla="*/ 12 w 1213"/>
                <a:gd name="T47" fmla="*/ 729 h 1214"/>
                <a:gd name="T48" fmla="*/ 37 w 1213"/>
                <a:gd name="T49" fmla="*/ 816 h 1214"/>
                <a:gd name="T50" fmla="*/ 73 w 1213"/>
                <a:gd name="T51" fmla="*/ 896 h 1214"/>
                <a:gd name="T52" fmla="*/ 120 w 1213"/>
                <a:gd name="T53" fmla="*/ 970 h 1214"/>
                <a:gd name="T54" fmla="*/ 178 w 1213"/>
                <a:gd name="T55" fmla="*/ 1036 h 1214"/>
                <a:gd name="T56" fmla="*/ 244 w 1213"/>
                <a:gd name="T57" fmla="*/ 1093 h 1214"/>
                <a:gd name="T58" fmla="*/ 317 w 1213"/>
                <a:gd name="T59" fmla="*/ 1140 h 1214"/>
                <a:gd name="T60" fmla="*/ 398 w 1213"/>
                <a:gd name="T61" fmla="*/ 1176 h 1214"/>
                <a:gd name="T62" fmla="*/ 485 w 1213"/>
                <a:gd name="T63" fmla="*/ 1201 h 1214"/>
                <a:gd name="T64" fmla="*/ 576 w 1213"/>
                <a:gd name="T65" fmla="*/ 1212 h 1214"/>
                <a:gd name="T66" fmla="*/ 637 w 1213"/>
                <a:gd name="T67" fmla="*/ 1212 h 1214"/>
                <a:gd name="T68" fmla="*/ 729 w 1213"/>
                <a:gd name="T69" fmla="*/ 1201 h 1214"/>
                <a:gd name="T70" fmla="*/ 815 w 1213"/>
                <a:gd name="T71" fmla="*/ 1176 h 1214"/>
                <a:gd name="T72" fmla="*/ 895 w 1213"/>
                <a:gd name="T73" fmla="*/ 1140 h 1214"/>
                <a:gd name="T74" fmla="*/ 969 w 1213"/>
                <a:gd name="T75" fmla="*/ 1093 h 1214"/>
                <a:gd name="T76" fmla="*/ 1036 w 1213"/>
                <a:gd name="T77" fmla="*/ 1036 h 1214"/>
                <a:gd name="T78" fmla="*/ 1093 w 1213"/>
                <a:gd name="T79" fmla="*/ 971 h 1214"/>
                <a:gd name="T80" fmla="*/ 1140 w 1213"/>
                <a:gd name="T81" fmla="*/ 896 h 1214"/>
                <a:gd name="T82" fmla="*/ 1176 w 1213"/>
                <a:gd name="T83" fmla="*/ 816 h 1214"/>
                <a:gd name="T84" fmla="*/ 1201 w 1213"/>
                <a:gd name="T85" fmla="*/ 729 h 1214"/>
                <a:gd name="T86" fmla="*/ 1212 w 1213"/>
                <a:gd name="T87" fmla="*/ 638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3" h="1214">
                  <a:moveTo>
                    <a:pt x="1213" y="608"/>
                  </a:moveTo>
                  <a:lnTo>
                    <a:pt x="1213" y="608"/>
                  </a:lnTo>
                  <a:lnTo>
                    <a:pt x="1212" y="576"/>
                  </a:lnTo>
                  <a:lnTo>
                    <a:pt x="1210" y="545"/>
                  </a:lnTo>
                  <a:lnTo>
                    <a:pt x="1206" y="514"/>
                  </a:lnTo>
                  <a:lnTo>
                    <a:pt x="1201" y="485"/>
                  </a:lnTo>
                  <a:lnTo>
                    <a:pt x="1194" y="456"/>
                  </a:lnTo>
                  <a:lnTo>
                    <a:pt x="1186" y="427"/>
                  </a:lnTo>
                  <a:lnTo>
                    <a:pt x="1176" y="398"/>
                  </a:lnTo>
                  <a:lnTo>
                    <a:pt x="1166" y="371"/>
                  </a:lnTo>
                  <a:lnTo>
                    <a:pt x="1154" y="344"/>
                  </a:lnTo>
                  <a:lnTo>
                    <a:pt x="1140" y="319"/>
                  </a:lnTo>
                  <a:lnTo>
                    <a:pt x="1125" y="293"/>
                  </a:lnTo>
                  <a:lnTo>
                    <a:pt x="1110" y="268"/>
                  </a:lnTo>
                  <a:lnTo>
                    <a:pt x="1093" y="244"/>
                  </a:lnTo>
                  <a:lnTo>
                    <a:pt x="1075" y="222"/>
                  </a:lnTo>
                  <a:lnTo>
                    <a:pt x="1056" y="199"/>
                  </a:lnTo>
                  <a:lnTo>
                    <a:pt x="1036" y="178"/>
                  </a:lnTo>
                  <a:lnTo>
                    <a:pt x="1014" y="158"/>
                  </a:lnTo>
                  <a:lnTo>
                    <a:pt x="993" y="139"/>
                  </a:lnTo>
                  <a:lnTo>
                    <a:pt x="969" y="121"/>
                  </a:lnTo>
                  <a:lnTo>
                    <a:pt x="946" y="104"/>
                  </a:lnTo>
                  <a:lnTo>
                    <a:pt x="921" y="88"/>
                  </a:lnTo>
                  <a:lnTo>
                    <a:pt x="896" y="73"/>
                  </a:lnTo>
                  <a:lnTo>
                    <a:pt x="869" y="60"/>
                  </a:lnTo>
                  <a:lnTo>
                    <a:pt x="842" y="49"/>
                  </a:lnTo>
                  <a:lnTo>
                    <a:pt x="815" y="38"/>
                  </a:lnTo>
                  <a:lnTo>
                    <a:pt x="787" y="29"/>
                  </a:lnTo>
                  <a:lnTo>
                    <a:pt x="758" y="20"/>
                  </a:lnTo>
                  <a:lnTo>
                    <a:pt x="729" y="13"/>
                  </a:lnTo>
                  <a:lnTo>
                    <a:pt x="699" y="7"/>
                  </a:lnTo>
                  <a:lnTo>
                    <a:pt x="669" y="4"/>
                  </a:lnTo>
                  <a:lnTo>
                    <a:pt x="637" y="2"/>
                  </a:lnTo>
                  <a:lnTo>
                    <a:pt x="607" y="0"/>
                  </a:lnTo>
                  <a:lnTo>
                    <a:pt x="607" y="0"/>
                  </a:lnTo>
                  <a:lnTo>
                    <a:pt x="576" y="2"/>
                  </a:lnTo>
                  <a:lnTo>
                    <a:pt x="544" y="4"/>
                  </a:lnTo>
                  <a:lnTo>
                    <a:pt x="514" y="7"/>
                  </a:lnTo>
                  <a:lnTo>
                    <a:pt x="485" y="13"/>
                  </a:lnTo>
                  <a:lnTo>
                    <a:pt x="455" y="20"/>
                  </a:lnTo>
                  <a:lnTo>
                    <a:pt x="426" y="29"/>
                  </a:lnTo>
                  <a:lnTo>
                    <a:pt x="398" y="38"/>
                  </a:lnTo>
                  <a:lnTo>
                    <a:pt x="371" y="49"/>
                  </a:lnTo>
                  <a:lnTo>
                    <a:pt x="344" y="60"/>
                  </a:lnTo>
                  <a:lnTo>
                    <a:pt x="317" y="73"/>
                  </a:lnTo>
                  <a:lnTo>
                    <a:pt x="292" y="88"/>
                  </a:lnTo>
                  <a:lnTo>
                    <a:pt x="268" y="104"/>
                  </a:lnTo>
                  <a:lnTo>
                    <a:pt x="244" y="121"/>
                  </a:lnTo>
                  <a:lnTo>
                    <a:pt x="220" y="139"/>
                  </a:lnTo>
                  <a:lnTo>
                    <a:pt x="199" y="158"/>
                  </a:lnTo>
                  <a:lnTo>
                    <a:pt x="178" y="178"/>
                  </a:lnTo>
                  <a:lnTo>
                    <a:pt x="157" y="199"/>
                  </a:lnTo>
                  <a:lnTo>
                    <a:pt x="138" y="222"/>
                  </a:lnTo>
                  <a:lnTo>
                    <a:pt x="120" y="244"/>
                  </a:lnTo>
                  <a:lnTo>
                    <a:pt x="103" y="268"/>
                  </a:lnTo>
                  <a:lnTo>
                    <a:pt x="88" y="293"/>
                  </a:lnTo>
                  <a:lnTo>
                    <a:pt x="73" y="319"/>
                  </a:lnTo>
                  <a:lnTo>
                    <a:pt x="60" y="344"/>
                  </a:lnTo>
                  <a:lnTo>
                    <a:pt x="48" y="371"/>
                  </a:lnTo>
                  <a:lnTo>
                    <a:pt x="37" y="398"/>
                  </a:lnTo>
                  <a:lnTo>
                    <a:pt x="27" y="427"/>
                  </a:lnTo>
                  <a:lnTo>
                    <a:pt x="19" y="456"/>
                  </a:lnTo>
                  <a:lnTo>
                    <a:pt x="12" y="485"/>
                  </a:lnTo>
                  <a:lnTo>
                    <a:pt x="7" y="514"/>
                  </a:lnTo>
                  <a:lnTo>
                    <a:pt x="3" y="545"/>
                  </a:lnTo>
                  <a:lnTo>
                    <a:pt x="1" y="576"/>
                  </a:lnTo>
                  <a:lnTo>
                    <a:pt x="0" y="608"/>
                  </a:lnTo>
                  <a:lnTo>
                    <a:pt x="0" y="608"/>
                  </a:lnTo>
                  <a:lnTo>
                    <a:pt x="1" y="638"/>
                  </a:lnTo>
                  <a:lnTo>
                    <a:pt x="3" y="669"/>
                  </a:lnTo>
                  <a:lnTo>
                    <a:pt x="7" y="700"/>
                  </a:lnTo>
                  <a:lnTo>
                    <a:pt x="12" y="729"/>
                  </a:lnTo>
                  <a:lnTo>
                    <a:pt x="19" y="758"/>
                  </a:lnTo>
                  <a:lnTo>
                    <a:pt x="27" y="787"/>
                  </a:lnTo>
                  <a:lnTo>
                    <a:pt x="37" y="816"/>
                  </a:lnTo>
                  <a:lnTo>
                    <a:pt x="48" y="842"/>
                  </a:lnTo>
                  <a:lnTo>
                    <a:pt x="60" y="869"/>
                  </a:lnTo>
                  <a:lnTo>
                    <a:pt x="73" y="896"/>
                  </a:lnTo>
                  <a:lnTo>
                    <a:pt x="88" y="921"/>
                  </a:lnTo>
                  <a:lnTo>
                    <a:pt x="103" y="946"/>
                  </a:lnTo>
                  <a:lnTo>
                    <a:pt x="120" y="970"/>
                  </a:lnTo>
                  <a:lnTo>
                    <a:pt x="138" y="993"/>
                  </a:lnTo>
                  <a:lnTo>
                    <a:pt x="157" y="1015"/>
                  </a:lnTo>
                  <a:lnTo>
                    <a:pt x="178" y="1036"/>
                  </a:lnTo>
                  <a:lnTo>
                    <a:pt x="199" y="1056"/>
                  </a:lnTo>
                  <a:lnTo>
                    <a:pt x="220" y="1075"/>
                  </a:lnTo>
                  <a:lnTo>
                    <a:pt x="244" y="1093"/>
                  </a:lnTo>
                  <a:lnTo>
                    <a:pt x="268" y="1110"/>
                  </a:lnTo>
                  <a:lnTo>
                    <a:pt x="292" y="1126"/>
                  </a:lnTo>
                  <a:lnTo>
                    <a:pt x="317" y="1140"/>
                  </a:lnTo>
                  <a:lnTo>
                    <a:pt x="344" y="1154"/>
                  </a:lnTo>
                  <a:lnTo>
                    <a:pt x="371" y="1165"/>
                  </a:lnTo>
                  <a:lnTo>
                    <a:pt x="398" y="1176"/>
                  </a:lnTo>
                  <a:lnTo>
                    <a:pt x="426" y="1187"/>
                  </a:lnTo>
                  <a:lnTo>
                    <a:pt x="455" y="1194"/>
                  </a:lnTo>
                  <a:lnTo>
                    <a:pt x="485" y="1201"/>
                  </a:lnTo>
                  <a:lnTo>
                    <a:pt x="514" y="1207"/>
                  </a:lnTo>
                  <a:lnTo>
                    <a:pt x="544" y="1210"/>
                  </a:lnTo>
                  <a:lnTo>
                    <a:pt x="576" y="1212"/>
                  </a:lnTo>
                  <a:lnTo>
                    <a:pt x="607" y="1214"/>
                  </a:lnTo>
                  <a:lnTo>
                    <a:pt x="607" y="1214"/>
                  </a:lnTo>
                  <a:lnTo>
                    <a:pt x="637" y="1212"/>
                  </a:lnTo>
                  <a:lnTo>
                    <a:pt x="669" y="1210"/>
                  </a:lnTo>
                  <a:lnTo>
                    <a:pt x="699" y="1207"/>
                  </a:lnTo>
                  <a:lnTo>
                    <a:pt x="729" y="1201"/>
                  </a:lnTo>
                  <a:lnTo>
                    <a:pt x="758" y="1194"/>
                  </a:lnTo>
                  <a:lnTo>
                    <a:pt x="787" y="1187"/>
                  </a:lnTo>
                  <a:lnTo>
                    <a:pt x="815" y="1176"/>
                  </a:lnTo>
                  <a:lnTo>
                    <a:pt x="842" y="1166"/>
                  </a:lnTo>
                  <a:lnTo>
                    <a:pt x="869" y="1154"/>
                  </a:lnTo>
                  <a:lnTo>
                    <a:pt x="895" y="1140"/>
                  </a:lnTo>
                  <a:lnTo>
                    <a:pt x="921" y="1126"/>
                  </a:lnTo>
                  <a:lnTo>
                    <a:pt x="946" y="1110"/>
                  </a:lnTo>
                  <a:lnTo>
                    <a:pt x="969" y="1093"/>
                  </a:lnTo>
                  <a:lnTo>
                    <a:pt x="992" y="1075"/>
                  </a:lnTo>
                  <a:lnTo>
                    <a:pt x="1014" y="1056"/>
                  </a:lnTo>
                  <a:lnTo>
                    <a:pt x="1036" y="1036"/>
                  </a:lnTo>
                  <a:lnTo>
                    <a:pt x="1056" y="1015"/>
                  </a:lnTo>
                  <a:lnTo>
                    <a:pt x="1074" y="993"/>
                  </a:lnTo>
                  <a:lnTo>
                    <a:pt x="1093" y="971"/>
                  </a:lnTo>
                  <a:lnTo>
                    <a:pt x="1110" y="946"/>
                  </a:lnTo>
                  <a:lnTo>
                    <a:pt x="1125" y="921"/>
                  </a:lnTo>
                  <a:lnTo>
                    <a:pt x="1140" y="896"/>
                  </a:lnTo>
                  <a:lnTo>
                    <a:pt x="1152" y="871"/>
                  </a:lnTo>
                  <a:lnTo>
                    <a:pt x="1165" y="844"/>
                  </a:lnTo>
                  <a:lnTo>
                    <a:pt x="1176" y="816"/>
                  </a:lnTo>
                  <a:lnTo>
                    <a:pt x="1185" y="787"/>
                  </a:lnTo>
                  <a:lnTo>
                    <a:pt x="1194" y="759"/>
                  </a:lnTo>
                  <a:lnTo>
                    <a:pt x="1201" y="729"/>
                  </a:lnTo>
                  <a:lnTo>
                    <a:pt x="1206" y="700"/>
                  </a:lnTo>
                  <a:lnTo>
                    <a:pt x="1210" y="669"/>
                  </a:lnTo>
                  <a:lnTo>
                    <a:pt x="1212" y="638"/>
                  </a:lnTo>
                  <a:lnTo>
                    <a:pt x="1213" y="608"/>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43">
              <a:extLst>
                <a:ext uri="{FF2B5EF4-FFF2-40B4-BE49-F238E27FC236}">
                  <a16:creationId xmlns:a16="http://schemas.microsoft.com/office/drawing/2014/main" id="{BFFA67CD-F7DF-56C1-5ED7-E888F701E70A}"/>
                </a:ext>
              </a:extLst>
            </p:cNvPr>
            <p:cNvSpPr>
              <a:spLocks/>
            </p:cNvSpPr>
            <p:nvPr/>
          </p:nvSpPr>
          <p:spPr bwMode="auto">
            <a:xfrm>
              <a:off x="625475" y="2146300"/>
              <a:ext cx="641350" cy="642938"/>
            </a:xfrm>
            <a:custGeom>
              <a:avLst/>
              <a:gdLst>
                <a:gd name="T0" fmla="*/ 1212 w 1213"/>
                <a:gd name="T1" fmla="*/ 576 h 1214"/>
                <a:gd name="T2" fmla="*/ 1201 w 1213"/>
                <a:gd name="T3" fmla="*/ 485 h 1214"/>
                <a:gd name="T4" fmla="*/ 1176 w 1213"/>
                <a:gd name="T5" fmla="*/ 398 h 1214"/>
                <a:gd name="T6" fmla="*/ 1140 w 1213"/>
                <a:gd name="T7" fmla="*/ 319 h 1214"/>
                <a:gd name="T8" fmla="*/ 1093 w 1213"/>
                <a:gd name="T9" fmla="*/ 244 h 1214"/>
                <a:gd name="T10" fmla="*/ 1036 w 1213"/>
                <a:gd name="T11" fmla="*/ 178 h 1214"/>
                <a:gd name="T12" fmla="*/ 969 w 1213"/>
                <a:gd name="T13" fmla="*/ 121 h 1214"/>
                <a:gd name="T14" fmla="*/ 896 w 1213"/>
                <a:gd name="T15" fmla="*/ 73 h 1214"/>
                <a:gd name="T16" fmla="*/ 815 w 1213"/>
                <a:gd name="T17" fmla="*/ 38 h 1214"/>
                <a:gd name="T18" fmla="*/ 729 w 1213"/>
                <a:gd name="T19" fmla="*/ 13 h 1214"/>
                <a:gd name="T20" fmla="*/ 637 w 1213"/>
                <a:gd name="T21" fmla="*/ 2 h 1214"/>
                <a:gd name="T22" fmla="*/ 576 w 1213"/>
                <a:gd name="T23" fmla="*/ 2 h 1214"/>
                <a:gd name="T24" fmla="*/ 485 w 1213"/>
                <a:gd name="T25" fmla="*/ 13 h 1214"/>
                <a:gd name="T26" fmla="*/ 398 w 1213"/>
                <a:gd name="T27" fmla="*/ 38 h 1214"/>
                <a:gd name="T28" fmla="*/ 317 w 1213"/>
                <a:gd name="T29" fmla="*/ 73 h 1214"/>
                <a:gd name="T30" fmla="*/ 244 w 1213"/>
                <a:gd name="T31" fmla="*/ 121 h 1214"/>
                <a:gd name="T32" fmla="*/ 178 w 1213"/>
                <a:gd name="T33" fmla="*/ 178 h 1214"/>
                <a:gd name="T34" fmla="*/ 120 w 1213"/>
                <a:gd name="T35" fmla="*/ 244 h 1214"/>
                <a:gd name="T36" fmla="*/ 73 w 1213"/>
                <a:gd name="T37" fmla="*/ 319 h 1214"/>
                <a:gd name="T38" fmla="*/ 37 w 1213"/>
                <a:gd name="T39" fmla="*/ 398 h 1214"/>
                <a:gd name="T40" fmla="*/ 12 w 1213"/>
                <a:gd name="T41" fmla="*/ 485 h 1214"/>
                <a:gd name="T42" fmla="*/ 1 w 1213"/>
                <a:gd name="T43" fmla="*/ 576 h 1214"/>
                <a:gd name="T44" fmla="*/ 1 w 1213"/>
                <a:gd name="T45" fmla="*/ 638 h 1214"/>
                <a:gd name="T46" fmla="*/ 12 w 1213"/>
                <a:gd name="T47" fmla="*/ 729 h 1214"/>
                <a:gd name="T48" fmla="*/ 37 w 1213"/>
                <a:gd name="T49" fmla="*/ 816 h 1214"/>
                <a:gd name="T50" fmla="*/ 73 w 1213"/>
                <a:gd name="T51" fmla="*/ 896 h 1214"/>
                <a:gd name="T52" fmla="*/ 120 w 1213"/>
                <a:gd name="T53" fmla="*/ 970 h 1214"/>
                <a:gd name="T54" fmla="*/ 178 w 1213"/>
                <a:gd name="T55" fmla="*/ 1036 h 1214"/>
                <a:gd name="T56" fmla="*/ 244 w 1213"/>
                <a:gd name="T57" fmla="*/ 1093 h 1214"/>
                <a:gd name="T58" fmla="*/ 317 w 1213"/>
                <a:gd name="T59" fmla="*/ 1140 h 1214"/>
                <a:gd name="T60" fmla="*/ 398 w 1213"/>
                <a:gd name="T61" fmla="*/ 1176 h 1214"/>
                <a:gd name="T62" fmla="*/ 485 w 1213"/>
                <a:gd name="T63" fmla="*/ 1201 h 1214"/>
                <a:gd name="T64" fmla="*/ 576 w 1213"/>
                <a:gd name="T65" fmla="*/ 1212 h 1214"/>
                <a:gd name="T66" fmla="*/ 637 w 1213"/>
                <a:gd name="T67" fmla="*/ 1212 h 1214"/>
                <a:gd name="T68" fmla="*/ 729 w 1213"/>
                <a:gd name="T69" fmla="*/ 1201 h 1214"/>
                <a:gd name="T70" fmla="*/ 815 w 1213"/>
                <a:gd name="T71" fmla="*/ 1176 h 1214"/>
                <a:gd name="T72" fmla="*/ 895 w 1213"/>
                <a:gd name="T73" fmla="*/ 1140 h 1214"/>
                <a:gd name="T74" fmla="*/ 969 w 1213"/>
                <a:gd name="T75" fmla="*/ 1093 h 1214"/>
                <a:gd name="T76" fmla="*/ 1036 w 1213"/>
                <a:gd name="T77" fmla="*/ 1036 h 1214"/>
                <a:gd name="T78" fmla="*/ 1093 w 1213"/>
                <a:gd name="T79" fmla="*/ 971 h 1214"/>
                <a:gd name="T80" fmla="*/ 1140 w 1213"/>
                <a:gd name="T81" fmla="*/ 896 h 1214"/>
                <a:gd name="T82" fmla="*/ 1176 w 1213"/>
                <a:gd name="T83" fmla="*/ 816 h 1214"/>
                <a:gd name="T84" fmla="*/ 1201 w 1213"/>
                <a:gd name="T85" fmla="*/ 729 h 1214"/>
                <a:gd name="T86" fmla="*/ 1212 w 1213"/>
                <a:gd name="T87" fmla="*/ 638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3" h="1214">
                  <a:moveTo>
                    <a:pt x="1213" y="608"/>
                  </a:moveTo>
                  <a:lnTo>
                    <a:pt x="1213" y="608"/>
                  </a:lnTo>
                  <a:lnTo>
                    <a:pt x="1212" y="576"/>
                  </a:lnTo>
                  <a:lnTo>
                    <a:pt x="1210" y="545"/>
                  </a:lnTo>
                  <a:lnTo>
                    <a:pt x="1206" y="514"/>
                  </a:lnTo>
                  <a:lnTo>
                    <a:pt x="1201" y="485"/>
                  </a:lnTo>
                  <a:lnTo>
                    <a:pt x="1194" y="456"/>
                  </a:lnTo>
                  <a:lnTo>
                    <a:pt x="1186" y="427"/>
                  </a:lnTo>
                  <a:lnTo>
                    <a:pt x="1176" y="398"/>
                  </a:lnTo>
                  <a:lnTo>
                    <a:pt x="1166" y="371"/>
                  </a:lnTo>
                  <a:lnTo>
                    <a:pt x="1154" y="344"/>
                  </a:lnTo>
                  <a:lnTo>
                    <a:pt x="1140" y="319"/>
                  </a:lnTo>
                  <a:lnTo>
                    <a:pt x="1125" y="293"/>
                  </a:lnTo>
                  <a:lnTo>
                    <a:pt x="1110" y="268"/>
                  </a:lnTo>
                  <a:lnTo>
                    <a:pt x="1093" y="244"/>
                  </a:lnTo>
                  <a:lnTo>
                    <a:pt x="1075" y="222"/>
                  </a:lnTo>
                  <a:lnTo>
                    <a:pt x="1056" y="199"/>
                  </a:lnTo>
                  <a:lnTo>
                    <a:pt x="1036" y="178"/>
                  </a:lnTo>
                  <a:lnTo>
                    <a:pt x="1014" y="158"/>
                  </a:lnTo>
                  <a:lnTo>
                    <a:pt x="993" y="139"/>
                  </a:lnTo>
                  <a:lnTo>
                    <a:pt x="969" y="121"/>
                  </a:lnTo>
                  <a:lnTo>
                    <a:pt x="946" y="104"/>
                  </a:lnTo>
                  <a:lnTo>
                    <a:pt x="921" y="88"/>
                  </a:lnTo>
                  <a:lnTo>
                    <a:pt x="896" y="73"/>
                  </a:lnTo>
                  <a:lnTo>
                    <a:pt x="869" y="60"/>
                  </a:lnTo>
                  <a:lnTo>
                    <a:pt x="842" y="49"/>
                  </a:lnTo>
                  <a:lnTo>
                    <a:pt x="815" y="38"/>
                  </a:lnTo>
                  <a:lnTo>
                    <a:pt x="787" y="29"/>
                  </a:lnTo>
                  <a:lnTo>
                    <a:pt x="758" y="20"/>
                  </a:lnTo>
                  <a:lnTo>
                    <a:pt x="729" y="13"/>
                  </a:lnTo>
                  <a:lnTo>
                    <a:pt x="699" y="7"/>
                  </a:lnTo>
                  <a:lnTo>
                    <a:pt x="669" y="4"/>
                  </a:lnTo>
                  <a:lnTo>
                    <a:pt x="637" y="2"/>
                  </a:lnTo>
                  <a:lnTo>
                    <a:pt x="607" y="0"/>
                  </a:lnTo>
                  <a:lnTo>
                    <a:pt x="607" y="0"/>
                  </a:lnTo>
                  <a:lnTo>
                    <a:pt x="576" y="2"/>
                  </a:lnTo>
                  <a:lnTo>
                    <a:pt x="544" y="4"/>
                  </a:lnTo>
                  <a:lnTo>
                    <a:pt x="514" y="7"/>
                  </a:lnTo>
                  <a:lnTo>
                    <a:pt x="485" y="13"/>
                  </a:lnTo>
                  <a:lnTo>
                    <a:pt x="455" y="20"/>
                  </a:lnTo>
                  <a:lnTo>
                    <a:pt x="426" y="29"/>
                  </a:lnTo>
                  <a:lnTo>
                    <a:pt x="398" y="38"/>
                  </a:lnTo>
                  <a:lnTo>
                    <a:pt x="371" y="49"/>
                  </a:lnTo>
                  <a:lnTo>
                    <a:pt x="344" y="60"/>
                  </a:lnTo>
                  <a:lnTo>
                    <a:pt x="317" y="73"/>
                  </a:lnTo>
                  <a:lnTo>
                    <a:pt x="292" y="88"/>
                  </a:lnTo>
                  <a:lnTo>
                    <a:pt x="268" y="104"/>
                  </a:lnTo>
                  <a:lnTo>
                    <a:pt x="244" y="121"/>
                  </a:lnTo>
                  <a:lnTo>
                    <a:pt x="220" y="139"/>
                  </a:lnTo>
                  <a:lnTo>
                    <a:pt x="199" y="158"/>
                  </a:lnTo>
                  <a:lnTo>
                    <a:pt x="178" y="178"/>
                  </a:lnTo>
                  <a:lnTo>
                    <a:pt x="157" y="199"/>
                  </a:lnTo>
                  <a:lnTo>
                    <a:pt x="138" y="222"/>
                  </a:lnTo>
                  <a:lnTo>
                    <a:pt x="120" y="244"/>
                  </a:lnTo>
                  <a:lnTo>
                    <a:pt x="103" y="268"/>
                  </a:lnTo>
                  <a:lnTo>
                    <a:pt x="88" y="293"/>
                  </a:lnTo>
                  <a:lnTo>
                    <a:pt x="73" y="319"/>
                  </a:lnTo>
                  <a:lnTo>
                    <a:pt x="60" y="344"/>
                  </a:lnTo>
                  <a:lnTo>
                    <a:pt x="48" y="371"/>
                  </a:lnTo>
                  <a:lnTo>
                    <a:pt x="37" y="398"/>
                  </a:lnTo>
                  <a:lnTo>
                    <a:pt x="27" y="427"/>
                  </a:lnTo>
                  <a:lnTo>
                    <a:pt x="19" y="456"/>
                  </a:lnTo>
                  <a:lnTo>
                    <a:pt x="12" y="485"/>
                  </a:lnTo>
                  <a:lnTo>
                    <a:pt x="7" y="514"/>
                  </a:lnTo>
                  <a:lnTo>
                    <a:pt x="3" y="545"/>
                  </a:lnTo>
                  <a:lnTo>
                    <a:pt x="1" y="576"/>
                  </a:lnTo>
                  <a:lnTo>
                    <a:pt x="0" y="608"/>
                  </a:lnTo>
                  <a:lnTo>
                    <a:pt x="0" y="608"/>
                  </a:lnTo>
                  <a:lnTo>
                    <a:pt x="1" y="638"/>
                  </a:lnTo>
                  <a:lnTo>
                    <a:pt x="3" y="669"/>
                  </a:lnTo>
                  <a:lnTo>
                    <a:pt x="7" y="700"/>
                  </a:lnTo>
                  <a:lnTo>
                    <a:pt x="12" y="729"/>
                  </a:lnTo>
                  <a:lnTo>
                    <a:pt x="19" y="758"/>
                  </a:lnTo>
                  <a:lnTo>
                    <a:pt x="27" y="787"/>
                  </a:lnTo>
                  <a:lnTo>
                    <a:pt x="37" y="816"/>
                  </a:lnTo>
                  <a:lnTo>
                    <a:pt x="48" y="842"/>
                  </a:lnTo>
                  <a:lnTo>
                    <a:pt x="60" y="869"/>
                  </a:lnTo>
                  <a:lnTo>
                    <a:pt x="73" y="896"/>
                  </a:lnTo>
                  <a:lnTo>
                    <a:pt x="88" y="921"/>
                  </a:lnTo>
                  <a:lnTo>
                    <a:pt x="103" y="946"/>
                  </a:lnTo>
                  <a:lnTo>
                    <a:pt x="120" y="970"/>
                  </a:lnTo>
                  <a:lnTo>
                    <a:pt x="138" y="993"/>
                  </a:lnTo>
                  <a:lnTo>
                    <a:pt x="157" y="1015"/>
                  </a:lnTo>
                  <a:lnTo>
                    <a:pt x="178" y="1036"/>
                  </a:lnTo>
                  <a:lnTo>
                    <a:pt x="199" y="1056"/>
                  </a:lnTo>
                  <a:lnTo>
                    <a:pt x="220" y="1075"/>
                  </a:lnTo>
                  <a:lnTo>
                    <a:pt x="244" y="1093"/>
                  </a:lnTo>
                  <a:lnTo>
                    <a:pt x="268" y="1110"/>
                  </a:lnTo>
                  <a:lnTo>
                    <a:pt x="292" y="1126"/>
                  </a:lnTo>
                  <a:lnTo>
                    <a:pt x="317" y="1140"/>
                  </a:lnTo>
                  <a:lnTo>
                    <a:pt x="344" y="1154"/>
                  </a:lnTo>
                  <a:lnTo>
                    <a:pt x="371" y="1165"/>
                  </a:lnTo>
                  <a:lnTo>
                    <a:pt x="398" y="1176"/>
                  </a:lnTo>
                  <a:lnTo>
                    <a:pt x="426" y="1187"/>
                  </a:lnTo>
                  <a:lnTo>
                    <a:pt x="455" y="1194"/>
                  </a:lnTo>
                  <a:lnTo>
                    <a:pt x="485" y="1201"/>
                  </a:lnTo>
                  <a:lnTo>
                    <a:pt x="514" y="1207"/>
                  </a:lnTo>
                  <a:lnTo>
                    <a:pt x="544" y="1210"/>
                  </a:lnTo>
                  <a:lnTo>
                    <a:pt x="576" y="1212"/>
                  </a:lnTo>
                  <a:lnTo>
                    <a:pt x="607" y="1214"/>
                  </a:lnTo>
                  <a:lnTo>
                    <a:pt x="607" y="1214"/>
                  </a:lnTo>
                  <a:lnTo>
                    <a:pt x="637" y="1212"/>
                  </a:lnTo>
                  <a:lnTo>
                    <a:pt x="669" y="1210"/>
                  </a:lnTo>
                  <a:lnTo>
                    <a:pt x="699" y="1207"/>
                  </a:lnTo>
                  <a:lnTo>
                    <a:pt x="729" y="1201"/>
                  </a:lnTo>
                  <a:lnTo>
                    <a:pt x="758" y="1194"/>
                  </a:lnTo>
                  <a:lnTo>
                    <a:pt x="787" y="1187"/>
                  </a:lnTo>
                  <a:lnTo>
                    <a:pt x="815" y="1176"/>
                  </a:lnTo>
                  <a:lnTo>
                    <a:pt x="842" y="1166"/>
                  </a:lnTo>
                  <a:lnTo>
                    <a:pt x="869" y="1154"/>
                  </a:lnTo>
                  <a:lnTo>
                    <a:pt x="895" y="1140"/>
                  </a:lnTo>
                  <a:lnTo>
                    <a:pt x="921" y="1126"/>
                  </a:lnTo>
                  <a:lnTo>
                    <a:pt x="946" y="1110"/>
                  </a:lnTo>
                  <a:lnTo>
                    <a:pt x="969" y="1093"/>
                  </a:lnTo>
                  <a:lnTo>
                    <a:pt x="992" y="1075"/>
                  </a:lnTo>
                  <a:lnTo>
                    <a:pt x="1014" y="1056"/>
                  </a:lnTo>
                  <a:lnTo>
                    <a:pt x="1036" y="1036"/>
                  </a:lnTo>
                  <a:lnTo>
                    <a:pt x="1056" y="1015"/>
                  </a:lnTo>
                  <a:lnTo>
                    <a:pt x="1074" y="993"/>
                  </a:lnTo>
                  <a:lnTo>
                    <a:pt x="1093" y="971"/>
                  </a:lnTo>
                  <a:lnTo>
                    <a:pt x="1110" y="946"/>
                  </a:lnTo>
                  <a:lnTo>
                    <a:pt x="1125" y="921"/>
                  </a:lnTo>
                  <a:lnTo>
                    <a:pt x="1140" y="896"/>
                  </a:lnTo>
                  <a:lnTo>
                    <a:pt x="1152" y="871"/>
                  </a:lnTo>
                  <a:lnTo>
                    <a:pt x="1165" y="844"/>
                  </a:lnTo>
                  <a:lnTo>
                    <a:pt x="1176" y="816"/>
                  </a:lnTo>
                  <a:lnTo>
                    <a:pt x="1185" y="787"/>
                  </a:lnTo>
                  <a:lnTo>
                    <a:pt x="1194" y="759"/>
                  </a:lnTo>
                  <a:lnTo>
                    <a:pt x="1201" y="729"/>
                  </a:lnTo>
                  <a:lnTo>
                    <a:pt x="1206" y="700"/>
                  </a:lnTo>
                  <a:lnTo>
                    <a:pt x="1210" y="669"/>
                  </a:lnTo>
                  <a:lnTo>
                    <a:pt x="1212" y="638"/>
                  </a:lnTo>
                  <a:lnTo>
                    <a:pt x="1213" y="60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44">
              <a:extLst>
                <a:ext uri="{FF2B5EF4-FFF2-40B4-BE49-F238E27FC236}">
                  <a16:creationId xmlns:a16="http://schemas.microsoft.com/office/drawing/2014/main" id="{5F7A0B6D-358D-B8A9-4981-133A1A2110F4}"/>
                </a:ext>
              </a:extLst>
            </p:cNvPr>
            <p:cNvSpPr>
              <a:spLocks/>
            </p:cNvSpPr>
            <p:nvPr/>
          </p:nvSpPr>
          <p:spPr bwMode="auto">
            <a:xfrm>
              <a:off x="895350" y="2297112"/>
              <a:ext cx="85725" cy="107950"/>
            </a:xfrm>
            <a:custGeom>
              <a:avLst/>
              <a:gdLst>
                <a:gd name="T0" fmla="*/ 82 w 164"/>
                <a:gd name="T1" fmla="*/ 203 h 203"/>
                <a:gd name="T2" fmla="*/ 82 w 164"/>
                <a:gd name="T3" fmla="*/ 203 h 203"/>
                <a:gd name="T4" fmla="*/ 69 w 164"/>
                <a:gd name="T5" fmla="*/ 202 h 203"/>
                <a:gd name="T6" fmla="*/ 58 w 164"/>
                <a:gd name="T7" fmla="*/ 200 h 203"/>
                <a:gd name="T8" fmla="*/ 48 w 164"/>
                <a:gd name="T9" fmla="*/ 197 h 203"/>
                <a:gd name="T10" fmla="*/ 39 w 164"/>
                <a:gd name="T11" fmla="*/ 192 h 203"/>
                <a:gd name="T12" fmla="*/ 31 w 164"/>
                <a:gd name="T13" fmla="*/ 187 h 203"/>
                <a:gd name="T14" fmla="*/ 23 w 164"/>
                <a:gd name="T15" fmla="*/ 180 h 203"/>
                <a:gd name="T16" fmla="*/ 16 w 164"/>
                <a:gd name="T17" fmla="*/ 172 h 203"/>
                <a:gd name="T18" fmla="*/ 9 w 164"/>
                <a:gd name="T19" fmla="*/ 164 h 203"/>
                <a:gd name="T20" fmla="*/ 9 w 164"/>
                <a:gd name="T21" fmla="*/ 164 h 203"/>
                <a:gd name="T22" fmla="*/ 7 w 164"/>
                <a:gd name="T23" fmla="*/ 160 h 203"/>
                <a:gd name="T24" fmla="*/ 5 w 164"/>
                <a:gd name="T25" fmla="*/ 155 h 203"/>
                <a:gd name="T26" fmla="*/ 1 w 164"/>
                <a:gd name="T27" fmla="*/ 144 h 203"/>
                <a:gd name="T28" fmla="*/ 0 w 164"/>
                <a:gd name="T29" fmla="*/ 132 h 203"/>
                <a:gd name="T30" fmla="*/ 0 w 164"/>
                <a:gd name="T31" fmla="*/ 119 h 203"/>
                <a:gd name="T32" fmla="*/ 3 w 164"/>
                <a:gd name="T33" fmla="*/ 99 h 203"/>
                <a:gd name="T34" fmla="*/ 5 w 164"/>
                <a:gd name="T35" fmla="*/ 90 h 203"/>
                <a:gd name="T36" fmla="*/ 0 w 164"/>
                <a:gd name="T37" fmla="*/ 48 h 203"/>
                <a:gd name="T38" fmla="*/ 78 w 164"/>
                <a:gd name="T39" fmla="*/ 0 h 203"/>
                <a:gd name="T40" fmla="*/ 145 w 164"/>
                <a:gd name="T41" fmla="*/ 29 h 203"/>
                <a:gd name="T42" fmla="*/ 145 w 164"/>
                <a:gd name="T43" fmla="*/ 29 h 203"/>
                <a:gd name="T44" fmla="*/ 150 w 164"/>
                <a:gd name="T45" fmla="*/ 33 h 203"/>
                <a:gd name="T46" fmla="*/ 153 w 164"/>
                <a:gd name="T47" fmla="*/ 36 h 203"/>
                <a:gd name="T48" fmla="*/ 158 w 164"/>
                <a:gd name="T49" fmla="*/ 40 h 203"/>
                <a:gd name="T50" fmla="*/ 161 w 164"/>
                <a:gd name="T51" fmla="*/ 47 h 203"/>
                <a:gd name="T52" fmla="*/ 163 w 164"/>
                <a:gd name="T53" fmla="*/ 55 h 203"/>
                <a:gd name="T54" fmla="*/ 164 w 164"/>
                <a:gd name="T55" fmla="*/ 64 h 203"/>
                <a:gd name="T56" fmla="*/ 163 w 164"/>
                <a:gd name="T57" fmla="*/ 70 h 203"/>
                <a:gd name="T58" fmla="*/ 162 w 164"/>
                <a:gd name="T59" fmla="*/ 75 h 203"/>
                <a:gd name="T60" fmla="*/ 162 w 164"/>
                <a:gd name="T61" fmla="*/ 75 h 203"/>
                <a:gd name="T62" fmla="*/ 161 w 164"/>
                <a:gd name="T63" fmla="*/ 81 h 203"/>
                <a:gd name="T64" fmla="*/ 161 w 164"/>
                <a:gd name="T65" fmla="*/ 90 h 203"/>
                <a:gd name="T66" fmla="*/ 161 w 164"/>
                <a:gd name="T67" fmla="*/ 114 h 203"/>
                <a:gd name="T68" fmla="*/ 161 w 164"/>
                <a:gd name="T69" fmla="*/ 127 h 203"/>
                <a:gd name="T70" fmla="*/ 159 w 164"/>
                <a:gd name="T71" fmla="*/ 141 h 203"/>
                <a:gd name="T72" fmla="*/ 154 w 164"/>
                <a:gd name="T73" fmla="*/ 153 h 203"/>
                <a:gd name="T74" fmla="*/ 152 w 164"/>
                <a:gd name="T75" fmla="*/ 160 h 203"/>
                <a:gd name="T76" fmla="*/ 149 w 164"/>
                <a:gd name="T77" fmla="*/ 164 h 203"/>
                <a:gd name="T78" fmla="*/ 149 w 164"/>
                <a:gd name="T79" fmla="*/ 164 h 203"/>
                <a:gd name="T80" fmla="*/ 140 w 164"/>
                <a:gd name="T81" fmla="*/ 175 h 203"/>
                <a:gd name="T82" fmla="*/ 133 w 164"/>
                <a:gd name="T83" fmla="*/ 182 h 203"/>
                <a:gd name="T84" fmla="*/ 126 w 164"/>
                <a:gd name="T85" fmla="*/ 188 h 203"/>
                <a:gd name="T86" fmla="*/ 117 w 164"/>
                <a:gd name="T87" fmla="*/ 193 h 203"/>
                <a:gd name="T88" fmla="*/ 107 w 164"/>
                <a:gd name="T89" fmla="*/ 199 h 203"/>
                <a:gd name="T90" fmla="*/ 95 w 164"/>
                <a:gd name="T91" fmla="*/ 202 h 203"/>
                <a:gd name="T92" fmla="*/ 82 w 164"/>
                <a:gd name="T93"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4" h="203">
                  <a:moveTo>
                    <a:pt x="82" y="203"/>
                  </a:moveTo>
                  <a:lnTo>
                    <a:pt x="82" y="203"/>
                  </a:lnTo>
                  <a:lnTo>
                    <a:pt x="69" y="202"/>
                  </a:lnTo>
                  <a:lnTo>
                    <a:pt x="58" y="200"/>
                  </a:lnTo>
                  <a:lnTo>
                    <a:pt x="48" y="197"/>
                  </a:lnTo>
                  <a:lnTo>
                    <a:pt x="39" y="192"/>
                  </a:lnTo>
                  <a:lnTo>
                    <a:pt x="31" y="187"/>
                  </a:lnTo>
                  <a:lnTo>
                    <a:pt x="23" y="180"/>
                  </a:lnTo>
                  <a:lnTo>
                    <a:pt x="16" y="172"/>
                  </a:lnTo>
                  <a:lnTo>
                    <a:pt x="9" y="164"/>
                  </a:lnTo>
                  <a:lnTo>
                    <a:pt x="9" y="164"/>
                  </a:lnTo>
                  <a:lnTo>
                    <a:pt x="7" y="160"/>
                  </a:lnTo>
                  <a:lnTo>
                    <a:pt x="5" y="155"/>
                  </a:lnTo>
                  <a:lnTo>
                    <a:pt x="1" y="144"/>
                  </a:lnTo>
                  <a:lnTo>
                    <a:pt x="0" y="132"/>
                  </a:lnTo>
                  <a:lnTo>
                    <a:pt x="0" y="119"/>
                  </a:lnTo>
                  <a:lnTo>
                    <a:pt x="3" y="99"/>
                  </a:lnTo>
                  <a:lnTo>
                    <a:pt x="5" y="90"/>
                  </a:lnTo>
                  <a:lnTo>
                    <a:pt x="0" y="48"/>
                  </a:lnTo>
                  <a:lnTo>
                    <a:pt x="78" y="0"/>
                  </a:lnTo>
                  <a:lnTo>
                    <a:pt x="145" y="29"/>
                  </a:lnTo>
                  <a:lnTo>
                    <a:pt x="145" y="29"/>
                  </a:lnTo>
                  <a:lnTo>
                    <a:pt x="150" y="33"/>
                  </a:lnTo>
                  <a:lnTo>
                    <a:pt x="153" y="36"/>
                  </a:lnTo>
                  <a:lnTo>
                    <a:pt x="158" y="40"/>
                  </a:lnTo>
                  <a:lnTo>
                    <a:pt x="161" y="47"/>
                  </a:lnTo>
                  <a:lnTo>
                    <a:pt x="163" y="55"/>
                  </a:lnTo>
                  <a:lnTo>
                    <a:pt x="164" y="64"/>
                  </a:lnTo>
                  <a:lnTo>
                    <a:pt x="163" y="70"/>
                  </a:lnTo>
                  <a:lnTo>
                    <a:pt x="162" y="75"/>
                  </a:lnTo>
                  <a:lnTo>
                    <a:pt x="162" y="75"/>
                  </a:lnTo>
                  <a:lnTo>
                    <a:pt x="161" y="81"/>
                  </a:lnTo>
                  <a:lnTo>
                    <a:pt x="161" y="90"/>
                  </a:lnTo>
                  <a:lnTo>
                    <a:pt x="161" y="114"/>
                  </a:lnTo>
                  <a:lnTo>
                    <a:pt x="161" y="127"/>
                  </a:lnTo>
                  <a:lnTo>
                    <a:pt x="159" y="141"/>
                  </a:lnTo>
                  <a:lnTo>
                    <a:pt x="154" y="153"/>
                  </a:lnTo>
                  <a:lnTo>
                    <a:pt x="152" y="160"/>
                  </a:lnTo>
                  <a:lnTo>
                    <a:pt x="149" y="164"/>
                  </a:lnTo>
                  <a:lnTo>
                    <a:pt x="149" y="164"/>
                  </a:lnTo>
                  <a:lnTo>
                    <a:pt x="140" y="175"/>
                  </a:lnTo>
                  <a:lnTo>
                    <a:pt x="133" y="182"/>
                  </a:lnTo>
                  <a:lnTo>
                    <a:pt x="126" y="188"/>
                  </a:lnTo>
                  <a:lnTo>
                    <a:pt x="117" y="193"/>
                  </a:lnTo>
                  <a:lnTo>
                    <a:pt x="107" y="199"/>
                  </a:lnTo>
                  <a:lnTo>
                    <a:pt x="95" y="202"/>
                  </a:lnTo>
                  <a:lnTo>
                    <a:pt x="82" y="203"/>
                  </a:lnTo>
                  <a:close/>
                </a:path>
              </a:pathLst>
            </a:custGeom>
            <a:solidFill>
              <a:srgbClr val="3C2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45">
              <a:extLst>
                <a:ext uri="{FF2B5EF4-FFF2-40B4-BE49-F238E27FC236}">
                  <a16:creationId xmlns:a16="http://schemas.microsoft.com/office/drawing/2014/main" id="{F4EF2891-C4FC-3C02-860F-A7A9D2695FCD}"/>
                </a:ext>
              </a:extLst>
            </p:cNvPr>
            <p:cNvSpPr>
              <a:spLocks/>
            </p:cNvSpPr>
            <p:nvPr/>
          </p:nvSpPr>
          <p:spPr bwMode="auto">
            <a:xfrm>
              <a:off x="895350" y="2297112"/>
              <a:ext cx="85725" cy="107950"/>
            </a:xfrm>
            <a:custGeom>
              <a:avLst/>
              <a:gdLst>
                <a:gd name="T0" fmla="*/ 82 w 164"/>
                <a:gd name="T1" fmla="*/ 203 h 203"/>
                <a:gd name="T2" fmla="*/ 82 w 164"/>
                <a:gd name="T3" fmla="*/ 203 h 203"/>
                <a:gd name="T4" fmla="*/ 69 w 164"/>
                <a:gd name="T5" fmla="*/ 202 h 203"/>
                <a:gd name="T6" fmla="*/ 58 w 164"/>
                <a:gd name="T7" fmla="*/ 200 h 203"/>
                <a:gd name="T8" fmla="*/ 48 w 164"/>
                <a:gd name="T9" fmla="*/ 197 h 203"/>
                <a:gd name="T10" fmla="*/ 39 w 164"/>
                <a:gd name="T11" fmla="*/ 192 h 203"/>
                <a:gd name="T12" fmla="*/ 31 w 164"/>
                <a:gd name="T13" fmla="*/ 187 h 203"/>
                <a:gd name="T14" fmla="*/ 23 w 164"/>
                <a:gd name="T15" fmla="*/ 180 h 203"/>
                <a:gd name="T16" fmla="*/ 16 w 164"/>
                <a:gd name="T17" fmla="*/ 172 h 203"/>
                <a:gd name="T18" fmla="*/ 9 w 164"/>
                <a:gd name="T19" fmla="*/ 164 h 203"/>
                <a:gd name="T20" fmla="*/ 9 w 164"/>
                <a:gd name="T21" fmla="*/ 164 h 203"/>
                <a:gd name="T22" fmla="*/ 7 w 164"/>
                <a:gd name="T23" fmla="*/ 160 h 203"/>
                <a:gd name="T24" fmla="*/ 5 w 164"/>
                <a:gd name="T25" fmla="*/ 155 h 203"/>
                <a:gd name="T26" fmla="*/ 1 w 164"/>
                <a:gd name="T27" fmla="*/ 144 h 203"/>
                <a:gd name="T28" fmla="*/ 0 w 164"/>
                <a:gd name="T29" fmla="*/ 132 h 203"/>
                <a:gd name="T30" fmla="*/ 0 w 164"/>
                <a:gd name="T31" fmla="*/ 119 h 203"/>
                <a:gd name="T32" fmla="*/ 3 w 164"/>
                <a:gd name="T33" fmla="*/ 99 h 203"/>
                <a:gd name="T34" fmla="*/ 5 w 164"/>
                <a:gd name="T35" fmla="*/ 90 h 203"/>
                <a:gd name="T36" fmla="*/ 0 w 164"/>
                <a:gd name="T37" fmla="*/ 48 h 203"/>
                <a:gd name="T38" fmla="*/ 78 w 164"/>
                <a:gd name="T39" fmla="*/ 0 h 203"/>
                <a:gd name="T40" fmla="*/ 145 w 164"/>
                <a:gd name="T41" fmla="*/ 29 h 203"/>
                <a:gd name="T42" fmla="*/ 145 w 164"/>
                <a:gd name="T43" fmla="*/ 29 h 203"/>
                <a:gd name="T44" fmla="*/ 150 w 164"/>
                <a:gd name="T45" fmla="*/ 33 h 203"/>
                <a:gd name="T46" fmla="*/ 153 w 164"/>
                <a:gd name="T47" fmla="*/ 36 h 203"/>
                <a:gd name="T48" fmla="*/ 158 w 164"/>
                <a:gd name="T49" fmla="*/ 40 h 203"/>
                <a:gd name="T50" fmla="*/ 161 w 164"/>
                <a:gd name="T51" fmla="*/ 47 h 203"/>
                <a:gd name="T52" fmla="*/ 163 w 164"/>
                <a:gd name="T53" fmla="*/ 55 h 203"/>
                <a:gd name="T54" fmla="*/ 164 w 164"/>
                <a:gd name="T55" fmla="*/ 64 h 203"/>
                <a:gd name="T56" fmla="*/ 163 w 164"/>
                <a:gd name="T57" fmla="*/ 70 h 203"/>
                <a:gd name="T58" fmla="*/ 162 w 164"/>
                <a:gd name="T59" fmla="*/ 75 h 203"/>
                <a:gd name="T60" fmla="*/ 162 w 164"/>
                <a:gd name="T61" fmla="*/ 75 h 203"/>
                <a:gd name="T62" fmla="*/ 161 w 164"/>
                <a:gd name="T63" fmla="*/ 81 h 203"/>
                <a:gd name="T64" fmla="*/ 161 w 164"/>
                <a:gd name="T65" fmla="*/ 90 h 203"/>
                <a:gd name="T66" fmla="*/ 161 w 164"/>
                <a:gd name="T67" fmla="*/ 114 h 203"/>
                <a:gd name="T68" fmla="*/ 161 w 164"/>
                <a:gd name="T69" fmla="*/ 127 h 203"/>
                <a:gd name="T70" fmla="*/ 159 w 164"/>
                <a:gd name="T71" fmla="*/ 141 h 203"/>
                <a:gd name="T72" fmla="*/ 154 w 164"/>
                <a:gd name="T73" fmla="*/ 153 h 203"/>
                <a:gd name="T74" fmla="*/ 152 w 164"/>
                <a:gd name="T75" fmla="*/ 160 h 203"/>
                <a:gd name="T76" fmla="*/ 149 w 164"/>
                <a:gd name="T77" fmla="*/ 164 h 203"/>
                <a:gd name="T78" fmla="*/ 149 w 164"/>
                <a:gd name="T79" fmla="*/ 164 h 203"/>
                <a:gd name="T80" fmla="*/ 140 w 164"/>
                <a:gd name="T81" fmla="*/ 175 h 203"/>
                <a:gd name="T82" fmla="*/ 133 w 164"/>
                <a:gd name="T83" fmla="*/ 182 h 203"/>
                <a:gd name="T84" fmla="*/ 126 w 164"/>
                <a:gd name="T85" fmla="*/ 188 h 203"/>
                <a:gd name="T86" fmla="*/ 117 w 164"/>
                <a:gd name="T87" fmla="*/ 193 h 203"/>
                <a:gd name="T88" fmla="*/ 107 w 164"/>
                <a:gd name="T89" fmla="*/ 199 h 203"/>
                <a:gd name="T90" fmla="*/ 95 w 164"/>
                <a:gd name="T91" fmla="*/ 202 h 203"/>
                <a:gd name="T92" fmla="*/ 82 w 164"/>
                <a:gd name="T93"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4" h="203">
                  <a:moveTo>
                    <a:pt x="82" y="203"/>
                  </a:moveTo>
                  <a:lnTo>
                    <a:pt x="82" y="203"/>
                  </a:lnTo>
                  <a:lnTo>
                    <a:pt x="69" y="202"/>
                  </a:lnTo>
                  <a:lnTo>
                    <a:pt x="58" y="200"/>
                  </a:lnTo>
                  <a:lnTo>
                    <a:pt x="48" y="197"/>
                  </a:lnTo>
                  <a:lnTo>
                    <a:pt x="39" y="192"/>
                  </a:lnTo>
                  <a:lnTo>
                    <a:pt x="31" y="187"/>
                  </a:lnTo>
                  <a:lnTo>
                    <a:pt x="23" y="180"/>
                  </a:lnTo>
                  <a:lnTo>
                    <a:pt x="16" y="172"/>
                  </a:lnTo>
                  <a:lnTo>
                    <a:pt x="9" y="164"/>
                  </a:lnTo>
                  <a:lnTo>
                    <a:pt x="9" y="164"/>
                  </a:lnTo>
                  <a:lnTo>
                    <a:pt x="7" y="160"/>
                  </a:lnTo>
                  <a:lnTo>
                    <a:pt x="5" y="155"/>
                  </a:lnTo>
                  <a:lnTo>
                    <a:pt x="1" y="144"/>
                  </a:lnTo>
                  <a:lnTo>
                    <a:pt x="0" y="132"/>
                  </a:lnTo>
                  <a:lnTo>
                    <a:pt x="0" y="119"/>
                  </a:lnTo>
                  <a:lnTo>
                    <a:pt x="3" y="99"/>
                  </a:lnTo>
                  <a:lnTo>
                    <a:pt x="5" y="90"/>
                  </a:lnTo>
                  <a:lnTo>
                    <a:pt x="0" y="48"/>
                  </a:lnTo>
                  <a:lnTo>
                    <a:pt x="78" y="0"/>
                  </a:lnTo>
                  <a:lnTo>
                    <a:pt x="145" y="29"/>
                  </a:lnTo>
                  <a:lnTo>
                    <a:pt x="145" y="29"/>
                  </a:lnTo>
                  <a:lnTo>
                    <a:pt x="150" y="33"/>
                  </a:lnTo>
                  <a:lnTo>
                    <a:pt x="153" y="36"/>
                  </a:lnTo>
                  <a:lnTo>
                    <a:pt x="158" y="40"/>
                  </a:lnTo>
                  <a:lnTo>
                    <a:pt x="161" y="47"/>
                  </a:lnTo>
                  <a:lnTo>
                    <a:pt x="163" y="55"/>
                  </a:lnTo>
                  <a:lnTo>
                    <a:pt x="164" y="64"/>
                  </a:lnTo>
                  <a:lnTo>
                    <a:pt x="163" y="70"/>
                  </a:lnTo>
                  <a:lnTo>
                    <a:pt x="162" y="75"/>
                  </a:lnTo>
                  <a:lnTo>
                    <a:pt x="162" y="75"/>
                  </a:lnTo>
                  <a:lnTo>
                    <a:pt x="161" y="81"/>
                  </a:lnTo>
                  <a:lnTo>
                    <a:pt x="161" y="90"/>
                  </a:lnTo>
                  <a:lnTo>
                    <a:pt x="161" y="114"/>
                  </a:lnTo>
                  <a:lnTo>
                    <a:pt x="161" y="127"/>
                  </a:lnTo>
                  <a:lnTo>
                    <a:pt x="159" y="141"/>
                  </a:lnTo>
                  <a:lnTo>
                    <a:pt x="154" y="153"/>
                  </a:lnTo>
                  <a:lnTo>
                    <a:pt x="152" y="160"/>
                  </a:lnTo>
                  <a:lnTo>
                    <a:pt x="149" y="164"/>
                  </a:lnTo>
                  <a:lnTo>
                    <a:pt x="149" y="164"/>
                  </a:lnTo>
                  <a:lnTo>
                    <a:pt x="140" y="175"/>
                  </a:lnTo>
                  <a:lnTo>
                    <a:pt x="133" y="182"/>
                  </a:lnTo>
                  <a:lnTo>
                    <a:pt x="126" y="188"/>
                  </a:lnTo>
                  <a:lnTo>
                    <a:pt x="117" y="193"/>
                  </a:lnTo>
                  <a:lnTo>
                    <a:pt x="107" y="199"/>
                  </a:lnTo>
                  <a:lnTo>
                    <a:pt x="95" y="202"/>
                  </a:lnTo>
                  <a:lnTo>
                    <a:pt x="82" y="2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46">
              <a:extLst>
                <a:ext uri="{FF2B5EF4-FFF2-40B4-BE49-F238E27FC236}">
                  <a16:creationId xmlns:a16="http://schemas.microsoft.com/office/drawing/2014/main" id="{038C2C44-BA59-57E8-320B-70E73BF4D96A}"/>
                </a:ext>
              </a:extLst>
            </p:cNvPr>
            <p:cNvSpPr>
              <a:spLocks/>
            </p:cNvSpPr>
            <p:nvPr/>
          </p:nvSpPr>
          <p:spPr bwMode="auto">
            <a:xfrm>
              <a:off x="869950" y="2406650"/>
              <a:ext cx="136525" cy="58738"/>
            </a:xfrm>
            <a:custGeom>
              <a:avLst/>
              <a:gdLst>
                <a:gd name="T0" fmla="*/ 193 w 259"/>
                <a:gd name="T1" fmla="*/ 0 h 111"/>
                <a:gd name="T2" fmla="*/ 168 w 259"/>
                <a:gd name="T3" fmla="*/ 0 h 111"/>
                <a:gd name="T4" fmla="*/ 168 w 259"/>
                <a:gd name="T5" fmla="*/ 0 h 111"/>
                <a:gd name="T6" fmla="*/ 166 w 259"/>
                <a:gd name="T7" fmla="*/ 3 h 111"/>
                <a:gd name="T8" fmla="*/ 164 w 259"/>
                <a:gd name="T9" fmla="*/ 5 h 111"/>
                <a:gd name="T10" fmla="*/ 160 w 259"/>
                <a:gd name="T11" fmla="*/ 9 h 111"/>
                <a:gd name="T12" fmla="*/ 155 w 259"/>
                <a:gd name="T13" fmla="*/ 11 h 111"/>
                <a:gd name="T14" fmla="*/ 143 w 259"/>
                <a:gd name="T15" fmla="*/ 13 h 111"/>
                <a:gd name="T16" fmla="*/ 129 w 259"/>
                <a:gd name="T17" fmla="*/ 14 h 111"/>
                <a:gd name="T18" fmla="*/ 115 w 259"/>
                <a:gd name="T19" fmla="*/ 13 h 111"/>
                <a:gd name="T20" fmla="*/ 102 w 259"/>
                <a:gd name="T21" fmla="*/ 11 h 111"/>
                <a:gd name="T22" fmla="*/ 98 w 259"/>
                <a:gd name="T23" fmla="*/ 9 h 111"/>
                <a:gd name="T24" fmla="*/ 93 w 259"/>
                <a:gd name="T25" fmla="*/ 5 h 111"/>
                <a:gd name="T26" fmla="*/ 91 w 259"/>
                <a:gd name="T27" fmla="*/ 3 h 111"/>
                <a:gd name="T28" fmla="*/ 90 w 259"/>
                <a:gd name="T29" fmla="*/ 0 h 111"/>
                <a:gd name="T30" fmla="*/ 65 w 259"/>
                <a:gd name="T31" fmla="*/ 0 h 111"/>
                <a:gd name="T32" fmla="*/ 65 w 259"/>
                <a:gd name="T33" fmla="*/ 0 h 111"/>
                <a:gd name="T34" fmla="*/ 59 w 259"/>
                <a:gd name="T35" fmla="*/ 0 h 111"/>
                <a:gd name="T36" fmla="*/ 52 w 259"/>
                <a:gd name="T37" fmla="*/ 1 h 111"/>
                <a:gd name="T38" fmla="*/ 41 w 259"/>
                <a:gd name="T39" fmla="*/ 4 h 111"/>
                <a:gd name="T40" fmla="*/ 29 w 259"/>
                <a:gd name="T41" fmla="*/ 11 h 111"/>
                <a:gd name="T42" fmla="*/ 19 w 259"/>
                <a:gd name="T43" fmla="*/ 19 h 111"/>
                <a:gd name="T44" fmla="*/ 11 w 259"/>
                <a:gd name="T45" fmla="*/ 29 h 111"/>
                <a:gd name="T46" fmla="*/ 6 w 259"/>
                <a:gd name="T47" fmla="*/ 40 h 111"/>
                <a:gd name="T48" fmla="*/ 2 w 259"/>
                <a:gd name="T49" fmla="*/ 52 h 111"/>
                <a:gd name="T50" fmla="*/ 0 w 259"/>
                <a:gd name="T51" fmla="*/ 66 h 111"/>
                <a:gd name="T52" fmla="*/ 0 w 259"/>
                <a:gd name="T53" fmla="*/ 110 h 111"/>
                <a:gd name="T54" fmla="*/ 0 w 259"/>
                <a:gd name="T55" fmla="*/ 110 h 111"/>
                <a:gd name="T56" fmla="*/ 41 w 259"/>
                <a:gd name="T57" fmla="*/ 111 h 111"/>
                <a:gd name="T58" fmla="*/ 129 w 259"/>
                <a:gd name="T59" fmla="*/ 111 h 111"/>
                <a:gd name="T60" fmla="*/ 218 w 259"/>
                <a:gd name="T61" fmla="*/ 110 h 111"/>
                <a:gd name="T62" fmla="*/ 259 w 259"/>
                <a:gd name="T63" fmla="*/ 110 h 111"/>
                <a:gd name="T64" fmla="*/ 259 w 259"/>
                <a:gd name="T65" fmla="*/ 66 h 111"/>
                <a:gd name="T66" fmla="*/ 259 w 259"/>
                <a:gd name="T67" fmla="*/ 66 h 111"/>
                <a:gd name="T68" fmla="*/ 256 w 259"/>
                <a:gd name="T69" fmla="*/ 52 h 111"/>
                <a:gd name="T70" fmla="*/ 253 w 259"/>
                <a:gd name="T71" fmla="*/ 40 h 111"/>
                <a:gd name="T72" fmla="*/ 247 w 259"/>
                <a:gd name="T73" fmla="*/ 29 h 111"/>
                <a:gd name="T74" fmla="*/ 240 w 259"/>
                <a:gd name="T75" fmla="*/ 19 h 111"/>
                <a:gd name="T76" fmla="*/ 229 w 259"/>
                <a:gd name="T77" fmla="*/ 11 h 111"/>
                <a:gd name="T78" fmla="*/ 219 w 259"/>
                <a:gd name="T79" fmla="*/ 4 h 111"/>
                <a:gd name="T80" fmla="*/ 207 w 259"/>
                <a:gd name="T81" fmla="*/ 1 h 111"/>
                <a:gd name="T82" fmla="*/ 200 w 259"/>
                <a:gd name="T83" fmla="*/ 0 h 111"/>
                <a:gd name="T84" fmla="*/ 193 w 259"/>
                <a:gd name="T8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9" h="111">
                  <a:moveTo>
                    <a:pt x="193" y="0"/>
                  </a:moveTo>
                  <a:lnTo>
                    <a:pt x="168" y="0"/>
                  </a:lnTo>
                  <a:lnTo>
                    <a:pt x="168" y="0"/>
                  </a:lnTo>
                  <a:lnTo>
                    <a:pt x="166" y="3"/>
                  </a:lnTo>
                  <a:lnTo>
                    <a:pt x="164" y="5"/>
                  </a:lnTo>
                  <a:lnTo>
                    <a:pt x="160" y="9"/>
                  </a:lnTo>
                  <a:lnTo>
                    <a:pt x="155" y="11"/>
                  </a:lnTo>
                  <a:lnTo>
                    <a:pt x="143" y="13"/>
                  </a:lnTo>
                  <a:lnTo>
                    <a:pt x="129" y="14"/>
                  </a:lnTo>
                  <a:lnTo>
                    <a:pt x="115" y="13"/>
                  </a:lnTo>
                  <a:lnTo>
                    <a:pt x="102" y="11"/>
                  </a:lnTo>
                  <a:lnTo>
                    <a:pt x="98" y="9"/>
                  </a:lnTo>
                  <a:lnTo>
                    <a:pt x="93" y="5"/>
                  </a:lnTo>
                  <a:lnTo>
                    <a:pt x="91" y="3"/>
                  </a:lnTo>
                  <a:lnTo>
                    <a:pt x="90" y="0"/>
                  </a:lnTo>
                  <a:lnTo>
                    <a:pt x="65" y="0"/>
                  </a:lnTo>
                  <a:lnTo>
                    <a:pt x="65" y="0"/>
                  </a:lnTo>
                  <a:lnTo>
                    <a:pt x="59" y="0"/>
                  </a:lnTo>
                  <a:lnTo>
                    <a:pt x="52" y="1"/>
                  </a:lnTo>
                  <a:lnTo>
                    <a:pt x="41" y="4"/>
                  </a:lnTo>
                  <a:lnTo>
                    <a:pt x="29" y="11"/>
                  </a:lnTo>
                  <a:lnTo>
                    <a:pt x="19" y="19"/>
                  </a:lnTo>
                  <a:lnTo>
                    <a:pt x="11" y="29"/>
                  </a:lnTo>
                  <a:lnTo>
                    <a:pt x="6" y="40"/>
                  </a:lnTo>
                  <a:lnTo>
                    <a:pt x="2" y="52"/>
                  </a:lnTo>
                  <a:lnTo>
                    <a:pt x="0" y="66"/>
                  </a:lnTo>
                  <a:lnTo>
                    <a:pt x="0" y="110"/>
                  </a:lnTo>
                  <a:lnTo>
                    <a:pt x="0" y="110"/>
                  </a:lnTo>
                  <a:lnTo>
                    <a:pt x="41" y="111"/>
                  </a:lnTo>
                  <a:lnTo>
                    <a:pt x="129" y="111"/>
                  </a:lnTo>
                  <a:lnTo>
                    <a:pt x="218" y="110"/>
                  </a:lnTo>
                  <a:lnTo>
                    <a:pt x="259" y="110"/>
                  </a:lnTo>
                  <a:lnTo>
                    <a:pt x="259" y="66"/>
                  </a:lnTo>
                  <a:lnTo>
                    <a:pt x="259" y="66"/>
                  </a:lnTo>
                  <a:lnTo>
                    <a:pt x="256" y="52"/>
                  </a:lnTo>
                  <a:lnTo>
                    <a:pt x="253" y="40"/>
                  </a:lnTo>
                  <a:lnTo>
                    <a:pt x="247" y="29"/>
                  </a:lnTo>
                  <a:lnTo>
                    <a:pt x="240" y="19"/>
                  </a:lnTo>
                  <a:lnTo>
                    <a:pt x="229" y="11"/>
                  </a:lnTo>
                  <a:lnTo>
                    <a:pt x="219" y="4"/>
                  </a:lnTo>
                  <a:lnTo>
                    <a:pt x="207" y="1"/>
                  </a:lnTo>
                  <a:lnTo>
                    <a:pt x="200" y="0"/>
                  </a:lnTo>
                  <a:lnTo>
                    <a:pt x="193" y="0"/>
                  </a:lnTo>
                  <a:close/>
                </a:path>
              </a:pathLst>
            </a:custGeom>
            <a:solidFill>
              <a:srgbClr val="5EB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47">
              <a:extLst>
                <a:ext uri="{FF2B5EF4-FFF2-40B4-BE49-F238E27FC236}">
                  <a16:creationId xmlns:a16="http://schemas.microsoft.com/office/drawing/2014/main" id="{D2B64122-A47B-0CC8-99F2-8A47E0D25EA2}"/>
                </a:ext>
              </a:extLst>
            </p:cNvPr>
            <p:cNvSpPr>
              <a:spLocks/>
            </p:cNvSpPr>
            <p:nvPr/>
          </p:nvSpPr>
          <p:spPr bwMode="auto">
            <a:xfrm>
              <a:off x="869950" y="2406650"/>
              <a:ext cx="136525" cy="58738"/>
            </a:xfrm>
            <a:custGeom>
              <a:avLst/>
              <a:gdLst>
                <a:gd name="T0" fmla="*/ 193 w 259"/>
                <a:gd name="T1" fmla="*/ 0 h 111"/>
                <a:gd name="T2" fmla="*/ 168 w 259"/>
                <a:gd name="T3" fmla="*/ 0 h 111"/>
                <a:gd name="T4" fmla="*/ 168 w 259"/>
                <a:gd name="T5" fmla="*/ 0 h 111"/>
                <a:gd name="T6" fmla="*/ 166 w 259"/>
                <a:gd name="T7" fmla="*/ 3 h 111"/>
                <a:gd name="T8" fmla="*/ 164 w 259"/>
                <a:gd name="T9" fmla="*/ 5 h 111"/>
                <a:gd name="T10" fmla="*/ 160 w 259"/>
                <a:gd name="T11" fmla="*/ 9 h 111"/>
                <a:gd name="T12" fmla="*/ 155 w 259"/>
                <a:gd name="T13" fmla="*/ 11 h 111"/>
                <a:gd name="T14" fmla="*/ 143 w 259"/>
                <a:gd name="T15" fmla="*/ 13 h 111"/>
                <a:gd name="T16" fmla="*/ 129 w 259"/>
                <a:gd name="T17" fmla="*/ 14 h 111"/>
                <a:gd name="T18" fmla="*/ 115 w 259"/>
                <a:gd name="T19" fmla="*/ 13 h 111"/>
                <a:gd name="T20" fmla="*/ 102 w 259"/>
                <a:gd name="T21" fmla="*/ 11 h 111"/>
                <a:gd name="T22" fmla="*/ 98 w 259"/>
                <a:gd name="T23" fmla="*/ 9 h 111"/>
                <a:gd name="T24" fmla="*/ 93 w 259"/>
                <a:gd name="T25" fmla="*/ 5 h 111"/>
                <a:gd name="T26" fmla="*/ 91 w 259"/>
                <a:gd name="T27" fmla="*/ 3 h 111"/>
                <a:gd name="T28" fmla="*/ 90 w 259"/>
                <a:gd name="T29" fmla="*/ 0 h 111"/>
                <a:gd name="T30" fmla="*/ 65 w 259"/>
                <a:gd name="T31" fmla="*/ 0 h 111"/>
                <a:gd name="T32" fmla="*/ 65 w 259"/>
                <a:gd name="T33" fmla="*/ 0 h 111"/>
                <a:gd name="T34" fmla="*/ 59 w 259"/>
                <a:gd name="T35" fmla="*/ 0 h 111"/>
                <a:gd name="T36" fmla="*/ 52 w 259"/>
                <a:gd name="T37" fmla="*/ 1 h 111"/>
                <a:gd name="T38" fmla="*/ 41 w 259"/>
                <a:gd name="T39" fmla="*/ 4 h 111"/>
                <a:gd name="T40" fmla="*/ 29 w 259"/>
                <a:gd name="T41" fmla="*/ 11 h 111"/>
                <a:gd name="T42" fmla="*/ 19 w 259"/>
                <a:gd name="T43" fmla="*/ 19 h 111"/>
                <a:gd name="T44" fmla="*/ 11 w 259"/>
                <a:gd name="T45" fmla="*/ 29 h 111"/>
                <a:gd name="T46" fmla="*/ 6 w 259"/>
                <a:gd name="T47" fmla="*/ 40 h 111"/>
                <a:gd name="T48" fmla="*/ 2 w 259"/>
                <a:gd name="T49" fmla="*/ 52 h 111"/>
                <a:gd name="T50" fmla="*/ 0 w 259"/>
                <a:gd name="T51" fmla="*/ 66 h 111"/>
                <a:gd name="T52" fmla="*/ 0 w 259"/>
                <a:gd name="T53" fmla="*/ 110 h 111"/>
                <a:gd name="T54" fmla="*/ 0 w 259"/>
                <a:gd name="T55" fmla="*/ 110 h 111"/>
                <a:gd name="T56" fmla="*/ 41 w 259"/>
                <a:gd name="T57" fmla="*/ 111 h 111"/>
                <a:gd name="T58" fmla="*/ 129 w 259"/>
                <a:gd name="T59" fmla="*/ 111 h 111"/>
                <a:gd name="T60" fmla="*/ 218 w 259"/>
                <a:gd name="T61" fmla="*/ 110 h 111"/>
                <a:gd name="T62" fmla="*/ 259 w 259"/>
                <a:gd name="T63" fmla="*/ 110 h 111"/>
                <a:gd name="T64" fmla="*/ 259 w 259"/>
                <a:gd name="T65" fmla="*/ 66 h 111"/>
                <a:gd name="T66" fmla="*/ 259 w 259"/>
                <a:gd name="T67" fmla="*/ 66 h 111"/>
                <a:gd name="T68" fmla="*/ 256 w 259"/>
                <a:gd name="T69" fmla="*/ 52 h 111"/>
                <a:gd name="T70" fmla="*/ 253 w 259"/>
                <a:gd name="T71" fmla="*/ 40 h 111"/>
                <a:gd name="T72" fmla="*/ 247 w 259"/>
                <a:gd name="T73" fmla="*/ 29 h 111"/>
                <a:gd name="T74" fmla="*/ 240 w 259"/>
                <a:gd name="T75" fmla="*/ 19 h 111"/>
                <a:gd name="T76" fmla="*/ 229 w 259"/>
                <a:gd name="T77" fmla="*/ 11 h 111"/>
                <a:gd name="T78" fmla="*/ 219 w 259"/>
                <a:gd name="T79" fmla="*/ 4 h 111"/>
                <a:gd name="T80" fmla="*/ 207 w 259"/>
                <a:gd name="T81" fmla="*/ 1 h 111"/>
                <a:gd name="T82" fmla="*/ 200 w 259"/>
                <a:gd name="T83" fmla="*/ 0 h 111"/>
                <a:gd name="T84" fmla="*/ 193 w 259"/>
                <a:gd name="T8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9" h="111">
                  <a:moveTo>
                    <a:pt x="193" y="0"/>
                  </a:moveTo>
                  <a:lnTo>
                    <a:pt x="168" y="0"/>
                  </a:lnTo>
                  <a:lnTo>
                    <a:pt x="168" y="0"/>
                  </a:lnTo>
                  <a:lnTo>
                    <a:pt x="166" y="3"/>
                  </a:lnTo>
                  <a:lnTo>
                    <a:pt x="164" y="5"/>
                  </a:lnTo>
                  <a:lnTo>
                    <a:pt x="160" y="9"/>
                  </a:lnTo>
                  <a:lnTo>
                    <a:pt x="155" y="11"/>
                  </a:lnTo>
                  <a:lnTo>
                    <a:pt x="143" y="13"/>
                  </a:lnTo>
                  <a:lnTo>
                    <a:pt x="129" y="14"/>
                  </a:lnTo>
                  <a:lnTo>
                    <a:pt x="115" y="13"/>
                  </a:lnTo>
                  <a:lnTo>
                    <a:pt x="102" y="11"/>
                  </a:lnTo>
                  <a:lnTo>
                    <a:pt x="98" y="9"/>
                  </a:lnTo>
                  <a:lnTo>
                    <a:pt x="93" y="5"/>
                  </a:lnTo>
                  <a:lnTo>
                    <a:pt x="91" y="3"/>
                  </a:lnTo>
                  <a:lnTo>
                    <a:pt x="90" y="0"/>
                  </a:lnTo>
                  <a:lnTo>
                    <a:pt x="65" y="0"/>
                  </a:lnTo>
                  <a:lnTo>
                    <a:pt x="65" y="0"/>
                  </a:lnTo>
                  <a:lnTo>
                    <a:pt x="59" y="0"/>
                  </a:lnTo>
                  <a:lnTo>
                    <a:pt x="52" y="1"/>
                  </a:lnTo>
                  <a:lnTo>
                    <a:pt x="41" y="4"/>
                  </a:lnTo>
                  <a:lnTo>
                    <a:pt x="29" y="11"/>
                  </a:lnTo>
                  <a:lnTo>
                    <a:pt x="19" y="19"/>
                  </a:lnTo>
                  <a:lnTo>
                    <a:pt x="11" y="29"/>
                  </a:lnTo>
                  <a:lnTo>
                    <a:pt x="6" y="40"/>
                  </a:lnTo>
                  <a:lnTo>
                    <a:pt x="2" y="52"/>
                  </a:lnTo>
                  <a:lnTo>
                    <a:pt x="0" y="66"/>
                  </a:lnTo>
                  <a:lnTo>
                    <a:pt x="0" y="110"/>
                  </a:lnTo>
                  <a:lnTo>
                    <a:pt x="0" y="110"/>
                  </a:lnTo>
                  <a:lnTo>
                    <a:pt x="41" y="111"/>
                  </a:lnTo>
                  <a:lnTo>
                    <a:pt x="129" y="111"/>
                  </a:lnTo>
                  <a:lnTo>
                    <a:pt x="218" y="110"/>
                  </a:lnTo>
                  <a:lnTo>
                    <a:pt x="259" y="110"/>
                  </a:lnTo>
                  <a:lnTo>
                    <a:pt x="259" y="66"/>
                  </a:lnTo>
                  <a:lnTo>
                    <a:pt x="259" y="66"/>
                  </a:lnTo>
                  <a:lnTo>
                    <a:pt x="256" y="52"/>
                  </a:lnTo>
                  <a:lnTo>
                    <a:pt x="253" y="40"/>
                  </a:lnTo>
                  <a:lnTo>
                    <a:pt x="247" y="29"/>
                  </a:lnTo>
                  <a:lnTo>
                    <a:pt x="240" y="19"/>
                  </a:lnTo>
                  <a:lnTo>
                    <a:pt x="229" y="11"/>
                  </a:lnTo>
                  <a:lnTo>
                    <a:pt x="219" y="4"/>
                  </a:lnTo>
                  <a:lnTo>
                    <a:pt x="207" y="1"/>
                  </a:lnTo>
                  <a:lnTo>
                    <a:pt x="200" y="0"/>
                  </a:lnTo>
                  <a:lnTo>
                    <a:pt x="19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48">
              <a:extLst>
                <a:ext uri="{FF2B5EF4-FFF2-40B4-BE49-F238E27FC236}">
                  <a16:creationId xmlns:a16="http://schemas.microsoft.com/office/drawing/2014/main" id="{00AC9EAB-342B-0EE4-FBB3-46ECD7B245E1}"/>
                </a:ext>
              </a:extLst>
            </p:cNvPr>
            <p:cNvSpPr>
              <a:spLocks/>
            </p:cNvSpPr>
            <p:nvPr/>
          </p:nvSpPr>
          <p:spPr bwMode="auto">
            <a:xfrm>
              <a:off x="898525" y="2305050"/>
              <a:ext cx="76200" cy="120650"/>
            </a:xfrm>
            <a:custGeom>
              <a:avLst/>
              <a:gdLst>
                <a:gd name="T0" fmla="*/ 144 w 144"/>
                <a:gd name="T1" fmla="*/ 92 h 228"/>
                <a:gd name="T2" fmla="*/ 143 w 144"/>
                <a:gd name="T3" fmla="*/ 73 h 228"/>
                <a:gd name="T4" fmla="*/ 138 w 144"/>
                <a:gd name="T5" fmla="*/ 56 h 228"/>
                <a:gd name="T6" fmla="*/ 132 w 144"/>
                <a:gd name="T7" fmla="*/ 40 h 228"/>
                <a:gd name="T8" fmla="*/ 123 w 144"/>
                <a:gd name="T9" fmla="*/ 27 h 228"/>
                <a:gd name="T10" fmla="*/ 113 w 144"/>
                <a:gd name="T11" fmla="*/ 15 h 228"/>
                <a:gd name="T12" fmla="*/ 100 w 144"/>
                <a:gd name="T13" fmla="*/ 7 h 228"/>
                <a:gd name="T14" fmla="*/ 87 w 144"/>
                <a:gd name="T15" fmla="*/ 2 h 228"/>
                <a:gd name="T16" fmla="*/ 72 w 144"/>
                <a:gd name="T17" fmla="*/ 0 h 228"/>
                <a:gd name="T18" fmla="*/ 64 w 144"/>
                <a:gd name="T19" fmla="*/ 1 h 228"/>
                <a:gd name="T20" fmla="*/ 51 w 144"/>
                <a:gd name="T21" fmla="*/ 4 h 228"/>
                <a:gd name="T22" fmla="*/ 38 w 144"/>
                <a:gd name="T23" fmla="*/ 11 h 228"/>
                <a:gd name="T24" fmla="*/ 26 w 144"/>
                <a:gd name="T25" fmla="*/ 21 h 228"/>
                <a:gd name="T26" fmla="*/ 17 w 144"/>
                <a:gd name="T27" fmla="*/ 33 h 228"/>
                <a:gd name="T28" fmla="*/ 9 w 144"/>
                <a:gd name="T29" fmla="*/ 48 h 228"/>
                <a:gd name="T30" fmla="*/ 4 w 144"/>
                <a:gd name="T31" fmla="*/ 65 h 228"/>
                <a:gd name="T32" fmla="*/ 0 w 144"/>
                <a:gd name="T33" fmla="*/ 83 h 228"/>
                <a:gd name="T34" fmla="*/ 0 w 144"/>
                <a:gd name="T35" fmla="*/ 92 h 228"/>
                <a:gd name="T36" fmla="*/ 2 w 144"/>
                <a:gd name="T37" fmla="*/ 115 h 228"/>
                <a:gd name="T38" fmla="*/ 10 w 144"/>
                <a:gd name="T39" fmla="*/ 138 h 228"/>
                <a:gd name="T40" fmla="*/ 20 w 144"/>
                <a:gd name="T41" fmla="*/ 156 h 228"/>
                <a:gd name="T42" fmla="*/ 35 w 144"/>
                <a:gd name="T43" fmla="*/ 170 h 228"/>
                <a:gd name="T44" fmla="*/ 35 w 144"/>
                <a:gd name="T45" fmla="*/ 190 h 228"/>
                <a:gd name="T46" fmla="*/ 38 w 144"/>
                <a:gd name="T47" fmla="*/ 204 h 228"/>
                <a:gd name="T48" fmla="*/ 46 w 144"/>
                <a:gd name="T49" fmla="*/ 217 h 228"/>
                <a:gd name="T50" fmla="*/ 59 w 144"/>
                <a:gd name="T51" fmla="*/ 224 h 228"/>
                <a:gd name="T52" fmla="*/ 73 w 144"/>
                <a:gd name="T53" fmla="*/ 228 h 228"/>
                <a:gd name="T54" fmla="*/ 81 w 144"/>
                <a:gd name="T55" fmla="*/ 227 h 228"/>
                <a:gd name="T56" fmla="*/ 96 w 144"/>
                <a:gd name="T57" fmla="*/ 221 h 228"/>
                <a:gd name="T58" fmla="*/ 106 w 144"/>
                <a:gd name="T59" fmla="*/ 211 h 228"/>
                <a:gd name="T60" fmla="*/ 111 w 144"/>
                <a:gd name="T61" fmla="*/ 197 h 228"/>
                <a:gd name="T62" fmla="*/ 113 w 144"/>
                <a:gd name="T63" fmla="*/ 168 h 228"/>
                <a:gd name="T64" fmla="*/ 119 w 144"/>
                <a:gd name="T65" fmla="*/ 161 h 228"/>
                <a:gd name="T66" fmla="*/ 131 w 144"/>
                <a:gd name="T67" fmla="*/ 145 h 228"/>
                <a:gd name="T68" fmla="*/ 138 w 144"/>
                <a:gd name="T69" fmla="*/ 126 h 228"/>
                <a:gd name="T70" fmla="*/ 143 w 144"/>
                <a:gd name="T71" fmla="*/ 10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4" h="228">
                  <a:moveTo>
                    <a:pt x="144" y="92"/>
                  </a:moveTo>
                  <a:lnTo>
                    <a:pt x="144" y="92"/>
                  </a:lnTo>
                  <a:lnTo>
                    <a:pt x="143" y="83"/>
                  </a:lnTo>
                  <a:lnTo>
                    <a:pt x="143" y="73"/>
                  </a:lnTo>
                  <a:lnTo>
                    <a:pt x="141" y="65"/>
                  </a:lnTo>
                  <a:lnTo>
                    <a:pt x="138" y="56"/>
                  </a:lnTo>
                  <a:lnTo>
                    <a:pt x="135" y="48"/>
                  </a:lnTo>
                  <a:lnTo>
                    <a:pt x="132" y="40"/>
                  </a:lnTo>
                  <a:lnTo>
                    <a:pt x="127" y="33"/>
                  </a:lnTo>
                  <a:lnTo>
                    <a:pt x="123" y="27"/>
                  </a:lnTo>
                  <a:lnTo>
                    <a:pt x="118" y="21"/>
                  </a:lnTo>
                  <a:lnTo>
                    <a:pt x="113" y="15"/>
                  </a:lnTo>
                  <a:lnTo>
                    <a:pt x="106" y="11"/>
                  </a:lnTo>
                  <a:lnTo>
                    <a:pt x="100" y="7"/>
                  </a:lnTo>
                  <a:lnTo>
                    <a:pt x="93" y="4"/>
                  </a:lnTo>
                  <a:lnTo>
                    <a:pt x="87" y="2"/>
                  </a:lnTo>
                  <a:lnTo>
                    <a:pt x="79" y="1"/>
                  </a:lnTo>
                  <a:lnTo>
                    <a:pt x="72" y="0"/>
                  </a:lnTo>
                  <a:lnTo>
                    <a:pt x="72" y="0"/>
                  </a:lnTo>
                  <a:lnTo>
                    <a:pt x="64" y="1"/>
                  </a:lnTo>
                  <a:lnTo>
                    <a:pt x="58" y="2"/>
                  </a:lnTo>
                  <a:lnTo>
                    <a:pt x="51" y="4"/>
                  </a:lnTo>
                  <a:lnTo>
                    <a:pt x="44" y="7"/>
                  </a:lnTo>
                  <a:lnTo>
                    <a:pt x="38" y="11"/>
                  </a:lnTo>
                  <a:lnTo>
                    <a:pt x="32" y="15"/>
                  </a:lnTo>
                  <a:lnTo>
                    <a:pt x="26" y="21"/>
                  </a:lnTo>
                  <a:lnTo>
                    <a:pt x="22" y="27"/>
                  </a:lnTo>
                  <a:lnTo>
                    <a:pt x="17" y="33"/>
                  </a:lnTo>
                  <a:lnTo>
                    <a:pt x="13" y="40"/>
                  </a:lnTo>
                  <a:lnTo>
                    <a:pt x="9" y="48"/>
                  </a:lnTo>
                  <a:lnTo>
                    <a:pt x="6" y="56"/>
                  </a:lnTo>
                  <a:lnTo>
                    <a:pt x="4" y="65"/>
                  </a:lnTo>
                  <a:lnTo>
                    <a:pt x="1" y="73"/>
                  </a:lnTo>
                  <a:lnTo>
                    <a:pt x="0" y="83"/>
                  </a:lnTo>
                  <a:lnTo>
                    <a:pt x="0" y="92"/>
                  </a:lnTo>
                  <a:lnTo>
                    <a:pt x="0" y="92"/>
                  </a:lnTo>
                  <a:lnTo>
                    <a:pt x="1" y="104"/>
                  </a:lnTo>
                  <a:lnTo>
                    <a:pt x="2" y="115"/>
                  </a:lnTo>
                  <a:lnTo>
                    <a:pt x="6" y="127"/>
                  </a:lnTo>
                  <a:lnTo>
                    <a:pt x="10" y="138"/>
                  </a:lnTo>
                  <a:lnTo>
                    <a:pt x="15" y="147"/>
                  </a:lnTo>
                  <a:lnTo>
                    <a:pt x="20" y="156"/>
                  </a:lnTo>
                  <a:lnTo>
                    <a:pt x="27" y="164"/>
                  </a:lnTo>
                  <a:lnTo>
                    <a:pt x="35" y="170"/>
                  </a:lnTo>
                  <a:lnTo>
                    <a:pt x="35" y="190"/>
                  </a:lnTo>
                  <a:lnTo>
                    <a:pt x="35" y="190"/>
                  </a:lnTo>
                  <a:lnTo>
                    <a:pt x="36" y="197"/>
                  </a:lnTo>
                  <a:lnTo>
                    <a:pt x="38" y="204"/>
                  </a:lnTo>
                  <a:lnTo>
                    <a:pt x="42" y="211"/>
                  </a:lnTo>
                  <a:lnTo>
                    <a:pt x="46" y="217"/>
                  </a:lnTo>
                  <a:lnTo>
                    <a:pt x="52" y="221"/>
                  </a:lnTo>
                  <a:lnTo>
                    <a:pt x="59" y="224"/>
                  </a:lnTo>
                  <a:lnTo>
                    <a:pt x="67" y="227"/>
                  </a:lnTo>
                  <a:lnTo>
                    <a:pt x="73" y="228"/>
                  </a:lnTo>
                  <a:lnTo>
                    <a:pt x="73" y="228"/>
                  </a:lnTo>
                  <a:lnTo>
                    <a:pt x="81" y="227"/>
                  </a:lnTo>
                  <a:lnTo>
                    <a:pt x="89" y="224"/>
                  </a:lnTo>
                  <a:lnTo>
                    <a:pt x="96" y="221"/>
                  </a:lnTo>
                  <a:lnTo>
                    <a:pt x="101" y="217"/>
                  </a:lnTo>
                  <a:lnTo>
                    <a:pt x="106" y="211"/>
                  </a:lnTo>
                  <a:lnTo>
                    <a:pt x="109" y="204"/>
                  </a:lnTo>
                  <a:lnTo>
                    <a:pt x="111" y="197"/>
                  </a:lnTo>
                  <a:lnTo>
                    <a:pt x="113" y="190"/>
                  </a:lnTo>
                  <a:lnTo>
                    <a:pt x="113" y="168"/>
                  </a:lnTo>
                  <a:lnTo>
                    <a:pt x="113" y="168"/>
                  </a:lnTo>
                  <a:lnTo>
                    <a:pt x="119" y="161"/>
                  </a:lnTo>
                  <a:lnTo>
                    <a:pt x="125" y="154"/>
                  </a:lnTo>
                  <a:lnTo>
                    <a:pt x="131" y="145"/>
                  </a:lnTo>
                  <a:lnTo>
                    <a:pt x="135" y="136"/>
                  </a:lnTo>
                  <a:lnTo>
                    <a:pt x="138" y="126"/>
                  </a:lnTo>
                  <a:lnTo>
                    <a:pt x="142" y="114"/>
                  </a:lnTo>
                  <a:lnTo>
                    <a:pt x="143" y="103"/>
                  </a:lnTo>
                  <a:lnTo>
                    <a:pt x="144" y="92"/>
                  </a:lnTo>
                  <a:close/>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49">
              <a:extLst>
                <a:ext uri="{FF2B5EF4-FFF2-40B4-BE49-F238E27FC236}">
                  <a16:creationId xmlns:a16="http://schemas.microsoft.com/office/drawing/2014/main" id="{BFE9CF84-CE44-9FCD-05D2-4A9FCB8572E1}"/>
                </a:ext>
              </a:extLst>
            </p:cNvPr>
            <p:cNvSpPr>
              <a:spLocks/>
            </p:cNvSpPr>
            <p:nvPr/>
          </p:nvSpPr>
          <p:spPr bwMode="auto">
            <a:xfrm>
              <a:off x="898525" y="2305050"/>
              <a:ext cx="76200" cy="120650"/>
            </a:xfrm>
            <a:custGeom>
              <a:avLst/>
              <a:gdLst>
                <a:gd name="T0" fmla="*/ 144 w 144"/>
                <a:gd name="T1" fmla="*/ 92 h 228"/>
                <a:gd name="T2" fmla="*/ 143 w 144"/>
                <a:gd name="T3" fmla="*/ 73 h 228"/>
                <a:gd name="T4" fmla="*/ 138 w 144"/>
                <a:gd name="T5" fmla="*/ 56 h 228"/>
                <a:gd name="T6" fmla="*/ 132 w 144"/>
                <a:gd name="T7" fmla="*/ 40 h 228"/>
                <a:gd name="T8" fmla="*/ 123 w 144"/>
                <a:gd name="T9" fmla="*/ 27 h 228"/>
                <a:gd name="T10" fmla="*/ 113 w 144"/>
                <a:gd name="T11" fmla="*/ 15 h 228"/>
                <a:gd name="T12" fmla="*/ 100 w 144"/>
                <a:gd name="T13" fmla="*/ 7 h 228"/>
                <a:gd name="T14" fmla="*/ 87 w 144"/>
                <a:gd name="T15" fmla="*/ 2 h 228"/>
                <a:gd name="T16" fmla="*/ 72 w 144"/>
                <a:gd name="T17" fmla="*/ 0 h 228"/>
                <a:gd name="T18" fmla="*/ 64 w 144"/>
                <a:gd name="T19" fmla="*/ 1 h 228"/>
                <a:gd name="T20" fmla="*/ 51 w 144"/>
                <a:gd name="T21" fmla="*/ 4 h 228"/>
                <a:gd name="T22" fmla="*/ 38 w 144"/>
                <a:gd name="T23" fmla="*/ 11 h 228"/>
                <a:gd name="T24" fmla="*/ 26 w 144"/>
                <a:gd name="T25" fmla="*/ 21 h 228"/>
                <a:gd name="T26" fmla="*/ 17 w 144"/>
                <a:gd name="T27" fmla="*/ 33 h 228"/>
                <a:gd name="T28" fmla="*/ 9 w 144"/>
                <a:gd name="T29" fmla="*/ 48 h 228"/>
                <a:gd name="T30" fmla="*/ 4 w 144"/>
                <a:gd name="T31" fmla="*/ 65 h 228"/>
                <a:gd name="T32" fmla="*/ 0 w 144"/>
                <a:gd name="T33" fmla="*/ 83 h 228"/>
                <a:gd name="T34" fmla="*/ 0 w 144"/>
                <a:gd name="T35" fmla="*/ 92 h 228"/>
                <a:gd name="T36" fmla="*/ 2 w 144"/>
                <a:gd name="T37" fmla="*/ 115 h 228"/>
                <a:gd name="T38" fmla="*/ 10 w 144"/>
                <a:gd name="T39" fmla="*/ 138 h 228"/>
                <a:gd name="T40" fmla="*/ 20 w 144"/>
                <a:gd name="T41" fmla="*/ 156 h 228"/>
                <a:gd name="T42" fmla="*/ 35 w 144"/>
                <a:gd name="T43" fmla="*/ 170 h 228"/>
                <a:gd name="T44" fmla="*/ 35 w 144"/>
                <a:gd name="T45" fmla="*/ 190 h 228"/>
                <a:gd name="T46" fmla="*/ 38 w 144"/>
                <a:gd name="T47" fmla="*/ 204 h 228"/>
                <a:gd name="T48" fmla="*/ 46 w 144"/>
                <a:gd name="T49" fmla="*/ 217 h 228"/>
                <a:gd name="T50" fmla="*/ 59 w 144"/>
                <a:gd name="T51" fmla="*/ 224 h 228"/>
                <a:gd name="T52" fmla="*/ 73 w 144"/>
                <a:gd name="T53" fmla="*/ 228 h 228"/>
                <a:gd name="T54" fmla="*/ 81 w 144"/>
                <a:gd name="T55" fmla="*/ 227 h 228"/>
                <a:gd name="T56" fmla="*/ 96 w 144"/>
                <a:gd name="T57" fmla="*/ 221 h 228"/>
                <a:gd name="T58" fmla="*/ 106 w 144"/>
                <a:gd name="T59" fmla="*/ 211 h 228"/>
                <a:gd name="T60" fmla="*/ 111 w 144"/>
                <a:gd name="T61" fmla="*/ 197 h 228"/>
                <a:gd name="T62" fmla="*/ 113 w 144"/>
                <a:gd name="T63" fmla="*/ 168 h 228"/>
                <a:gd name="T64" fmla="*/ 119 w 144"/>
                <a:gd name="T65" fmla="*/ 161 h 228"/>
                <a:gd name="T66" fmla="*/ 131 w 144"/>
                <a:gd name="T67" fmla="*/ 145 h 228"/>
                <a:gd name="T68" fmla="*/ 138 w 144"/>
                <a:gd name="T69" fmla="*/ 126 h 228"/>
                <a:gd name="T70" fmla="*/ 143 w 144"/>
                <a:gd name="T71" fmla="*/ 10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4" h="228">
                  <a:moveTo>
                    <a:pt x="144" y="92"/>
                  </a:moveTo>
                  <a:lnTo>
                    <a:pt x="144" y="92"/>
                  </a:lnTo>
                  <a:lnTo>
                    <a:pt x="143" y="83"/>
                  </a:lnTo>
                  <a:lnTo>
                    <a:pt x="143" y="73"/>
                  </a:lnTo>
                  <a:lnTo>
                    <a:pt x="141" y="65"/>
                  </a:lnTo>
                  <a:lnTo>
                    <a:pt x="138" y="56"/>
                  </a:lnTo>
                  <a:lnTo>
                    <a:pt x="135" y="48"/>
                  </a:lnTo>
                  <a:lnTo>
                    <a:pt x="132" y="40"/>
                  </a:lnTo>
                  <a:lnTo>
                    <a:pt x="127" y="33"/>
                  </a:lnTo>
                  <a:lnTo>
                    <a:pt x="123" y="27"/>
                  </a:lnTo>
                  <a:lnTo>
                    <a:pt x="118" y="21"/>
                  </a:lnTo>
                  <a:lnTo>
                    <a:pt x="113" y="15"/>
                  </a:lnTo>
                  <a:lnTo>
                    <a:pt x="106" y="11"/>
                  </a:lnTo>
                  <a:lnTo>
                    <a:pt x="100" y="7"/>
                  </a:lnTo>
                  <a:lnTo>
                    <a:pt x="93" y="4"/>
                  </a:lnTo>
                  <a:lnTo>
                    <a:pt x="87" y="2"/>
                  </a:lnTo>
                  <a:lnTo>
                    <a:pt x="79" y="1"/>
                  </a:lnTo>
                  <a:lnTo>
                    <a:pt x="72" y="0"/>
                  </a:lnTo>
                  <a:lnTo>
                    <a:pt x="72" y="0"/>
                  </a:lnTo>
                  <a:lnTo>
                    <a:pt x="64" y="1"/>
                  </a:lnTo>
                  <a:lnTo>
                    <a:pt x="58" y="2"/>
                  </a:lnTo>
                  <a:lnTo>
                    <a:pt x="51" y="4"/>
                  </a:lnTo>
                  <a:lnTo>
                    <a:pt x="44" y="7"/>
                  </a:lnTo>
                  <a:lnTo>
                    <a:pt x="38" y="11"/>
                  </a:lnTo>
                  <a:lnTo>
                    <a:pt x="32" y="15"/>
                  </a:lnTo>
                  <a:lnTo>
                    <a:pt x="26" y="21"/>
                  </a:lnTo>
                  <a:lnTo>
                    <a:pt x="22" y="27"/>
                  </a:lnTo>
                  <a:lnTo>
                    <a:pt x="17" y="33"/>
                  </a:lnTo>
                  <a:lnTo>
                    <a:pt x="13" y="40"/>
                  </a:lnTo>
                  <a:lnTo>
                    <a:pt x="9" y="48"/>
                  </a:lnTo>
                  <a:lnTo>
                    <a:pt x="6" y="56"/>
                  </a:lnTo>
                  <a:lnTo>
                    <a:pt x="4" y="65"/>
                  </a:lnTo>
                  <a:lnTo>
                    <a:pt x="1" y="73"/>
                  </a:lnTo>
                  <a:lnTo>
                    <a:pt x="0" y="83"/>
                  </a:lnTo>
                  <a:lnTo>
                    <a:pt x="0" y="92"/>
                  </a:lnTo>
                  <a:lnTo>
                    <a:pt x="0" y="92"/>
                  </a:lnTo>
                  <a:lnTo>
                    <a:pt x="1" y="104"/>
                  </a:lnTo>
                  <a:lnTo>
                    <a:pt x="2" y="115"/>
                  </a:lnTo>
                  <a:lnTo>
                    <a:pt x="6" y="127"/>
                  </a:lnTo>
                  <a:lnTo>
                    <a:pt x="10" y="138"/>
                  </a:lnTo>
                  <a:lnTo>
                    <a:pt x="15" y="147"/>
                  </a:lnTo>
                  <a:lnTo>
                    <a:pt x="20" y="156"/>
                  </a:lnTo>
                  <a:lnTo>
                    <a:pt x="27" y="164"/>
                  </a:lnTo>
                  <a:lnTo>
                    <a:pt x="35" y="170"/>
                  </a:lnTo>
                  <a:lnTo>
                    <a:pt x="35" y="190"/>
                  </a:lnTo>
                  <a:lnTo>
                    <a:pt x="35" y="190"/>
                  </a:lnTo>
                  <a:lnTo>
                    <a:pt x="36" y="197"/>
                  </a:lnTo>
                  <a:lnTo>
                    <a:pt x="38" y="204"/>
                  </a:lnTo>
                  <a:lnTo>
                    <a:pt x="42" y="211"/>
                  </a:lnTo>
                  <a:lnTo>
                    <a:pt x="46" y="217"/>
                  </a:lnTo>
                  <a:lnTo>
                    <a:pt x="52" y="221"/>
                  </a:lnTo>
                  <a:lnTo>
                    <a:pt x="59" y="224"/>
                  </a:lnTo>
                  <a:lnTo>
                    <a:pt x="67" y="227"/>
                  </a:lnTo>
                  <a:lnTo>
                    <a:pt x="73" y="228"/>
                  </a:lnTo>
                  <a:lnTo>
                    <a:pt x="73" y="228"/>
                  </a:lnTo>
                  <a:lnTo>
                    <a:pt x="81" y="227"/>
                  </a:lnTo>
                  <a:lnTo>
                    <a:pt x="89" y="224"/>
                  </a:lnTo>
                  <a:lnTo>
                    <a:pt x="96" y="221"/>
                  </a:lnTo>
                  <a:lnTo>
                    <a:pt x="101" y="217"/>
                  </a:lnTo>
                  <a:lnTo>
                    <a:pt x="106" y="211"/>
                  </a:lnTo>
                  <a:lnTo>
                    <a:pt x="109" y="204"/>
                  </a:lnTo>
                  <a:lnTo>
                    <a:pt x="111" y="197"/>
                  </a:lnTo>
                  <a:lnTo>
                    <a:pt x="113" y="190"/>
                  </a:lnTo>
                  <a:lnTo>
                    <a:pt x="113" y="168"/>
                  </a:lnTo>
                  <a:lnTo>
                    <a:pt x="113" y="168"/>
                  </a:lnTo>
                  <a:lnTo>
                    <a:pt x="119" y="161"/>
                  </a:lnTo>
                  <a:lnTo>
                    <a:pt x="125" y="154"/>
                  </a:lnTo>
                  <a:lnTo>
                    <a:pt x="131" y="145"/>
                  </a:lnTo>
                  <a:lnTo>
                    <a:pt x="135" y="136"/>
                  </a:lnTo>
                  <a:lnTo>
                    <a:pt x="138" y="126"/>
                  </a:lnTo>
                  <a:lnTo>
                    <a:pt x="142" y="114"/>
                  </a:lnTo>
                  <a:lnTo>
                    <a:pt x="143" y="103"/>
                  </a:lnTo>
                  <a:lnTo>
                    <a:pt x="144" y="9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850">
              <a:extLst>
                <a:ext uri="{FF2B5EF4-FFF2-40B4-BE49-F238E27FC236}">
                  <a16:creationId xmlns:a16="http://schemas.microsoft.com/office/drawing/2014/main" id="{816F9785-0829-F77D-0896-0B7F3A1E3586}"/>
                </a:ext>
              </a:extLst>
            </p:cNvPr>
            <p:cNvSpPr>
              <a:spLocks/>
            </p:cNvSpPr>
            <p:nvPr/>
          </p:nvSpPr>
          <p:spPr bwMode="auto">
            <a:xfrm>
              <a:off x="917575" y="2395537"/>
              <a:ext cx="19050" cy="20638"/>
            </a:xfrm>
            <a:custGeom>
              <a:avLst/>
              <a:gdLst>
                <a:gd name="T0" fmla="*/ 0 w 37"/>
                <a:gd name="T1" fmla="*/ 0 h 39"/>
                <a:gd name="T2" fmla="*/ 0 w 37"/>
                <a:gd name="T3" fmla="*/ 8 h 39"/>
                <a:gd name="T4" fmla="*/ 0 w 37"/>
                <a:gd name="T5" fmla="*/ 8 h 39"/>
                <a:gd name="T6" fmla="*/ 1 w 37"/>
                <a:gd name="T7" fmla="*/ 15 h 39"/>
                <a:gd name="T8" fmla="*/ 2 w 37"/>
                <a:gd name="T9" fmla="*/ 22 h 39"/>
                <a:gd name="T10" fmla="*/ 6 w 37"/>
                <a:gd name="T11" fmla="*/ 27 h 39"/>
                <a:gd name="T12" fmla="*/ 9 w 37"/>
                <a:gd name="T13" fmla="*/ 31 h 39"/>
                <a:gd name="T14" fmla="*/ 15 w 37"/>
                <a:gd name="T15" fmla="*/ 34 h 39"/>
                <a:gd name="T16" fmla="*/ 19 w 37"/>
                <a:gd name="T17" fmla="*/ 36 h 39"/>
                <a:gd name="T18" fmla="*/ 25 w 37"/>
                <a:gd name="T19" fmla="*/ 39 h 39"/>
                <a:gd name="T20" fmla="*/ 30 w 37"/>
                <a:gd name="T21" fmla="*/ 39 h 39"/>
                <a:gd name="T22" fmla="*/ 30 w 37"/>
                <a:gd name="T23" fmla="*/ 39 h 39"/>
                <a:gd name="T24" fmla="*/ 32 w 37"/>
                <a:gd name="T25" fmla="*/ 39 h 39"/>
                <a:gd name="T26" fmla="*/ 32 w 37"/>
                <a:gd name="T27" fmla="*/ 39 h 39"/>
                <a:gd name="T28" fmla="*/ 37 w 37"/>
                <a:gd name="T29" fmla="*/ 39 h 39"/>
                <a:gd name="T30" fmla="*/ 37 w 37"/>
                <a:gd name="T31" fmla="*/ 14 h 39"/>
                <a:gd name="T32" fmla="*/ 37 w 37"/>
                <a:gd name="T33" fmla="*/ 14 h 39"/>
                <a:gd name="T34" fmla="*/ 37 w 37"/>
                <a:gd name="T35" fmla="*/ 14 h 39"/>
                <a:gd name="T36" fmla="*/ 27 w 37"/>
                <a:gd name="T37" fmla="*/ 13 h 39"/>
                <a:gd name="T38" fmla="*/ 18 w 37"/>
                <a:gd name="T39" fmla="*/ 11 h 39"/>
                <a:gd name="T40" fmla="*/ 9 w 37"/>
                <a:gd name="T41" fmla="*/ 6 h 39"/>
                <a:gd name="T42" fmla="*/ 0 w 37"/>
                <a:gd name="T4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9">
                  <a:moveTo>
                    <a:pt x="0" y="0"/>
                  </a:moveTo>
                  <a:lnTo>
                    <a:pt x="0" y="8"/>
                  </a:lnTo>
                  <a:lnTo>
                    <a:pt x="0" y="8"/>
                  </a:lnTo>
                  <a:lnTo>
                    <a:pt x="1" y="15"/>
                  </a:lnTo>
                  <a:lnTo>
                    <a:pt x="2" y="22"/>
                  </a:lnTo>
                  <a:lnTo>
                    <a:pt x="6" y="27"/>
                  </a:lnTo>
                  <a:lnTo>
                    <a:pt x="9" y="31"/>
                  </a:lnTo>
                  <a:lnTo>
                    <a:pt x="15" y="34"/>
                  </a:lnTo>
                  <a:lnTo>
                    <a:pt x="19" y="36"/>
                  </a:lnTo>
                  <a:lnTo>
                    <a:pt x="25" y="39"/>
                  </a:lnTo>
                  <a:lnTo>
                    <a:pt x="30" y="39"/>
                  </a:lnTo>
                  <a:lnTo>
                    <a:pt x="30" y="39"/>
                  </a:lnTo>
                  <a:lnTo>
                    <a:pt x="32" y="39"/>
                  </a:lnTo>
                  <a:lnTo>
                    <a:pt x="32" y="39"/>
                  </a:lnTo>
                  <a:lnTo>
                    <a:pt x="37" y="39"/>
                  </a:lnTo>
                  <a:lnTo>
                    <a:pt x="37" y="14"/>
                  </a:lnTo>
                  <a:lnTo>
                    <a:pt x="37" y="14"/>
                  </a:lnTo>
                  <a:lnTo>
                    <a:pt x="37" y="14"/>
                  </a:lnTo>
                  <a:lnTo>
                    <a:pt x="27" y="13"/>
                  </a:lnTo>
                  <a:lnTo>
                    <a:pt x="18" y="11"/>
                  </a:lnTo>
                  <a:lnTo>
                    <a:pt x="9" y="6"/>
                  </a:lnTo>
                  <a:lnTo>
                    <a:pt x="0" y="0"/>
                  </a:lnTo>
                  <a:close/>
                </a:path>
              </a:pathLst>
            </a:custGeom>
            <a:solidFill>
              <a:srgbClr val="6448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51">
              <a:extLst>
                <a:ext uri="{FF2B5EF4-FFF2-40B4-BE49-F238E27FC236}">
                  <a16:creationId xmlns:a16="http://schemas.microsoft.com/office/drawing/2014/main" id="{0803D574-D131-2CC0-E88B-8EBFC625A666}"/>
                </a:ext>
              </a:extLst>
            </p:cNvPr>
            <p:cNvSpPr>
              <a:spLocks/>
            </p:cNvSpPr>
            <p:nvPr/>
          </p:nvSpPr>
          <p:spPr bwMode="auto">
            <a:xfrm>
              <a:off x="917575" y="2395537"/>
              <a:ext cx="19050" cy="20638"/>
            </a:xfrm>
            <a:custGeom>
              <a:avLst/>
              <a:gdLst>
                <a:gd name="T0" fmla="*/ 0 w 37"/>
                <a:gd name="T1" fmla="*/ 0 h 39"/>
                <a:gd name="T2" fmla="*/ 0 w 37"/>
                <a:gd name="T3" fmla="*/ 8 h 39"/>
                <a:gd name="T4" fmla="*/ 0 w 37"/>
                <a:gd name="T5" fmla="*/ 8 h 39"/>
                <a:gd name="T6" fmla="*/ 1 w 37"/>
                <a:gd name="T7" fmla="*/ 15 h 39"/>
                <a:gd name="T8" fmla="*/ 2 w 37"/>
                <a:gd name="T9" fmla="*/ 22 h 39"/>
                <a:gd name="T10" fmla="*/ 6 w 37"/>
                <a:gd name="T11" fmla="*/ 27 h 39"/>
                <a:gd name="T12" fmla="*/ 9 w 37"/>
                <a:gd name="T13" fmla="*/ 31 h 39"/>
                <a:gd name="T14" fmla="*/ 15 w 37"/>
                <a:gd name="T15" fmla="*/ 34 h 39"/>
                <a:gd name="T16" fmla="*/ 19 w 37"/>
                <a:gd name="T17" fmla="*/ 36 h 39"/>
                <a:gd name="T18" fmla="*/ 25 w 37"/>
                <a:gd name="T19" fmla="*/ 39 h 39"/>
                <a:gd name="T20" fmla="*/ 30 w 37"/>
                <a:gd name="T21" fmla="*/ 39 h 39"/>
                <a:gd name="T22" fmla="*/ 30 w 37"/>
                <a:gd name="T23" fmla="*/ 39 h 39"/>
                <a:gd name="T24" fmla="*/ 32 w 37"/>
                <a:gd name="T25" fmla="*/ 39 h 39"/>
                <a:gd name="T26" fmla="*/ 32 w 37"/>
                <a:gd name="T27" fmla="*/ 39 h 39"/>
                <a:gd name="T28" fmla="*/ 37 w 37"/>
                <a:gd name="T29" fmla="*/ 39 h 39"/>
                <a:gd name="T30" fmla="*/ 37 w 37"/>
                <a:gd name="T31" fmla="*/ 14 h 39"/>
                <a:gd name="T32" fmla="*/ 37 w 37"/>
                <a:gd name="T33" fmla="*/ 14 h 39"/>
                <a:gd name="T34" fmla="*/ 37 w 37"/>
                <a:gd name="T35" fmla="*/ 14 h 39"/>
                <a:gd name="T36" fmla="*/ 27 w 37"/>
                <a:gd name="T37" fmla="*/ 13 h 39"/>
                <a:gd name="T38" fmla="*/ 18 w 37"/>
                <a:gd name="T39" fmla="*/ 11 h 39"/>
                <a:gd name="T40" fmla="*/ 9 w 37"/>
                <a:gd name="T41" fmla="*/ 6 h 39"/>
                <a:gd name="T42" fmla="*/ 0 w 37"/>
                <a:gd name="T4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9">
                  <a:moveTo>
                    <a:pt x="0" y="0"/>
                  </a:moveTo>
                  <a:lnTo>
                    <a:pt x="0" y="8"/>
                  </a:lnTo>
                  <a:lnTo>
                    <a:pt x="0" y="8"/>
                  </a:lnTo>
                  <a:lnTo>
                    <a:pt x="1" y="15"/>
                  </a:lnTo>
                  <a:lnTo>
                    <a:pt x="2" y="22"/>
                  </a:lnTo>
                  <a:lnTo>
                    <a:pt x="6" y="27"/>
                  </a:lnTo>
                  <a:lnTo>
                    <a:pt x="9" y="31"/>
                  </a:lnTo>
                  <a:lnTo>
                    <a:pt x="15" y="34"/>
                  </a:lnTo>
                  <a:lnTo>
                    <a:pt x="19" y="36"/>
                  </a:lnTo>
                  <a:lnTo>
                    <a:pt x="25" y="39"/>
                  </a:lnTo>
                  <a:lnTo>
                    <a:pt x="30" y="39"/>
                  </a:lnTo>
                  <a:lnTo>
                    <a:pt x="30" y="39"/>
                  </a:lnTo>
                  <a:lnTo>
                    <a:pt x="32" y="39"/>
                  </a:lnTo>
                  <a:lnTo>
                    <a:pt x="32" y="39"/>
                  </a:lnTo>
                  <a:lnTo>
                    <a:pt x="37" y="39"/>
                  </a:lnTo>
                  <a:lnTo>
                    <a:pt x="37" y="14"/>
                  </a:lnTo>
                  <a:lnTo>
                    <a:pt x="37" y="14"/>
                  </a:lnTo>
                  <a:lnTo>
                    <a:pt x="37" y="14"/>
                  </a:lnTo>
                  <a:lnTo>
                    <a:pt x="27" y="13"/>
                  </a:lnTo>
                  <a:lnTo>
                    <a:pt x="18" y="11"/>
                  </a:lnTo>
                  <a:lnTo>
                    <a:pt x="9"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852">
              <a:extLst>
                <a:ext uri="{FF2B5EF4-FFF2-40B4-BE49-F238E27FC236}">
                  <a16:creationId xmlns:a16="http://schemas.microsoft.com/office/drawing/2014/main" id="{8BE0A81F-866E-3D91-2CC3-4803E9BEC1B1}"/>
                </a:ext>
              </a:extLst>
            </p:cNvPr>
            <p:cNvSpPr>
              <a:spLocks/>
            </p:cNvSpPr>
            <p:nvPr/>
          </p:nvSpPr>
          <p:spPr bwMode="auto">
            <a:xfrm>
              <a:off x="936625" y="2328862"/>
              <a:ext cx="38100" cy="96838"/>
            </a:xfrm>
            <a:custGeom>
              <a:avLst/>
              <a:gdLst>
                <a:gd name="T0" fmla="*/ 0 w 72"/>
                <a:gd name="T1" fmla="*/ 116 h 185"/>
                <a:gd name="T2" fmla="*/ 15 w 72"/>
                <a:gd name="T3" fmla="*/ 115 h 185"/>
                <a:gd name="T4" fmla="*/ 17 w 72"/>
                <a:gd name="T5" fmla="*/ 117 h 185"/>
                <a:gd name="T6" fmla="*/ 18 w 72"/>
                <a:gd name="T7" fmla="*/ 121 h 185"/>
                <a:gd name="T8" fmla="*/ 18 w 72"/>
                <a:gd name="T9" fmla="*/ 121 h 185"/>
                <a:gd name="T10" fmla="*/ 18 w 72"/>
                <a:gd name="T11" fmla="*/ 121 h 185"/>
                <a:gd name="T12" fmla="*/ 17 w 72"/>
                <a:gd name="T13" fmla="*/ 125 h 185"/>
                <a:gd name="T14" fmla="*/ 15 w 72"/>
                <a:gd name="T15" fmla="*/ 127 h 185"/>
                <a:gd name="T16" fmla="*/ 0 w 72"/>
                <a:gd name="T17" fmla="*/ 141 h 185"/>
                <a:gd name="T18" fmla="*/ 11 w 72"/>
                <a:gd name="T19" fmla="*/ 140 h 185"/>
                <a:gd name="T20" fmla="*/ 32 w 72"/>
                <a:gd name="T21" fmla="*/ 132 h 185"/>
                <a:gd name="T22" fmla="*/ 41 w 72"/>
                <a:gd name="T23" fmla="*/ 125 h 185"/>
                <a:gd name="T24" fmla="*/ 41 w 72"/>
                <a:gd name="T25" fmla="*/ 125 h 185"/>
                <a:gd name="T26" fmla="*/ 26 w 72"/>
                <a:gd name="T27" fmla="*/ 147 h 185"/>
                <a:gd name="T28" fmla="*/ 16 w 72"/>
                <a:gd name="T29" fmla="*/ 157 h 185"/>
                <a:gd name="T30" fmla="*/ 6 w 72"/>
                <a:gd name="T31" fmla="*/ 163 h 185"/>
                <a:gd name="T32" fmla="*/ 0 w 72"/>
                <a:gd name="T33" fmla="*/ 185 h 185"/>
                <a:gd name="T34" fmla="*/ 1 w 72"/>
                <a:gd name="T35" fmla="*/ 185 h 185"/>
                <a:gd name="T36" fmla="*/ 9 w 72"/>
                <a:gd name="T37" fmla="*/ 184 h 185"/>
                <a:gd name="T38" fmla="*/ 24 w 72"/>
                <a:gd name="T39" fmla="*/ 178 h 185"/>
                <a:gd name="T40" fmla="*/ 34 w 72"/>
                <a:gd name="T41" fmla="*/ 168 h 185"/>
                <a:gd name="T42" fmla="*/ 39 w 72"/>
                <a:gd name="T43" fmla="*/ 154 h 185"/>
                <a:gd name="T44" fmla="*/ 41 w 72"/>
                <a:gd name="T45" fmla="*/ 125 h 185"/>
                <a:gd name="T46" fmla="*/ 41 w 72"/>
                <a:gd name="T47" fmla="*/ 125 h 185"/>
                <a:gd name="T48" fmla="*/ 53 w 72"/>
                <a:gd name="T49" fmla="*/ 111 h 185"/>
                <a:gd name="T50" fmla="*/ 63 w 72"/>
                <a:gd name="T51" fmla="*/ 93 h 185"/>
                <a:gd name="T52" fmla="*/ 70 w 72"/>
                <a:gd name="T53" fmla="*/ 71 h 185"/>
                <a:gd name="T54" fmla="*/ 72 w 72"/>
                <a:gd name="T55" fmla="*/ 49 h 185"/>
                <a:gd name="T56" fmla="*/ 71 w 72"/>
                <a:gd name="T57" fmla="*/ 33 h 185"/>
                <a:gd name="T58" fmla="*/ 68 w 72"/>
                <a:gd name="T59" fmla="*/ 17 h 185"/>
                <a:gd name="T60" fmla="*/ 55 w 72"/>
                <a:gd name="T61" fmla="*/ 12 h 185"/>
                <a:gd name="T62" fmla="*/ 20 w 72"/>
                <a:gd name="T63" fmla="*/ 5 h 185"/>
                <a:gd name="T64" fmla="*/ 0 w 72"/>
                <a:gd name="T6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85">
                  <a:moveTo>
                    <a:pt x="0" y="0"/>
                  </a:moveTo>
                  <a:lnTo>
                    <a:pt x="0" y="116"/>
                  </a:lnTo>
                  <a:lnTo>
                    <a:pt x="15" y="115"/>
                  </a:lnTo>
                  <a:lnTo>
                    <a:pt x="15" y="115"/>
                  </a:lnTo>
                  <a:lnTo>
                    <a:pt x="16" y="115"/>
                  </a:lnTo>
                  <a:lnTo>
                    <a:pt x="17" y="117"/>
                  </a:lnTo>
                  <a:lnTo>
                    <a:pt x="18" y="118"/>
                  </a:lnTo>
                  <a:lnTo>
                    <a:pt x="18" y="121"/>
                  </a:lnTo>
                  <a:lnTo>
                    <a:pt x="18" y="121"/>
                  </a:lnTo>
                  <a:lnTo>
                    <a:pt x="18" y="121"/>
                  </a:lnTo>
                  <a:lnTo>
                    <a:pt x="18" y="121"/>
                  </a:lnTo>
                  <a:lnTo>
                    <a:pt x="18" y="121"/>
                  </a:lnTo>
                  <a:lnTo>
                    <a:pt x="18" y="123"/>
                  </a:lnTo>
                  <a:lnTo>
                    <a:pt x="17" y="125"/>
                  </a:lnTo>
                  <a:lnTo>
                    <a:pt x="16" y="126"/>
                  </a:lnTo>
                  <a:lnTo>
                    <a:pt x="15" y="127"/>
                  </a:lnTo>
                  <a:lnTo>
                    <a:pt x="0" y="125"/>
                  </a:lnTo>
                  <a:lnTo>
                    <a:pt x="0" y="141"/>
                  </a:lnTo>
                  <a:lnTo>
                    <a:pt x="0" y="141"/>
                  </a:lnTo>
                  <a:lnTo>
                    <a:pt x="11" y="140"/>
                  </a:lnTo>
                  <a:lnTo>
                    <a:pt x="21" y="136"/>
                  </a:lnTo>
                  <a:lnTo>
                    <a:pt x="32" y="132"/>
                  </a:lnTo>
                  <a:lnTo>
                    <a:pt x="41" y="125"/>
                  </a:lnTo>
                  <a:lnTo>
                    <a:pt x="41" y="125"/>
                  </a:lnTo>
                  <a:lnTo>
                    <a:pt x="41" y="125"/>
                  </a:lnTo>
                  <a:lnTo>
                    <a:pt x="41" y="125"/>
                  </a:lnTo>
                  <a:lnTo>
                    <a:pt x="30" y="141"/>
                  </a:lnTo>
                  <a:lnTo>
                    <a:pt x="26" y="147"/>
                  </a:lnTo>
                  <a:lnTo>
                    <a:pt x="21" y="152"/>
                  </a:lnTo>
                  <a:lnTo>
                    <a:pt x="16" y="157"/>
                  </a:lnTo>
                  <a:lnTo>
                    <a:pt x="10" y="161"/>
                  </a:lnTo>
                  <a:lnTo>
                    <a:pt x="6" y="163"/>
                  </a:lnTo>
                  <a:lnTo>
                    <a:pt x="0" y="166"/>
                  </a:lnTo>
                  <a:lnTo>
                    <a:pt x="0" y="185"/>
                  </a:lnTo>
                  <a:lnTo>
                    <a:pt x="0" y="185"/>
                  </a:lnTo>
                  <a:lnTo>
                    <a:pt x="1" y="185"/>
                  </a:lnTo>
                  <a:lnTo>
                    <a:pt x="1" y="185"/>
                  </a:lnTo>
                  <a:lnTo>
                    <a:pt x="9" y="184"/>
                  </a:lnTo>
                  <a:lnTo>
                    <a:pt x="17" y="181"/>
                  </a:lnTo>
                  <a:lnTo>
                    <a:pt x="24" y="178"/>
                  </a:lnTo>
                  <a:lnTo>
                    <a:pt x="29" y="174"/>
                  </a:lnTo>
                  <a:lnTo>
                    <a:pt x="34" y="168"/>
                  </a:lnTo>
                  <a:lnTo>
                    <a:pt x="37" y="161"/>
                  </a:lnTo>
                  <a:lnTo>
                    <a:pt x="39" y="154"/>
                  </a:lnTo>
                  <a:lnTo>
                    <a:pt x="41" y="147"/>
                  </a:lnTo>
                  <a:lnTo>
                    <a:pt x="41" y="125"/>
                  </a:lnTo>
                  <a:lnTo>
                    <a:pt x="41" y="125"/>
                  </a:lnTo>
                  <a:lnTo>
                    <a:pt x="41" y="125"/>
                  </a:lnTo>
                  <a:lnTo>
                    <a:pt x="47" y="118"/>
                  </a:lnTo>
                  <a:lnTo>
                    <a:pt x="53" y="111"/>
                  </a:lnTo>
                  <a:lnTo>
                    <a:pt x="59" y="102"/>
                  </a:lnTo>
                  <a:lnTo>
                    <a:pt x="63" y="93"/>
                  </a:lnTo>
                  <a:lnTo>
                    <a:pt x="66" y="83"/>
                  </a:lnTo>
                  <a:lnTo>
                    <a:pt x="70" y="71"/>
                  </a:lnTo>
                  <a:lnTo>
                    <a:pt x="71" y="60"/>
                  </a:lnTo>
                  <a:lnTo>
                    <a:pt x="72" y="49"/>
                  </a:lnTo>
                  <a:lnTo>
                    <a:pt x="72" y="49"/>
                  </a:lnTo>
                  <a:lnTo>
                    <a:pt x="71" y="33"/>
                  </a:lnTo>
                  <a:lnTo>
                    <a:pt x="68" y="17"/>
                  </a:lnTo>
                  <a:lnTo>
                    <a:pt x="68" y="17"/>
                  </a:lnTo>
                  <a:lnTo>
                    <a:pt x="62" y="14"/>
                  </a:lnTo>
                  <a:lnTo>
                    <a:pt x="55" y="12"/>
                  </a:lnTo>
                  <a:lnTo>
                    <a:pt x="38" y="8"/>
                  </a:lnTo>
                  <a:lnTo>
                    <a:pt x="20" y="5"/>
                  </a:lnTo>
                  <a:lnTo>
                    <a:pt x="10" y="3"/>
                  </a:lnTo>
                  <a:lnTo>
                    <a:pt x="0" y="0"/>
                  </a:lnTo>
                  <a:close/>
                </a:path>
              </a:pathLst>
            </a:custGeom>
            <a:solidFill>
              <a:srgbClr val="B991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853">
              <a:extLst>
                <a:ext uri="{FF2B5EF4-FFF2-40B4-BE49-F238E27FC236}">
                  <a16:creationId xmlns:a16="http://schemas.microsoft.com/office/drawing/2014/main" id="{A53CF8D8-F5C5-91ED-A650-BF370B176390}"/>
                </a:ext>
              </a:extLst>
            </p:cNvPr>
            <p:cNvSpPr>
              <a:spLocks/>
            </p:cNvSpPr>
            <p:nvPr/>
          </p:nvSpPr>
          <p:spPr bwMode="auto">
            <a:xfrm>
              <a:off x="936625" y="2328862"/>
              <a:ext cx="38100" cy="96838"/>
            </a:xfrm>
            <a:custGeom>
              <a:avLst/>
              <a:gdLst>
                <a:gd name="T0" fmla="*/ 0 w 72"/>
                <a:gd name="T1" fmla="*/ 116 h 185"/>
                <a:gd name="T2" fmla="*/ 15 w 72"/>
                <a:gd name="T3" fmla="*/ 115 h 185"/>
                <a:gd name="T4" fmla="*/ 17 w 72"/>
                <a:gd name="T5" fmla="*/ 117 h 185"/>
                <a:gd name="T6" fmla="*/ 18 w 72"/>
                <a:gd name="T7" fmla="*/ 121 h 185"/>
                <a:gd name="T8" fmla="*/ 18 w 72"/>
                <a:gd name="T9" fmla="*/ 121 h 185"/>
                <a:gd name="T10" fmla="*/ 18 w 72"/>
                <a:gd name="T11" fmla="*/ 121 h 185"/>
                <a:gd name="T12" fmla="*/ 17 w 72"/>
                <a:gd name="T13" fmla="*/ 125 h 185"/>
                <a:gd name="T14" fmla="*/ 15 w 72"/>
                <a:gd name="T15" fmla="*/ 127 h 185"/>
                <a:gd name="T16" fmla="*/ 0 w 72"/>
                <a:gd name="T17" fmla="*/ 141 h 185"/>
                <a:gd name="T18" fmla="*/ 11 w 72"/>
                <a:gd name="T19" fmla="*/ 140 h 185"/>
                <a:gd name="T20" fmla="*/ 32 w 72"/>
                <a:gd name="T21" fmla="*/ 132 h 185"/>
                <a:gd name="T22" fmla="*/ 41 w 72"/>
                <a:gd name="T23" fmla="*/ 125 h 185"/>
                <a:gd name="T24" fmla="*/ 41 w 72"/>
                <a:gd name="T25" fmla="*/ 125 h 185"/>
                <a:gd name="T26" fmla="*/ 26 w 72"/>
                <a:gd name="T27" fmla="*/ 147 h 185"/>
                <a:gd name="T28" fmla="*/ 16 w 72"/>
                <a:gd name="T29" fmla="*/ 157 h 185"/>
                <a:gd name="T30" fmla="*/ 6 w 72"/>
                <a:gd name="T31" fmla="*/ 163 h 185"/>
                <a:gd name="T32" fmla="*/ 0 w 72"/>
                <a:gd name="T33" fmla="*/ 185 h 185"/>
                <a:gd name="T34" fmla="*/ 1 w 72"/>
                <a:gd name="T35" fmla="*/ 185 h 185"/>
                <a:gd name="T36" fmla="*/ 9 w 72"/>
                <a:gd name="T37" fmla="*/ 184 h 185"/>
                <a:gd name="T38" fmla="*/ 24 w 72"/>
                <a:gd name="T39" fmla="*/ 178 h 185"/>
                <a:gd name="T40" fmla="*/ 34 w 72"/>
                <a:gd name="T41" fmla="*/ 168 h 185"/>
                <a:gd name="T42" fmla="*/ 39 w 72"/>
                <a:gd name="T43" fmla="*/ 154 h 185"/>
                <a:gd name="T44" fmla="*/ 41 w 72"/>
                <a:gd name="T45" fmla="*/ 125 h 185"/>
                <a:gd name="T46" fmla="*/ 41 w 72"/>
                <a:gd name="T47" fmla="*/ 125 h 185"/>
                <a:gd name="T48" fmla="*/ 53 w 72"/>
                <a:gd name="T49" fmla="*/ 111 h 185"/>
                <a:gd name="T50" fmla="*/ 63 w 72"/>
                <a:gd name="T51" fmla="*/ 93 h 185"/>
                <a:gd name="T52" fmla="*/ 70 w 72"/>
                <a:gd name="T53" fmla="*/ 71 h 185"/>
                <a:gd name="T54" fmla="*/ 72 w 72"/>
                <a:gd name="T55" fmla="*/ 49 h 185"/>
                <a:gd name="T56" fmla="*/ 71 w 72"/>
                <a:gd name="T57" fmla="*/ 33 h 185"/>
                <a:gd name="T58" fmla="*/ 68 w 72"/>
                <a:gd name="T59" fmla="*/ 17 h 185"/>
                <a:gd name="T60" fmla="*/ 55 w 72"/>
                <a:gd name="T61" fmla="*/ 12 h 185"/>
                <a:gd name="T62" fmla="*/ 20 w 72"/>
                <a:gd name="T63" fmla="*/ 5 h 185"/>
                <a:gd name="T64" fmla="*/ 0 w 72"/>
                <a:gd name="T6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85">
                  <a:moveTo>
                    <a:pt x="0" y="0"/>
                  </a:moveTo>
                  <a:lnTo>
                    <a:pt x="0" y="116"/>
                  </a:lnTo>
                  <a:lnTo>
                    <a:pt x="15" y="115"/>
                  </a:lnTo>
                  <a:lnTo>
                    <a:pt x="15" y="115"/>
                  </a:lnTo>
                  <a:lnTo>
                    <a:pt x="16" y="115"/>
                  </a:lnTo>
                  <a:lnTo>
                    <a:pt x="17" y="117"/>
                  </a:lnTo>
                  <a:lnTo>
                    <a:pt x="18" y="118"/>
                  </a:lnTo>
                  <a:lnTo>
                    <a:pt x="18" y="121"/>
                  </a:lnTo>
                  <a:lnTo>
                    <a:pt x="18" y="121"/>
                  </a:lnTo>
                  <a:lnTo>
                    <a:pt x="18" y="121"/>
                  </a:lnTo>
                  <a:lnTo>
                    <a:pt x="18" y="121"/>
                  </a:lnTo>
                  <a:lnTo>
                    <a:pt x="18" y="121"/>
                  </a:lnTo>
                  <a:lnTo>
                    <a:pt x="18" y="123"/>
                  </a:lnTo>
                  <a:lnTo>
                    <a:pt x="17" y="125"/>
                  </a:lnTo>
                  <a:lnTo>
                    <a:pt x="16" y="126"/>
                  </a:lnTo>
                  <a:lnTo>
                    <a:pt x="15" y="127"/>
                  </a:lnTo>
                  <a:lnTo>
                    <a:pt x="0" y="125"/>
                  </a:lnTo>
                  <a:lnTo>
                    <a:pt x="0" y="141"/>
                  </a:lnTo>
                  <a:lnTo>
                    <a:pt x="0" y="141"/>
                  </a:lnTo>
                  <a:lnTo>
                    <a:pt x="11" y="140"/>
                  </a:lnTo>
                  <a:lnTo>
                    <a:pt x="21" y="136"/>
                  </a:lnTo>
                  <a:lnTo>
                    <a:pt x="32" y="132"/>
                  </a:lnTo>
                  <a:lnTo>
                    <a:pt x="41" y="125"/>
                  </a:lnTo>
                  <a:lnTo>
                    <a:pt x="41" y="125"/>
                  </a:lnTo>
                  <a:lnTo>
                    <a:pt x="41" y="125"/>
                  </a:lnTo>
                  <a:lnTo>
                    <a:pt x="41" y="125"/>
                  </a:lnTo>
                  <a:lnTo>
                    <a:pt x="30" y="141"/>
                  </a:lnTo>
                  <a:lnTo>
                    <a:pt x="26" y="147"/>
                  </a:lnTo>
                  <a:lnTo>
                    <a:pt x="21" y="152"/>
                  </a:lnTo>
                  <a:lnTo>
                    <a:pt x="16" y="157"/>
                  </a:lnTo>
                  <a:lnTo>
                    <a:pt x="10" y="161"/>
                  </a:lnTo>
                  <a:lnTo>
                    <a:pt x="6" y="163"/>
                  </a:lnTo>
                  <a:lnTo>
                    <a:pt x="0" y="166"/>
                  </a:lnTo>
                  <a:lnTo>
                    <a:pt x="0" y="185"/>
                  </a:lnTo>
                  <a:lnTo>
                    <a:pt x="0" y="185"/>
                  </a:lnTo>
                  <a:lnTo>
                    <a:pt x="1" y="185"/>
                  </a:lnTo>
                  <a:lnTo>
                    <a:pt x="1" y="185"/>
                  </a:lnTo>
                  <a:lnTo>
                    <a:pt x="9" y="184"/>
                  </a:lnTo>
                  <a:lnTo>
                    <a:pt x="17" y="181"/>
                  </a:lnTo>
                  <a:lnTo>
                    <a:pt x="24" y="178"/>
                  </a:lnTo>
                  <a:lnTo>
                    <a:pt x="29" y="174"/>
                  </a:lnTo>
                  <a:lnTo>
                    <a:pt x="34" y="168"/>
                  </a:lnTo>
                  <a:lnTo>
                    <a:pt x="37" y="161"/>
                  </a:lnTo>
                  <a:lnTo>
                    <a:pt x="39" y="154"/>
                  </a:lnTo>
                  <a:lnTo>
                    <a:pt x="41" y="147"/>
                  </a:lnTo>
                  <a:lnTo>
                    <a:pt x="41" y="125"/>
                  </a:lnTo>
                  <a:lnTo>
                    <a:pt x="41" y="125"/>
                  </a:lnTo>
                  <a:lnTo>
                    <a:pt x="41" y="125"/>
                  </a:lnTo>
                  <a:lnTo>
                    <a:pt x="47" y="118"/>
                  </a:lnTo>
                  <a:lnTo>
                    <a:pt x="53" y="111"/>
                  </a:lnTo>
                  <a:lnTo>
                    <a:pt x="59" y="102"/>
                  </a:lnTo>
                  <a:lnTo>
                    <a:pt x="63" y="93"/>
                  </a:lnTo>
                  <a:lnTo>
                    <a:pt x="66" y="83"/>
                  </a:lnTo>
                  <a:lnTo>
                    <a:pt x="70" y="71"/>
                  </a:lnTo>
                  <a:lnTo>
                    <a:pt x="71" y="60"/>
                  </a:lnTo>
                  <a:lnTo>
                    <a:pt x="72" y="49"/>
                  </a:lnTo>
                  <a:lnTo>
                    <a:pt x="72" y="49"/>
                  </a:lnTo>
                  <a:lnTo>
                    <a:pt x="71" y="33"/>
                  </a:lnTo>
                  <a:lnTo>
                    <a:pt x="68" y="17"/>
                  </a:lnTo>
                  <a:lnTo>
                    <a:pt x="68" y="17"/>
                  </a:lnTo>
                  <a:lnTo>
                    <a:pt x="62" y="14"/>
                  </a:lnTo>
                  <a:lnTo>
                    <a:pt x="55" y="12"/>
                  </a:lnTo>
                  <a:lnTo>
                    <a:pt x="38" y="8"/>
                  </a:lnTo>
                  <a:lnTo>
                    <a:pt x="20" y="5"/>
                  </a:lnTo>
                  <a:lnTo>
                    <a:pt x="10"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854">
              <a:extLst>
                <a:ext uri="{FF2B5EF4-FFF2-40B4-BE49-F238E27FC236}">
                  <a16:creationId xmlns:a16="http://schemas.microsoft.com/office/drawing/2014/main" id="{AC0F2C45-EC08-FD53-0DA8-D1D63DC8147A}"/>
                </a:ext>
              </a:extLst>
            </p:cNvPr>
            <p:cNvSpPr>
              <a:spLocks/>
            </p:cNvSpPr>
            <p:nvPr/>
          </p:nvSpPr>
          <p:spPr bwMode="auto">
            <a:xfrm>
              <a:off x="936625" y="2393950"/>
              <a:ext cx="22225" cy="22225"/>
            </a:xfrm>
            <a:custGeom>
              <a:avLst/>
              <a:gdLst>
                <a:gd name="T0" fmla="*/ 41 w 41"/>
                <a:gd name="T1" fmla="*/ 0 h 41"/>
                <a:gd name="T2" fmla="*/ 41 w 41"/>
                <a:gd name="T3" fmla="*/ 0 h 41"/>
                <a:gd name="T4" fmla="*/ 32 w 41"/>
                <a:gd name="T5" fmla="*/ 7 h 41"/>
                <a:gd name="T6" fmla="*/ 21 w 41"/>
                <a:gd name="T7" fmla="*/ 11 h 41"/>
                <a:gd name="T8" fmla="*/ 11 w 41"/>
                <a:gd name="T9" fmla="*/ 15 h 41"/>
                <a:gd name="T10" fmla="*/ 0 w 41"/>
                <a:gd name="T11" fmla="*/ 16 h 41"/>
                <a:gd name="T12" fmla="*/ 0 w 41"/>
                <a:gd name="T13" fmla="*/ 41 h 41"/>
                <a:gd name="T14" fmla="*/ 0 w 41"/>
                <a:gd name="T15" fmla="*/ 41 h 41"/>
                <a:gd name="T16" fmla="*/ 6 w 41"/>
                <a:gd name="T17" fmla="*/ 38 h 41"/>
                <a:gd name="T18" fmla="*/ 10 w 41"/>
                <a:gd name="T19" fmla="*/ 36 h 41"/>
                <a:gd name="T20" fmla="*/ 16 w 41"/>
                <a:gd name="T21" fmla="*/ 32 h 41"/>
                <a:gd name="T22" fmla="*/ 21 w 41"/>
                <a:gd name="T23" fmla="*/ 27 h 41"/>
                <a:gd name="T24" fmla="*/ 26 w 41"/>
                <a:gd name="T25" fmla="*/ 22 h 41"/>
                <a:gd name="T26" fmla="*/ 30 w 41"/>
                <a:gd name="T27" fmla="*/ 16 h 41"/>
                <a:gd name="T28" fmla="*/ 41 w 41"/>
                <a:gd name="T2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41">
                  <a:moveTo>
                    <a:pt x="41" y="0"/>
                  </a:moveTo>
                  <a:lnTo>
                    <a:pt x="41" y="0"/>
                  </a:lnTo>
                  <a:lnTo>
                    <a:pt x="32" y="7"/>
                  </a:lnTo>
                  <a:lnTo>
                    <a:pt x="21" y="11"/>
                  </a:lnTo>
                  <a:lnTo>
                    <a:pt x="11" y="15"/>
                  </a:lnTo>
                  <a:lnTo>
                    <a:pt x="0" y="16"/>
                  </a:lnTo>
                  <a:lnTo>
                    <a:pt x="0" y="41"/>
                  </a:lnTo>
                  <a:lnTo>
                    <a:pt x="0" y="41"/>
                  </a:lnTo>
                  <a:lnTo>
                    <a:pt x="6" y="38"/>
                  </a:lnTo>
                  <a:lnTo>
                    <a:pt x="10" y="36"/>
                  </a:lnTo>
                  <a:lnTo>
                    <a:pt x="16" y="32"/>
                  </a:lnTo>
                  <a:lnTo>
                    <a:pt x="21" y="27"/>
                  </a:lnTo>
                  <a:lnTo>
                    <a:pt x="26" y="22"/>
                  </a:lnTo>
                  <a:lnTo>
                    <a:pt x="30" y="16"/>
                  </a:lnTo>
                  <a:lnTo>
                    <a:pt x="41" y="0"/>
                  </a:lnTo>
                  <a:close/>
                </a:path>
              </a:pathLst>
            </a:custGeom>
            <a:solidFill>
              <a:srgbClr val="6246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855">
              <a:extLst>
                <a:ext uri="{FF2B5EF4-FFF2-40B4-BE49-F238E27FC236}">
                  <a16:creationId xmlns:a16="http://schemas.microsoft.com/office/drawing/2014/main" id="{7AA0267D-40EF-2A16-0B7D-AAEB81078C75}"/>
                </a:ext>
              </a:extLst>
            </p:cNvPr>
            <p:cNvSpPr>
              <a:spLocks/>
            </p:cNvSpPr>
            <p:nvPr/>
          </p:nvSpPr>
          <p:spPr bwMode="auto">
            <a:xfrm>
              <a:off x="936625" y="2393950"/>
              <a:ext cx="22225" cy="22225"/>
            </a:xfrm>
            <a:custGeom>
              <a:avLst/>
              <a:gdLst>
                <a:gd name="T0" fmla="*/ 41 w 41"/>
                <a:gd name="T1" fmla="*/ 0 h 41"/>
                <a:gd name="T2" fmla="*/ 41 w 41"/>
                <a:gd name="T3" fmla="*/ 0 h 41"/>
                <a:gd name="T4" fmla="*/ 32 w 41"/>
                <a:gd name="T5" fmla="*/ 7 h 41"/>
                <a:gd name="T6" fmla="*/ 21 w 41"/>
                <a:gd name="T7" fmla="*/ 11 h 41"/>
                <a:gd name="T8" fmla="*/ 11 w 41"/>
                <a:gd name="T9" fmla="*/ 15 h 41"/>
                <a:gd name="T10" fmla="*/ 0 w 41"/>
                <a:gd name="T11" fmla="*/ 16 h 41"/>
                <a:gd name="T12" fmla="*/ 0 w 41"/>
                <a:gd name="T13" fmla="*/ 41 h 41"/>
                <a:gd name="T14" fmla="*/ 0 w 41"/>
                <a:gd name="T15" fmla="*/ 41 h 41"/>
                <a:gd name="T16" fmla="*/ 6 w 41"/>
                <a:gd name="T17" fmla="*/ 38 h 41"/>
                <a:gd name="T18" fmla="*/ 10 w 41"/>
                <a:gd name="T19" fmla="*/ 36 h 41"/>
                <a:gd name="T20" fmla="*/ 16 w 41"/>
                <a:gd name="T21" fmla="*/ 32 h 41"/>
                <a:gd name="T22" fmla="*/ 21 w 41"/>
                <a:gd name="T23" fmla="*/ 27 h 41"/>
                <a:gd name="T24" fmla="*/ 26 w 41"/>
                <a:gd name="T25" fmla="*/ 22 h 41"/>
                <a:gd name="T26" fmla="*/ 30 w 41"/>
                <a:gd name="T27" fmla="*/ 16 h 41"/>
                <a:gd name="T28" fmla="*/ 41 w 41"/>
                <a:gd name="T2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41">
                  <a:moveTo>
                    <a:pt x="41" y="0"/>
                  </a:moveTo>
                  <a:lnTo>
                    <a:pt x="41" y="0"/>
                  </a:lnTo>
                  <a:lnTo>
                    <a:pt x="32" y="7"/>
                  </a:lnTo>
                  <a:lnTo>
                    <a:pt x="21" y="11"/>
                  </a:lnTo>
                  <a:lnTo>
                    <a:pt x="11" y="15"/>
                  </a:lnTo>
                  <a:lnTo>
                    <a:pt x="0" y="16"/>
                  </a:lnTo>
                  <a:lnTo>
                    <a:pt x="0" y="41"/>
                  </a:lnTo>
                  <a:lnTo>
                    <a:pt x="0" y="41"/>
                  </a:lnTo>
                  <a:lnTo>
                    <a:pt x="6" y="38"/>
                  </a:lnTo>
                  <a:lnTo>
                    <a:pt x="10" y="36"/>
                  </a:lnTo>
                  <a:lnTo>
                    <a:pt x="16" y="32"/>
                  </a:lnTo>
                  <a:lnTo>
                    <a:pt x="21" y="27"/>
                  </a:lnTo>
                  <a:lnTo>
                    <a:pt x="26" y="22"/>
                  </a:lnTo>
                  <a:lnTo>
                    <a:pt x="30" y="16"/>
                  </a:lnTo>
                  <a:lnTo>
                    <a:pt x="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56">
              <a:extLst>
                <a:ext uri="{FF2B5EF4-FFF2-40B4-BE49-F238E27FC236}">
                  <a16:creationId xmlns:a16="http://schemas.microsoft.com/office/drawing/2014/main" id="{CB188015-306E-E999-201F-91E84EA67FB7}"/>
                </a:ext>
              </a:extLst>
            </p:cNvPr>
            <p:cNvSpPr>
              <a:spLocks/>
            </p:cNvSpPr>
            <p:nvPr/>
          </p:nvSpPr>
          <p:spPr bwMode="auto">
            <a:xfrm>
              <a:off x="889000" y="2292350"/>
              <a:ext cx="95250" cy="66675"/>
            </a:xfrm>
            <a:custGeom>
              <a:avLst/>
              <a:gdLst>
                <a:gd name="T0" fmla="*/ 180 w 180"/>
                <a:gd name="T1" fmla="*/ 102 h 127"/>
                <a:gd name="T2" fmla="*/ 180 w 180"/>
                <a:gd name="T3" fmla="*/ 81 h 127"/>
                <a:gd name="T4" fmla="*/ 177 w 180"/>
                <a:gd name="T5" fmla="*/ 62 h 127"/>
                <a:gd name="T6" fmla="*/ 170 w 180"/>
                <a:gd name="T7" fmla="*/ 44 h 127"/>
                <a:gd name="T8" fmla="*/ 160 w 180"/>
                <a:gd name="T9" fmla="*/ 28 h 127"/>
                <a:gd name="T10" fmla="*/ 145 w 180"/>
                <a:gd name="T11" fmla="*/ 16 h 127"/>
                <a:gd name="T12" fmla="*/ 127 w 180"/>
                <a:gd name="T13" fmla="*/ 7 h 127"/>
                <a:gd name="T14" fmla="*/ 106 w 180"/>
                <a:gd name="T15" fmla="*/ 1 h 127"/>
                <a:gd name="T16" fmla="*/ 81 w 180"/>
                <a:gd name="T17" fmla="*/ 1 h 127"/>
                <a:gd name="T18" fmla="*/ 73 w 180"/>
                <a:gd name="T19" fmla="*/ 2 h 127"/>
                <a:gd name="T20" fmla="*/ 62 w 180"/>
                <a:gd name="T21" fmla="*/ 7 h 127"/>
                <a:gd name="T22" fmla="*/ 56 w 180"/>
                <a:gd name="T23" fmla="*/ 12 h 127"/>
                <a:gd name="T24" fmla="*/ 55 w 180"/>
                <a:gd name="T25" fmla="*/ 17 h 127"/>
                <a:gd name="T26" fmla="*/ 56 w 180"/>
                <a:gd name="T27" fmla="*/ 18 h 127"/>
                <a:gd name="T28" fmla="*/ 50 w 180"/>
                <a:gd name="T29" fmla="*/ 14 h 127"/>
                <a:gd name="T30" fmla="*/ 42 w 180"/>
                <a:gd name="T31" fmla="*/ 16 h 127"/>
                <a:gd name="T32" fmla="*/ 38 w 180"/>
                <a:gd name="T33" fmla="*/ 18 h 127"/>
                <a:gd name="T34" fmla="*/ 18 w 180"/>
                <a:gd name="T35" fmla="*/ 39 h 127"/>
                <a:gd name="T36" fmla="*/ 6 w 180"/>
                <a:gd name="T37" fmla="*/ 61 h 127"/>
                <a:gd name="T38" fmla="*/ 0 w 180"/>
                <a:gd name="T39" fmla="*/ 81 h 127"/>
                <a:gd name="T40" fmla="*/ 1 w 180"/>
                <a:gd name="T41" fmla="*/ 99 h 127"/>
                <a:gd name="T42" fmla="*/ 2 w 180"/>
                <a:gd name="T43" fmla="*/ 106 h 127"/>
                <a:gd name="T44" fmla="*/ 8 w 180"/>
                <a:gd name="T45" fmla="*/ 119 h 127"/>
                <a:gd name="T46" fmla="*/ 14 w 180"/>
                <a:gd name="T47" fmla="*/ 127 h 127"/>
                <a:gd name="T48" fmla="*/ 14 w 180"/>
                <a:gd name="T49" fmla="*/ 121 h 127"/>
                <a:gd name="T50" fmla="*/ 18 w 180"/>
                <a:gd name="T51" fmla="*/ 100 h 127"/>
                <a:gd name="T52" fmla="*/ 28 w 180"/>
                <a:gd name="T53" fmla="*/ 82 h 127"/>
                <a:gd name="T54" fmla="*/ 36 w 180"/>
                <a:gd name="T55" fmla="*/ 72 h 127"/>
                <a:gd name="T56" fmla="*/ 62 w 180"/>
                <a:gd name="T57" fmla="*/ 41 h 127"/>
                <a:gd name="T58" fmla="*/ 62 w 180"/>
                <a:gd name="T59" fmla="*/ 44 h 127"/>
                <a:gd name="T60" fmla="*/ 62 w 180"/>
                <a:gd name="T61" fmla="*/ 49 h 127"/>
                <a:gd name="T62" fmla="*/ 69 w 180"/>
                <a:gd name="T63" fmla="*/ 57 h 127"/>
                <a:gd name="T64" fmla="*/ 84 w 180"/>
                <a:gd name="T65" fmla="*/ 66 h 127"/>
                <a:gd name="T66" fmla="*/ 98 w 180"/>
                <a:gd name="T67" fmla="*/ 71 h 127"/>
                <a:gd name="T68" fmla="*/ 137 w 180"/>
                <a:gd name="T69" fmla="*/ 77 h 127"/>
                <a:gd name="T70" fmla="*/ 156 w 180"/>
                <a:gd name="T71" fmla="*/ 84 h 127"/>
                <a:gd name="T72" fmla="*/ 163 w 180"/>
                <a:gd name="T73" fmla="*/ 90 h 127"/>
                <a:gd name="T74" fmla="*/ 165 w 180"/>
                <a:gd name="T75" fmla="*/ 98 h 127"/>
                <a:gd name="T76" fmla="*/ 169 w 180"/>
                <a:gd name="T77" fmla="*/ 116 h 127"/>
                <a:gd name="T78" fmla="*/ 172 w 180"/>
                <a:gd name="T79" fmla="*/ 125 h 127"/>
                <a:gd name="T80" fmla="*/ 174 w 180"/>
                <a:gd name="T81" fmla="*/ 125 h 127"/>
                <a:gd name="T82" fmla="*/ 178 w 180"/>
                <a:gd name="T83" fmla="*/ 11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0" h="127">
                  <a:moveTo>
                    <a:pt x="180" y="102"/>
                  </a:moveTo>
                  <a:lnTo>
                    <a:pt x="180" y="102"/>
                  </a:lnTo>
                  <a:lnTo>
                    <a:pt x="180" y="91"/>
                  </a:lnTo>
                  <a:lnTo>
                    <a:pt x="180" y="81"/>
                  </a:lnTo>
                  <a:lnTo>
                    <a:pt x="179" y="71"/>
                  </a:lnTo>
                  <a:lnTo>
                    <a:pt x="177" y="62"/>
                  </a:lnTo>
                  <a:lnTo>
                    <a:pt x="174" y="53"/>
                  </a:lnTo>
                  <a:lnTo>
                    <a:pt x="170" y="44"/>
                  </a:lnTo>
                  <a:lnTo>
                    <a:pt x="165" y="36"/>
                  </a:lnTo>
                  <a:lnTo>
                    <a:pt x="160" y="28"/>
                  </a:lnTo>
                  <a:lnTo>
                    <a:pt x="153" y="21"/>
                  </a:lnTo>
                  <a:lnTo>
                    <a:pt x="145" y="16"/>
                  </a:lnTo>
                  <a:lnTo>
                    <a:pt x="136" y="11"/>
                  </a:lnTo>
                  <a:lnTo>
                    <a:pt x="127" y="7"/>
                  </a:lnTo>
                  <a:lnTo>
                    <a:pt x="117" y="3"/>
                  </a:lnTo>
                  <a:lnTo>
                    <a:pt x="106" y="1"/>
                  </a:lnTo>
                  <a:lnTo>
                    <a:pt x="93" y="0"/>
                  </a:lnTo>
                  <a:lnTo>
                    <a:pt x="81" y="1"/>
                  </a:lnTo>
                  <a:lnTo>
                    <a:pt x="81" y="1"/>
                  </a:lnTo>
                  <a:lnTo>
                    <a:pt x="73" y="2"/>
                  </a:lnTo>
                  <a:lnTo>
                    <a:pt x="66" y="3"/>
                  </a:lnTo>
                  <a:lnTo>
                    <a:pt x="62" y="7"/>
                  </a:lnTo>
                  <a:lnTo>
                    <a:pt x="59" y="9"/>
                  </a:lnTo>
                  <a:lnTo>
                    <a:pt x="56" y="12"/>
                  </a:lnTo>
                  <a:lnTo>
                    <a:pt x="55" y="14"/>
                  </a:lnTo>
                  <a:lnTo>
                    <a:pt x="55" y="17"/>
                  </a:lnTo>
                  <a:lnTo>
                    <a:pt x="56" y="18"/>
                  </a:lnTo>
                  <a:lnTo>
                    <a:pt x="56" y="18"/>
                  </a:lnTo>
                  <a:lnTo>
                    <a:pt x="54" y="16"/>
                  </a:lnTo>
                  <a:lnTo>
                    <a:pt x="50" y="14"/>
                  </a:lnTo>
                  <a:lnTo>
                    <a:pt x="45" y="14"/>
                  </a:lnTo>
                  <a:lnTo>
                    <a:pt x="42" y="16"/>
                  </a:lnTo>
                  <a:lnTo>
                    <a:pt x="38" y="18"/>
                  </a:lnTo>
                  <a:lnTo>
                    <a:pt x="38" y="18"/>
                  </a:lnTo>
                  <a:lnTo>
                    <a:pt x="27" y="28"/>
                  </a:lnTo>
                  <a:lnTo>
                    <a:pt x="18" y="39"/>
                  </a:lnTo>
                  <a:lnTo>
                    <a:pt x="10" y="49"/>
                  </a:lnTo>
                  <a:lnTo>
                    <a:pt x="6" y="61"/>
                  </a:lnTo>
                  <a:lnTo>
                    <a:pt x="2" y="71"/>
                  </a:lnTo>
                  <a:lnTo>
                    <a:pt x="0" y="81"/>
                  </a:lnTo>
                  <a:lnTo>
                    <a:pt x="0" y="90"/>
                  </a:lnTo>
                  <a:lnTo>
                    <a:pt x="1" y="99"/>
                  </a:lnTo>
                  <a:lnTo>
                    <a:pt x="1" y="99"/>
                  </a:lnTo>
                  <a:lnTo>
                    <a:pt x="2" y="106"/>
                  </a:lnTo>
                  <a:lnTo>
                    <a:pt x="5" y="111"/>
                  </a:lnTo>
                  <a:lnTo>
                    <a:pt x="8" y="119"/>
                  </a:lnTo>
                  <a:lnTo>
                    <a:pt x="11" y="125"/>
                  </a:lnTo>
                  <a:lnTo>
                    <a:pt x="14" y="127"/>
                  </a:lnTo>
                  <a:lnTo>
                    <a:pt x="14" y="127"/>
                  </a:lnTo>
                  <a:lnTo>
                    <a:pt x="14" y="121"/>
                  </a:lnTo>
                  <a:lnTo>
                    <a:pt x="16" y="108"/>
                  </a:lnTo>
                  <a:lnTo>
                    <a:pt x="18" y="100"/>
                  </a:lnTo>
                  <a:lnTo>
                    <a:pt x="23" y="91"/>
                  </a:lnTo>
                  <a:lnTo>
                    <a:pt x="28" y="82"/>
                  </a:lnTo>
                  <a:lnTo>
                    <a:pt x="36" y="72"/>
                  </a:lnTo>
                  <a:lnTo>
                    <a:pt x="36" y="72"/>
                  </a:lnTo>
                  <a:lnTo>
                    <a:pt x="54" y="52"/>
                  </a:lnTo>
                  <a:lnTo>
                    <a:pt x="62" y="41"/>
                  </a:lnTo>
                  <a:lnTo>
                    <a:pt x="62" y="41"/>
                  </a:lnTo>
                  <a:lnTo>
                    <a:pt x="62" y="44"/>
                  </a:lnTo>
                  <a:lnTo>
                    <a:pt x="62" y="46"/>
                  </a:lnTo>
                  <a:lnTo>
                    <a:pt x="62" y="49"/>
                  </a:lnTo>
                  <a:lnTo>
                    <a:pt x="64" y="53"/>
                  </a:lnTo>
                  <a:lnTo>
                    <a:pt x="69" y="57"/>
                  </a:lnTo>
                  <a:lnTo>
                    <a:pt x="75" y="62"/>
                  </a:lnTo>
                  <a:lnTo>
                    <a:pt x="84" y="66"/>
                  </a:lnTo>
                  <a:lnTo>
                    <a:pt x="84" y="66"/>
                  </a:lnTo>
                  <a:lnTo>
                    <a:pt x="98" y="71"/>
                  </a:lnTo>
                  <a:lnTo>
                    <a:pt x="111" y="73"/>
                  </a:lnTo>
                  <a:lnTo>
                    <a:pt x="137" y="77"/>
                  </a:lnTo>
                  <a:lnTo>
                    <a:pt x="148" y="81"/>
                  </a:lnTo>
                  <a:lnTo>
                    <a:pt x="156" y="84"/>
                  </a:lnTo>
                  <a:lnTo>
                    <a:pt x="160" y="86"/>
                  </a:lnTo>
                  <a:lnTo>
                    <a:pt x="163" y="90"/>
                  </a:lnTo>
                  <a:lnTo>
                    <a:pt x="165" y="94"/>
                  </a:lnTo>
                  <a:lnTo>
                    <a:pt x="165" y="98"/>
                  </a:lnTo>
                  <a:lnTo>
                    <a:pt x="165" y="98"/>
                  </a:lnTo>
                  <a:lnTo>
                    <a:pt x="169" y="116"/>
                  </a:lnTo>
                  <a:lnTo>
                    <a:pt x="170" y="121"/>
                  </a:lnTo>
                  <a:lnTo>
                    <a:pt x="172" y="125"/>
                  </a:lnTo>
                  <a:lnTo>
                    <a:pt x="173" y="125"/>
                  </a:lnTo>
                  <a:lnTo>
                    <a:pt x="174" y="125"/>
                  </a:lnTo>
                  <a:lnTo>
                    <a:pt x="175" y="121"/>
                  </a:lnTo>
                  <a:lnTo>
                    <a:pt x="178" y="115"/>
                  </a:lnTo>
                  <a:lnTo>
                    <a:pt x="180" y="102"/>
                  </a:lnTo>
                  <a:close/>
                </a:path>
              </a:pathLst>
            </a:custGeom>
            <a:solidFill>
              <a:srgbClr val="3C2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857">
              <a:extLst>
                <a:ext uri="{FF2B5EF4-FFF2-40B4-BE49-F238E27FC236}">
                  <a16:creationId xmlns:a16="http://schemas.microsoft.com/office/drawing/2014/main" id="{BC8BA901-FE0D-3528-4D4B-62ABFE482552}"/>
                </a:ext>
              </a:extLst>
            </p:cNvPr>
            <p:cNvSpPr>
              <a:spLocks/>
            </p:cNvSpPr>
            <p:nvPr/>
          </p:nvSpPr>
          <p:spPr bwMode="auto">
            <a:xfrm>
              <a:off x="889000" y="2292350"/>
              <a:ext cx="95250" cy="66675"/>
            </a:xfrm>
            <a:custGeom>
              <a:avLst/>
              <a:gdLst>
                <a:gd name="T0" fmla="*/ 180 w 180"/>
                <a:gd name="T1" fmla="*/ 102 h 127"/>
                <a:gd name="T2" fmla="*/ 180 w 180"/>
                <a:gd name="T3" fmla="*/ 81 h 127"/>
                <a:gd name="T4" fmla="*/ 177 w 180"/>
                <a:gd name="T5" fmla="*/ 62 h 127"/>
                <a:gd name="T6" fmla="*/ 170 w 180"/>
                <a:gd name="T7" fmla="*/ 44 h 127"/>
                <a:gd name="T8" fmla="*/ 160 w 180"/>
                <a:gd name="T9" fmla="*/ 28 h 127"/>
                <a:gd name="T10" fmla="*/ 145 w 180"/>
                <a:gd name="T11" fmla="*/ 16 h 127"/>
                <a:gd name="T12" fmla="*/ 127 w 180"/>
                <a:gd name="T13" fmla="*/ 7 h 127"/>
                <a:gd name="T14" fmla="*/ 106 w 180"/>
                <a:gd name="T15" fmla="*/ 1 h 127"/>
                <a:gd name="T16" fmla="*/ 81 w 180"/>
                <a:gd name="T17" fmla="*/ 1 h 127"/>
                <a:gd name="T18" fmla="*/ 73 w 180"/>
                <a:gd name="T19" fmla="*/ 2 h 127"/>
                <a:gd name="T20" fmla="*/ 62 w 180"/>
                <a:gd name="T21" fmla="*/ 7 h 127"/>
                <a:gd name="T22" fmla="*/ 56 w 180"/>
                <a:gd name="T23" fmla="*/ 12 h 127"/>
                <a:gd name="T24" fmla="*/ 55 w 180"/>
                <a:gd name="T25" fmla="*/ 17 h 127"/>
                <a:gd name="T26" fmla="*/ 56 w 180"/>
                <a:gd name="T27" fmla="*/ 18 h 127"/>
                <a:gd name="T28" fmla="*/ 50 w 180"/>
                <a:gd name="T29" fmla="*/ 14 h 127"/>
                <a:gd name="T30" fmla="*/ 42 w 180"/>
                <a:gd name="T31" fmla="*/ 16 h 127"/>
                <a:gd name="T32" fmla="*/ 38 w 180"/>
                <a:gd name="T33" fmla="*/ 18 h 127"/>
                <a:gd name="T34" fmla="*/ 18 w 180"/>
                <a:gd name="T35" fmla="*/ 39 h 127"/>
                <a:gd name="T36" fmla="*/ 6 w 180"/>
                <a:gd name="T37" fmla="*/ 61 h 127"/>
                <a:gd name="T38" fmla="*/ 0 w 180"/>
                <a:gd name="T39" fmla="*/ 81 h 127"/>
                <a:gd name="T40" fmla="*/ 1 w 180"/>
                <a:gd name="T41" fmla="*/ 99 h 127"/>
                <a:gd name="T42" fmla="*/ 2 w 180"/>
                <a:gd name="T43" fmla="*/ 106 h 127"/>
                <a:gd name="T44" fmla="*/ 8 w 180"/>
                <a:gd name="T45" fmla="*/ 119 h 127"/>
                <a:gd name="T46" fmla="*/ 14 w 180"/>
                <a:gd name="T47" fmla="*/ 127 h 127"/>
                <a:gd name="T48" fmla="*/ 14 w 180"/>
                <a:gd name="T49" fmla="*/ 121 h 127"/>
                <a:gd name="T50" fmla="*/ 18 w 180"/>
                <a:gd name="T51" fmla="*/ 100 h 127"/>
                <a:gd name="T52" fmla="*/ 28 w 180"/>
                <a:gd name="T53" fmla="*/ 82 h 127"/>
                <a:gd name="T54" fmla="*/ 36 w 180"/>
                <a:gd name="T55" fmla="*/ 72 h 127"/>
                <a:gd name="T56" fmla="*/ 62 w 180"/>
                <a:gd name="T57" fmla="*/ 41 h 127"/>
                <a:gd name="T58" fmla="*/ 62 w 180"/>
                <a:gd name="T59" fmla="*/ 44 h 127"/>
                <a:gd name="T60" fmla="*/ 62 w 180"/>
                <a:gd name="T61" fmla="*/ 49 h 127"/>
                <a:gd name="T62" fmla="*/ 69 w 180"/>
                <a:gd name="T63" fmla="*/ 57 h 127"/>
                <a:gd name="T64" fmla="*/ 84 w 180"/>
                <a:gd name="T65" fmla="*/ 66 h 127"/>
                <a:gd name="T66" fmla="*/ 98 w 180"/>
                <a:gd name="T67" fmla="*/ 71 h 127"/>
                <a:gd name="T68" fmla="*/ 137 w 180"/>
                <a:gd name="T69" fmla="*/ 77 h 127"/>
                <a:gd name="T70" fmla="*/ 156 w 180"/>
                <a:gd name="T71" fmla="*/ 84 h 127"/>
                <a:gd name="T72" fmla="*/ 163 w 180"/>
                <a:gd name="T73" fmla="*/ 90 h 127"/>
                <a:gd name="T74" fmla="*/ 165 w 180"/>
                <a:gd name="T75" fmla="*/ 98 h 127"/>
                <a:gd name="T76" fmla="*/ 169 w 180"/>
                <a:gd name="T77" fmla="*/ 116 h 127"/>
                <a:gd name="T78" fmla="*/ 172 w 180"/>
                <a:gd name="T79" fmla="*/ 125 h 127"/>
                <a:gd name="T80" fmla="*/ 174 w 180"/>
                <a:gd name="T81" fmla="*/ 125 h 127"/>
                <a:gd name="T82" fmla="*/ 178 w 180"/>
                <a:gd name="T83" fmla="*/ 11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0" h="127">
                  <a:moveTo>
                    <a:pt x="180" y="102"/>
                  </a:moveTo>
                  <a:lnTo>
                    <a:pt x="180" y="102"/>
                  </a:lnTo>
                  <a:lnTo>
                    <a:pt x="180" y="91"/>
                  </a:lnTo>
                  <a:lnTo>
                    <a:pt x="180" y="81"/>
                  </a:lnTo>
                  <a:lnTo>
                    <a:pt x="179" y="71"/>
                  </a:lnTo>
                  <a:lnTo>
                    <a:pt x="177" y="62"/>
                  </a:lnTo>
                  <a:lnTo>
                    <a:pt x="174" y="53"/>
                  </a:lnTo>
                  <a:lnTo>
                    <a:pt x="170" y="44"/>
                  </a:lnTo>
                  <a:lnTo>
                    <a:pt x="165" y="36"/>
                  </a:lnTo>
                  <a:lnTo>
                    <a:pt x="160" y="28"/>
                  </a:lnTo>
                  <a:lnTo>
                    <a:pt x="153" y="21"/>
                  </a:lnTo>
                  <a:lnTo>
                    <a:pt x="145" y="16"/>
                  </a:lnTo>
                  <a:lnTo>
                    <a:pt x="136" y="11"/>
                  </a:lnTo>
                  <a:lnTo>
                    <a:pt x="127" y="7"/>
                  </a:lnTo>
                  <a:lnTo>
                    <a:pt x="117" y="3"/>
                  </a:lnTo>
                  <a:lnTo>
                    <a:pt x="106" y="1"/>
                  </a:lnTo>
                  <a:lnTo>
                    <a:pt x="93" y="0"/>
                  </a:lnTo>
                  <a:lnTo>
                    <a:pt x="81" y="1"/>
                  </a:lnTo>
                  <a:lnTo>
                    <a:pt x="81" y="1"/>
                  </a:lnTo>
                  <a:lnTo>
                    <a:pt x="73" y="2"/>
                  </a:lnTo>
                  <a:lnTo>
                    <a:pt x="66" y="3"/>
                  </a:lnTo>
                  <a:lnTo>
                    <a:pt x="62" y="7"/>
                  </a:lnTo>
                  <a:lnTo>
                    <a:pt x="59" y="9"/>
                  </a:lnTo>
                  <a:lnTo>
                    <a:pt x="56" y="12"/>
                  </a:lnTo>
                  <a:lnTo>
                    <a:pt x="55" y="14"/>
                  </a:lnTo>
                  <a:lnTo>
                    <a:pt x="55" y="17"/>
                  </a:lnTo>
                  <a:lnTo>
                    <a:pt x="56" y="18"/>
                  </a:lnTo>
                  <a:lnTo>
                    <a:pt x="56" y="18"/>
                  </a:lnTo>
                  <a:lnTo>
                    <a:pt x="54" y="16"/>
                  </a:lnTo>
                  <a:lnTo>
                    <a:pt x="50" y="14"/>
                  </a:lnTo>
                  <a:lnTo>
                    <a:pt x="45" y="14"/>
                  </a:lnTo>
                  <a:lnTo>
                    <a:pt x="42" y="16"/>
                  </a:lnTo>
                  <a:lnTo>
                    <a:pt x="38" y="18"/>
                  </a:lnTo>
                  <a:lnTo>
                    <a:pt x="38" y="18"/>
                  </a:lnTo>
                  <a:lnTo>
                    <a:pt x="27" y="28"/>
                  </a:lnTo>
                  <a:lnTo>
                    <a:pt x="18" y="39"/>
                  </a:lnTo>
                  <a:lnTo>
                    <a:pt x="10" y="49"/>
                  </a:lnTo>
                  <a:lnTo>
                    <a:pt x="6" y="61"/>
                  </a:lnTo>
                  <a:lnTo>
                    <a:pt x="2" y="71"/>
                  </a:lnTo>
                  <a:lnTo>
                    <a:pt x="0" y="81"/>
                  </a:lnTo>
                  <a:lnTo>
                    <a:pt x="0" y="90"/>
                  </a:lnTo>
                  <a:lnTo>
                    <a:pt x="1" y="99"/>
                  </a:lnTo>
                  <a:lnTo>
                    <a:pt x="1" y="99"/>
                  </a:lnTo>
                  <a:lnTo>
                    <a:pt x="2" y="106"/>
                  </a:lnTo>
                  <a:lnTo>
                    <a:pt x="5" y="111"/>
                  </a:lnTo>
                  <a:lnTo>
                    <a:pt x="8" y="119"/>
                  </a:lnTo>
                  <a:lnTo>
                    <a:pt x="11" y="125"/>
                  </a:lnTo>
                  <a:lnTo>
                    <a:pt x="14" y="127"/>
                  </a:lnTo>
                  <a:lnTo>
                    <a:pt x="14" y="127"/>
                  </a:lnTo>
                  <a:lnTo>
                    <a:pt x="14" y="121"/>
                  </a:lnTo>
                  <a:lnTo>
                    <a:pt x="16" y="108"/>
                  </a:lnTo>
                  <a:lnTo>
                    <a:pt x="18" y="100"/>
                  </a:lnTo>
                  <a:lnTo>
                    <a:pt x="23" y="91"/>
                  </a:lnTo>
                  <a:lnTo>
                    <a:pt x="28" y="82"/>
                  </a:lnTo>
                  <a:lnTo>
                    <a:pt x="36" y="72"/>
                  </a:lnTo>
                  <a:lnTo>
                    <a:pt x="36" y="72"/>
                  </a:lnTo>
                  <a:lnTo>
                    <a:pt x="54" y="52"/>
                  </a:lnTo>
                  <a:lnTo>
                    <a:pt x="62" y="41"/>
                  </a:lnTo>
                  <a:lnTo>
                    <a:pt x="62" y="41"/>
                  </a:lnTo>
                  <a:lnTo>
                    <a:pt x="62" y="44"/>
                  </a:lnTo>
                  <a:lnTo>
                    <a:pt x="62" y="46"/>
                  </a:lnTo>
                  <a:lnTo>
                    <a:pt x="62" y="49"/>
                  </a:lnTo>
                  <a:lnTo>
                    <a:pt x="64" y="53"/>
                  </a:lnTo>
                  <a:lnTo>
                    <a:pt x="69" y="57"/>
                  </a:lnTo>
                  <a:lnTo>
                    <a:pt x="75" y="62"/>
                  </a:lnTo>
                  <a:lnTo>
                    <a:pt x="84" y="66"/>
                  </a:lnTo>
                  <a:lnTo>
                    <a:pt x="84" y="66"/>
                  </a:lnTo>
                  <a:lnTo>
                    <a:pt x="98" y="71"/>
                  </a:lnTo>
                  <a:lnTo>
                    <a:pt x="111" y="73"/>
                  </a:lnTo>
                  <a:lnTo>
                    <a:pt x="137" y="77"/>
                  </a:lnTo>
                  <a:lnTo>
                    <a:pt x="148" y="81"/>
                  </a:lnTo>
                  <a:lnTo>
                    <a:pt x="156" y="84"/>
                  </a:lnTo>
                  <a:lnTo>
                    <a:pt x="160" y="86"/>
                  </a:lnTo>
                  <a:lnTo>
                    <a:pt x="163" y="90"/>
                  </a:lnTo>
                  <a:lnTo>
                    <a:pt x="165" y="94"/>
                  </a:lnTo>
                  <a:lnTo>
                    <a:pt x="165" y="98"/>
                  </a:lnTo>
                  <a:lnTo>
                    <a:pt x="165" y="98"/>
                  </a:lnTo>
                  <a:lnTo>
                    <a:pt x="169" y="116"/>
                  </a:lnTo>
                  <a:lnTo>
                    <a:pt x="170" y="121"/>
                  </a:lnTo>
                  <a:lnTo>
                    <a:pt x="172" y="125"/>
                  </a:lnTo>
                  <a:lnTo>
                    <a:pt x="173" y="125"/>
                  </a:lnTo>
                  <a:lnTo>
                    <a:pt x="174" y="125"/>
                  </a:lnTo>
                  <a:lnTo>
                    <a:pt x="175" y="121"/>
                  </a:lnTo>
                  <a:lnTo>
                    <a:pt x="178" y="115"/>
                  </a:lnTo>
                  <a:lnTo>
                    <a:pt x="180" y="10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858">
              <a:extLst>
                <a:ext uri="{FF2B5EF4-FFF2-40B4-BE49-F238E27FC236}">
                  <a16:creationId xmlns:a16="http://schemas.microsoft.com/office/drawing/2014/main" id="{B0F6B434-B878-2953-38E8-CB583A94CB29}"/>
                </a:ext>
              </a:extLst>
            </p:cNvPr>
            <p:cNvSpPr>
              <a:spLocks/>
            </p:cNvSpPr>
            <p:nvPr/>
          </p:nvSpPr>
          <p:spPr bwMode="auto">
            <a:xfrm>
              <a:off x="893762" y="2295525"/>
              <a:ext cx="87313" cy="61913"/>
            </a:xfrm>
            <a:custGeom>
              <a:avLst/>
              <a:gdLst>
                <a:gd name="T0" fmla="*/ 82 w 164"/>
                <a:gd name="T1" fmla="*/ 2 h 117"/>
                <a:gd name="T2" fmla="*/ 98 w 164"/>
                <a:gd name="T3" fmla="*/ 4 h 117"/>
                <a:gd name="T4" fmla="*/ 112 w 164"/>
                <a:gd name="T5" fmla="*/ 9 h 117"/>
                <a:gd name="T6" fmla="*/ 126 w 164"/>
                <a:gd name="T7" fmla="*/ 15 h 117"/>
                <a:gd name="T8" fmla="*/ 137 w 164"/>
                <a:gd name="T9" fmla="*/ 24 h 117"/>
                <a:gd name="T10" fmla="*/ 147 w 164"/>
                <a:gd name="T11" fmla="*/ 36 h 117"/>
                <a:gd name="T12" fmla="*/ 155 w 164"/>
                <a:gd name="T13" fmla="*/ 48 h 117"/>
                <a:gd name="T14" fmla="*/ 160 w 164"/>
                <a:gd name="T15" fmla="*/ 63 h 117"/>
                <a:gd name="T16" fmla="*/ 161 w 164"/>
                <a:gd name="T17" fmla="*/ 78 h 117"/>
                <a:gd name="T18" fmla="*/ 162 w 164"/>
                <a:gd name="T19" fmla="*/ 79 h 117"/>
                <a:gd name="T20" fmla="*/ 163 w 164"/>
                <a:gd name="T21" fmla="*/ 79 h 117"/>
                <a:gd name="T22" fmla="*/ 164 w 164"/>
                <a:gd name="T23" fmla="*/ 78 h 117"/>
                <a:gd name="T24" fmla="*/ 163 w 164"/>
                <a:gd name="T25" fmla="*/ 70 h 117"/>
                <a:gd name="T26" fmla="*/ 160 w 164"/>
                <a:gd name="T27" fmla="*/ 55 h 117"/>
                <a:gd name="T28" fmla="*/ 154 w 164"/>
                <a:gd name="T29" fmla="*/ 40 h 117"/>
                <a:gd name="T30" fmla="*/ 145 w 164"/>
                <a:gd name="T31" fmla="*/ 28 h 117"/>
                <a:gd name="T32" fmla="*/ 134 w 164"/>
                <a:gd name="T33" fmla="*/ 18 h 117"/>
                <a:gd name="T34" fmla="*/ 120 w 164"/>
                <a:gd name="T35" fmla="*/ 10 h 117"/>
                <a:gd name="T36" fmla="*/ 106 w 164"/>
                <a:gd name="T37" fmla="*/ 3 h 117"/>
                <a:gd name="T38" fmla="*/ 90 w 164"/>
                <a:gd name="T39" fmla="*/ 0 h 117"/>
                <a:gd name="T40" fmla="*/ 82 w 164"/>
                <a:gd name="T41" fmla="*/ 0 h 117"/>
                <a:gd name="T42" fmla="*/ 66 w 164"/>
                <a:gd name="T43" fmla="*/ 2 h 117"/>
                <a:gd name="T44" fmla="*/ 51 w 164"/>
                <a:gd name="T45" fmla="*/ 5 h 117"/>
                <a:gd name="T46" fmla="*/ 37 w 164"/>
                <a:gd name="T47" fmla="*/ 13 h 117"/>
                <a:gd name="T48" fmla="*/ 25 w 164"/>
                <a:gd name="T49" fmla="*/ 22 h 117"/>
                <a:gd name="T50" fmla="*/ 16 w 164"/>
                <a:gd name="T51" fmla="*/ 33 h 117"/>
                <a:gd name="T52" fmla="*/ 8 w 164"/>
                <a:gd name="T53" fmla="*/ 47 h 117"/>
                <a:gd name="T54" fmla="*/ 2 w 164"/>
                <a:gd name="T55" fmla="*/ 61 h 117"/>
                <a:gd name="T56" fmla="*/ 0 w 164"/>
                <a:gd name="T57" fmla="*/ 76 h 117"/>
                <a:gd name="T58" fmla="*/ 0 w 164"/>
                <a:gd name="T59" fmla="*/ 115 h 117"/>
                <a:gd name="T60" fmla="*/ 1 w 164"/>
                <a:gd name="T61" fmla="*/ 115 h 117"/>
                <a:gd name="T62" fmla="*/ 1 w 164"/>
                <a:gd name="T63" fmla="*/ 117 h 117"/>
                <a:gd name="T64" fmla="*/ 3 w 164"/>
                <a:gd name="T65" fmla="*/ 115 h 117"/>
                <a:gd name="T66" fmla="*/ 3 w 164"/>
                <a:gd name="T67" fmla="*/ 76 h 117"/>
                <a:gd name="T68" fmla="*/ 3 w 164"/>
                <a:gd name="T69" fmla="*/ 68 h 117"/>
                <a:gd name="T70" fmla="*/ 7 w 164"/>
                <a:gd name="T71" fmla="*/ 54 h 117"/>
                <a:gd name="T72" fmla="*/ 14 w 164"/>
                <a:gd name="T73" fmla="*/ 41 h 117"/>
                <a:gd name="T74" fmla="*/ 23 w 164"/>
                <a:gd name="T75" fmla="*/ 29 h 117"/>
                <a:gd name="T76" fmla="*/ 33 w 164"/>
                <a:gd name="T77" fmla="*/ 19 h 117"/>
                <a:gd name="T78" fmla="*/ 45 w 164"/>
                <a:gd name="T79" fmla="*/ 11 h 117"/>
                <a:gd name="T80" fmla="*/ 60 w 164"/>
                <a:gd name="T81" fmla="*/ 5 h 117"/>
                <a:gd name="T82" fmla="*/ 74 w 164"/>
                <a:gd name="T83" fmla="*/ 3 h 117"/>
                <a:gd name="T84" fmla="*/ 82 w 164"/>
                <a:gd name="T85" fmla="*/ 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 h="117">
                  <a:moveTo>
                    <a:pt x="82" y="2"/>
                  </a:moveTo>
                  <a:lnTo>
                    <a:pt x="82" y="2"/>
                  </a:lnTo>
                  <a:lnTo>
                    <a:pt x="90" y="3"/>
                  </a:lnTo>
                  <a:lnTo>
                    <a:pt x="98" y="4"/>
                  </a:lnTo>
                  <a:lnTo>
                    <a:pt x="106" y="5"/>
                  </a:lnTo>
                  <a:lnTo>
                    <a:pt x="112" y="9"/>
                  </a:lnTo>
                  <a:lnTo>
                    <a:pt x="119" y="12"/>
                  </a:lnTo>
                  <a:lnTo>
                    <a:pt x="126" y="15"/>
                  </a:lnTo>
                  <a:lnTo>
                    <a:pt x="132" y="20"/>
                  </a:lnTo>
                  <a:lnTo>
                    <a:pt x="137" y="24"/>
                  </a:lnTo>
                  <a:lnTo>
                    <a:pt x="143" y="30"/>
                  </a:lnTo>
                  <a:lnTo>
                    <a:pt x="147" y="36"/>
                  </a:lnTo>
                  <a:lnTo>
                    <a:pt x="152" y="42"/>
                  </a:lnTo>
                  <a:lnTo>
                    <a:pt x="155" y="48"/>
                  </a:lnTo>
                  <a:lnTo>
                    <a:pt x="157" y="56"/>
                  </a:lnTo>
                  <a:lnTo>
                    <a:pt x="160" y="63"/>
                  </a:lnTo>
                  <a:lnTo>
                    <a:pt x="161" y="70"/>
                  </a:lnTo>
                  <a:lnTo>
                    <a:pt x="161" y="78"/>
                  </a:lnTo>
                  <a:lnTo>
                    <a:pt x="161" y="78"/>
                  </a:lnTo>
                  <a:lnTo>
                    <a:pt x="162" y="79"/>
                  </a:lnTo>
                  <a:lnTo>
                    <a:pt x="163" y="79"/>
                  </a:lnTo>
                  <a:lnTo>
                    <a:pt x="163" y="79"/>
                  </a:lnTo>
                  <a:lnTo>
                    <a:pt x="163" y="79"/>
                  </a:lnTo>
                  <a:lnTo>
                    <a:pt x="164" y="78"/>
                  </a:lnTo>
                  <a:lnTo>
                    <a:pt x="164" y="78"/>
                  </a:lnTo>
                  <a:lnTo>
                    <a:pt x="163" y="70"/>
                  </a:lnTo>
                  <a:lnTo>
                    <a:pt x="162" y="63"/>
                  </a:lnTo>
                  <a:lnTo>
                    <a:pt x="160" y="55"/>
                  </a:lnTo>
                  <a:lnTo>
                    <a:pt x="157" y="48"/>
                  </a:lnTo>
                  <a:lnTo>
                    <a:pt x="154" y="40"/>
                  </a:lnTo>
                  <a:lnTo>
                    <a:pt x="150" y="34"/>
                  </a:lnTo>
                  <a:lnTo>
                    <a:pt x="145" y="28"/>
                  </a:lnTo>
                  <a:lnTo>
                    <a:pt x="139" y="22"/>
                  </a:lnTo>
                  <a:lnTo>
                    <a:pt x="134" y="18"/>
                  </a:lnTo>
                  <a:lnTo>
                    <a:pt x="127" y="13"/>
                  </a:lnTo>
                  <a:lnTo>
                    <a:pt x="120" y="10"/>
                  </a:lnTo>
                  <a:lnTo>
                    <a:pt x="114" y="6"/>
                  </a:lnTo>
                  <a:lnTo>
                    <a:pt x="106" y="3"/>
                  </a:lnTo>
                  <a:lnTo>
                    <a:pt x="99" y="2"/>
                  </a:lnTo>
                  <a:lnTo>
                    <a:pt x="90" y="0"/>
                  </a:lnTo>
                  <a:lnTo>
                    <a:pt x="82" y="0"/>
                  </a:lnTo>
                  <a:lnTo>
                    <a:pt x="82" y="0"/>
                  </a:lnTo>
                  <a:lnTo>
                    <a:pt x="74" y="0"/>
                  </a:lnTo>
                  <a:lnTo>
                    <a:pt x="66" y="2"/>
                  </a:lnTo>
                  <a:lnTo>
                    <a:pt x="59" y="3"/>
                  </a:lnTo>
                  <a:lnTo>
                    <a:pt x="51" y="5"/>
                  </a:lnTo>
                  <a:lnTo>
                    <a:pt x="44" y="9"/>
                  </a:lnTo>
                  <a:lnTo>
                    <a:pt x="37" y="13"/>
                  </a:lnTo>
                  <a:lnTo>
                    <a:pt x="32" y="18"/>
                  </a:lnTo>
                  <a:lnTo>
                    <a:pt x="25" y="22"/>
                  </a:lnTo>
                  <a:lnTo>
                    <a:pt x="20" y="28"/>
                  </a:lnTo>
                  <a:lnTo>
                    <a:pt x="16" y="33"/>
                  </a:lnTo>
                  <a:lnTo>
                    <a:pt x="11" y="40"/>
                  </a:lnTo>
                  <a:lnTo>
                    <a:pt x="8" y="47"/>
                  </a:lnTo>
                  <a:lnTo>
                    <a:pt x="5" y="54"/>
                  </a:lnTo>
                  <a:lnTo>
                    <a:pt x="2" y="61"/>
                  </a:lnTo>
                  <a:lnTo>
                    <a:pt x="1" y="68"/>
                  </a:lnTo>
                  <a:lnTo>
                    <a:pt x="0" y="76"/>
                  </a:lnTo>
                  <a:lnTo>
                    <a:pt x="0" y="76"/>
                  </a:lnTo>
                  <a:lnTo>
                    <a:pt x="0" y="115"/>
                  </a:lnTo>
                  <a:lnTo>
                    <a:pt x="0" y="115"/>
                  </a:lnTo>
                  <a:lnTo>
                    <a:pt x="1" y="115"/>
                  </a:lnTo>
                  <a:lnTo>
                    <a:pt x="1" y="117"/>
                  </a:lnTo>
                  <a:lnTo>
                    <a:pt x="1" y="117"/>
                  </a:lnTo>
                  <a:lnTo>
                    <a:pt x="2" y="115"/>
                  </a:lnTo>
                  <a:lnTo>
                    <a:pt x="3" y="115"/>
                  </a:lnTo>
                  <a:lnTo>
                    <a:pt x="3" y="115"/>
                  </a:lnTo>
                  <a:lnTo>
                    <a:pt x="3" y="76"/>
                  </a:lnTo>
                  <a:lnTo>
                    <a:pt x="3" y="76"/>
                  </a:lnTo>
                  <a:lnTo>
                    <a:pt x="3" y="68"/>
                  </a:lnTo>
                  <a:lnTo>
                    <a:pt x="6" y="61"/>
                  </a:lnTo>
                  <a:lnTo>
                    <a:pt x="7" y="54"/>
                  </a:lnTo>
                  <a:lnTo>
                    <a:pt x="10" y="47"/>
                  </a:lnTo>
                  <a:lnTo>
                    <a:pt x="14" y="41"/>
                  </a:lnTo>
                  <a:lnTo>
                    <a:pt x="18" y="34"/>
                  </a:lnTo>
                  <a:lnTo>
                    <a:pt x="23" y="29"/>
                  </a:lnTo>
                  <a:lnTo>
                    <a:pt x="27" y="24"/>
                  </a:lnTo>
                  <a:lnTo>
                    <a:pt x="33" y="19"/>
                  </a:lnTo>
                  <a:lnTo>
                    <a:pt x="38" y="15"/>
                  </a:lnTo>
                  <a:lnTo>
                    <a:pt x="45" y="11"/>
                  </a:lnTo>
                  <a:lnTo>
                    <a:pt x="52" y="9"/>
                  </a:lnTo>
                  <a:lnTo>
                    <a:pt x="60" y="5"/>
                  </a:lnTo>
                  <a:lnTo>
                    <a:pt x="66" y="4"/>
                  </a:lnTo>
                  <a:lnTo>
                    <a:pt x="74" y="3"/>
                  </a:lnTo>
                  <a:lnTo>
                    <a:pt x="82" y="2"/>
                  </a:lnTo>
                  <a:lnTo>
                    <a:pt x="82" y="2"/>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859">
              <a:extLst>
                <a:ext uri="{FF2B5EF4-FFF2-40B4-BE49-F238E27FC236}">
                  <a16:creationId xmlns:a16="http://schemas.microsoft.com/office/drawing/2014/main" id="{1BABA086-7611-CDFB-4B9D-A8EA3251FD5A}"/>
                </a:ext>
              </a:extLst>
            </p:cNvPr>
            <p:cNvSpPr>
              <a:spLocks/>
            </p:cNvSpPr>
            <p:nvPr/>
          </p:nvSpPr>
          <p:spPr bwMode="auto">
            <a:xfrm>
              <a:off x="977900" y="2332037"/>
              <a:ext cx="3175" cy="6350"/>
            </a:xfrm>
            <a:custGeom>
              <a:avLst/>
              <a:gdLst>
                <a:gd name="T0" fmla="*/ 2 w 5"/>
                <a:gd name="T1" fmla="*/ 0 h 13"/>
                <a:gd name="T2" fmla="*/ 2 w 5"/>
                <a:gd name="T3" fmla="*/ 0 h 13"/>
                <a:gd name="T4" fmla="*/ 3 w 5"/>
                <a:gd name="T5" fmla="*/ 0 h 13"/>
                <a:gd name="T6" fmla="*/ 4 w 5"/>
                <a:gd name="T7" fmla="*/ 1 h 13"/>
                <a:gd name="T8" fmla="*/ 5 w 5"/>
                <a:gd name="T9" fmla="*/ 11 h 13"/>
                <a:gd name="T10" fmla="*/ 5 w 5"/>
                <a:gd name="T11" fmla="*/ 11 h 13"/>
                <a:gd name="T12" fmla="*/ 4 w 5"/>
                <a:gd name="T13" fmla="*/ 13 h 13"/>
                <a:gd name="T14" fmla="*/ 2 w 5"/>
                <a:gd name="T15" fmla="*/ 13 h 13"/>
                <a:gd name="T16" fmla="*/ 2 w 5"/>
                <a:gd name="T17" fmla="*/ 13 h 13"/>
                <a:gd name="T18" fmla="*/ 1 w 5"/>
                <a:gd name="T19" fmla="*/ 13 h 13"/>
                <a:gd name="T20" fmla="*/ 0 w 5"/>
                <a:gd name="T21" fmla="*/ 11 h 13"/>
                <a:gd name="T22" fmla="*/ 1 w 5"/>
                <a:gd name="T23" fmla="*/ 1 h 13"/>
                <a:gd name="T24" fmla="*/ 1 w 5"/>
                <a:gd name="T25" fmla="*/ 1 h 13"/>
                <a:gd name="T26" fmla="*/ 2 w 5"/>
                <a:gd name="T27" fmla="*/ 0 h 13"/>
                <a:gd name="T28" fmla="*/ 2 w 5"/>
                <a:gd name="T2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13">
                  <a:moveTo>
                    <a:pt x="2" y="0"/>
                  </a:moveTo>
                  <a:lnTo>
                    <a:pt x="2" y="0"/>
                  </a:lnTo>
                  <a:lnTo>
                    <a:pt x="3" y="0"/>
                  </a:lnTo>
                  <a:lnTo>
                    <a:pt x="4" y="1"/>
                  </a:lnTo>
                  <a:lnTo>
                    <a:pt x="5" y="11"/>
                  </a:lnTo>
                  <a:lnTo>
                    <a:pt x="5" y="11"/>
                  </a:lnTo>
                  <a:lnTo>
                    <a:pt x="4" y="13"/>
                  </a:lnTo>
                  <a:lnTo>
                    <a:pt x="2" y="13"/>
                  </a:lnTo>
                  <a:lnTo>
                    <a:pt x="2" y="13"/>
                  </a:lnTo>
                  <a:lnTo>
                    <a:pt x="1" y="13"/>
                  </a:lnTo>
                  <a:lnTo>
                    <a:pt x="0" y="11"/>
                  </a:lnTo>
                  <a:lnTo>
                    <a:pt x="1" y="1"/>
                  </a:lnTo>
                  <a:lnTo>
                    <a:pt x="1" y="1"/>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860">
              <a:extLst>
                <a:ext uri="{FF2B5EF4-FFF2-40B4-BE49-F238E27FC236}">
                  <a16:creationId xmlns:a16="http://schemas.microsoft.com/office/drawing/2014/main" id="{342604C4-E18D-4474-53C0-742007B3AFCD}"/>
                </a:ext>
              </a:extLst>
            </p:cNvPr>
            <p:cNvSpPr>
              <a:spLocks/>
            </p:cNvSpPr>
            <p:nvPr/>
          </p:nvSpPr>
          <p:spPr bwMode="auto">
            <a:xfrm>
              <a:off x="977900" y="2332037"/>
              <a:ext cx="3175" cy="6350"/>
            </a:xfrm>
            <a:custGeom>
              <a:avLst/>
              <a:gdLst>
                <a:gd name="T0" fmla="*/ 2 w 5"/>
                <a:gd name="T1" fmla="*/ 0 h 13"/>
                <a:gd name="T2" fmla="*/ 2 w 5"/>
                <a:gd name="T3" fmla="*/ 0 h 13"/>
                <a:gd name="T4" fmla="*/ 3 w 5"/>
                <a:gd name="T5" fmla="*/ 0 h 13"/>
                <a:gd name="T6" fmla="*/ 4 w 5"/>
                <a:gd name="T7" fmla="*/ 1 h 13"/>
                <a:gd name="T8" fmla="*/ 5 w 5"/>
                <a:gd name="T9" fmla="*/ 11 h 13"/>
                <a:gd name="T10" fmla="*/ 5 w 5"/>
                <a:gd name="T11" fmla="*/ 11 h 13"/>
                <a:gd name="T12" fmla="*/ 4 w 5"/>
                <a:gd name="T13" fmla="*/ 13 h 13"/>
                <a:gd name="T14" fmla="*/ 2 w 5"/>
                <a:gd name="T15" fmla="*/ 13 h 13"/>
                <a:gd name="T16" fmla="*/ 2 w 5"/>
                <a:gd name="T17" fmla="*/ 13 h 13"/>
                <a:gd name="T18" fmla="*/ 1 w 5"/>
                <a:gd name="T19" fmla="*/ 13 h 13"/>
                <a:gd name="T20" fmla="*/ 0 w 5"/>
                <a:gd name="T21" fmla="*/ 11 h 13"/>
                <a:gd name="T22" fmla="*/ 1 w 5"/>
                <a:gd name="T23" fmla="*/ 1 h 13"/>
                <a:gd name="T24" fmla="*/ 1 w 5"/>
                <a:gd name="T25" fmla="*/ 1 h 13"/>
                <a:gd name="T26" fmla="*/ 2 w 5"/>
                <a:gd name="T27" fmla="*/ 0 h 13"/>
                <a:gd name="T28" fmla="*/ 2 w 5"/>
                <a:gd name="T2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13">
                  <a:moveTo>
                    <a:pt x="2" y="0"/>
                  </a:moveTo>
                  <a:lnTo>
                    <a:pt x="2" y="0"/>
                  </a:lnTo>
                  <a:lnTo>
                    <a:pt x="3" y="0"/>
                  </a:lnTo>
                  <a:lnTo>
                    <a:pt x="4" y="1"/>
                  </a:lnTo>
                  <a:lnTo>
                    <a:pt x="5" y="11"/>
                  </a:lnTo>
                  <a:lnTo>
                    <a:pt x="5" y="11"/>
                  </a:lnTo>
                  <a:lnTo>
                    <a:pt x="4" y="13"/>
                  </a:lnTo>
                  <a:lnTo>
                    <a:pt x="2" y="13"/>
                  </a:lnTo>
                  <a:lnTo>
                    <a:pt x="2" y="13"/>
                  </a:lnTo>
                  <a:lnTo>
                    <a:pt x="1" y="13"/>
                  </a:lnTo>
                  <a:lnTo>
                    <a:pt x="0" y="11"/>
                  </a:lnTo>
                  <a:lnTo>
                    <a:pt x="1" y="1"/>
                  </a:lnTo>
                  <a:lnTo>
                    <a:pt x="1" y="1"/>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61">
              <a:extLst>
                <a:ext uri="{FF2B5EF4-FFF2-40B4-BE49-F238E27FC236}">
                  <a16:creationId xmlns:a16="http://schemas.microsoft.com/office/drawing/2014/main" id="{271D6955-13AD-3B57-03A8-C41D2F621E8D}"/>
                </a:ext>
              </a:extLst>
            </p:cNvPr>
            <p:cNvSpPr>
              <a:spLocks/>
            </p:cNvSpPr>
            <p:nvPr/>
          </p:nvSpPr>
          <p:spPr bwMode="auto">
            <a:xfrm>
              <a:off x="976312" y="2332037"/>
              <a:ext cx="3175" cy="9525"/>
            </a:xfrm>
            <a:custGeom>
              <a:avLst/>
              <a:gdLst>
                <a:gd name="T0" fmla="*/ 5 w 8"/>
                <a:gd name="T1" fmla="*/ 19 h 19"/>
                <a:gd name="T2" fmla="*/ 5 w 8"/>
                <a:gd name="T3" fmla="*/ 19 h 19"/>
                <a:gd name="T4" fmla="*/ 2 w 8"/>
                <a:gd name="T5" fmla="*/ 19 h 19"/>
                <a:gd name="T6" fmla="*/ 1 w 8"/>
                <a:gd name="T7" fmla="*/ 18 h 19"/>
                <a:gd name="T8" fmla="*/ 0 w 8"/>
                <a:gd name="T9" fmla="*/ 2 h 19"/>
                <a:gd name="T10" fmla="*/ 0 w 8"/>
                <a:gd name="T11" fmla="*/ 2 h 19"/>
                <a:gd name="T12" fmla="*/ 1 w 8"/>
                <a:gd name="T13" fmla="*/ 1 h 19"/>
                <a:gd name="T14" fmla="*/ 5 w 8"/>
                <a:gd name="T15" fmla="*/ 0 h 19"/>
                <a:gd name="T16" fmla="*/ 5 w 8"/>
                <a:gd name="T17" fmla="*/ 0 h 19"/>
                <a:gd name="T18" fmla="*/ 7 w 8"/>
                <a:gd name="T19" fmla="*/ 1 h 19"/>
                <a:gd name="T20" fmla="*/ 8 w 8"/>
                <a:gd name="T21" fmla="*/ 2 h 19"/>
                <a:gd name="T22" fmla="*/ 7 w 8"/>
                <a:gd name="T23" fmla="*/ 18 h 19"/>
                <a:gd name="T24" fmla="*/ 7 w 8"/>
                <a:gd name="T25" fmla="*/ 18 h 19"/>
                <a:gd name="T26" fmla="*/ 6 w 8"/>
                <a:gd name="T27" fmla="*/ 19 h 19"/>
                <a:gd name="T28" fmla="*/ 5 w 8"/>
                <a:gd name="T29" fmla="*/ 19 h 19"/>
                <a:gd name="T30" fmla="*/ 5 w 8"/>
                <a:gd name="T3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5" y="19"/>
                  </a:moveTo>
                  <a:lnTo>
                    <a:pt x="5" y="19"/>
                  </a:lnTo>
                  <a:lnTo>
                    <a:pt x="2" y="19"/>
                  </a:lnTo>
                  <a:lnTo>
                    <a:pt x="1" y="18"/>
                  </a:lnTo>
                  <a:lnTo>
                    <a:pt x="0" y="2"/>
                  </a:lnTo>
                  <a:lnTo>
                    <a:pt x="0" y="2"/>
                  </a:lnTo>
                  <a:lnTo>
                    <a:pt x="1" y="1"/>
                  </a:lnTo>
                  <a:lnTo>
                    <a:pt x="5" y="0"/>
                  </a:lnTo>
                  <a:lnTo>
                    <a:pt x="5" y="0"/>
                  </a:lnTo>
                  <a:lnTo>
                    <a:pt x="7" y="1"/>
                  </a:lnTo>
                  <a:lnTo>
                    <a:pt x="8" y="2"/>
                  </a:lnTo>
                  <a:lnTo>
                    <a:pt x="7" y="18"/>
                  </a:lnTo>
                  <a:lnTo>
                    <a:pt x="7" y="18"/>
                  </a:lnTo>
                  <a:lnTo>
                    <a:pt x="6" y="19"/>
                  </a:lnTo>
                  <a:lnTo>
                    <a:pt x="5" y="19"/>
                  </a:lnTo>
                  <a:lnTo>
                    <a:pt x="5"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2">
              <a:extLst>
                <a:ext uri="{FF2B5EF4-FFF2-40B4-BE49-F238E27FC236}">
                  <a16:creationId xmlns:a16="http://schemas.microsoft.com/office/drawing/2014/main" id="{88971280-1512-804F-8048-5168D633E0EF}"/>
                </a:ext>
              </a:extLst>
            </p:cNvPr>
            <p:cNvSpPr>
              <a:spLocks/>
            </p:cNvSpPr>
            <p:nvPr/>
          </p:nvSpPr>
          <p:spPr bwMode="auto">
            <a:xfrm>
              <a:off x="976312" y="2332037"/>
              <a:ext cx="3175" cy="9525"/>
            </a:xfrm>
            <a:custGeom>
              <a:avLst/>
              <a:gdLst>
                <a:gd name="T0" fmla="*/ 5 w 8"/>
                <a:gd name="T1" fmla="*/ 19 h 19"/>
                <a:gd name="T2" fmla="*/ 5 w 8"/>
                <a:gd name="T3" fmla="*/ 19 h 19"/>
                <a:gd name="T4" fmla="*/ 2 w 8"/>
                <a:gd name="T5" fmla="*/ 19 h 19"/>
                <a:gd name="T6" fmla="*/ 1 w 8"/>
                <a:gd name="T7" fmla="*/ 18 h 19"/>
                <a:gd name="T8" fmla="*/ 0 w 8"/>
                <a:gd name="T9" fmla="*/ 2 h 19"/>
                <a:gd name="T10" fmla="*/ 0 w 8"/>
                <a:gd name="T11" fmla="*/ 2 h 19"/>
                <a:gd name="T12" fmla="*/ 1 w 8"/>
                <a:gd name="T13" fmla="*/ 1 h 19"/>
                <a:gd name="T14" fmla="*/ 5 w 8"/>
                <a:gd name="T15" fmla="*/ 0 h 19"/>
                <a:gd name="T16" fmla="*/ 5 w 8"/>
                <a:gd name="T17" fmla="*/ 0 h 19"/>
                <a:gd name="T18" fmla="*/ 7 w 8"/>
                <a:gd name="T19" fmla="*/ 1 h 19"/>
                <a:gd name="T20" fmla="*/ 8 w 8"/>
                <a:gd name="T21" fmla="*/ 2 h 19"/>
                <a:gd name="T22" fmla="*/ 7 w 8"/>
                <a:gd name="T23" fmla="*/ 18 h 19"/>
                <a:gd name="T24" fmla="*/ 7 w 8"/>
                <a:gd name="T25" fmla="*/ 18 h 19"/>
                <a:gd name="T26" fmla="*/ 6 w 8"/>
                <a:gd name="T27" fmla="*/ 19 h 19"/>
                <a:gd name="T28" fmla="*/ 5 w 8"/>
                <a:gd name="T29" fmla="*/ 19 h 19"/>
                <a:gd name="T30" fmla="*/ 5 w 8"/>
                <a:gd name="T3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5" y="19"/>
                  </a:moveTo>
                  <a:lnTo>
                    <a:pt x="5" y="19"/>
                  </a:lnTo>
                  <a:lnTo>
                    <a:pt x="2" y="19"/>
                  </a:lnTo>
                  <a:lnTo>
                    <a:pt x="1" y="18"/>
                  </a:lnTo>
                  <a:lnTo>
                    <a:pt x="0" y="2"/>
                  </a:lnTo>
                  <a:lnTo>
                    <a:pt x="0" y="2"/>
                  </a:lnTo>
                  <a:lnTo>
                    <a:pt x="1" y="1"/>
                  </a:lnTo>
                  <a:lnTo>
                    <a:pt x="5" y="0"/>
                  </a:lnTo>
                  <a:lnTo>
                    <a:pt x="5" y="0"/>
                  </a:lnTo>
                  <a:lnTo>
                    <a:pt x="7" y="1"/>
                  </a:lnTo>
                  <a:lnTo>
                    <a:pt x="8" y="2"/>
                  </a:lnTo>
                  <a:lnTo>
                    <a:pt x="7" y="18"/>
                  </a:lnTo>
                  <a:lnTo>
                    <a:pt x="7" y="18"/>
                  </a:lnTo>
                  <a:lnTo>
                    <a:pt x="6" y="19"/>
                  </a:lnTo>
                  <a:lnTo>
                    <a:pt x="5" y="19"/>
                  </a:lnTo>
                  <a:lnTo>
                    <a:pt x="5"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63">
              <a:extLst>
                <a:ext uri="{FF2B5EF4-FFF2-40B4-BE49-F238E27FC236}">
                  <a16:creationId xmlns:a16="http://schemas.microsoft.com/office/drawing/2014/main" id="{F817F137-7781-25AF-F7C5-FC91D680761F}"/>
                </a:ext>
              </a:extLst>
            </p:cNvPr>
            <p:cNvSpPr>
              <a:spLocks/>
            </p:cNvSpPr>
            <p:nvPr/>
          </p:nvSpPr>
          <p:spPr bwMode="auto">
            <a:xfrm>
              <a:off x="890587" y="2354262"/>
              <a:ext cx="3175" cy="11113"/>
            </a:xfrm>
            <a:custGeom>
              <a:avLst/>
              <a:gdLst>
                <a:gd name="T0" fmla="*/ 5 w 8"/>
                <a:gd name="T1" fmla="*/ 20 h 20"/>
                <a:gd name="T2" fmla="*/ 5 w 8"/>
                <a:gd name="T3" fmla="*/ 20 h 20"/>
                <a:gd name="T4" fmla="*/ 3 w 8"/>
                <a:gd name="T5" fmla="*/ 19 h 20"/>
                <a:gd name="T6" fmla="*/ 3 w 8"/>
                <a:gd name="T7" fmla="*/ 18 h 20"/>
                <a:gd name="T8" fmla="*/ 0 w 8"/>
                <a:gd name="T9" fmla="*/ 3 h 20"/>
                <a:gd name="T10" fmla="*/ 0 w 8"/>
                <a:gd name="T11" fmla="*/ 3 h 20"/>
                <a:gd name="T12" fmla="*/ 1 w 8"/>
                <a:gd name="T13" fmla="*/ 1 h 20"/>
                <a:gd name="T14" fmla="*/ 5 w 8"/>
                <a:gd name="T15" fmla="*/ 0 h 20"/>
                <a:gd name="T16" fmla="*/ 5 w 8"/>
                <a:gd name="T17" fmla="*/ 0 h 20"/>
                <a:gd name="T18" fmla="*/ 7 w 8"/>
                <a:gd name="T19" fmla="*/ 1 h 20"/>
                <a:gd name="T20" fmla="*/ 8 w 8"/>
                <a:gd name="T21" fmla="*/ 3 h 20"/>
                <a:gd name="T22" fmla="*/ 7 w 8"/>
                <a:gd name="T23" fmla="*/ 18 h 20"/>
                <a:gd name="T24" fmla="*/ 7 w 8"/>
                <a:gd name="T25" fmla="*/ 18 h 20"/>
                <a:gd name="T26" fmla="*/ 6 w 8"/>
                <a:gd name="T27" fmla="*/ 19 h 20"/>
                <a:gd name="T28" fmla="*/ 5 w 8"/>
                <a:gd name="T29" fmla="*/ 20 h 20"/>
                <a:gd name="T30" fmla="*/ 5 w 8"/>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20">
                  <a:moveTo>
                    <a:pt x="5" y="20"/>
                  </a:moveTo>
                  <a:lnTo>
                    <a:pt x="5" y="20"/>
                  </a:lnTo>
                  <a:lnTo>
                    <a:pt x="3" y="19"/>
                  </a:lnTo>
                  <a:lnTo>
                    <a:pt x="3" y="18"/>
                  </a:lnTo>
                  <a:lnTo>
                    <a:pt x="0" y="3"/>
                  </a:lnTo>
                  <a:lnTo>
                    <a:pt x="0" y="3"/>
                  </a:lnTo>
                  <a:lnTo>
                    <a:pt x="1" y="1"/>
                  </a:lnTo>
                  <a:lnTo>
                    <a:pt x="5" y="0"/>
                  </a:lnTo>
                  <a:lnTo>
                    <a:pt x="5" y="0"/>
                  </a:lnTo>
                  <a:lnTo>
                    <a:pt x="7" y="1"/>
                  </a:lnTo>
                  <a:lnTo>
                    <a:pt x="8" y="3"/>
                  </a:lnTo>
                  <a:lnTo>
                    <a:pt x="7" y="18"/>
                  </a:lnTo>
                  <a:lnTo>
                    <a:pt x="7" y="18"/>
                  </a:lnTo>
                  <a:lnTo>
                    <a:pt x="6" y="19"/>
                  </a:lnTo>
                  <a:lnTo>
                    <a:pt x="5" y="20"/>
                  </a:lnTo>
                  <a:lnTo>
                    <a:pt x="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64">
              <a:extLst>
                <a:ext uri="{FF2B5EF4-FFF2-40B4-BE49-F238E27FC236}">
                  <a16:creationId xmlns:a16="http://schemas.microsoft.com/office/drawing/2014/main" id="{CE8A87EE-B833-D420-14F7-4FC5A9A1E6CD}"/>
                </a:ext>
              </a:extLst>
            </p:cNvPr>
            <p:cNvSpPr>
              <a:spLocks/>
            </p:cNvSpPr>
            <p:nvPr/>
          </p:nvSpPr>
          <p:spPr bwMode="auto">
            <a:xfrm>
              <a:off x="890587" y="2354262"/>
              <a:ext cx="3175" cy="11113"/>
            </a:xfrm>
            <a:custGeom>
              <a:avLst/>
              <a:gdLst>
                <a:gd name="T0" fmla="*/ 5 w 8"/>
                <a:gd name="T1" fmla="*/ 20 h 20"/>
                <a:gd name="T2" fmla="*/ 5 w 8"/>
                <a:gd name="T3" fmla="*/ 20 h 20"/>
                <a:gd name="T4" fmla="*/ 3 w 8"/>
                <a:gd name="T5" fmla="*/ 19 h 20"/>
                <a:gd name="T6" fmla="*/ 3 w 8"/>
                <a:gd name="T7" fmla="*/ 18 h 20"/>
                <a:gd name="T8" fmla="*/ 0 w 8"/>
                <a:gd name="T9" fmla="*/ 3 h 20"/>
                <a:gd name="T10" fmla="*/ 0 w 8"/>
                <a:gd name="T11" fmla="*/ 3 h 20"/>
                <a:gd name="T12" fmla="*/ 1 w 8"/>
                <a:gd name="T13" fmla="*/ 1 h 20"/>
                <a:gd name="T14" fmla="*/ 5 w 8"/>
                <a:gd name="T15" fmla="*/ 0 h 20"/>
                <a:gd name="T16" fmla="*/ 5 w 8"/>
                <a:gd name="T17" fmla="*/ 0 h 20"/>
                <a:gd name="T18" fmla="*/ 7 w 8"/>
                <a:gd name="T19" fmla="*/ 1 h 20"/>
                <a:gd name="T20" fmla="*/ 8 w 8"/>
                <a:gd name="T21" fmla="*/ 3 h 20"/>
                <a:gd name="T22" fmla="*/ 7 w 8"/>
                <a:gd name="T23" fmla="*/ 18 h 20"/>
                <a:gd name="T24" fmla="*/ 7 w 8"/>
                <a:gd name="T25" fmla="*/ 18 h 20"/>
                <a:gd name="T26" fmla="*/ 6 w 8"/>
                <a:gd name="T27" fmla="*/ 19 h 20"/>
                <a:gd name="T28" fmla="*/ 5 w 8"/>
                <a:gd name="T29" fmla="*/ 20 h 20"/>
                <a:gd name="T30" fmla="*/ 5 w 8"/>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20">
                  <a:moveTo>
                    <a:pt x="5" y="20"/>
                  </a:moveTo>
                  <a:lnTo>
                    <a:pt x="5" y="20"/>
                  </a:lnTo>
                  <a:lnTo>
                    <a:pt x="3" y="19"/>
                  </a:lnTo>
                  <a:lnTo>
                    <a:pt x="3" y="18"/>
                  </a:lnTo>
                  <a:lnTo>
                    <a:pt x="0" y="3"/>
                  </a:lnTo>
                  <a:lnTo>
                    <a:pt x="0" y="3"/>
                  </a:lnTo>
                  <a:lnTo>
                    <a:pt x="1" y="1"/>
                  </a:lnTo>
                  <a:lnTo>
                    <a:pt x="5" y="0"/>
                  </a:lnTo>
                  <a:lnTo>
                    <a:pt x="5" y="0"/>
                  </a:lnTo>
                  <a:lnTo>
                    <a:pt x="7" y="1"/>
                  </a:lnTo>
                  <a:lnTo>
                    <a:pt x="8" y="3"/>
                  </a:lnTo>
                  <a:lnTo>
                    <a:pt x="7" y="18"/>
                  </a:lnTo>
                  <a:lnTo>
                    <a:pt x="7" y="18"/>
                  </a:lnTo>
                  <a:lnTo>
                    <a:pt x="6" y="19"/>
                  </a:lnTo>
                  <a:lnTo>
                    <a:pt x="5" y="20"/>
                  </a:lnTo>
                  <a:lnTo>
                    <a:pt x="5" y="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65">
              <a:extLst>
                <a:ext uri="{FF2B5EF4-FFF2-40B4-BE49-F238E27FC236}">
                  <a16:creationId xmlns:a16="http://schemas.microsoft.com/office/drawing/2014/main" id="{904E0697-7D8C-05DA-8B03-912AC41EDD8F}"/>
                </a:ext>
              </a:extLst>
            </p:cNvPr>
            <p:cNvSpPr>
              <a:spLocks/>
            </p:cNvSpPr>
            <p:nvPr/>
          </p:nvSpPr>
          <p:spPr bwMode="auto">
            <a:xfrm>
              <a:off x="892175" y="2346325"/>
              <a:ext cx="12700" cy="28575"/>
            </a:xfrm>
            <a:custGeom>
              <a:avLst/>
              <a:gdLst>
                <a:gd name="T0" fmla="*/ 11 w 22"/>
                <a:gd name="T1" fmla="*/ 0 h 55"/>
                <a:gd name="T2" fmla="*/ 11 w 22"/>
                <a:gd name="T3" fmla="*/ 0 h 55"/>
                <a:gd name="T4" fmla="*/ 14 w 22"/>
                <a:gd name="T5" fmla="*/ 0 h 55"/>
                <a:gd name="T6" fmla="*/ 17 w 22"/>
                <a:gd name="T7" fmla="*/ 1 h 55"/>
                <a:gd name="T8" fmla="*/ 18 w 22"/>
                <a:gd name="T9" fmla="*/ 2 h 55"/>
                <a:gd name="T10" fmla="*/ 19 w 22"/>
                <a:gd name="T11" fmla="*/ 5 h 55"/>
                <a:gd name="T12" fmla="*/ 22 w 22"/>
                <a:gd name="T13" fmla="*/ 47 h 55"/>
                <a:gd name="T14" fmla="*/ 22 w 22"/>
                <a:gd name="T15" fmla="*/ 47 h 55"/>
                <a:gd name="T16" fmla="*/ 21 w 22"/>
                <a:gd name="T17" fmla="*/ 51 h 55"/>
                <a:gd name="T18" fmla="*/ 19 w 22"/>
                <a:gd name="T19" fmla="*/ 53 h 55"/>
                <a:gd name="T20" fmla="*/ 16 w 22"/>
                <a:gd name="T21" fmla="*/ 54 h 55"/>
                <a:gd name="T22" fmla="*/ 11 w 22"/>
                <a:gd name="T23" fmla="*/ 55 h 55"/>
                <a:gd name="T24" fmla="*/ 11 w 22"/>
                <a:gd name="T25" fmla="*/ 55 h 55"/>
                <a:gd name="T26" fmla="*/ 7 w 22"/>
                <a:gd name="T27" fmla="*/ 54 h 55"/>
                <a:gd name="T28" fmla="*/ 3 w 22"/>
                <a:gd name="T29" fmla="*/ 53 h 55"/>
                <a:gd name="T30" fmla="*/ 1 w 22"/>
                <a:gd name="T31" fmla="*/ 51 h 55"/>
                <a:gd name="T32" fmla="*/ 0 w 22"/>
                <a:gd name="T33" fmla="*/ 47 h 55"/>
                <a:gd name="T34" fmla="*/ 4 w 22"/>
                <a:gd name="T35" fmla="*/ 5 h 55"/>
                <a:gd name="T36" fmla="*/ 4 w 22"/>
                <a:gd name="T37" fmla="*/ 5 h 55"/>
                <a:gd name="T38" fmla="*/ 4 w 22"/>
                <a:gd name="T39" fmla="*/ 2 h 55"/>
                <a:gd name="T40" fmla="*/ 7 w 22"/>
                <a:gd name="T41" fmla="*/ 1 h 55"/>
                <a:gd name="T42" fmla="*/ 9 w 22"/>
                <a:gd name="T43" fmla="*/ 0 h 55"/>
                <a:gd name="T44" fmla="*/ 11 w 22"/>
                <a:gd name="T45" fmla="*/ 0 h 55"/>
                <a:gd name="T46" fmla="*/ 11 w 22"/>
                <a:gd name="T4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55">
                  <a:moveTo>
                    <a:pt x="11" y="0"/>
                  </a:moveTo>
                  <a:lnTo>
                    <a:pt x="11" y="0"/>
                  </a:lnTo>
                  <a:lnTo>
                    <a:pt x="14" y="0"/>
                  </a:lnTo>
                  <a:lnTo>
                    <a:pt x="17" y="1"/>
                  </a:lnTo>
                  <a:lnTo>
                    <a:pt x="18" y="2"/>
                  </a:lnTo>
                  <a:lnTo>
                    <a:pt x="19" y="5"/>
                  </a:lnTo>
                  <a:lnTo>
                    <a:pt x="22" y="47"/>
                  </a:lnTo>
                  <a:lnTo>
                    <a:pt x="22" y="47"/>
                  </a:lnTo>
                  <a:lnTo>
                    <a:pt x="21" y="51"/>
                  </a:lnTo>
                  <a:lnTo>
                    <a:pt x="19" y="53"/>
                  </a:lnTo>
                  <a:lnTo>
                    <a:pt x="16" y="54"/>
                  </a:lnTo>
                  <a:lnTo>
                    <a:pt x="11" y="55"/>
                  </a:lnTo>
                  <a:lnTo>
                    <a:pt x="11" y="55"/>
                  </a:lnTo>
                  <a:lnTo>
                    <a:pt x="7" y="54"/>
                  </a:lnTo>
                  <a:lnTo>
                    <a:pt x="3" y="53"/>
                  </a:lnTo>
                  <a:lnTo>
                    <a:pt x="1" y="51"/>
                  </a:lnTo>
                  <a:lnTo>
                    <a:pt x="0" y="47"/>
                  </a:lnTo>
                  <a:lnTo>
                    <a:pt x="4" y="5"/>
                  </a:lnTo>
                  <a:lnTo>
                    <a:pt x="4" y="5"/>
                  </a:lnTo>
                  <a:lnTo>
                    <a:pt x="4" y="2"/>
                  </a:lnTo>
                  <a:lnTo>
                    <a:pt x="7" y="1"/>
                  </a:lnTo>
                  <a:lnTo>
                    <a:pt x="9" y="0"/>
                  </a:lnTo>
                  <a:lnTo>
                    <a:pt x="11" y="0"/>
                  </a:lnTo>
                  <a:lnTo>
                    <a:pt x="11" y="0"/>
                  </a:lnTo>
                  <a:close/>
                </a:path>
              </a:pathLst>
            </a:custGeom>
            <a:solidFill>
              <a:srgbClr val="2B70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66">
              <a:extLst>
                <a:ext uri="{FF2B5EF4-FFF2-40B4-BE49-F238E27FC236}">
                  <a16:creationId xmlns:a16="http://schemas.microsoft.com/office/drawing/2014/main" id="{09E795E2-C4E4-870D-3593-8DDB68F42282}"/>
                </a:ext>
              </a:extLst>
            </p:cNvPr>
            <p:cNvSpPr>
              <a:spLocks/>
            </p:cNvSpPr>
            <p:nvPr/>
          </p:nvSpPr>
          <p:spPr bwMode="auto">
            <a:xfrm>
              <a:off x="892175" y="2346325"/>
              <a:ext cx="12700" cy="28575"/>
            </a:xfrm>
            <a:custGeom>
              <a:avLst/>
              <a:gdLst>
                <a:gd name="T0" fmla="*/ 11 w 22"/>
                <a:gd name="T1" fmla="*/ 0 h 55"/>
                <a:gd name="T2" fmla="*/ 11 w 22"/>
                <a:gd name="T3" fmla="*/ 0 h 55"/>
                <a:gd name="T4" fmla="*/ 14 w 22"/>
                <a:gd name="T5" fmla="*/ 0 h 55"/>
                <a:gd name="T6" fmla="*/ 17 w 22"/>
                <a:gd name="T7" fmla="*/ 1 h 55"/>
                <a:gd name="T8" fmla="*/ 18 w 22"/>
                <a:gd name="T9" fmla="*/ 2 h 55"/>
                <a:gd name="T10" fmla="*/ 19 w 22"/>
                <a:gd name="T11" fmla="*/ 5 h 55"/>
                <a:gd name="T12" fmla="*/ 22 w 22"/>
                <a:gd name="T13" fmla="*/ 47 h 55"/>
                <a:gd name="T14" fmla="*/ 22 w 22"/>
                <a:gd name="T15" fmla="*/ 47 h 55"/>
                <a:gd name="T16" fmla="*/ 21 w 22"/>
                <a:gd name="T17" fmla="*/ 51 h 55"/>
                <a:gd name="T18" fmla="*/ 19 w 22"/>
                <a:gd name="T19" fmla="*/ 53 h 55"/>
                <a:gd name="T20" fmla="*/ 16 w 22"/>
                <a:gd name="T21" fmla="*/ 54 h 55"/>
                <a:gd name="T22" fmla="*/ 11 w 22"/>
                <a:gd name="T23" fmla="*/ 55 h 55"/>
                <a:gd name="T24" fmla="*/ 11 w 22"/>
                <a:gd name="T25" fmla="*/ 55 h 55"/>
                <a:gd name="T26" fmla="*/ 7 w 22"/>
                <a:gd name="T27" fmla="*/ 54 h 55"/>
                <a:gd name="T28" fmla="*/ 3 w 22"/>
                <a:gd name="T29" fmla="*/ 53 h 55"/>
                <a:gd name="T30" fmla="*/ 1 w 22"/>
                <a:gd name="T31" fmla="*/ 51 h 55"/>
                <a:gd name="T32" fmla="*/ 0 w 22"/>
                <a:gd name="T33" fmla="*/ 47 h 55"/>
                <a:gd name="T34" fmla="*/ 4 w 22"/>
                <a:gd name="T35" fmla="*/ 5 h 55"/>
                <a:gd name="T36" fmla="*/ 4 w 22"/>
                <a:gd name="T37" fmla="*/ 5 h 55"/>
                <a:gd name="T38" fmla="*/ 4 w 22"/>
                <a:gd name="T39" fmla="*/ 2 h 55"/>
                <a:gd name="T40" fmla="*/ 7 w 22"/>
                <a:gd name="T41" fmla="*/ 1 h 55"/>
                <a:gd name="T42" fmla="*/ 9 w 22"/>
                <a:gd name="T43" fmla="*/ 0 h 55"/>
                <a:gd name="T44" fmla="*/ 11 w 22"/>
                <a:gd name="T45" fmla="*/ 0 h 55"/>
                <a:gd name="T46" fmla="*/ 11 w 22"/>
                <a:gd name="T4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55">
                  <a:moveTo>
                    <a:pt x="11" y="0"/>
                  </a:moveTo>
                  <a:lnTo>
                    <a:pt x="11" y="0"/>
                  </a:lnTo>
                  <a:lnTo>
                    <a:pt x="14" y="0"/>
                  </a:lnTo>
                  <a:lnTo>
                    <a:pt x="17" y="1"/>
                  </a:lnTo>
                  <a:lnTo>
                    <a:pt x="18" y="2"/>
                  </a:lnTo>
                  <a:lnTo>
                    <a:pt x="19" y="5"/>
                  </a:lnTo>
                  <a:lnTo>
                    <a:pt x="22" y="47"/>
                  </a:lnTo>
                  <a:lnTo>
                    <a:pt x="22" y="47"/>
                  </a:lnTo>
                  <a:lnTo>
                    <a:pt x="21" y="51"/>
                  </a:lnTo>
                  <a:lnTo>
                    <a:pt x="19" y="53"/>
                  </a:lnTo>
                  <a:lnTo>
                    <a:pt x="16" y="54"/>
                  </a:lnTo>
                  <a:lnTo>
                    <a:pt x="11" y="55"/>
                  </a:lnTo>
                  <a:lnTo>
                    <a:pt x="11" y="55"/>
                  </a:lnTo>
                  <a:lnTo>
                    <a:pt x="7" y="54"/>
                  </a:lnTo>
                  <a:lnTo>
                    <a:pt x="3" y="53"/>
                  </a:lnTo>
                  <a:lnTo>
                    <a:pt x="1" y="51"/>
                  </a:lnTo>
                  <a:lnTo>
                    <a:pt x="0" y="47"/>
                  </a:lnTo>
                  <a:lnTo>
                    <a:pt x="4" y="5"/>
                  </a:lnTo>
                  <a:lnTo>
                    <a:pt x="4" y="5"/>
                  </a:lnTo>
                  <a:lnTo>
                    <a:pt x="4" y="2"/>
                  </a:lnTo>
                  <a:lnTo>
                    <a:pt x="7" y="1"/>
                  </a:lnTo>
                  <a:lnTo>
                    <a:pt x="9" y="0"/>
                  </a:lnTo>
                  <a:lnTo>
                    <a:pt x="11" y="0"/>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67">
              <a:extLst>
                <a:ext uri="{FF2B5EF4-FFF2-40B4-BE49-F238E27FC236}">
                  <a16:creationId xmlns:a16="http://schemas.microsoft.com/office/drawing/2014/main" id="{177A4D4F-DAA2-C7DE-901F-C11BC328E57C}"/>
                </a:ext>
              </a:extLst>
            </p:cNvPr>
            <p:cNvSpPr>
              <a:spLocks noEditPoints="1"/>
            </p:cNvSpPr>
            <p:nvPr/>
          </p:nvSpPr>
          <p:spPr bwMode="auto">
            <a:xfrm>
              <a:off x="898525" y="2346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close/>
                  <a:moveTo>
                    <a:pt x="0" y="0"/>
                  </a:moveTo>
                  <a:lnTo>
                    <a:pt x="0" y="0"/>
                  </a:lnTo>
                  <a:lnTo>
                    <a:pt x="0" y="0"/>
                  </a:lnTo>
                  <a:lnTo>
                    <a:pt x="0" y="0"/>
                  </a:lnTo>
                  <a:lnTo>
                    <a:pt x="0" y="0"/>
                  </a:lnTo>
                  <a:close/>
                  <a:moveTo>
                    <a:pt x="0" y="0"/>
                  </a:moveTo>
                  <a:lnTo>
                    <a:pt x="0" y="0"/>
                  </a:lnTo>
                  <a:lnTo>
                    <a:pt x="0" y="0"/>
                  </a:lnTo>
                  <a:lnTo>
                    <a:pt x="0" y="0"/>
                  </a:lnTo>
                  <a:lnTo>
                    <a:pt x="0" y="0"/>
                  </a:lnTo>
                  <a:lnTo>
                    <a:pt x="0" y="0"/>
                  </a:lnTo>
                  <a:close/>
                </a:path>
              </a:pathLst>
            </a:custGeom>
            <a:solidFill>
              <a:srgbClr val="3D26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868">
              <a:extLst>
                <a:ext uri="{FF2B5EF4-FFF2-40B4-BE49-F238E27FC236}">
                  <a16:creationId xmlns:a16="http://schemas.microsoft.com/office/drawing/2014/main" id="{4683FC12-FB2D-FA57-9006-360FAFA2DCA6}"/>
                </a:ext>
              </a:extLst>
            </p:cNvPr>
            <p:cNvSpPr>
              <a:spLocks noChangeArrowheads="1"/>
            </p:cNvSpPr>
            <p:nvPr/>
          </p:nvSpPr>
          <p:spPr bwMode="auto">
            <a:xfrm>
              <a:off x="898525" y="2346325"/>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869">
              <a:extLst>
                <a:ext uri="{FF2B5EF4-FFF2-40B4-BE49-F238E27FC236}">
                  <a16:creationId xmlns:a16="http://schemas.microsoft.com/office/drawing/2014/main" id="{1DD38CF7-0597-966E-765D-DA7A5684D0CD}"/>
                </a:ext>
              </a:extLst>
            </p:cNvPr>
            <p:cNvSpPr>
              <a:spLocks noChangeArrowheads="1"/>
            </p:cNvSpPr>
            <p:nvPr/>
          </p:nvSpPr>
          <p:spPr bwMode="auto">
            <a:xfrm>
              <a:off x="898525" y="2346325"/>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870">
              <a:extLst>
                <a:ext uri="{FF2B5EF4-FFF2-40B4-BE49-F238E27FC236}">
                  <a16:creationId xmlns:a16="http://schemas.microsoft.com/office/drawing/2014/main" id="{0BD73D99-A1FD-FDB2-3530-D3698D837F20}"/>
                </a:ext>
              </a:extLst>
            </p:cNvPr>
            <p:cNvSpPr>
              <a:spLocks/>
            </p:cNvSpPr>
            <p:nvPr/>
          </p:nvSpPr>
          <p:spPr bwMode="auto">
            <a:xfrm>
              <a:off x="898525" y="234632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71">
              <a:extLst>
                <a:ext uri="{FF2B5EF4-FFF2-40B4-BE49-F238E27FC236}">
                  <a16:creationId xmlns:a16="http://schemas.microsoft.com/office/drawing/2014/main" id="{3C0639DE-E416-429F-A232-AC9C3DD34A85}"/>
                </a:ext>
              </a:extLst>
            </p:cNvPr>
            <p:cNvSpPr>
              <a:spLocks noEditPoints="1"/>
            </p:cNvSpPr>
            <p:nvPr/>
          </p:nvSpPr>
          <p:spPr bwMode="auto">
            <a:xfrm>
              <a:off x="901700" y="2346325"/>
              <a:ext cx="3175" cy="23813"/>
            </a:xfrm>
            <a:custGeom>
              <a:avLst/>
              <a:gdLst>
                <a:gd name="T0" fmla="*/ 6 w 6"/>
                <a:gd name="T1" fmla="*/ 46 h 46"/>
                <a:gd name="T2" fmla="*/ 6 w 6"/>
                <a:gd name="T3" fmla="*/ 46 h 46"/>
                <a:gd name="T4" fmla="*/ 6 w 6"/>
                <a:gd name="T5" fmla="*/ 46 h 46"/>
                <a:gd name="T6" fmla="*/ 6 w 6"/>
                <a:gd name="T7" fmla="*/ 46 h 46"/>
                <a:gd name="T8" fmla="*/ 6 w 6"/>
                <a:gd name="T9" fmla="*/ 46 h 46"/>
                <a:gd name="T10" fmla="*/ 2 w 6"/>
                <a:gd name="T11" fmla="*/ 2 h 46"/>
                <a:gd name="T12" fmla="*/ 2 w 6"/>
                <a:gd name="T13" fmla="*/ 2 h 46"/>
                <a:gd name="T14" fmla="*/ 2 w 6"/>
                <a:gd name="T15" fmla="*/ 2 h 46"/>
                <a:gd name="T16" fmla="*/ 2 w 6"/>
                <a:gd name="T17" fmla="*/ 2 h 46"/>
                <a:gd name="T18" fmla="*/ 2 w 6"/>
                <a:gd name="T19" fmla="*/ 2 h 46"/>
                <a:gd name="T20" fmla="*/ 2 w 6"/>
                <a:gd name="T21" fmla="*/ 2 h 46"/>
                <a:gd name="T22" fmla="*/ 2 w 6"/>
                <a:gd name="T23" fmla="*/ 2 h 46"/>
                <a:gd name="T24" fmla="*/ 2 w 6"/>
                <a:gd name="T25" fmla="*/ 2 h 46"/>
                <a:gd name="T26" fmla="*/ 2 w 6"/>
                <a:gd name="T27" fmla="*/ 2 h 46"/>
                <a:gd name="T28" fmla="*/ 2 w 6"/>
                <a:gd name="T29" fmla="*/ 2 h 46"/>
                <a:gd name="T30" fmla="*/ 2 w 6"/>
                <a:gd name="T31" fmla="*/ 2 h 46"/>
                <a:gd name="T32" fmla="*/ 2 w 6"/>
                <a:gd name="T33" fmla="*/ 2 h 46"/>
                <a:gd name="T34" fmla="*/ 2 w 6"/>
                <a:gd name="T35" fmla="*/ 2 h 46"/>
                <a:gd name="T36" fmla="*/ 2 w 6"/>
                <a:gd name="T37" fmla="*/ 2 h 46"/>
                <a:gd name="T38" fmla="*/ 2 w 6"/>
                <a:gd name="T39" fmla="*/ 2 h 46"/>
                <a:gd name="T40" fmla="*/ 2 w 6"/>
                <a:gd name="T41" fmla="*/ 2 h 46"/>
                <a:gd name="T42" fmla="*/ 2 w 6"/>
                <a:gd name="T43" fmla="*/ 2 h 46"/>
                <a:gd name="T44" fmla="*/ 2 w 6"/>
                <a:gd name="T45" fmla="*/ 2 h 46"/>
                <a:gd name="T46" fmla="*/ 2 w 6"/>
                <a:gd name="T47" fmla="*/ 2 h 46"/>
                <a:gd name="T48" fmla="*/ 2 w 6"/>
                <a:gd name="T49" fmla="*/ 2 h 46"/>
                <a:gd name="T50" fmla="*/ 1 w 6"/>
                <a:gd name="T51" fmla="*/ 0 h 46"/>
                <a:gd name="T52" fmla="*/ 1 w 6"/>
                <a:gd name="T53" fmla="*/ 0 h 46"/>
                <a:gd name="T54" fmla="*/ 2 w 6"/>
                <a:gd name="T55" fmla="*/ 2 h 46"/>
                <a:gd name="T56" fmla="*/ 2 w 6"/>
                <a:gd name="T57" fmla="*/ 2 h 46"/>
                <a:gd name="T58" fmla="*/ 1 w 6"/>
                <a:gd name="T59" fmla="*/ 0 h 46"/>
                <a:gd name="T60" fmla="*/ 0 w 6"/>
                <a:gd name="T61" fmla="*/ 0 h 46"/>
                <a:gd name="T62" fmla="*/ 0 w 6"/>
                <a:gd name="T63" fmla="*/ 0 h 46"/>
                <a:gd name="T64" fmla="*/ 1 w 6"/>
                <a:gd name="T65" fmla="*/ 0 h 46"/>
                <a:gd name="T66" fmla="*/ 1 w 6"/>
                <a:gd name="T67" fmla="*/ 0 h 46"/>
                <a:gd name="T68" fmla="*/ 0 w 6"/>
                <a:gd name="T69" fmla="*/ 0 h 46"/>
                <a:gd name="T70" fmla="*/ 0 w 6"/>
                <a:gd name="T71" fmla="*/ 0 h 46"/>
                <a:gd name="T72" fmla="*/ 0 w 6"/>
                <a:gd name="T73" fmla="*/ 0 h 46"/>
                <a:gd name="T74" fmla="*/ 0 w 6"/>
                <a:gd name="T75" fmla="*/ 0 h 46"/>
                <a:gd name="T76" fmla="*/ 0 w 6"/>
                <a:gd name="T77" fmla="*/ 0 h 46"/>
                <a:gd name="T78" fmla="*/ 0 w 6"/>
                <a:gd name="T79" fmla="*/ 0 h 46"/>
                <a:gd name="T80" fmla="*/ 0 w 6"/>
                <a:gd name="T81" fmla="*/ 0 h 46"/>
                <a:gd name="T82" fmla="*/ 0 w 6"/>
                <a:gd name="T83" fmla="*/ 0 h 46"/>
                <a:gd name="T84" fmla="*/ 0 w 6"/>
                <a:gd name="T85" fmla="*/ 0 h 46"/>
                <a:gd name="T86" fmla="*/ 0 w 6"/>
                <a:gd name="T87" fmla="*/ 0 h 46"/>
                <a:gd name="T88" fmla="*/ 0 w 6"/>
                <a:gd name="T89" fmla="*/ 0 h 46"/>
                <a:gd name="T90" fmla="*/ 0 w 6"/>
                <a:gd name="T91" fmla="*/ 0 h 46"/>
                <a:gd name="T92" fmla="*/ 0 w 6"/>
                <a:gd name="T93" fmla="*/ 0 h 46"/>
                <a:gd name="T94" fmla="*/ 0 w 6"/>
                <a:gd name="T95" fmla="*/ 0 h 46"/>
                <a:gd name="T96" fmla="*/ 0 w 6"/>
                <a:gd name="T97" fmla="*/ 0 h 46"/>
                <a:gd name="T98" fmla="*/ 0 w 6"/>
                <a:gd name="T99" fmla="*/ 0 h 46"/>
                <a:gd name="T100" fmla="*/ 0 w 6"/>
                <a:gd name="T101" fmla="*/ 0 h 46"/>
                <a:gd name="T102" fmla="*/ 0 w 6"/>
                <a:gd name="T103" fmla="*/ 0 h 46"/>
                <a:gd name="T104" fmla="*/ 0 w 6"/>
                <a:gd name="T105" fmla="*/ 0 h 46"/>
                <a:gd name="T106" fmla="*/ 0 w 6"/>
                <a:gd name="T107" fmla="*/ 0 h 46"/>
                <a:gd name="T108" fmla="*/ 0 w 6"/>
                <a:gd name="T109" fmla="*/ 0 h 46"/>
                <a:gd name="T110" fmla="*/ 0 w 6"/>
                <a:gd name="T111" fmla="*/ 0 h 46"/>
                <a:gd name="T112" fmla="*/ 0 w 6"/>
                <a:gd name="T113" fmla="*/ 0 h 46"/>
                <a:gd name="T114" fmla="*/ 0 w 6"/>
                <a:gd name="T11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 h="46">
                  <a:moveTo>
                    <a:pt x="6" y="46"/>
                  </a:moveTo>
                  <a:lnTo>
                    <a:pt x="6" y="46"/>
                  </a:lnTo>
                  <a:lnTo>
                    <a:pt x="6" y="46"/>
                  </a:lnTo>
                  <a:lnTo>
                    <a:pt x="6" y="46"/>
                  </a:lnTo>
                  <a:lnTo>
                    <a:pt x="6" y="46"/>
                  </a:lnTo>
                  <a:close/>
                  <a:moveTo>
                    <a:pt x="2" y="2"/>
                  </a:moveTo>
                  <a:lnTo>
                    <a:pt x="2" y="2"/>
                  </a:lnTo>
                  <a:lnTo>
                    <a:pt x="2" y="2"/>
                  </a:lnTo>
                  <a:lnTo>
                    <a:pt x="2" y="2"/>
                  </a:lnTo>
                  <a:lnTo>
                    <a:pt x="2" y="2"/>
                  </a:lnTo>
                  <a:close/>
                  <a:moveTo>
                    <a:pt x="2" y="2"/>
                  </a:moveTo>
                  <a:lnTo>
                    <a:pt x="2" y="2"/>
                  </a:lnTo>
                  <a:lnTo>
                    <a:pt x="2" y="2"/>
                  </a:lnTo>
                  <a:lnTo>
                    <a:pt x="2" y="2"/>
                  </a:lnTo>
                  <a:lnTo>
                    <a:pt x="2" y="2"/>
                  </a:lnTo>
                  <a:close/>
                  <a:moveTo>
                    <a:pt x="2" y="2"/>
                  </a:moveTo>
                  <a:lnTo>
                    <a:pt x="2" y="2"/>
                  </a:lnTo>
                  <a:lnTo>
                    <a:pt x="2" y="2"/>
                  </a:lnTo>
                  <a:lnTo>
                    <a:pt x="2" y="2"/>
                  </a:lnTo>
                  <a:lnTo>
                    <a:pt x="2" y="2"/>
                  </a:lnTo>
                  <a:close/>
                  <a:moveTo>
                    <a:pt x="2" y="2"/>
                  </a:moveTo>
                  <a:lnTo>
                    <a:pt x="2" y="2"/>
                  </a:lnTo>
                  <a:lnTo>
                    <a:pt x="2" y="2"/>
                  </a:lnTo>
                  <a:lnTo>
                    <a:pt x="2" y="2"/>
                  </a:lnTo>
                  <a:lnTo>
                    <a:pt x="2" y="2"/>
                  </a:lnTo>
                  <a:close/>
                  <a:moveTo>
                    <a:pt x="1" y="0"/>
                  </a:moveTo>
                  <a:lnTo>
                    <a:pt x="1" y="0"/>
                  </a:lnTo>
                  <a:lnTo>
                    <a:pt x="2" y="2"/>
                  </a:lnTo>
                  <a:lnTo>
                    <a:pt x="2" y="2"/>
                  </a:lnTo>
                  <a:lnTo>
                    <a:pt x="1" y="0"/>
                  </a:lnTo>
                  <a:close/>
                  <a:moveTo>
                    <a:pt x="0" y="0"/>
                  </a:moveTo>
                  <a:lnTo>
                    <a:pt x="0" y="0"/>
                  </a:lnTo>
                  <a:lnTo>
                    <a:pt x="1" y="0"/>
                  </a:lnTo>
                  <a:lnTo>
                    <a:pt x="1" y="0"/>
                  </a:lnTo>
                  <a:lnTo>
                    <a:pt x="0" y="0"/>
                  </a:lnTo>
                  <a:close/>
                  <a:moveTo>
                    <a:pt x="0" y="0"/>
                  </a:moveTo>
                  <a:lnTo>
                    <a:pt x="0" y="0"/>
                  </a:lnTo>
                  <a:lnTo>
                    <a:pt x="0" y="0"/>
                  </a:lnTo>
                  <a:lnTo>
                    <a:pt x="0" y="0"/>
                  </a:lnTo>
                  <a:lnTo>
                    <a:pt x="0" y="0"/>
                  </a:lnTo>
                  <a:close/>
                  <a:moveTo>
                    <a:pt x="0" y="0"/>
                  </a:moveTo>
                  <a:lnTo>
                    <a:pt x="0" y="0"/>
                  </a:lnTo>
                  <a:lnTo>
                    <a:pt x="0" y="0"/>
                  </a:lnTo>
                  <a:lnTo>
                    <a:pt x="0" y="0"/>
                  </a:lnTo>
                  <a:lnTo>
                    <a:pt x="0" y="0"/>
                  </a:lnTo>
                  <a:close/>
                  <a:moveTo>
                    <a:pt x="0" y="0"/>
                  </a:moveTo>
                  <a:lnTo>
                    <a:pt x="0" y="0"/>
                  </a:lnTo>
                  <a:lnTo>
                    <a:pt x="0" y="0"/>
                  </a:lnTo>
                  <a:lnTo>
                    <a:pt x="0" y="0"/>
                  </a:lnTo>
                  <a:lnTo>
                    <a:pt x="0" y="0"/>
                  </a:lnTo>
                  <a:close/>
                  <a:moveTo>
                    <a:pt x="0" y="0"/>
                  </a:moveTo>
                  <a:lnTo>
                    <a:pt x="0" y="0"/>
                  </a:lnTo>
                  <a:lnTo>
                    <a:pt x="0" y="0"/>
                  </a:lnTo>
                  <a:lnTo>
                    <a:pt x="0" y="0"/>
                  </a:lnTo>
                  <a:lnTo>
                    <a:pt x="0" y="0"/>
                  </a:lnTo>
                  <a:close/>
                  <a:moveTo>
                    <a:pt x="0" y="0"/>
                  </a:moveTo>
                  <a:lnTo>
                    <a:pt x="0" y="0"/>
                  </a:lnTo>
                  <a:lnTo>
                    <a:pt x="0" y="0"/>
                  </a:lnTo>
                  <a:close/>
                </a:path>
              </a:pathLst>
            </a:custGeom>
            <a:solidFill>
              <a:srgbClr val="AE88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872">
              <a:extLst>
                <a:ext uri="{FF2B5EF4-FFF2-40B4-BE49-F238E27FC236}">
                  <a16:creationId xmlns:a16="http://schemas.microsoft.com/office/drawing/2014/main" id="{451F5C50-F039-A2A3-1CEB-A3E087F4FF84}"/>
                </a:ext>
              </a:extLst>
            </p:cNvPr>
            <p:cNvSpPr>
              <a:spLocks noChangeArrowheads="1"/>
            </p:cNvSpPr>
            <p:nvPr/>
          </p:nvSpPr>
          <p:spPr bwMode="auto">
            <a:xfrm>
              <a:off x="904875" y="2370137"/>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873">
              <a:extLst>
                <a:ext uri="{FF2B5EF4-FFF2-40B4-BE49-F238E27FC236}">
                  <a16:creationId xmlns:a16="http://schemas.microsoft.com/office/drawing/2014/main" id="{C41BF86D-E99E-A60B-FC2A-FFFC7462D3A9}"/>
                </a:ext>
              </a:extLst>
            </p:cNvPr>
            <p:cNvSpPr>
              <a:spLocks noChangeArrowheads="1"/>
            </p:cNvSpPr>
            <p:nvPr/>
          </p:nvSpPr>
          <p:spPr bwMode="auto">
            <a:xfrm>
              <a:off x="901700" y="2347912"/>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874">
              <a:extLst>
                <a:ext uri="{FF2B5EF4-FFF2-40B4-BE49-F238E27FC236}">
                  <a16:creationId xmlns:a16="http://schemas.microsoft.com/office/drawing/2014/main" id="{5BBA552A-4638-8BF6-CD53-6839A95DEA08}"/>
                </a:ext>
              </a:extLst>
            </p:cNvPr>
            <p:cNvSpPr>
              <a:spLocks noChangeArrowheads="1"/>
            </p:cNvSpPr>
            <p:nvPr/>
          </p:nvSpPr>
          <p:spPr bwMode="auto">
            <a:xfrm>
              <a:off x="901700" y="2347912"/>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875">
              <a:extLst>
                <a:ext uri="{FF2B5EF4-FFF2-40B4-BE49-F238E27FC236}">
                  <a16:creationId xmlns:a16="http://schemas.microsoft.com/office/drawing/2014/main" id="{A0977F4D-6B52-F834-4D82-08C0AC48BE72}"/>
                </a:ext>
              </a:extLst>
            </p:cNvPr>
            <p:cNvSpPr>
              <a:spLocks noChangeArrowheads="1"/>
            </p:cNvSpPr>
            <p:nvPr/>
          </p:nvSpPr>
          <p:spPr bwMode="auto">
            <a:xfrm>
              <a:off x="901700" y="2347912"/>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876">
              <a:extLst>
                <a:ext uri="{FF2B5EF4-FFF2-40B4-BE49-F238E27FC236}">
                  <a16:creationId xmlns:a16="http://schemas.microsoft.com/office/drawing/2014/main" id="{030D048C-51C9-4C4F-7478-3A5A8CE24262}"/>
                </a:ext>
              </a:extLst>
            </p:cNvPr>
            <p:cNvSpPr>
              <a:spLocks noChangeArrowheads="1"/>
            </p:cNvSpPr>
            <p:nvPr/>
          </p:nvSpPr>
          <p:spPr bwMode="auto">
            <a:xfrm>
              <a:off x="901700" y="2347912"/>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877">
              <a:extLst>
                <a:ext uri="{FF2B5EF4-FFF2-40B4-BE49-F238E27FC236}">
                  <a16:creationId xmlns:a16="http://schemas.microsoft.com/office/drawing/2014/main" id="{06F4D509-983D-288E-3DF3-E0B878FA5B98}"/>
                </a:ext>
              </a:extLst>
            </p:cNvPr>
            <p:cNvSpPr>
              <a:spLocks/>
            </p:cNvSpPr>
            <p:nvPr/>
          </p:nvSpPr>
          <p:spPr bwMode="auto">
            <a:xfrm>
              <a:off x="901700" y="2346325"/>
              <a:ext cx="0" cy="1588"/>
            </a:xfrm>
            <a:custGeom>
              <a:avLst/>
              <a:gdLst>
                <a:gd name="T0" fmla="*/ 0 w 1"/>
                <a:gd name="T1" fmla="*/ 0 h 2"/>
                <a:gd name="T2" fmla="*/ 0 w 1"/>
                <a:gd name="T3" fmla="*/ 0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0"/>
                  </a:lnTo>
                  <a:lnTo>
                    <a:pt x="1" y="2"/>
                  </a:lnTo>
                  <a:lnTo>
                    <a:pt x="1"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878">
              <a:extLst>
                <a:ext uri="{FF2B5EF4-FFF2-40B4-BE49-F238E27FC236}">
                  <a16:creationId xmlns:a16="http://schemas.microsoft.com/office/drawing/2014/main" id="{63707B86-AFB5-8D5E-BE2B-0B2944C3E2CE}"/>
                </a:ext>
              </a:extLst>
            </p:cNvPr>
            <p:cNvSpPr>
              <a:spLocks noChangeArrowheads="1"/>
            </p:cNvSpPr>
            <p:nvPr/>
          </p:nvSpPr>
          <p:spPr bwMode="auto">
            <a:xfrm>
              <a:off x="901700" y="2346325"/>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879">
              <a:extLst>
                <a:ext uri="{FF2B5EF4-FFF2-40B4-BE49-F238E27FC236}">
                  <a16:creationId xmlns:a16="http://schemas.microsoft.com/office/drawing/2014/main" id="{1D6B8707-84FD-FF82-E894-477A486CFF20}"/>
                </a:ext>
              </a:extLst>
            </p:cNvPr>
            <p:cNvSpPr>
              <a:spLocks noChangeArrowheads="1"/>
            </p:cNvSpPr>
            <p:nvPr/>
          </p:nvSpPr>
          <p:spPr bwMode="auto">
            <a:xfrm>
              <a:off x="901700" y="2346325"/>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880">
              <a:extLst>
                <a:ext uri="{FF2B5EF4-FFF2-40B4-BE49-F238E27FC236}">
                  <a16:creationId xmlns:a16="http://schemas.microsoft.com/office/drawing/2014/main" id="{B9546E8F-F49B-EEE1-61EA-F2B3396DE037}"/>
                </a:ext>
              </a:extLst>
            </p:cNvPr>
            <p:cNvSpPr>
              <a:spLocks noChangeArrowheads="1"/>
            </p:cNvSpPr>
            <p:nvPr/>
          </p:nvSpPr>
          <p:spPr bwMode="auto">
            <a:xfrm>
              <a:off x="901700" y="2346325"/>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881">
              <a:extLst>
                <a:ext uri="{FF2B5EF4-FFF2-40B4-BE49-F238E27FC236}">
                  <a16:creationId xmlns:a16="http://schemas.microsoft.com/office/drawing/2014/main" id="{C7477950-3780-1EF2-DD0B-AA99BC65C2D6}"/>
                </a:ext>
              </a:extLst>
            </p:cNvPr>
            <p:cNvSpPr>
              <a:spLocks noChangeArrowheads="1"/>
            </p:cNvSpPr>
            <p:nvPr/>
          </p:nvSpPr>
          <p:spPr bwMode="auto">
            <a:xfrm>
              <a:off x="901700" y="2346325"/>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882">
              <a:extLst>
                <a:ext uri="{FF2B5EF4-FFF2-40B4-BE49-F238E27FC236}">
                  <a16:creationId xmlns:a16="http://schemas.microsoft.com/office/drawing/2014/main" id="{DA23301C-40B8-9FA2-FC1B-B22FF7AADED5}"/>
                </a:ext>
              </a:extLst>
            </p:cNvPr>
            <p:cNvSpPr>
              <a:spLocks noChangeArrowheads="1"/>
            </p:cNvSpPr>
            <p:nvPr/>
          </p:nvSpPr>
          <p:spPr bwMode="auto">
            <a:xfrm>
              <a:off x="901700" y="2346325"/>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883">
              <a:extLst>
                <a:ext uri="{FF2B5EF4-FFF2-40B4-BE49-F238E27FC236}">
                  <a16:creationId xmlns:a16="http://schemas.microsoft.com/office/drawing/2014/main" id="{ECAC5C65-F4B9-5833-FCCF-F0FBFFE920E3}"/>
                </a:ext>
              </a:extLst>
            </p:cNvPr>
            <p:cNvSpPr>
              <a:spLocks/>
            </p:cNvSpPr>
            <p:nvPr/>
          </p:nvSpPr>
          <p:spPr bwMode="auto">
            <a:xfrm>
              <a:off x="901700" y="234632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884">
              <a:extLst>
                <a:ext uri="{FF2B5EF4-FFF2-40B4-BE49-F238E27FC236}">
                  <a16:creationId xmlns:a16="http://schemas.microsoft.com/office/drawing/2014/main" id="{02B91D27-8D72-EEC0-2D2E-DF5B1DEE6BA2}"/>
                </a:ext>
              </a:extLst>
            </p:cNvPr>
            <p:cNvSpPr>
              <a:spLocks/>
            </p:cNvSpPr>
            <p:nvPr/>
          </p:nvSpPr>
          <p:spPr bwMode="auto">
            <a:xfrm>
              <a:off x="898525" y="2346325"/>
              <a:ext cx="6350" cy="28575"/>
            </a:xfrm>
            <a:custGeom>
              <a:avLst/>
              <a:gdLst>
                <a:gd name="T0" fmla="*/ 0 w 11"/>
                <a:gd name="T1" fmla="*/ 55 h 55"/>
                <a:gd name="T2" fmla="*/ 0 w 11"/>
                <a:gd name="T3" fmla="*/ 55 h 55"/>
                <a:gd name="T4" fmla="*/ 0 w 11"/>
                <a:gd name="T5" fmla="*/ 55 h 55"/>
                <a:gd name="T6" fmla="*/ 0 w 11"/>
                <a:gd name="T7" fmla="*/ 55 h 55"/>
                <a:gd name="T8" fmla="*/ 5 w 11"/>
                <a:gd name="T9" fmla="*/ 54 h 55"/>
                <a:gd name="T10" fmla="*/ 10 w 11"/>
                <a:gd name="T11" fmla="*/ 51 h 55"/>
                <a:gd name="T12" fmla="*/ 11 w 11"/>
                <a:gd name="T13" fmla="*/ 47 h 55"/>
                <a:gd name="T14" fmla="*/ 11 w 11"/>
                <a:gd name="T15" fmla="*/ 47 h 55"/>
                <a:gd name="T16" fmla="*/ 8 w 11"/>
                <a:gd name="T17" fmla="*/ 5 h 55"/>
                <a:gd name="T18" fmla="*/ 8 w 11"/>
                <a:gd name="T19" fmla="*/ 5 h 55"/>
                <a:gd name="T20" fmla="*/ 7 w 11"/>
                <a:gd name="T21" fmla="*/ 3 h 55"/>
                <a:gd name="T22" fmla="*/ 7 w 11"/>
                <a:gd name="T23" fmla="*/ 3 h 55"/>
                <a:gd name="T24" fmla="*/ 7 w 11"/>
                <a:gd name="T25" fmla="*/ 3 h 55"/>
                <a:gd name="T26" fmla="*/ 7 w 11"/>
                <a:gd name="T27" fmla="*/ 3 h 55"/>
                <a:gd name="T28" fmla="*/ 7 w 11"/>
                <a:gd name="T29" fmla="*/ 3 h 55"/>
                <a:gd name="T30" fmla="*/ 7 w 11"/>
                <a:gd name="T31" fmla="*/ 3 h 55"/>
                <a:gd name="T32" fmla="*/ 7 w 11"/>
                <a:gd name="T33" fmla="*/ 3 h 55"/>
                <a:gd name="T34" fmla="*/ 7 w 11"/>
                <a:gd name="T35" fmla="*/ 3 h 55"/>
                <a:gd name="T36" fmla="*/ 7 w 11"/>
                <a:gd name="T37" fmla="*/ 3 h 55"/>
                <a:gd name="T38" fmla="*/ 6 w 11"/>
                <a:gd name="T39" fmla="*/ 1 h 55"/>
                <a:gd name="T40" fmla="*/ 6 w 11"/>
                <a:gd name="T41" fmla="*/ 1 h 55"/>
                <a:gd name="T42" fmla="*/ 5 w 11"/>
                <a:gd name="T43" fmla="*/ 1 h 55"/>
                <a:gd name="T44" fmla="*/ 5 w 11"/>
                <a:gd name="T45" fmla="*/ 1 h 55"/>
                <a:gd name="T46" fmla="*/ 5 w 11"/>
                <a:gd name="T47" fmla="*/ 1 h 55"/>
                <a:gd name="T48" fmla="*/ 5 w 11"/>
                <a:gd name="T49" fmla="*/ 1 h 55"/>
                <a:gd name="T50" fmla="*/ 5 w 11"/>
                <a:gd name="T51" fmla="*/ 1 h 55"/>
                <a:gd name="T52" fmla="*/ 5 w 11"/>
                <a:gd name="T53" fmla="*/ 1 h 55"/>
                <a:gd name="T54" fmla="*/ 5 w 11"/>
                <a:gd name="T55" fmla="*/ 1 h 55"/>
                <a:gd name="T56" fmla="*/ 5 w 11"/>
                <a:gd name="T57" fmla="*/ 1 h 55"/>
                <a:gd name="T58" fmla="*/ 5 w 11"/>
                <a:gd name="T59" fmla="*/ 1 h 55"/>
                <a:gd name="T60" fmla="*/ 5 w 11"/>
                <a:gd name="T61" fmla="*/ 1 h 55"/>
                <a:gd name="T62" fmla="*/ 0 w 11"/>
                <a:gd name="T63" fmla="*/ 0 h 55"/>
                <a:gd name="T64" fmla="*/ 0 w 11"/>
                <a:gd name="T65" fmla="*/ 0 h 55"/>
                <a:gd name="T66" fmla="*/ 0 w 11"/>
                <a:gd name="T67" fmla="*/ 0 h 55"/>
                <a:gd name="T68" fmla="*/ 0 w 11"/>
                <a:gd name="T69" fmla="*/ 0 h 55"/>
                <a:gd name="T70" fmla="*/ 0 w 11"/>
                <a:gd name="T71" fmla="*/ 0 h 55"/>
                <a:gd name="T72" fmla="*/ 0 w 11"/>
                <a:gd name="T7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55">
                  <a:moveTo>
                    <a:pt x="0" y="0"/>
                  </a:moveTo>
                  <a:lnTo>
                    <a:pt x="0" y="55"/>
                  </a:lnTo>
                  <a:lnTo>
                    <a:pt x="0" y="55"/>
                  </a:lnTo>
                  <a:lnTo>
                    <a:pt x="0" y="55"/>
                  </a:lnTo>
                  <a:lnTo>
                    <a:pt x="0" y="55"/>
                  </a:lnTo>
                  <a:lnTo>
                    <a:pt x="0" y="55"/>
                  </a:lnTo>
                  <a:lnTo>
                    <a:pt x="0" y="55"/>
                  </a:lnTo>
                  <a:lnTo>
                    <a:pt x="0" y="55"/>
                  </a:lnTo>
                  <a:lnTo>
                    <a:pt x="0" y="55"/>
                  </a:lnTo>
                  <a:lnTo>
                    <a:pt x="5" y="54"/>
                  </a:lnTo>
                  <a:lnTo>
                    <a:pt x="8" y="53"/>
                  </a:lnTo>
                  <a:lnTo>
                    <a:pt x="10" y="51"/>
                  </a:lnTo>
                  <a:lnTo>
                    <a:pt x="11" y="47"/>
                  </a:lnTo>
                  <a:lnTo>
                    <a:pt x="11" y="47"/>
                  </a:lnTo>
                  <a:lnTo>
                    <a:pt x="11" y="47"/>
                  </a:lnTo>
                  <a:lnTo>
                    <a:pt x="11" y="47"/>
                  </a:lnTo>
                  <a:lnTo>
                    <a:pt x="11" y="47"/>
                  </a:lnTo>
                  <a:lnTo>
                    <a:pt x="8" y="5"/>
                  </a:lnTo>
                  <a:lnTo>
                    <a:pt x="8" y="5"/>
                  </a:lnTo>
                  <a:lnTo>
                    <a:pt x="8" y="5"/>
                  </a:lnTo>
                  <a:lnTo>
                    <a:pt x="7" y="3"/>
                  </a:lnTo>
                  <a:lnTo>
                    <a:pt x="7" y="3"/>
                  </a:lnTo>
                  <a:lnTo>
                    <a:pt x="7" y="3"/>
                  </a:lnTo>
                  <a:lnTo>
                    <a:pt x="7" y="3"/>
                  </a:lnTo>
                  <a:lnTo>
                    <a:pt x="7" y="3"/>
                  </a:lnTo>
                  <a:lnTo>
                    <a:pt x="7" y="3"/>
                  </a:lnTo>
                  <a:lnTo>
                    <a:pt x="7" y="3"/>
                  </a:lnTo>
                  <a:lnTo>
                    <a:pt x="7" y="3"/>
                  </a:lnTo>
                  <a:lnTo>
                    <a:pt x="7" y="3"/>
                  </a:lnTo>
                  <a:lnTo>
                    <a:pt x="7" y="3"/>
                  </a:lnTo>
                  <a:lnTo>
                    <a:pt x="7" y="3"/>
                  </a:lnTo>
                  <a:lnTo>
                    <a:pt x="7" y="3"/>
                  </a:lnTo>
                  <a:lnTo>
                    <a:pt x="7" y="3"/>
                  </a:lnTo>
                  <a:lnTo>
                    <a:pt x="7" y="3"/>
                  </a:lnTo>
                  <a:lnTo>
                    <a:pt x="7" y="3"/>
                  </a:lnTo>
                  <a:lnTo>
                    <a:pt x="7" y="3"/>
                  </a:lnTo>
                  <a:lnTo>
                    <a:pt x="7" y="3"/>
                  </a:lnTo>
                  <a:lnTo>
                    <a:pt x="7" y="3"/>
                  </a:lnTo>
                  <a:lnTo>
                    <a:pt x="6" y="1"/>
                  </a:lnTo>
                  <a:lnTo>
                    <a:pt x="6" y="1"/>
                  </a:lnTo>
                  <a:lnTo>
                    <a:pt x="6" y="1"/>
                  </a:lnTo>
                  <a:lnTo>
                    <a:pt x="6"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2C67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885">
              <a:extLst>
                <a:ext uri="{FF2B5EF4-FFF2-40B4-BE49-F238E27FC236}">
                  <a16:creationId xmlns:a16="http://schemas.microsoft.com/office/drawing/2014/main" id="{2634ACFB-78E7-E140-C828-D5422BE430B9}"/>
                </a:ext>
              </a:extLst>
            </p:cNvPr>
            <p:cNvSpPr>
              <a:spLocks/>
            </p:cNvSpPr>
            <p:nvPr/>
          </p:nvSpPr>
          <p:spPr bwMode="auto">
            <a:xfrm>
              <a:off x="898525" y="2346325"/>
              <a:ext cx="6350" cy="28575"/>
            </a:xfrm>
            <a:custGeom>
              <a:avLst/>
              <a:gdLst>
                <a:gd name="T0" fmla="*/ 0 w 11"/>
                <a:gd name="T1" fmla="*/ 55 h 55"/>
                <a:gd name="T2" fmla="*/ 0 w 11"/>
                <a:gd name="T3" fmla="*/ 55 h 55"/>
                <a:gd name="T4" fmla="*/ 0 w 11"/>
                <a:gd name="T5" fmla="*/ 55 h 55"/>
                <a:gd name="T6" fmla="*/ 0 w 11"/>
                <a:gd name="T7" fmla="*/ 55 h 55"/>
                <a:gd name="T8" fmla="*/ 5 w 11"/>
                <a:gd name="T9" fmla="*/ 54 h 55"/>
                <a:gd name="T10" fmla="*/ 10 w 11"/>
                <a:gd name="T11" fmla="*/ 51 h 55"/>
                <a:gd name="T12" fmla="*/ 11 w 11"/>
                <a:gd name="T13" fmla="*/ 47 h 55"/>
                <a:gd name="T14" fmla="*/ 11 w 11"/>
                <a:gd name="T15" fmla="*/ 47 h 55"/>
                <a:gd name="T16" fmla="*/ 8 w 11"/>
                <a:gd name="T17" fmla="*/ 5 h 55"/>
                <a:gd name="T18" fmla="*/ 8 w 11"/>
                <a:gd name="T19" fmla="*/ 5 h 55"/>
                <a:gd name="T20" fmla="*/ 7 w 11"/>
                <a:gd name="T21" fmla="*/ 3 h 55"/>
                <a:gd name="T22" fmla="*/ 7 w 11"/>
                <a:gd name="T23" fmla="*/ 3 h 55"/>
                <a:gd name="T24" fmla="*/ 7 w 11"/>
                <a:gd name="T25" fmla="*/ 3 h 55"/>
                <a:gd name="T26" fmla="*/ 7 w 11"/>
                <a:gd name="T27" fmla="*/ 3 h 55"/>
                <a:gd name="T28" fmla="*/ 7 w 11"/>
                <a:gd name="T29" fmla="*/ 3 h 55"/>
                <a:gd name="T30" fmla="*/ 7 w 11"/>
                <a:gd name="T31" fmla="*/ 3 h 55"/>
                <a:gd name="T32" fmla="*/ 7 w 11"/>
                <a:gd name="T33" fmla="*/ 3 h 55"/>
                <a:gd name="T34" fmla="*/ 7 w 11"/>
                <a:gd name="T35" fmla="*/ 3 h 55"/>
                <a:gd name="T36" fmla="*/ 7 w 11"/>
                <a:gd name="T37" fmla="*/ 3 h 55"/>
                <a:gd name="T38" fmla="*/ 6 w 11"/>
                <a:gd name="T39" fmla="*/ 1 h 55"/>
                <a:gd name="T40" fmla="*/ 6 w 11"/>
                <a:gd name="T41" fmla="*/ 1 h 55"/>
                <a:gd name="T42" fmla="*/ 5 w 11"/>
                <a:gd name="T43" fmla="*/ 1 h 55"/>
                <a:gd name="T44" fmla="*/ 5 w 11"/>
                <a:gd name="T45" fmla="*/ 1 h 55"/>
                <a:gd name="T46" fmla="*/ 5 w 11"/>
                <a:gd name="T47" fmla="*/ 1 h 55"/>
                <a:gd name="T48" fmla="*/ 5 w 11"/>
                <a:gd name="T49" fmla="*/ 1 h 55"/>
                <a:gd name="T50" fmla="*/ 5 w 11"/>
                <a:gd name="T51" fmla="*/ 1 h 55"/>
                <a:gd name="T52" fmla="*/ 5 w 11"/>
                <a:gd name="T53" fmla="*/ 1 h 55"/>
                <a:gd name="T54" fmla="*/ 5 w 11"/>
                <a:gd name="T55" fmla="*/ 1 h 55"/>
                <a:gd name="T56" fmla="*/ 5 w 11"/>
                <a:gd name="T57" fmla="*/ 1 h 55"/>
                <a:gd name="T58" fmla="*/ 5 w 11"/>
                <a:gd name="T59" fmla="*/ 1 h 55"/>
                <a:gd name="T60" fmla="*/ 5 w 11"/>
                <a:gd name="T61" fmla="*/ 1 h 55"/>
                <a:gd name="T62" fmla="*/ 0 w 11"/>
                <a:gd name="T63" fmla="*/ 0 h 55"/>
                <a:gd name="T64" fmla="*/ 0 w 11"/>
                <a:gd name="T65" fmla="*/ 0 h 55"/>
                <a:gd name="T66" fmla="*/ 0 w 11"/>
                <a:gd name="T67" fmla="*/ 0 h 55"/>
                <a:gd name="T68" fmla="*/ 0 w 11"/>
                <a:gd name="T69" fmla="*/ 0 h 55"/>
                <a:gd name="T70" fmla="*/ 0 w 11"/>
                <a:gd name="T71" fmla="*/ 0 h 55"/>
                <a:gd name="T72" fmla="*/ 0 w 11"/>
                <a:gd name="T7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55">
                  <a:moveTo>
                    <a:pt x="0" y="0"/>
                  </a:moveTo>
                  <a:lnTo>
                    <a:pt x="0" y="55"/>
                  </a:lnTo>
                  <a:lnTo>
                    <a:pt x="0" y="55"/>
                  </a:lnTo>
                  <a:lnTo>
                    <a:pt x="0" y="55"/>
                  </a:lnTo>
                  <a:lnTo>
                    <a:pt x="0" y="55"/>
                  </a:lnTo>
                  <a:lnTo>
                    <a:pt x="0" y="55"/>
                  </a:lnTo>
                  <a:lnTo>
                    <a:pt x="0" y="55"/>
                  </a:lnTo>
                  <a:lnTo>
                    <a:pt x="0" y="55"/>
                  </a:lnTo>
                  <a:lnTo>
                    <a:pt x="0" y="55"/>
                  </a:lnTo>
                  <a:lnTo>
                    <a:pt x="5" y="54"/>
                  </a:lnTo>
                  <a:lnTo>
                    <a:pt x="8" y="53"/>
                  </a:lnTo>
                  <a:lnTo>
                    <a:pt x="10" y="51"/>
                  </a:lnTo>
                  <a:lnTo>
                    <a:pt x="11" y="47"/>
                  </a:lnTo>
                  <a:lnTo>
                    <a:pt x="11" y="47"/>
                  </a:lnTo>
                  <a:lnTo>
                    <a:pt x="11" y="47"/>
                  </a:lnTo>
                  <a:lnTo>
                    <a:pt x="11" y="47"/>
                  </a:lnTo>
                  <a:lnTo>
                    <a:pt x="11" y="47"/>
                  </a:lnTo>
                  <a:lnTo>
                    <a:pt x="8" y="5"/>
                  </a:lnTo>
                  <a:lnTo>
                    <a:pt x="8" y="5"/>
                  </a:lnTo>
                  <a:lnTo>
                    <a:pt x="8" y="5"/>
                  </a:lnTo>
                  <a:lnTo>
                    <a:pt x="7" y="3"/>
                  </a:lnTo>
                  <a:lnTo>
                    <a:pt x="7" y="3"/>
                  </a:lnTo>
                  <a:lnTo>
                    <a:pt x="7" y="3"/>
                  </a:lnTo>
                  <a:lnTo>
                    <a:pt x="7" y="3"/>
                  </a:lnTo>
                  <a:lnTo>
                    <a:pt x="7" y="3"/>
                  </a:lnTo>
                  <a:lnTo>
                    <a:pt x="7" y="3"/>
                  </a:lnTo>
                  <a:lnTo>
                    <a:pt x="7" y="3"/>
                  </a:lnTo>
                  <a:lnTo>
                    <a:pt x="7" y="3"/>
                  </a:lnTo>
                  <a:lnTo>
                    <a:pt x="7" y="3"/>
                  </a:lnTo>
                  <a:lnTo>
                    <a:pt x="7" y="3"/>
                  </a:lnTo>
                  <a:lnTo>
                    <a:pt x="7" y="3"/>
                  </a:lnTo>
                  <a:lnTo>
                    <a:pt x="7" y="3"/>
                  </a:lnTo>
                  <a:lnTo>
                    <a:pt x="7" y="3"/>
                  </a:lnTo>
                  <a:lnTo>
                    <a:pt x="7" y="3"/>
                  </a:lnTo>
                  <a:lnTo>
                    <a:pt x="7" y="3"/>
                  </a:lnTo>
                  <a:lnTo>
                    <a:pt x="7" y="3"/>
                  </a:lnTo>
                  <a:lnTo>
                    <a:pt x="7" y="3"/>
                  </a:lnTo>
                  <a:lnTo>
                    <a:pt x="7" y="3"/>
                  </a:lnTo>
                  <a:lnTo>
                    <a:pt x="6" y="1"/>
                  </a:lnTo>
                  <a:lnTo>
                    <a:pt x="6" y="1"/>
                  </a:lnTo>
                  <a:lnTo>
                    <a:pt x="6" y="1"/>
                  </a:lnTo>
                  <a:lnTo>
                    <a:pt x="6"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886">
              <a:extLst>
                <a:ext uri="{FF2B5EF4-FFF2-40B4-BE49-F238E27FC236}">
                  <a16:creationId xmlns:a16="http://schemas.microsoft.com/office/drawing/2014/main" id="{627A38A1-7930-0568-60F2-46DA80E45956}"/>
                </a:ext>
              </a:extLst>
            </p:cNvPr>
            <p:cNvSpPr>
              <a:spLocks/>
            </p:cNvSpPr>
            <p:nvPr/>
          </p:nvSpPr>
          <p:spPr bwMode="auto">
            <a:xfrm>
              <a:off x="892175" y="2355850"/>
              <a:ext cx="42863" cy="36513"/>
            </a:xfrm>
            <a:custGeom>
              <a:avLst/>
              <a:gdLst>
                <a:gd name="T0" fmla="*/ 78 w 80"/>
                <a:gd name="T1" fmla="*/ 70 h 70"/>
                <a:gd name="T2" fmla="*/ 78 w 80"/>
                <a:gd name="T3" fmla="*/ 70 h 70"/>
                <a:gd name="T4" fmla="*/ 59 w 80"/>
                <a:gd name="T5" fmla="*/ 70 h 70"/>
                <a:gd name="T6" fmla="*/ 41 w 80"/>
                <a:gd name="T7" fmla="*/ 68 h 70"/>
                <a:gd name="T8" fmla="*/ 28 w 80"/>
                <a:gd name="T9" fmla="*/ 63 h 70"/>
                <a:gd name="T10" fmla="*/ 15 w 80"/>
                <a:gd name="T11" fmla="*/ 59 h 70"/>
                <a:gd name="T12" fmla="*/ 15 w 80"/>
                <a:gd name="T13" fmla="*/ 59 h 70"/>
                <a:gd name="T14" fmla="*/ 9 w 80"/>
                <a:gd name="T15" fmla="*/ 53 h 70"/>
                <a:gd name="T16" fmla="*/ 3 w 80"/>
                <a:gd name="T17" fmla="*/ 46 h 70"/>
                <a:gd name="T18" fmla="*/ 1 w 80"/>
                <a:gd name="T19" fmla="*/ 38 h 70"/>
                <a:gd name="T20" fmla="*/ 0 w 80"/>
                <a:gd name="T21" fmla="*/ 29 h 70"/>
                <a:gd name="T22" fmla="*/ 0 w 80"/>
                <a:gd name="T23" fmla="*/ 1 h 70"/>
                <a:gd name="T24" fmla="*/ 0 w 80"/>
                <a:gd name="T25" fmla="*/ 1 h 70"/>
                <a:gd name="T26" fmla="*/ 0 w 80"/>
                <a:gd name="T27" fmla="*/ 0 h 70"/>
                <a:gd name="T28" fmla="*/ 1 w 80"/>
                <a:gd name="T29" fmla="*/ 0 h 70"/>
                <a:gd name="T30" fmla="*/ 1 w 80"/>
                <a:gd name="T31" fmla="*/ 0 h 70"/>
                <a:gd name="T32" fmla="*/ 2 w 80"/>
                <a:gd name="T33" fmla="*/ 0 h 70"/>
                <a:gd name="T34" fmla="*/ 2 w 80"/>
                <a:gd name="T35" fmla="*/ 1 h 70"/>
                <a:gd name="T36" fmla="*/ 2 w 80"/>
                <a:gd name="T37" fmla="*/ 29 h 70"/>
                <a:gd name="T38" fmla="*/ 2 w 80"/>
                <a:gd name="T39" fmla="*/ 29 h 70"/>
                <a:gd name="T40" fmla="*/ 3 w 80"/>
                <a:gd name="T41" fmla="*/ 38 h 70"/>
                <a:gd name="T42" fmla="*/ 6 w 80"/>
                <a:gd name="T43" fmla="*/ 45 h 70"/>
                <a:gd name="T44" fmla="*/ 11 w 80"/>
                <a:gd name="T45" fmla="*/ 52 h 70"/>
                <a:gd name="T46" fmla="*/ 17 w 80"/>
                <a:gd name="T47" fmla="*/ 56 h 70"/>
                <a:gd name="T48" fmla="*/ 17 w 80"/>
                <a:gd name="T49" fmla="*/ 56 h 70"/>
                <a:gd name="T50" fmla="*/ 28 w 80"/>
                <a:gd name="T51" fmla="*/ 61 h 70"/>
                <a:gd name="T52" fmla="*/ 42 w 80"/>
                <a:gd name="T53" fmla="*/ 64 h 70"/>
                <a:gd name="T54" fmla="*/ 59 w 80"/>
                <a:gd name="T55" fmla="*/ 66 h 70"/>
                <a:gd name="T56" fmla="*/ 78 w 80"/>
                <a:gd name="T57" fmla="*/ 68 h 70"/>
                <a:gd name="T58" fmla="*/ 78 w 80"/>
                <a:gd name="T59" fmla="*/ 68 h 70"/>
                <a:gd name="T60" fmla="*/ 80 w 80"/>
                <a:gd name="T61" fmla="*/ 68 h 70"/>
                <a:gd name="T62" fmla="*/ 80 w 80"/>
                <a:gd name="T63" fmla="*/ 69 h 70"/>
                <a:gd name="T64" fmla="*/ 80 w 80"/>
                <a:gd name="T65" fmla="*/ 69 h 70"/>
                <a:gd name="T66" fmla="*/ 80 w 80"/>
                <a:gd name="T67" fmla="*/ 70 h 70"/>
                <a:gd name="T68" fmla="*/ 78 w 80"/>
                <a:gd name="T6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 h="70">
                  <a:moveTo>
                    <a:pt x="78" y="70"/>
                  </a:moveTo>
                  <a:lnTo>
                    <a:pt x="78" y="70"/>
                  </a:lnTo>
                  <a:lnTo>
                    <a:pt x="59" y="70"/>
                  </a:lnTo>
                  <a:lnTo>
                    <a:pt x="41" y="68"/>
                  </a:lnTo>
                  <a:lnTo>
                    <a:pt x="28" y="63"/>
                  </a:lnTo>
                  <a:lnTo>
                    <a:pt x="15" y="59"/>
                  </a:lnTo>
                  <a:lnTo>
                    <a:pt x="15" y="59"/>
                  </a:lnTo>
                  <a:lnTo>
                    <a:pt x="9" y="53"/>
                  </a:lnTo>
                  <a:lnTo>
                    <a:pt x="3" y="46"/>
                  </a:lnTo>
                  <a:lnTo>
                    <a:pt x="1" y="38"/>
                  </a:lnTo>
                  <a:lnTo>
                    <a:pt x="0" y="29"/>
                  </a:lnTo>
                  <a:lnTo>
                    <a:pt x="0" y="1"/>
                  </a:lnTo>
                  <a:lnTo>
                    <a:pt x="0" y="1"/>
                  </a:lnTo>
                  <a:lnTo>
                    <a:pt x="0" y="0"/>
                  </a:lnTo>
                  <a:lnTo>
                    <a:pt x="1" y="0"/>
                  </a:lnTo>
                  <a:lnTo>
                    <a:pt x="1" y="0"/>
                  </a:lnTo>
                  <a:lnTo>
                    <a:pt x="2" y="0"/>
                  </a:lnTo>
                  <a:lnTo>
                    <a:pt x="2" y="1"/>
                  </a:lnTo>
                  <a:lnTo>
                    <a:pt x="2" y="29"/>
                  </a:lnTo>
                  <a:lnTo>
                    <a:pt x="2" y="29"/>
                  </a:lnTo>
                  <a:lnTo>
                    <a:pt x="3" y="38"/>
                  </a:lnTo>
                  <a:lnTo>
                    <a:pt x="6" y="45"/>
                  </a:lnTo>
                  <a:lnTo>
                    <a:pt x="11" y="52"/>
                  </a:lnTo>
                  <a:lnTo>
                    <a:pt x="17" y="56"/>
                  </a:lnTo>
                  <a:lnTo>
                    <a:pt x="17" y="56"/>
                  </a:lnTo>
                  <a:lnTo>
                    <a:pt x="28" y="61"/>
                  </a:lnTo>
                  <a:lnTo>
                    <a:pt x="42" y="64"/>
                  </a:lnTo>
                  <a:lnTo>
                    <a:pt x="59" y="66"/>
                  </a:lnTo>
                  <a:lnTo>
                    <a:pt x="78" y="68"/>
                  </a:lnTo>
                  <a:lnTo>
                    <a:pt x="78" y="68"/>
                  </a:lnTo>
                  <a:lnTo>
                    <a:pt x="80" y="68"/>
                  </a:lnTo>
                  <a:lnTo>
                    <a:pt x="80" y="69"/>
                  </a:lnTo>
                  <a:lnTo>
                    <a:pt x="80" y="69"/>
                  </a:lnTo>
                  <a:lnTo>
                    <a:pt x="80" y="70"/>
                  </a:lnTo>
                  <a:lnTo>
                    <a:pt x="78"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887">
              <a:extLst>
                <a:ext uri="{FF2B5EF4-FFF2-40B4-BE49-F238E27FC236}">
                  <a16:creationId xmlns:a16="http://schemas.microsoft.com/office/drawing/2014/main" id="{BFEE32CA-B208-6FF7-E3FE-340E6D7112D6}"/>
                </a:ext>
              </a:extLst>
            </p:cNvPr>
            <p:cNvSpPr>
              <a:spLocks/>
            </p:cNvSpPr>
            <p:nvPr/>
          </p:nvSpPr>
          <p:spPr bwMode="auto">
            <a:xfrm>
              <a:off x="892175" y="2355850"/>
              <a:ext cx="42863" cy="36513"/>
            </a:xfrm>
            <a:custGeom>
              <a:avLst/>
              <a:gdLst>
                <a:gd name="T0" fmla="*/ 78 w 80"/>
                <a:gd name="T1" fmla="*/ 70 h 70"/>
                <a:gd name="T2" fmla="*/ 78 w 80"/>
                <a:gd name="T3" fmla="*/ 70 h 70"/>
                <a:gd name="T4" fmla="*/ 59 w 80"/>
                <a:gd name="T5" fmla="*/ 70 h 70"/>
                <a:gd name="T6" fmla="*/ 41 w 80"/>
                <a:gd name="T7" fmla="*/ 68 h 70"/>
                <a:gd name="T8" fmla="*/ 28 w 80"/>
                <a:gd name="T9" fmla="*/ 63 h 70"/>
                <a:gd name="T10" fmla="*/ 15 w 80"/>
                <a:gd name="T11" fmla="*/ 59 h 70"/>
                <a:gd name="T12" fmla="*/ 15 w 80"/>
                <a:gd name="T13" fmla="*/ 59 h 70"/>
                <a:gd name="T14" fmla="*/ 9 w 80"/>
                <a:gd name="T15" fmla="*/ 53 h 70"/>
                <a:gd name="T16" fmla="*/ 3 w 80"/>
                <a:gd name="T17" fmla="*/ 46 h 70"/>
                <a:gd name="T18" fmla="*/ 1 w 80"/>
                <a:gd name="T19" fmla="*/ 38 h 70"/>
                <a:gd name="T20" fmla="*/ 0 w 80"/>
                <a:gd name="T21" fmla="*/ 29 h 70"/>
                <a:gd name="T22" fmla="*/ 0 w 80"/>
                <a:gd name="T23" fmla="*/ 1 h 70"/>
                <a:gd name="T24" fmla="*/ 0 w 80"/>
                <a:gd name="T25" fmla="*/ 1 h 70"/>
                <a:gd name="T26" fmla="*/ 0 w 80"/>
                <a:gd name="T27" fmla="*/ 0 h 70"/>
                <a:gd name="T28" fmla="*/ 1 w 80"/>
                <a:gd name="T29" fmla="*/ 0 h 70"/>
                <a:gd name="T30" fmla="*/ 1 w 80"/>
                <a:gd name="T31" fmla="*/ 0 h 70"/>
                <a:gd name="T32" fmla="*/ 2 w 80"/>
                <a:gd name="T33" fmla="*/ 0 h 70"/>
                <a:gd name="T34" fmla="*/ 2 w 80"/>
                <a:gd name="T35" fmla="*/ 1 h 70"/>
                <a:gd name="T36" fmla="*/ 2 w 80"/>
                <a:gd name="T37" fmla="*/ 29 h 70"/>
                <a:gd name="T38" fmla="*/ 2 w 80"/>
                <a:gd name="T39" fmla="*/ 29 h 70"/>
                <a:gd name="T40" fmla="*/ 3 w 80"/>
                <a:gd name="T41" fmla="*/ 38 h 70"/>
                <a:gd name="T42" fmla="*/ 6 w 80"/>
                <a:gd name="T43" fmla="*/ 45 h 70"/>
                <a:gd name="T44" fmla="*/ 11 w 80"/>
                <a:gd name="T45" fmla="*/ 52 h 70"/>
                <a:gd name="T46" fmla="*/ 17 w 80"/>
                <a:gd name="T47" fmla="*/ 56 h 70"/>
                <a:gd name="T48" fmla="*/ 17 w 80"/>
                <a:gd name="T49" fmla="*/ 56 h 70"/>
                <a:gd name="T50" fmla="*/ 28 w 80"/>
                <a:gd name="T51" fmla="*/ 61 h 70"/>
                <a:gd name="T52" fmla="*/ 42 w 80"/>
                <a:gd name="T53" fmla="*/ 64 h 70"/>
                <a:gd name="T54" fmla="*/ 59 w 80"/>
                <a:gd name="T55" fmla="*/ 66 h 70"/>
                <a:gd name="T56" fmla="*/ 78 w 80"/>
                <a:gd name="T57" fmla="*/ 68 h 70"/>
                <a:gd name="T58" fmla="*/ 78 w 80"/>
                <a:gd name="T59" fmla="*/ 68 h 70"/>
                <a:gd name="T60" fmla="*/ 80 w 80"/>
                <a:gd name="T61" fmla="*/ 68 h 70"/>
                <a:gd name="T62" fmla="*/ 80 w 80"/>
                <a:gd name="T63" fmla="*/ 69 h 70"/>
                <a:gd name="T64" fmla="*/ 80 w 80"/>
                <a:gd name="T65" fmla="*/ 69 h 70"/>
                <a:gd name="T66" fmla="*/ 80 w 80"/>
                <a:gd name="T67" fmla="*/ 70 h 70"/>
                <a:gd name="T68" fmla="*/ 78 w 80"/>
                <a:gd name="T6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 h="70">
                  <a:moveTo>
                    <a:pt x="78" y="70"/>
                  </a:moveTo>
                  <a:lnTo>
                    <a:pt x="78" y="70"/>
                  </a:lnTo>
                  <a:lnTo>
                    <a:pt x="59" y="70"/>
                  </a:lnTo>
                  <a:lnTo>
                    <a:pt x="41" y="68"/>
                  </a:lnTo>
                  <a:lnTo>
                    <a:pt x="28" y="63"/>
                  </a:lnTo>
                  <a:lnTo>
                    <a:pt x="15" y="59"/>
                  </a:lnTo>
                  <a:lnTo>
                    <a:pt x="15" y="59"/>
                  </a:lnTo>
                  <a:lnTo>
                    <a:pt x="9" y="53"/>
                  </a:lnTo>
                  <a:lnTo>
                    <a:pt x="3" y="46"/>
                  </a:lnTo>
                  <a:lnTo>
                    <a:pt x="1" y="38"/>
                  </a:lnTo>
                  <a:lnTo>
                    <a:pt x="0" y="29"/>
                  </a:lnTo>
                  <a:lnTo>
                    <a:pt x="0" y="1"/>
                  </a:lnTo>
                  <a:lnTo>
                    <a:pt x="0" y="1"/>
                  </a:lnTo>
                  <a:lnTo>
                    <a:pt x="0" y="0"/>
                  </a:lnTo>
                  <a:lnTo>
                    <a:pt x="1" y="0"/>
                  </a:lnTo>
                  <a:lnTo>
                    <a:pt x="1" y="0"/>
                  </a:lnTo>
                  <a:lnTo>
                    <a:pt x="2" y="0"/>
                  </a:lnTo>
                  <a:lnTo>
                    <a:pt x="2" y="1"/>
                  </a:lnTo>
                  <a:lnTo>
                    <a:pt x="2" y="29"/>
                  </a:lnTo>
                  <a:lnTo>
                    <a:pt x="2" y="29"/>
                  </a:lnTo>
                  <a:lnTo>
                    <a:pt x="3" y="38"/>
                  </a:lnTo>
                  <a:lnTo>
                    <a:pt x="6" y="45"/>
                  </a:lnTo>
                  <a:lnTo>
                    <a:pt x="11" y="52"/>
                  </a:lnTo>
                  <a:lnTo>
                    <a:pt x="17" y="56"/>
                  </a:lnTo>
                  <a:lnTo>
                    <a:pt x="17" y="56"/>
                  </a:lnTo>
                  <a:lnTo>
                    <a:pt x="28" y="61"/>
                  </a:lnTo>
                  <a:lnTo>
                    <a:pt x="42" y="64"/>
                  </a:lnTo>
                  <a:lnTo>
                    <a:pt x="59" y="66"/>
                  </a:lnTo>
                  <a:lnTo>
                    <a:pt x="78" y="68"/>
                  </a:lnTo>
                  <a:lnTo>
                    <a:pt x="78" y="68"/>
                  </a:lnTo>
                  <a:lnTo>
                    <a:pt x="80" y="68"/>
                  </a:lnTo>
                  <a:lnTo>
                    <a:pt x="80" y="69"/>
                  </a:lnTo>
                  <a:lnTo>
                    <a:pt x="80" y="69"/>
                  </a:lnTo>
                  <a:lnTo>
                    <a:pt x="80" y="70"/>
                  </a:lnTo>
                  <a:lnTo>
                    <a:pt x="78"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888">
              <a:extLst>
                <a:ext uri="{FF2B5EF4-FFF2-40B4-BE49-F238E27FC236}">
                  <a16:creationId xmlns:a16="http://schemas.microsoft.com/office/drawing/2014/main" id="{326CCB84-9817-AFB8-EA67-17B4C74A77BD}"/>
                </a:ext>
              </a:extLst>
            </p:cNvPr>
            <p:cNvSpPr>
              <a:spLocks/>
            </p:cNvSpPr>
            <p:nvPr/>
          </p:nvSpPr>
          <p:spPr bwMode="auto">
            <a:xfrm>
              <a:off x="931862" y="2389187"/>
              <a:ext cx="14288" cy="6350"/>
            </a:xfrm>
            <a:custGeom>
              <a:avLst/>
              <a:gdLst>
                <a:gd name="T0" fmla="*/ 0 w 29"/>
                <a:gd name="T1" fmla="*/ 6 h 12"/>
                <a:gd name="T2" fmla="*/ 0 w 29"/>
                <a:gd name="T3" fmla="*/ 6 h 12"/>
                <a:gd name="T4" fmla="*/ 1 w 29"/>
                <a:gd name="T5" fmla="*/ 3 h 12"/>
                <a:gd name="T6" fmla="*/ 2 w 29"/>
                <a:gd name="T7" fmla="*/ 2 h 12"/>
                <a:gd name="T8" fmla="*/ 26 w 29"/>
                <a:gd name="T9" fmla="*/ 0 h 12"/>
                <a:gd name="T10" fmla="*/ 26 w 29"/>
                <a:gd name="T11" fmla="*/ 0 h 12"/>
                <a:gd name="T12" fmla="*/ 27 w 29"/>
                <a:gd name="T13" fmla="*/ 0 h 12"/>
                <a:gd name="T14" fmla="*/ 28 w 29"/>
                <a:gd name="T15" fmla="*/ 2 h 12"/>
                <a:gd name="T16" fmla="*/ 29 w 29"/>
                <a:gd name="T17" fmla="*/ 3 h 12"/>
                <a:gd name="T18" fmla="*/ 29 w 29"/>
                <a:gd name="T19" fmla="*/ 6 h 12"/>
                <a:gd name="T20" fmla="*/ 29 w 29"/>
                <a:gd name="T21" fmla="*/ 6 h 12"/>
                <a:gd name="T22" fmla="*/ 29 w 29"/>
                <a:gd name="T23" fmla="*/ 8 h 12"/>
                <a:gd name="T24" fmla="*/ 28 w 29"/>
                <a:gd name="T25" fmla="*/ 10 h 12"/>
                <a:gd name="T26" fmla="*/ 27 w 29"/>
                <a:gd name="T27" fmla="*/ 11 h 12"/>
                <a:gd name="T28" fmla="*/ 26 w 29"/>
                <a:gd name="T29" fmla="*/ 12 h 12"/>
                <a:gd name="T30" fmla="*/ 2 w 29"/>
                <a:gd name="T31" fmla="*/ 10 h 12"/>
                <a:gd name="T32" fmla="*/ 2 w 29"/>
                <a:gd name="T33" fmla="*/ 10 h 12"/>
                <a:gd name="T34" fmla="*/ 1 w 29"/>
                <a:gd name="T35" fmla="*/ 9 h 12"/>
                <a:gd name="T36" fmla="*/ 0 w 29"/>
                <a:gd name="T37" fmla="*/ 6 h 12"/>
                <a:gd name="T38" fmla="*/ 0 w 29"/>
                <a:gd name="T3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12">
                  <a:moveTo>
                    <a:pt x="0" y="6"/>
                  </a:moveTo>
                  <a:lnTo>
                    <a:pt x="0" y="6"/>
                  </a:lnTo>
                  <a:lnTo>
                    <a:pt x="1" y="3"/>
                  </a:lnTo>
                  <a:lnTo>
                    <a:pt x="2" y="2"/>
                  </a:lnTo>
                  <a:lnTo>
                    <a:pt x="26" y="0"/>
                  </a:lnTo>
                  <a:lnTo>
                    <a:pt x="26" y="0"/>
                  </a:lnTo>
                  <a:lnTo>
                    <a:pt x="27" y="0"/>
                  </a:lnTo>
                  <a:lnTo>
                    <a:pt x="28" y="2"/>
                  </a:lnTo>
                  <a:lnTo>
                    <a:pt x="29" y="3"/>
                  </a:lnTo>
                  <a:lnTo>
                    <a:pt x="29" y="6"/>
                  </a:lnTo>
                  <a:lnTo>
                    <a:pt x="29" y="6"/>
                  </a:lnTo>
                  <a:lnTo>
                    <a:pt x="29" y="8"/>
                  </a:lnTo>
                  <a:lnTo>
                    <a:pt x="28" y="10"/>
                  </a:lnTo>
                  <a:lnTo>
                    <a:pt x="27" y="11"/>
                  </a:lnTo>
                  <a:lnTo>
                    <a:pt x="26" y="12"/>
                  </a:lnTo>
                  <a:lnTo>
                    <a:pt x="2" y="10"/>
                  </a:lnTo>
                  <a:lnTo>
                    <a:pt x="2" y="10"/>
                  </a:lnTo>
                  <a:lnTo>
                    <a:pt x="1" y="9"/>
                  </a:lnTo>
                  <a:lnTo>
                    <a:pt x="0" y="6"/>
                  </a:lnTo>
                  <a:lnTo>
                    <a:pt x="0" y="6"/>
                  </a:lnTo>
                  <a:close/>
                </a:path>
              </a:pathLst>
            </a:custGeom>
            <a:solidFill>
              <a:srgbClr val="2B70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889">
              <a:extLst>
                <a:ext uri="{FF2B5EF4-FFF2-40B4-BE49-F238E27FC236}">
                  <a16:creationId xmlns:a16="http://schemas.microsoft.com/office/drawing/2014/main" id="{501762B7-CFAF-7E8F-7D68-B36A97321B80}"/>
                </a:ext>
              </a:extLst>
            </p:cNvPr>
            <p:cNvSpPr>
              <a:spLocks/>
            </p:cNvSpPr>
            <p:nvPr/>
          </p:nvSpPr>
          <p:spPr bwMode="auto">
            <a:xfrm>
              <a:off x="931862" y="2389187"/>
              <a:ext cx="14288" cy="6350"/>
            </a:xfrm>
            <a:custGeom>
              <a:avLst/>
              <a:gdLst>
                <a:gd name="T0" fmla="*/ 0 w 29"/>
                <a:gd name="T1" fmla="*/ 6 h 12"/>
                <a:gd name="T2" fmla="*/ 0 w 29"/>
                <a:gd name="T3" fmla="*/ 6 h 12"/>
                <a:gd name="T4" fmla="*/ 1 w 29"/>
                <a:gd name="T5" fmla="*/ 3 h 12"/>
                <a:gd name="T6" fmla="*/ 2 w 29"/>
                <a:gd name="T7" fmla="*/ 2 h 12"/>
                <a:gd name="T8" fmla="*/ 26 w 29"/>
                <a:gd name="T9" fmla="*/ 0 h 12"/>
                <a:gd name="T10" fmla="*/ 26 w 29"/>
                <a:gd name="T11" fmla="*/ 0 h 12"/>
                <a:gd name="T12" fmla="*/ 27 w 29"/>
                <a:gd name="T13" fmla="*/ 0 h 12"/>
                <a:gd name="T14" fmla="*/ 28 w 29"/>
                <a:gd name="T15" fmla="*/ 2 h 12"/>
                <a:gd name="T16" fmla="*/ 29 w 29"/>
                <a:gd name="T17" fmla="*/ 3 h 12"/>
                <a:gd name="T18" fmla="*/ 29 w 29"/>
                <a:gd name="T19" fmla="*/ 6 h 12"/>
                <a:gd name="T20" fmla="*/ 29 w 29"/>
                <a:gd name="T21" fmla="*/ 6 h 12"/>
                <a:gd name="T22" fmla="*/ 29 w 29"/>
                <a:gd name="T23" fmla="*/ 8 h 12"/>
                <a:gd name="T24" fmla="*/ 28 w 29"/>
                <a:gd name="T25" fmla="*/ 10 h 12"/>
                <a:gd name="T26" fmla="*/ 27 w 29"/>
                <a:gd name="T27" fmla="*/ 11 h 12"/>
                <a:gd name="T28" fmla="*/ 26 w 29"/>
                <a:gd name="T29" fmla="*/ 12 h 12"/>
                <a:gd name="T30" fmla="*/ 2 w 29"/>
                <a:gd name="T31" fmla="*/ 10 h 12"/>
                <a:gd name="T32" fmla="*/ 2 w 29"/>
                <a:gd name="T33" fmla="*/ 10 h 12"/>
                <a:gd name="T34" fmla="*/ 1 w 29"/>
                <a:gd name="T35" fmla="*/ 9 h 12"/>
                <a:gd name="T36" fmla="*/ 0 w 29"/>
                <a:gd name="T37" fmla="*/ 6 h 12"/>
                <a:gd name="T38" fmla="*/ 0 w 29"/>
                <a:gd name="T3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12">
                  <a:moveTo>
                    <a:pt x="0" y="6"/>
                  </a:moveTo>
                  <a:lnTo>
                    <a:pt x="0" y="6"/>
                  </a:lnTo>
                  <a:lnTo>
                    <a:pt x="1" y="3"/>
                  </a:lnTo>
                  <a:lnTo>
                    <a:pt x="2" y="2"/>
                  </a:lnTo>
                  <a:lnTo>
                    <a:pt x="26" y="0"/>
                  </a:lnTo>
                  <a:lnTo>
                    <a:pt x="26" y="0"/>
                  </a:lnTo>
                  <a:lnTo>
                    <a:pt x="27" y="0"/>
                  </a:lnTo>
                  <a:lnTo>
                    <a:pt x="28" y="2"/>
                  </a:lnTo>
                  <a:lnTo>
                    <a:pt x="29" y="3"/>
                  </a:lnTo>
                  <a:lnTo>
                    <a:pt x="29" y="6"/>
                  </a:lnTo>
                  <a:lnTo>
                    <a:pt x="29" y="6"/>
                  </a:lnTo>
                  <a:lnTo>
                    <a:pt x="29" y="8"/>
                  </a:lnTo>
                  <a:lnTo>
                    <a:pt x="28" y="10"/>
                  </a:lnTo>
                  <a:lnTo>
                    <a:pt x="27" y="11"/>
                  </a:lnTo>
                  <a:lnTo>
                    <a:pt x="26" y="12"/>
                  </a:lnTo>
                  <a:lnTo>
                    <a:pt x="2" y="10"/>
                  </a:lnTo>
                  <a:lnTo>
                    <a:pt x="2" y="10"/>
                  </a:lnTo>
                  <a:lnTo>
                    <a:pt x="1" y="9"/>
                  </a:lnTo>
                  <a:lnTo>
                    <a:pt x="0" y="6"/>
                  </a:lnTo>
                  <a:lnTo>
                    <a:pt x="0"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890">
              <a:extLst>
                <a:ext uri="{FF2B5EF4-FFF2-40B4-BE49-F238E27FC236}">
                  <a16:creationId xmlns:a16="http://schemas.microsoft.com/office/drawing/2014/main" id="{B767A54C-4FE0-93A1-08AE-050AEA329BB5}"/>
                </a:ext>
              </a:extLst>
            </p:cNvPr>
            <p:cNvSpPr>
              <a:spLocks/>
            </p:cNvSpPr>
            <p:nvPr/>
          </p:nvSpPr>
          <p:spPr bwMode="auto">
            <a:xfrm>
              <a:off x="931862" y="239236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2E2D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891">
              <a:extLst>
                <a:ext uri="{FF2B5EF4-FFF2-40B4-BE49-F238E27FC236}">
                  <a16:creationId xmlns:a16="http://schemas.microsoft.com/office/drawing/2014/main" id="{11E650EE-5648-49F3-03A3-C2272F3A15D5}"/>
                </a:ext>
              </a:extLst>
            </p:cNvPr>
            <p:cNvSpPr>
              <a:spLocks/>
            </p:cNvSpPr>
            <p:nvPr/>
          </p:nvSpPr>
          <p:spPr bwMode="auto">
            <a:xfrm>
              <a:off x="931862" y="239236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892">
              <a:extLst>
                <a:ext uri="{FF2B5EF4-FFF2-40B4-BE49-F238E27FC236}">
                  <a16:creationId xmlns:a16="http://schemas.microsoft.com/office/drawing/2014/main" id="{8E16E977-890D-0D1C-25F8-13A3F89737F7}"/>
                </a:ext>
              </a:extLst>
            </p:cNvPr>
            <p:cNvSpPr>
              <a:spLocks/>
            </p:cNvSpPr>
            <p:nvPr/>
          </p:nvSpPr>
          <p:spPr bwMode="auto">
            <a:xfrm>
              <a:off x="931862" y="2392362"/>
              <a:ext cx="14288" cy="3175"/>
            </a:xfrm>
            <a:custGeom>
              <a:avLst/>
              <a:gdLst>
                <a:gd name="T0" fmla="*/ 29 w 29"/>
                <a:gd name="T1" fmla="*/ 0 h 6"/>
                <a:gd name="T2" fmla="*/ 0 w 29"/>
                <a:gd name="T3" fmla="*/ 0 h 6"/>
                <a:gd name="T4" fmla="*/ 0 w 29"/>
                <a:gd name="T5" fmla="*/ 0 h 6"/>
                <a:gd name="T6" fmla="*/ 0 w 29"/>
                <a:gd name="T7" fmla="*/ 0 h 6"/>
                <a:gd name="T8" fmla="*/ 0 w 29"/>
                <a:gd name="T9" fmla="*/ 0 h 6"/>
                <a:gd name="T10" fmla="*/ 1 w 29"/>
                <a:gd name="T11" fmla="*/ 3 h 6"/>
                <a:gd name="T12" fmla="*/ 2 w 29"/>
                <a:gd name="T13" fmla="*/ 4 h 6"/>
                <a:gd name="T14" fmla="*/ 26 w 29"/>
                <a:gd name="T15" fmla="*/ 6 h 6"/>
                <a:gd name="T16" fmla="*/ 26 w 29"/>
                <a:gd name="T17" fmla="*/ 6 h 6"/>
                <a:gd name="T18" fmla="*/ 27 w 29"/>
                <a:gd name="T19" fmla="*/ 5 h 6"/>
                <a:gd name="T20" fmla="*/ 28 w 29"/>
                <a:gd name="T21" fmla="*/ 4 h 6"/>
                <a:gd name="T22" fmla="*/ 29 w 29"/>
                <a:gd name="T23" fmla="*/ 2 h 6"/>
                <a:gd name="T24" fmla="*/ 29 w 29"/>
                <a:gd name="T25" fmla="*/ 0 h 6"/>
                <a:gd name="T26" fmla="*/ 29 w 29"/>
                <a:gd name="T2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6">
                  <a:moveTo>
                    <a:pt x="29" y="0"/>
                  </a:moveTo>
                  <a:lnTo>
                    <a:pt x="0" y="0"/>
                  </a:lnTo>
                  <a:lnTo>
                    <a:pt x="0" y="0"/>
                  </a:lnTo>
                  <a:lnTo>
                    <a:pt x="0" y="0"/>
                  </a:lnTo>
                  <a:lnTo>
                    <a:pt x="0" y="0"/>
                  </a:lnTo>
                  <a:lnTo>
                    <a:pt x="1" y="3"/>
                  </a:lnTo>
                  <a:lnTo>
                    <a:pt x="2" y="4"/>
                  </a:lnTo>
                  <a:lnTo>
                    <a:pt x="26" y="6"/>
                  </a:lnTo>
                  <a:lnTo>
                    <a:pt x="26" y="6"/>
                  </a:lnTo>
                  <a:lnTo>
                    <a:pt x="27" y="5"/>
                  </a:lnTo>
                  <a:lnTo>
                    <a:pt x="28" y="4"/>
                  </a:lnTo>
                  <a:lnTo>
                    <a:pt x="29" y="2"/>
                  </a:lnTo>
                  <a:lnTo>
                    <a:pt x="29" y="0"/>
                  </a:lnTo>
                  <a:lnTo>
                    <a:pt x="29" y="0"/>
                  </a:lnTo>
                  <a:close/>
                </a:path>
              </a:pathLst>
            </a:custGeom>
            <a:solidFill>
              <a:srgbClr val="2C67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893">
              <a:extLst>
                <a:ext uri="{FF2B5EF4-FFF2-40B4-BE49-F238E27FC236}">
                  <a16:creationId xmlns:a16="http://schemas.microsoft.com/office/drawing/2014/main" id="{4AC1F324-316B-768B-0293-AF6C798F2573}"/>
                </a:ext>
              </a:extLst>
            </p:cNvPr>
            <p:cNvSpPr>
              <a:spLocks/>
            </p:cNvSpPr>
            <p:nvPr/>
          </p:nvSpPr>
          <p:spPr bwMode="auto">
            <a:xfrm>
              <a:off x="931862" y="2392362"/>
              <a:ext cx="14288" cy="3175"/>
            </a:xfrm>
            <a:custGeom>
              <a:avLst/>
              <a:gdLst>
                <a:gd name="T0" fmla="*/ 29 w 29"/>
                <a:gd name="T1" fmla="*/ 0 h 6"/>
                <a:gd name="T2" fmla="*/ 0 w 29"/>
                <a:gd name="T3" fmla="*/ 0 h 6"/>
                <a:gd name="T4" fmla="*/ 0 w 29"/>
                <a:gd name="T5" fmla="*/ 0 h 6"/>
                <a:gd name="T6" fmla="*/ 0 w 29"/>
                <a:gd name="T7" fmla="*/ 0 h 6"/>
                <a:gd name="T8" fmla="*/ 0 w 29"/>
                <a:gd name="T9" fmla="*/ 0 h 6"/>
                <a:gd name="T10" fmla="*/ 1 w 29"/>
                <a:gd name="T11" fmla="*/ 3 h 6"/>
                <a:gd name="T12" fmla="*/ 2 w 29"/>
                <a:gd name="T13" fmla="*/ 4 h 6"/>
                <a:gd name="T14" fmla="*/ 26 w 29"/>
                <a:gd name="T15" fmla="*/ 6 h 6"/>
                <a:gd name="T16" fmla="*/ 26 w 29"/>
                <a:gd name="T17" fmla="*/ 6 h 6"/>
                <a:gd name="T18" fmla="*/ 27 w 29"/>
                <a:gd name="T19" fmla="*/ 5 h 6"/>
                <a:gd name="T20" fmla="*/ 28 w 29"/>
                <a:gd name="T21" fmla="*/ 4 h 6"/>
                <a:gd name="T22" fmla="*/ 29 w 29"/>
                <a:gd name="T23" fmla="*/ 2 h 6"/>
                <a:gd name="T24" fmla="*/ 29 w 29"/>
                <a:gd name="T25" fmla="*/ 0 h 6"/>
                <a:gd name="T26" fmla="*/ 29 w 29"/>
                <a:gd name="T2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6">
                  <a:moveTo>
                    <a:pt x="29" y="0"/>
                  </a:moveTo>
                  <a:lnTo>
                    <a:pt x="0" y="0"/>
                  </a:lnTo>
                  <a:lnTo>
                    <a:pt x="0" y="0"/>
                  </a:lnTo>
                  <a:lnTo>
                    <a:pt x="0" y="0"/>
                  </a:lnTo>
                  <a:lnTo>
                    <a:pt x="0" y="0"/>
                  </a:lnTo>
                  <a:lnTo>
                    <a:pt x="1" y="3"/>
                  </a:lnTo>
                  <a:lnTo>
                    <a:pt x="2" y="4"/>
                  </a:lnTo>
                  <a:lnTo>
                    <a:pt x="26" y="6"/>
                  </a:lnTo>
                  <a:lnTo>
                    <a:pt x="26" y="6"/>
                  </a:lnTo>
                  <a:lnTo>
                    <a:pt x="27" y="5"/>
                  </a:lnTo>
                  <a:lnTo>
                    <a:pt x="28" y="4"/>
                  </a:lnTo>
                  <a:lnTo>
                    <a:pt x="29" y="2"/>
                  </a:lnTo>
                  <a:lnTo>
                    <a:pt x="29" y="0"/>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894">
              <a:extLst>
                <a:ext uri="{FF2B5EF4-FFF2-40B4-BE49-F238E27FC236}">
                  <a16:creationId xmlns:a16="http://schemas.microsoft.com/office/drawing/2014/main" id="{45F200DE-0C55-FF4C-2A2F-B3010D14715D}"/>
                </a:ext>
              </a:extLst>
            </p:cNvPr>
            <p:cNvSpPr>
              <a:spLocks/>
            </p:cNvSpPr>
            <p:nvPr/>
          </p:nvSpPr>
          <p:spPr bwMode="auto">
            <a:xfrm>
              <a:off x="847725" y="2430462"/>
              <a:ext cx="179388" cy="155575"/>
            </a:xfrm>
            <a:custGeom>
              <a:avLst/>
              <a:gdLst>
                <a:gd name="T0" fmla="*/ 330 w 338"/>
                <a:gd name="T1" fmla="*/ 0 h 293"/>
                <a:gd name="T2" fmla="*/ 9 w 338"/>
                <a:gd name="T3" fmla="*/ 0 h 293"/>
                <a:gd name="T4" fmla="*/ 9 w 338"/>
                <a:gd name="T5" fmla="*/ 0 h 293"/>
                <a:gd name="T6" fmla="*/ 6 w 338"/>
                <a:gd name="T7" fmla="*/ 1 h 293"/>
                <a:gd name="T8" fmla="*/ 3 w 338"/>
                <a:gd name="T9" fmla="*/ 2 h 293"/>
                <a:gd name="T10" fmla="*/ 2 w 338"/>
                <a:gd name="T11" fmla="*/ 4 h 293"/>
                <a:gd name="T12" fmla="*/ 0 w 338"/>
                <a:gd name="T13" fmla="*/ 8 h 293"/>
                <a:gd name="T14" fmla="*/ 0 w 338"/>
                <a:gd name="T15" fmla="*/ 222 h 293"/>
                <a:gd name="T16" fmla="*/ 0 w 338"/>
                <a:gd name="T17" fmla="*/ 222 h 293"/>
                <a:gd name="T18" fmla="*/ 2 w 338"/>
                <a:gd name="T19" fmla="*/ 226 h 293"/>
                <a:gd name="T20" fmla="*/ 3 w 338"/>
                <a:gd name="T21" fmla="*/ 228 h 293"/>
                <a:gd name="T22" fmla="*/ 6 w 338"/>
                <a:gd name="T23" fmla="*/ 229 h 293"/>
                <a:gd name="T24" fmla="*/ 9 w 338"/>
                <a:gd name="T25" fmla="*/ 230 h 293"/>
                <a:gd name="T26" fmla="*/ 147 w 338"/>
                <a:gd name="T27" fmla="*/ 230 h 293"/>
                <a:gd name="T28" fmla="*/ 147 w 338"/>
                <a:gd name="T29" fmla="*/ 276 h 293"/>
                <a:gd name="T30" fmla="*/ 83 w 338"/>
                <a:gd name="T31" fmla="*/ 276 h 293"/>
                <a:gd name="T32" fmla="*/ 83 w 338"/>
                <a:gd name="T33" fmla="*/ 276 h 293"/>
                <a:gd name="T34" fmla="*/ 79 w 338"/>
                <a:gd name="T35" fmla="*/ 277 h 293"/>
                <a:gd name="T36" fmla="*/ 77 w 338"/>
                <a:gd name="T37" fmla="*/ 279 h 293"/>
                <a:gd name="T38" fmla="*/ 75 w 338"/>
                <a:gd name="T39" fmla="*/ 282 h 293"/>
                <a:gd name="T40" fmla="*/ 75 w 338"/>
                <a:gd name="T41" fmla="*/ 284 h 293"/>
                <a:gd name="T42" fmla="*/ 75 w 338"/>
                <a:gd name="T43" fmla="*/ 284 h 293"/>
                <a:gd name="T44" fmla="*/ 75 w 338"/>
                <a:gd name="T45" fmla="*/ 288 h 293"/>
                <a:gd name="T46" fmla="*/ 77 w 338"/>
                <a:gd name="T47" fmla="*/ 290 h 293"/>
                <a:gd name="T48" fmla="*/ 79 w 338"/>
                <a:gd name="T49" fmla="*/ 292 h 293"/>
                <a:gd name="T50" fmla="*/ 83 w 338"/>
                <a:gd name="T51" fmla="*/ 293 h 293"/>
                <a:gd name="T52" fmla="*/ 256 w 338"/>
                <a:gd name="T53" fmla="*/ 293 h 293"/>
                <a:gd name="T54" fmla="*/ 256 w 338"/>
                <a:gd name="T55" fmla="*/ 293 h 293"/>
                <a:gd name="T56" fmla="*/ 259 w 338"/>
                <a:gd name="T57" fmla="*/ 292 h 293"/>
                <a:gd name="T58" fmla="*/ 261 w 338"/>
                <a:gd name="T59" fmla="*/ 290 h 293"/>
                <a:gd name="T60" fmla="*/ 264 w 338"/>
                <a:gd name="T61" fmla="*/ 288 h 293"/>
                <a:gd name="T62" fmla="*/ 265 w 338"/>
                <a:gd name="T63" fmla="*/ 284 h 293"/>
                <a:gd name="T64" fmla="*/ 265 w 338"/>
                <a:gd name="T65" fmla="*/ 284 h 293"/>
                <a:gd name="T66" fmla="*/ 264 w 338"/>
                <a:gd name="T67" fmla="*/ 282 h 293"/>
                <a:gd name="T68" fmla="*/ 261 w 338"/>
                <a:gd name="T69" fmla="*/ 279 h 293"/>
                <a:gd name="T70" fmla="*/ 259 w 338"/>
                <a:gd name="T71" fmla="*/ 277 h 293"/>
                <a:gd name="T72" fmla="*/ 256 w 338"/>
                <a:gd name="T73" fmla="*/ 276 h 293"/>
                <a:gd name="T74" fmla="*/ 192 w 338"/>
                <a:gd name="T75" fmla="*/ 276 h 293"/>
                <a:gd name="T76" fmla="*/ 192 w 338"/>
                <a:gd name="T77" fmla="*/ 230 h 293"/>
                <a:gd name="T78" fmla="*/ 330 w 338"/>
                <a:gd name="T79" fmla="*/ 230 h 293"/>
                <a:gd name="T80" fmla="*/ 330 w 338"/>
                <a:gd name="T81" fmla="*/ 230 h 293"/>
                <a:gd name="T82" fmla="*/ 333 w 338"/>
                <a:gd name="T83" fmla="*/ 229 h 293"/>
                <a:gd name="T84" fmla="*/ 336 w 338"/>
                <a:gd name="T85" fmla="*/ 228 h 293"/>
                <a:gd name="T86" fmla="*/ 338 w 338"/>
                <a:gd name="T87" fmla="*/ 226 h 293"/>
                <a:gd name="T88" fmla="*/ 338 w 338"/>
                <a:gd name="T89" fmla="*/ 222 h 293"/>
                <a:gd name="T90" fmla="*/ 338 w 338"/>
                <a:gd name="T91" fmla="*/ 8 h 293"/>
                <a:gd name="T92" fmla="*/ 338 w 338"/>
                <a:gd name="T93" fmla="*/ 8 h 293"/>
                <a:gd name="T94" fmla="*/ 338 w 338"/>
                <a:gd name="T95" fmla="*/ 4 h 293"/>
                <a:gd name="T96" fmla="*/ 336 w 338"/>
                <a:gd name="T97" fmla="*/ 2 h 293"/>
                <a:gd name="T98" fmla="*/ 333 w 338"/>
                <a:gd name="T99" fmla="*/ 1 h 293"/>
                <a:gd name="T100" fmla="*/ 330 w 338"/>
                <a:gd name="T101"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8" h="293">
                  <a:moveTo>
                    <a:pt x="330" y="0"/>
                  </a:moveTo>
                  <a:lnTo>
                    <a:pt x="9" y="0"/>
                  </a:lnTo>
                  <a:lnTo>
                    <a:pt x="9" y="0"/>
                  </a:lnTo>
                  <a:lnTo>
                    <a:pt x="6" y="1"/>
                  </a:lnTo>
                  <a:lnTo>
                    <a:pt x="3" y="2"/>
                  </a:lnTo>
                  <a:lnTo>
                    <a:pt x="2" y="4"/>
                  </a:lnTo>
                  <a:lnTo>
                    <a:pt x="0" y="8"/>
                  </a:lnTo>
                  <a:lnTo>
                    <a:pt x="0" y="222"/>
                  </a:lnTo>
                  <a:lnTo>
                    <a:pt x="0" y="222"/>
                  </a:lnTo>
                  <a:lnTo>
                    <a:pt x="2" y="226"/>
                  </a:lnTo>
                  <a:lnTo>
                    <a:pt x="3" y="228"/>
                  </a:lnTo>
                  <a:lnTo>
                    <a:pt x="6" y="229"/>
                  </a:lnTo>
                  <a:lnTo>
                    <a:pt x="9" y="230"/>
                  </a:lnTo>
                  <a:lnTo>
                    <a:pt x="147" y="230"/>
                  </a:lnTo>
                  <a:lnTo>
                    <a:pt x="147" y="276"/>
                  </a:lnTo>
                  <a:lnTo>
                    <a:pt x="83" y="276"/>
                  </a:lnTo>
                  <a:lnTo>
                    <a:pt x="83" y="276"/>
                  </a:lnTo>
                  <a:lnTo>
                    <a:pt x="79" y="277"/>
                  </a:lnTo>
                  <a:lnTo>
                    <a:pt x="77" y="279"/>
                  </a:lnTo>
                  <a:lnTo>
                    <a:pt x="75" y="282"/>
                  </a:lnTo>
                  <a:lnTo>
                    <a:pt x="75" y="284"/>
                  </a:lnTo>
                  <a:lnTo>
                    <a:pt x="75" y="284"/>
                  </a:lnTo>
                  <a:lnTo>
                    <a:pt x="75" y="288"/>
                  </a:lnTo>
                  <a:lnTo>
                    <a:pt x="77" y="290"/>
                  </a:lnTo>
                  <a:lnTo>
                    <a:pt x="79" y="292"/>
                  </a:lnTo>
                  <a:lnTo>
                    <a:pt x="83" y="293"/>
                  </a:lnTo>
                  <a:lnTo>
                    <a:pt x="256" y="293"/>
                  </a:lnTo>
                  <a:lnTo>
                    <a:pt x="256" y="293"/>
                  </a:lnTo>
                  <a:lnTo>
                    <a:pt x="259" y="292"/>
                  </a:lnTo>
                  <a:lnTo>
                    <a:pt x="261" y="290"/>
                  </a:lnTo>
                  <a:lnTo>
                    <a:pt x="264" y="288"/>
                  </a:lnTo>
                  <a:lnTo>
                    <a:pt x="265" y="284"/>
                  </a:lnTo>
                  <a:lnTo>
                    <a:pt x="265" y="284"/>
                  </a:lnTo>
                  <a:lnTo>
                    <a:pt x="264" y="282"/>
                  </a:lnTo>
                  <a:lnTo>
                    <a:pt x="261" y="279"/>
                  </a:lnTo>
                  <a:lnTo>
                    <a:pt x="259" y="277"/>
                  </a:lnTo>
                  <a:lnTo>
                    <a:pt x="256" y="276"/>
                  </a:lnTo>
                  <a:lnTo>
                    <a:pt x="192" y="276"/>
                  </a:lnTo>
                  <a:lnTo>
                    <a:pt x="192" y="230"/>
                  </a:lnTo>
                  <a:lnTo>
                    <a:pt x="330" y="230"/>
                  </a:lnTo>
                  <a:lnTo>
                    <a:pt x="330" y="230"/>
                  </a:lnTo>
                  <a:lnTo>
                    <a:pt x="333" y="229"/>
                  </a:lnTo>
                  <a:lnTo>
                    <a:pt x="336" y="228"/>
                  </a:lnTo>
                  <a:lnTo>
                    <a:pt x="338" y="226"/>
                  </a:lnTo>
                  <a:lnTo>
                    <a:pt x="338" y="222"/>
                  </a:lnTo>
                  <a:lnTo>
                    <a:pt x="338" y="8"/>
                  </a:lnTo>
                  <a:lnTo>
                    <a:pt x="338" y="8"/>
                  </a:lnTo>
                  <a:lnTo>
                    <a:pt x="338" y="4"/>
                  </a:lnTo>
                  <a:lnTo>
                    <a:pt x="336" y="2"/>
                  </a:lnTo>
                  <a:lnTo>
                    <a:pt x="333" y="1"/>
                  </a:lnTo>
                  <a:lnTo>
                    <a:pt x="3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895">
              <a:extLst>
                <a:ext uri="{FF2B5EF4-FFF2-40B4-BE49-F238E27FC236}">
                  <a16:creationId xmlns:a16="http://schemas.microsoft.com/office/drawing/2014/main" id="{970FDC93-A295-914A-91DE-C21FE4411C47}"/>
                </a:ext>
              </a:extLst>
            </p:cNvPr>
            <p:cNvSpPr>
              <a:spLocks/>
            </p:cNvSpPr>
            <p:nvPr/>
          </p:nvSpPr>
          <p:spPr bwMode="auto">
            <a:xfrm>
              <a:off x="847725" y="2430462"/>
              <a:ext cx="179388" cy="155575"/>
            </a:xfrm>
            <a:custGeom>
              <a:avLst/>
              <a:gdLst>
                <a:gd name="T0" fmla="*/ 330 w 338"/>
                <a:gd name="T1" fmla="*/ 0 h 293"/>
                <a:gd name="T2" fmla="*/ 9 w 338"/>
                <a:gd name="T3" fmla="*/ 0 h 293"/>
                <a:gd name="T4" fmla="*/ 9 w 338"/>
                <a:gd name="T5" fmla="*/ 0 h 293"/>
                <a:gd name="T6" fmla="*/ 6 w 338"/>
                <a:gd name="T7" fmla="*/ 1 h 293"/>
                <a:gd name="T8" fmla="*/ 3 w 338"/>
                <a:gd name="T9" fmla="*/ 2 h 293"/>
                <a:gd name="T10" fmla="*/ 2 w 338"/>
                <a:gd name="T11" fmla="*/ 4 h 293"/>
                <a:gd name="T12" fmla="*/ 0 w 338"/>
                <a:gd name="T13" fmla="*/ 8 h 293"/>
                <a:gd name="T14" fmla="*/ 0 w 338"/>
                <a:gd name="T15" fmla="*/ 222 h 293"/>
                <a:gd name="T16" fmla="*/ 0 w 338"/>
                <a:gd name="T17" fmla="*/ 222 h 293"/>
                <a:gd name="T18" fmla="*/ 2 w 338"/>
                <a:gd name="T19" fmla="*/ 226 h 293"/>
                <a:gd name="T20" fmla="*/ 3 w 338"/>
                <a:gd name="T21" fmla="*/ 228 h 293"/>
                <a:gd name="T22" fmla="*/ 6 w 338"/>
                <a:gd name="T23" fmla="*/ 229 h 293"/>
                <a:gd name="T24" fmla="*/ 9 w 338"/>
                <a:gd name="T25" fmla="*/ 230 h 293"/>
                <a:gd name="T26" fmla="*/ 147 w 338"/>
                <a:gd name="T27" fmla="*/ 230 h 293"/>
                <a:gd name="T28" fmla="*/ 147 w 338"/>
                <a:gd name="T29" fmla="*/ 276 h 293"/>
                <a:gd name="T30" fmla="*/ 83 w 338"/>
                <a:gd name="T31" fmla="*/ 276 h 293"/>
                <a:gd name="T32" fmla="*/ 83 w 338"/>
                <a:gd name="T33" fmla="*/ 276 h 293"/>
                <a:gd name="T34" fmla="*/ 79 w 338"/>
                <a:gd name="T35" fmla="*/ 277 h 293"/>
                <a:gd name="T36" fmla="*/ 77 w 338"/>
                <a:gd name="T37" fmla="*/ 279 h 293"/>
                <a:gd name="T38" fmla="*/ 75 w 338"/>
                <a:gd name="T39" fmla="*/ 282 h 293"/>
                <a:gd name="T40" fmla="*/ 75 w 338"/>
                <a:gd name="T41" fmla="*/ 284 h 293"/>
                <a:gd name="T42" fmla="*/ 75 w 338"/>
                <a:gd name="T43" fmla="*/ 284 h 293"/>
                <a:gd name="T44" fmla="*/ 75 w 338"/>
                <a:gd name="T45" fmla="*/ 288 h 293"/>
                <a:gd name="T46" fmla="*/ 77 w 338"/>
                <a:gd name="T47" fmla="*/ 290 h 293"/>
                <a:gd name="T48" fmla="*/ 79 w 338"/>
                <a:gd name="T49" fmla="*/ 292 h 293"/>
                <a:gd name="T50" fmla="*/ 83 w 338"/>
                <a:gd name="T51" fmla="*/ 293 h 293"/>
                <a:gd name="T52" fmla="*/ 256 w 338"/>
                <a:gd name="T53" fmla="*/ 293 h 293"/>
                <a:gd name="T54" fmla="*/ 256 w 338"/>
                <a:gd name="T55" fmla="*/ 293 h 293"/>
                <a:gd name="T56" fmla="*/ 259 w 338"/>
                <a:gd name="T57" fmla="*/ 292 h 293"/>
                <a:gd name="T58" fmla="*/ 261 w 338"/>
                <a:gd name="T59" fmla="*/ 290 h 293"/>
                <a:gd name="T60" fmla="*/ 264 w 338"/>
                <a:gd name="T61" fmla="*/ 288 h 293"/>
                <a:gd name="T62" fmla="*/ 265 w 338"/>
                <a:gd name="T63" fmla="*/ 284 h 293"/>
                <a:gd name="T64" fmla="*/ 265 w 338"/>
                <a:gd name="T65" fmla="*/ 284 h 293"/>
                <a:gd name="T66" fmla="*/ 264 w 338"/>
                <a:gd name="T67" fmla="*/ 282 h 293"/>
                <a:gd name="T68" fmla="*/ 261 w 338"/>
                <a:gd name="T69" fmla="*/ 279 h 293"/>
                <a:gd name="T70" fmla="*/ 259 w 338"/>
                <a:gd name="T71" fmla="*/ 277 h 293"/>
                <a:gd name="T72" fmla="*/ 256 w 338"/>
                <a:gd name="T73" fmla="*/ 276 h 293"/>
                <a:gd name="T74" fmla="*/ 192 w 338"/>
                <a:gd name="T75" fmla="*/ 276 h 293"/>
                <a:gd name="T76" fmla="*/ 192 w 338"/>
                <a:gd name="T77" fmla="*/ 230 h 293"/>
                <a:gd name="T78" fmla="*/ 330 w 338"/>
                <a:gd name="T79" fmla="*/ 230 h 293"/>
                <a:gd name="T80" fmla="*/ 330 w 338"/>
                <a:gd name="T81" fmla="*/ 230 h 293"/>
                <a:gd name="T82" fmla="*/ 333 w 338"/>
                <a:gd name="T83" fmla="*/ 229 h 293"/>
                <a:gd name="T84" fmla="*/ 336 w 338"/>
                <a:gd name="T85" fmla="*/ 228 h 293"/>
                <a:gd name="T86" fmla="*/ 338 w 338"/>
                <a:gd name="T87" fmla="*/ 226 h 293"/>
                <a:gd name="T88" fmla="*/ 338 w 338"/>
                <a:gd name="T89" fmla="*/ 222 h 293"/>
                <a:gd name="T90" fmla="*/ 338 w 338"/>
                <a:gd name="T91" fmla="*/ 8 h 293"/>
                <a:gd name="T92" fmla="*/ 338 w 338"/>
                <a:gd name="T93" fmla="*/ 8 h 293"/>
                <a:gd name="T94" fmla="*/ 338 w 338"/>
                <a:gd name="T95" fmla="*/ 4 h 293"/>
                <a:gd name="T96" fmla="*/ 336 w 338"/>
                <a:gd name="T97" fmla="*/ 2 h 293"/>
                <a:gd name="T98" fmla="*/ 333 w 338"/>
                <a:gd name="T99" fmla="*/ 1 h 293"/>
                <a:gd name="T100" fmla="*/ 330 w 338"/>
                <a:gd name="T101"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8" h="293">
                  <a:moveTo>
                    <a:pt x="330" y="0"/>
                  </a:moveTo>
                  <a:lnTo>
                    <a:pt x="9" y="0"/>
                  </a:lnTo>
                  <a:lnTo>
                    <a:pt x="9" y="0"/>
                  </a:lnTo>
                  <a:lnTo>
                    <a:pt x="6" y="1"/>
                  </a:lnTo>
                  <a:lnTo>
                    <a:pt x="3" y="2"/>
                  </a:lnTo>
                  <a:lnTo>
                    <a:pt x="2" y="4"/>
                  </a:lnTo>
                  <a:lnTo>
                    <a:pt x="0" y="8"/>
                  </a:lnTo>
                  <a:lnTo>
                    <a:pt x="0" y="222"/>
                  </a:lnTo>
                  <a:lnTo>
                    <a:pt x="0" y="222"/>
                  </a:lnTo>
                  <a:lnTo>
                    <a:pt x="2" y="226"/>
                  </a:lnTo>
                  <a:lnTo>
                    <a:pt x="3" y="228"/>
                  </a:lnTo>
                  <a:lnTo>
                    <a:pt x="6" y="229"/>
                  </a:lnTo>
                  <a:lnTo>
                    <a:pt x="9" y="230"/>
                  </a:lnTo>
                  <a:lnTo>
                    <a:pt x="147" y="230"/>
                  </a:lnTo>
                  <a:lnTo>
                    <a:pt x="147" y="276"/>
                  </a:lnTo>
                  <a:lnTo>
                    <a:pt x="83" y="276"/>
                  </a:lnTo>
                  <a:lnTo>
                    <a:pt x="83" y="276"/>
                  </a:lnTo>
                  <a:lnTo>
                    <a:pt x="79" y="277"/>
                  </a:lnTo>
                  <a:lnTo>
                    <a:pt x="77" y="279"/>
                  </a:lnTo>
                  <a:lnTo>
                    <a:pt x="75" y="282"/>
                  </a:lnTo>
                  <a:lnTo>
                    <a:pt x="75" y="284"/>
                  </a:lnTo>
                  <a:lnTo>
                    <a:pt x="75" y="284"/>
                  </a:lnTo>
                  <a:lnTo>
                    <a:pt x="75" y="288"/>
                  </a:lnTo>
                  <a:lnTo>
                    <a:pt x="77" y="290"/>
                  </a:lnTo>
                  <a:lnTo>
                    <a:pt x="79" y="292"/>
                  </a:lnTo>
                  <a:lnTo>
                    <a:pt x="83" y="293"/>
                  </a:lnTo>
                  <a:lnTo>
                    <a:pt x="256" y="293"/>
                  </a:lnTo>
                  <a:lnTo>
                    <a:pt x="256" y="293"/>
                  </a:lnTo>
                  <a:lnTo>
                    <a:pt x="259" y="292"/>
                  </a:lnTo>
                  <a:lnTo>
                    <a:pt x="261" y="290"/>
                  </a:lnTo>
                  <a:lnTo>
                    <a:pt x="264" y="288"/>
                  </a:lnTo>
                  <a:lnTo>
                    <a:pt x="265" y="284"/>
                  </a:lnTo>
                  <a:lnTo>
                    <a:pt x="265" y="284"/>
                  </a:lnTo>
                  <a:lnTo>
                    <a:pt x="264" y="282"/>
                  </a:lnTo>
                  <a:lnTo>
                    <a:pt x="261" y="279"/>
                  </a:lnTo>
                  <a:lnTo>
                    <a:pt x="259" y="277"/>
                  </a:lnTo>
                  <a:lnTo>
                    <a:pt x="256" y="276"/>
                  </a:lnTo>
                  <a:lnTo>
                    <a:pt x="192" y="276"/>
                  </a:lnTo>
                  <a:lnTo>
                    <a:pt x="192" y="230"/>
                  </a:lnTo>
                  <a:lnTo>
                    <a:pt x="330" y="230"/>
                  </a:lnTo>
                  <a:lnTo>
                    <a:pt x="330" y="230"/>
                  </a:lnTo>
                  <a:lnTo>
                    <a:pt x="333" y="229"/>
                  </a:lnTo>
                  <a:lnTo>
                    <a:pt x="336" y="228"/>
                  </a:lnTo>
                  <a:lnTo>
                    <a:pt x="338" y="226"/>
                  </a:lnTo>
                  <a:lnTo>
                    <a:pt x="338" y="222"/>
                  </a:lnTo>
                  <a:lnTo>
                    <a:pt x="338" y="8"/>
                  </a:lnTo>
                  <a:lnTo>
                    <a:pt x="338" y="8"/>
                  </a:lnTo>
                  <a:lnTo>
                    <a:pt x="338" y="4"/>
                  </a:lnTo>
                  <a:lnTo>
                    <a:pt x="336" y="2"/>
                  </a:lnTo>
                  <a:lnTo>
                    <a:pt x="333" y="1"/>
                  </a:lnTo>
                  <a:lnTo>
                    <a:pt x="3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896">
              <a:extLst>
                <a:ext uri="{FF2B5EF4-FFF2-40B4-BE49-F238E27FC236}">
                  <a16:creationId xmlns:a16="http://schemas.microsoft.com/office/drawing/2014/main" id="{CE16B2F8-62E0-8665-7CB8-E8B680D19425}"/>
                </a:ext>
              </a:extLst>
            </p:cNvPr>
            <p:cNvSpPr>
              <a:spLocks noEditPoints="1"/>
            </p:cNvSpPr>
            <p:nvPr/>
          </p:nvSpPr>
          <p:spPr bwMode="auto">
            <a:xfrm>
              <a:off x="935037" y="2476500"/>
              <a:ext cx="4763" cy="9525"/>
            </a:xfrm>
            <a:custGeom>
              <a:avLst/>
              <a:gdLst>
                <a:gd name="T0" fmla="*/ 3 w 8"/>
                <a:gd name="T1" fmla="*/ 19 h 19"/>
                <a:gd name="T2" fmla="*/ 3 w 8"/>
                <a:gd name="T3" fmla="*/ 19 h 19"/>
                <a:gd name="T4" fmla="*/ 3 w 8"/>
                <a:gd name="T5" fmla="*/ 19 h 19"/>
                <a:gd name="T6" fmla="*/ 3 w 8"/>
                <a:gd name="T7" fmla="*/ 19 h 19"/>
                <a:gd name="T8" fmla="*/ 3 w 8"/>
                <a:gd name="T9" fmla="*/ 19 h 19"/>
                <a:gd name="T10" fmla="*/ 3 w 8"/>
                <a:gd name="T11" fmla="*/ 19 h 19"/>
                <a:gd name="T12" fmla="*/ 3 w 8"/>
                <a:gd name="T13" fmla="*/ 0 h 19"/>
                <a:gd name="T14" fmla="*/ 3 w 8"/>
                <a:gd name="T15" fmla="*/ 0 h 19"/>
                <a:gd name="T16" fmla="*/ 1 w 8"/>
                <a:gd name="T17" fmla="*/ 2 h 19"/>
                <a:gd name="T18" fmla="*/ 0 w 8"/>
                <a:gd name="T19" fmla="*/ 3 h 19"/>
                <a:gd name="T20" fmla="*/ 1 w 8"/>
                <a:gd name="T21" fmla="*/ 17 h 19"/>
                <a:gd name="T22" fmla="*/ 1 w 8"/>
                <a:gd name="T23" fmla="*/ 17 h 19"/>
                <a:gd name="T24" fmla="*/ 2 w 8"/>
                <a:gd name="T25" fmla="*/ 18 h 19"/>
                <a:gd name="T26" fmla="*/ 3 w 8"/>
                <a:gd name="T27" fmla="*/ 19 h 19"/>
                <a:gd name="T28" fmla="*/ 3 w 8"/>
                <a:gd name="T29" fmla="*/ 19 h 19"/>
                <a:gd name="T30" fmla="*/ 5 w 8"/>
                <a:gd name="T31" fmla="*/ 18 h 19"/>
                <a:gd name="T32" fmla="*/ 5 w 8"/>
                <a:gd name="T33" fmla="*/ 17 h 19"/>
                <a:gd name="T34" fmla="*/ 8 w 8"/>
                <a:gd name="T35" fmla="*/ 3 h 19"/>
                <a:gd name="T36" fmla="*/ 8 w 8"/>
                <a:gd name="T37" fmla="*/ 3 h 19"/>
                <a:gd name="T38" fmla="*/ 7 w 8"/>
                <a:gd name="T39" fmla="*/ 2 h 19"/>
                <a:gd name="T40" fmla="*/ 3 w 8"/>
                <a:gd name="T4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19">
                  <a:moveTo>
                    <a:pt x="3" y="19"/>
                  </a:moveTo>
                  <a:lnTo>
                    <a:pt x="3" y="19"/>
                  </a:lnTo>
                  <a:lnTo>
                    <a:pt x="3" y="19"/>
                  </a:lnTo>
                  <a:lnTo>
                    <a:pt x="3" y="19"/>
                  </a:lnTo>
                  <a:lnTo>
                    <a:pt x="3" y="19"/>
                  </a:lnTo>
                  <a:lnTo>
                    <a:pt x="3" y="19"/>
                  </a:lnTo>
                  <a:close/>
                  <a:moveTo>
                    <a:pt x="3" y="0"/>
                  </a:moveTo>
                  <a:lnTo>
                    <a:pt x="3" y="0"/>
                  </a:lnTo>
                  <a:lnTo>
                    <a:pt x="1" y="2"/>
                  </a:lnTo>
                  <a:lnTo>
                    <a:pt x="0" y="3"/>
                  </a:lnTo>
                  <a:lnTo>
                    <a:pt x="1" y="17"/>
                  </a:lnTo>
                  <a:lnTo>
                    <a:pt x="1" y="17"/>
                  </a:lnTo>
                  <a:lnTo>
                    <a:pt x="2" y="18"/>
                  </a:lnTo>
                  <a:lnTo>
                    <a:pt x="3" y="19"/>
                  </a:lnTo>
                  <a:lnTo>
                    <a:pt x="3" y="19"/>
                  </a:lnTo>
                  <a:lnTo>
                    <a:pt x="5" y="18"/>
                  </a:lnTo>
                  <a:lnTo>
                    <a:pt x="5" y="17"/>
                  </a:lnTo>
                  <a:lnTo>
                    <a:pt x="8" y="3"/>
                  </a:lnTo>
                  <a:lnTo>
                    <a:pt x="8" y="3"/>
                  </a:lnTo>
                  <a:lnTo>
                    <a:pt x="7" y="2"/>
                  </a:lnTo>
                  <a:lnTo>
                    <a:pt x="3" y="0"/>
                  </a:lnTo>
                  <a:close/>
                </a:path>
              </a:pathLst>
            </a:custGeom>
            <a:solidFill>
              <a:srgbClr val="C7A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897">
              <a:extLst>
                <a:ext uri="{FF2B5EF4-FFF2-40B4-BE49-F238E27FC236}">
                  <a16:creationId xmlns:a16="http://schemas.microsoft.com/office/drawing/2014/main" id="{31C606E4-C38A-08FA-326C-EBCA87B6A3E1}"/>
                </a:ext>
              </a:extLst>
            </p:cNvPr>
            <p:cNvSpPr>
              <a:spLocks/>
            </p:cNvSpPr>
            <p:nvPr/>
          </p:nvSpPr>
          <p:spPr bwMode="auto">
            <a:xfrm>
              <a:off x="936625" y="248602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899">
              <a:extLst>
                <a:ext uri="{FF2B5EF4-FFF2-40B4-BE49-F238E27FC236}">
                  <a16:creationId xmlns:a16="http://schemas.microsoft.com/office/drawing/2014/main" id="{1442A880-F73E-4CA4-5916-26AC58850DBD}"/>
                </a:ext>
              </a:extLst>
            </p:cNvPr>
            <p:cNvSpPr>
              <a:spLocks/>
            </p:cNvSpPr>
            <p:nvPr/>
          </p:nvSpPr>
          <p:spPr bwMode="auto">
            <a:xfrm>
              <a:off x="923925" y="2482850"/>
              <a:ext cx="9525" cy="6350"/>
            </a:xfrm>
            <a:custGeom>
              <a:avLst/>
              <a:gdLst>
                <a:gd name="T0" fmla="*/ 4 w 17"/>
                <a:gd name="T1" fmla="*/ 0 h 13"/>
                <a:gd name="T2" fmla="*/ 4 w 17"/>
                <a:gd name="T3" fmla="*/ 0 h 13"/>
                <a:gd name="T4" fmla="*/ 3 w 17"/>
                <a:gd name="T5" fmla="*/ 1 h 13"/>
                <a:gd name="T6" fmla="*/ 0 w 17"/>
                <a:gd name="T7" fmla="*/ 2 h 13"/>
                <a:gd name="T8" fmla="*/ 0 w 17"/>
                <a:gd name="T9" fmla="*/ 2 h 13"/>
                <a:gd name="T10" fmla="*/ 0 w 17"/>
                <a:gd name="T11" fmla="*/ 5 h 13"/>
                <a:gd name="T12" fmla="*/ 2 w 17"/>
                <a:gd name="T13" fmla="*/ 7 h 13"/>
                <a:gd name="T14" fmla="*/ 15 w 17"/>
                <a:gd name="T15" fmla="*/ 13 h 13"/>
                <a:gd name="T16" fmla="*/ 15 w 17"/>
                <a:gd name="T17" fmla="*/ 13 h 13"/>
                <a:gd name="T18" fmla="*/ 15 w 17"/>
                <a:gd name="T19" fmla="*/ 13 h 13"/>
                <a:gd name="T20" fmla="*/ 15 w 17"/>
                <a:gd name="T21" fmla="*/ 13 h 13"/>
                <a:gd name="T22" fmla="*/ 16 w 17"/>
                <a:gd name="T23" fmla="*/ 13 h 13"/>
                <a:gd name="T24" fmla="*/ 17 w 17"/>
                <a:gd name="T25" fmla="*/ 12 h 13"/>
                <a:gd name="T26" fmla="*/ 17 w 17"/>
                <a:gd name="T27" fmla="*/ 12 h 13"/>
                <a:gd name="T28" fmla="*/ 17 w 17"/>
                <a:gd name="T29" fmla="*/ 12 h 13"/>
                <a:gd name="T30" fmla="*/ 17 w 17"/>
                <a:gd name="T31" fmla="*/ 10 h 13"/>
                <a:gd name="T32" fmla="*/ 17 w 17"/>
                <a:gd name="T33" fmla="*/ 9 h 13"/>
                <a:gd name="T34" fmla="*/ 5 w 17"/>
                <a:gd name="T35" fmla="*/ 1 h 13"/>
                <a:gd name="T36" fmla="*/ 5 w 17"/>
                <a:gd name="T37" fmla="*/ 1 h 13"/>
                <a:gd name="T38" fmla="*/ 4 w 17"/>
                <a:gd name="T3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13">
                  <a:moveTo>
                    <a:pt x="4" y="0"/>
                  </a:moveTo>
                  <a:lnTo>
                    <a:pt x="4" y="0"/>
                  </a:lnTo>
                  <a:lnTo>
                    <a:pt x="3" y="1"/>
                  </a:lnTo>
                  <a:lnTo>
                    <a:pt x="0" y="2"/>
                  </a:lnTo>
                  <a:lnTo>
                    <a:pt x="0" y="2"/>
                  </a:lnTo>
                  <a:lnTo>
                    <a:pt x="0" y="5"/>
                  </a:lnTo>
                  <a:lnTo>
                    <a:pt x="2" y="7"/>
                  </a:lnTo>
                  <a:lnTo>
                    <a:pt x="15" y="13"/>
                  </a:lnTo>
                  <a:lnTo>
                    <a:pt x="15" y="13"/>
                  </a:lnTo>
                  <a:lnTo>
                    <a:pt x="15" y="13"/>
                  </a:lnTo>
                  <a:lnTo>
                    <a:pt x="15" y="13"/>
                  </a:lnTo>
                  <a:lnTo>
                    <a:pt x="16" y="13"/>
                  </a:lnTo>
                  <a:lnTo>
                    <a:pt x="17" y="12"/>
                  </a:lnTo>
                  <a:lnTo>
                    <a:pt x="17" y="12"/>
                  </a:lnTo>
                  <a:lnTo>
                    <a:pt x="17" y="12"/>
                  </a:lnTo>
                  <a:lnTo>
                    <a:pt x="17" y="10"/>
                  </a:lnTo>
                  <a:lnTo>
                    <a:pt x="17" y="9"/>
                  </a:lnTo>
                  <a:lnTo>
                    <a:pt x="5" y="1"/>
                  </a:lnTo>
                  <a:lnTo>
                    <a:pt x="5" y="1"/>
                  </a:lnTo>
                  <a:lnTo>
                    <a:pt x="4" y="0"/>
                  </a:lnTo>
                  <a:close/>
                </a:path>
              </a:pathLst>
            </a:custGeom>
            <a:solidFill>
              <a:srgbClr val="C7A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901">
              <a:extLst>
                <a:ext uri="{FF2B5EF4-FFF2-40B4-BE49-F238E27FC236}">
                  <a16:creationId xmlns:a16="http://schemas.microsoft.com/office/drawing/2014/main" id="{031D9520-F0AC-1980-AD5B-9172E99E0941}"/>
                </a:ext>
              </a:extLst>
            </p:cNvPr>
            <p:cNvSpPr>
              <a:spLocks/>
            </p:cNvSpPr>
            <p:nvPr/>
          </p:nvSpPr>
          <p:spPr bwMode="auto">
            <a:xfrm>
              <a:off x="941387" y="2482850"/>
              <a:ext cx="9525" cy="6350"/>
            </a:xfrm>
            <a:custGeom>
              <a:avLst/>
              <a:gdLst>
                <a:gd name="T0" fmla="*/ 13 w 18"/>
                <a:gd name="T1" fmla="*/ 0 h 13"/>
                <a:gd name="T2" fmla="*/ 13 w 18"/>
                <a:gd name="T3" fmla="*/ 0 h 13"/>
                <a:gd name="T4" fmla="*/ 12 w 18"/>
                <a:gd name="T5" fmla="*/ 1 h 13"/>
                <a:gd name="T6" fmla="*/ 0 w 18"/>
                <a:gd name="T7" fmla="*/ 9 h 13"/>
                <a:gd name="T8" fmla="*/ 0 w 18"/>
                <a:gd name="T9" fmla="*/ 9 h 13"/>
                <a:gd name="T10" fmla="*/ 0 w 18"/>
                <a:gd name="T11" fmla="*/ 10 h 13"/>
                <a:gd name="T12" fmla="*/ 0 w 18"/>
                <a:gd name="T13" fmla="*/ 12 h 13"/>
                <a:gd name="T14" fmla="*/ 0 w 18"/>
                <a:gd name="T15" fmla="*/ 12 h 13"/>
                <a:gd name="T16" fmla="*/ 0 w 18"/>
                <a:gd name="T17" fmla="*/ 12 h 13"/>
                <a:gd name="T18" fmla="*/ 1 w 18"/>
                <a:gd name="T19" fmla="*/ 13 h 13"/>
                <a:gd name="T20" fmla="*/ 2 w 18"/>
                <a:gd name="T21" fmla="*/ 13 h 13"/>
                <a:gd name="T22" fmla="*/ 2 w 18"/>
                <a:gd name="T23" fmla="*/ 13 h 13"/>
                <a:gd name="T24" fmla="*/ 3 w 18"/>
                <a:gd name="T25" fmla="*/ 13 h 13"/>
                <a:gd name="T26" fmla="*/ 17 w 18"/>
                <a:gd name="T27" fmla="*/ 7 h 13"/>
                <a:gd name="T28" fmla="*/ 17 w 18"/>
                <a:gd name="T29" fmla="*/ 7 h 13"/>
                <a:gd name="T30" fmla="*/ 18 w 18"/>
                <a:gd name="T31" fmla="*/ 5 h 13"/>
                <a:gd name="T32" fmla="*/ 17 w 18"/>
                <a:gd name="T33" fmla="*/ 2 h 13"/>
                <a:gd name="T34" fmla="*/ 17 w 18"/>
                <a:gd name="T35" fmla="*/ 2 h 13"/>
                <a:gd name="T36" fmla="*/ 16 w 18"/>
                <a:gd name="T37" fmla="*/ 1 h 13"/>
                <a:gd name="T38" fmla="*/ 13 w 18"/>
                <a:gd name="T3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13">
                  <a:moveTo>
                    <a:pt x="13" y="0"/>
                  </a:moveTo>
                  <a:lnTo>
                    <a:pt x="13" y="0"/>
                  </a:lnTo>
                  <a:lnTo>
                    <a:pt x="12" y="1"/>
                  </a:lnTo>
                  <a:lnTo>
                    <a:pt x="0" y="9"/>
                  </a:lnTo>
                  <a:lnTo>
                    <a:pt x="0" y="9"/>
                  </a:lnTo>
                  <a:lnTo>
                    <a:pt x="0" y="10"/>
                  </a:lnTo>
                  <a:lnTo>
                    <a:pt x="0" y="12"/>
                  </a:lnTo>
                  <a:lnTo>
                    <a:pt x="0" y="12"/>
                  </a:lnTo>
                  <a:lnTo>
                    <a:pt x="0" y="12"/>
                  </a:lnTo>
                  <a:lnTo>
                    <a:pt x="1" y="13"/>
                  </a:lnTo>
                  <a:lnTo>
                    <a:pt x="2" y="13"/>
                  </a:lnTo>
                  <a:lnTo>
                    <a:pt x="2" y="13"/>
                  </a:lnTo>
                  <a:lnTo>
                    <a:pt x="3" y="13"/>
                  </a:lnTo>
                  <a:lnTo>
                    <a:pt x="17" y="7"/>
                  </a:lnTo>
                  <a:lnTo>
                    <a:pt x="17" y="7"/>
                  </a:lnTo>
                  <a:lnTo>
                    <a:pt x="18" y="5"/>
                  </a:lnTo>
                  <a:lnTo>
                    <a:pt x="17" y="2"/>
                  </a:lnTo>
                  <a:lnTo>
                    <a:pt x="17" y="2"/>
                  </a:lnTo>
                  <a:lnTo>
                    <a:pt x="16" y="1"/>
                  </a:lnTo>
                  <a:lnTo>
                    <a:pt x="13" y="0"/>
                  </a:lnTo>
                  <a:close/>
                </a:path>
              </a:pathLst>
            </a:custGeom>
            <a:solidFill>
              <a:srgbClr val="C7A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903">
              <a:extLst>
                <a:ext uri="{FF2B5EF4-FFF2-40B4-BE49-F238E27FC236}">
                  <a16:creationId xmlns:a16="http://schemas.microsoft.com/office/drawing/2014/main" id="{C97DBE7F-BF02-F7C3-16D1-D6326D1F186D}"/>
                </a:ext>
              </a:extLst>
            </p:cNvPr>
            <p:cNvSpPr>
              <a:spLocks noEditPoints="1"/>
            </p:cNvSpPr>
            <p:nvPr/>
          </p:nvSpPr>
          <p:spPr bwMode="auto">
            <a:xfrm>
              <a:off x="935037" y="2495550"/>
              <a:ext cx="4763" cy="11113"/>
            </a:xfrm>
            <a:custGeom>
              <a:avLst/>
              <a:gdLst>
                <a:gd name="T0" fmla="*/ 3 w 8"/>
                <a:gd name="T1" fmla="*/ 0 h 20"/>
                <a:gd name="T2" fmla="*/ 3 w 8"/>
                <a:gd name="T3" fmla="*/ 0 h 20"/>
                <a:gd name="T4" fmla="*/ 2 w 8"/>
                <a:gd name="T5" fmla="*/ 2 h 20"/>
                <a:gd name="T6" fmla="*/ 1 w 8"/>
                <a:gd name="T7" fmla="*/ 3 h 20"/>
                <a:gd name="T8" fmla="*/ 0 w 8"/>
                <a:gd name="T9" fmla="*/ 17 h 20"/>
                <a:gd name="T10" fmla="*/ 0 w 8"/>
                <a:gd name="T11" fmla="*/ 17 h 20"/>
                <a:gd name="T12" fmla="*/ 1 w 8"/>
                <a:gd name="T13" fmla="*/ 20 h 20"/>
                <a:gd name="T14" fmla="*/ 3 w 8"/>
                <a:gd name="T15" fmla="*/ 20 h 20"/>
                <a:gd name="T16" fmla="*/ 3 w 8"/>
                <a:gd name="T17" fmla="*/ 20 h 20"/>
                <a:gd name="T18" fmla="*/ 7 w 8"/>
                <a:gd name="T19" fmla="*/ 20 h 20"/>
                <a:gd name="T20" fmla="*/ 8 w 8"/>
                <a:gd name="T21" fmla="*/ 17 h 20"/>
                <a:gd name="T22" fmla="*/ 5 w 8"/>
                <a:gd name="T23" fmla="*/ 3 h 20"/>
                <a:gd name="T24" fmla="*/ 5 w 8"/>
                <a:gd name="T25" fmla="*/ 3 h 20"/>
                <a:gd name="T26" fmla="*/ 5 w 8"/>
                <a:gd name="T27" fmla="*/ 2 h 20"/>
                <a:gd name="T28" fmla="*/ 3 w 8"/>
                <a:gd name="T29" fmla="*/ 0 h 20"/>
                <a:gd name="T30" fmla="*/ 3 w 8"/>
                <a:gd name="T31" fmla="*/ 0 h 20"/>
                <a:gd name="T32" fmla="*/ 3 w 8"/>
                <a:gd name="T33" fmla="*/ 0 h 20"/>
                <a:gd name="T34" fmla="*/ 3 w 8"/>
                <a:gd name="T35" fmla="*/ 0 h 20"/>
                <a:gd name="T36" fmla="*/ 3 w 8"/>
                <a:gd name="T37" fmla="*/ 0 h 20"/>
                <a:gd name="T38" fmla="*/ 3 w 8"/>
                <a:gd name="T39" fmla="*/ 0 h 20"/>
                <a:gd name="T40" fmla="*/ 3 w 8"/>
                <a:gd name="T4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20">
                  <a:moveTo>
                    <a:pt x="3" y="0"/>
                  </a:moveTo>
                  <a:lnTo>
                    <a:pt x="3" y="0"/>
                  </a:lnTo>
                  <a:lnTo>
                    <a:pt x="2" y="2"/>
                  </a:lnTo>
                  <a:lnTo>
                    <a:pt x="1" y="3"/>
                  </a:lnTo>
                  <a:lnTo>
                    <a:pt x="0" y="17"/>
                  </a:lnTo>
                  <a:lnTo>
                    <a:pt x="0" y="17"/>
                  </a:lnTo>
                  <a:lnTo>
                    <a:pt x="1" y="20"/>
                  </a:lnTo>
                  <a:lnTo>
                    <a:pt x="3" y="20"/>
                  </a:lnTo>
                  <a:lnTo>
                    <a:pt x="3" y="20"/>
                  </a:lnTo>
                  <a:lnTo>
                    <a:pt x="7" y="20"/>
                  </a:lnTo>
                  <a:lnTo>
                    <a:pt x="8" y="17"/>
                  </a:lnTo>
                  <a:lnTo>
                    <a:pt x="5" y="3"/>
                  </a:lnTo>
                  <a:lnTo>
                    <a:pt x="5" y="3"/>
                  </a:lnTo>
                  <a:lnTo>
                    <a:pt x="5" y="2"/>
                  </a:lnTo>
                  <a:lnTo>
                    <a:pt x="3" y="0"/>
                  </a:lnTo>
                  <a:close/>
                  <a:moveTo>
                    <a:pt x="3" y="0"/>
                  </a:moveTo>
                  <a:lnTo>
                    <a:pt x="3" y="0"/>
                  </a:lnTo>
                  <a:lnTo>
                    <a:pt x="3" y="0"/>
                  </a:lnTo>
                  <a:lnTo>
                    <a:pt x="3" y="0"/>
                  </a:lnTo>
                  <a:lnTo>
                    <a:pt x="3" y="0"/>
                  </a:lnTo>
                  <a:lnTo>
                    <a:pt x="3" y="0"/>
                  </a:lnTo>
                  <a:close/>
                </a:path>
              </a:pathLst>
            </a:custGeom>
            <a:solidFill>
              <a:srgbClr val="C7A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905">
              <a:extLst>
                <a:ext uri="{FF2B5EF4-FFF2-40B4-BE49-F238E27FC236}">
                  <a16:creationId xmlns:a16="http://schemas.microsoft.com/office/drawing/2014/main" id="{63C2364C-DD67-47FD-5374-574FACF5BCE6}"/>
                </a:ext>
              </a:extLst>
            </p:cNvPr>
            <p:cNvSpPr>
              <a:spLocks/>
            </p:cNvSpPr>
            <p:nvPr/>
          </p:nvSpPr>
          <p:spPr bwMode="auto">
            <a:xfrm>
              <a:off x="936625" y="249555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906">
              <a:extLst>
                <a:ext uri="{FF2B5EF4-FFF2-40B4-BE49-F238E27FC236}">
                  <a16:creationId xmlns:a16="http://schemas.microsoft.com/office/drawing/2014/main" id="{2CDA7F6C-9C1E-5719-6775-6E36E53F6FE5}"/>
                </a:ext>
              </a:extLst>
            </p:cNvPr>
            <p:cNvSpPr>
              <a:spLocks/>
            </p:cNvSpPr>
            <p:nvPr/>
          </p:nvSpPr>
          <p:spPr bwMode="auto">
            <a:xfrm>
              <a:off x="941387" y="2493962"/>
              <a:ext cx="9525" cy="6350"/>
            </a:xfrm>
            <a:custGeom>
              <a:avLst/>
              <a:gdLst>
                <a:gd name="T0" fmla="*/ 2 w 18"/>
                <a:gd name="T1" fmla="*/ 0 h 13"/>
                <a:gd name="T2" fmla="*/ 2 w 18"/>
                <a:gd name="T3" fmla="*/ 0 h 13"/>
                <a:gd name="T4" fmla="*/ 1 w 18"/>
                <a:gd name="T5" fmla="*/ 0 h 13"/>
                <a:gd name="T6" fmla="*/ 0 w 18"/>
                <a:gd name="T7" fmla="*/ 1 h 13"/>
                <a:gd name="T8" fmla="*/ 0 w 18"/>
                <a:gd name="T9" fmla="*/ 1 h 13"/>
                <a:gd name="T10" fmla="*/ 0 w 18"/>
                <a:gd name="T11" fmla="*/ 1 h 13"/>
                <a:gd name="T12" fmla="*/ 0 w 18"/>
                <a:gd name="T13" fmla="*/ 3 h 13"/>
                <a:gd name="T14" fmla="*/ 0 w 18"/>
                <a:gd name="T15" fmla="*/ 4 h 13"/>
                <a:gd name="T16" fmla="*/ 12 w 18"/>
                <a:gd name="T17" fmla="*/ 12 h 13"/>
                <a:gd name="T18" fmla="*/ 12 w 18"/>
                <a:gd name="T19" fmla="*/ 12 h 13"/>
                <a:gd name="T20" fmla="*/ 13 w 18"/>
                <a:gd name="T21" fmla="*/ 13 h 13"/>
                <a:gd name="T22" fmla="*/ 13 w 18"/>
                <a:gd name="T23" fmla="*/ 13 h 13"/>
                <a:gd name="T24" fmla="*/ 16 w 18"/>
                <a:gd name="T25" fmla="*/ 12 h 13"/>
                <a:gd name="T26" fmla="*/ 17 w 18"/>
                <a:gd name="T27" fmla="*/ 11 h 13"/>
                <a:gd name="T28" fmla="*/ 17 w 18"/>
                <a:gd name="T29" fmla="*/ 11 h 13"/>
                <a:gd name="T30" fmla="*/ 18 w 18"/>
                <a:gd name="T31" fmla="*/ 8 h 13"/>
                <a:gd name="T32" fmla="*/ 17 w 18"/>
                <a:gd name="T33" fmla="*/ 7 h 13"/>
                <a:gd name="T34" fmla="*/ 3 w 18"/>
                <a:gd name="T35" fmla="*/ 0 h 13"/>
                <a:gd name="T36" fmla="*/ 3 w 18"/>
                <a:gd name="T37" fmla="*/ 0 h 13"/>
                <a:gd name="T38" fmla="*/ 2 w 18"/>
                <a:gd name="T3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13">
                  <a:moveTo>
                    <a:pt x="2" y="0"/>
                  </a:moveTo>
                  <a:lnTo>
                    <a:pt x="2" y="0"/>
                  </a:lnTo>
                  <a:lnTo>
                    <a:pt x="1" y="0"/>
                  </a:lnTo>
                  <a:lnTo>
                    <a:pt x="0" y="1"/>
                  </a:lnTo>
                  <a:lnTo>
                    <a:pt x="0" y="1"/>
                  </a:lnTo>
                  <a:lnTo>
                    <a:pt x="0" y="1"/>
                  </a:lnTo>
                  <a:lnTo>
                    <a:pt x="0" y="3"/>
                  </a:lnTo>
                  <a:lnTo>
                    <a:pt x="0" y="4"/>
                  </a:lnTo>
                  <a:lnTo>
                    <a:pt x="12" y="12"/>
                  </a:lnTo>
                  <a:lnTo>
                    <a:pt x="12" y="12"/>
                  </a:lnTo>
                  <a:lnTo>
                    <a:pt x="13" y="13"/>
                  </a:lnTo>
                  <a:lnTo>
                    <a:pt x="13" y="13"/>
                  </a:lnTo>
                  <a:lnTo>
                    <a:pt x="16" y="12"/>
                  </a:lnTo>
                  <a:lnTo>
                    <a:pt x="17" y="11"/>
                  </a:lnTo>
                  <a:lnTo>
                    <a:pt x="17" y="11"/>
                  </a:lnTo>
                  <a:lnTo>
                    <a:pt x="18" y="8"/>
                  </a:lnTo>
                  <a:lnTo>
                    <a:pt x="17" y="7"/>
                  </a:lnTo>
                  <a:lnTo>
                    <a:pt x="3" y="0"/>
                  </a:lnTo>
                  <a:lnTo>
                    <a:pt x="3" y="0"/>
                  </a:lnTo>
                  <a:lnTo>
                    <a:pt x="2" y="0"/>
                  </a:lnTo>
                  <a:close/>
                </a:path>
              </a:pathLst>
            </a:custGeom>
            <a:solidFill>
              <a:srgbClr val="C7A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908">
              <a:extLst>
                <a:ext uri="{FF2B5EF4-FFF2-40B4-BE49-F238E27FC236}">
                  <a16:creationId xmlns:a16="http://schemas.microsoft.com/office/drawing/2014/main" id="{8B7705A8-3174-089C-9FFB-DA0181AB2614}"/>
                </a:ext>
              </a:extLst>
            </p:cNvPr>
            <p:cNvSpPr>
              <a:spLocks/>
            </p:cNvSpPr>
            <p:nvPr/>
          </p:nvSpPr>
          <p:spPr bwMode="auto">
            <a:xfrm>
              <a:off x="923925" y="2493962"/>
              <a:ext cx="9525" cy="6350"/>
            </a:xfrm>
            <a:custGeom>
              <a:avLst/>
              <a:gdLst>
                <a:gd name="T0" fmla="*/ 15 w 17"/>
                <a:gd name="T1" fmla="*/ 0 h 13"/>
                <a:gd name="T2" fmla="*/ 15 w 17"/>
                <a:gd name="T3" fmla="*/ 0 h 13"/>
                <a:gd name="T4" fmla="*/ 15 w 17"/>
                <a:gd name="T5" fmla="*/ 0 h 13"/>
                <a:gd name="T6" fmla="*/ 2 w 17"/>
                <a:gd name="T7" fmla="*/ 7 h 13"/>
                <a:gd name="T8" fmla="*/ 2 w 17"/>
                <a:gd name="T9" fmla="*/ 7 h 13"/>
                <a:gd name="T10" fmla="*/ 0 w 17"/>
                <a:gd name="T11" fmla="*/ 8 h 13"/>
                <a:gd name="T12" fmla="*/ 0 w 17"/>
                <a:gd name="T13" fmla="*/ 11 h 13"/>
                <a:gd name="T14" fmla="*/ 0 w 17"/>
                <a:gd name="T15" fmla="*/ 11 h 13"/>
                <a:gd name="T16" fmla="*/ 3 w 17"/>
                <a:gd name="T17" fmla="*/ 12 h 13"/>
                <a:gd name="T18" fmla="*/ 4 w 17"/>
                <a:gd name="T19" fmla="*/ 13 h 13"/>
                <a:gd name="T20" fmla="*/ 4 w 17"/>
                <a:gd name="T21" fmla="*/ 13 h 13"/>
                <a:gd name="T22" fmla="*/ 5 w 17"/>
                <a:gd name="T23" fmla="*/ 12 h 13"/>
                <a:gd name="T24" fmla="*/ 17 w 17"/>
                <a:gd name="T25" fmla="*/ 4 h 13"/>
                <a:gd name="T26" fmla="*/ 17 w 17"/>
                <a:gd name="T27" fmla="*/ 4 h 13"/>
                <a:gd name="T28" fmla="*/ 17 w 17"/>
                <a:gd name="T29" fmla="*/ 3 h 13"/>
                <a:gd name="T30" fmla="*/ 17 w 17"/>
                <a:gd name="T31" fmla="*/ 1 h 13"/>
                <a:gd name="T32" fmla="*/ 17 w 17"/>
                <a:gd name="T33" fmla="*/ 1 h 13"/>
                <a:gd name="T34" fmla="*/ 17 w 17"/>
                <a:gd name="T35" fmla="*/ 1 h 13"/>
                <a:gd name="T36" fmla="*/ 16 w 17"/>
                <a:gd name="T37" fmla="*/ 0 h 13"/>
                <a:gd name="T38" fmla="*/ 15 w 17"/>
                <a:gd name="T3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13">
                  <a:moveTo>
                    <a:pt x="15" y="0"/>
                  </a:moveTo>
                  <a:lnTo>
                    <a:pt x="15" y="0"/>
                  </a:lnTo>
                  <a:lnTo>
                    <a:pt x="15" y="0"/>
                  </a:lnTo>
                  <a:lnTo>
                    <a:pt x="2" y="7"/>
                  </a:lnTo>
                  <a:lnTo>
                    <a:pt x="2" y="7"/>
                  </a:lnTo>
                  <a:lnTo>
                    <a:pt x="0" y="8"/>
                  </a:lnTo>
                  <a:lnTo>
                    <a:pt x="0" y="11"/>
                  </a:lnTo>
                  <a:lnTo>
                    <a:pt x="0" y="11"/>
                  </a:lnTo>
                  <a:lnTo>
                    <a:pt x="3" y="12"/>
                  </a:lnTo>
                  <a:lnTo>
                    <a:pt x="4" y="13"/>
                  </a:lnTo>
                  <a:lnTo>
                    <a:pt x="4" y="13"/>
                  </a:lnTo>
                  <a:lnTo>
                    <a:pt x="5" y="12"/>
                  </a:lnTo>
                  <a:lnTo>
                    <a:pt x="17" y="4"/>
                  </a:lnTo>
                  <a:lnTo>
                    <a:pt x="17" y="4"/>
                  </a:lnTo>
                  <a:lnTo>
                    <a:pt x="17" y="3"/>
                  </a:lnTo>
                  <a:lnTo>
                    <a:pt x="17" y="1"/>
                  </a:lnTo>
                  <a:lnTo>
                    <a:pt x="17" y="1"/>
                  </a:lnTo>
                  <a:lnTo>
                    <a:pt x="17" y="1"/>
                  </a:lnTo>
                  <a:lnTo>
                    <a:pt x="16" y="0"/>
                  </a:lnTo>
                  <a:lnTo>
                    <a:pt x="15" y="0"/>
                  </a:lnTo>
                  <a:close/>
                </a:path>
              </a:pathLst>
            </a:custGeom>
            <a:solidFill>
              <a:srgbClr val="C7A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910">
              <a:extLst>
                <a:ext uri="{FF2B5EF4-FFF2-40B4-BE49-F238E27FC236}">
                  <a16:creationId xmlns:a16="http://schemas.microsoft.com/office/drawing/2014/main" id="{F0FA40E3-4EE2-5232-69E3-4364ACECC00E}"/>
                </a:ext>
              </a:extLst>
            </p:cNvPr>
            <p:cNvSpPr>
              <a:spLocks/>
            </p:cNvSpPr>
            <p:nvPr/>
          </p:nvSpPr>
          <p:spPr bwMode="auto">
            <a:xfrm>
              <a:off x="879475" y="2181225"/>
              <a:ext cx="130175" cy="130175"/>
            </a:xfrm>
            <a:custGeom>
              <a:avLst/>
              <a:gdLst>
                <a:gd name="T0" fmla="*/ 123 w 246"/>
                <a:gd name="T1" fmla="*/ 190 h 244"/>
                <a:gd name="T2" fmla="*/ 110 w 246"/>
                <a:gd name="T3" fmla="*/ 190 h 244"/>
                <a:gd name="T4" fmla="*/ 87 w 246"/>
                <a:gd name="T5" fmla="*/ 185 h 244"/>
                <a:gd name="T6" fmla="*/ 64 w 246"/>
                <a:gd name="T7" fmla="*/ 178 h 244"/>
                <a:gd name="T8" fmla="*/ 44 w 246"/>
                <a:gd name="T9" fmla="*/ 168 h 244"/>
                <a:gd name="T10" fmla="*/ 28 w 246"/>
                <a:gd name="T11" fmla="*/ 155 h 244"/>
                <a:gd name="T12" fmla="*/ 15 w 246"/>
                <a:gd name="T13" fmla="*/ 140 h 244"/>
                <a:gd name="T14" fmla="*/ 5 w 246"/>
                <a:gd name="T15" fmla="*/ 123 h 244"/>
                <a:gd name="T16" fmla="*/ 0 w 246"/>
                <a:gd name="T17" fmla="*/ 104 h 244"/>
                <a:gd name="T18" fmla="*/ 0 w 246"/>
                <a:gd name="T19" fmla="*/ 95 h 244"/>
                <a:gd name="T20" fmla="*/ 2 w 246"/>
                <a:gd name="T21" fmla="*/ 75 h 244"/>
                <a:gd name="T22" fmla="*/ 9 w 246"/>
                <a:gd name="T23" fmla="*/ 58 h 244"/>
                <a:gd name="T24" fmla="*/ 20 w 246"/>
                <a:gd name="T25" fmla="*/ 41 h 244"/>
                <a:gd name="T26" fmla="*/ 36 w 246"/>
                <a:gd name="T27" fmla="*/ 28 h 244"/>
                <a:gd name="T28" fmla="*/ 54 w 246"/>
                <a:gd name="T29" fmla="*/ 15 h 244"/>
                <a:gd name="T30" fmla="*/ 74 w 246"/>
                <a:gd name="T31" fmla="*/ 6 h 244"/>
                <a:gd name="T32" fmla="*/ 98 w 246"/>
                <a:gd name="T33" fmla="*/ 2 h 244"/>
                <a:gd name="T34" fmla="*/ 123 w 246"/>
                <a:gd name="T35" fmla="*/ 0 h 244"/>
                <a:gd name="T36" fmla="*/ 137 w 246"/>
                <a:gd name="T37" fmla="*/ 0 h 244"/>
                <a:gd name="T38" fmla="*/ 164 w 246"/>
                <a:gd name="T39" fmla="*/ 5 h 244"/>
                <a:gd name="T40" fmla="*/ 189 w 246"/>
                <a:gd name="T41" fmla="*/ 14 h 244"/>
                <a:gd name="T42" fmla="*/ 212 w 246"/>
                <a:gd name="T43" fmla="*/ 28 h 244"/>
                <a:gd name="T44" fmla="*/ 221 w 246"/>
                <a:gd name="T45" fmla="*/ 37 h 244"/>
                <a:gd name="T46" fmla="*/ 232 w 246"/>
                <a:gd name="T47" fmla="*/ 50 h 244"/>
                <a:gd name="T48" fmla="*/ 240 w 246"/>
                <a:gd name="T49" fmla="*/ 64 h 244"/>
                <a:gd name="T50" fmla="*/ 244 w 246"/>
                <a:gd name="T51" fmla="*/ 80 h 244"/>
                <a:gd name="T52" fmla="*/ 246 w 246"/>
                <a:gd name="T53" fmla="*/ 95 h 244"/>
                <a:gd name="T54" fmla="*/ 245 w 246"/>
                <a:gd name="T55" fmla="*/ 105 h 244"/>
                <a:gd name="T56" fmla="*/ 239 w 246"/>
                <a:gd name="T57" fmla="*/ 126 h 244"/>
                <a:gd name="T58" fmla="*/ 227 w 246"/>
                <a:gd name="T59" fmla="*/ 143 h 244"/>
                <a:gd name="T60" fmla="*/ 214 w 246"/>
                <a:gd name="T61" fmla="*/ 156 h 244"/>
                <a:gd name="T62" fmla="*/ 191 w 246"/>
                <a:gd name="T63" fmla="*/ 171 h 244"/>
                <a:gd name="T64" fmla="*/ 165 w 246"/>
                <a:gd name="T65" fmla="*/ 183 h 244"/>
                <a:gd name="T66" fmla="*/ 127 w 246"/>
                <a:gd name="T67"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6" h="244">
                  <a:moveTo>
                    <a:pt x="125" y="190"/>
                  </a:moveTo>
                  <a:lnTo>
                    <a:pt x="123" y="190"/>
                  </a:lnTo>
                  <a:lnTo>
                    <a:pt x="123" y="190"/>
                  </a:lnTo>
                  <a:lnTo>
                    <a:pt x="110" y="190"/>
                  </a:lnTo>
                  <a:lnTo>
                    <a:pt x="98" y="189"/>
                  </a:lnTo>
                  <a:lnTo>
                    <a:pt x="87" y="185"/>
                  </a:lnTo>
                  <a:lnTo>
                    <a:pt x="74" y="183"/>
                  </a:lnTo>
                  <a:lnTo>
                    <a:pt x="64" y="178"/>
                  </a:lnTo>
                  <a:lnTo>
                    <a:pt x="54" y="174"/>
                  </a:lnTo>
                  <a:lnTo>
                    <a:pt x="44" y="168"/>
                  </a:lnTo>
                  <a:lnTo>
                    <a:pt x="36" y="162"/>
                  </a:lnTo>
                  <a:lnTo>
                    <a:pt x="28" y="155"/>
                  </a:lnTo>
                  <a:lnTo>
                    <a:pt x="20" y="148"/>
                  </a:lnTo>
                  <a:lnTo>
                    <a:pt x="15" y="140"/>
                  </a:lnTo>
                  <a:lnTo>
                    <a:pt x="9" y="132"/>
                  </a:lnTo>
                  <a:lnTo>
                    <a:pt x="5" y="123"/>
                  </a:lnTo>
                  <a:lnTo>
                    <a:pt x="2" y="114"/>
                  </a:lnTo>
                  <a:lnTo>
                    <a:pt x="0" y="104"/>
                  </a:lnTo>
                  <a:lnTo>
                    <a:pt x="0" y="95"/>
                  </a:lnTo>
                  <a:lnTo>
                    <a:pt x="0" y="95"/>
                  </a:lnTo>
                  <a:lnTo>
                    <a:pt x="0" y="85"/>
                  </a:lnTo>
                  <a:lnTo>
                    <a:pt x="2" y="75"/>
                  </a:lnTo>
                  <a:lnTo>
                    <a:pt x="5" y="66"/>
                  </a:lnTo>
                  <a:lnTo>
                    <a:pt x="9" y="58"/>
                  </a:lnTo>
                  <a:lnTo>
                    <a:pt x="15" y="49"/>
                  </a:lnTo>
                  <a:lnTo>
                    <a:pt x="20" y="41"/>
                  </a:lnTo>
                  <a:lnTo>
                    <a:pt x="28" y="35"/>
                  </a:lnTo>
                  <a:lnTo>
                    <a:pt x="36" y="28"/>
                  </a:lnTo>
                  <a:lnTo>
                    <a:pt x="44" y="21"/>
                  </a:lnTo>
                  <a:lnTo>
                    <a:pt x="54" y="15"/>
                  </a:lnTo>
                  <a:lnTo>
                    <a:pt x="64" y="11"/>
                  </a:lnTo>
                  <a:lnTo>
                    <a:pt x="74" y="6"/>
                  </a:lnTo>
                  <a:lnTo>
                    <a:pt x="87" y="4"/>
                  </a:lnTo>
                  <a:lnTo>
                    <a:pt x="98" y="2"/>
                  </a:lnTo>
                  <a:lnTo>
                    <a:pt x="110" y="0"/>
                  </a:lnTo>
                  <a:lnTo>
                    <a:pt x="123" y="0"/>
                  </a:lnTo>
                  <a:lnTo>
                    <a:pt x="123" y="0"/>
                  </a:lnTo>
                  <a:lnTo>
                    <a:pt x="137" y="0"/>
                  </a:lnTo>
                  <a:lnTo>
                    <a:pt x="151" y="2"/>
                  </a:lnTo>
                  <a:lnTo>
                    <a:pt x="164" y="5"/>
                  </a:lnTo>
                  <a:lnTo>
                    <a:pt x="178" y="9"/>
                  </a:lnTo>
                  <a:lnTo>
                    <a:pt x="189" y="14"/>
                  </a:lnTo>
                  <a:lnTo>
                    <a:pt x="200" y="21"/>
                  </a:lnTo>
                  <a:lnTo>
                    <a:pt x="212" y="28"/>
                  </a:lnTo>
                  <a:lnTo>
                    <a:pt x="221" y="37"/>
                  </a:lnTo>
                  <a:lnTo>
                    <a:pt x="221" y="37"/>
                  </a:lnTo>
                  <a:lnTo>
                    <a:pt x="226" y="44"/>
                  </a:lnTo>
                  <a:lnTo>
                    <a:pt x="232" y="50"/>
                  </a:lnTo>
                  <a:lnTo>
                    <a:pt x="236" y="57"/>
                  </a:lnTo>
                  <a:lnTo>
                    <a:pt x="240" y="64"/>
                  </a:lnTo>
                  <a:lnTo>
                    <a:pt x="242" y="72"/>
                  </a:lnTo>
                  <a:lnTo>
                    <a:pt x="244" y="80"/>
                  </a:lnTo>
                  <a:lnTo>
                    <a:pt x="245" y="87"/>
                  </a:lnTo>
                  <a:lnTo>
                    <a:pt x="246" y="95"/>
                  </a:lnTo>
                  <a:lnTo>
                    <a:pt x="246" y="95"/>
                  </a:lnTo>
                  <a:lnTo>
                    <a:pt x="245" y="105"/>
                  </a:lnTo>
                  <a:lnTo>
                    <a:pt x="243" y="116"/>
                  </a:lnTo>
                  <a:lnTo>
                    <a:pt x="239" y="126"/>
                  </a:lnTo>
                  <a:lnTo>
                    <a:pt x="234" y="135"/>
                  </a:lnTo>
                  <a:lnTo>
                    <a:pt x="227" y="143"/>
                  </a:lnTo>
                  <a:lnTo>
                    <a:pt x="221" y="149"/>
                  </a:lnTo>
                  <a:lnTo>
                    <a:pt x="214" y="156"/>
                  </a:lnTo>
                  <a:lnTo>
                    <a:pt x="206" y="162"/>
                  </a:lnTo>
                  <a:lnTo>
                    <a:pt x="191" y="171"/>
                  </a:lnTo>
                  <a:lnTo>
                    <a:pt x="178" y="177"/>
                  </a:lnTo>
                  <a:lnTo>
                    <a:pt x="165" y="183"/>
                  </a:lnTo>
                  <a:lnTo>
                    <a:pt x="164" y="183"/>
                  </a:lnTo>
                  <a:lnTo>
                    <a:pt x="127" y="244"/>
                  </a:lnTo>
                  <a:lnTo>
                    <a:pt x="125" y="1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911">
              <a:extLst>
                <a:ext uri="{FF2B5EF4-FFF2-40B4-BE49-F238E27FC236}">
                  <a16:creationId xmlns:a16="http://schemas.microsoft.com/office/drawing/2014/main" id="{D9E1BBD7-7C44-8B11-2763-7A3A33424E31}"/>
                </a:ext>
              </a:extLst>
            </p:cNvPr>
            <p:cNvSpPr>
              <a:spLocks noEditPoints="1"/>
            </p:cNvSpPr>
            <p:nvPr/>
          </p:nvSpPr>
          <p:spPr bwMode="auto">
            <a:xfrm>
              <a:off x="879475" y="2179637"/>
              <a:ext cx="131763" cy="134938"/>
            </a:xfrm>
            <a:custGeom>
              <a:avLst/>
              <a:gdLst>
                <a:gd name="T0" fmla="*/ 139 w 251"/>
                <a:gd name="T1" fmla="*/ 5 h 255"/>
                <a:gd name="T2" fmla="*/ 179 w 251"/>
                <a:gd name="T3" fmla="*/ 14 h 255"/>
                <a:gd name="T4" fmla="*/ 211 w 251"/>
                <a:gd name="T5" fmla="*/ 33 h 255"/>
                <a:gd name="T6" fmla="*/ 227 w 251"/>
                <a:gd name="T7" fmla="*/ 48 h 255"/>
                <a:gd name="T8" fmla="*/ 239 w 251"/>
                <a:gd name="T9" fmla="*/ 68 h 255"/>
                <a:gd name="T10" fmla="*/ 245 w 251"/>
                <a:gd name="T11" fmla="*/ 90 h 255"/>
                <a:gd name="T12" fmla="*/ 245 w 251"/>
                <a:gd name="T13" fmla="*/ 108 h 255"/>
                <a:gd name="T14" fmla="*/ 234 w 251"/>
                <a:gd name="T15" fmla="*/ 137 h 255"/>
                <a:gd name="T16" fmla="*/ 214 w 251"/>
                <a:gd name="T17" fmla="*/ 157 h 255"/>
                <a:gd name="T18" fmla="*/ 179 w 251"/>
                <a:gd name="T19" fmla="*/ 178 h 255"/>
                <a:gd name="T20" fmla="*/ 164 w 251"/>
                <a:gd name="T21" fmla="*/ 186 h 255"/>
                <a:gd name="T22" fmla="*/ 129 w 251"/>
                <a:gd name="T23" fmla="*/ 190 h 255"/>
                <a:gd name="T24" fmla="*/ 112 w 251"/>
                <a:gd name="T25" fmla="*/ 190 h 255"/>
                <a:gd name="T26" fmla="*/ 78 w 251"/>
                <a:gd name="T27" fmla="*/ 184 h 255"/>
                <a:gd name="T28" fmla="*/ 48 w 251"/>
                <a:gd name="T29" fmla="*/ 169 h 255"/>
                <a:gd name="T30" fmla="*/ 25 w 251"/>
                <a:gd name="T31" fmla="*/ 150 h 255"/>
                <a:gd name="T32" fmla="*/ 9 w 251"/>
                <a:gd name="T33" fmla="*/ 125 h 255"/>
                <a:gd name="T34" fmla="*/ 4 w 251"/>
                <a:gd name="T35" fmla="*/ 98 h 255"/>
                <a:gd name="T36" fmla="*/ 7 w 251"/>
                <a:gd name="T37" fmla="*/ 79 h 255"/>
                <a:gd name="T38" fmla="*/ 19 w 251"/>
                <a:gd name="T39" fmla="*/ 53 h 255"/>
                <a:gd name="T40" fmla="*/ 39 w 251"/>
                <a:gd name="T41" fmla="*/ 32 h 255"/>
                <a:gd name="T42" fmla="*/ 67 w 251"/>
                <a:gd name="T43" fmla="*/ 16 h 255"/>
                <a:gd name="T44" fmla="*/ 100 w 251"/>
                <a:gd name="T45" fmla="*/ 6 h 255"/>
                <a:gd name="T46" fmla="*/ 125 w 251"/>
                <a:gd name="T47" fmla="*/ 0 h 255"/>
                <a:gd name="T48" fmla="*/ 100 w 251"/>
                <a:gd name="T49" fmla="*/ 3 h 255"/>
                <a:gd name="T50" fmla="*/ 65 w 251"/>
                <a:gd name="T51" fmla="*/ 12 h 255"/>
                <a:gd name="T52" fmla="*/ 36 w 251"/>
                <a:gd name="T53" fmla="*/ 29 h 255"/>
                <a:gd name="T54" fmla="*/ 15 w 251"/>
                <a:gd name="T55" fmla="*/ 51 h 255"/>
                <a:gd name="T56" fmla="*/ 2 w 251"/>
                <a:gd name="T57" fmla="*/ 78 h 255"/>
                <a:gd name="T58" fmla="*/ 0 w 251"/>
                <a:gd name="T59" fmla="*/ 98 h 255"/>
                <a:gd name="T60" fmla="*/ 6 w 251"/>
                <a:gd name="T61" fmla="*/ 126 h 255"/>
                <a:gd name="T62" fmla="*/ 21 w 251"/>
                <a:gd name="T63" fmla="*/ 152 h 255"/>
                <a:gd name="T64" fmla="*/ 45 w 251"/>
                <a:gd name="T65" fmla="*/ 173 h 255"/>
                <a:gd name="T66" fmla="*/ 76 w 251"/>
                <a:gd name="T67" fmla="*/ 187 h 255"/>
                <a:gd name="T68" fmla="*/ 112 w 251"/>
                <a:gd name="T69" fmla="*/ 195 h 255"/>
                <a:gd name="T70" fmla="*/ 167 w 251"/>
                <a:gd name="T71" fmla="*/ 188 h 255"/>
                <a:gd name="T72" fmla="*/ 194 w 251"/>
                <a:gd name="T73" fmla="*/ 176 h 255"/>
                <a:gd name="T74" fmla="*/ 224 w 251"/>
                <a:gd name="T75" fmla="*/ 155 h 255"/>
                <a:gd name="T76" fmla="*/ 243 w 251"/>
                <a:gd name="T77" fmla="*/ 130 h 255"/>
                <a:gd name="T78" fmla="*/ 251 w 251"/>
                <a:gd name="T79" fmla="*/ 98 h 255"/>
                <a:gd name="T80" fmla="*/ 247 w 251"/>
                <a:gd name="T81" fmla="*/ 78 h 255"/>
                <a:gd name="T82" fmla="*/ 235 w 251"/>
                <a:gd name="T83" fmla="*/ 51 h 255"/>
                <a:gd name="T84" fmla="*/ 214 w 251"/>
                <a:gd name="T85" fmla="*/ 29 h 255"/>
                <a:gd name="T86" fmla="*/ 184 w 251"/>
                <a:gd name="T87" fmla="*/ 12 h 255"/>
                <a:gd name="T88" fmla="*/ 151 w 251"/>
                <a:gd name="T89" fmla="*/ 3 h 255"/>
                <a:gd name="T90" fmla="*/ 125 w 251"/>
                <a:gd name="T91"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1" h="255">
                  <a:moveTo>
                    <a:pt x="125" y="5"/>
                  </a:moveTo>
                  <a:lnTo>
                    <a:pt x="125" y="5"/>
                  </a:lnTo>
                  <a:lnTo>
                    <a:pt x="139" y="5"/>
                  </a:lnTo>
                  <a:lnTo>
                    <a:pt x="153" y="7"/>
                  </a:lnTo>
                  <a:lnTo>
                    <a:pt x="166" y="11"/>
                  </a:lnTo>
                  <a:lnTo>
                    <a:pt x="179" y="14"/>
                  </a:lnTo>
                  <a:lnTo>
                    <a:pt x="190" y="20"/>
                  </a:lnTo>
                  <a:lnTo>
                    <a:pt x="201" y="26"/>
                  </a:lnTo>
                  <a:lnTo>
                    <a:pt x="211" y="33"/>
                  </a:lnTo>
                  <a:lnTo>
                    <a:pt x="221" y="41"/>
                  </a:lnTo>
                  <a:lnTo>
                    <a:pt x="221" y="41"/>
                  </a:lnTo>
                  <a:lnTo>
                    <a:pt x="227" y="48"/>
                  </a:lnTo>
                  <a:lnTo>
                    <a:pt x="232" y="54"/>
                  </a:lnTo>
                  <a:lnTo>
                    <a:pt x="236" y="61"/>
                  </a:lnTo>
                  <a:lnTo>
                    <a:pt x="239" y="68"/>
                  </a:lnTo>
                  <a:lnTo>
                    <a:pt x="243" y="75"/>
                  </a:lnTo>
                  <a:lnTo>
                    <a:pt x="244" y="83"/>
                  </a:lnTo>
                  <a:lnTo>
                    <a:pt x="245" y="90"/>
                  </a:lnTo>
                  <a:lnTo>
                    <a:pt x="246" y="98"/>
                  </a:lnTo>
                  <a:lnTo>
                    <a:pt x="246" y="98"/>
                  </a:lnTo>
                  <a:lnTo>
                    <a:pt x="245" y="108"/>
                  </a:lnTo>
                  <a:lnTo>
                    <a:pt x="243" y="119"/>
                  </a:lnTo>
                  <a:lnTo>
                    <a:pt x="238" y="128"/>
                  </a:lnTo>
                  <a:lnTo>
                    <a:pt x="234" y="137"/>
                  </a:lnTo>
                  <a:lnTo>
                    <a:pt x="227" y="144"/>
                  </a:lnTo>
                  <a:lnTo>
                    <a:pt x="221" y="151"/>
                  </a:lnTo>
                  <a:lnTo>
                    <a:pt x="214" y="157"/>
                  </a:lnTo>
                  <a:lnTo>
                    <a:pt x="207" y="162"/>
                  </a:lnTo>
                  <a:lnTo>
                    <a:pt x="192" y="173"/>
                  </a:lnTo>
                  <a:lnTo>
                    <a:pt x="179" y="178"/>
                  </a:lnTo>
                  <a:lnTo>
                    <a:pt x="166" y="184"/>
                  </a:lnTo>
                  <a:lnTo>
                    <a:pt x="165" y="184"/>
                  </a:lnTo>
                  <a:lnTo>
                    <a:pt x="164" y="186"/>
                  </a:lnTo>
                  <a:lnTo>
                    <a:pt x="130" y="240"/>
                  </a:lnTo>
                  <a:lnTo>
                    <a:pt x="129" y="195"/>
                  </a:lnTo>
                  <a:lnTo>
                    <a:pt x="129" y="190"/>
                  </a:lnTo>
                  <a:lnTo>
                    <a:pt x="125" y="190"/>
                  </a:lnTo>
                  <a:lnTo>
                    <a:pt x="125" y="190"/>
                  </a:lnTo>
                  <a:lnTo>
                    <a:pt x="112" y="190"/>
                  </a:lnTo>
                  <a:lnTo>
                    <a:pt x="100" y="189"/>
                  </a:lnTo>
                  <a:lnTo>
                    <a:pt x="89" y="187"/>
                  </a:lnTo>
                  <a:lnTo>
                    <a:pt x="78" y="184"/>
                  </a:lnTo>
                  <a:lnTo>
                    <a:pt x="67" y="179"/>
                  </a:lnTo>
                  <a:lnTo>
                    <a:pt x="57" y="175"/>
                  </a:lnTo>
                  <a:lnTo>
                    <a:pt x="48" y="169"/>
                  </a:lnTo>
                  <a:lnTo>
                    <a:pt x="39" y="164"/>
                  </a:lnTo>
                  <a:lnTo>
                    <a:pt x="31" y="157"/>
                  </a:lnTo>
                  <a:lnTo>
                    <a:pt x="25" y="150"/>
                  </a:lnTo>
                  <a:lnTo>
                    <a:pt x="19" y="142"/>
                  </a:lnTo>
                  <a:lnTo>
                    <a:pt x="13" y="134"/>
                  </a:lnTo>
                  <a:lnTo>
                    <a:pt x="9" y="125"/>
                  </a:lnTo>
                  <a:lnTo>
                    <a:pt x="7" y="116"/>
                  </a:lnTo>
                  <a:lnTo>
                    <a:pt x="4" y="107"/>
                  </a:lnTo>
                  <a:lnTo>
                    <a:pt x="4" y="98"/>
                  </a:lnTo>
                  <a:lnTo>
                    <a:pt x="4" y="98"/>
                  </a:lnTo>
                  <a:lnTo>
                    <a:pt x="4" y="88"/>
                  </a:lnTo>
                  <a:lnTo>
                    <a:pt x="7" y="79"/>
                  </a:lnTo>
                  <a:lnTo>
                    <a:pt x="9" y="70"/>
                  </a:lnTo>
                  <a:lnTo>
                    <a:pt x="13" y="61"/>
                  </a:lnTo>
                  <a:lnTo>
                    <a:pt x="19" y="53"/>
                  </a:lnTo>
                  <a:lnTo>
                    <a:pt x="25" y="45"/>
                  </a:lnTo>
                  <a:lnTo>
                    <a:pt x="31" y="39"/>
                  </a:lnTo>
                  <a:lnTo>
                    <a:pt x="39" y="32"/>
                  </a:lnTo>
                  <a:lnTo>
                    <a:pt x="48" y="26"/>
                  </a:lnTo>
                  <a:lnTo>
                    <a:pt x="57" y="21"/>
                  </a:lnTo>
                  <a:lnTo>
                    <a:pt x="67" y="16"/>
                  </a:lnTo>
                  <a:lnTo>
                    <a:pt x="78" y="12"/>
                  </a:lnTo>
                  <a:lnTo>
                    <a:pt x="89" y="9"/>
                  </a:lnTo>
                  <a:lnTo>
                    <a:pt x="100" y="6"/>
                  </a:lnTo>
                  <a:lnTo>
                    <a:pt x="112" y="5"/>
                  </a:lnTo>
                  <a:lnTo>
                    <a:pt x="125" y="5"/>
                  </a:lnTo>
                  <a:close/>
                  <a:moveTo>
                    <a:pt x="125" y="0"/>
                  </a:moveTo>
                  <a:lnTo>
                    <a:pt x="125" y="0"/>
                  </a:lnTo>
                  <a:lnTo>
                    <a:pt x="112" y="0"/>
                  </a:lnTo>
                  <a:lnTo>
                    <a:pt x="100" y="3"/>
                  </a:lnTo>
                  <a:lnTo>
                    <a:pt x="88" y="5"/>
                  </a:lnTo>
                  <a:lnTo>
                    <a:pt x="76" y="8"/>
                  </a:lnTo>
                  <a:lnTo>
                    <a:pt x="65" y="12"/>
                  </a:lnTo>
                  <a:lnTo>
                    <a:pt x="55" y="17"/>
                  </a:lnTo>
                  <a:lnTo>
                    <a:pt x="45" y="23"/>
                  </a:lnTo>
                  <a:lnTo>
                    <a:pt x="36" y="29"/>
                  </a:lnTo>
                  <a:lnTo>
                    <a:pt x="28" y="35"/>
                  </a:lnTo>
                  <a:lnTo>
                    <a:pt x="21" y="43"/>
                  </a:lnTo>
                  <a:lnTo>
                    <a:pt x="15" y="51"/>
                  </a:lnTo>
                  <a:lnTo>
                    <a:pt x="9" y="60"/>
                  </a:lnTo>
                  <a:lnTo>
                    <a:pt x="6" y="69"/>
                  </a:lnTo>
                  <a:lnTo>
                    <a:pt x="2" y="78"/>
                  </a:lnTo>
                  <a:lnTo>
                    <a:pt x="0" y="88"/>
                  </a:lnTo>
                  <a:lnTo>
                    <a:pt x="0" y="98"/>
                  </a:lnTo>
                  <a:lnTo>
                    <a:pt x="0" y="98"/>
                  </a:lnTo>
                  <a:lnTo>
                    <a:pt x="0" y="107"/>
                  </a:lnTo>
                  <a:lnTo>
                    <a:pt x="2" y="117"/>
                  </a:lnTo>
                  <a:lnTo>
                    <a:pt x="6" y="126"/>
                  </a:lnTo>
                  <a:lnTo>
                    <a:pt x="9" y="135"/>
                  </a:lnTo>
                  <a:lnTo>
                    <a:pt x="15" y="144"/>
                  </a:lnTo>
                  <a:lnTo>
                    <a:pt x="21" y="152"/>
                  </a:lnTo>
                  <a:lnTo>
                    <a:pt x="28" y="160"/>
                  </a:lnTo>
                  <a:lnTo>
                    <a:pt x="36" y="167"/>
                  </a:lnTo>
                  <a:lnTo>
                    <a:pt x="45" y="173"/>
                  </a:lnTo>
                  <a:lnTo>
                    <a:pt x="55" y="178"/>
                  </a:lnTo>
                  <a:lnTo>
                    <a:pt x="65" y="184"/>
                  </a:lnTo>
                  <a:lnTo>
                    <a:pt x="76" y="187"/>
                  </a:lnTo>
                  <a:lnTo>
                    <a:pt x="88" y="190"/>
                  </a:lnTo>
                  <a:lnTo>
                    <a:pt x="100" y="194"/>
                  </a:lnTo>
                  <a:lnTo>
                    <a:pt x="112" y="195"/>
                  </a:lnTo>
                  <a:lnTo>
                    <a:pt x="125" y="195"/>
                  </a:lnTo>
                  <a:lnTo>
                    <a:pt x="127" y="255"/>
                  </a:lnTo>
                  <a:lnTo>
                    <a:pt x="167" y="188"/>
                  </a:lnTo>
                  <a:lnTo>
                    <a:pt x="167" y="188"/>
                  </a:lnTo>
                  <a:lnTo>
                    <a:pt x="181" y="183"/>
                  </a:lnTo>
                  <a:lnTo>
                    <a:pt x="194" y="176"/>
                  </a:lnTo>
                  <a:lnTo>
                    <a:pt x="209" y="167"/>
                  </a:lnTo>
                  <a:lnTo>
                    <a:pt x="217" y="160"/>
                  </a:lnTo>
                  <a:lnTo>
                    <a:pt x="224" y="155"/>
                  </a:lnTo>
                  <a:lnTo>
                    <a:pt x="232" y="147"/>
                  </a:lnTo>
                  <a:lnTo>
                    <a:pt x="237" y="139"/>
                  </a:lnTo>
                  <a:lnTo>
                    <a:pt x="243" y="130"/>
                  </a:lnTo>
                  <a:lnTo>
                    <a:pt x="246" y="120"/>
                  </a:lnTo>
                  <a:lnTo>
                    <a:pt x="250" y="110"/>
                  </a:lnTo>
                  <a:lnTo>
                    <a:pt x="251" y="98"/>
                  </a:lnTo>
                  <a:lnTo>
                    <a:pt x="251" y="98"/>
                  </a:lnTo>
                  <a:lnTo>
                    <a:pt x="250" y="88"/>
                  </a:lnTo>
                  <a:lnTo>
                    <a:pt x="247" y="78"/>
                  </a:lnTo>
                  <a:lnTo>
                    <a:pt x="245" y="69"/>
                  </a:lnTo>
                  <a:lnTo>
                    <a:pt x="241" y="60"/>
                  </a:lnTo>
                  <a:lnTo>
                    <a:pt x="235" y="51"/>
                  </a:lnTo>
                  <a:lnTo>
                    <a:pt x="229" y="43"/>
                  </a:lnTo>
                  <a:lnTo>
                    <a:pt x="221" y="35"/>
                  </a:lnTo>
                  <a:lnTo>
                    <a:pt x="214" y="29"/>
                  </a:lnTo>
                  <a:lnTo>
                    <a:pt x="205" y="23"/>
                  </a:lnTo>
                  <a:lnTo>
                    <a:pt x="196" y="17"/>
                  </a:lnTo>
                  <a:lnTo>
                    <a:pt x="184" y="12"/>
                  </a:lnTo>
                  <a:lnTo>
                    <a:pt x="174" y="8"/>
                  </a:lnTo>
                  <a:lnTo>
                    <a:pt x="162" y="5"/>
                  </a:lnTo>
                  <a:lnTo>
                    <a:pt x="151" y="3"/>
                  </a:lnTo>
                  <a:lnTo>
                    <a:pt x="138" y="0"/>
                  </a:lnTo>
                  <a:lnTo>
                    <a:pt x="125" y="0"/>
                  </a:lnTo>
                  <a:lnTo>
                    <a:pt x="125" y="0"/>
                  </a:lnTo>
                  <a:close/>
                </a:path>
              </a:pathLst>
            </a:custGeom>
            <a:solidFill>
              <a:srgbClr val="0B1F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912">
              <a:extLst>
                <a:ext uri="{FF2B5EF4-FFF2-40B4-BE49-F238E27FC236}">
                  <a16:creationId xmlns:a16="http://schemas.microsoft.com/office/drawing/2014/main" id="{7DF8F97F-0300-DA2D-3351-EF668FD0EF05}"/>
                </a:ext>
              </a:extLst>
            </p:cNvPr>
            <p:cNvSpPr>
              <a:spLocks/>
            </p:cNvSpPr>
            <p:nvPr/>
          </p:nvSpPr>
          <p:spPr bwMode="auto">
            <a:xfrm>
              <a:off x="881062" y="2182812"/>
              <a:ext cx="128588" cy="123825"/>
            </a:xfrm>
            <a:custGeom>
              <a:avLst/>
              <a:gdLst>
                <a:gd name="T0" fmla="*/ 121 w 242"/>
                <a:gd name="T1" fmla="*/ 0 h 235"/>
                <a:gd name="T2" fmla="*/ 149 w 242"/>
                <a:gd name="T3" fmla="*/ 2 h 235"/>
                <a:gd name="T4" fmla="*/ 175 w 242"/>
                <a:gd name="T5" fmla="*/ 9 h 235"/>
                <a:gd name="T6" fmla="*/ 197 w 242"/>
                <a:gd name="T7" fmla="*/ 21 h 235"/>
                <a:gd name="T8" fmla="*/ 217 w 242"/>
                <a:gd name="T9" fmla="*/ 36 h 235"/>
                <a:gd name="T10" fmla="*/ 223 w 242"/>
                <a:gd name="T11" fmla="*/ 43 h 235"/>
                <a:gd name="T12" fmla="*/ 232 w 242"/>
                <a:gd name="T13" fmla="*/ 56 h 235"/>
                <a:gd name="T14" fmla="*/ 239 w 242"/>
                <a:gd name="T15" fmla="*/ 70 h 235"/>
                <a:gd name="T16" fmla="*/ 241 w 242"/>
                <a:gd name="T17" fmla="*/ 85 h 235"/>
                <a:gd name="T18" fmla="*/ 242 w 242"/>
                <a:gd name="T19" fmla="*/ 93 h 235"/>
                <a:gd name="T20" fmla="*/ 239 w 242"/>
                <a:gd name="T21" fmla="*/ 114 h 235"/>
                <a:gd name="T22" fmla="*/ 230 w 242"/>
                <a:gd name="T23" fmla="*/ 132 h 235"/>
                <a:gd name="T24" fmla="*/ 217 w 242"/>
                <a:gd name="T25" fmla="*/ 146 h 235"/>
                <a:gd name="T26" fmla="*/ 203 w 242"/>
                <a:gd name="T27" fmla="*/ 157 h 235"/>
                <a:gd name="T28" fmla="*/ 175 w 242"/>
                <a:gd name="T29" fmla="*/ 173 h 235"/>
                <a:gd name="T30" fmla="*/ 161 w 242"/>
                <a:gd name="T31" fmla="*/ 179 h 235"/>
                <a:gd name="T32" fmla="*/ 126 w 242"/>
                <a:gd name="T33" fmla="*/ 235 h 235"/>
                <a:gd name="T34" fmla="*/ 125 w 242"/>
                <a:gd name="T35" fmla="*/ 185 h 235"/>
                <a:gd name="T36" fmla="*/ 121 w 242"/>
                <a:gd name="T37" fmla="*/ 185 h 235"/>
                <a:gd name="T38" fmla="*/ 96 w 242"/>
                <a:gd name="T39" fmla="*/ 184 h 235"/>
                <a:gd name="T40" fmla="*/ 74 w 242"/>
                <a:gd name="T41" fmla="*/ 179 h 235"/>
                <a:gd name="T42" fmla="*/ 53 w 242"/>
                <a:gd name="T43" fmla="*/ 170 h 235"/>
                <a:gd name="T44" fmla="*/ 35 w 242"/>
                <a:gd name="T45" fmla="*/ 159 h 235"/>
                <a:gd name="T46" fmla="*/ 21 w 242"/>
                <a:gd name="T47" fmla="*/ 145 h 235"/>
                <a:gd name="T48" fmla="*/ 9 w 242"/>
                <a:gd name="T49" fmla="*/ 129 h 235"/>
                <a:gd name="T50" fmla="*/ 3 w 242"/>
                <a:gd name="T51" fmla="*/ 111 h 235"/>
                <a:gd name="T52" fmla="*/ 0 w 242"/>
                <a:gd name="T53" fmla="*/ 93 h 235"/>
                <a:gd name="T54" fmla="*/ 0 w 242"/>
                <a:gd name="T55" fmla="*/ 83 h 235"/>
                <a:gd name="T56" fmla="*/ 5 w 242"/>
                <a:gd name="T57" fmla="*/ 65 h 235"/>
                <a:gd name="T58" fmla="*/ 15 w 242"/>
                <a:gd name="T59" fmla="*/ 48 h 235"/>
                <a:gd name="T60" fmla="*/ 27 w 242"/>
                <a:gd name="T61" fmla="*/ 34 h 235"/>
                <a:gd name="T62" fmla="*/ 44 w 242"/>
                <a:gd name="T63" fmla="*/ 21 h 235"/>
                <a:gd name="T64" fmla="*/ 63 w 242"/>
                <a:gd name="T65" fmla="*/ 11 h 235"/>
                <a:gd name="T66" fmla="*/ 85 w 242"/>
                <a:gd name="T67" fmla="*/ 4 h 235"/>
                <a:gd name="T68" fmla="*/ 108 w 242"/>
                <a:gd name="T69"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235">
                  <a:moveTo>
                    <a:pt x="121" y="0"/>
                  </a:moveTo>
                  <a:lnTo>
                    <a:pt x="121" y="0"/>
                  </a:lnTo>
                  <a:lnTo>
                    <a:pt x="135" y="0"/>
                  </a:lnTo>
                  <a:lnTo>
                    <a:pt x="149" y="2"/>
                  </a:lnTo>
                  <a:lnTo>
                    <a:pt x="162" y="6"/>
                  </a:lnTo>
                  <a:lnTo>
                    <a:pt x="175" y="9"/>
                  </a:lnTo>
                  <a:lnTo>
                    <a:pt x="186" y="15"/>
                  </a:lnTo>
                  <a:lnTo>
                    <a:pt x="197" y="21"/>
                  </a:lnTo>
                  <a:lnTo>
                    <a:pt x="207" y="28"/>
                  </a:lnTo>
                  <a:lnTo>
                    <a:pt x="217" y="36"/>
                  </a:lnTo>
                  <a:lnTo>
                    <a:pt x="217" y="36"/>
                  </a:lnTo>
                  <a:lnTo>
                    <a:pt x="223" y="43"/>
                  </a:lnTo>
                  <a:lnTo>
                    <a:pt x="228" y="49"/>
                  </a:lnTo>
                  <a:lnTo>
                    <a:pt x="232" y="56"/>
                  </a:lnTo>
                  <a:lnTo>
                    <a:pt x="235" y="63"/>
                  </a:lnTo>
                  <a:lnTo>
                    <a:pt x="239" y="70"/>
                  </a:lnTo>
                  <a:lnTo>
                    <a:pt x="240" y="78"/>
                  </a:lnTo>
                  <a:lnTo>
                    <a:pt x="241" y="85"/>
                  </a:lnTo>
                  <a:lnTo>
                    <a:pt x="242" y="93"/>
                  </a:lnTo>
                  <a:lnTo>
                    <a:pt x="242" y="93"/>
                  </a:lnTo>
                  <a:lnTo>
                    <a:pt x="241" y="103"/>
                  </a:lnTo>
                  <a:lnTo>
                    <a:pt x="239" y="114"/>
                  </a:lnTo>
                  <a:lnTo>
                    <a:pt x="234" y="123"/>
                  </a:lnTo>
                  <a:lnTo>
                    <a:pt x="230" y="132"/>
                  </a:lnTo>
                  <a:lnTo>
                    <a:pt x="223" y="139"/>
                  </a:lnTo>
                  <a:lnTo>
                    <a:pt x="217" y="146"/>
                  </a:lnTo>
                  <a:lnTo>
                    <a:pt x="210" y="152"/>
                  </a:lnTo>
                  <a:lnTo>
                    <a:pt x="203" y="157"/>
                  </a:lnTo>
                  <a:lnTo>
                    <a:pt x="188" y="168"/>
                  </a:lnTo>
                  <a:lnTo>
                    <a:pt x="175" y="173"/>
                  </a:lnTo>
                  <a:lnTo>
                    <a:pt x="162" y="179"/>
                  </a:lnTo>
                  <a:lnTo>
                    <a:pt x="161" y="179"/>
                  </a:lnTo>
                  <a:lnTo>
                    <a:pt x="160" y="181"/>
                  </a:lnTo>
                  <a:lnTo>
                    <a:pt x="126" y="235"/>
                  </a:lnTo>
                  <a:lnTo>
                    <a:pt x="125" y="190"/>
                  </a:lnTo>
                  <a:lnTo>
                    <a:pt x="125" y="185"/>
                  </a:lnTo>
                  <a:lnTo>
                    <a:pt x="121" y="185"/>
                  </a:lnTo>
                  <a:lnTo>
                    <a:pt x="121" y="185"/>
                  </a:lnTo>
                  <a:lnTo>
                    <a:pt x="108" y="185"/>
                  </a:lnTo>
                  <a:lnTo>
                    <a:pt x="96" y="184"/>
                  </a:lnTo>
                  <a:lnTo>
                    <a:pt x="85" y="182"/>
                  </a:lnTo>
                  <a:lnTo>
                    <a:pt x="74" y="179"/>
                  </a:lnTo>
                  <a:lnTo>
                    <a:pt x="63" y="174"/>
                  </a:lnTo>
                  <a:lnTo>
                    <a:pt x="53" y="170"/>
                  </a:lnTo>
                  <a:lnTo>
                    <a:pt x="44" y="164"/>
                  </a:lnTo>
                  <a:lnTo>
                    <a:pt x="35" y="159"/>
                  </a:lnTo>
                  <a:lnTo>
                    <a:pt x="27" y="152"/>
                  </a:lnTo>
                  <a:lnTo>
                    <a:pt x="21" y="145"/>
                  </a:lnTo>
                  <a:lnTo>
                    <a:pt x="15" y="137"/>
                  </a:lnTo>
                  <a:lnTo>
                    <a:pt x="9" y="129"/>
                  </a:lnTo>
                  <a:lnTo>
                    <a:pt x="5" y="120"/>
                  </a:lnTo>
                  <a:lnTo>
                    <a:pt x="3" y="111"/>
                  </a:lnTo>
                  <a:lnTo>
                    <a:pt x="0" y="102"/>
                  </a:lnTo>
                  <a:lnTo>
                    <a:pt x="0" y="93"/>
                  </a:lnTo>
                  <a:lnTo>
                    <a:pt x="0" y="93"/>
                  </a:lnTo>
                  <a:lnTo>
                    <a:pt x="0" y="83"/>
                  </a:lnTo>
                  <a:lnTo>
                    <a:pt x="3" y="74"/>
                  </a:lnTo>
                  <a:lnTo>
                    <a:pt x="5" y="65"/>
                  </a:lnTo>
                  <a:lnTo>
                    <a:pt x="9" y="56"/>
                  </a:lnTo>
                  <a:lnTo>
                    <a:pt x="15" y="48"/>
                  </a:lnTo>
                  <a:lnTo>
                    <a:pt x="21" y="40"/>
                  </a:lnTo>
                  <a:lnTo>
                    <a:pt x="27" y="34"/>
                  </a:lnTo>
                  <a:lnTo>
                    <a:pt x="35" y="27"/>
                  </a:lnTo>
                  <a:lnTo>
                    <a:pt x="44" y="21"/>
                  </a:lnTo>
                  <a:lnTo>
                    <a:pt x="53" y="16"/>
                  </a:lnTo>
                  <a:lnTo>
                    <a:pt x="63" y="11"/>
                  </a:lnTo>
                  <a:lnTo>
                    <a:pt x="74" y="7"/>
                  </a:lnTo>
                  <a:lnTo>
                    <a:pt x="85" y="4"/>
                  </a:lnTo>
                  <a:lnTo>
                    <a:pt x="96" y="1"/>
                  </a:lnTo>
                  <a:lnTo>
                    <a:pt x="108" y="0"/>
                  </a:lnTo>
                  <a:lnTo>
                    <a:pt x="1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913">
              <a:extLst>
                <a:ext uri="{FF2B5EF4-FFF2-40B4-BE49-F238E27FC236}">
                  <a16:creationId xmlns:a16="http://schemas.microsoft.com/office/drawing/2014/main" id="{F7A8B4A3-BD68-647B-7C0A-D7F3D51C0F14}"/>
                </a:ext>
              </a:extLst>
            </p:cNvPr>
            <p:cNvSpPr>
              <a:spLocks/>
            </p:cNvSpPr>
            <p:nvPr/>
          </p:nvSpPr>
          <p:spPr bwMode="auto">
            <a:xfrm>
              <a:off x="879475" y="2179637"/>
              <a:ext cx="131763" cy="134938"/>
            </a:xfrm>
            <a:custGeom>
              <a:avLst/>
              <a:gdLst>
                <a:gd name="T0" fmla="*/ 125 w 251"/>
                <a:gd name="T1" fmla="*/ 0 h 255"/>
                <a:gd name="T2" fmla="*/ 100 w 251"/>
                <a:gd name="T3" fmla="*/ 3 h 255"/>
                <a:gd name="T4" fmla="*/ 76 w 251"/>
                <a:gd name="T5" fmla="*/ 8 h 255"/>
                <a:gd name="T6" fmla="*/ 55 w 251"/>
                <a:gd name="T7" fmla="*/ 17 h 255"/>
                <a:gd name="T8" fmla="*/ 36 w 251"/>
                <a:gd name="T9" fmla="*/ 29 h 255"/>
                <a:gd name="T10" fmla="*/ 21 w 251"/>
                <a:gd name="T11" fmla="*/ 43 h 255"/>
                <a:gd name="T12" fmla="*/ 9 w 251"/>
                <a:gd name="T13" fmla="*/ 60 h 255"/>
                <a:gd name="T14" fmla="*/ 2 w 251"/>
                <a:gd name="T15" fmla="*/ 78 h 255"/>
                <a:gd name="T16" fmla="*/ 0 w 251"/>
                <a:gd name="T17" fmla="*/ 98 h 255"/>
                <a:gd name="T18" fmla="*/ 0 w 251"/>
                <a:gd name="T19" fmla="*/ 107 h 255"/>
                <a:gd name="T20" fmla="*/ 6 w 251"/>
                <a:gd name="T21" fmla="*/ 126 h 255"/>
                <a:gd name="T22" fmla="*/ 15 w 251"/>
                <a:gd name="T23" fmla="*/ 144 h 255"/>
                <a:gd name="T24" fmla="*/ 28 w 251"/>
                <a:gd name="T25" fmla="*/ 160 h 255"/>
                <a:gd name="T26" fmla="*/ 45 w 251"/>
                <a:gd name="T27" fmla="*/ 173 h 255"/>
                <a:gd name="T28" fmla="*/ 65 w 251"/>
                <a:gd name="T29" fmla="*/ 184 h 255"/>
                <a:gd name="T30" fmla="*/ 88 w 251"/>
                <a:gd name="T31" fmla="*/ 190 h 255"/>
                <a:gd name="T32" fmla="*/ 112 w 251"/>
                <a:gd name="T33" fmla="*/ 195 h 255"/>
                <a:gd name="T34" fmla="*/ 127 w 251"/>
                <a:gd name="T35" fmla="*/ 255 h 255"/>
                <a:gd name="T36" fmla="*/ 167 w 251"/>
                <a:gd name="T37" fmla="*/ 188 h 255"/>
                <a:gd name="T38" fmla="*/ 194 w 251"/>
                <a:gd name="T39" fmla="*/ 176 h 255"/>
                <a:gd name="T40" fmla="*/ 217 w 251"/>
                <a:gd name="T41" fmla="*/ 160 h 255"/>
                <a:gd name="T42" fmla="*/ 232 w 251"/>
                <a:gd name="T43" fmla="*/ 147 h 255"/>
                <a:gd name="T44" fmla="*/ 243 w 251"/>
                <a:gd name="T45" fmla="*/ 130 h 255"/>
                <a:gd name="T46" fmla="*/ 250 w 251"/>
                <a:gd name="T47" fmla="*/ 110 h 255"/>
                <a:gd name="T48" fmla="*/ 251 w 251"/>
                <a:gd name="T49" fmla="*/ 98 h 255"/>
                <a:gd name="T50" fmla="*/ 247 w 251"/>
                <a:gd name="T51" fmla="*/ 78 h 255"/>
                <a:gd name="T52" fmla="*/ 241 w 251"/>
                <a:gd name="T53" fmla="*/ 60 h 255"/>
                <a:gd name="T54" fmla="*/ 229 w 251"/>
                <a:gd name="T55" fmla="*/ 43 h 255"/>
                <a:gd name="T56" fmla="*/ 214 w 251"/>
                <a:gd name="T57" fmla="*/ 29 h 255"/>
                <a:gd name="T58" fmla="*/ 196 w 251"/>
                <a:gd name="T59" fmla="*/ 17 h 255"/>
                <a:gd name="T60" fmla="*/ 174 w 251"/>
                <a:gd name="T61" fmla="*/ 8 h 255"/>
                <a:gd name="T62" fmla="*/ 151 w 251"/>
                <a:gd name="T63" fmla="*/ 3 h 255"/>
                <a:gd name="T64" fmla="*/ 125 w 251"/>
                <a:gd name="T6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1" h="255">
                  <a:moveTo>
                    <a:pt x="125" y="0"/>
                  </a:moveTo>
                  <a:lnTo>
                    <a:pt x="125" y="0"/>
                  </a:lnTo>
                  <a:lnTo>
                    <a:pt x="112" y="0"/>
                  </a:lnTo>
                  <a:lnTo>
                    <a:pt x="100" y="3"/>
                  </a:lnTo>
                  <a:lnTo>
                    <a:pt x="88" y="5"/>
                  </a:lnTo>
                  <a:lnTo>
                    <a:pt x="76" y="8"/>
                  </a:lnTo>
                  <a:lnTo>
                    <a:pt x="65" y="12"/>
                  </a:lnTo>
                  <a:lnTo>
                    <a:pt x="55" y="17"/>
                  </a:lnTo>
                  <a:lnTo>
                    <a:pt x="45" y="23"/>
                  </a:lnTo>
                  <a:lnTo>
                    <a:pt x="36" y="29"/>
                  </a:lnTo>
                  <a:lnTo>
                    <a:pt x="28" y="35"/>
                  </a:lnTo>
                  <a:lnTo>
                    <a:pt x="21" y="43"/>
                  </a:lnTo>
                  <a:lnTo>
                    <a:pt x="15" y="51"/>
                  </a:lnTo>
                  <a:lnTo>
                    <a:pt x="9" y="60"/>
                  </a:lnTo>
                  <a:lnTo>
                    <a:pt x="6" y="69"/>
                  </a:lnTo>
                  <a:lnTo>
                    <a:pt x="2" y="78"/>
                  </a:lnTo>
                  <a:lnTo>
                    <a:pt x="0" y="88"/>
                  </a:lnTo>
                  <a:lnTo>
                    <a:pt x="0" y="98"/>
                  </a:lnTo>
                  <a:lnTo>
                    <a:pt x="0" y="98"/>
                  </a:lnTo>
                  <a:lnTo>
                    <a:pt x="0" y="107"/>
                  </a:lnTo>
                  <a:lnTo>
                    <a:pt x="2" y="117"/>
                  </a:lnTo>
                  <a:lnTo>
                    <a:pt x="6" y="126"/>
                  </a:lnTo>
                  <a:lnTo>
                    <a:pt x="9" y="135"/>
                  </a:lnTo>
                  <a:lnTo>
                    <a:pt x="15" y="144"/>
                  </a:lnTo>
                  <a:lnTo>
                    <a:pt x="21" y="152"/>
                  </a:lnTo>
                  <a:lnTo>
                    <a:pt x="28" y="160"/>
                  </a:lnTo>
                  <a:lnTo>
                    <a:pt x="36" y="167"/>
                  </a:lnTo>
                  <a:lnTo>
                    <a:pt x="45" y="173"/>
                  </a:lnTo>
                  <a:lnTo>
                    <a:pt x="55" y="178"/>
                  </a:lnTo>
                  <a:lnTo>
                    <a:pt x="65" y="184"/>
                  </a:lnTo>
                  <a:lnTo>
                    <a:pt x="76" y="187"/>
                  </a:lnTo>
                  <a:lnTo>
                    <a:pt x="88" y="190"/>
                  </a:lnTo>
                  <a:lnTo>
                    <a:pt x="100" y="194"/>
                  </a:lnTo>
                  <a:lnTo>
                    <a:pt x="112" y="195"/>
                  </a:lnTo>
                  <a:lnTo>
                    <a:pt x="125" y="195"/>
                  </a:lnTo>
                  <a:lnTo>
                    <a:pt x="127" y="255"/>
                  </a:lnTo>
                  <a:lnTo>
                    <a:pt x="167" y="188"/>
                  </a:lnTo>
                  <a:lnTo>
                    <a:pt x="167" y="188"/>
                  </a:lnTo>
                  <a:lnTo>
                    <a:pt x="181" y="183"/>
                  </a:lnTo>
                  <a:lnTo>
                    <a:pt x="194" y="176"/>
                  </a:lnTo>
                  <a:lnTo>
                    <a:pt x="209" y="167"/>
                  </a:lnTo>
                  <a:lnTo>
                    <a:pt x="217" y="160"/>
                  </a:lnTo>
                  <a:lnTo>
                    <a:pt x="224" y="155"/>
                  </a:lnTo>
                  <a:lnTo>
                    <a:pt x="232" y="147"/>
                  </a:lnTo>
                  <a:lnTo>
                    <a:pt x="237" y="139"/>
                  </a:lnTo>
                  <a:lnTo>
                    <a:pt x="243" y="130"/>
                  </a:lnTo>
                  <a:lnTo>
                    <a:pt x="246" y="120"/>
                  </a:lnTo>
                  <a:lnTo>
                    <a:pt x="250" y="110"/>
                  </a:lnTo>
                  <a:lnTo>
                    <a:pt x="251" y="98"/>
                  </a:lnTo>
                  <a:lnTo>
                    <a:pt x="251" y="98"/>
                  </a:lnTo>
                  <a:lnTo>
                    <a:pt x="250" y="88"/>
                  </a:lnTo>
                  <a:lnTo>
                    <a:pt x="247" y="78"/>
                  </a:lnTo>
                  <a:lnTo>
                    <a:pt x="245" y="69"/>
                  </a:lnTo>
                  <a:lnTo>
                    <a:pt x="241" y="60"/>
                  </a:lnTo>
                  <a:lnTo>
                    <a:pt x="235" y="51"/>
                  </a:lnTo>
                  <a:lnTo>
                    <a:pt x="229" y="43"/>
                  </a:lnTo>
                  <a:lnTo>
                    <a:pt x="221" y="35"/>
                  </a:lnTo>
                  <a:lnTo>
                    <a:pt x="214" y="29"/>
                  </a:lnTo>
                  <a:lnTo>
                    <a:pt x="205" y="23"/>
                  </a:lnTo>
                  <a:lnTo>
                    <a:pt x="196" y="17"/>
                  </a:lnTo>
                  <a:lnTo>
                    <a:pt x="184" y="12"/>
                  </a:lnTo>
                  <a:lnTo>
                    <a:pt x="174" y="8"/>
                  </a:lnTo>
                  <a:lnTo>
                    <a:pt x="162" y="5"/>
                  </a:lnTo>
                  <a:lnTo>
                    <a:pt x="151" y="3"/>
                  </a:lnTo>
                  <a:lnTo>
                    <a:pt x="138" y="0"/>
                  </a:lnTo>
                  <a:lnTo>
                    <a:pt x="125" y="0"/>
                  </a:lnTo>
                  <a:lnTo>
                    <a:pt x="1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914">
              <a:extLst>
                <a:ext uri="{FF2B5EF4-FFF2-40B4-BE49-F238E27FC236}">
                  <a16:creationId xmlns:a16="http://schemas.microsoft.com/office/drawing/2014/main" id="{70062D18-39B5-2DCB-F2F5-347C20ADA761}"/>
                </a:ext>
              </a:extLst>
            </p:cNvPr>
            <p:cNvSpPr>
              <a:spLocks/>
            </p:cNvSpPr>
            <p:nvPr/>
          </p:nvSpPr>
          <p:spPr bwMode="auto">
            <a:xfrm>
              <a:off x="954087" y="2239962"/>
              <a:ext cx="7938" cy="9525"/>
            </a:xfrm>
            <a:custGeom>
              <a:avLst/>
              <a:gdLst>
                <a:gd name="T0" fmla="*/ 0 w 16"/>
                <a:gd name="T1" fmla="*/ 8 h 17"/>
                <a:gd name="T2" fmla="*/ 0 w 16"/>
                <a:gd name="T3" fmla="*/ 8 h 17"/>
                <a:gd name="T4" fmla="*/ 1 w 16"/>
                <a:gd name="T5" fmla="*/ 11 h 17"/>
                <a:gd name="T6" fmla="*/ 2 w 16"/>
                <a:gd name="T7" fmla="*/ 15 h 17"/>
                <a:gd name="T8" fmla="*/ 5 w 16"/>
                <a:gd name="T9" fmla="*/ 17 h 17"/>
                <a:gd name="T10" fmla="*/ 9 w 16"/>
                <a:gd name="T11" fmla="*/ 17 h 17"/>
                <a:gd name="T12" fmla="*/ 9 w 16"/>
                <a:gd name="T13" fmla="*/ 17 h 17"/>
                <a:gd name="T14" fmla="*/ 12 w 16"/>
                <a:gd name="T15" fmla="*/ 17 h 17"/>
                <a:gd name="T16" fmla="*/ 14 w 16"/>
                <a:gd name="T17" fmla="*/ 15 h 17"/>
                <a:gd name="T18" fmla="*/ 16 w 16"/>
                <a:gd name="T19" fmla="*/ 11 h 17"/>
                <a:gd name="T20" fmla="*/ 16 w 16"/>
                <a:gd name="T21" fmla="*/ 8 h 17"/>
                <a:gd name="T22" fmla="*/ 16 w 16"/>
                <a:gd name="T23" fmla="*/ 8 h 17"/>
                <a:gd name="T24" fmla="*/ 16 w 16"/>
                <a:gd name="T25" fmla="*/ 4 h 17"/>
                <a:gd name="T26" fmla="*/ 14 w 16"/>
                <a:gd name="T27" fmla="*/ 2 h 17"/>
                <a:gd name="T28" fmla="*/ 12 w 16"/>
                <a:gd name="T29" fmla="*/ 0 h 17"/>
                <a:gd name="T30" fmla="*/ 9 w 16"/>
                <a:gd name="T31" fmla="*/ 0 h 17"/>
                <a:gd name="T32" fmla="*/ 9 w 16"/>
                <a:gd name="T33" fmla="*/ 0 h 17"/>
                <a:gd name="T34" fmla="*/ 5 w 16"/>
                <a:gd name="T35" fmla="*/ 0 h 17"/>
                <a:gd name="T36" fmla="*/ 2 w 16"/>
                <a:gd name="T37" fmla="*/ 2 h 17"/>
                <a:gd name="T38" fmla="*/ 1 w 16"/>
                <a:gd name="T39" fmla="*/ 4 h 17"/>
                <a:gd name="T40" fmla="*/ 0 w 16"/>
                <a:gd name="T41" fmla="*/ 8 h 17"/>
                <a:gd name="T42" fmla="*/ 0 w 16"/>
                <a:gd name="T4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7">
                  <a:moveTo>
                    <a:pt x="0" y="8"/>
                  </a:moveTo>
                  <a:lnTo>
                    <a:pt x="0" y="8"/>
                  </a:lnTo>
                  <a:lnTo>
                    <a:pt x="1" y="11"/>
                  </a:lnTo>
                  <a:lnTo>
                    <a:pt x="2" y="15"/>
                  </a:lnTo>
                  <a:lnTo>
                    <a:pt x="5" y="17"/>
                  </a:lnTo>
                  <a:lnTo>
                    <a:pt x="9" y="17"/>
                  </a:lnTo>
                  <a:lnTo>
                    <a:pt x="9" y="17"/>
                  </a:lnTo>
                  <a:lnTo>
                    <a:pt x="12" y="17"/>
                  </a:lnTo>
                  <a:lnTo>
                    <a:pt x="14" y="15"/>
                  </a:lnTo>
                  <a:lnTo>
                    <a:pt x="16" y="11"/>
                  </a:lnTo>
                  <a:lnTo>
                    <a:pt x="16" y="8"/>
                  </a:lnTo>
                  <a:lnTo>
                    <a:pt x="16" y="8"/>
                  </a:lnTo>
                  <a:lnTo>
                    <a:pt x="16" y="4"/>
                  </a:lnTo>
                  <a:lnTo>
                    <a:pt x="14" y="2"/>
                  </a:lnTo>
                  <a:lnTo>
                    <a:pt x="12" y="0"/>
                  </a:lnTo>
                  <a:lnTo>
                    <a:pt x="9" y="0"/>
                  </a:lnTo>
                  <a:lnTo>
                    <a:pt x="9" y="0"/>
                  </a:lnTo>
                  <a:lnTo>
                    <a:pt x="5" y="0"/>
                  </a:lnTo>
                  <a:lnTo>
                    <a:pt x="2" y="2"/>
                  </a:lnTo>
                  <a:lnTo>
                    <a:pt x="1" y="4"/>
                  </a:lnTo>
                  <a:lnTo>
                    <a:pt x="0" y="8"/>
                  </a:lnTo>
                  <a:lnTo>
                    <a:pt x="0" y="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915">
              <a:extLst>
                <a:ext uri="{FF2B5EF4-FFF2-40B4-BE49-F238E27FC236}">
                  <a16:creationId xmlns:a16="http://schemas.microsoft.com/office/drawing/2014/main" id="{43E704ED-BB69-3A8A-D181-F5A2327B7478}"/>
                </a:ext>
              </a:extLst>
            </p:cNvPr>
            <p:cNvSpPr>
              <a:spLocks/>
            </p:cNvSpPr>
            <p:nvPr/>
          </p:nvSpPr>
          <p:spPr bwMode="auto">
            <a:xfrm>
              <a:off x="939800" y="2239962"/>
              <a:ext cx="7938" cy="9525"/>
            </a:xfrm>
            <a:custGeom>
              <a:avLst/>
              <a:gdLst>
                <a:gd name="T0" fmla="*/ 0 w 17"/>
                <a:gd name="T1" fmla="*/ 8 h 17"/>
                <a:gd name="T2" fmla="*/ 0 w 17"/>
                <a:gd name="T3" fmla="*/ 8 h 17"/>
                <a:gd name="T4" fmla="*/ 1 w 17"/>
                <a:gd name="T5" fmla="*/ 11 h 17"/>
                <a:gd name="T6" fmla="*/ 3 w 17"/>
                <a:gd name="T7" fmla="*/ 15 h 17"/>
                <a:gd name="T8" fmla="*/ 5 w 17"/>
                <a:gd name="T9" fmla="*/ 17 h 17"/>
                <a:gd name="T10" fmla="*/ 8 w 17"/>
                <a:gd name="T11" fmla="*/ 17 h 17"/>
                <a:gd name="T12" fmla="*/ 8 w 17"/>
                <a:gd name="T13" fmla="*/ 17 h 17"/>
                <a:gd name="T14" fmla="*/ 12 w 17"/>
                <a:gd name="T15" fmla="*/ 17 h 17"/>
                <a:gd name="T16" fmla="*/ 15 w 17"/>
                <a:gd name="T17" fmla="*/ 15 h 17"/>
                <a:gd name="T18" fmla="*/ 16 w 17"/>
                <a:gd name="T19" fmla="*/ 11 h 17"/>
                <a:gd name="T20" fmla="*/ 17 w 17"/>
                <a:gd name="T21" fmla="*/ 8 h 17"/>
                <a:gd name="T22" fmla="*/ 17 w 17"/>
                <a:gd name="T23" fmla="*/ 8 h 17"/>
                <a:gd name="T24" fmla="*/ 16 w 17"/>
                <a:gd name="T25" fmla="*/ 4 h 17"/>
                <a:gd name="T26" fmla="*/ 15 w 17"/>
                <a:gd name="T27" fmla="*/ 2 h 17"/>
                <a:gd name="T28" fmla="*/ 12 w 17"/>
                <a:gd name="T29" fmla="*/ 0 h 17"/>
                <a:gd name="T30" fmla="*/ 8 w 17"/>
                <a:gd name="T31" fmla="*/ 0 h 17"/>
                <a:gd name="T32" fmla="*/ 8 w 17"/>
                <a:gd name="T33" fmla="*/ 0 h 17"/>
                <a:gd name="T34" fmla="*/ 5 w 17"/>
                <a:gd name="T35" fmla="*/ 0 h 17"/>
                <a:gd name="T36" fmla="*/ 3 w 17"/>
                <a:gd name="T37" fmla="*/ 2 h 17"/>
                <a:gd name="T38" fmla="*/ 1 w 17"/>
                <a:gd name="T39" fmla="*/ 4 h 17"/>
                <a:gd name="T40" fmla="*/ 0 w 17"/>
                <a:gd name="T41" fmla="*/ 8 h 17"/>
                <a:gd name="T42" fmla="*/ 0 w 17"/>
                <a:gd name="T4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17">
                  <a:moveTo>
                    <a:pt x="0" y="8"/>
                  </a:moveTo>
                  <a:lnTo>
                    <a:pt x="0" y="8"/>
                  </a:lnTo>
                  <a:lnTo>
                    <a:pt x="1" y="11"/>
                  </a:lnTo>
                  <a:lnTo>
                    <a:pt x="3" y="15"/>
                  </a:lnTo>
                  <a:lnTo>
                    <a:pt x="5" y="17"/>
                  </a:lnTo>
                  <a:lnTo>
                    <a:pt x="8" y="17"/>
                  </a:lnTo>
                  <a:lnTo>
                    <a:pt x="8" y="17"/>
                  </a:lnTo>
                  <a:lnTo>
                    <a:pt x="12" y="17"/>
                  </a:lnTo>
                  <a:lnTo>
                    <a:pt x="15" y="15"/>
                  </a:lnTo>
                  <a:lnTo>
                    <a:pt x="16" y="11"/>
                  </a:lnTo>
                  <a:lnTo>
                    <a:pt x="17" y="8"/>
                  </a:lnTo>
                  <a:lnTo>
                    <a:pt x="17" y="8"/>
                  </a:lnTo>
                  <a:lnTo>
                    <a:pt x="16" y="4"/>
                  </a:lnTo>
                  <a:lnTo>
                    <a:pt x="15" y="2"/>
                  </a:lnTo>
                  <a:lnTo>
                    <a:pt x="12" y="0"/>
                  </a:lnTo>
                  <a:lnTo>
                    <a:pt x="8" y="0"/>
                  </a:lnTo>
                  <a:lnTo>
                    <a:pt x="8" y="0"/>
                  </a:lnTo>
                  <a:lnTo>
                    <a:pt x="5" y="0"/>
                  </a:lnTo>
                  <a:lnTo>
                    <a:pt x="3" y="2"/>
                  </a:lnTo>
                  <a:lnTo>
                    <a:pt x="1" y="4"/>
                  </a:lnTo>
                  <a:lnTo>
                    <a:pt x="0" y="8"/>
                  </a:lnTo>
                  <a:lnTo>
                    <a:pt x="0" y="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916">
              <a:extLst>
                <a:ext uri="{FF2B5EF4-FFF2-40B4-BE49-F238E27FC236}">
                  <a16:creationId xmlns:a16="http://schemas.microsoft.com/office/drawing/2014/main" id="{A8BCEB62-53D9-7238-A581-6B918E27A612}"/>
                </a:ext>
              </a:extLst>
            </p:cNvPr>
            <p:cNvSpPr>
              <a:spLocks/>
            </p:cNvSpPr>
            <p:nvPr/>
          </p:nvSpPr>
          <p:spPr bwMode="auto">
            <a:xfrm>
              <a:off x="925512" y="2239962"/>
              <a:ext cx="7938" cy="9525"/>
            </a:xfrm>
            <a:custGeom>
              <a:avLst/>
              <a:gdLst>
                <a:gd name="T0" fmla="*/ 0 w 16"/>
                <a:gd name="T1" fmla="*/ 8 h 17"/>
                <a:gd name="T2" fmla="*/ 0 w 16"/>
                <a:gd name="T3" fmla="*/ 8 h 17"/>
                <a:gd name="T4" fmla="*/ 0 w 16"/>
                <a:gd name="T5" fmla="*/ 11 h 17"/>
                <a:gd name="T6" fmla="*/ 2 w 16"/>
                <a:gd name="T7" fmla="*/ 15 h 17"/>
                <a:gd name="T8" fmla="*/ 4 w 16"/>
                <a:gd name="T9" fmla="*/ 17 h 17"/>
                <a:gd name="T10" fmla="*/ 7 w 16"/>
                <a:gd name="T11" fmla="*/ 17 h 17"/>
                <a:gd name="T12" fmla="*/ 7 w 16"/>
                <a:gd name="T13" fmla="*/ 17 h 17"/>
                <a:gd name="T14" fmla="*/ 11 w 16"/>
                <a:gd name="T15" fmla="*/ 17 h 17"/>
                <a:gd name="T16" fmla="*/ 14 w 16"/>
                <a:gd name="T17" fmla="*/ 15 h 17"/>
                <a:gd name="T18" fmla="*/ 16 w 16"/>
                <a:gd name="T19" fmla="*/ 11 h 17"/>
                <a:gd name="T20" fmla="*/ 16 w 16"/>
                <a:gd name="T21" fmla="*/ 8 h 17"/>
                <a:gd name="T22" fmla="*/ 16 w 16"/>
                <a:gd name="T23" fmla="*/ 8 h 17"/>
                <a:gd name="T24" fmla="*/ 16 w 16"/>
                <a:gd name="T25" fmla="*/ 4 h 17"/>
                <a:gd name="T26" fmla="*/ 14 w 16"/>
                <a:gd name="T27" fmla="*/ 2 h 17"/>
                <a:gd name="T28" fmla="*/ 11 w 16"/>
                <a:gd name="T29" fmla="*/ 0 h 17"/>
                <a:gd name="T30" fmla="*/ 7 w 16"/>
                <a:gd name="T31" fmla="*/ 0 h 17"/>
                <a:gd name="T32" fmla="*/ 7 w 16"/>
                <a:gd name="T33" fmla="*/ 0 h 17"/>
                <a:gd name="T34" fmla="*/ 4 w 16"/>
                <a:gd name="T35" fmla="*/ 0 h 17"/>
                <a:gd name="T36" fmla="*/ 2 w 16"/>
                <a:gd name="T37" fmla="*/ 2 h 17"/>
                <a:gd name="T38" fmla="*/ 0 w 16"/>
                <a:gd name="T39" fmla="*/ 4 h 17"/>
                <a:gd name="T40" fmla="*/ 0 w 16"/>
                <a:gd name="T41" fmla="*/ 8 h 17"/>
                <a:gd name="T42" fmla="*/ 0 w 16"/>
                <a:gd name="T4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7">
                  <a:moveTo>
                    <a:pt x="0" y="8"/>
                  </a:moveTo>
                  <a:lnTo>
                    <a:pt x="0" y="8"/>
                  </a:lnTo>
                  <a:lnTo>
                    <a:pt x="0" y="11"/>
                  </a:lnTo>
                  <a:lnTo>
                    <a:pt x="2" y="15"/>
                  </a:lnTo>
                  <a:lnTo>
                    <a:pt x="4" y="17"/>
                  </a:lnTo>
                  <a:lnTo>
                    <a:pt x="7" y="17"/>
                  </a:lnTo>
                  <a:lnTo>
                    <a:pt x="7" y="17"/>
                  </a:lnTo>
                  <a:lnTo>
                    <a:pt x="11" y="17"/>
                  </a:lnTo>
                  <a:lnTo>
                    <a:pt x="14" y="15"/>
                  </a:lnTo>
                  <a:lnTo>
                    <a:pt x="16" y="11"/>
                  </a:lnTo>
                  <a:lnTo>
                    <a:pt x="16" y="8"/>
                  </a:lnTo>
                  <a:lnTo>
                    <a:pt x="16" y="8"/>
                  </a:lnTo>
                  <a:lnTo>
                    <a:pt x="16" y="4"/>
                  </a:lnTo>
                  <a:lnTo>
                    <a:pt x="14" y="2"/>
                  </a:lnTo>
                  <a:lnTo>
                    <a:pt x="11" y="0"/>
                  </a:lnTo>
                  <a:lnTo>
                    <a:pt x="7" y="0"/>
                  </a:lnTo>
                  <a:lnTo>
                    <a:pt x="7" y="0"/>
                  </a:lnTo>
                  <a:lnTo>
                    <a:pt x="4" y="0"/>
                  </a:lnTo>
                  <a:lnTo>
                    <a:pt x="2" y="2"/>
                  </a:lnTo>
                  <a:lnTo>
                    <a:pt x="0" y="4"/>
                  </a:lnTo>
                  <a:lnTo>
                    <a:pt x="0" y="8"/>
                  </a:lnTo>
                  <a:lnTo>
                    <a:pt x="0" y="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917">
              <a:extLst>
                <a:ext uri="{FF2B5EF4-FFF2-40B4-BE49-F238E27FC236}">
                  <a16:creationId xmlns:a16="http://schemas.microsoft.com/office/drawing/2014/main" id="{CE607617-529E-76E2-0726-C33FF79C7058}"/>
                </a:ext>
              </a:extLst>
            </p:cNvPr>
            <p:cNvSpPr>
              <a:spLocks/>
            </p:cNvSpPr>
            <p:nvPr/>
          </p:nvSpPr>
          <p:spPr bwMode="auto">
            <a:xfrm>
              <a:off x="719137" y="2311400"/>
              <a:ext cx="122238" cy="161925"/>
            </a:xfrm>
            <a:custGeom>
              <a:avLst/>
              <a:gdLst>
                <a:gd name="T0" fmla="*/ 167 w 233"/>
                <a:gd name="T1" fmla="*/ 297 h 306"/>
                <a:gd name="T2" fmla="*/ 141 w 233"/>
                <a:gd name="T3" fmla="*/ 304 h 306"/>
                <a:gd name="T4" fmla="*/ 117 w 233"/>
                <a:gd name="T5" fmla="*/ 306 h 306"/>
                <a:gd name="T6" fmla="*/ 95 w 233"/>
                <a:gd name="T7" fmla="*/ 302 h 306"/>
                <a:gd name="T8" fmla="*/ 74 w 233"/>
                <a:gd name="T9" fmla="*/ 297 h 306"/>
                <a:gd name="T10" fmla="*/ 65 w 233"/>
                <a:gd name="T11" fmla="*/ 292 h 306"/>
                <a:gd name="T12" fmla="*/ 51 w 233"/>
                <a:gd name="T13" fmla="*/ 280 h 306"/>
                <a:gd name="T14" fmla="*/ 45 w 233"/>
                <a:gd name="T15" fmla="*/ 265 h 306"/>
                <a:gd name="T16" fmla="*/ 48 w 233"/>
                <a:gd name="T17" fmla="*/ 252 h 306"/>
                <a:gd name="T18" fmla="*/ 52 w 233"/>
                <a:gd name="T19" fmla="*/ 245 h 306"/>
                <a:gd name="T20" fmla="*/ 69 w 233"/>
                <a:gd name="T21" fmla="*/ 236 h 306"/>
                <a:gd name="T22" fmla="*/ 96 w 233"/>
                <a:gd name="T23" fmla="*/ 226 h 306"/>
                <a:gd name="T24" fmla="*/ 102 w 233"/>
                <a:gd name="T25" fmla="*/ 223 h 306"/>
                <a:gd name="T26" fmla="*/ 97 w 233"/>
                <a:gd name="T27" fmla="*/ 219 h 306"/>
                <a:gd name="T28" fmla="*/ 78 w 233"/>
                <a:gd name="T29" fmla="*/ 212 h 306"/>
                <a:gd name="T30" fmla="*/ 18 w 233"/>
                <a:gd name="T31" fmla="*/ 189 h 306"/>
                <a:gd name="T32" fmla="*/ 15 w 233"/>
                <a:gd name="T33" fmla="*/ 188 h 306"/>
                <a:gd name="T34" fmla="*/ 12 w 233"/>
                <a:gd name="T35" fmla="*/ 182 h 306"/>
                <a:gd name="T36" fmla="*/ 0 w 233"/>
                <a:gd name="T37" fmla="*/ 105 h 306"/>
                <a:gd name="T38" fmla="*/ 233 w 233"/>
                <a:gd name="T39" fmla="*/ 110 h 306"/>
                <a:gd name="T40" fmla="*/ 221 w 233"/>
                <a:gd name="T41" fmla="*/ 179 h 306"/>
                <a:gd name="T42" fmla="*/ 219 w 233"/>
                <a:gd name="T43" fmla="*/ 185 h 306"/>
                <a:gd name="T44" fmla="*/ 214 w 233"/>
                <a:gd name="T45" fmla="*/ 190 h 306"/>
                <a:gd name="T46" fmla="*/ 201 w 233"/>
                <a:gd name="T47" fmla="*/ 196 h 306"/>
                <a:gd name="T48" fmla="*/ 161 w 233"/>
                <a:gd name="T49" fmla="*/ 211 h 306"/>
                <a:gd name="T50" fmla="*/ 138 w 233"/>
                <a:gd name="T51" fmla="*/ 219 h 306"/>
                <a:gd name="T52" fmla="*/ 132 w 233"/>
                <a:gd name="T53" fmla="*/ 221 h 306"/>
                <a:gd name="T54" fmla="*/ 133 w 233"/>
                <a:gd name="T55" fmla="*/ 224 h 306"/>
                <a:gd name="T56" fmla="*/ 146 w 233"/>
                <a:gd name="T57" fmla="*/ 230 h 306"/>
                <a:gd name="T58" fmla="*/ 175 w 233"/>
                <a:gd name="T59" fmla="*/ 242 h 306"/>
                <a:gd name="T60" fmla="*/ 183 w 233"/>
                <a:gd name="T61" fmla="*/ 246 h 306"/>
                <a:gd name="T62" fmla="*/ 188 w 233"/>
                <a:gd name="T63" fmla="*/ 251 h 306"/>
                <a:gd name="T64" fmla="*/ 193 w 233"/>
                <a:gd name="T65" fmla="*/ 263 h 306"/>
                <a:gd name="T66" fmla="*/ 189 w 233"/>
                <a:gd name="T67" fmla="*/ 279 h 306"/>
                <a:gd name="T68" fmla="*/ 176 w 233"/>
                <a:gd name="T69" fmla="*/ 29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306">
                  <a:moveTo>
                    <a:pt x="167" y="297"/>
                  </a:moveTo>
                  <a:lnTo>
                    <a:pt x="167" y="297"/>
                  </a:lnTo>
                  <a:lnTo>
                    <a:pt x="153" y="301"/>
                  </a:lnTo>
                  <a:lnTo>
                    <a:pt x="141" y="304"/>
                  </a:lnTo>
                  <a:lnTo>
                    <a:pt x="129" y="306"/>
                  </a:lnTo>
                  <a:lnTo>
                    <a:pt x="117" y="306"/>
                  </a:lnTo>
                  <a:lnTo>
                    <a:pt x="106" y="305"/>
                  </a:lnTo>
                  <a:lnTo>
                    <a:pt x="95" y="302"/>
                  </a:lnTo>
                  <a:lnTo>
                    <a:pt x="84" y="300"/>
                  </a:lnTo>
                  <a:lnTo>
                    <a:pt x="74" y="297"/>
                  </a:lnTo>
                  <a:lnTo>
                    <a:pt x="74" y="297"/>
                  </a:lnTo>
                  <a:lnTo>
                    <a:pt x="65" y="292"/>
                  </a:lnTo>
                  <a:lnTo>
                    <a:pt x="57" y="287"/>
                  </a:lnTo>
                  <a:lnTo>
                    <a:pt x="51" y="280"/>
                  </a:lnTo>
                  <a:lnTo>
                    <a:pt x="48" y="273"/>
                  </a:lnTo>
                  <a:lnTo>
                    <a:pt x="45" y="265"/>
                  </a:lnTo>
                  <a:lnTo>
                    <a:pt x="45" y="259"/>
                  </a:lnTo>
                  <a:lnTo>
                    <a:pt x="48" y="252"/>
                  </a:lnTo>
                  <a:lnTo>
                    <a:pt x="52" y="245"/>
                  </a:lnTo>
                  <a:lnTo>
                    <a:pt x="52" y="245"/>
                  </a:lnTo>
                  <a:lnTo>
                    <a:pt x="60" y="241"/>
                  </a:lnTo>
                  <a:lnTo>
                    <a:pt x="69" y="236"/>
                  </a:lnTo>
                  <a:lnTo>
                    <a:pt x="88" y="229"/>
                  </a:lnTo>
                  <a:lnTo>
                    <a:pt x="96" y="226"/>
                  </a:lnTo>
                  <a:lnTo>
                    <a:pt x="101" y="224"/>
                  </a:lnTo>
                  <a:lnTo>
                    <a:pt x="102" y="223"/>
                  </a:lnTo>
                  <a:lnTo>
                    <a:pt x="102" y="221"/>
                  </a:lnTo>
                  <a:lnTo>
                    <a:pt x="97" y="219"/>
                  </a:lnTo>
                  <a:lnTo>
                    <a:pt x="97" y="219"/>
                  </a:lnTo>
                  <a:lnTo>
                    <a:pt x="78" y="212"/>
                  </a:lnTo>
                  <a:lnTo>
                    <a:pt x="57" y="205"/>
                  </a:lnTo>
                  <a:lnTo>
                    <a:pt x="18" y="189"/>
                  </a:lnTo>
                  <a:lnTo>
                    <a:pt x="18" y="189"/>
                  </a:lnTo>
                  <a:lnTo>
                    <a:pt x="15" y="188"/>
                  </a:lnTo>
                  <a:lnTo>
                    <a:pt x="13" y="184"/>
                  </a:lnTo>
                  <a:lnTo>
                    <a:pt x="12" y="182"/>
                  </a:lnTo>
                  <a:lnTo>
                    <a:pt x="11" y="179"/>
                  </a:lnTo>
                  <a:lnTo>
                    <a:pt x="0" y="105"/>
                  </a:lnTo>
                  <a:lnTo>
                    <a:pt x="113" y="0"/>
                  </a:lnTo>
                  <a:lnTo>
                    <a:pt x="233" y="110"/>
                  </a:lnTo>
                  <a:lnTo>
                    <a:pt x="221" y="179"/>
                  </a:lnTo>
                  <a:lnTo>
                    <a:pt x="221" y="179"/>
                  </a:lnTo>
                  <a:lnTo>
                    <a:pt x="221" y="182"/>
                  </a:lnTo>
                  <a:lnTo>
                    <a:pt x="219" y="185"/>
                  </a:lnTo>
                  <a:lnTo>
                    <a:pt x="216" y="188"/>
                  </a:lnTo>
                  <a:lnTo>
                    <a:pt x="214" y="190"/>
                  </a:lnTo>
                  <a:lnTo>
                    <a:pt x="214" y="190"/>
                  </a:lnTo>
                  <a:lnTo>
                    <a:pt x="201" y="196"/>
                  </a:lnTo>
                  <a:lnTo>
                    <a:pt x="183" y="203"/>
                  </a:lnTo>
                  <a:lnTo>
                    <a:pt x="161" y="211"/>
                  </a:lnTo>
                  <a:lnTo>
                    <a:pt x="138" y="219"/>
                  </a:lnTo>
                  <a:lnTo>
                    <a:pt x="138" y="219"/>
                  </a:lnTo>
                  <a:lnTo>
                    <a:pt x="134" y="220"/>
                  </a:lnTo>
                  <a:lnTo>
                    <a:pt x="132" y="221"/>
                  </a:lnTo>
                  <a:lnTo>
                    <a:pt x="132" y="223"/>
                  </a:lnTo>
                  <a:lnTo>
                    <a:pt x="133" y="224"/>
                  </a:lnTo>
                  <a:lnTo>
                    <a:pt x="138" y="227"/>
                  </a:lnTo>
                  <a:lnTo>
                    <a:pt x="146" y="230"/>
                  </a:lnTo>
                  <a:lnTo>
                    <a:pt x="165" y="238"/>
                  </a:lnTo>
                  <a:lnTo>
                    <a:pt x="175" y="242"/>
                  </a:lnTo>
                  <a:lnTo>
                    <a:pt x="183" y="246"/>
                  </a:lnTo>
                  <a:lnTo>
                    <a:pt x="183" y="246"/>
                  </a:lnTo>
                  <a:lnTo>
                    <a:pt x="186" y="247"/>
                  </a:lnTo>
                  <a:lnTo>
                    <a:pt x="188" y="251"/>
                  </a:lnTo>
                  <a:lnTo>
                    <a:pt x="192" y="256"/>
                  </a:lnTo>
                  <a:lnTo>
                    <a:pt x="193" y="263"/>
                  </a:lnTo>
                  <a:lnTo>
                    <a:pt x="192" y="271"/>
                  </a:lnTo>
                  <a:lnTo>
                    <a:pt x="189" y="279"/>
                  </a:lnTo>
                  <a:lnTo>
                    <a:pt x="184" y="286"/>
                  </a:lnTo>
                  <a:lnTo>
                    <a:pt x="176" y="291"/>
                  </a:lnTo>
                  <a:lnTo>
                    <a:pt x="167" y="2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918">
              <a:extLst>
                <a:ext uri="{FF2B5EF4-FFF2-40B4-BE49-F238E27FC236}">
                  <a16:creationId xmlns:a16="http://schemas.microsoft.com/office/drawing/2014/main" id="{A483A4AB-8B73-BEC2-AFB5-A9E73DE82F96}"/>
                </a:ext>
              </a:extLst>
            </p:cNvPr>
            <p:cNvSpPr>
              <a:spLocks/>
            </p:cNvSpPr>
            <p:nvPr/>
          </p:nvSpPr>
          <p:spPr bwMode="auto">
            <a:xfrm>
              <a:off x="719137" y="2311400"/>
              <a:ext cx="122238" cy="161925"/>
            </a:xfrm>
            <a:custGeom>
              <a:avLst/>
              <a:gdLst>
                <a:gd name="T0" fmla="*/ 167 w 233"/>
                <a:gd name="T1" fmla="*/ 297 h 306"/>
                <a:gd name="T2" fmla="*/ 141 w 233"/>
                <a:gd name="T3" fmla="*/ 304 h 306"/>
                <a:gd name="T4" fmla="*/ 117 w 233"/>
                <a:gd name="T5" fmla="*/ 306 h 306"/>
                <a:gd name="T6" fmla="*/ 95 w 233"/>
                <a:gd name="T7" fmla="*/ 302 h 306"/>
                <a:gd name="T8" fmla="*/ 74 w 233"/>
                <a:gd name="T9" fmla="*/ 297 h 306"/>
                <a:gd name="T10" fmla="*/ 65 w 233"/>
                <a:gd name="T11" fmla="*/ 292 h 306"/>
                <a:gd name="T12" fmla="*/ 51 w 233"/>
                <a:gd name="T13" fmla="*/ 280 h 306"/>
                <a:gd name="T14" fmla="*/ 45 w 233"/>
                <a:gd name="T15" fmla="*/ 265 h 306"/>
                <a:gd name="T16" fmla="*/ 48 w 233"/>
                <a:gd name="T17" fmla="*/ 252 h 306"/>
                <a:gd name="T18" fmla="*/ 52 w 233"/>
                <a:gd name="T19" fmla="*/ 245 h 306"/>
                <a:gd name="T20" fmla="*/ 69 w 233"/>
                <a:gd name="T21" fmla="*/ 236 h 306"/>
                <a:gd name="T22" fmla="*/ 96 w 233"/>
                <a:gd name="T23" fmla="*/ 226 h 306"/>
                <a:gd name="T24" fmla="*/ 102 w 233"/>
                <a:gd name="T25" fmla="*/ 223 h 306"/>
                <a:gd name="T26" fmla="*/ 97 w 233"/>
                <a:gd name="T27" fmla="*/ 219 h 306"/>
                <a:gd name="T28" fmla="*/ 78 w 233"/>
                <a:gd name="T29" fmla="*/ 212 h 306"/>
                <a:gd name="T30" fmla="*/ 18 w 233"/>
                <a:gd name="T31" fmla="*/ 189 h 306"/>
                <a:gd name="T32" fmla="*/ 15 w 233"/>
                <a:gd name="T33" fmla="*/ 188 h 306"/>
                <a:gd name="T34" fmla="*/ 12 w 233"/>
                <a:gd name="T35" fmla="*/ 182 h 306"/>
                <a:gd name="T36" fmla="*/ 0 w 233"/>
                <a:gd name="T37" fmla="*/ 105 h 306"/>
                <a:gd name="T38" fmla="*/ 233 w 233"/>
                <a:gd name="T39" fmla="*/ 110 h 306"/>
                <a:gd name="T40" fmla="*/ 221 w 233"/>
                <a:gd name="T41" fmla="*/ 179 h 306"/>
                <a:gd name="T42" fmla="*/ 219 w 233"/>
                <a:gd name="T43" fmla="*/ 185 h 306"/>
                <a:gd name="T44" fmla="*/ 214 w 233"/>
                <a:gd name="T45" fmla="*/ 190 h 306"/>
                <a:gd name="T46" fmla="*/ 201 w 233"/>
                <a:gd name="T47" fmla="*/ 196 h 306"/>
                <a:gd name="T48" fmla="*/ 161 w 233"/>
                <a:gd name="T49" fmla="*/ 211 h 306"/>
                <a:gd name="T50" fmla="*/ 138 w 233"/>
                <a:gd name="T51" fmla="*/ 219 h 306"/>
                <a:gd name="T52" fmla="*/ 132 w 233"/>
                <a:gd name="T53" fmla="*/ 221 h 306"/>
                <a:gd name="T54" fmla="*/ 133 w 233"/>
                <a:gd name="T55" fmla="*/ 224 h 306"/>
                <a:gd name="T56" fmla="*/ 146 w 233"/>
                <a:gd name="T57" fmla="*/ 230 h 306"/>
                <a:gd name="T58" fmla="*/ 175 w 233"/>
                <a:gd name="T59" fmla="*/ 242 h 306"/>
                <a:gd name="T60" fmla="*/ 183 w 233"/>
                <a:gd name="T61" fmla="*/ 246 h 306"/>
                <a:gd name="T62" fmla="*/ 188 w 233"/>
                <a:gd name="T63" fmla="*/ 251 h 306"/>
                <a:gd name="T64" fmla="*/ 193 w 233"/>
                <a:gd name="T65" fmla="*/ 263 h 306"/>
                <a:gd name="T66" fmla="*/ 189 w 233"/>
                <a:gd name="T67" fmla="*/ 279 h 306"/>
                <a:gd name="T68" fmla="*/ 176 w 233"/>
                <a:gd name="T69" fmla="*/ 29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306">
                  <a:moveTo>
                    <a:pt x="167" y="297"/>
                  </a:moveTo>
                  <a:lnTo>
                    <a:pt x="167" y="297"/>
                  </a:lnTo>
                  <a:lnTo>
                    <a:pt x="153" y="301"/>
                  </a:lnTo>
                  <a:lnTo>
                    <a:pt x="141" y="304"/>
                  </a:lnTo>
                  <a:lnTo>
                    <a:pt x="129" y="306"/>
                  </a:lnTo>
                  <a:lnTo>
                    <a:pt x="117" y="306"/>
                  </a:lnTo>
                  <a:lnTo>
                    <a:pt x="106" y="305"/>
                  </a:lnTo>
                  <a:lnTo>
                    <a:pt x="95" y="302"/>
                  </a:lnTo>
                  <a:lnTo>
                    <a:pt x="84" y="300"/>
                  </a:lnTo>
                  <a:lnTo>
                    <a:pt x="74" y="297"/>
                  </a:lnTo>
                  <a:lnTo>
                    <a:pt x="74" y="297"/>
                  </a:lnTo>
                  <a:lnTo>
                    <a:pt x="65" y="292"/>
                  </a:lnTo>
                  <a:lnTo>
                    <a:pt x="57" y="287"/>
                  </a:lnTo>
                  <a:lnTo>
                    <a:pt x="51" y="280"/>
                  </a:lnTo>
                  <a:lnTo>
                    <a:pt x="48" y="273"/>
                  </a:lnTo>
                  <a:lnTo>
                    <a:pt x="45" y="265"/>
                  </a:lnTo>
                  <a:lnTo>
                    <a:pt x="45" y="259"/>
                  </a:lnTo>
                  <a:lnTo>
                    <a:pt x="48" y="252"/>
                  </a:lnTo>
                  <a:lnTo>
                    <a:pt x="52" y="245"/>
                  </a:lnTo>
                  <a:lnTo>
                    <a:pt x="52" y="245"/>
                  </a:lnTo>
                  <a:lnTo>
                    <a:pt x="60" y="241"/>
                  </a:lnTo>
                  <a:lnTo>
                    <a:pt x="69" y="236"/>
                  </a:lnTo>
                  <a:lnTo>
                    <a:pt x="88" y="229"/>
                  </a:lnTo>
                  <a:lnTo>
                    <a:pt x="96" y="226"/>
                  </a:lnTo>
                  <a:lnTo>
                    <a:pt x="101" y="224"/>
                  </a:lnTo>
                  <a:lnTo>
                    <a:pt x="102" y="223"/>
                  </a:lnTo>
                  <a:lnTo>
                    <a:pt x="102" y="221"/>
                  </a:lnTo>
                  <a:lnTo>
                    <a:pt x="97" y="219"/>
                  </a:lnTo>
                  <a:lnTo>
                    <a:pt x="97" y="219"/>
                  </a:lnTo>
                  <a:lnTo>
                    <a:pt x="78" y="212"/>
                  </a:lnTo>
                  <a:lnTo>
                    <a:pt x="57" y="205"/>
                  </a:lnTo>
                  <a:lnTo>
                    <a:pt x="18" y="189"/>
                  </a:lnTo>
                  <a:lnTo>
                    <a:pt x="18" y="189"/>
                  </a:lnTo>
                  <a:lnTo>
                    <a:pt x="15" y="188"/>
                  </a:lnTo>
                  <a:lnTo>
                    <a:pt x="13" y="184"/>
                  </a:lnTo>
                  <a:lnTo>
                    <a:pt x="12" y="182"/>
                  </a:lnTo>
                  <a:lnTo>
                    <a:pt x="11" y="179"/>
                  </a:lnTo>
                  <a:lnTo>
                    <a:pt x="0" y="105"/>
                  </a:lnTo>
                  <a:lnTo>
                    <a:pt x="113" y="0"/>
                  </a:lnTo>
                  <a:lnTo>
                    <a:pt x="233" y="110"/>
                  </a:lnTo>
                  <a:lnTo>
                    <a:pt x="221" y="179"/>
                  </a:lnTo>
                  <a:lnTo>
                    <a:pt x="221" y="179"/>
                  </a:lnTo>
                  <a:lnTo>
                    <a:pt x="221" y="182"/>
                  </a:lnTo>
                  <a:lnTo>
                    <a:pt x="219" y="185"/>
                  </a:lnTo>
                  <a:lnTo>
                    <a:pt x="216" y="188"/>
                  </a:lnTo>
                  <a:lnTo>
                    <a:pt x="214" y="190"/>
                  </a:lnTo>
                  <a:lnTo>
                    <a:pt x="214" y="190"/>
                  </a:lnTo>
                  <a:lnTo>
                    <a:pt x="201" y="196"/>
                  </a:lnTo>
                  <a:lnTo>
                    <a:pt x="183" y="203"/>
                  </a:lnTo>
                  <a:lnTo>
                    <a:pt x="161" y="211"/>
                  </a:lnTo>
                  <a:lnTo>
                    <a:pt x="138" y="219"/>
                  </a:lnTo>
                  <a:lnTo>
                    <a:pt x="138" y="219"/>
                  </a:lnTo>
                  <a:lnTo>
                    <a:pt x="134" y="220"/>
                  </a:lnTo>
                  <a:lnTo>
                    <a:pt x="132" y="221"/>
                  </a:lnTo>
                  <a:lnTo>
                    <a:pt x="132" y="223"/>
                  </a:lnTo>
                  <a:lnTo>
                    <a:pt x="133" y="224"/>
                  </a:lnTo>
                  <a:lnTo>
                    <a:pt x="138" y="227"/>
                  </a:lnTo>
                  <a:lnTo>
                    <a:pt x="146" y="230"/>
                  </a:lnTo>
                  <a:lnTo>
                    <a:pt x="165" y="238"/>
                  </a:lnTo>
                  <a:lnTo>
                    <a:pt x="175" y="242"/>
                  </a:lnTo>
                  <a:lnTo>
                    <a:pt x="183" y="246"/>
                  </a:lnTo>
                  <a:lnTo>
                    <a:pt x="183" y="246"/>
                  </a:lnTo>
                  <a:lnTo>
                    <a:pt x="186" y="247"/>
                  </a:lnTo>
                  <a:lnTo>
                    <a:pt x="188" y="251"/>
                  </a:lnTo>
                  <a:lnTo>
                    <a:pt x="192" y="256"/>
                  </a:lnTo>
                  <a:lnTo>
                    <a:pt x="193" y="263"/>
                  </a:lnTo>
                  <a:lnTo>
                    <a:pt x="192" y="271"/>
                  </a:lnTo>
                  <a:lnTo>
                    <a:pt x="189" y="279"/>
                  </a:lnTo>
                  <a:lnTo>
                    <a:pt x="184" y="286"/>
                  </a:lnTo>
                  <a:lnTo>
                    <a:pt x="176" y="291"/>
                  </a:lnTo>
                  <a:lnTo>
                    <a:pt x="167" y="2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919">
              <a:extLst>
                <a:ext uri="{FF2B5EF4-FFF2-40B4-BE49-F238E27FC236}">
                  <a16:creationId xmlns:a16="http://schemas.microsoft.com/office/drawing/2014/main" id="{711AF4CD-C8D1-A4E6-9EFB-9B9BB8D5B698}"/>
                </a:ext>
              </a:extLst>
            </p:cNvPr>
            <p:cNvSpPr>
              <a:spLocks/>
            </p:cNvSpPr>
            <p:nvPr/>
          </p:nvSpPr>
          <p:spPr bwMode="auto">
            <a:xfrm>
              <a:off x="679450" y="2462212"/>
              <a:ext cx="204788" cy="88900"/>
            </a:xfrm>
            <a:custGeom>
              <a:avLst/>
              <a:gdLst>
                <a:gd name="T0" fmla="*/ 290 w 387"/>
                <a:gd name="T1" fmla="*/ 0 h 168"/>
                <a:gd name="T2" fmla="*/ 251 w 387"/>
                <a:gd name="T3" fmla="*/ 0 h 168"/>
                <a:gd name="T4" fmla="*/ 251 w 387"/>
                <a:gd name="T5" fmla="*/ 0 h 168"/>
                <a:gd name="T6" fmla="*/ 250 w 387"/>
                <a:gd name="T7" fmla="*/ 6 h 168"/>
                <a:gd name="T8" fmla="*/ 245 w 387"/>
                <a:gd name="T9" fmla="*/ 10 h 168"/>
                <a:gd name="T10" fmla="*/ 240 w 387"/>
                <a:gd name="T11" fmla="*/ 14 h 168"/>
                <a:gd name="T12" fmla="*/ 232 w 387"/>
                <a:gd name="T13" fmla="*/ 17 h 168"/>
                <a:gd name="T14" fmla="*/ 223 w 387"/>
                <a:gd name="T15" fmla="*/ 19 h 168"/>
                <a:gd name="T16" fmla="*/ 214 w 387"/>
                <a:gd name="T17" fmla="*/ 22 h 168"/>
                <a:gd name="T18" fmla="*/ 204 w 387"/>
                <a:gd name="T19" fmla="*/ 23 h 168"/>
                <a:gd name="T20" fmla="*/ 193 w 387"/>
                <a:gd name="T21" fmla="*/ 23 h 168"/>
                <a:gd name="T22" fmla="*/ 182 w 387"/>
                <a:gd name="T23" fmla="*/ 23 h 168"/>
                <a:gd name="T24" fmla="*/ 172 w 387"/>
                <a:gd name="T25" fmla="*/ 22 h 168"/>
                <a:gd name="T26" fmla="*/ 162 w 387"/>
                <a:gd name="T27" fmla="*/ 19 h 168"/>
                <a:gd name="T28" fmla="*/ 154 w 387"/>
                <a:gd name="T29" fmla="*/ 17 h 168"/>
                <a:gd name="T30" fmla="*/ 146 w 387"/>
                <a:gd name="T31" fmla="*/ 14 h 168"/>
                <a:gd name="T32" fmla="*/ 141 w 387"/>
                <a:gd name="T33" fmla="*/ 10 h 168"/>
                <a:gd name="T34" fmla="*/ 136 w 387"/>
                <a:gd name="T35" fmla="*/ 6 h 168"/>
                <a:gd name="T36" fmla="*/ 134 w 387"/>
                <a:gd name="T37" fmla="*/ 0 h 168"/>
                <a:gd name="T38" fmla="*/ 97 w 387"/>
                <a:gd name="T39" fmla="*/ 0 h 168"/>
                <a:gd name="T40" fmla="*/ 97 w 387"/>
                <a:gd name="T41" fmla="*/ 0 h 168"/>
                <a:gd name="T42" fmla="*/ 87 w 387"/>
                <a:gd name="T43" fmla="*/ 1 h 168"/>
                <a:gd name="T44" fmla="*/ 78 w 387"/>
                <a:gd name="T45" fmla="*/ 3 h 168"/>
                <a:gd name="T46" fmla="*/ 69 w 387"/>
                <a:gd name="T47" fmla="*/ 5 h 168"/>
                <a:gd name="T48" fmla="*/ 60 w 387"/>
                <a:gd name="T49" fmla="*/ 8 h 168"/>
                <a:gd name="T50" fmla="*/ 51 w 387"/>
                <a:gd name="T51" fmla="*/ 13 h 168"/>
                <a:gd name="T52" fmla="*/ 43 w 387"/>
                <a:gd name="T53" fmla="*/ 18 h 168"/>
                <a:gd name="T54" fmla="*/ 36 w 387"/>
                <a:gd name="T55" fmla="*/ 24 h 168"/>
                <a:gd name="T56" fmla="*/ 28 w 387"/>
                <a:gd name="T57" fmla="*/ 30 h 168"/>
                <a:gd name="T58" fmla="*/ 23 w 387"/>
                <a:gd name="T59" fmla="*/ 37 h 168"/>
                <a:gd name="T60" fmla="*/ 17 w 387"/>
                <a:gd name="T61" fmla="*/ 45 h 168"/>
                <a:gd name="T62" fmla="*/ 13 w 387"/>
                <a:gd name="T63" fmla="*/ 53 h 168"/>
                <a:gd name="T64" fmla="*/ 8 w 387"/>
                <a:gd name="T65" fmla="*/ 62 h 168"/>
                <a:gd name="T66" fmla="*/ 5 w 387"/>
                <a:gd name="T67" fmla="*/ 71 h 168"/>
                <a:gd name="T68" fmla="*/ 3 w 387"/>
                <a:gd name="T69" fmla="*/ 80 h 168"/>
                <a:gd name="T70" fmla="*/ 1 w 387"/>
                <a:gd name="T71" fmla="*/ 90 h 168"/>
                <a:gd name="T72" fmla="*/ 0 w 387"/>
                <a:gd name="T73" fmla="*/ 100 h 168"/>
                <a:gd name="T74" fmla="*/ 0 w 387"/>
                <a:gd name="T75" fmla="*/ 167 h 168"/>
                <a:gd name="T76" fmla="*/ 0 w 387"/>
                <a:gd name="T77" fmla="*/ 167 h 168"/>
                <a:gd name="T78" fmla="*/ 61 w 387"/>
                <a:gd name="T79" fmla="*/ 168 h 168"/>
                <a:gd name="T80" fmla="*/ 194 w 387"/>
                <a:gd name="T81" fmla="*/ 168 h 168"/>
                <a:gd name="T82" fmla="*/ 326 w 387"/>
                <a:gd name="T83" fmla="*/ 167 h 168"/>
                <a:gd name="T84" fmla="*/ 370 w 387"/>
                <a:gd name="T85" fmla="*/ 167 h 168"/>
                <a:gd name="T86" fmla="*/ 387 w 387"/>
                <a:gd name="T87" fmla="*/ 166 h 168"/>
                <a:gd name="T88" fmla="*/ 387 w 387"/>
                <a:gd name="T89" fmla="*/ 100 h 168"/>
                <a:gd name="T90" fmla="*/ 387 w 387"/>
                <a:gd name="T91" fmla="*/ 100 h 168"/>
                <a:gd name="T92" fmla="*/ 386 w 387"/>
                <a:gd name="T93" fmla="*/ 90 h 168"/>
                <a:gd name="T94" fmla="*/ 385 w 387"/>
                <a:gd name="T95" fmla="*/ 80 h 168"/>
                <a:gd name="T96" fmla="*/ 383 w 387"/>
                <a:gd name="T97" fmla="*/ 70 h 168"/>
                <a:gd name="T98" fmla="*/ 379 w 387"/>
                <a:gd name="T99" fmla="*/ 61 h 168"/>
                <a:gd name="T100" fmla="*/ 375 w 387"/>
                <a:gd name="T101" fmla="*/ 53 h 168"/>
                <a:gd name="T102" fmla="*/ 370 w 387"/>
                <a:gd name="T103" fmla="*/ 44 h 168"/>
                <a:gd name="T104" fmla="*/ 365 w 387"/>
                <a:gd name="T105" fmla="*/ 37 h 168"/>
                <a:gd name="T106" fmla="*/ 358 w 387"/>
                <a:gd name="T107" fmla="*/ 30 h 168"/>
                <a:gd name="T108" fmla="*/ 351 w 387"/>
                <a:gd name="T109" fmla="*/ 24 h 168"/>
                <a:gd name="T110" fmla="*/ 344 w 387"/>
                <a:gd name="T111" fmla="*/ 18 h 168"/>
                <a:gd name="T112" fmla="*/ 336 w 387"/>
                <a:gd name="T113" fmla="*/ 13 h 168"/>
                <a:gd name="T114" fmla="*/ 327 w 387"/>
                <a:gd name="T115" fmla="*/ 8 h 168"/>
                <a:gd name="T116" fmla="*/ 318 w 387"/>
                <a:gd name="T117" fmla="*/ 5 h 168"/>
                <a:gd name="T118" fmla="*/ 309 w 387"/>
                <a:gd name="T119" fmla="*/ 3 h 168"/>
                <a:gd name="T120" fmla="*/ 300 w 387"/>
                <a:gd name="T121" fmla="*/ 1 h 168"/>
                <a:gd name="T122" fmla="*/ 290 w 387"/>
                <a:gd name="T12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7" h="168">
                  <a:moveTo>
                    <a:pt x="290" y="0"/>
                  </a:moveTo>
                  <a:lnTo>
                    <a:pt x="251" y="0"/>
                  </a:lnTo>
                  <a:lnTo>
                    <a:pt x="251" y="0"/>
                  </a:lnTo>
                  <a:lnTo>
                    <a:pt x="250" y="6"/>
                  </a:lnTo>
                  <a:lnTo>
                    <a:pt x="245" y="10"/>
                  </a:lnTo>
                  <a:lnTo>
                    <a:pt x="240" y="14"/>
                  </a:lnTo>
                  <a:lnTo>
                    <a:pt x="232" y="17"/>
                  </a:lnTo>
                  <a:lnTo>
                    <a:pt x="223" y="19"/>
                  </a:lnTo>
                  <a:lnTo>
                    <a:pt x="214" y="22"/>
                  </a:lnTo>
                  <a:lnTo>
                    <a:pt x="204" y="23"/>
                  </a:lnTo>
                  <a:lnTo>
                    <a:pt x="193" y="23"/>
                  </a:lnTo>
                  <a:lnTo>
                    <a:pt x="182" y="23"/>
                  </a:lnTo>
                  <a:lnTo>
                    <a:pt x="172" y="22"/>
                  </a:lnTo>
                  <a:lnTo>
                    <a:pt x="162" y="19"/>
                  </a:lnTo>
                  <a:lnTo>
                    <a:pt x="154" y="17"/>
                  </a:lnTo>
                  <a:lnTo>
                    <a:pt x="146" y="14"/>
                  </a:lnTo>
                  <a:lnTo>
                    <a:pt x="141" y="10"/>
                  </a:lnTo>
                  <a:lnTo>
                    <a:pt x="136" y="6"/>
                  </a:lnTo>
                  <a:lnTo>
                    <a:pt x="134" y="0"/>
                  </a:lnTo>
                  <a:lnTo>
                    <a:pt x="97" y="0"/>
                  </a:lnTo>
                  <a:lnTo>
                    <a:pt x="97" y="0"/>
                  </a:lnTo>
                  <a:lnTo>
                    <a:pt x="87" y="1"/>
                  </a:lnTo>
                  <a:lnTo>
                    <a:pt x="78" y="3"/>
                  </a:lnTo>
                  <a:lnTo>
                    <a:pt x="69" y="5"/>
                  </a:lnTo>
                  <a:lnTo>
                    <a:pt x="60" y="8"/>
                  </a:lnTo>
                  <a:lnTo>
                    <a:pt x="51" y="13"/>
                  </a:lnTo>
                  <a:lnTo>
                    <a:pt x="43" y="18"/>
                  </a:lnTo>
                  <a:lnTo>
                    <a:pt x="36" y="24"/>
                  </a:lnTo>
                  <a:lnTo>
                    <a:pt x="28" y="30"/>
                  </a:lnTo>
                  <a:lnTo>
                    <a:pt x="23" y="37"/>
                  </a:lnTo>
                  <a:lnTo>
                    <a:pt x="17" y="45"/>
                  </a:lnTo>
                  <a:lnTo>
                    <a:pt x="13" y="53"/>
                  </a:lnTo>
                  <a:lnTo>
                    <a:pt x="8" y="62"/>
                  </a:lnTo>
                  <a:lnTo>
                    <a:pt x="5" y="71"/>
                  </a:lnTo>
                  <a:lnTo>
                    <a:pt x="3" y="80"/>
                  </a:lnTo>
                  <a:lnTo>
                    <a:pt x="1" y="90"/>
                  </a:lnTo>
                  <a:lnTo>
                    <a:pt x="0" y="100"/>
                  </a:lnTo>
                  <a:lnTo>
                    <a:pt x="0" y="167"/>
                  </a:lnTo>
                  <a:lnTo>
                    <a:pt x="0" y="167"/>
                  </a:lnTo>
                  <a:lnTo>
                    <a:pt x="61" y="168"/>
                  </a:lnTo>
                  <a:lnTo>
                    <a:pt x="194" y="168"/>
                  </a:lnTo>
                  <a:lnTo>
                    <a:pt x="326" y="167"/>
                  </a:lnTo>
                  <a:lnTo>
                    <a:pt x="370" y="167"/>
                  </a:lnTo>
                  <a:lnTo>
                    <a:pt x="387" y="166"/>
                  </a:lnTo>
                  <a:lnTo>
                    <a:pt x="387" y="100"/>
                  </a:lnTo>
                  <a:lnTo>
                    <a:pt x="387" y="100"/>
                  </a:lnTo>
                  <a:lnTo>
                    <a:pt x="386" y="90"/>
                  </a:lnTo>
                  <a:lnTo>
                    <a:pt x="385" y="80"/>
                  </a:lnTo>
                  <a:lnTo>
                    <a:pt x="383" y="70"/>
                  </a:lnTo>
                  <a:lnTo>
                    <a:pt x="379" y="61"/>
                  </a:lnTo>
                  <a:lnTo>
                    <a:pt x="375" y="53"/>
                  </a:lnTo>
                  <a:lnTo>
                    <a:pt x="370" y="44"/>
                  </a:lnTo>
                  <a:lnTo>
                    <a:pt x="365" y="37"/>
                  </a:lnTo>
                  <a:lnTo>
                    <a:pt x="358" y="30"/>
                  </a:lnTo>
                  <a:lnTo>
                    <a:pt x="351" y="24"/>
                  </a:lnTo>
                  <a:lnTo>
                    <a:pt x="344" y="18"/>
                  </a:lnTo>
                  <a:lnTo>
                    <a:pt x="336" y="13"/>
                  </a:lnTo>
                  <a:lnTo>
                    <a:pt x="327" y="8"/>
                  </a:lnTo>
                  <a:lnTo>
                    <a:pt x="318" y="5"/>
                  </a:lnTo>
                  <a:lnTo>
                    <a:pt x="309" y="3"/>
                  </a:lnTo>
                  <a:lnTo>
                    <a:pt x="300" y="1"/>
                  </a:lnTo>
                  <a:lnTo>
                    <a:pt x="290" y="0"/>
                  </a:lnTo>
                  <a:close/>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920">
              <a:extLst>
                <a:ext uri="{FF2B5EF4-FFF2-40B4-BE49-F238E27FC236}">
                  <a16:creationId xmlns:a16="http://schemas.microsoft.com/office/drawing/2014/main" id="{CFC6BE3A-142E-C900-7FB9-CBE0C449154B}"/>
                </a:ext>
              </a:extLst>
            </p:cNvPr>
            <p:cNvSpPr>
              <a:spLocks/>
            </p:cNvSpPr>
            <p:nvPr/>
          </p:nvSpPr>
          <p:spPr bwMode="auto">
            <a:xfrm>
              <a:off x="679450" y="2462212"/>
              <a:ext cx="204788" cy="88900"/>
            </a:xfrm>
            <a:custGeom>
              <a:avLst/>
              <a:gdLst>
                <a:gd name="T0" fmla="*/ 290 w 387"/>
                <a:gd name="T1" fmla="*/ 0 h 168"/>
                <a:gd name="T2" fmla="*/ 251 w 387"/>
                <a:gd name="T3" fmla="*/ 0 h 168"/>
                <a:gd name="T4" fmla="*/ 251 w 387"/>
                <a:gd name="T5" fmla="*/ 0 h 168"/>
                <a:gd name="T6" fmla="*/ 250 w 387"/>
                <a:gd name="T7" fmla="*/ 6 h 168"/>
                <a:gd name="T8" fmla="*/ 245 w 387"/>
                <a:gd name="T9" fmla="*/ 10 h 168"/>
                <a:gd name="T10" fmla="*/ 240 w 387"/>
                <a:gd name="T11" fmla="*/ 14 h 168"/>
                <a:gd name="T12" fmla="*/ 232 w 387"/>
                <a:gd name="T13" fmla="*/ 17 h 168"/>
                <a:gd name="T14" fmla="*/ 223 w 387"/>
                <a:gd name="T15" fmla="*/ 19 h 168"/>
                <a:gd name="T16" fmla="*/ 214 w 387"/>
                <a:gd name="T17" fmla="*/ 22 h 168"/>
                <a:gd name="T18" fmla="*/ 204 w 387"/>
                <a:gd name="T19" fmla="*/ 23 h 168"/>
                <a:gd name="T20" fmla="*/ 193 w 387"/>
                <a:gd name="T21" fmla="*/ 23 h 168"/>
                <a:gd name="T22" fmla="*/ 182 w 387"/>
                <a:gd name="T23" fmla="*/ 23 h 168"/>
                <a:gd name="T24" fmla="*/ 172 w 387"/>
                <a:gd name="T25" fmla="*/ 22 h 168"/>
                <a:gd name="T26" fmla="*/ 162 w 387"/>
                <a:gd name="T27" fmla="*/ 19 h 168"/>
                <a:gd name="T28" fmla="*/ 154 w 387"/>
                <a:gd name="T29" fmla="*/ 17 h 168"/>
                <a:gd name="T30" fmla="*/ 146 w 387"/>
                <a:gd name="T31" fmla="*/ 14 h 168"/>
                <a:gd name="T32" fmla="*/ 141 w 387"/>
                <a:gd name="T33" fmla="*/ 10 h 168"/>
                <a:gd name="T34" fmla="*/ 136 w 387"/>
                <a:gd name="T35" fmla="*/ 6 h 168"/>
                <a:gd name="T36" fmla="*/ 134 w 387"/>
                <a:gd name="T37" fmla="*/ 0 h 168"/>
                <a:gd name="T38" fmla="*/ 97 w 387"/>
                <a:gd name="T39" fmla="*/ 0 h 168"/>
                <a:gd name="T40" fmla="*/ 97 w 387"/>
                <a:gd name="T41" fmla="*/ 0 h 168"/>
                <a:gd name="T42" fmla="*/ 87 w 387"/>
                <a:gd name="T43" fmla="*/ 1 h 168"/>
                <a:gd name="T44" fmla="*/ 78 w 387"/>
                <a:gd name="T45" fmla="*/ 3 h 168"/>
                <a:gd name="T46" fmla="*/ 69 w 387"/>
                <a:gd name="T47" fmla="*/ 5 h 168"/>
                <a:gd name="T48" fmla="*/ 60 w 387"/>
                <a:gd name="T49" fmla="*/ 8 h 168"/>
                <a:gd name="T50" fmla="*/ 51 w 387"/>
                <a:gd name="T51" fmla="*/ 13 h 168"/>
                <a:gd name="T52" fmla="*/ 43 w 387"/>
                <a:gd name="T53" fmla="*/ 18 h 168"/>
                <a:gd name="T54" fmla="*/ 36 w 387"/>
                <a:gd name="T55" fmla="*/ 24 h 168"/>
                <a:gd name="T56" fmla="*/ 28 w 387"/>
                <a:gd name="T57" fmla="*/ 30 h 168"/>
                <a:gd name="T58" fmla="*/ 23 w 387"/>
                <a:gd name="T59" fmla="*/ 37 h 168"/>
                <a:gd name="T60" fmla="*/ 17 w 387"/>
                <a:gd name="T61" fmla="*/ 45 h 168"/>
                <a:gd name="T62" fmla="*/ 13 w 387"/>
                <a:gd name="T63" fmla="*/ 53 h 168"/>
                <a:gd name="T64" fmla="*/ 8 w 387"/>
                <a:gd name="T65" fmla="*/ 62 h 168"/>
                <a:gd name="T66" fmla="*/ 5 w 387"/>
                <a:gd name="T67" fmla="*/ 71 h 168"/>
                <a:gd name="T68" fmla="*/ 3 w 387"/>
                <a:gd name="T69" fmla="*/ 80 h 168"/>
                <a:gd name="T70" fmla="*/ 1 w 387"/>
                <a:gd name="T71" fmla="*/ 90 h 168"/>
                <a:gd name="T72" fmla="*/ 0 w 387"/>
                <a:gd name="T73" fmla="*/ 100 h 168"/>
                <a:gd name="T74" fmla="*/ 0 w 387"/>
                <a:gd name="T75" fmla="*/ 167 h 168"/>
                <a:gd name="T76" fmla="*/ 0 w 387"/>
                <a:gd name="T77" fmla="*/ 167 h 168"/>
                <a:gd name="T78" fmla="*/ 61 w 387"/>
                <a:gd name="T79" fmla="*/ 168 h 168"/>
                <a:gd name="T80" fmla="*/ 194 w 387"/>
                <a:gd name="T81" fmla="*/ 168 h 168"/>
                <a:gd name="T82" fmla="*/ 326 w 387"/>
                <a:gd name="T83" fmla="*/ 167 h 168"/>
                <a:gd name="T84" fmla="*/ 370 w 387"/>
                <a:gd name="T85" fmla="*/ 167 h 168"/>
                <a:gd name="T86" fmla="*/ 387 w 387"/>
                <a:gd name="T87" fmla="*/ 166 h 168"/>
                <a:gd name="T88" fmla="*/ 387 w 387"/>
                <a:gd name="T89" fmla="*/ 100 h 168"/>
                <a:gd name="T90" fmla="*/ 387 w 387"/>
                <a:gd name="T91" fmla="*/ 100 h 168"/>
                <a:gd name="T92" fmla="*/ 386 w 387"/>
                <a:gd name="T93" fmla="*/ 90 h 168"/>
                <a:gd name="T94" fmla="*/ 385 w 387"/>
                <a:gd name="T95" fmla="*/ 80 h 168"/>
                <a:gd name="T96" fmla="*/ 383 w 387"/>
                <a:gd name="T97" fmla="*/ 70 h 168"/>
                <a:gd name="T98" fmla="*/ 379 w 387"/>
                <a:gd name="T99" fmla="*/ 61 h 168"/>
                <a:gd name="T100" fmla="*/ 375 w 387"/>
                <a:gd name="T101" fmla="*/ 53 h 168"/>
                <a:gd name="T102" fmla="*/ 370 w 387"/>
                <a:gd name="T103" fmla="*/ 44 h 168"/>
                <a:gd name="T104" fmla="*/ 365 w 387"/>
                <a:gd name="T105" fmla="*/ 37 h 168"/>
                <a:gd name="T106" fmla="*/ 358 w 387"/>
                <a:gd name="T107" fmla="*/ 30 h 168"/>
                <a:gd name="T108" fmla="*/ 351 w 387"/>
                <a:gd name="T109" fmla="*/ 24 h 168"/>
                <a:gd name="T110" fmla="*/ 344 w 387"/>
                <a:gd name="T111" fmla="*/ 18 h 168"/>
                <a:gd name="T112" fmla="*/ 336 w 387"/>
                <a:gd name="T113" fmla="*/ 13 h 168"/>
                <a:gd name="T114" fmla="*/ 327 w 387"/>
                <a:gd name="T115" fmla="*/ 8 h 168"/>
                <a:gd name="T116" fmla="*/ 318 w 387"/>
                <a:gd name="T117" fmla="*/ 5 h 168"/>
                <a:gd name="T118" fmla="*/ 309 w 387"/>
                <a:gd name="T119" fmla="*/ 3 h 168"/>
                <a:gd name="T120" fmla="*/ 300 w 387"/>
                <a:gd name="T121" fmla="*/ 1 h 168"/>
                <a:gd name="T122" fmla="*/ 290 w 387"/>
                <a:gd name="T12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7" h="168">
                  <a:moveTo>
                    <a:pt x="290" y="0"/>
                  </a:moveTo>
                  <a:lnTo>
                    <a:pt x="251" y="0"/>
                  </a:lnTo>
                  <a:lnTo>
                    <a:pt x="251" y="0"/>
                  </a:lnTo>
                  <a:lnTo>
                    <a:pt x="250" y="6"/>
                  </a:lnTo>
                  <a:lnTo>
                    <a:pt x="245" y="10"/>
                  </a:lnTo>
                  <a:lnTo>
                    <a:pt x="240" y="14"/>
                  </a:lnTo>
                  <a:lnTo>
                    <a:pt x="232" y="17"/>
                  </a:lnTo>
                  <a:lnTo>
                    <a:pt x="223" y="19"/>
                  </a:lnTo>
                  <a:lnTo>
                    <a:pt x="214" y="22"/>
                  </a:lnTo>
                  <a:lnTo>
                    <a:pt x="204" y="23"/>
                  </a:lnTo>
                  <a:lnTo>
                    <a:pt x="193" y="23"/>
                  </a:lnTo>
                  <a:lnTo>
                    <a:pt x="182" y="23"/>
                  </a:lnTo>
                  <a:lnTo>
                    <a:pt x="172" y="22"/>
                  </a:lnTo>
                  <a:lnTo>
                    <a:pt x="162" y="19"/>
                  </a:lnTo>
                  <a:lnTo>
                    <a:pt x="154" y="17"/>
                  </a:lnTo>
                  <a:lnTo>
                    <a:pt x="146" y="14"/>
                  </a:lnTo>
                  <a:lnTo>
                    <a:pt x="141" y="10"/>
                  </a:lnTo>
                  <a:lnTo>
                    <a:pt x="136" y="6"/>
                  </a:lnTo>
                  <a:lnTo>
                    <a:pt x="134" y="0"/>
                  </a:lnTo>
                  <a:lnTo>
                    <a:pt x="97" y="0"/>
                  </a:lnTo>
                  <a:lnTo>
                    <a:pt x="97" y="0"/>
                  </a:lnTo>
                  <a:lnTo>
                    <a:pt x="87" y="1"/>
                  </a:lnTo>
                  <a:lnTo>
                    <a:pt x="78" y="3"/>
                  </a:lnTo>
                  <a:lnTo>
                    <a:pt x="69" y="5"/>
                  </a:lnTo>
                  <a:lnTo>
                    <a:pt x="60" y="8"/>
                  </a:lnTo>
                  <a:lnTo>
                    <a:pt x="51" y="13"/>
                  </a:lnTo>
                  <a:lnTo>
                    <a:pt x="43" y="18"/>
                  </a:lnTo>
                  <a:lnTo>
                    <a:pt x="36" y="24"/>
                  </a:lnTo>
                  <a:lnTo>
                    <a:pt x="28" y="30"/>
                  </a:lnTo>
                  <a:lnTo>
                    <a:pt x="23" y="37"/>
                  </a:lnTo>
                  <a:lnTo>
                    <a:pt x="17" y="45"/>
                  </a:lnTo>
                  <a:lnTo>
                    <a:pt x="13" y="53"/>
                  </a:lnTo>
                  <a:lnTo>
                    <a:pt x="8" y="62"/>
                  </a:lnTo>
                  <a:lnTo>
                    <a:pt x="5" y="71"/>
                  </a:lnTo>
                  <a:lnTo>
                    <a:pt x="3" y="80"/>
                  </a:lnTo>
                  <a:lnTo>
                    <a:pt x="1" y="90"/>
                  </a:lnTo>
                  <a:lnTo>
                    <a:pt x="0" y="100"/>
                  </a:lnTo>
                  <a:lnTo>
                    <a:pt x="0" y="167"/>
                  </a:lnTo>
                  <a:lnTo>
                    <a:pt x="0" y="167"/>
                  </a:lnTo>
                  <a:lnTo>
                    <a:pt x="61" y="168"/>
                  </a:lnTo>
                  <a:lnTo>
                    <a:pt x="194" y="168"/>
                  </a:lnTo>
                  <a:lnTo>
                    <a:pt x="326" y="167"/>
                  </a:lnTo>
                  <a:lnTo>
                    <a:pt x="370" y="167"/>
                  </a:lnTo>
                  <a:lnTo>
                    <a:pt x="387" y="166"/>
                  </a:lnTo>
                  <a:lnTo>
                    <a:pt x="387" y="100"/>
                  </a:lnTo>
                  <a:lnTo>
                    <a:pt x="387" y="100"/>
                  </a:lnTo>
                  <a:lnTo>
                    <a:pt x="386" y="90"/>
                  </a:lnTo>
                  <a:lnTo>
                    <a:pt x="385" y="80"/>
                  </a:lnTo>
                  <a:lnTo>
                    <a:pt x="383" y="70"/>
                  </a:lnTo>
                  <a:lnTo>
                    <a:pt x="379" y="61"/>
                  </a:lnTo>
                  <a:lnTo>
                    <a:pt x="375" y="53"/>
                  </a:lnTo>
                  <a:lnTo>
                    <a:pt x="370" y="44"/>
                  </a:lnTo>
                  <a:lnTo>
                    <a:pt x="365" y="37"/>
                  </a:lnTo>
                  <a:lnTo>
                    <a:pt x="358" y="30"/>
                  </a:lnTo>
                  <a:lnTo>
                    <a:pt x="351" y="24"/>
                  </a:lnTo>
                  <a:lnTo>
                    <a:pt x="344" y="18"/>
                  </a:lnTo>
                  <a:lnTo>
                    <a:pt x="336" y="13"/>
                  </a:lnTo>
                  <a:lnTo>
                    <a:pt x="327" y="8"/>
                  </a:lnTo>
                  <a:lnTo>
                    <a:pt x="318" y="5"/>
                  </a:lnTo>
                  <a:lnTo>
                    <a:pt x="309" y="3"/>
                  </a:lnTo>
                  <a:lnTo>
                    <a:pt x="300" y="1"/>
                  </a:lnTo>
                  <a:lnTo>
                    <a:pt x="2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921">
              <a:extLst>
                <a:ext uri="{FF2B5EF4-FFF2-40B4-BE49-F238E27FC236}">
                  <a16:creationId xmlns:a16="http://schemas.microsoft.com/office/drawing/2014/main" id="{164BC597-DC48-D794-3B9D-FFBB2880A31C}"/>
                </a:ext>
              </a:extLst>
            </p:cNvPr>
            <p:cNvSpPr>
              <a:spLocks/>
            </p:cNvSpPr>
            <p:nvPr/>
          </p:nvSpPr>
          <p:spPr bwMode="auto">
            <a:xfrm>
              <a:off x="722312" y="2311400"/>
              <a:ext cx="114300" cy="180975"/>
            </a:xfrm>
            <a:custGeom>
              <a:avLst/>
              <a:gdLst>
                <a:gd name="T0" fmla="*/ 216 w 216"/>
                <a:gd name="T1" fmla="*/ 137 h 342"/>
                <a:gd name="T2" fmla="*/ 214 w 216"/>
                <a:gd name="T3" fmla="*/ 110 h 342"/>
                <a:gd name="T4" fmla="*/ 207 w 216"/>
                <a:gd name="T5" fmla="*/ 84 h 342"/>
                <a:gd name="T6" fmla="*/ 197 w 216"/>
                <a:gd name="T7" fmla="*/ 61 h 342"/>
                <a:gd name="T8" fmla="*/ 184 w 216"/>
                <a:gd name="T9" fmla="*/ 40 h 342"/>
                <a:gd name="T10" fmla="*/ 168 w 216"/>
                <a:gd name="T11" fmla="*/ 24 h 342"/>
                <a:gd name="T12" fmla="*/ 150 w 216"/>
                <a:gd name="T13" fmla="*/ 10 h 342"/>
                <a:gd name="T14" fmla="*/ 130 w 216"/>
                <a:gd name="T15" fmla="*/ 2 h 342"/>
                <a:gd name="T16" fmla="*/ 108 w 216"/>
                <a:gd name="T17" fmla="*/ 0 h 342"/>
                <a:gd name="T18" fmla="*/ 97 w 216"/>
                <a:gd name="T19" fmla="*/ 0 h 342"/>
                <a:gd name="T20" fmla="*/ 76 w 216"/>
                <a:gd name="T21" fmla="*/ 6 h 342"/>
                <a:gd name="T22" fmla="*/ 57 w 216"/>
                <a:gd name="T23" fmla="*/ 16 h 342"/>
                <a:gd name="T24" fmla="*/ 40 w 216"/>
                <a:gd name="T25" fmla="*/ 31 h 342"/>
                <a:gd name="T26" fmla="*/ 25 w 216"/>
                <a:gd name="T27" fmla="*/ 49 h 342"/>
                <a:gd name="T28" fmla="*/ 14 w 216"/>
                <a:gd name="T29" fmla="*/ 72 h 342"/>
                <a:gd name="T30" fmla="*/ 5 w 216"/>
                <a:gd name="T31" fmla="*/ 97 h 342"/>
                <a:gd name="T32" fmla="*/ 1 w 216"/>
                <a:gd name="T33" fmla="*/ 124 h 342"/>
                <a:gd name="T34" fmla="*/ 0 w 216"/>
                <a:gd name="T35" fmla="*/ 137 h 342"/>
                <a:gd name="T36" fmla="*/ 4 w 216"/>
                <a:gd name="T37" fmla="*/ 174 h 342"/>
                <a:gd name="T38" fmla="*/ 15 w 216"/>
                <a:gd name="T39" fmla="*/ 207 h 342"/>
                <a:gd name="T40" fmla="*/ 32 w 216"/>
                <a:gd name="T41" fmla="*/ 234 h 342"/>
                <a:gd name="T42" fmla="*/ 53 w 216"/>
                <a:gd name="T43" fmla="*/ 256 h 342"/>
                <a:gd name="T44" fmla="*/ 53 w 216"/>
                <a:gd name="T45" fmla="*/ 284 h 342"/>
                <a:gd name="T46" fmla="*/ 58 w 216"/>
                <a:gd name="T47" fmla="*/ 307 h 342"/>
                <a:gd name="T48" fmla="*/ 70 w 216"/>
                <a:gd name="T49" fmla="*/ 325 h 342"/>
                <a:gd name="T50" fmla="*/ 88 w 216"/>
                <a:gd name="T51" fmla="*/ 337 h 342"/>
                <a:gd name="T52" fmla="*/ 111 w 216"/>
                <a:gd name="T53" fmla="*/ 342 h 342"/>
                <a:gd name="T54" fmla="*/ 122 w 216"/>
                <a:gd name="T55" fmla="*/ 341 h 342"/>
                <a:gd name="T56" fmla="*/ 143 w 216"/>
                <a:gd name="T57" fmla="*/ 332 h 342"/>
                <a:gd name="T58" fmla="*/ 159 w 216"/>
                <a:gd name="T59" fmla="*/ 316 h 342"/>
                <a:gd name="T60" fmla="*/ 167 w 216"/>
                <a:gd name="T61" fmla="*/ 296 h 342"/>
                <a:gd name="T62" fmla="*/ 169 w 216"/>
                <a:gd name="T63" fmla="*/ 252 h 342"/>
                <a:gd name="T64" fmla="*/ 179 w 216"/>
                <a:gd name="T65" fmla="*/ 242 h 342"/>
                <a:gd name="T66" fmla="*/ 196 w 216"/>
                <a:gd name="T67" fmla="*/ 217 h 342"/>
                <a:gd name="T68" fmla="*/ 208 w 216"/>
                <a:gd name="T69" fmla="*/ 188 h 342"/>
                <a:gd name="T70" fmla="*/ 215 w 216"/>
                <a:gd name="T71" fmla="*/ 155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6" h="342">
                  <a:moveTo>
                    <a:pt x="216" y="137"/>
                  </a:moveTo>
                  <a:lnTo>
                    <a:pt x="216" y="137"/>
                  </a:lnTo>
                  <a:lnTo>
                    <a:pt x="215" y="124"/>
                  </a:lnTo>
                  <a:lnTo>
                    <a:pt x="214" y="110"/>
                  </a:lnTo>
                  <a:lnTo>
                    <a:pt x="211" y="97"/>
                  </a:lnTo>
                  <a:lnTo>
                    <a:pt x="207" y="84"/>
                  </a:lnTo>
                  <a:lnTo>
                    <a:pt x="203" y="72"/>
                  </a:lnTo>
                  <a:lnTo>
                    <a:pt x="197" y="61"/>
                  </a:lnTo>
                  <a:lnTo>
                    <a:pt x="191" y="49"/>
                  </a:lnTo>
                  <a:lnTo>
                    <a:pt x="184" y="40"/>
                  </a:lnTo>
                  <a:lnTo>
                    <a:pt x="177" y="31"/>
                  </a:lnTo>
                  <a:lnTo>
                    <a:pt x="168" y="24"/>
                  </a:lnTo>
                  <a:lnTo>
                    <a:pt x="159" y="16"/>
                  </a:lnTo>
                  <a:lnTo>
                    <a:pt x="150" y="10"/>
                  </a:lnTo>
                  <a:lnTo>
                    <a:pt x="140" y="6"/>
                  </a:lnTo>
                  <a:lnTo>
                    <a:pt x="130" y="2"/>
                  </a:lnTo>
                  <a:lnTo>
                    <a:pt x="120" y="0"/>
                  </a:lnTo>
                  <a:lnTo>
                    <a:pt x="108" y="0"/>
                  </a:lnTo>
                  <a:lnTo>
                    <a:pt x="108" y="0"/>
                  </a:lnTo>
                  <a:lnTo>
                    <a:pt x="97" y="0"/>
                  </a:lnTo>
                  <a:lnTo>
                    <a:pt x="87" y="2"/>
                  </a:lnTo>
                  <a:lnTo>
                    <a:pt x="76" y="6"/>
                  </a:lnTo>
                  <a:lnTo>
                    <a:pt x="67" y="10"/>
                  </a:lnTo>
                  <a:lnTo>
                    <a:pt x="57" y="16"/>
                  </a:lnTo>
                  <a:lnTo>
                    <a:pt x="48" y="24"/>
                  </a:lnTo>
                  <a:lnTo>
                    <a:pt x="40" y="31"/>
                  </a:lnTo>
                  <a:lnTo>
                    <a:pt x="32" y="40"/>
                  </a:lnTo>
                  <a:lnTo>
                    <a:pt x="25" y="49"/>
                  </a:lnTo>
                  <a:lnTo>
                    <a:pt x="18" y="61"/>
                  </a:lnTo>
                  <a:lnTo>
                    <a:pt x="14" y="72"/>
                  </a:lnTo>
                  <a:lnTo>
                    <a:pt x="9" y="84"/>
                  </a:lnTo>
                  <a:lnTo>
                    <a:pt x="5" y="97"/>
                  </a:lnTo>
                  <a:lnTo>
                    <a:pt x="3" y="110"/>
                  </a:lnTo>
                  <a:lnTo>
                    <a:pt x="1" y="124"/>
                  </a:lnTo>
                  <a:lnTo>
                    <a:pt x="0" y="137"/>
                  </a:lnTo>
                  <a:lnTo>
                    <a:pt x="0" y="137"/>
                  </a:lnTo>
                  <a:lnTo>
                    <a:pt x="1" y="156"/>
                  </a:lnTo>
                  <a:lnTo>
                    <a:pt x="4" y="174"/>
                  </a:lnTo>
                  <a:lnTo>
                    <a:pt x="8" y="191"/>
                  </a:lnTo>
                  <a:lnTo>
                    <a:pt x="15" y="207"/>
                  </a:lnTo>
                  <a:lnTo>
                    <a:pt x="23" y="221"/>
                  </a:lnTo>
                  <a:lnTo>
                    <a:pt x="32" y="234"/>
                  </a:lnTo>
                  <a:lnTo>
                    <a:pt x="42" y="246"/>
                  </a:lnTo>
                  <a:lnTo>
                    <a:pt x="53" y="256"/>
                  </a:lnTo>
                  <a:lnTo>
                    <a:pt x="53" y="284"/>
                  </a:lnTo>
                  <a:lnTo>
                    <a:pt x="53" y="284"/>
                  </a:lnTo>
                  <a:lnTo>
                    <a:pt x="54" y="296"/>
                  </a:lnTo>
                  <a:lnTo>
                    <a:pt x="58" y="307"/>
                  </a:lnTo>
                  <a:lnTo>
                    <a:pt x="62" y="316"/>
                  </a:lnTo>
                  <a:lnTo>
                    <a:pt x="70" y="325"/>
                  </a:lnTo>
                  <a:lnTo>
                    <a:pt x="78" y="332"/>
                  </a:lnTo>
                  <a:lnTo>
                    <a:pt x="88" y="337"/>
                  </a:lnTo>
                  <a:lnTo>
                    <a:pt x="99" y="341"/>
                  </a:lnTo>
                  <a:lnTo>
                    <a:pt x="111" y="342"/>
                  </a:lnTo>
                  <a:lnTo>
                    <a:pt x="111" y="342"/>
                  </a:lnTo>
                  <a:lnTo>
                    <a:pt x="122" y="341"/>
                  </a:lnTo>
                  <a:lnTo>
                    <a:pt x="133" y="337"/>
                  </a:lnTo>
                  <a:lnTo>
                    <a:pt x="143" y="332"/>
                  </a:lnTo>
                  <a:lnTo>
                    <a:pt x="151" y="325"/>
                  </a:lnTo>
                  <a:lnTo>
                    <a:pt x="159" y="316"/>
                  </a:lnTo>
                  <a:lnTo>
                    <a:pt x="163" y="307"/>
                  </a:lnTo>
                  <a:lnTo>
                    <a:pt x="167" y="296"/>
                  </a:lnTo>
                  <a:lnTo>
                    <a:pt x="169" y="284"/>
                  </a:lnTo>
                  <a:lnTo>
                    <a:pt x="169" y="252"/>
                  </a:lnTo>
                  <a:lnTo>
                    <a:pt x="169" y="252"/>
                  </a:lnTo>
                  <a:lnTo>
                    <a:pt x="179" y="242"/>
                  </a:lnTo>
                  <a:lnTo>
                    <a:pt x="188" y="230"/>
                  </a:lnTo>
                  <a:lnTo>
                    <a:pt x="196" y="217"/>
                  </a:lnTo>
                  <a:lnTo>
                    <a:pt x="203" y="203"/>
                  </a:lnTo>
                  <a:lnTo>
                    <a:pt x="208" y="188"/>
                  </a:lnTo>
                  <a:lnTo>
                    <a:pt x="213" y="172"/>
                  </a:lnTo>
                  <a:lnTo>
                    <a:pt x="215" y="155"/>
                  </a:lnTo>
                  <a:lnTo>
                    <a:pt x="216" y="137"/>
                  </a:lnTo>
                  <a:close/>
                </a:path>
              </a:pathLst>
            </a:custGeom>
            <a:solidFill>
              <a:srgbClr val="4A32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922">
              <a:extLst>
                <a:ext uri="{FF2B5EF4-FFF2-40B4-BE49-F238E27FC236}">
                  <a16:creationId xmlns:a16="http://schemas.microsoft.com/office/drawing/2014/main" id="{31258B25-E994-C698-6A5E-89FEC93F1BCE}"/>
                </a:ext>
              </a:extLst>
            </p:cNvPr>
            <p:cNvSpPr>
              <a:spLocks/>
            </p:cNvSpPr>
            <p:nvPr/>
          </p:nvSpPr>
          <p:spPr bwMode="auto">
            <a:xfrm>
              <a:off x="722312" y="2311400"/>
              <a:ext cx="114300" cy="180975"/>
            </a:xfrm>
            <a:custGeom>
              <a:avLst/>
              <a:gdLst>
                <a:gd name="T0" fmla="*/ 216 w 216"/>
                <a:gd name="T1" fmla="*/ 137 h 342"/>
                <a:gd name="T2" fmla="*/ 214 w 216"/>
                <a:gd name="T3" fmla="*/ 110 h 342"/>
                <a:gd name="T4" fmla="*/ 207 w 216"/>
                <a:gd name="T5" fmla="*/ 84 h 342"/>
                <a:gd name="T6" fmla="*/ 197 w 216"/>
                <a:gd name="T7" fmla="*/ 61 h 342"/>
                <a:gd name="T8" fmla="*/ 184 w 216"/>
                <a:gd name="T9" fmla="*/ 40 h 342"/>
                <a:gd name="T10" fmla="*/ 168 w 216"/>
                <a:gd name="T11" fmla="*/ 24 h 342"/>
                <a:gd name="T12" fmla="*/ 150 w 216"/>
                <a:gd name="T13" fmla="*/ 10 h 342"/>
                <a:gd name="T14" fmla="*/ 130 w 216"/>
                <a:gd name="T15" fmla="*/ 2 h 342"/>
                <a:gd name="T16" fmla="*/ 108 w 216"/>
                <a:gd name="T17" fmla="*/ 0 h 342"/>
                <a:gd name="T18" fmla="*/ 97 w 216"/>
                <a:gd name="T19" fmla="*/ 0 h 342"/>
                <a:gd name="T20" fmla="*/ 76 w 216"/>
                <a:gd name="T21" fmla="*/ 6 h 342"/>
                <a:gd name="T22" fmla="*/ 57 w 216"/>
                <a:gd name="T23" fmla="*/ 16 h 342"/>
                <a:gd name="T24" fmla="*/ 40 w 216"/>
                <a:gd name="T25" fmla="*/ 31 h 342"/>
                <a:gd name="T26" fmla="*/ 25 w 216"/>
                <a:gd name="T27" fmla="*/ 49 h 342"/>
                <a:gd name="T28" fmla="*/ 14 w 216"/>
                <a:gd name="T29" fmla="*/ 72 h 342"/>
                <a:gd name="T30" fmla="*/ 5 w 216"/>
                <a:gd name="T31" fmla="*/ 97 h 342"/>
                <a:gd name="T32" fmla="*/ 1 w 216"/>
                <a:gd name="T33" fmla="*/ 124 h 342"/>
                <a:gd name="T34" fmla="*/ 0 w 216"/>
                <a:gd name="T35" fmla="*/ 137 h 342"/>
                <a:gd name="T36" fmla="*/ 4 w 216"/>
                <a:gd name="T37" fmla="*/ 174 h 342"/>
                <a:gd name="T38" fmla="*/ 15 w 216"/>
                <a:gd name="T39" fmla="*/ 207 h 342"/>
                <a:gd name="T40" fmla="*/ 32 w 216"/>
                <a:gd name="T41" fmla="*/ 234 h 342"/>
                <a:gd name="T42" fmla="*/ 53 w 216"/>
                <a:gd name="T43" fmla="*/ 256 h 342"/>
                <a:gd name="T44" fmla="*/ 53 w 216"/>
                <a:gd name="T45" fmla="*/ 284 h 342"/>
                <a:gd name="T46" fmla="*/ 58 w 216"/>
                <a:gd name="T47" fmla="*/ 307 h 342"/>
                <a:gd name="T48" fmla="*/ 70 w 216"/>
                <a:gd name="T49" fmla="*/ 325 h 342"/>
                <a:gd name="T50" fmla="*/ 88 w 216"/>
                <a:gd name="T51" fmla="*/ 337 h 342"/>
                <a:gd name="T52" fmla="*/ 111 w 216"/>
                <a:gd name="T53" fmla="*/ 342 h 342"/>
                <a:gd name="T54" fmla="*/ 122 w 216"/>
                <a:gd name="T55" fmla="*/ 341 h 342"/>
                <a:gd name="T56" fmla="*/ 143 w 216"/>
                <a:gd name="T57" fmla="*/ 332 h 342"/>
                <a:gd name="T58" fmla="*/ 159 w 216"/>
                <a:gd name="T59" fmla="*/ 316 h 342"/>
                <a:gd name="T60" fmla="*/ 167 w 216"/>
                <a:gd name="T61" fmla="*/ 296 h 342"/>
                <a:gd name="T62" fmla="*/ 169 w 216"/>
                <a:gd name="T63" fmla="*/ 252 h 342"/>
                <a:gd name="T64" fmla="*/ 179 w 216"/>
                <a:gd name="T65" fmla="*/ 242 h 342"/>
                <a:gd name="T66" fmla="*/ 196 w 216"/>
                <a:gd name="T67" fmla="*/ 217 h 342"/>
                <a:gd name="T68" fmla="*/ 208 w 216"/>
                <a:gd name="T69" fmla="*/ 188 h 342"/>
                <a:gd name="T70" fmla="*/ 215 w 216"/>
                <a:gd name="T71" fmla="*/ 155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6" h="342">
                  <a:moveTo>
                    <a:pt x="216" y="137"/>
                  </a:moveTo>
                  <a:lnTo>
                    <a:pt x="216" y="137"/>
                  </a:lnTo>
                  <a:lnTo>
                    <a:pt x="215" y="124"/>
                  </a:lnTo>
                  <a:lnTo>
                    <a:pt x="214" y="110"/>
                  </a:lnTo>
                  <a:lnTo>
                    <a:pt x="211" y="97"/>
                  </a:lnTo>
                  <a:lnTo>
                    <a:pt x="207" y="84"/>
                  </a:lnTo>
                  <a:lnTo>
                    <a:pt x="203" y="72"/>
                  </a:lnTo>
                  <a:lnTo>
                    <a:pt x="197" y="61"/>
                  </a:lnTo>
                  <a:lnTo>
                    <a:pt x="191" y="49"/>
                  </a:lnTo>
                  <a:lnTo>
                    <a:pt x="184" y="40"/>
                  </a:lnTo>
                  <a:lnTo>
                    <a:pt x="177" y="31"/>
                  </a:lnTo>
                  <a:lnTo>
                    <a:pt x="168" y="24"/>
                  </a:lnTo>
                  <a:lnTo>
                    <a:pt x="159" y="16"/>
                  </a:lnTo>
                  <a:lnTo>
                    <a:pt x="150" y="10"/>
                  </a:lnTo>
                  <a:lnTo>
                    <a:pt x="140" y="6"/>
                  </a:lnTo>
                  <a:lnTo>
                    <a:pt x="130" y="2"/>
                  </a:lnTo>
                  <a:lnTo>
                    <a:pt x="120" y="0"/>
                  </a:lnTo>
                  <a:lnTo>
                    <a:pt x="108" y="0"/>
                  </a:lnTo>
                  <a:lnTo>
                    <a:pt x="108" y="0"/>
                  </a:lnTo>
                  <a:lnTo>
                    <a:pt x="97" y="0"/>
                  </a:lnTo>
                  <a:lnTo>
                    <a:pt x="87" y="2"/>
                  </a:lnTo>
                  <a:lnTo>
                    <a:pt x="76" y="6"/>
                  </a:lnTo>
                  <a:lnTo>
                    <a:pt x="67" y="10"/>
                  </a:lnTo>
                  <a:lnTo>
                    <a:pt x="57" y="16"/>
                  </a:lnTo>
                  <a:lnTo>
                    <a:pt x="48" y="24"/>
                  </a:lnTo>
                  <a:lnTo>
                    <a:pt x="40" y="31"/>
                  </a:lnTo>
                  <a:lnTo>
                    <a:pt x="32" y="40"/>
                  </a:lnTo>
                  <a:lnTo>
                    <a:pt x="25" y="49"/>
                  </a:lnTo>
                  <a:lnTo>
                    <a:pt x="18" y="61"/>
                  </a:lnTo>
                  <a:lnTo>
                    <a:pt x="14" y="72"/>
                  </a:lnTo>
                  <a:lnTo>
                    <a:pt x="9" y="84"/>
                  </a:lnTo>
                  <a:lnTo>
                    <a:pt x="5" y="97"/>
                  </a:lnTo>
                  <a:lnTo>
                    <a:pt x="3" y="110"/>
                  </a:lnTo>
                  <a:lnTo>
                    <a:pt x="1" y="124"/>
                  </a:lnTo>
                  <a:lnTo>
                    <a:pt x="0" y="137"/>
                  </a:lnTo>
                  <a:lnTo>
                    <a:pt x="0" y="137"/>
                  </a:lnTo>
                  <a:lnTo>
                    <a:pt x="1" y="156"/>
                  </a:lnTo>
                  <a:lnTo>
                    <a:pt x="4" y="174"/>
                  </a:lnTo>
                  <a:lnTo>
                    <a:pt x="8" y="191"/>
                  </a:lnTo>
                  <a:lnTo>
                    <a:pt x="15" y="207"/>
                  </a:lnTo>
                  <a:lnTo>
                    <a:pt x="23" y="221"/>
                  </a:lnTo>
                  <a:lnTo>
                    <a:pt x="32" y="234"/>
                  </a:lnTo>
                  <a:lnTo>
                    <a:pt x="42" y="246"/>
                  </a:lnTo>
                  <a:lnTo>
                    <a:pt x="53" y="256"/>
                  </a:lnTo>
                  <a:lnTo>
                    <a:pt x="53" y="284"/>
                  </a:lnTo>
                  <a:lnTo>
                    <a:pt x="53" y="284"/>
                  </a:lnTo>
                  <a:lnTo>
                    <a:pt x="54" y="296"/>
                  </a:lnTo>
                  <a:lnTo>
                    <a:pt x="58" y="307"/>
                  </a:lnTo>
                  <a:lnTo>
                    <a:pt x="62" y="316"/>
                  </a:lnTo>
                  <a:lnTo>
                    <a:pt x="70" y="325"/>
                  </a:lnTo>
                  <a:lnTo>
                    <a:pt x="78" y="332"/>
                  </a:lnTo>
                  <a:lnTo>
                    <a:pt x="88" y="337"/>
                  </a:lnTo>
                  <a:lnTo>
                    <a:pt x="99" y="341"/>
                  </a:lnTo>
                  <a:lnTo>
                    <a:pt x="111" y="342"/>
                  </a:lnTo>
                  <a:lnTo>
                    <a:pt x="111" y="342"/>
                  </a:lnTo>
                  <a:lnTo>
                    <a:pt x="122" y="341"/>
                  </a:lnTo>
                  <a:lnTo>
                    <a:pt x="133" y="337"/>
                  </a:lnTo>
                  <a:lnTo>
                    <a:pt x="143" y="332"/>
                  </a:lnTo>
                  <a:lnTo>
                    <a:pt x="151" y="325"/>
                  </a:lnTo>
                  <a:lnTo>
                    <a:pt x="159" y="316"/>
                  </a:lnTo>
                  <a:lnTo>
                    <a:pt x="163" y="307"/>
                  </a:lnTo>
                  <a:lnTo>
                    <a:pt x="167" y="296"/>
                  </a:lnTo>
                  <a:lnTo>
                    <a:pt x="169" y="284"/>
                  </a:lnTo>
                  <a:lnTo>
                    <a:pt x="169" y="252"/>
                  </a:lnTo>
                  <a:lnTo>
                    <a:pt x="169" y="252"/>
                  </a:lnTo>
                  <a:lnTo>
                    <a:pt x="179" y="242"/>
                  </a:lnTo>
                  <a:lnTo>
                    <a:pt x="188" y="230"/>
                  </a:lnTo>
                  <a:lnTo>
                    <a:pt x="196" y="217"/>
                  </a:lnTo>
                  <a:lnTo>
                    <a:pt x="203" y="203"/>
                  </a:lnTo>
                  <a:lnTo>
                    <a:pt x="208" y="188"/>
                  </a:lnTo>
                  <a:lnTo>
                    <a:pt x="213" y="172"/>
                  </a:lnTo>
                  <a:lnTo>
                    <a:pt x="215" y="155"/>
                  </a:lnTo>
                  <a:lnTo>
                    <a:pt x="216" y="1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923">
              <a:extLst>
                <a:ext uri="{FF2B5EF4-FFF2-40B4-BE49-F238E27FC236}">
                  <a16:creationId xmlns:a16="http://schemas.microsoft.com/office/drawing/2014/main" id="{391E8131-D5F7-8F0B-04C7-1230F1443997}"/>
                </a:ext>
              </a:extLst>
            </p:cNvPr>
            <p:cNvSpPr>
              <a:spLocks/>
            </p:cNvSpPr>
            <p:nvPr/>
          </p:nvSpPr>
          <p:spPr bwMode="auto">
            <a:xfrm>
              <a:off x="750887" y="2447925"/>
              <a:ext cx="28575" cy="30163"/>
            </a:xfrm>
            <a:custGeom>
              <a:avLst/>
              <a:gdLst>
                <a:gd name="T0" fmla="*/ 0 w 55"/>
                <a:gd name="T1" fmla="*/ 0 h 57"/>
                <a:gd name="T2" fmla="*/ 0 w 55"/>
                <a:gd name="T3" fmla="*/ 12 h 57"/>
                <a:gd name="T4" fmla="*/ 0 w 55"/>
                <a:gd name="T5" fmla="*/ 12 h 57"/>
                <a:gd name="T6" fmla="*/ 1 w 55"/>
                <a:gd name="T7" fmla="*/ 22 h 57"/>
                <a:gd name="T8" fmla="*/ 4 w 55"/>
                <a:gd name="T9" fmla="*/ 32 h 57"/>
                <a:gd name="T10" fmla="*/ 8 w 55"/>
                <a:gd name="T11" fmla="*/ 40 h 57"/>
                <a:gd name="T12" fmla="*/ 14 w 55"/>
                <a:gd name="T13" fmla="*/ 45 h 57"/>
                <a:gd name="T14" fmla="*/ 20 w 55"/>
                <a:gd name="T15" fmla="*/ 51 h 57"/>
                <a:gd name="T16" fmla="*/ 28 w 55"/>
                <a:gd name="T17" fmla="*/ 54 h 57"/>
                <a:gd name="T18" fmla="*/ 37 w 55"/>
                <a:gd name="T19" fmla="*/ 57 h 57"/>
                <a:gd name="T20" fmla="*/ 45 w 55"/>
                <a:gd name="T21" fmla="*/ 57 h 57"/>
                <a:gd name="T22" fmla="*/ 45 w 55"/>
                <a:gd name="T23" fmla="*/ 57 h 57"/>
                <a:gd name="T24" fmla="*/ 46 w 55"/>
                <a:gd name="T25" fmla="*/ 57 h 57"/>
                <a:gd name="T26" fmla="*/ 46 w 55"/>
                <a:gd name="T27" fmla="*/ 57 h 57"/>
                <a:gd name="T28" fmla="*/ 55 w 55"/>
                <a:gd name="T29" fmla="*/ 57 h 57"/>
                <a:gd name="T30" fmla="*/ 55 w 55"/>
                <a:gd name="T31" fmla="*/ 19 h 57"/>
                <a:gd name="T32" fmla="*/ 55 w 55"/>
                <a:gd name="T33" fmla="*/ 19 h 57"/>
                <a:gd name="T34" fmla="*/ 55 w 55"/>
                <a:gd name="T35" fmla="*/ 19 h 57"/>
                <a:gd name="T36" fmla="*/ 41 w 55"/>
                <a:gd name="T37" fmla="*/ 18 h 57"/>
                <a:gd name="T38" fmla="*/ 26 w 55"/>
                <a:gd name="T39" fmla="*/ 14 h 57"/>
                <a:gd name="T40" fmla="*/ 13 w 55"/>
                <a:gd name="T41" fmla="*/ 8 h 57"/>
                <a:gd name="T42" fmla="*/ 0 w 55"/>
                <a:gd name="T4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57">
                  <a:moveTo>
                    <a:pt x="0" y="0"/>
                  </a:moveTo>
                  <a:lnTo>
                    <a:pt x="0" y="12"/>
                  </a:lnTo>
                  <a:lnTo>
                    <a:pt x="0" y="12"/>
                  </a:lnTo>
                  <a:lnTo>
                    <a:pt x="1" y="22"/>
                  </a:lnTo>
                  <a:lnTo>
                    <a:pt x="4" y="32"/>
                  </a:lnTo>
                  <a:lnTo>
                    <a:pt x="8" y="40"/>
                  </a:lnTo>
                  <a:lnTo>
                    <a:pt x="14" y="45"/>
                  </a:lnTo>
                  <a:lnTo>
                    <a:pt x="20" y="51"/>
                  </a:lnTo>
                  <a:lnTo>
                    <a:pt x="28" y="54"/>
                  </a:lnTo>
                  <a:lnTo>
                    <a:pt x="37" y="57"/>
                  </a:lnTo>
                  <a:lnTo>
                    <a:pt x="45" y="57"/>
                  </a:lnTo>
                  <a:lnTo>
                    <a:pt x="45" y="57"/>
                  </a:lnTo>
                  <a:lnTo>
                    <a:pt x="46" y="57"/>
                  </a:lnTo>
                  <a:lnTo>
                    <a:pt x="46" y="57"/>
                  </a:lnTo>
                  <a:lnTo>
                    <a:pt x="55" y="57"/>
                  </a:lnTo>
                  <a:lnTo>
                    <a:pt x="55" y="19"/>
                  </a:lnTo>
                  <a:lnTo>
                    <a:pt x="55" y="19"/>
                  </a:lnTo>
                  <a:lnTo>
                    <a:pt x="55" y="19"/>
                  </a:lnTo>
                  <a:lnTo>
                    <a:pt x="41" y="18"/>
                  </a:lnTo>
                  <a:lnTo>
                    <a:pt x="26" y="14"/>
                  </a:lnTo>
                  <a:lnTo>
                    <a:pt x="13" y="8"/>
                  </a:lnTo>
                  <a:lnTo>
                    <a:pt x="0" y="0"/>
                  </a:lnTo>
                  <a:close/>
                </a:path>
              </a:pathLst>
            </a:custGeom>
            <a:solidFill>
              <a:srgbClr val="412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924">
              <a:extLst>
                <a:ext uri="{FF2B5EF4-FFF2-40B4-BE49-F238E27FC236}">
                  <a16:creationId xmlns:a16="http://schemas.microsoft.com/office/drawing/2014/main" id="{FCBAC746-F73B-920D-1C18-30250623F2E5}"/>
                </a:ext>
              </a:extLst>
            </p:cNvPr>
            <p:cNvSpPr>
              <a:spLocks/>
            </p:cNvSpPr>
            <p:nvPr/>
          </p:nvSpPr>
          <p:spPr bwMode="auto">
            <a:xfrm>
              <a:off x="750887" y="2447925"/>
              <a:ext cx="28575" cy="30163"/>
            </a:xfrm>
            <a:custGeom>
              <a:avLst/>
              <a:gdLst>
                <a:gd name="T0" fmla="*/ 0 w 55"/>
                <a:gd name="T1" fmla="*/ 0 h 57"/>
                <a:gd name="T2" fmla="*/ 0 w 55"/>
                <a:gd name="T3" fmla="*/ 12 h 57"/>
                <a:gd name="T4" fmla="*/ 0 w 55"/>
                <a:gd name="T5" fmla="*/ 12 h 57"/>
                <a:gd name="T6" fmla="*/ 1 w 55"/>
                <a:gd name="T7" fmla="*/ 22 h 57"/>
                <a:gd name="T8" fmla="*/ 4 w 55"/>
                <a:gd name="T9" fmla="*/ 32 h 57"/>
                <a:gd name="T10" fmla="*/ 8 w 55"/>
                <a:gd name="T11" fmla="*/ 40 h 57"/>
                <a:gd name="T12" fmla="*/ 14 w 55"/>
                <a:gd name="T13" fmla="*/ 45 h 57"/>
                <a:gd name="T14" fmla="*/ 20 w 55"/>
                <a:gd name="T15" fmla="*/ 51 h 57"/>
                <a:gd name="T16" fmla="*/ 28 w 55"/>
                <a:gd name="T17" fmla="*/ 54 h 57"/>
                <a:gd name="T18" fmla="*/ 37 w 55"/>
                <a:gd name="T19" fmla="*/ 57 h 57"/>
                <a:gd name="T20" fmla="*/ 45 w 55"/>
                <a:gd name="T21" fmla="*/ 57 h 57"/>
                <a:gd name="T22" fmla="*/ 45 w 55"/>
                <a:gd name="T23" fmla="*/ 57 h 57"/>
                <a:gd name="T24" fmla="*/ 46 w 55"/>
                <a:gd name="T25" fmla="*/ 57 h 57"/>
                <a:gd name="T26" fmla="*/ 46 w 55"/>
                <a:gd name="T27" fmla="*/ 57 h 57"/>
                <a:gd name="T28" fmla="*/ 55 w 55"/>
                <a:gd name="T29" fmla="*/ 57 h 57"/>
                <a:gd name="T30" fmla="*/ 55 w 55"/>
                <a:gd name="T31" fmla="*/ 19 h 57"/>
                <a:gd name="T32" fmla="*/ 55 w 55"/>
                <a:gd name="T33" fmla="*/ 19 h 57"/>
                <a:gd name="T34" fmla="*/ 55 w 55"/>
                <a:gd name="T35" fmla="*/ 19 h 57"/>
                <a:gd name="T36" fmla="*/ 41 w 55"/>
                <a:gd name="T37" fmla="*/ 18 h 57"/>
                <a:gd name="T38" fmla="*/ 26 w 55"/>
                <a:gd name="T39" fmla="*/ 14 h 57"/>
                <a:gd name="T40" fmla="*/ 13 w 55"/>
                <a:gd name="T41" fmla="*/ 8 h 57"/>
                <a:gd name="T42" fmla="*/ 0 w 55"/>
                <a:gd name="T4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57">
                  <a:moveTo>
                    <a:pt x="0" y="0"/>
                  </a:moveTo>
                  <a:lnTo>
                    <a:pt x="0" y="12"/>
                  </a:lnTo>
                  <a:lnTo>
                    <a:pt x="0" y="12"/>
                  </a:lnTo>
                  <a:lnTo>
                    <a:pt x="1" y="22"/>
                  </a:lnTo>
                  <a:lnTo>
                    <a:pt x="4" y="32"/>
                  </a:lnTo>
                  <a:lnTo>
                    <a:pt x="8" y="40"/>
                  </a:lnTo>
                  <a:lnTo>
                    <a:pt x="14" y="45"/>
                  </a:lnTo>
                  <a:lnTo>
                    <a:pt x="20" y="51"/>
                  </a:lnTo>
                  <a:lnTo>
                    <a:pt x="28" y="54"/>
                  </a:lnTo>
                  <a:lnTo>
                    <a:pt x="37" y="57"/>
                  </a:lnTo>
                  <a:lnTo>
                    <a:pt x="45" y="57"/>
                  </a:lnTo>
                  <a:lnTo>
                    <a:pt x="45" y="57"/>
                  </a:lnTo>
                  <a:lnTo>
                    <a:pt x="46" y="57"/>
                  </a:lnTo>
                  <a:lnTo>
                    <a:pt x="46" y="57"/>
                  </a:lnTo>
                  <a:lnTo>
                    <a:pt x="55" y="57"/>
                  </a:lnTo>
                  <a:lnTo>
                    <a:pt x="55" y="19"/>
                  </a:lnTo>
                  <a:lnTo>
                    <a:pt x="55" y="19"/>
                  </a:lnTo>
                  <a:lnTo>
                    <a:pt x="55" y="19"/>
                  </a:lnTo>
                  <a:lnTo>
                    <a:pt x="41" y="18"/>
                  </a:lnTo>
                  <a:lnTo>
                    <a:pt x="26" y="14"/>
                  </a:lnTo>
                  <a:lnTo>
                    <a:pt x="13"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925">
              <a:extLst>
                <a:ext uri="{FF2B5EF4-FFF2-40B4-BE49-F238E27FC236}">
                  <a16:creationId xmlns:a16="http://schemas.microsoft.com/office/drawing/2014/main" id="{3EAFBE71-0F6B-9E81-DA45-C90F8E60268F}"/>
                </a:ext>
              </a:extLst>
            </p:cNvPr>
            <p:cNvSpPr>
              <a:spLocks/>
            </p:cNvSpPr>
            <p:nvPr/>
          </p:nvSpPr>
          <p:spPr bwMode="auto">
            <a:xfrm>
              <a:off x="779462" y="2338387"/>
              <a:ext cx="57150" cy="153988"/>
            </a:xfrm>
            <a:custGeom>
              <a:avLst/>
              <a:gdLst>
                <a:gd name="T0" fmla="*/ 3 w 108"/>
                <a:gd name="T1" fmla="*/ 0 h 291"/>
                <a:gd name="T2" fmla="*/ 0 w 108"/>
                <a:gd name="T3" fmla="*/ 188 h 291"/>
                <a:gd name="T4" fmla="*/ 22 w 108"/>
                <a:gd name="T5" fmla="*/ 186 h 291"/>
                <a:gd name="T6" fmla="*/ 25 w 108"/>
                <a:gd name="T7" fmla="*/ 188 h 291"/>
                <a:gd name="T8" fmla="*/ 27 w 108"/>
                <a:gd name="T9" fmla="*/ 195 h 291"/>
                <a:gd name="T10" fmla="*/ 27 w 108"/>
                <a:gd name="T11" fmla="*/ 195 h 291"/>
                <a:gd name="T12" fmla="*/ 27 w 108"/>
                <a:gd name="T13" fmla="*/ 195 h 291"/>
                <a:gd name="T14" fmla="*/ 25 w 108"/>
                <a:gd name="T15" fmla="*/ 201 h 291"/>
                <a:gd name="T16" fmla="*/ 22 w 108"/>
                <a:gd name="T17" fmla="*/ 204 h 291"/>
                <a:gd name="T18" fmla="*/ 0 w 108"/>
                <a:gd name="T19" fmla="*/ 224 h 291"/>
                <a:gd name="T20" fmla="*/ 8 w 108"/>
                <a:gd name="T21" fmla="*/ 224 h 291"/>
                <a:gd name="T22" fmla="*/ 24 w 108"/>
                <a:gd name="T23" fmla="*/ 221 h 291"/>
                <a:gd name="T24" fmla="*/ 40 w 108"/>
                <a:gd name="T25" fmla="*/ 214 h 291"/>
                <a:gd name="T26" fmla="*/ 53 w 108"/>
                <a:gd name="T27" fmla="*/ 206 h 291"/>
                <a:gd name="T28" fmla="*/ 60 w 108"/>
                <a:gd name="T29" fmla="*/ 201 h 291"/>
                <a:gd name="T30" fmla="*/ 60 w 108"/>
                <a:gd name="T31" fmla="*/ 201 h 291"/>
                <a:gd name="T32" fmla="*/ 46 w 108"/>
                <a:gd name="T33" fmla="*/ 224 h 291"/>
                <a:gd name="T34" fmla="*/ 32 w 108"/>
                <a:gd name="T35" fmla="*/ 242 h 291"/>
                <a:gd name="T36" fmla="*/ 16 w 108"/>
                <a:gd name="T37" fmla="*/ 255 h 291"/>
                <a:gd name="T38" fmla="*/ 0 w 108"/>
                <a:gd name="T39" fmla="*/ 262 h 291"/>
                <a:gd name="T40" fmla="*/ 0 w 108"/>
                <a:gd name="T41" fmla="*/ 291 h 291"/>
                <a:gd name="T42" fmla="*/ 3 w 108"/>
                <a:gd name="T43" fmla="*/ 291 h 291"/>
                <a:gd name="T44" fmla="*/ 25 w 108"/>
                <a:gd name="T45" fmla="*/ 286 h 291"/>
                <a:gd name="T46" fmla="*/ 43 w 108"/>
                <a:gd name="T47" fmla="*/ 274 h 291"/>
                <a:gd name="T48" fmla="*/ 55 w 108"/>
                <a:gd name="T49" fmla="*/ 256 h 291"/>
                <a:gd name="T50" fmla="*/ 61 w 108"/>
                <a:gd name="T51" fmla="*/ 233 h 291"/>
                <a:gd name="T52" fmla="*/ 61 w 108"/>
                <a:gd name="T53" fmla="*/ 201 h 291"/>
                <a:gd name="T54" fmla="*/ 71 w 108"/>
                <a:gd name="T55" fmla="*/ 191 h 291"/>
                <a:gd name="T56" fmla="*/ 88 w 108"/>
                <a:gd name="T57" fmla="*/ 166 h 291"/>
                <a:gd name="T58" fmla="*/ 100 w 108"/>
                <a:gd name="T59" fmla="*/ 137 h 291"/>
                <a:gd name="T60" fmla="*/ 107 w 108"/>
                <a:gd name="T61" fmla="*/ 104 h 291"/>
                <a:gd name="T62" fmla="*/ 108 w 108"/>
                <a:gd name="T63" fmla="*/ 86 h 291"/>
                <a:gd name="T64" fmla="*/ 107 w 108"/>
                <a:gd name="T65" fmla="*/ 69 h 291"/>
                <a:gd name="T66" fmla="*/ 98 w 108"/>
                <a:gd name="T67" fmla="*/ 72 h 291"/>
                <a:gd name="T68" fmla="*/ 92 w 108"/>
                <a:gd name="T69" fmla="*/ 73 h 291"/>
                <a:gd name="T70" fmla="*/ 76 w 108"/>
                <a:gd name="T71" fmla="*/ 69 h 291"/>
                <a:gd name="T72" fmla="*/ 50 w 108"/>
                <a:gd name="T73" fmla="*/ 58 h 291"/>
                <a:gd name="T74" fmla="*/ 44 w 108"/>
                <a:gd name="T75" fmla="*/ 54 h 291"/>
                <a:gd name="T76" fmla="*/ 25 w 108"/>
                <a:gd name="T77" fmla="*/ 33 h 291"/>
                <a:gd name="T78" fmla="*/ 3 w 108"/>
                <a:gd name="T79"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8" h="291">
                  <a:moveTo>
                    <a:pt x="3" y="0"/>
                  </a:moveTo>
                  <a:lnTo>
                    <a:pt x="3" y="0"/>
                  </a:lnTo>
                  <a:lnTo>
                    <a:pt x="0" y="5"/>
                  </a:lnTo>
                  <a:lnTo>
                    <a:pt x="0" y="188"/>
                  </a:lnTo>
                  <a:lnTo>
                    <a:pt x="22" y="186"/>
                  </a:lnTo>
                  <a:lnTo>
                    <a:pt x="22" y="186"/>
                  </a:lnTo>
                  <a:lnTo>
                    <a:pt x="24" y="186"/>
                  </a:lnTo>
                  <a:lnTo>
                    <a:pt x="25" y="188"/>
                  </a:lnTo>
                  <a:lnTo>
                    <a:pt x="27" y="192"/>
                  </a:lnTo>
                  <a:lnTo>
                    <a:pt x="27" y="195"/>
                  </a:lnTo>
                  <a:lnTo>
                    <a:pt x="27" y="195"/>
                  </a:lnTo>
                  <a:lnTo>
                    <a:pt x="27" y="195"/>
                  </a:lnTo>
                  <a:lnTo>
                    <a:pt x="27" y="195"/>
                  </a:lnTo>
                  <a:lnTo>
                    <a:pt x="27" y="195"/>
                  </a:lnTo>
                  <a:lnTo>
                    <a:pt x="27" y="199"/>
                  </a:lnTo>
                  <a:lnTo>
                    <a:pt x="25" y="201"/>
                  </a:lnTo>
                  <a:lnTo>
                    <a:pt x="24" y="203"/>
                  </a:lnTo>
                  <a:lnTo>
                    <a:pt x="22" y="204"/>
                  </a:lnTo>
                  <a:lnTo>
                    <a:pt x="0" y="202"/>
                  </a:lnTo>
                  <a:lnTo>
                    <a:pt x="0" y="224"/>
                  </a:lnTo>
                  <a:lnTo>
                    <a:pt x="0" y="224"/>
                  </a:lnTo>
                  <a:lnTo>
                    <a:pt x="8" y="224"/>
                  </a:lnTo>
                  <a:lnTo>
                    <a:pt x="16" y="223"/>
                  </a:lnTo>
                  <a:lnTo>
                    <a:pt x="24" y="221"/>
                  </a:lnTo>
                  <a:lnTo>
                    <a:pt x="32" y="218"/>
                  </a:lnTo>
                  <a:lnTo>
                    <a:pt x="40" y="214"/>
                  </a:lnTo>
                  <a:lnTo>
                    <a:pt x="46" y="211"/>
                  </a:lnTo>
                  <a:lnTo>
                    <a:pt x="53" y="206"/>
                  </a:lnTo>
                  <a:lnTo>
                    <a:pt x="60" y="201"/>
                  </a:lnTo>
                  <a:lnTo>
                    <a:pt x="60" y="201"/>
                  </a:lnTo>
                  <a:lnTo>
                    <a:pt x="60" y="201"/>
                  </a:lnTo>
                  <a:lnTo>
                    <a:pt x="60" y="201"/>
                  </a:lnTo>
                  <a:lnTo>
                    <a:pt x="53" y="213"/>
                  </a:lnTo>
                  <a:lnTo>
                    <a:pt x="46" y="224"/>
                  </a:lnTo>
                  <a:lnTo>
                    <a:pt x="39" y="233"/>
                  </a:lnTo>
                  <a:lnTo>
                    <a:pt x="32" y="242"/>
                  </a:lnTo>
                  <a:lnTo>
                    <a:pt x="24" y="249"/>
                  </a:lnTo>
                  <a:lnTo>
                    <a:pt x="16" y="255"/>
                  </a:lnTo>
                  <a:lnTo>
                    <a:pt x="8" y="258"/>
                  </a:lnTo>
                  <a:lnTo>
                    <a:pt x="0" y="262"/>
                  </a:lnTo>
                  <a:lnTo>
                    <a:pt x="0" y="291"/>
                  </a:lnTo>
                  <a:lnTo>
                    <a:pt x="0" y="291"/>
                  </a:lnTo>
                  <a:lnTo>
                    <a:pt x="3" y="291"/>
                  </a:lnTo>
                  <a:lnTo>
                    <a:pt x="3" y="291"/>
                  </a:lnTo>
                  <a:lnTo>
                    <a:pt x="14" y="290"/>
                  </a:lnTo>
                  <a:lnTo>
                    <a:pt x="25" y="286"/>
                  </a:lnTo>
                  <a:lnTo>
                    <a:pt x="35" y="281"/>
                  </a:lnTo>
                  <a:lnTo>
                    <a:pt x="43" y="274"/>
                  </a:lnTo>
                  <a:lnTo>
                    <a:pt x="51" y="265"/>
                  </a:lnTo>
                  <a:lnTo>
                    <a:pt x="55" y="256"/>
                  </a:lnTo>
                  <a:lnTo>
                    <a:pt x="59" y="245"/>
                  </a:lnTo>
                  <a:lnTo>
                    <a:pt x="61" y="233"/>
                  </a:lnTo>
                  <a:lnTo>
                    <a:pt x="61" y="201"/>
                  </a:lnTo>
                  <a:lnTo>
                    <a:pt x="61" y="201"/>
                  </a:lnTo>
                  <a:lnTo>
                    <a:pt x="61" y="201"/>
                  </a:lnTo>
                  <a:lnTo>
                    <a:pt x="71" y="191"/>
                  </a:lnTo>
                  <a:lnTo>
                    <a:pt x="80" y="179"/>
                  </a:lnTo>
                  <a:lnTo>
                    <a:pt x="88" y="166"/>
                  </a:lnTo>
                  <a:lnTo>
                    <a:pt x="95" y="152"/>
                  </a:lnTo>
                  <a:lnTo>
                    <a:pt x="100" y="137"/>
                  </a:lnTo>
                  <a:lnTo>
                    <a:pt x="105" y="121"/>
                  </a:lnTo>
                  <a:lnTo>
                    <a:pt x="107" y="104"/>
                  </a:lnTo>
                  <a:lnTo>
                    <a:pt x="108" y="86"/>
                  </a:lnTo>
                  <a:lnTo>
                    <a:pt x="108" y="86"/>
                  </a:lnTo>
                  <a:lnTo>
                    <a:pt x="107" y="69"/>
                  </a:lnTo>
                  <a:lnTo>
                    <a:pt x="107" y="69"/>
                  </a:lnTo>
                  <a:lnTo>
                    <a:pt x="103" y="72"/>
                  </a:lnTo>
                  <a:lnTo>
                    <a:pt x="98" y="72"/>
                  </a:lnTo>
                  <a:lnTo>
                    <a:pt x="92" y="73"/>
                  </a:lnTo>
                  <a:lnTo>
                    <a:pt x="92" y="73"/>
                  </a:lnTo>
                  <a:lnTo>
                    <a:pt x="85" y="72"/>
                  </a:lnTo>
                  <a:lnTo>
                    <a:pt x="76" y="69"/>
                  </a:lnTo>
                  <a:lnTo>
                    <a:pt x="63" y="65"/>
                  </a:lnTo>
                  <a:lnTo>
                    <a:pt x="50" y="58"/>
                  </a:lnTo>
                  <a:lnTo>
                    <a:pt x="50" y="58"/>
                  </a:lnTo>
                  <a:lnTo>
                    <a:pt x="44" y="54"/>
                  </a:lnTo>
                  <a:lnTo>
                    <a:pt x="37" y="48"/>
                  </a:lnTo>
                  <a:lnTo>
                    <a:pt x="25" y="33"/>
                  </a:lnTo>
                  <a:lnTo>
                    <a:pt x="13" y="18"/>
                  </a:lnTo>
                  <a:lnTo>
                    <a:pt x="3" y="0"/>
                  </a:lnTo>
                  <a:close/>
                </a:path>
              </a:pathLst>
            </a:custGeom>
            <a:solidFill>
              <a:srgbClr val="482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926">
              <a:extLst>
                <a:ext uri="{FF2B5EF4-FFF2-40B4-BE49-F238E27FC236}">
                  <a16:creationId xmlns:a16="http://schemas.microsoft.com/office/drawing/2014/main" id="{BC482E27-DB59-E9C7-EFEA-77B45891A9A6}"/>
                </a:ext>
              </a:extLst>
            </p:cNvPr>
            <p:cNvSpPr>
              <a:spLocks/>
            </p:cNvSpPr>
            <p:nvPr/>
          </p:nvSpPr>
          <p:spPr bwMode="auto">
            <a:xfrm>
              <a:off x="779462" y="2338387"/>
              <a:ext cx="57150" cy="153988"/>
            </a:xfrm>
            <a:custGeom>
              <a:avLst/>
              <a:gdLst>
                <a:gd name="T0" fmla="*/ 3 w 108"/>
                <a:gd name="T1" fmla="*/ 0 h 291"/>
                <a:gd name="T2" fmla="*/ 0 w 108"/>
                <a:gd name="T3" fmla="*/ 188 h 291"/>
                <a:gd name="T4" fmla="*/ 22 w 108"/>
                <a:gd name="T5" fmla="*/ 186 h 291"/>
                <a:gd name="T6" fmla="*/ 25 w 108"/>
                <a:gd name="T7" fmla="*/ 188 h 291"/>
                <a:gd name="T8" fmla="*/ 27 w 108"/>
                <a:gd name="T9" fmla="*/ 195 h 291"/>
                <a:gd name="T10" fmla="*/ 27 w 108"/>
                <a:gd name="T11" fmla="*/ 195 h 291"/>
                <a:gd name="T12" fmla="*/ 27 w 108"/>
                <a:gd name="T13" fmla="*/ 195 h 291"/>
                <a:gd name="T14" fmla="*/ 25 w 108"/>
                <a:gd name="T15" fmla="*/ 201 h 291"/>
                <a:gd name="T16" fmla="*/ 22 w 108"/>
                <a:gd name="T17" fmla="*/ 204 h 291"/>
                <a:gd name="T18" fmla="*/ 0 w 108"/>
                <a:gd name="T19" fmla="*/ 224 h 291"/>
                <a:gd name="T20" fmla="*/ 8 w 108"/>
                <a:gd name="T21" fmla="*/ 224 h 291"/>
                <a:gd name="T22" fmla="*/ 24 w 108"/>
                <a:gd name="T23" fmla="*/ 221 h 291"/>
                <a:gd name="T24" fmla="*/ 40 w 108"/>
                <a:gd name="T25" fmla="*/ 214 h 291"/>
                <a:gd name="T26" fmla="*/ 53 w 108"/>
                <a:gd name="T27" fmla="*/ 206 h 291"/>
                <a:gd name="T28" fmla="*/ 60 w 108"/>
                <a:gd name="T29" fmla="*/ 201 h 291"/>
                <a:gd name="T30" fmla="*/ 60 w 108"/>
                <a:gd name="T31" fmla="*/ 201 h 291"/>
                <a:gd name="T32" fmla="*/ 46 w 108"/>
                <a:gd name="T33" fmla="*/ 224 h 291"/>
                <a:gd name="T34" fmla="*/ 32 w 108"/>
                <a:gd name="T35" fmla="*/ 242 h 291"/>
                <a:gd name="T36" fmla="*/ 16 w 108"/>
                <a:gd name="T37" fmla="*/ 255 h 291"/>
                <a:gd name="T38" fmla="*/ 0 w 108"/>
                <a:gd name="T39" fmla="*/ 262 h 291"/>
                <a:gd name="T40" fmla="*/ 0 w 108"/>
                <a:gd name="T41" fmla="*/ 291 h 291"/>
                <a:gd name="T42" fmla="*/ 3 w 108"/>
                <a:gd name="T43" fmla="*/ 291 h 291"/>
                <a:gd name="T44" fmla="*/ 25 w 108"/>
                <a:gd name="T45" fmla="*/ 286 h 291"/>
                <a:gd name="T46" fmla="*/ 43 w 108"/>
                <a:gd name="T47" fmla="*/ 274 h 291"/>
                <a:gd name="T48" fmla="*/ 55 w 108"/>
                <a:gd name="T49" fmla="*/ 256 h 291"/>
                <a:gd name="T50" fmla="*/ 61 w 108"/>
                <a:gd name="T51" fmla="*/ 233 h 291"/>
                <a:gd name="T52" fmla="*/ 61 w 108"/>
                <a:gd name="T53" fmla="*/ 201 h 291"/>
                <a:gd name="T54" fmla="*/ 71 w 108"/>
                <a:gd name="T55" fmla="*/ 191 h 291"/>
                <a:gd name="T56" fmla="*/ 88 w 108"/>
                <a:gd name="T57" fmla="*/ 166 h 291"/>
                <a:gd name="T58" fmla="*/ 100 w 108"/>
                <a:gd name="T59" fmla="*/ 137 h 291"/>
                <a:gd name="T60" fmla="*/ 107 w 108"/>
                <a:gd name="T61" fmla="*/ 104 h 291"/>
                <a:gd name="T62" fmla="*/ 108 w 108"/>
                <a:gd name="T63" fmla="*/ 86 h 291"/>
                <a:gd name="T64" fmla="*/ 107 w 108"/>
                <a:gd name="T65" fmla="*/ 69 h 291"/>
                <a:gd name="T66" fmla="*/ 98 w 108"/>
                <a:gd name="T67" fmla="*/ 72 h 291"/>
                <a:gd name="T68" fmla="*/ 92 w 108"/>
                <a:gd name="T69" fmla="*/ 73 h 291"/>
                <a:gd name="T70" fmla="*/ 76 w 108"/>
                <a:gd name="T71" fmla="*/ 69 h 291"/>
                <a:gd name="T72" fmla="*/ 50 w 108"/>
                <a:gd name="T73" fmla="*/ 58 h 291"/>
                <a:gd name="T74" fmla="*/ 44 w 108"/>
                <a:gd name="T75" fmla="*/ 54 h 291"/>
                <a:gd name="T76" fmla="*/ 25 w 108"/>
                <a:gd name="T77" fmla="*/ 33 h 291"/>
                <a:gd name="T78" fmla="*/ 3 w 108"/>
                <a:gd name="T79"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8" h="291">
                  <a:moveTo>
                    <a:pt x="3" y="0"/>
                  </a:moveTo>
                  <a:lnTo>
                    <a:pt x="3" y="0"/>
                  </a:lnTo>
                  <a:lnTo>
                    <a:pt x="0" y="5"/>
                  </a:lnTo>
                  <a:lnTo>
                    <a:pt x="0" y="188"/>
                  </a:lnTo>
                  <a:lnTo>
                    <a:pt x="22" y="186"/>
                  </a:lnTo>
                  <a:lnTo>
                    <a:pt x="22" y="186"/>
                  </a:lnTo>
                  <a:lnTo>
                    <a:pt x="24" y="186"/>
                  </a:lnTo>
                  <a:lnTo>
                    <a:pt x="25" y="188"/>
                  </a:lnTo>
                  <a:lnTo>
                    <a:pt x="27" y="192"/>
                  </a:lnTo>
                  <a:lnTo>
                    <a:pt x="27" y="195"/>
                  </a:lnTo>
                  <a:lnTo>
                    <a:pt x="27" y="195"/>
                  </a:lnTo>
                  <a:lnTo>
                    <a:pt x="27" y="195"/>
                  </a:lnTo>
                  <a:lnTo>
                    <a:pt x="27" y="195"/>
                  </a:lnTo>
                  <a:lnTo>
                    <a:pt x="27" y="195"/>
                  </a:lnTo>
                  <a:lnTo>
                    <a:pt x="27" y="199"/>
                  </a:lnTo>
                  <a:lnTo>
                    <a:pt x="25" y="201"/>
                  </a:lnTo>
                  <a:lnTo>
                    <a:pt x="24" y="203"/>
                  </a:lnTo>
                  <a:lnTo>
                    <a:pt x="22" y="204"/>
                  </a:lnTo>
                  <a:lnTo>
                    <a:pt x="0" y="202"/>
                  </a:lnTo>
                  <a:lnTo>
                    <a:pt x="0" y="224"/>
                  </a:lnTo>
                  <a:lnTo>
                    <a:pt x="0" y="224"/>
                  </a:lnTo>
                  <a:lnTo>
                    <a:pt x="8" y="224"/>
                  </a:lnTo>
                  <a:lnTo>
                    <a:pt x="16" y="223"/>
                  </a:lnTo>
                  <a:lnTo>
                    <a:pt x="24" y="221"/>
                  </a:lnTo>
                  <a:lnTo>
                    <a:pt x="32" y="218"/>
                  </a:lnTo>
                  <a:lnTo>
                    <a:pt x="40" y="214"/>
                  </a:lnTo>
                  <a:lnTo>
                    <a:pt x="46" y="211"/>
                  </a:lnTo>
                  <a:lnTo>
                    <a:pt x="53" y="206"/>
                  </a:lnTo>
                  <a:lnTo>
                    <a:pt x="60" y="201"/>
                  </a:lnTo>
                  <a:lnTo>
                    <a:pt x="60" y="201"/>
                  </a:lnTo>
                  <a:lnTo>
                    <a:pt x="60" y="201"/>
                  </a:lnTo>
                  <a:lnTo>
                    <a:pt x="60" y="201"/>
                  </a:lnTo>
                  <a:lnTo>
                    <a:pt x="53" y="213"/>
                  </a:lnTo>
                  <a:lnTo>
                    <a:pt x="46" y="224"/>
                  </a:lnTo>
                  <a:lnTo>
                    <a:pt x="39" y="233"/>
                  </a:lnTo>
                  <a:lnTo>
                    <a:pt x="32" y="242"/>
                  </a:lnTo>
                  <a:lnTo>
                    <a:pt x="24" y="249"/>
                  </a:lnTo>
                  <a:lnTo>
                    <a:pt x="16" y="255"/>
                  </a:lnTo>
                  <a:lnTo>
                    <a:pt x="8" y="258"/>
                  </a:lnTo>
                  <a:lnTo>
                    <a:pt x="0" y="262"/>
                  </a:lnTo>
                  <a:lnTo>
                    <a:pt x="0" y="291"/>
                  </a:lnTo>
                  <a:lnTo>
                    <a:pt x="0" y="291"/>
                  </a:lnTo>
                  <a:lnTo>
                    <a:pt x="3" y="291"/>
                  </a:lnTo>
                  <a:lnTo>
                    <a:pt x="3" y="291"/>
                  </a:lnTo>
                  <a:lnTo>
                    <a:pt x="14" y="290"/>
                  </a:lnTo>
                  <a:lnTo>
                    <a:pt x="25" y="286"/>
                  </a:lnTo>
                  <a:lnTo>
                    <a:pt x="35" y="281"/>
                  </a:lnTo>
                  <a:lnTo>
                    <a:pt x="43" y="274"/>
                  </a:lnTo>
                  <a:lnTo>
                    <a:pt x="51" y="265"/>
                  </a:lnTo>
                  <a:lnTo>
                    <a:pt x="55" y="256"/>
                  </a:lnTo>
                  <a:lnTo>
                    <a:pt x="59" y="245"/>
                  </a:lnTo>
                  <a:lnTo>
                    <a:pt x="61" y="233"/>
                  </a:lnTo>
                  <a:lnTo>
                    <a:pt x="61" y="201"/>
                  </a:lnTo>
                  <a:lnTo>
                    <a:pt x="61" y="201"/>
                  </a:lnTo>
                  <a:lnTo>
                    <a:pt x="61" y="201"/>
                  </a:lnTo>
                  <a:lnTo>
                    <a:pt x="71" y="191"/>
                  </a:lnTo>
                  <a:lnTo>
                    <a:pt x="80" y="179"/>
                  </a:lnTo>
                  <a:lnTo>
                    <a:pt x="88" y="166"/>
                  </a:lnTo>
                  <a:lnTo>
                    <a:pt x="95" y="152"/>
                  </a:lnTo>
                  <a:lnTo>
                    <a:pt x="100" y="137"/>
                  </a:lnTo>
                  <a:lnTo>
                    <a:pt x="105" y="121"/>
                  </a:lnTo>
                  <a:lnTo>
                    <a:pt x="107" y="104"/>
                  </a:lnTo>
                  <a:lnTo>
                    <a:pt x="108" y="86"/>
                  </a:lnTo>
                  <a:lnTo>
                    <a:pt x="108" y="86"/>
                  </a:lnTo>
                  <a:lnTo>
                    <a:pt x="107" y="69"/>
                  </a:lnTo>
                  <a:lnTo>
                    <a:pt x="107" y="69"/>
                  </a:lnTo>
                  <a:lnTo>
                    <a:pt x="103" y="72"/>
                  </a:lnTo>
                  <a:lnTo>
                    <a:pt x="98" y="72"/>
                  </a:lnTo>
                  <a:lnTo>
                    <a:pt x="92" y="73"/>
                  </a:lnTo>
                  <a:lnTo>
                    <a:pt x="92" y="73"/>
                  </a:lnTo>
                  <a:lnTo>
                    <a:pt x="85" y="72"/>
                  </a:lnTo>
                  <a:lnTo>
                    <a:pt x="76" y="69"/>
                  </a:lnTo>
                  <a:lnTo>
                    <a:pt x="63" y="65"/>
                  </a:lnTo>
                  <a:lnTo>
                    <a:pt x="50" y="58"/>
                  </a:lnTo>
                  <a:lnTo>
                    <a:pt x="50" y="58"/>
                  </a:lnTo>
                  <a:lnTo>
                    <a:pt x="44" y="54"/>
                  </a:lnTo>
                  <a:lnTo>
                    <a:pt x="37" y="48"/>
                  </a:lnTo>
                  <a:lnTo>
                    <a:pt x="25" y="33"/>
                  </a:lnTo>
                  <a:lnTo>
                    <a:pt x="13" y="18"/>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927">
              <a:extLst>
                <a:ext uri="{FF2B5EF4-FFF2-40B4-BE49-F238E27FC236}">
                  <a16:creationId xmlns:a16="http://schemas.microsoft.com/office/drawing/2014/main" id="{B77E0A7A-91C3-4059-664A-6DD8DD619B7B}"/>
                </a:ext>
              </a:extLst>
            </p:cNvPr>
            <p:cNvSpPr>
              <a:spLocks/>
            </p:cNvSpPr>
            <p:nvPr/>
          </p:nvSpPr>
          <p:spPr bwMode="auto">
            <a:xfrm>
              <a:off x="779462" y="2444750"/>
              <a:ext cx="31750" cy="33338"/>
            </a:xfrm>
            <a:custGeom>
              <a:avLst/>
              <a:gdLst>
                <a:gd name="T0" fmla="*/ 60 w 60"/>
                <a:gd name="T1" fmla="*/ 0 h 61"/>
                <a:gd name="T2" fmla="*/ 60 w 60"/>
                <a:gd name="T3" fmla="*/ 0 h 61"/>
                <a:gd name="T4" fmla="*/ 53 w 60"/>
                <a:gd name="T5" fmla="*/ 5 h 61"/>
                <a:gd name="T6" fmla="*/ 46 w 60"/>
                <a:gd name="T7" fmla="*/ 10 h 61"/>
                <a:gd name="T8" fmla="*/ 40 w 60"/>
                <a:gd name="T9" fmla="*/ 13 h 61"/>
                <a:gd name="T10" fmla="*/ 32 w 60"/>
                <a:gd name="T11" fmla="*/ 17 h 61"/>
                <a:gd name="T12" fmla="*/ 24 w 60"/>
                <a:gd name="T13" fmla="*/ 20 h 61"/>
                <a:gd name="T14" fmla="*/ 16 w 60"/>
                <a:gd name="T15" fmla="*/ 22 h 61"/>
                <a:gd name="T16" fmla="*/ 8 w 60"/>
                <a:gd name="T17" fmla="*/ 23 h 61"/>
                <a:gd name="T18" fmla="*/ 0 w 60"/>
                <a:gd name="T19" fmla="*/ 23 h 61"/>
                <a:gd name="T20" fmla="*/ 0 w 60"/>
                <a:gd name="T21" fmla="*/ 61 h 61"/>
                <a:gd name="T22" fmla="*/ 0 w 60"/>
                <a:gd name="T23" fmla="*/ 61 h 61"/>
                <a:gd name="T24" fmla="*/ 8 w 60"/>
                <a:gd name="T25" fmla="*/ 57 h 61"/>
                <a:gd name="T26" fmla="*/ 16 w 60"/>
                <a:gd name="T27" fmla="*/ 54 h 61"/>
                <a:gd name="T28" fmla="*/ 24 w 60"/>
                <a:gd name="T29" fmla="*/ 48 h 61"/>
                <a:gd name="T30" fmla="*/ 32 w 60"/>
                <a:gd name="T31" fmla="*/ 41 h 61"/>
                <a:gd name="T32" fmla="*/ 39 w 60"/>
                <a:gd name="T33" fmla="*/ 32 h 61"/>
                <a:gd name="T34" fmla="*/ 46 w 60"/>
                <a:gd name="T35" fmla="*/ 23 h 61"/>
                <a:gd name="T36" fmla="*/ 53 w 60"/>
                <a:gd name="T37" fmla="*/ 12 h 61"/>
                <a:gd name="T38" fmla="*/ 60 w 60"/>
                <a:gd name="T3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61">
                  <a:moveTo>
                    <a:pt x="60" y="0"/>
                  </a:moveTo>
                  <a:lnTo>
                    <a:pt x="60" y="0"/>
                  </a:lnTo>
                  <a:lnTo>
                    <a:pt x="53" y="5"/>
                  </a:lnTo>
                  <a:lnTo>
                    <a:pt x="46" y="10"/>
                  </a:lnTo>
                  <a:lnTo>
                    <a:pt x="40" y="13"/>
                  </a:lnTo>
                  <a:lnTo>
                    <a:pt x="32" y="17"/>
                  </a:lnTo>
                  <a:lnTo>
                    <a:pt x="24" y="20"/>
                  </a:lnTo>
                  <a:lnTo>
                    <a:pt x="16" y="22"/>
                  </a:lnTo>
                  <a:lnTo>
                    <a:pt x="8" y="23"/>
                  </a:lnTo>
                  <a:lnTo>
                    <a:pt x="0" y="23"/>
                  </a:lnTo>
                  <a:lnTo>
                    <a:pt x="0" y="61"/>
                  </a:lnTo>
                  <a:lnTo>
                    <a:pt x="0" y="61"/>
                  </a:lnTo>
                  <a:lnTo>
                    <a:pt x="8" y="57"/>
                  </a:lnTo>
                  <a:lnTo>
                    <a:pt x="16" y="54"/>
                  </a:lnTo>
                  <a:lnTo>
                    <a:pt x="24" y="48"/>
                  </a:lnTo>
                  <a:lnTo>
                    <a:pt x="32" y="41"/>
                  </a:lnTo>
                  <a:lnTo>
                    <a:pt x="39" y="32"/>
                  </a:lnTo>
                  <a:lnTo>
                    <a:pt x="46" y="23"/>
                  </a:lnTo>
                  <a:lnTo>
                    <a:pt x="53" y="12"/>
                  </a:lnTo>
                  <a:lnTo>
                    <a:pt x="60" y="0"/>
                  </a:lnTo>
                  <a:close/>
                </a:path>
              </a:pathLst>
            </a:custGeom>
            <a:solidFill>
              <a:srgbClr val="4028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928">
              <a:extLst>
                <a:ext uri="{FF2B5EF4-FFF2-40B4-BE49-F238E27FC236}">
                  <a16:creationId xmlns:a16="http://schemas.microsoft.com/office/drawing/2014/main" id="{3AD72AEF-21F8-3566-54E2-8F2E60BC604D}"/>
                </a:ext>
              </a:extLst>
            </p:cNvPr>
            <p:cNvSpPr>
              <a:spLocks/>
            </p:cNvSpPr>
            <p:nvPr/>
          </p:nvSpPr>
          <p:spPr bwMode="auto">
            <a:xfrm>
              <a:off x="779462" y="2444750"/>
              <a:ext cx="31750" cy="33338"/>
            </a:xfrm>
            <a:custGeom>
              <a:avLst/>
              <a:gdLst>
                <a:gd name="T0" fmla="*/ 60 w 60"/>
                <a:gd name="T1" fmla="*/ 0 h 61"/>
                <a:gd name="T2" fmla="*/ 60 w 60"/>
                <a:gd name="T3" fmla="*/ 0 h 61"/>
                <a:gd name="T4" fmla="*/ 53 w 60"/>
                <a:gd name="T5" fmla="*/ 5 h 61"/>
                <a:gd name="T6" fmla="*/ 46 w 60"/>
                <a:gd name="T7" fmla="*/ 10 h 61"/>
                <a:gd name="T8" fmla="*/ 40 w 60"/>
                <a:gd name="T9" fmla="*/ 13 h 61"/>
                <a:gd name="T10" fmla="*/ 32 w 60"/>
                <a:gd name="T11" fmla="*/ 17 h 61"/>
                <a:gd name="T12" fmla="*/ 24 w 60"/>
                <a:gd name="T13" fmla="*/ 20 h 61"/>
                <a:gd name="T14" fmla="*/ 16 w 60"/>
                <a:gd name="T15" fmla="*/ 22 h 61"/>
                <a:gd name="T16" fmla="*/ 8 w 60"/>
                <a:gd name="T17" fmla="*/ 23 h 61"/>
                <a:gd name="T18" fmla="*/ 0 w 60"/>
                <a:gd name="T19" fmla="*/ 23 h 61"/>
                <a:gd name="T20" fmla="*/ 0 w 60"/>
                <a:gd name="T21" fmla="*/ 61 h 61"/>
                <a:gd name="T22" fmla="*/ 0 w 60"/>
                <a:gd name="T23" fmla="*/ 61 h 61"/>
                <a:gd name="T24" fmla="*/ 8 w 60"/>
                <a:gd name="T25" fmla="*/ 57 h 61"/>
                <a:gd name="T26" fmla="*/ 16 w 60"/>
                <a:gd name="T27" fmla="*/ 54 h 61"/>
                <a:gd name="T28" fmla="*/ 24 w 60"/>
                <a:gd name="T29" fmla="*/ 48 h 61"/>
                <a:gd name="T30" fmla="*/ 32 w 60"/>
                <a:gd name="T31" fmla="*/ 41 h 61"/>
                <a:gd name="T32" fmla="*/ 39 w 60"/>
                <a:gd name="T33" fmla="*/ 32 h 61"/>
                <a:gd name="T34" fmla="*/ 46 w 60"/>
                <a:gd name="T35" fmla="*/ 23 h 61"/>
                <a:gd name="T36" fmla="*/ 53 w 60"/>
                <a:gd name="T37" fmla="*/ 12 h 61"/>
                <a:gd name="T38" fmla="*/ 60 w 60"/>
                <a:gd name="T3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61">
                  <a:moveTo>
                    <a:pt x="60" y="0"/>
                  </a:moveTo>
                  <a:lnTo>
                    <a:pt x="60" y="0"/>
                  </a:lnTo>
                  <a:lnTo>
                    <a:pt x="53" y="5"/>
                  </a:lnTo>
                  <a:lnTo>
                    <a:pt x="46" y="10"/>
                  </a:lnTo>
                  <a:lnTo>
                    <a:pt x="40" y="13"/>
                  </a:lnTo>
                  <a:lnTo>
                    <a:pt x="32" y="17"/>
                  </a:lnTo>
                  <a:lnTo>
                    <a:pt x="24" y="20"/>
                  </a:lnTo>
                  <a:lnTo>
                    <a:pt x="16" y="22"/>
                  </a:lnTo>
                  <a:lnTo>
                    <a:pt x="8" y="23"/>
                  </a:lnTo>
                  <a:lnTo>
                    <a:pt x="0" y="23"/>
                  </a:lnTo>
                  <a:lnTo>
                    <a:pt x="0" y="61"/>
                  </a:lnTo>
                  <a:lnTo>
                    <a:pt x="0" y="61"/>
                  </a:lnTo>
                  <a:lnTo>
                    <a:pt x="8" y="57"/>
                  </a:lnTo>
                  <a:lnTo>
                    <a:pt x="16" y="54"/>
                  </a:lnTo>
                  <a:lnTo>
                    <a:pt x="24" y="48"/>
                  </a:lnTo>
                  <a:lnTo>
                    <a:pt x="32" y="41"/>
                  </a:lnTo>
                  <a:lnTo>
                    <a:pt x="39" y="32"/>
                  </a:lnTo>
                  <a:lnTo>
                    <a:pt x="46" y="23"/>
                  </a:lnTo>
                  <a:lnTo>
                    <a:pt x="53" y="12"/>
                  </a:ln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29">
              <a:extLst>
                <a:ext uri="{FF2B5EF4-FFF2-40B4-BE49-F238E27FC236}">
                  <a16:creationId xmlns:a16="http://schemas.microsoft.com/office/drawing/2014/main" id="{411D9102-45FE-76F4-C9AB-843A3336D9DC}"/>
                </a:ext>
              </a:extLst>
            </p:cNvPr>
            <p:cNvSpPr>
              <a:spLocks/>
            </p:cNvSpPr>
            <p:nvPr/>
          </p:nvSpPr>
          <p:spPr bwMode="auto">
            <a:xfrm>
              <a:off x="719137" y="2301875"/>
              <a:ext cx="123825" cy="76200"/>
            </a:xfrm>
            <a:custGeom>
              <a:avLst/>
              <a:gdLst>
                <a:gd name="T0" fmla="*/ 194 w 235"/>
                <a:gd name="T1" fmla="*/ 34 h 144"/>
                <a:gd name="T2" fmla="*/ 175 w 235"/>
                <a:gd name="T3" fmla="*/ 20 h 144"/>
                <a:gd name="T4" fmla="*/ 152 w 235"/>
                <a:gd name="T5" fmla="*/ 8 h 144"/>
                <a:gd name="T6" fmla="*/ 133 w 235"/>
                <a:gd name="T7" fmla="*/ 1 h 144"/>
                <a:gd name="T8" fmla="*/ 120 w 235"/>
                <a:gd name="T9" fmla="*/ 1 h 144"/>
                <a:gd name="T10" fmla="*/ 117 w 235"/>
                <a:gd name="T11" fmla="*/ 3 h 144"/>
                <a:gd name="T12" fmla="*/ 115 w 235"/>
                <a:gd name="T13" fmla="*/ 7 h 144"/>
                <a:gd name="T14" fmla="*/ 108 w 235"/>
                <a:gd name="T15" fmla="*/ 1 h 144"/>
                <a:gd name="T16" fmla="*/ 103 w 235"/>
                <a:gd name="T17" fmla="*/ 0 h 144"/>
                <a:gd name="T18" fmla="*/ 87 w 235"/>
                <a:gd name="T19" fmla="*/ 3 h 144"/>
                <a:gd name="T20" fmla="*/ 68 w 235"/>
                <a:gd name="T21" fmla="*/ 12 h 144"/>
                <a:gd name="T22" fmla="*/ 50 w 235"/>
                <a:gd name="T23" fmla="*/ 26 h 144"/>
                <a:gd name="T24" fmla="*/ 41 w 235"/>
                <a:gd name="T25" fmla="*/ 34 h 144"/>
                <a:gd name="T26" fmla="*/ 27 w 235"/>
                <a:gd name="T27" fmla="*/ 52 h 144"/>
                <a:gd name="T28" fmla="*/ 17 w 235"/>
                <a:gd name="T29" fmla="*/ 70 h 144"/>
                <a:gd name="T30" fmla="*/ 4 w 235"/>
                <a:gd name="T31" fmla="*/ 107 h 144"/>
                <a:gd name="T32" fmla="*/ 0 w 235"/>
                <a:gd name="T33" fmla="*/ 130 h 144"/>
                <a:gd name="T34" fmla="*/ 3 w 235"/>
                <a:gd name="T35" fmla="*/ 136 h 144"/>
                <a:gd name="T36" fmla="*/ 8 w 235"/>
                <a:gd name="T37" fmla="*/ 134 h 144"/>
                <a:gd name="T38" fmla="*/ 13 w 235"/>
                <a:gd name="T39" fmla="*/ 134 h 144"/>
                <a:gd name="T40" fmla="*/ 34 w 235"/>
                <a:gd name="T41" fmla="*/ 133 h 144"/>
                <a:gd name="T42" fmla="*/ 54 w 235"/>
                <a:gd name="T43" fmla="*/ 128 h 144"/>
                <a:gd name="T44" fmla="*/ 66 w 235"/>
                <a:gd name="T45" fmla="*/ 124 h 144"/>
                <a:gd name="T46" fmla="*/ 80 w 235"/>
                <a:gd name="T47" fmla="*/ 115 h 144"/>
                <a:gd name="T48" fmla="*/ 95 w 235"/>
                <a:gd name="T49" fmla="*/ 101 h 144"/>
                <a:gd name="T50" fmla="*/ 114 w 235"/>
                <a:gd name="T51" fmla="*/ 79 h 144"/>
                <a:gd name="T52" fmla="*/ 119 w 235"/>
                <a:gd name="T53" fmla="*/ 70 h 144"/>
                <a:gd name="T54" fmla="*/ 141 w 235"/>
                <a:gd name="T55" fmla="*/ 103 h 144"/>
                <a:gd name="T56" fmla="*/ 160 w 235"/>
                <a:gd name="T57" fmla="*/ 124 h 144"/>
                <a:gd name="T58" fmla="*/ 166 w 235"/>
                <a:gd name="T59" fmla="*/ 128 h 144"/>
                <a:gd name="T60" fmla="*/ 192 w 235"/>
                <a:gd name="T61" fmla="*/ 139 h 144"/>
                <a:gd name="T62" fmla="*/ 210 w 235"/>
                <a:gd name="T63" fmla="*/ 143 h 144"/>
                <a:gd name="T64" fmla="*/ 220 w 235"/>
                <a:gd name="T65" fmla="*/ 140 h 144"/>
                <a:gd name="T66" fmla="*/ 223 w 235"/>
                <a:gd name="T67" fmla="*/ 139 h 144"/>
                <a:gd name="T68" fmla="*/ 229 w 235"/>
                <a:gd name="T69" fmla="*/ 144 h 144"/>
                <a:gd name="T70" fmla="*/ 233 w 235"/>
                <a:gd name="T71" fmla="*/ 139 h 144"/>
                <a:gd name="T72" fmla="*/ 235 w 235"/>
                <a:gd name="T73" fmla="*/ 128 h 144"/>
                <a:gd name="T74" fmla="*/ 234 w 235"/>
                <a:gd name="T75" fmla="*/ 112 h 144"/>
                <a:gd name="T76" fmla="*/ 231 w 235"/>
                <a:gd name="T77" fmla="*/ 93 h 144"/>
                <a:gd name="T78" fmla="*/ 223 w 235"/>
                <a:gd name="T79" fmla="*/ 72 h 144"/>
                <a:gd name="T80" fmla="*/ 211 w 235"/>
                <a:gd name="T81" fmla="*/ 52 h 144"/>
                <a:gd name="T82" fmla="*/ 194 w 235"/>
                <a:gd name="T83" fmla="*/ 3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5" h="144">
                  <a:moveTo>
                    <a:pt x="194" y="34"/>
                  </a:moveTo>
                  <a:lnTo>
                    <a:pt x="194" y="34"/>
                  </a:lnTo>
                  <a:lnTo>
                    <a:pt x="185" y="27"/>
                  </a:lnTo>
                  <a:lnTo>
                    <a:pt x="175" y="20"/>
                  </a:lnTo>
                  <a:lnTo>
                    <a:pt x="164" y="13"/>
                  </a:lnTo>
                  <a:lnTo>
                    <a:pt x="152" y="8"/>
                  </a:lnTo>
                  <a:lnTo>
                    <a:pt x="142" y="4"/>
                  </a:lnTo>
                  <a:lnTo>
                    <a:pt x="133" y="1"/>
                  </a:lnTo>
                  <a:lnTo>
                    <a:pt x="125" y="0"/>
                  </a:lnTo>
                  <a:lnTo>
                    <a:pt x="120" y="1"/>
                  </a:lnTo>
                  <a:lnTo>
                    <a:pt x="120" y="1"/>
                  </a:lnTo>
                  <a:lnTo>
                    <a:pt x="117" y="3"/>
                  </a:lnTo>
                  <a:lnTo>
                    <a:pt x="115" y="7"/>
                  </a:lnTo>
                  <a:lnTo>
                    <a:pt x="115" y="7"/>
                  </a:lnTo>
                  <a:lnTo>
                    <a:pt x="112" y="3"/>
                  </a:lnTo>
                  <a:lnTo>
                    <a:pt x="108" y="1"/>
                  </a:lnTo>
                  <a:lnTo>
                    <a:pt x="108" y="1"/>
                  </a:lnTo>
                  <a:lnTo>
                    <a:pt x="103" y="0"/>
                  </a:lnTo>
                  <a:lnTo>
                    <a:pt x="96" y="1"/>
                  </a:lnTo>
                  <a:lnTo>
                    <a:pt x="87" y="3"/>
                  </a:lnTo>
                  <a:lnTo>
                    <a:pt x="78" y="7"/>
                  </a:lnTo>
                  <a:lnTo>
                    <a:pt x="68" y="12"/>
                  </a:lnTo>
                  <a:lnTo>
                    <a:pt x="59" y="18"/>
                  </a:lnTo>
                  <a:lnTo>
                    <a:pt x="50" y="26"/>
                  </a:lnTo>
                  <a:lnTo>
                    <a:pt x="41" y="34"/>
                  </a:lnTo>
                  <a:lnTo>
                    <a:pt x="41" y="34"/>
                  </a:lnTo>
                  <a:lnTo>
                    <a:pt x="34" y="41"/>
                  </a:lnTo>
                  <a:lnTo>
                    <a:pt x="27" y="52"/>
                  </a:lnTo>
                  <a:lnTo>
                    <a:pt x="22" y="61"/>
                  </a:lnTo>
                  <a:lnTo>
                    <a:pt x="17" y="70"/>
                  </a:lnTo>
                  <a:lnTo>
                    <a:pt x="8" y="89"/>
                  </a:lnTo>
                  <a:lnTo>
                    <a:pt x="4" y="107"/>
                  </a:lnTo>
                  <a:lnTo>
                    <a:pt x="0" y="120"/>
                  </a:lnTo>
                  <a:lnTo>
                    <a:pt x="0" y="130"/>
                  </a:lnTo>
                  <a:lnTo>
                    <a:pt x="2" y="134"/>
                  </a:lnTo>
                  <a:lnTo>
                    <a:pt x="3" y="136"/>
                  </a:lnTo>
                  <a:lnTo>
                    <a:pt x="6" y="136"/>
                  </a:lnTo>
                  <a:lnTo>
                    <a:pt x="8" y="134"/>
                  </a:lnTo>
                  <a:lnTo>
                    <a:pt x="8" y="134"/>
                  </a:lnTo>
                  <a:lnTo>
                    <a:pt x="13" y="134"/>
                  </a:lnTo>
                  <a:lnTo>
                    <a:pt x="25" y="134"/>
                  </a:lnTo>
                  <a:lnTo>
                    <a:pt x="34" y="133"/>
                  </a:lnTo>
                  <a:lnTo>
                    <a:pt x="43" y="131"/>
                  </a:lnTo>
                  <a:lnTo>
                    <a:pt x="54" y="128"/>
                  </a:lnTo>
                  <a:lnTo>
                    <a:pt x="66" y="124"/>
                  </a:lnTo>
                  <a:lnTo>
                    <a:pt x="66" y="124"/>
                  </a:lnTo>
                  <a:lnTo>
                    <a:pt x="72" y="119"/>
                  </a:lnTo>
                  <a:lnTo>
                    <a:pt x="80" y="115"/>
                  </a:lnTo>
                  <a:lnTo>
                    <a:pt x="87" y="108"/>
                  </a:lnTo>
                  <a:lnTo>
                    <a:pt x="95" y="101"/>
                  </a:lnTo>
                  <a:lnTo>
                    <a:pt x="108" y="86"/>
                  </a:lnTo>
                  <a:lnTo>
                    <a:pt x="114" y="79"/>
                  </a:lnTo>
                  <a:lnTo>
                    <a:pt x="119" y="70"/>
                  </a:lnTo>
                  <a:lnTo>
                    <a:pt x="119" y="70"/>
                  </a:lnTo>
                  <a:lnTo>
                    <a:pt x="129" y="88"/>
                  </a:lnTo>
                  <a:lnTo>
                    <a:pt x="141" y="103"/>
                  </a:lnTo>
                  <a:lnTo>
                    <a:pt x="153" y="118"/>
                  </a:lnTo>
                  <a:lnTo>
                    <a:pt x="160" y="124"/>
                  </a:lnTo>
                  <a:lnTo>
                    <a:pt x="166" y="128"/>
                  </a:lnTo>
                  <a:lnTo>
                    <a:pt x="166" y="128"/>
                  </a:lnTo>
                  <a:lnTo>
                    <a:pt x="179" y="135"/>
                  </a:lnTo>
                  <a:lnTo>
                    <a:pt x="192" y="139"/>
                  </a:lnTo>
                  <a:lnTo>
                    <a:pt x="202" y="142"/>
                  </a:lnTo>
                  <a:lnTo>
                    <a:pt x="210" y="143"/>
                  </a:lnTo>
                  <a:lnTo>
                    <a:pt x="215" y="142"/>
                  </a:lnTo>
                  <a:lnTo>
                    <a:pt x="220" y="140"/>
                  </a:lnTo>
                  <a:lnTo>
                    <a:pt x="223" y="139"/>
                  </a:lnTo>
                  <a:lnTo>
                    <a:pt x="223" y="139"/>
                  </a:lnTo>
                  <a:lnTo>
                    <a:pt x="226" y="143"/>
                  </a:lnTo>
                  <a:lnTo>
                    <a:pt x="229" y="144"/>
                  </a:lnTo>
                  <a:lnTo>
                    <a:pt x="231" y="143"/>
                  </a:lnTo>
                  <a:lnTo>
                    <a:pt x="233" y="139"/>
                  </a:lnTo>
                  <a:lnTo>
                    <a:pt x="234" y="135"/>
                  </a:lnTo>
                  <a:lnTo>
                    <a:pt x="235" y="128"/>
                  </a:lnTo>
                  <a:lnTo>
                    <a:pt x="235" y="120"/>
                  </a:lnTo>
                  <a:lnTo>
                    <a:pt x="234" y="112"/>
                  </a:lnTo>
                  <a:lnTo>
                    <a:pt x="233" y="103"/>
                  </a:lnTo>
                  <a:lnTo>
                    <a:pt x="231" y="93"/>
                  </a:lnTo>
                  <a:lnTo>
                    <a:pt x="228" y="83"/>
                  </a:lnTo>
                  <a:lnTo>
                    <a:pt x="223" y="72"/>
                  </a:lnTo>
                  <a:lnTo>
                    <a:pt x="217" y="62"/>
                  </a:lnTo>
                  <a:lnTo>
                    <a:pt x="211" y="52"/>
                  </a:lnTo>
                  <a:lnTo>
                    <a:pt x="203" y="43"/>
                  </a:lnTo>
                  <a:lnTo>
                    <a:pt x="194"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930">
              <a:extLst>
                <a:ext uri="{FF2B5EF4-FFF2-40B4-BE49-F238E27FC236}">
                  <a16:creationId xmlns:a16="http://schemas.microsoft.com/office/drawing/2014/main" id="{B301C277-8275-E506-2CEC-67274EB64364}"/>
                </a:ext>
              </a:extLst>
            </p:cNvPr>
            <p:cNvSpPr>
              <a:spLocks/>
            </p:cNvSpPr>
            <p:nvPr/>
          </p:nvSpPr>
          <p:spPr bwMode="auto">
            <a:xfrm>
              <a:off x="719137" y="2301875"/>
              <a:ext cx="123825" cy="76200"/>
            </a:xfrm>
            <a:custGeom>
              <a:avLst/>
              <a:gdLst>
                <a:gd name="T0" fmla="*/ 194 w 235"/>
                <a:gd name="T1" fmla="*/ 34 h 144"/>
                <a:gd name="T2" fmla="*/ 175 w 235"/>
                <a:gd name="T3" fmla="*/ 20 h 144"/>
                <a:gd name="T4" fmla="*/ 152 w 235"/>
                <a:gd name="T5" fmla="*/ 8 h 144"/>
                <a:gd name="T6" fmla="*/ 133 w 235"/>
                <a:gd name="T7" fmla="*/ 1 h 144"/>
                <a:gd name="T8" fmla="*/ 120 w 235"/>
                <a:gd name="T9" fmla="*/ 1 h 144"/>
                <a:gd name="T10" fmla="*/ 117 w 235"/>
                <a:gd name="T11" fmla="*/ 3 h 144"/>
                <a:gd name="T12" fmla="*/ 115 w 235"/>
                <a:gd name="T13" fmla="*/ 7 h 144"/>
                <a:gd name="T14" fmla="*/ 108 w 235"/>
                <a:gd name="T15" fmla="*/ 1 h 144"/>
                <a:gd name="T16" fmla="*/ 103 w 235"/>
                <a:gd name="T17" fmla="*/ 0 h 144"/>
                <a:gd name="T18" fmla="*/ 87 w 235"/>
                <a:gd name="T19" fmla="*/ 3 h 144"/>
                <a:gd name="T20" fmla="*/ 68 w 235"/>
                <a:gd name="T21" fmla="*/ 12 h 144"/>
                <a:gd name="T22" fmla="*/ 50 w 235"/>
                <a:gd name="T23" fmla="*/ 26 h 144"/>
                <a:gd name="T24" fmla="*/ 41 w 235"/>
                <a:gd name="T25" fmla="*/ 34 h 144"/>
                <a:gd name="T26" fmla="*/ 27 w 235"/>
                <a:gd name="T27" fmla="*/ 52 h 144"/>
                <a:gd name="T28" fmla="*/ 17 w 235"/>
                <a:gd name="T29" fmla="*/ 70 h 144"/>
                <a:gd name="T30" fmla="*/ 4 w 235"/>
                <a:gd name="T31" fmla="*/ 107 h 144"/>
                <a:gd name="T32" fmla="*/ 0 w 235"/>
                <a:gd name="T33" fmla="*/ 130 h 144"/>
                <a:gd name="T34" fmla="*/ 3 w 235"/>
                <a:gd name="T35" fmla="*/ 136 h 144"/>
                <a:gd name="T36" fmla="*/ 8 w 235"/>
                <a:gd name="T37" fmla="*/ 134 h 144"/>
                <a:gd name="T38" fmla="*/ 13 w 235"/>
                <a:gd name="T39" fmla="*/ 134 h 144"/>
                <a:gd name="T40" fmla="*/ 34 w 235"/>
                <a:gd name="T41" fmla="*/ 133 h 144"/>
                <a:gd name="T42" fmla="*/ 54 w 235"/>
                <a:gd name="T43" fmla="*/ 128 h 144"/>
                <a:gd name="T44" fmla="*/ 66 w 235"/>
                <a:gd name="T45" fmla="*/ 124 h 144"/>
                <a:gd name="T46" fmla="*/ 80 w 235"/>
                <a:gd name="T47" fmla="*/ 115 h 144"/>
                <a:gd name="T48" fmla="*/ 95 w 235"/>
                <a:gd name="T49" fmla="*/ 101 h 144"/>
                <a:gd name="T50" fmla="*/ 114 w 235"/>
                <a:gd name="T51" fmla="*/ 79 h 144"/>
                <a:gd name="T52" fmla="*/ 119 w 235"/>
                <a:gd name="T53" fmla="*/ 70 h 144"/>
                <a:gd name="T54" fmla="*/ 141 w 235"/>
                <a:gd name="T55" fmla="*/ 103 h 144"/>
                <a:gd name="T56" fmla="*/ 160 w 235"/>
                <a:gd name="T57" fmla="*/ 124 h 144"/>
                <a:gd name="T58" fmla="*/ 166 w 235"/>
                <a:gd name="T59" fmla="*/ 128 h 144"/>
                <a:gd name="T60" fmla="*/ 192 w 235"/>
                <a:gd name="T61" fmla="*/ 139 h 144"/>
                <a:gd name="T62" fmla="*/ 210 w 235"/>
                <a:gd name="T63" fmla="*/ 143 h 144"/>
                <a:gd name="T64" fmla="*/ 220 w 235"/>
                <a:gd name="T65" fmla="*/ 140 h 144"/>
                <a:gd name="T66" fmla="*/ 223 w 235"/>
                <a:gd name="T67" fmla="*/ 139 h 144"/>
                <a:gd name="T68" fmla="*/ 229 w 235"/>
                <a:gd name="T69" fmla="*/ 144 h 144"/>
                <a:gd name="T70" fmla="*/ 233 w 235"/>
                <a:gd name="T71" fmla="*/ 139 h 144"/>
                <a:gd name="T72" fmla="*/ 235 w 235"/>
                <a:gd name="T73" fmla="*/ 128 h 144"/>
                <a:gd name="T74" fmla="*/ 234 w 235"/>
                <a:gd name="T75" fmla="*/ 112 h 144"/>
                <a:gd name="T76" fmla="*/ 231 w 235"/>
                <a:gd name="T77" fmla="*/ 93 h 144"/>
                <a:gd name="T78" fmla="*/ 223 w 235"/>
                <a:gd name="T79" fmla="*/ 72 h 144"/>
                <a:gd name="T80" fmla="*/ 211 w 235"/>
                <a:gd name="T81" fmla="*/ 52 h 144"/>
                <a:gd name="T82" fmla="*/ 194 w 235"/>
                <a:gd name="T83" fmla="*/ 3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5" h="144">
                  <a:moveTo>
                    <a:pt x="194" y="34"/>
                  </a:moveTo>
                  <a:lnTo>
                    <a:pt x="194" y="34"/>
                  </a:lnTo>
                  <a:lnTo>
                    <a:pt x="185" y="27"/>
                  </a:lnTo>
                  <a:lnTo>
                    <a:pt x="175" y="20"/>
                  </a:lnTo>
                  <a:lnTo>
                    <a:pt x="164" y="13"/>
                  </a:lnTo>
                  <a:lnTo>
                    <a:pt x="152" y="8"/>
                  </a:lnTo>
                  <a:lnTo>
                    <a:pt x="142" y="4"/>
                  </a:lnTo>
                  <a:lnTo>
                    <a:pt x="133" y="1"/>
                  </a:lnTo>
                  <a:lnTo>
                    <a:pt x="125" y="0"/>
                  </a:lnTo>
                  <a:lnTo>
                    <a:pt x="120" y="1"/>
                  </a:lnTo>
                  <a:lnTo>
                    <a:pt x="120" y="1"/>
                  </a:lnTo>
                  <a:lnTo>
                    <a:pt x="117" y="3"/>
                  </a:lnTo>
                  <a:lnTo>
                    <a:pt x="115" y="7"/>
                  </a:lnTo>
                  <a:lnTo>
                    <a:pt x="115" y="7"/>
                  </a:lnTo>
                  <a:lnTo>
                    <a:pt x="112" y="3"/>
                  </a:lnTo>
                  <a:lnTo>
                    <a:pt x="108" y="1"/>
                  </a:lnTo>
                  <a:lnTo>
                    <a:pt x="108" y="1"/>
                  </a:lnTo>
                  <a:lnTo>
                    <a:pt x="103" y="0"/>
                  </a:lnTo>
                  <a:lnTo>
                    <a:pt x="96" y="1"/>
                  </a:lnTo>
                  <a:lnTo>
                    <a:pt x="87" y="3"/>
                  </a:lnTo>
                  <a:lnTo>
                    <a:pt x="78" y="7"/>
                  </a:lnTo>
                  <a:lnTo>
                    <a:pt x="68" y="12"/>
                  </a:lnTo>
                  <a:lnTo>
                    <a:pt x="59" y="18"/>
                  </a:lnTo>
                  <a:lnTo>
                    <a:pt x="50" y="26"/>
                  </a:lnTo>
                  <a:lnTo>
                    <a:pt x="41" y="34"/>
                  </a:lnTo>
                  <a:lnTo>
                    <a:pt x="41" y="34"/>
                  </a:lnTo>
                  <a:lnTo>
                    <a:pt x="34" y="41"/>
                  </a:lnTo>
                  <a:lnTo>
                    <a:pt x="27" y="52"/>
                  </a:lnTo>
                  <a:lnTo>
                    <a:pt x="22" y="61"/>
                  </a:lnTo>
                  <a:lnTo>
                    <a:pt x="17" y="70"/>
                  </a:lnTo>
                  <a:lnTo>
                    <a:pt x="8" y="89"/>
                  </a:lnTo>
                  <a:lnTo>
                    <a:pt x="4" y="107"/>
                  </a:lnTo>
                  <a:lnTo>
                    <a:pt x="0" y="120"/>
                  </a:lnTo>
                  <a:lnTo>
                    <a:pt x="0" y="130"/>
                  </a:lnTo>
                  <a:lnTo>
                    <a:pt x="2" y="134"/>
                  </a:lnTo>
                  <a:lnTo>
                    <a:pt x="3" y="136"/>
                  </a:lnTo>
                  <a:lnTo>
                    <a:pt x="6" y="136"/>
                  </a:lnTo>
                  <a:lnTo>
                    <a:pt x="8" y="134"/>
                  </a:lnTo>
                  <a:lnTo>
                    <a:pt x="8" y="134"/>
                  </a:lnTo>
                  <a:lnTo>
                    <a:pt x="13" y="134"/>
                  </a:lnTo>
                  <a:lnTo>
                    <a:pt x="25" y="134"/>
                  </a:lnTo>
                  <a:lnTo>
                    <a:pt x="34" y="133"/>
                  </a:lnTo>
                  <a:lnTo>
                    <a:pt x="43" y="131"/>
                  </a:lnTo>
                  <a:lnTo>
                    <a:pt x="54" y="128"/>
                  </a:lnTo>
                  <a:lnTo>
                    <a:pt x="66" y="124"/>
                  </a:lnTo>
                  <a:lnTo>
                    <a:pt x="66" y="124"/>
                  </a:lnTo>
                  <a:lnTo>
                    <a:pt x="72" y="119"/>
                  </a:lnTo>
                  <a:lnTo>
                    <a:pt x="80" y="115"/>
                  </a:lnTo>
                  <a:lnTo>
                    <a:pt x="87" y="108"/>
                  </a:lnTo>
                  <a:lnTo>
                    <a:pt x="95" y="101"/>
                  </a:lnTo>
                  <a:lnTo>
                    <a:pt x="108" y="86"/>
                  </a:lnTo>
                  <a:lnTo>
                    <a:pt x="114" y="79"/>
                  </a:lnTo>
                  <a:lnTo>
                    <a:pt x="119" y="70"/>
                  </a:lnTo>
                  <a:lnTo>
                    <a:pt x="119" y="70"/>
                  </a:lnTo>
                  <a:lnTo>
                    <a:pt x="129" y="88"/>
                  </a:lnTo>
                  <a:lnTo>
                    <a:pt x="141" y="103"/>
                  </a:lnTo>
                  <a:lnTo>
                    <a:pt x="153" y="118"/>
                  </a:lnTo>
                  <a:lnTo>
                    <a:pt x="160" y="124"/>
                  </a:lnTo>
                  <a:lnTo>
                    <a:pt x="166" y="128"/>
                  </a:lnTo>
                  <a:lnTo>
                    <a:pt x="166" y="128"/>
                  </a:lnTo>
                  <a:lnTo>
                    <a:pt x="179" y="135"/>
                  </a:lnTo>
                  <a:lnTo>
                    <a:pt x="192" y="139"/>
                  </a:lnTo>
                  <a:lnTo>
                    <a:pt x="202" y="142"/>
                  </a:lnTo>
                  <a:lnTo>
                    <a:pt x="210" y="143"/>
                  </a:lnTo>
                  <a:lnTo>
                    <a:pt x="215" y="142"/>
                  </a:lnTo>
                  <a:lnTo>
                    <a:pt x="220" y="140"/>
                  </a:lnTo>
                  <a:lnTo>
                    <a:pt x="223" y="139"/>
                  </a:lnTo>
                  <a:lnTo>
                    <a:pt x="223" y="139"/>
                  </a:lnTo>
                  <a:lnTo>
                    <a:pt x="226" y="143"/>
                  </a:lnTo>
                  <a:lnTo>
                    <a:pt x="229" y="144"/>
                  </a:lnTo>
                  <a:lnTo>
                    <a:pt x="231" y="143"/>
                  </a:lnTo>
                  <a:lnTo>
                    <a:pt x="233" y="139"/>
                  </a:lnTo>
                  <a:lnTo>
                    <a:pt x="234" y="135"/>
                  </a:lnTo>
                  <a:lnTo>
                    <a:pt x="235" y="128"/>
                  </a:lnTo>
                  <a:lnTo>
                    <a:pt x="235" y="120"/>
                  </a:lnTo>
                  <a:lnTo>
                    <a:pt x="234" y="112"/>
                  </a:lnTo>
                  <a:lnTo>
                    <a:pt x="233" y="103"/>
                  </a:lnTo>
                  <a:lnTo>
                    <a:pt x="231" y="93"/>
                  </a:lnTo>
                  <a:lnTo>
                    <a:pt x="228" y="83"/>
                  </a:lnTo>
                  <a:lnTo>
                    <a:pt x="223" y="72"/>
                  </a:lnTo>
                  <a:lnTo>
                    <a:pt x="217" y="62"/>
                  </a:lnTo>
                  <a:lnTo>
                    <a:pt x="211" y="52"/>
                  </a:lnTo>
                  <a:lnTo>
                    <a:pt x="203" y="43"/>
                  </a:lnTo>
                  <a:lnTo>
                    <a:pt x="194"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31">
              <a:extLst>
                <a:ext uri="{FF2B5EF4-FFF2-40B4-BE49-F238E27FC236}">
                  <a16:creationId xmlns:a16="http://schemas.microsoft.com/office/drawing/2014/main" id="{5FEEF95A-3612-B993-73D8-EB2E857BC831}"/>
                </a:ext>
              </a:extLst>
            </p:cNvPr>
            <p:cNvSpPr>
              <a:spLocks/>
            </p:cNvSpPr>
            <p:nvPr/>
          </p:nvSpPr>
          <p:spPr bwMode="auto">
            <a:xfrm>
              <a:off x="715962" y="2297112"/>
              <a:ext cx="128588" cy="92075"/>
            </a:xfrm>
            <a:custGeom>
              <a:avLst/>
              <a:gdLst>
                <a:gd name="T0" fmla="*/ 122 w 245"/>
                <a:gd name="T1" fmla="*/ 3 h 174"/>
                <a:gd name="T2" fmla="*/ 146 w 245"/>
                <a:gd name="T3" fmla="*/ 6 h 174"/>
                <a:gd name="T4" fmla="*/ 168 w 245"/>
                <a:gd name="T5" fmla="*/ 12 h 174"/>
                <a:gd name="T6" fmla="*/ 188 w 245"/>
                <a:gd name="T7" fmla="*/ 22 h 174"/>
                <a:gd name="T8" fmla="*/ 205 w 245"/>
                <a:gd name="T9" fmla="*/ 37 h 174"/>
                <a:gd name="T10" fmla="*/ 220 w 245"/>
                <a:gd name="T11" fmla="*/ 54 h 174"/>
                <a:gd name="T12" fmla="*/ 231 w 245"/>
                <a:gd name="T13" fmla="*/ 73 h 174"/>
                <a:gd name="T14" fmla="*/ 238 w 245"/>
                <a:gd name="T15" fmla="*/ 94 h 174"/>
                <a:gd name="T16" fmla="*/ 240 w 245"/>
                <a:gd name="T17" fmla="*/ 117 h 174"/>
                <a:gd name="T18" fmla="*/ 241 w 245"/>
                <a:gd name="T19" fmla="*/ 118 h 174"/>
                <a:gd name="T20" fmla="*/ 243 w 245"/>
                <a:gd name="T21" fmla="*/ 119 h 174"/>
                <a:gd name="T22" fmla="*/ 245 w 245"/>
                <a:gd name="T23" fmla="*/ 117 h 174"/>
                <a:gd name="T24" fmla="*/ 244 w 245"/>
                <a:gd name="T25" fmla="*/ 105 h 174"/>
                <a:gd name="T26" fmla="*/ 239 w 245"/>
                <a:gd name="T27" fmla="*/ 82 h 174"/>
                <a:gd name="T28" fmla="*/ 229 w 245"/>
                <a:gd name="T29" fmla="*/ 61 h 174"/>
                <a:gd name="T30" fmla="*/ 216 w 245"/>
                <a:gd name="T31" fmla="*/ 43 h 174"/>
                <a:gd name="T32" fmla="*/ 200 w 245"/>
                <a:gd name="T33" fmla="*/ 27 h 174"/>
                <a:gd name="T34" fmla="*/ 180 w 245"/>
                <a:gd name="T35" fmla="*/ 13 h 174"/>
                <a:gd name="T36" fmla="*/ 158 w 245"/>
                <a:gd name="T37" fmla="*/ 4 h 174"/>
                <a:gd name="T38" fmla="*/ 135 w 245"/>
                <a:gd name="T39" fmla="*/ 0 h 174"/>
                <a:gd name="T40" fmla="*/ 122 w 245"/>
                <a:gd name="T41" fmla="*/ 0 h 174"/>
                <a:gd name="T42" fmla="*/ 98 w 245"/>
                <a:gd name="T43" fmla="*/ 2 h 174"/>
                <a:gd name="T44" fmla="*/ 75 w 245"/>
                <a:gd name="T45" fmla="*/ 9 h 174"/>
                <a:gd name="T46" fmla="*/ 55 w 245"/>
                <a:gd name="T47" fmla="*/ 19 h 174"/>
                <a:gd name="T48" fmla="*/ 37 w 245"/>
                <a:gd name="T49" fmla="*/ 34 h 174"/>
                <a:gd name="T50" fmla="*/ 22 w 245"/>
                <a:gd name="T51" fmla="*/ 51 h 174"/>
                <a:gd name="T52" fmla="*/ 10 w 245"/>
                <a:gd name="T53" fmla="*/ 70 h 174"/>
                <a:gd name="T54" fmla="*/ 3 w 245"/>
                <a:gd name="T55" fmla="*/ 91 h 174"/>
                <a:gd name="T56" fmla="*/ 0 w 245"/>
                <a:gd name="T57" fmla="*/ 115 h 174"/>
                <a:gd name="T58" fmla="*/ 0 w 245"/>
                <a:gd name="T59" fmla="*/ 172 h 174"/>
                <a:gd name="T60" fmla="*/ 0 w 245"/>
                <a:gd name="T61" fmla="*/ 174 h 174"/>
                <a:gd name="T62" fmla="*/ 2 w 245"/>
                <a:gd name="T63" fmla="*/ 174 h 174"/>
                <a:gd name="T64" fmla="*/ 3 w 245"/>
                <a:gd name="T65" fmla="*/ 172 h 174"/>
                <a:gd name="T66" fmla="*/ 3 w 245"/>
                <a:gd name="T67" fmla="*/ 114 h 174"/>
                <a:gd name="T68" fmla="*/ 4 w 245"/>
                <a:gd name="T69" fmla="*/ 102 h 174"/>
                <a:gd name="T70" fmla="*/ 10 w 245"/>
                <a:gd name="T71" fmla="*/ 81 h 174"/>
                <a:gd name="T72" fmla="*/ 19 w 245"/>
                <a:gd name="T73" fmla="*/ 61 h 174"/>
                <a:gd name="T74" fmla="*/ 32 w 245"/>
                <a:gd name="T75" fmla="*/ 44 h 174"/>
                <a:gd name="T76" fmla="*/ 48 w 245"/>
                <a:gd name="T77" fmla="*/ 28 h 174"/>
                <a:gd name="T78" fmla="*/ 67 w 245"/>
                <a:gd name="T79" fmla="*/ 17 h 174"/>
                <a:gd name="T80" fmla="*/ 87 w 245"/>
                <a:gd name="T81" fmla="*/ 9 h 174"/>
                <a:gd name="T82" fmla="*/ 110 w 245"/>
                <a:gd name="T83" fmla="*/ 4 h 174"/>
                <a:gd name="T84" fmla="*/ 122 w 245"/>
                <a:gd name="T85" fmla="*/ 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5" h="174">
                  <a:moveTo>
                    <a:pt x="122" y="3"/>
                  </a:moveTo>
                  <a:lnTo>
                    <a:pt x="122" y="3"/>
                  </a:lnTo>
                  <a:lnTo>
                    <a:pt x="135" y="4"/>
                  </a:lnTo>
                  <a:lnTo>
                    <a:pt x="146" y="6"/>
                  </a:lnTo>
                  <a:lnTo>
                    <a:pt x="157" y="9"/>
                  </a:lnTo>
                  <a:lnTo>
                    <a:pt x="168" y="12"/>
                  </a:lnTo>
                  <a:lnTo>
                    <a:pt x="179" y="17"/>
                  </a:lnTo>
                  <a:lnTo>
                    <a:pt x="188" y="22"/>
                  </a:lnTo>
                  <a:lnTo>
                    <a:pt x="197" y="29"/>
                  </a:lnTo>
                  <a:lnTo>
                    <a:pt x="205" y="37"/>
                  </a:lnTo>
                  <a:lnTo>
                    <a:pt x="213" y="45"/>
                  </a:lnTo>
                  <a:lnTo>
                    <a:pt x="220" y="54"/>
                  </a:lnTo>
                  <a:lnTo>
                    <a:pt x="226" y="63"/>
                  </a:lnTo>
                  <a:lnTo>
                    <a:pt x="231" y="73"/>
                  </a:lnTo>
                  <a:lnTo>
                    <a:pt x="235" y="83"/>
                  </a:lnTo>
                  <a:lnTo>
                    <a:pt x="238" y="94"/>
                  </a:lnTo>
                  <a:lnTo>
                    <a:pt x="240" y="106"/>
                  </a:lnTo>
                  <a:lnTo>
                    <a:pt x="240" y="117"/>
                  </a:lnTo>
                  <a:lnTo>
                    <a:pt x="240" y="117"/>
                  </a:lnTo>
                  <a:lnTo>
                    <a:pt x="241" y="118"/>
                  </a:lnTo>
                  <a:lnTo>
                    <a:pt x="243" y="119"/>
                  </a:lnTo>
                  <a:lnTo>
                    <a:pt x="243" y="119"/>
                  </a:lnTo>
                  <a:lnTo>
                    <a:pt x="244" y="118"/>
                  </a:lnTo>
                  <a:lnTo>
                    <a:pt x="245" y="117"/>
                  </a:lnTo>
                  <a:lnTo>
                    <a:pt x="245" y="117"/>
                  </a:lnTo>
                  <a:lnTo>
                    <a:pt x="244" y="105"/>
                  </a:lnTo>
                  <a:lnTo>
                    <a:pt x="241" y="93"/>
                  </a:lnTo>
                  <a:lnTo>
                    <a:pt x="239" y="82"/>
                  </a:lnTo>
                  <a:lnTo>
                    <a:pt x="235" y="71"/>
                  </a:lnTo>
                  <a:lnTo>
                    <a:pt x="229" y="61"/>
                  </a:lnTo>
                  <a:lnTo>
                    <a:pt x="223" y="52"/>
                  </a:lnTo>
                  <a:lnTo>
                    <a:pt x="216" y="43"/>
                  </a:lnTo>
                  <a:lnTo>
                    <a:pt x="208" y="34"/>
                  </a:lnTo>
                  <a:lnTo>
                    <a:pt x="200" y="27"/>
                  </a:lnTo>
                  <a:lnTo>
                    <a:pt x="190" y="20"/>
                  </a:lnTo>
                  <a:lnTo>
                    <a:pt x="180" y="13"/>
                  </a:lnTo>
                  <a:lnTo>
                    <a:pt x="170" y="9"/>
                  </a:lnTo>
                  <a:lnTo>
                    <a:pt x="158" y="4"/>
                  </a:lnTo>
                  <a:lnTo>
                    <a:pt x="147" y="2"/>
                  </a:lnTo>
                  <a:lnTo>
                    <a:pt x="135" y="0"/>
                  </a:lnTo>
                  <a:lnTo>
                    <a:pt x="122" y="0"/>
                  </a:lnTo>
                  <a:lnTo>
                    <a:pt x="122" y="0"/>
                  </a:lnTo>
                  <a:lnTo>
                    <a:pt x="110" y="0"/>
                  </a:lnTo>
                  <a:lnTo>
                    <a:pt x="98" y="2"/>
                  </a:lnTo>
                  <a:lnTo>
                    <a:pt x="86" y="4"/>
                  </a:lnTo>
                  <a:lnTo>
                    <a:pt x="75" y="9"/>
                  </a:lnTo>
                  <a:lnTo>
                    <a:pt x="65" y="13"/>
                  </a:lnTo>
                  <a:lnTo>
                    <a:pt x="55" y="19"/>
                  </a:lnTo>
                  <a:lnTo>
                    <a:pt x="46" y="26"/>
                  </a:lnTo>
                  <a:lnTo>
                    <a:pt x="37" y="34"/>
                  </a:lnTo>
                  <a:lnTo>
                    <a:pt x="29" y="42"/>
                  </a:lnTo>
                  <a:lnTo>
                    <a:pt x="22" y="51"/>
                  </a:lnTo>
                  <a:lnTo>
                    <a:pt x="15" y="60"/>
                  </a:lnTo>
                  <a:lnTo>
                    <a:pt x="10" y="70"/>
                  </a:lnTo>
                  <a:lnTo>
                    <a:pt x="6" y="80"/>
                  </a:lnTo>
                  <a:lnTo>
                    <a:pt x="3" y="91"/>
                  </a:lnTo>
                  <a:lnTo>
                    <a:pt x="1" y="102"/>
                  </a:lnTo>
                  <a:lnTo>
                    <a:pt x="0" y="115"/>
                  </a:lnTo>
                  <a:lnTo>
                    <a:pt x="0" y="115"/>
                  </a:lnTo>
                  <a:lnTo>
                    <a:pt x="0" y="172"/>
                  </a:lnTo>
                  <a:lnTo>
                    <a:pt x="0" y="172"/>
                  </a:lnTo>
                  <a:lnTo>
                    <a:pt x="0" y="174"/>
                  </a:lnTo>
                  <a:lnTo>
                    <a:pt x="2" y="174"/>
                  </a:lnTo>
                  <a:lnTo>
                    <a:pt x="2" y="174"/>
                  </a:lnTo>
                  <a:lnTo>
                    <a:pt x="3" y="174"/>
                  </a:lnTo>
                  <a:lnTo>
                    <a:pt x="3" y="172"/>
                  </a:lnTo>
                  <a:lnTo>
                    <a:pt x="3" y="172"/>
                  </a:lnTo>
                  <a:lnTo>
                    <a:pt x="3" y="114"/>
                  </a:lnTo>
                  <a:lnTo>
                    <a:pt x="3" y="114"/>
                  </a:lnTo>
                  <a:lnTo>
                    <a:pt x="4" y="102"/>
                  </a:lnTo>
                  <a:lnTo>
                    <a:pt x="6" y="92"/>
                  </a:lnTo>
                  <a:lnTo>
                    <a:pt x="10" y="81"/>
                  </a:lnTo>
                  <a:lnTo>
                    <a:pt x="14" y="71"/>
                  </a:lnTo>
                  <a:lnTo>
                    <a:pt x="19" y="61"/>
                  </a:lnTo>
                  <a:lnTo>
                    <a:pt x="26" y="52"/>
                  </a:lnTo>
                  <a:lnTo>
                    <a:pt x="32" y="44"/>
                  </a:lnTo>
                  <a:lnTo>
                    <a:pt x="40" y="36"/>
                  </a:lnTo>
                  <a:lnTo>
                    <a:pt x="48" y="28"/>
                  </a:lnTo>
                  <a:lnTo>
                    <a:pt x="57" y="22"/>
                  </a:lnTo>
                  <a:lnTo>
                    <a:pt x="67" y="17"/>
                  </a:lnTo>
                  <a:lnTo>
                    <a:pt x="77" y="12"/>
                  </a:lnTo>
                  <a:lnTo>
                    <a:pt x="87" y="9"/>
                  </a:lnTo>
                  <a:lnTo>
                    <a:pt x="99" y="6"/>
                  </a:lnTo>
                  <a:lnTo>
                    <a:pt x="110" y="4"/>
                  </a:lnTo>
                  <a:lnTo>
                    <a:pt x="122" y="3"/>
                  </a:lnTo>
                  <a:lnTo>
                    <a:pt x="122" y="3"/>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932">
              <a:extLst>
                <a:ext uri="{FF2B5EF4-FFF2-40B4-BE49-F238E27FC236}">
                  <a16:creationId xmlns:a16="http://schemas.microsoft.com/office/drawing/2014/main" id="{756A0CBA-EDC1-7710-4709-E0835CE2B39C}"/>
                </a:ext>
              </a:extLst>
            </p:cNvPr>
            <p:cNvSpPr>
              <a:spLocks/>
            </p:cNvSpPr>
            <p:nvPr/>
          </p:nvSpPr>
          <p:spPr bwMode="auto">
            <a:xfrm>
              <a:off x="841375" y="2351087"/>
              <a:ext cx="4763" cy="11113"/>
            </a:xfrm>
            <a:custGeom>
              <a:avLst/>
              <a:gdLst>
                <a:gd name="T0" fmla="*/ 3 w 8"/>
                <a:gd name="T1" fmla="*/ 0 h 19"/>
                <a:gd name="T2" fmla="*/ 3 w 8"/>
                <a:gd name="T3" fmla="*/ 0 h 19"/>
                <a:gd name="T4" fmla="*/ 6 w 8"/>
                <a:gd name="T5" fmla="*/ 1 h 19"/>
                <a:gd name="T6" fmla="*/ 7 w 8"/>
                <a:gd name="T7" fmla="*/ 3 h 19"/>
                <a:gd name="T8" fmla="*/ 8 w 8"/>
                <a:gd name="T9" fmla="*/ 16 h 19"/>
                <a:gd name="T10" fmla="*/ 8 w 8"/>
                <a:gd name="T11" fmla="*/ 16 h 19"/>
                <a:gd name="T12" fmla="*/ 7 w 8"/>
                <a:gd name="T13" fmla="*/ 18 h 19"/>
                <a:gd name="T14" fmla="*/ 5 w 8"/>
                <a:gd name="T15" fmla="*/ 19 h 19"/>
                <a:gd name="T16" fmla="*/ 5 w 8"/>
                <a:gd name="T17" fmla="*/ 19 h 19"/>
                <a:gd name="T18" fmla="*/ 1 w 8"/>
                <a:gd name="T19" fmla="*/ 18 h 19"/>
                <a:gd name="T20" fmla="*/ 0 w 8"/>
                <a:gd name="T21" fmla="*/ 16 h 19"/>
                <a:gd name="T22" fmla="*/ 1 w 8"/>
                <a:gd name="T23" fmla="*/ 3 h 19"/>
                <a:gd name="T24" fmla="*/ 1 w 8"/>
                <a:gd name="T25" fmla="*/ 3 h 19"/>
                <a:gd name="T26" fmla="*/ 2 w 8"/>
                <a:gd name="T27" fmla="*/ 1 h 19"/>
                <a:gd name="T28" fmla="*/ 3 w 8"/>
                <a:gd name="T29" fmla="*/ 0 h 19"/>
                <a:gd name="T30" fmla="*/ 3 w 8"/>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3" y="0"/>
                  </a:moveTo>
                  <a:lnTo>
                    <a:pt x="3" y="0"/>
                  </a:lnTo>
                  <a:lnTo>
                    <a:pt x="6" y="1"/>
                  </a:lnTo>
                  <a:lnTo>
                    <a:pt x="7" y="3"/>
                  </a:lnTo>
                  <a:lnTo>
                    <a:pt x="8" y="16"/>
                  </a:lnTo>
                  <a:lnTo>
                    <a:pt x="8" y="16"/>
                  </a:lnTo>
                  <a:lnTo>
                    <a:pt x="7" y="18"/>
                  </a:lnTo>
                  <a:lnTo>
                    <a:pt x="5" y="19"/>
                  </a:lnTo>
                  <a:lnTo>
                    <a:pt x="5" y="19"/>
                  </a:lnTo>
                  <a:lnTo>
                    <a:pt x="1" y="18"/>
                  </a:lnTo>
                  <a:lnTo>
                    <a:pt x="0" y="16"/>
                  </a:lnTo>
                  <a:lnTo>
                    <a:pt x="1" y="3"/>
                  </a:lnTo>
                  <a:lnTo>
                    <a:pt x="1" y="3"/>
                  </a:lnTo>
                  <a:lnTo>
                    <a:pt x="2" y="1"/>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933">
              <a:extLst>
                <a:ext uri="{FF2B5EF4-FFF2-40B4-BE49-F238E27FC236}">
                  <a16:creationId xmlns:a16="http://schemas.microsoft.com/office/drawing/2014/main" id="{3B19A1EA-7B32-BA51-F500-FF7AE0D7307C}"/>
                </a:ext>
              </a:extLst>
            </p:cNvPr>
            <p:cNvSpPr>
              <a:spLocks/>
            </p:cNvSpPr>
            <p:nvPr/>
          </p:nvSpPr>
          <p:spPr bwMode="auto">
            <a:xfrm>
              <a:off x="841375" y="2351087"/>
              <a:ext cx="4763" cy="11113"/>
            </a:xfrm>
            <a:custGeom>
              <a:avLst/>
              <a:gdLst>
                <a:gd name="T0" fmla="*/ 3 w 8"/>
                <a:gd name="T1" fmla="*/ 0 h 19"/>
                <a:gd name="T2" fmla="*/ 3 w 8"/>
                <a:gd name="T3" fmla="*/ 0 h 19"/>
                <a:gd name="T4" fmla="*/ 6 w 8"/>
                <a:gd name="T5" fmla="*/ 1 h 19"/>
                <a:gd name="T6" fmla="*/ 7 w 8"/>
                <a:gd name="T7" fmla="*/ 3 h 19"/>
                <a:gd name="T8" fmla="*/ 8 w 8"/>
                <a:gd name="T9" fmla="*/ 16 h 19"/>
                <a:gd name="T10" fmla="*/ 8 w 8"/>
                <a:gd name="T11" fmla="*/ 16 h 19"/>
                <a:gd name="T12" fmla="*/ 7 w 8"/>
                <a:gd name="T13" fmla="*/ 18 h 19"/>
                <a:gd name="T14" fmla="*/ 5 w 8"/>
                <a:gd name="T15" fmla="*/ 19 h 19"/>
                <a:gd name="T16" fmla="*/ 5 w 8"/>
                <a:gd name="T17" fmla="*/ 19 h 19"/>
                <a:gd name="T18" fmla="*/ 1 w 8"/>
                <a:gd name="T19" fmla="*/ 18 h 19"/>
                <a:gd name="T20" fmla="*/ 0 w 8"/>
                <a:gd name="T21" fmla="*/ 16 h 19"/>
                <a:gd name="T22" fmla="*/ 1 w 8"/>
                <a:gd name="T23" fmla="*/ 3 h 19"/>
                <a:gd name="T24" fmla="*/ 1 w 8"/>
                <a:gd name="T25" fmla="*/ 3 h 19"/>
                <a:gd name="T26" fmla="*/ 2 w 8"/>
                <a:gd name="T27" fmla="*/ 1 h 19"/>
                <a:gd name="T28" fmla="*/ 3 w 8"/>
                <a:gd name="T29" fmla="*/ 0 h 19"/>
                <a:gd name="T30" fmla="*/ 3 w 8"/>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3" y="0"/>
                  </a:moveTo>
                  <a:lnTo>
                    <a:pt x="3" y="0"/>
                  </a:lnTo>
                  <a:lnTo>
                    <a:pt x="6" y="1"/>
                  </a:lnTo>
                  <a:lnTo>
                    <a:pt x="7" y="3"/>
                  </a:lnTo>
                  <a:lnTo>
                    <a:pt x="8" y="16"/>
                  </a:lnTo>
                  <a:lnTo>
                    <a:pt x="8" y="16"/>
                  </a:lnTo>
                  <a:lnTo>
                    <a:pt x="7" y="18"/>
                  </a:lnTo>
                  <a:lnTo>
                    <a:pt x="5" y="19"/>
                  </a:lnTo>
                  <a:lnTo>
                    <a:pt x="5" y="19"/>
                  </a:lnTo>
                  <a:lnTo>
                    <a:pt x="1" y="18"/>
                  </a:lnTo>
                  <a:lnTo>
                    <a:pt x="0" y="16"/>
                  </a:lnTo>
                  <a:lnTo>
                    <a:pt x="1" y="3"/>
                  </a:lnTo>
                  <a:lnTo>
                    <a:pt x="1" y="3"/>
                  </a:lnTo>
                  <a:lnTo>
                    <a:pt x="2" y="1"/>
                  </a:lnTo>
                  <a:lnTo>
                    <a:pt x="3"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34">
              <a:extLst>
                <a:ext uri="{FF2B5EF4-FFF2-40B4-BE49-F238E27FC236}">
                  <a16:creationId xmlns:a16="http://schemas.microsoft.com/office/drawing/2014/main" id="{143EAAC4-F015-AC2E-AB1E-90C363F31F03}"/>
                </a:ext>
              </a:extLst>
            </p:cNvPr>
            <p:cNvSpPr>
              <a:spLocks/>
            </p:cNvSpPr>
            <p:nvPr/>
          </p:nvSpPr>
          <p:spPr bwMode="auto">
            <a:xfrm>
              <a:off x="841375" y="2351087"/>
              <a:ext cx="4763" cy="11113"/>
            </a:xfrm>
            <a:custGeom>
              <a:avLst/>
              <a:gdLst>
                <a:gd name="T0" fmla="*/ 3 w 8"/>
                <a:gd name="T1" fmla="*/ 0 h 19"/>
                <a:gd name="T2" fmla="*/ 3 w 8"/>
                <a:gd name="T3" fmla="*/ 0 h 19"/>
                <a:gd name="T4" fmla="*/ 6 w 8"/>
                <a:gd name="T5" fmla="*/ 1 h 19"/>
                <a:gd name="T6" fmla="*/ 7 w 8"/>
                <a:gd name="T7" fmla="*/ 3 h 19"/>
                <a:gd name="T8" fmla="*/ 8 w 8"/>
                <a:gd name="T9" fmla="*/ 16 h 19"/>
                <a:gd name="T10" fmla="*/ 8 w 8"/>
                <a:gd name="T11" fmla="*/ 16 h 19"/>
                <a:gd name="T12" fmla="*/ 7 w 8"/>
                <a:gd name="T13" fmla="*/ 18 h 19"/>
                <a:gd name="T14" fmla="*/ 5 w 8"/>
                <a:gd name="T15" fmla="*/ 19 h 19"/>
                <a:gd name="T16" fmla="*/ 5 w 8"/>
                <a:gd name="T17" fmla="*/ 19 h 19"/>
                <a:gd name="T18" fmla="*/ 1 w 8"/>
                <a:gd name="T19" fmla="*/ 18 h 19"/>
                <a:gd name="T20" fmla="*/ 0 w 8"/>
                <a:gd name="T21" fmla="*/ 16 h 19"/>
                <a:gd name="T22" fmla="*/ 1 w 8"/>
                <a:gd name="T23" fmla="*/ 3 h 19"/>
                <a:gd name="T24" fmla="*/ 1 w 8"/>
                <a:gd name="T25" fmla="*/ 3 h 19"/>
                <a:gd name="T26" fmla="*/ 2 w 8"/>
                <a:gd name="T27" fmla="*/ 1 h 19"/>
                <a:gd name="T28" fmla="*/ 3 w 8"/>
                <a:gd name="T29" fmla="*/ 0 h 19"/>
                <a:gd name="T30" fmla="*/ 3 w 8"/>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3" y="0"/>
                  </a:moveTo>
                  <a:lnTo>
                    <a:pt x="3" y="0"/>
                  </a:lnTo>
                  <a:lnTo>
                    <a:pt x="6" y="1"/>
                  </a:lnTo>
                  <a:lnTo>
                    <a:pt x="7" y="3"/>
                  </a:lnTo>
                  <a:lnTo>
                    <a:pt x="8" y="16"/>
                  </a:lnTo>
                  <a:lnTo>
                    <a:pt x="8" y="16"/>
                  </a:lnTo>
                  <a:lnTo>
                    <a:pt x="7" y="18"/>
                  </a:lnTo>
                  <a:lnTo>
                    <a:pt x="5" y="19"/>
                  </a:lnTo>
                  <a:lnTo>
                    <a:pt x="5" y="19"/>
                  </a:lnTo>
                  <a:lnTo>
                    <a:pt x="1" y="18"/>
                  </a:lnTo>
                  <a:lnTo>
                    <a:pt x="0" y="16"/>
                  </a:lnTo>
                  <a:lnTo>
                    <a:pt x="1" y="3"/>
                  </a:lnTo>
                  <a:lnTo>
                    <a:pt x="1" y="3"/>
                  </a:lnTo>
                  <a:lnTo>
                    <a:pt x="2" y="1"/>
                  </a:lnTo>
                  <a:lnTo>
                    <a:pt x="3" y="0"/>
                  </a:lnTo>
                  <a:lnTo>
                    <a:pt x="3" y="0"/>
                  </a:lnTo>
                </a:path>
              </a:pathLst>
            </a:custGeom>
            <a:noFill/>
            <a:ln w="1588">
              <a:solidFill>
                <a:srgbClr val="41404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935">
              <a:extLst>
                <a:ext uri="{FF2B5EF4-FFF2-40B4-BE49-F238E27FC236}">
                  <a16:creationId xmlns:a16="http://schemas.microsoft.com/office/drawing/2014/main" id="{71598B9E-1CCF-B4D1-9CAB-9D98FCB28162}"/>
                </a:ext>
              </a:extLst>
            </p:cNvPr>
            <p:cNvSpPr>
              <a:spLocks/>
            </p:cNvSpPr>
            <p:nvPr/>
          </p:nvSpPr>
          <p:spPr bwMode="auto">
            <a:xfrm>
              <a:off x="838200" y="2351087"/>
              <a:ext cx="6350" cy="15875"/>
            </a:xfrm>
            <a:custGeom>
              <a:avLst/>
              <a:gdLst>
                <a:gd name="T0" fmla="*/ 6 w 12"/>
                <a:gd name="T1" fmla="*/ 30 h 30"/>
                <a:gd name="T2" fmla="*/ 6 w 12"/>
                <a:gd name="T3" fmla="*/ 30 h 30"/>
                <a:gd name="T4" fmla="*/ 4 w 12"/>
                <a:gd name="T5" fmla="*/ 28 h 30"/>
                <a:gd name="T6" fmla="*/ 2 w 12"/>
                <a:gd name="T7" fmla="*/ 27 h 30"/>
                <a:gd name="T8" fmla="*/ 0 w 12"/>
                <a:gd name="T9" fmla="*/ 4 h 30"/>
                <a:gd name="T10" fmla="*/ 0 w 12"/>
                <a:gd name="T11" fmla="*/ 4 h 30"/>
                <a:gd name="T12" fmla="*/ 0 w 12"/>
                <a:gd name="T13" fmla="*/ 3 h 30"/>
                <a:gd name="T14" fmla="*/ 2 w 12"/>
                <a:gd name="T15" fmla="*/ 1 h 30"/>
                <a:gd name="T16" fmla="*/ 4 w 12"/>
                <a:gd name="T17" fmla="*/ 0 h 30"/>
                <a:gd name="T18" fmla="*/ 6 w 12"/>
                <a:gd name="T19" fmla="*/ 0 h 30"/>
                <a:gd name="T20" fmla="*/ 6 w 12"/>
                <a:gd name="T21" fmla="*/ 0 h 30"/>
                <a:gd name="T22" fmla="*/ 8 w 12"/>
                <a:gd name="T23" fmla="*/ 0 h 30"/>
                <a:gd name="T24" fmla="*/ 11 w 12"/>
                <a:gd name="T25" fmla="*/ 1 h 30"/>
                <a:gd name="T26" fmla="*/ 12 w 12"/>
                <a:gd name="T27" fmla="*/ 3 h 30"/>
                <a:gd name="T28" fmla="*/ 12 w 12"/>
                <a:gd name="T29" fmla="*/ 4 h 30"/>
                <a:gd name="T30" fmla="*/ 9 w 12"/>
                <a:gd name="T31" fmla="*/ 27 h 30"/>
                <a:gd name="T32" fmla="*/ 9 w 12"/>
                <a:gd name="T33" fmla="*/ 27 h 30"/>
                <a:gd name="T34" fmla="*/ 8 w 12"/>
                <a:gd name="T35" fmla="*/ 28 h 30"/>
                <a:gd name="T36" fmla="*/ 6 w 12"/>
                <a:gd name="T37" fmla="*/ 30 h 30"/>
                <a:gd name="T38" fmla="*/ 6 w 12"/>
                <a:gd name="T3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30">
                  <a:moveTo>
                    <a:pt x="6" y="30"/>
                  </a:moveTo>
                  <a:lnTo>
                    <a:pt x="6" y="30"/>
                  </a:lnTo>
                  <a:lnTo>
                    <a:pt x="4" y="28"/>
                  </a:lnTo>
                  <a:lnTo>
                    <a:pt x="2" y="27"/>
                  </a:lnTo>
                  <a:lnTo>
                    <a:pt x="0" y="4"/>
                  </a:lnTo>
                  <a:lnTo>
                    <a:pt x="0" y="4"/>
                  </a:lnTo>
                  <a:lnTo>
                    <a:pt x="0" y="3"/>
                  </a:lnTo>
                  <a:lnTo>
                    <a:pt x="2" y="1"/>
                  </a:lnTo>
                  <a:lnTo>
                    <a:pt x="4" y="0"/>
                  </a:lnTo>
                  <a:lnTo>
                    <a:pt x="6" y="0"/>
                  </a:lnTo>
                  <a:lnTo>
                    <a:pt x="6" y="0"/>
                  </a:lnTo>
                  <a:lnTo>
                    <a:pt x="8" y="0"/>
                  </a:lnTo>
                  <a:lnTo>
                    <a:pt x="11" y="1"/>
                  </a:lnTo>
                  <a:lnTo>
                    <a:pt x="12" y="3"/>
                  </a:lnTo>
                  <a:lnTo>
                    <a:pt x="12" y="4"/>
                  </a:lnTo>
                  <a:lnTo>
                    <a:pt x="9" y="27"/>
                  </a:lnTo>
                  <a:lnTo>
                    <a:pt x="9" y="27"/>
                  </a:lnTo>
                  <a:lnTo>
                    <a:pt x="8" y="28"/>
                  </a:lnTo>
                  <a:lnTo>
                    <a:pt x="6" y="30"/>
                  </a:lnTo>
                  <a:lnTo>
                    <a:pt x="6"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936">
              <a:extLst>
                <a:ext uri="{FF2B5EF4-FFF2-40B4-BE49-F238E27FC236}">
                  <a16:creationId xmlns:a16="http://schemas.microsoft.com/office/drawing/2014/main" id="{99E1DAFD-E665-62E5-38B1-771AD9DCC7B5}"/>
                </a:ext>
              </a:extLst>
            </p:cNvPr>
            <p:cNvSpPr>
              <a:spLocks/>
            </p:cNvSpPr>
            <p:nvPr/>
          </p:nvSpPr>
          <p:spPr bwMode="auto">
            <a:xfrm>
              <a:off x="838200" y="2351087"/>
              <a:ext cx="6350" cy="15875"/>
            </a:xfrm>
            <a:custGeom>
              <a:avLst/>
              <a:gdLst>
                <a:gd name="T0" fmla="*/ 6 w 12"/>
                <a:gd name="T1" fmla="*/ 30 h 30"/>
                <a:gd name="T2" fmla="*/ 6 w 12"/>
                <a:gd name="T3" fmla="*/ 30 h 30"/>
                <a:gd name="T4" fmla="*/ 4 w 12"/>
                <a:gd name="T5" fmla="*/ 28 h 30"/>
                <a:gd name="T6" fmla="*/ 2 w 12"/>
                <a:gd name="T7" fmla="*/ 27 h 30"/>
                <a:gd name="T8" fmla="*/ 0 w 12"/>
                <a:gd name="T9" fmla="*/ 4 h 30"/>
                <a:gd name="T10" fmla="*/ 0 w 12"/>
                <a:gd name="T11" fmla="*/ 4 h 30"/>
                <a:gd name="T12" fmla="*/ 0 w 12"/>
                <a:gd name="T13" fmla="*/ 3 h 30"/>
                <a:gd name="T14" fmla="*/ 2 w 12"/>
                <a:gd name="T15" fmla="*/ 1 h 30"/>
                <a:gd name="T16" fmla="*/ 4 w 12"/>
                <a:gd name="T17" fmla="*/ 0 h 30"/>
                <a:gd name="T18" fmla="*/ 6 w 12"/>
                <a:gd name="T19" fmla="*/ 0 h 30"/>
                <a:gd name="T20" fmla="*/ 6 w 12"/>
                <a:gd name="T21" fmla="*/ 0 h 30"/>
                <a:gd name="T22" fmla="*/ 8 w 12"/>
                <a:gd name="T23" fmla="*/ 0 h 30"/>
                <a:gd name="T24" fmla="*/ 11 w 12"/>
                <a:gd name="T25" fmla="*/ 1 h 30"/>
                <a:gd name="T26" fmla="*/ 12 w 12"/>
                <a:gd name="T27" fmla="*/ 3 h 30"/>
                <a:gd name="T28" fmla="*/ 12 w 12"/>
                <a:gd name="T29" fmla="*/ 4 h 30"/>
                <a:gd name="T30" fmla="*/ 9 w 12"/>
                <a:gd name="T31" fmla="*/ 27 h 30"/>
                <a:gd name="T32" fmla="*/ 9 w 12"/>
                <a:gd name="T33" fmla="*/ 27 h 30"/>
                <a:gd name="T34" fmla="*/ 8 w 12"/>
                <a:gd name="T35" fmla="*/ 28 h 30"/>
                <a:gd name="T36" fmla="*/ 6 w 12"/>
                <a:gd name="T37" fmla="*/ 30 h 30"/>
                <a:gd name="T38" fmla="*/ 6 w 12"/>
                <a:gd name="T3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30">
                  <a:moveTo>
                    <a:pt x="6" y="30"/>
                  </a:moveTo>
                  <a:lnTo>
                    <a:pt x="6" y="30"/>
                  </a:lnTo>
                  <a:lnTo>
                    <a:pt x="4" y="28"/>
                  </a:lnTo>
                  <a:lnTo>
                    <a:pt x="2" y="27"/>
                  </a:lnTo>
                  <a:lnTo>
                    <a:pt x="0" y="4"/>
                  </a:lnTo>
                  <a:lnTo>
                    <a:pt x="0" y="4"/>
                  </a:lnTo>
                  <a:lnTo>
                    <a:pt x="0" y="3"/>
                  </a:lnTo>
                  <a:lnTo>
                    <a:pt x="2" y="1"/>
                  </a:lnTo>
                  <a:lnTo>
                    <a:pt x="4" y="0"/>
                  </a:lnTo>
                  <a:lnTo>
                    <a:pt x="6" y="0"/>
                  </a:lnTo>
                  <a:lnTo>
                    <a:pt x="6" y="0"/>
                  </a:lnTo>
                  <a:lnTo>
                    <a:pt x="8" y="0"/>
                  </a:lnTo>
                  <a:lnTo>
                    <a:pt x="11" y="1"/>
                  </a:lnTo>
                  <a:lnTo>
                    <a:pt x="12" y="3"/>
                  </a:lnTo>
                  <a:lnTo>
                    <a:pt x="12" y="4"/>
                  </a:lnTo>
                  <a:lnTo>
                    <a:pt x="9" y="27"/>
                  </a:lnTo>
                  <a:lnTo>
                    <a:pt x="9" y="27"/>
                  </a:lnTo>
                  <a:lnTo>
                    <a:pt x="8" y="28"/>
                  </a:lnTo>
                  <a:lnTo>
                    <a:pt x="6" y="30"/>
                  </a:lnTo>
                  <a:lnTo>
                    <a:pt x="6"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937">
              <a:extLst>
                <a:ext uri="{FF2B5EF4-FFF2-40B4-BE49-F238E27FC236}">
                  <a16:creationId xmlns:a16="http://schemas.microsoft.com/office/drawing/2014/main" id="{5BFBC0E6-69F7-1796-AAFA-17815ED5E3B6}"/>
                </a:ext>
              </a:extLst>
            </p:cNvPr>
            <p:cNvSpPr>
              <a:spLocks/>
            </p:cNvSpPr>
            <p:nvPr/>
          </p:nvSpPr>
          <p:spPr bwMode="auto">
            <a:xfrm>
              <a:off x="709612" y="2384425"/>
              <a:ext cx="6350" cy="15875"/>
            </a:xfrm>
            <a:custGeom>
              <a:avLst/>
              <a:gdLst>
                <a:gd name="T0" fmla="*/ 5 w 12"/>
                <a:gd name="T1" fmla="*/ 29 h 29"/>
                <a:gd name="T2" fmla="*/ 5 w 12"/>
                <a:gd name="T3" fmla="*/ 29 h 29"/>
                <a:gd name="T4" fmla="*/ 3 w 12"/>
                <a:gd name="T5" fmla="*/ 29 h 29"/>
                <a:gd name="T6" fmla="*/ 2 w 12"/>
                <a:gd name="T7" fmla="*/ 27 h 29"/>
                <a:gd name="T8" fmla="*/ 0 w 12"/>
                <a:gd name="T9" fmla="*/ 5 h 29"/>
                <a:gd name="T10" fmla="*/ 0 w 12"/>
                <a:gd name="T11" fmla="*/ 5 h 29"/>
                <a:gd name="T12" fmla="*/ 0 w 12"/>
                <a:gd name="T13" fmla="*/ 2 h 29"/>
                <a:gd name="T14" fmla="*/ 2 w 12"/>
                <a:gd name="T15" fmla="*/ 1 h 29"/>
                <a:gd name="T16" fmla="*/ 3 w 12"/>
                <a:gd name="T17" fmla="*/ 0 h 29"/>
                <a:gd name="T18" fmla="*/ 5 w 12"/>
                <a:gd name="T19" fmla="*/ 0 h 29"/>
                <a:gd name="T20" fmla="*/ 5 w 12"/>
                <a:gd name="T21" fmla="*/ 0 h 29"/>
                <a:gd name="T22" fmla="*/ 7 w 12"/>
                <a:gd name="T23" fmla="*/ 0 h 29"/>
                <a:gd name="T24" fmla="*/ 10 w 12"/>
                <a:gd name="T25" fmla="*/ 1 h 29"/>
                <a:gd name="T26" fmla="*/ 11 w 12"/>
                <a:gd name="T27" fmla="*/ 2 h 29"/>
                <a:gd name="T28" fmla="*/ 12 w 12"/>
                <a:gd name="T29" fmla="*/ 5 h 29"/>
                <a:gd name="T30" fmla="*/ 10 w 12"/>
                <a:gd name="T31" fmla="*/ 27 h 29"/>
                <a:gd name="T32" fmla="*/ 10 w 12"/>
                <a:gd name="T33" fmla="*/ 27 h 29"/>
                <a:gd name="T34" fmla="*/ 9 w 12"/>
                <a:gd name="T35" fmla="*/ 29 h 29"/>
                <a:gd name="T36" fmla="*/ 5 w 12"/>
                <a:gd name="T37" fmla="*/ 29 h 29"/>
                <a:gd name="T38" fmla="*/ 5 w 12"/>
                <a:gd name="T3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29">
                  <a:moveTo>
                    <a:pt x="5" y="29"/>
                  </a:moveTo>
                  <a:lnTo>
                    <a:pt x="5" y="29"/>
                  </a:lnTo>
                  <a:lnTo>
                    <a:pt x="3" y="29"/>
                  </a:lnTo>
                  <a:lnTo>
                    <a:pt x="2" y="27"/>
                  </a:lnTo>
                  <a:lnTo>
                    <a:pt x="0" y="5"/>
                  </a:lnTo>
                  <a:lnTo>
                    <a:pt x="0" y="5"/>
                  </a:lnTo>
                  <a:lnTo>
                    <a:pt x="0" y="2"/>
                  </a:lnTo>
                  <a:lnTo>
                    <a:pt x="2" y="1"/>
                  </a:lnTo>
                  <a:lnTo>
                    <a:pt x="3" y="0"/>
                  </a:lnTo>
                  <a:lnTo>
                    <a:pt x="5" y="0"/>
                  </a:lnTo>
                  <a:lnTo>
                    <a:pt x="5" y="0"/>
                  </a:lnTo>
                  <a:lnTo>
                    <a:pt x="7" y="0"/>
                  </a:lnTo>
                  <a:lnTo>
                    <a:pt x="10" y="1"/>
                  </a:lnTo>
                  <a:lnTo>
                    <a:pt x="11" y="2"/>
                  </a:lnTo>
                  <a:lnTo>
                    <a:pt x="12" y="5"/>
                  </a:lnTo>
                  <a:lnTo>
                    <a:pt x="10" y="27"/>
                  </a:lnTo>
                  <a:lnTo>
                    <a:pt x="10" y="27"/>
                  </a:lnTo>
                  <a:lnTo>
                    <a:pt x="9" y="29"/>
                  </a:lnTo>
                  <a:lnTo>
                    <a:pt x="5" y="29"/>
                  </a:lnTo>
                  <a:lnTo>
                    <a:pt x="5"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938">
              <a:extLst>
                <a:ext uri="{FF2B5EF4-FFF2-40B4-BE49-F238E27FC236}">
                  <a16:creationId xmlns:a16="http://schemas.microsoft.com/office/drawing/2014/main" id="{4847CF07-09FE-6183-986C-AC0588702513}"/>
                </a:ext>
              </a:extLst>
            </p:cNvPr>
            <p:cNvSpPr>
              <a:spLocks/>
            </p:cNvSpPr>
            <p:nvPr/>
          </p:nvSpPr>
          <p:spPr bwMode="auto">
            <a:xfrm>
              <a:off x="709612" y="2384425"/>
              <a:ext cx="6350" cy="15875"/>
            </a:xfrm>
            <a:custGeom>
              <a:avLst/>
              <a:gdLst>
                <a:gd name="T0" fmla="*/ 5 w 12"/>
                <a:gd name="T1" fmla="*/ 29 h 29"/>
                <a:gd name="T2" fmla="*/ 5 w 12"/>
                <a:gd name="T3" fmla="*/ 29 h 29"/>
                <a:gd name="T4" fmla="*/ 3 w 12"/>
                <a:gd name="T5" fmla="*/ 29 h 29"/>
                <a:gd name="T6" fmla="*/ 2 w 12"/>
                <a:gd name="T7" fmla="*/ 27 h 29"/>
                <a:gd name="T8" fmla="*/ 0 w 12"/>
                <a:gd name="T9" fmla="*/ 5 h 29"/>
                <a:gd name="T10" fmla="*/ 0 w 12"/>
                <a:gd name="T11" fmla="*/ 5 h 29"/>
                <a:gd name="T12" fmla="*/ 0 w 12"/>
                <a:gd name="T13" fmla="*/ 2 h 29"/>
                <a:gd name="T14" fmla="*/ 2 w 12"/>
                <a:gd name="T15" fmla="*/ 1 h 29"/>
                <a:gd name="T16" fmla="*/ 3 w 12"/>
                <a:gd name="T17" fmla="*/ 0 h 29"/>
                <a:gd name="T18" fmla="*/ 5 w 12"/>
                <a:gd name="T19" fmla="*/ 0 h 29"/>
                <a:gd name="T20" fmla="*/ 5 w 12"/>
                <a:gd name="T21" fmla="*/ 0 h 29"/>
                <a:gd name="T22" fmla="*/ 7 w 12"/>
                <a:gd name="T23" fmla="*/ 0 h 29"/>
                <a:gd name="T24" fmla="*/ 10 w 12"/>
                <a:gd name="T25" fmla="*/ 1 h 29"/>
                <a:gd name="T26" fmla="*/ 11 w 12"/>
                <a:gd name="T27" fmla="*/ 2 h 29"/>
                <a:gd name="T28" fmla="*/ 12 w 12"/>
                <a:gd name="T29" fmla="*/ 5 h 29"/>
                <a:gd name="T30" fmla="*/ 10 w 12"/>
                <a:gd name="T31" fmla="*/ 27 h 29"/>
                <a:gd name="T32" fmla="*/ 10 w 12"/>
                <a:gd name="T33" fmla="*/ 27 h 29"/>
                <a:gd name="T34" fmla="*/ 9 w 12"/>
                <a:gd name="T35" fmla="*/ 29 h 29"/>
                <a:gd name="T36" fmla="*/ 5 w 12"/>
                <a:gd name="T37" fmla="*/ 29 h 29"/>
                <a:gd name="T38" fmla="*/ 5 w 12"/>
                <a:gd name="T3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29">
                  <a:moveTo>
                    <a:pt x="5" y="29"/>
                  </a:moveTo>
                  <a:lnTo>
                    <a:pt x="5" y="29"/>
                  </a:lnTo>
                  <a:lnTo>
                    <a:pt x="3" y="29"/>
                  </a:lnTo>
                  <a:lnTo>
                    <a:pt x="2" y="27"/>
                  </a:lnTo>
                  <a:lnTo>
                    <a:pt x="0" y="5"/>
                  </a:lnTo>
                  <a:lnTo>
                    <a:pt x="0" y="5"/>
                  </a:lnTo>
                  <a:lnTo>
                    <a:pt x="0" y="2"/>
                  </a:lnTo>
                  <a:lnTo>
                    <a:pt x="2" y="1"/>
                  </a:lnTo>
                  <a:lnTo>
                    <a:pt x="3" y="0"/>
                  </a:lnTo>
                  <a:lnTo>
                    <a:pt x="5" y="0"/>
                  </a:lnTo>
                  <a:lnTo>
                    <a:pt x="5" y="0"/>
                  </a:lnTo>
                  <a:lnTo>
                    <a:pt x="7" y="0"/>
                  </a:lnTo>
                  <a:lnTo>
                    <a:pt x="10" y="1"/>
                  </a:lnTo>
                  <a:lnTo>
                    <a:pt x="11" y="2"/>
                  </a:lnTo>
                  <a:lnTo>
                    <a:pt x="12" y="5"/>
                  </a:lnTo>
                  <a:lnTo>
                    <a:pt x="10" y="27"/>
                  </a:lnTo>
                  <a:lnTo>
                    <a:pt x="10" y="27"/>
                  </a:lnTo>
                  <a:lnTo>
                    <a:pt x="9" y="29"/>
                  </a:lnTo>
                  <a:lnTo>
                    <a:pt x="5" y="29"/>
                  </a:lnTo>
                  <a:lnTo>
                    <a:pt x="5"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939">
              <a:extLst>
                <a:ext uri="{FF2B5EF4-FFF2-40B4-BE49-F238E27FC236}">
                  <a16:creationId xmlns:a16="http://schemas.microsoft.com/office/drawing/2014/main" id="{B4202E1B-AAE7-B992-5700-4D9959D1C3AF}"/>
                </a:ext>
              </a:extLst>
            </p:cNvPr>
            <p:cNvSpPr>
              <a:spLocks/>
            </p:cNvSpPr>
            <p:nvPr/>
          </p:nvSpPr>
          <p:spPr bwMode="auto">
            <a:xfrm>
              <a:off x="712787" y="2371725"/>
              <a:ext cx="19050" cy="44450"/>
            </a:xfrm>
            <a:custGeom>
              <a:avLst/>
              <a:gdLst>
                <a:gd name="T0" fmla="*/ 17 w 34"/>
                <a:gd name="T1" fmla="*/ 0 h 82"/>
                <a:gd name="T2" fmla="*/ 17 w 34"/>
                <a:gd name="T3" fmla="*/ 0 h 82"/>
                <a:gd name="T4" fmla="*/ 21 w 34"/>
                <a:gd name="T5" fmla="*/ 1 h 82"/>
                <a:gd name="T6" fmla="*/ 24 w 34"/>
                <a:gd name="T7" fmla="*/ 2 h 82"/>
                <a:gd name="T8" fmla="*/ 27 w 34"/>
                <a:gd name="T9" fmla="*/ 4 h 82"/>
                <a:gd name="T10" fmla="*/ 28 w 34"/>
                <a:gd name="T11" fmla="*/ 6 h 82"/>
                <a:gd name="T12" fmla="*/ 34 w 34"/>
                <a:gd name="T13" fmla="*/ 70 h 82"/>
                <a:gd name="T14" fmla="*/ 34 w 34"/>
                <a:gd name="T15" fmla="*/ 70 h 82"/>
                <a:gd name="T16" fmla="*/ 32 w 34"/>
                <a:gd name="T17" fmla="*/ 75 h 82"/>
                <a:gd name="T18" fmla="*/ 28 w 34"/>
                <a:gd name="T19" fmla="*/ 78 h 82"/>
                <a:gd name="T20" fmla="*/ 24 w 34"/>
                <a:gd name="T21" fmla="*/ 82 h 82"/>
                <a:gd name="T22" fmla="*/ 17 w 34"/>
                <a:gd name="T23" fmla="*/ 82 h 82"/>
                <a:gd name="T24" fmla="*/ 17 w 34"/>
                <a:gd name="T25" fmla="*/ 82 h 82"/>
                <a:gd name="T26" fmla="*/ 10 w 34"/>
                <a:gd name="T27" fmla="*/ 82 h 82"/>
                <a:gd name="T28" fmla="*/ 5 w 34"/>
                <a:gd name="T29" fmla="*/ 78 h 82"/>
                <a:gd name="T30" fmla="*/ 1 w 34"/>
                <a:gd name="T31" fmla="*/ 75 h 82"/>
                <a:gd name="T32" fmla="*/ 0 w 34"/>
                <a:gd name="T33" fmla="*/ 70 h 82"/>
                <a:gd name="T34" fmla="*/ 6 w 34"/>
                <a:gd name="T35" fmla="*/ 6 h 82"/>
                <a:gd name="T36" fmla="*/ 6 w 34"/>
                <a:gd name="T37" fmla="*/ 6 h 82"/>
                <a:gd name="T38" fmla="*/ 7 w 34"/>
                <a:gd name="T39" fmla="*/ 4 h 82"/>
                <a:gd name="T40" fmla="*/ 9 w 34"/>
                <a:gd name="T41" fmla="*/ 2 h 82"/>
                <a:gd name="T42" fmla="*/ 13 w 34"/>
                <a:gd name="T43" fmla="*/ 1 h 82"/>
                <a:gd name="T44" fmla="*/ 17 w 34"/>
                <a:gd name="T45" fmla="*/ 0 h 82"/>
                <a:gd name="T46" fmla="*/ 17 w 34"/>
                <a:gd name="T4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82">
                  <a:moveTo>
                    <a:pt x="17" y="0"/>
                  </a:moveTo>
                  <a:lnTo>
                    <a:pt x="17" y="0"/>
                  </a:lnTo>
                  <a:lnTo>
                    <a:pt x="21" y="1"/>
                  </a:lnTo>
                  <a:lnTo>
                    <a:pt x="24" y="2"/>
                  </a:lnTo>
                  <a:lnTo>
                    <a:pt x="27" y="4"/>
                  </a:lnTo>
                  <a:lnTo>
                    <a:pt x="28" y="6"/>
                  </a:lnTo>
                  <a:lnTo>
                    <a:pt x="34" y="70"/>
                  </a:lnTo>
                  <a:lnTo>
                    <a:pt x="34" y="70"/>
                  </a:lnTo>
                  <a:lnTo>
                    <a:pt x="32" y="75"/>
                  </a:lnTo>
                  <a:lnTo>
                    <a:pt x="28" y="78"/>
                  </a:lnTo>
                  <a:lnTo>
                    <a:pt x="24" y="82"/>
                  </a:lnTo>
                  <a:lnTo>
                    <a:pt x="17" y="82"/>
                  </a:lnTo>
                  <a:lnTo>
                    <a:pt x="17" y="82"/>
                  </a:lnTo>
                  <a:lnTo>
                    <a:pt x="10" y="82"/>
                  </a:lnTo>
                  <a:lnTo>
                    <a:pt x="5" y="78"/>
                  </a:lnTo>
                  <a:lnTo>
                    <a:pt x="1" y="75"/>
                  </a:lnTo>
                  <a:lnTo>
                    <a:pt x="0" y="70"/>
                  </a:lnTo>
                  <a:lnTo>
                    <a:pt x="6" y="6"/>
                  </a:lnTo>
                  <a:lnTo>
                    <a:pt x="6" y="6"/>
                  </a:lnTo>
                  <a:lnTo>
                    <a:pt x="7" y="4"/>
                  </a:lnTo>
                  <a:lnTo>
                    <a:pt x="9" y="2"/>
                  </a:lnTo>
                  <a:lnTo>
                    <a:pt x="13" y="1"/>
                  </a:lnTo>
                  <a:lnTo>
                    <a:pt x="17" y="0"/>
                  </a:lnTo>
                  <a:lnTo>
                    <a:pt x="17" y="0"/>
                  </a:lnTo>
                  <a:close/>
                </a:path>
              </a:pathLst>
            </a:custGeom>
            <a:solidFill>
              <a:srgbClr val="2B70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940">
              <a:extLst>
                <a:ext uri="{FF2B5EF4-FFF2-40B4-BE49-F238E27FC236}">
                  <a16:creationId xmlns:a16="http://schemas.microsoft.com/office/drawing/2014/main" id="{96C59096-7983-C76E-33A9-9C908618CAD2}"/>
                </a:ext>
              </a:extLst>
            </p:cNvPr>
            <p:cNvSpPr>
              <a:spLocks/>
            </p:cNvSpPr>
            <p:nvPr/>
          </p:nvSpPr>
          <p:spPr bwMode="auto">
            <a:xfrm>
              <a:off x="712787" y="2371725"/>
              <a:ext cx="19050" cy="44450"/>
            </a:xfrm>
            <a:custGeom>
              <a:avLst/>
              <a:gdLst>
                <a:gd name="T0" fmla="*/ 17 w 34"/>
                <a:gd name="T1" fmla="*/ 0 h 82"/>
                <a:gd name="T2" fmla="*/ 17 w 34"/>
                <a:gd name="T3" fmla="*/ 0 h 82"/>
                <a:gd name="T4" fmla="*/ 21 w 34"/>
                <a:gd name="T5" fmla="*/ 1 h 82"/>
                <a:gd name="T6" fmla="*/ 24 w 34"/>
                <a:gd name="T7" fmla="*/ 2 h 82"/>
                <a:gd name="T8" fmla="*/ 27 w 34"/>
                <a:gd name="T9" fmla="*/ 4 h 82"/>
                <a:gd name="T10" fmla="*/ 28 w 34"/>
                <a:gd name="T11" fmla="*/ 6 h 82"/>
                <a:gd name="T12" fmla="*/ 34 w 34"/>
                <a:gd name="T13" fmla="*/ 70 h 82"/>
                <a:gd name="T14" fmla="*/ 34 w 34"/>
                <a:gd name="T15" fmla="*/ 70 h 82"/>
                <a:gd name="T16" fmla="*/ 32 w 34"/>
                <a:gd name="T17" fmla="*/ 75 h 82"/>
                <a:gd name="T18" fmla="*/ 28 w 34"/>
                <a:gd name="T19" fmla="*/ 78 h 82"/>
                <a:gd name="T20" fmla="*/ 24 w 34"/>
                <a:gd name="T21" fmla="*/ 82 h 82"/>
                <a:gd name="T22" fmla="*/ 17 w 34"/>
                <a:gd name="T23" fmla="*/ 82 h 82"/>
                <a:gd name="T24" fmla="*/ 17 w 34"/>
                <a:gd name="T25" fmla="*/ 82 h 82"/>
                <a:gd name="T26" fmla="*/ 10 w 34"/>
                <a:gd name="T27" fmla="*/ 82 h 82"/>
                <a:gd name="T28" fmla="*/ 5 w 34"/>
                <a:gd name="T29" fmla="*/ 78 h 82"/>
                <a:gd name="T30" fmla="*/ 1 w 34"/>
                <a:gd name="T31" fmla="*/ 75 h 82"/>
                <a:gd name="T32" fmla="*/ 0 w 34"/>
                <a:gd name="T33" fmla="*/ 70 h 82"/>
                <a:gd name="T34" fmla="*/ 6 w 34"/>
                <a:gd name="T35" fmla="*/ 6 h 82"/>
                <a:gd name="T36" fmla="*/ 6 w 34"/>
                <a:gd name="T37" fmla="*/ 6 h 82"/>
                <a:gd name="T38" fmla="*/ 7 w 34"/>
                <a:gd name="T39" fmla="*/ 4 h 82"/>
                <a:gd name="T40" fmla="*/ 9 w 34"/>
                <a:gd name="T41" fmla="*/ 2 h 82"/>
                <a:gd name="T42" fmla="*/ 13 w 34"/>
                <a:gd name="T43" fmla="*/ 1 h 82"/>
                <a:gd name="T44" fmla="*/ 17 w 34"/>
                <a:gd name="T45" fmla="*/ 0 h 82"/>
                <a:gd name="T46" fmla="*/ 17 w 34"/>
                <a:gd name="T4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82">
                  <a:moveTo>
                    <a:pt x="17" y="0"/>
                  </a:moveTo>
                  <a:lnTo>
                    <a:pt x="17" y="0"/>
                  </a:lnTo>
                  <a:lnTo>
                    <a:pt x="21" y="1"/>
                  </a:lnTo>
                  <a:lnTo>
                    <a:pt x="24" y="2"/>
                  </a:lnTo>
                  <a:lnTo>
                    <a:pt x="27" y="4"/>
                  </a:lnTo>
                  <a:lnTo>
                    <a:pt x="28" y="6"/>
                  </a:lnTo>
                  <a:lnTo>
                    <a:pt x="34" y="70"/>
                  </a:lnTo>
                  <a:lnTo>
                    <a:pt x="34" y="70"/>
                  </a:lnTo>
                  <a:lnTo>
                    <a:pt x="32" y="75"/>
                  </a:lnTo>
                  <a:lnTo>
                    <a:pt x="28" y="78"/>
                  </a:lnTo>
                  <a:lnTo>
                    <a:pt x="24" y="82"/>
                  </a:lnTo>
                  <a:lnTo>
                    <a:pt x="17" y="82"/>
                  </a:lnTo>
                  <a:lnTo>
                    <a:pt x="17" y="82"/>
                  </a:lnTo>
                  <a:lnTo>
                    <a:pt x="10" y="82"/>
                  </a:lnTo>
                  <a:lnTo>
                    <a:pt x="5" y="78"/>
                  </a:lnTo>
                  <a:lnTo>
                    <a:pt x="1" y="75"/>
                  </a:lnTo>
                  <a:lnTo>
                    <a:pt x="0" y="70"/>
                  </a:lnTo>
                  <a:lnTo>
                    <a:pt x="6" y="6"/>
                  </a:lnTo>
                  <a:lnTo>
                    <a:pt x="6" y="6"/>
                  </a:lnTo>
                  <a:lnTo>
                    <a:pt x="7" y="4"/>
                  </a:lnTo>
                  <a:lnTo>
                    <a:pt x="9" y="2"/>
                  </a:lnTo>
                  <a:lnTo>
                    <a:pt x="13" y="1"/>
                  </a:lnTo>
                  <a:lnTo>
                    <a:pt x="17" y="0"/>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941">
              <a:extLst>
                <a:ext uri="{FF2B5EF4-FFF2-40B4-BE49-F238E27FC236}">
                  <a16:creationId xmlns:a16="http://schemas.microsoft.com/office/drawing/2014/main" id="{D6D1054B-17A1-7DA1-9FF2-A4D77453EC7B}"/>
                </a:ext>
              </a:extLst>
            </p:cNvPr>
            <p:cNvSpPr>
              <a:spLocks noEditPoints="1"/>
            </p:cNvSpPr>
            <p:nvPr/>
          </p:nvSpPr>
          <p:spPr bwMode="auto">
            <a:xfrm>
              <a:off x="722312" y="24161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moveTo>
                    <a:pt x="0" y="0"/>
                  </a:moveTo>
                  <a:lnTo>
                    <a:pt x="0" y="0"/>
                  </a:lnTo>
                  <a:lnTo>
                    <a:pt x="0" y="0"/>
                  </a:lnTo>
                  <a:lnTo>
                    <a:pt x="0" y="0"/>
                  </a:lnTo>
                  <a:lnTo>
                    <a:pt x="0" y="0"/>
                  </a:lnTo>
                  <a:close/>
                </a:path>
              </a:pathLst>
            </a:custGeom>
            <a:solidFill>
              <a:srgbClr val="B9B8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942">
              <a:extLst>
                <a:ext uri="{FF2B5EF4-FFF2-40B4-BE49-F238E27FC236}">
                  <a16:creationId xmlns:a16="http://schemas.microsoft.com/office/drawing/2014/main" id="{2016A220-9562-A4F8-9CC1-F607340FFA65}"/>
                </a:ext>
              </a:extLst>
            </p:cNvPr>
            <p:cNvSpPr>
              <a:spLocks/>
            </p:cNvSpPr>
            <p:nvPr/>
          </p:nvSpPr>
          <p:spPr bwMode="auto">
            <a:xfrm>
              <a:off x="722312" y="241617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943">
              <a:extLst>
                <a:ext uri="{FF2B5EF4-FFF2-40B4-BE49-F238E27FC236}">
                  <a16:creationId xmlns:a16="http://schemas.microsoft.com/office/drawing/2014/main" id="{0FDB3735-813E-3386-F661-92BFC2515833}"/>
                </a:ext>
              </a:extLst>
            </p:cNvPr>
            <p:cNvSpPr>
              <a:spLocks noChangeArrowheads="1"/>
            </p:cNvSpPr>
            <p:nvPr/>
          </p:nvSpPr>
          <p:spPr bwMode="auto">
            <a:xfrm>
              <a:off x="722312" y="2416175"/>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944">
              <a:extLst>
                <a:ext uri="{FF2B5EF4-FFF2-40B4-BE49-F238E27FC236}">
                  <a16:creationId xmlns:a16="http://schemas.microsoft.com/office/drawing/2014/main" id="{8385CD75-6E36-0FD1-1C85-26C11B7366AE}"/>
                </a:ext>
              </a:extLst>
            </p:cNvPr>
            <p:cNvSpPr>
              <a:spLocks/>
            </p:cNvSpPr>
            <p:nvPr/>
          </p:nvSpPr>
          <p:spPr bwMode="auto">
            <a:xfrm>
              <a:off x="722312" y="2371725"/>
              <a:ext cx="9525" cy="44450"/>
            </a:xfrm>
            <a:custGeom>
              <a:avLst/>
              <a:gdLst>
                <a:gd name="T0" fmla="*/ 0 w 17"/>
                <a:gd name="T1" fmla="*/ 0 h 82"/>
                <a:gd name="T2" fmla="*/ 0 w 17"/>
                <a:gd name="T3" fmla="*/ 82 h 82"/>
                <a:gd name="T4" fmla="*/ 0 w 17"/>
                <a:gd name="T5" fmla="*/ 82 h 82"/>
                <a:gd name="T6" fmla="*/ 0 w 17"/>
                <a:gd name="T7" fmla="*/ 82 h 82"/>
                <a:gd name="T8" fmla="*/ 0 w 17"/>
                <a:gd name="T9" fmla="*/ 82 h 82"/>
                <a:gd name="T10" fmla="*/ 0 w 17"/>
                <a:gd name="T11" fmla="*/ 82 h 82"/>
                <a:gd name="T12" fmla="*/ 0 w 17"/>
                <a:gd name="T13" fmla="*/ 82 h 82"/>
                <a:gd name="T14" fmla="*/ 0 w 17"/>
                <a:gd name="T15" fmla="*/ 82 h 82"/>
                <a:gd name="T16" fmla="*/ 0 w 17"/>
                <a:gd name="T17" fmla="*/ 82 h 82"/>
                <a:gd name="T18" fmla="*/ 7 w 17"/>
                <a:gd name="T19" fmla="*/ 82 h 82"/>
                <a:gd name="T20" fmla="*/ 11 w 17"/>
                <a:gd name="T21" fmla="*/ 78 h 82"/>
                <a:gd name="T22" fmla="*/ 15 w 17"/>
                <a:gd name="T23" fmla="*/ 75 h 82"/>
                <a:gd name="T24" fmla="*/ 17 w 17"/>
                <a:gd name="T25" fmla="*/ 70 h 82"/>
                <a:gd name="T26" fmla="*/ 17 w 17"/>
                <a:gd name="T27" fmla="*/ 70 h 82"/>
                <a:gd name="T28" fmla="*/ 17 w 17"/>
                <a:gd name="T29" fmla="*/ 70 h 82"/>
                <a:gd name="T30" fmla="*/ 17 w 17"/>
                <a:gd name="T31" fmla="*/ 70 h 82"/>
                <a:gd name="T32" fmla="*/ 17 w 17"/>
                <a:gd name="T33" fmla="*/ 70 h 82"/>
                <a:gd name="T34" fmla="*/ 11 w 17"/>
                <a:gd name="T35" fmla="*/ 6 h 82"/>
                <a:gd name="T36" fmla="*/ 11 w 17"/>
                <a:gd name="T37" fmla="*/ 6 h 82"/>
                <a:gd name="T38" fmla="*/ 11 w 17"/>
                <a:gd name="T39" fmla="*/ 6 h 82"/>
                <a:gd name="T40" fmla="*/ 10 w 17"/>
                <a:gd name="T41" fmla="*/ 4 h 82"/>
                <a:gd name="T42" fmla="*/ 7 w 17"/>
                <a:gd name="T43" fmla="*/ 2 h 82"/>
                <a:gd name="T44" fmla="*/ 4 w 17"/>
                <a:gd name="T45" fmla="*/ 1 h 82"/>
                <a:gd name="T46" fmla="*/ 0 w 17"/>
                <a:gd name="T4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82">
                  <a:moveTo>
                    <a:pt x="0" y="0"/>
                  </a:moveTo>
                  <a:lnTo>
                    <a:pt x="0" y="82"/>
                  </a:lnTo>
                  <a:lnTo>
                    <a:pt x="0" y="82"/>
                  </a:lnTo>
                  <a:lnTo>
                    <a:pt x="0" y="82"/>
                  </a:lnTo>
                  <a:lnTo>
                    <a:pt x="0" y="82"/>
                  </a:lnTo>
                  <a:lnTo>
                    <a:pt x="0" y="82"/>
                  </a:lnTo>
                  <a:lnTo>
                    <a:pt x="0" y="82"/>
                  </a:lnTo>
                  <a:lnTo>
                    <a:pt x="0" y="82"/>
                  </a:lnTo>
                  <a:lnTo>
                    <a:pt x="0" y="82"/>
                  </a:lnTo>
                  <a:lnTo>
                    <a:pt x="7" y="82"/>
                  </a:lnTo>
                  <a:lnTo>
                    <a:pt x="11" y="78"/>
                  </a:lnTo>
                  <a:lnTo>
                    <a:pt x="15" y="75"/>
                  </a:lnTo>
                  <a:lnTo>
                    <a:pt x="17" y="70"/>
                  </a:lnTo>
                  <a:lnTo>
                    <a:pt x="17" y="70"/>
                  </a:lnTo>
                  <a:lnTo>
                    <a:pt x="17" y="70"/>
                  </a:lnTo>
                  <a:lnTo>
                    <a:pt x="17" y="70"/>
                  </a:lnTo>
                  <a:lnTo>
                    <a:pt x="17" y="70"/>
                  </a:lnTo>
                  <a:lnTo>
                    <a:pt x="11" y="6"/>
                  </a:lnTo>
                  <a:lnTo>
                    <a:pt x="11" y="6"/>
                  </a:lnTo>
                  <a:lnTo>
                    <a:pt x="11" y="6"/>
                  </a:lnTo>
                  <a:lnTo>
                    <a:pt x="10" y="4"/>
                  </a:lnTo>
                  <a:lnTo>
                    <a:pt x="7" y="2"/>
                  </a:lnTo>
                  <a:lnTo>
                    <a:pt x="4" y="1"/>
                  </a:lnTo>
                  <a:lnTo>
                    <a:pt x="0" y="0"/>
                  </a:lnTo>
                  <a:close/>
                </a:path>
              </a:pathLst>
            </a:custGeom>
            <a:solidFill>
              <a:srgbClr val="2C67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945">
              <a:extLst>
                <a:ext uri="{FF2B5EF4-FFF2-40B4-BE49-F238E27FC236}">
                  <a16:creationId xmlns:a16="http://schemas.microsoft.com/office/drawing/2014/main" id="{66957E66-9BBC-81D2-34E1-5E75CBCD3512}"/>
                </a:ext>
              </a:extLst>
            </p:cNvPr>
            <p:cNvSpPr>
              <a:spLocks/>
            </p:cNvSpPr>
            <p:nvPr/>
          </p:nvSpPr>
          <p:spPr bwMode="auto">
            <a:xfrm>
              <a:off x="722312" y="2371725"/>
              <a:ext cx="9525" cy="44450"/>
            </a:xfrm>
            <a:custGeom>
              <a:avLst/>
              <a:gdLst>
                <a:gd name="T0" fmla="*/ 0 w 17"/>
                <a:gd name="T1" fmla="*/ 0 h 82"/>
                <a:gd name="T2" fmla="*/ 0 w 17"/>
                <a:gd name="T3" fmla="*/ 82 h 82"/>
                <a:gd name="T4" fmla="*/ 0 w 17"/>
                <a:gd name="T5" fmla="*/ 82 h 82"/>
                <a:gd name="T6" fmla="*/ 0 w 17"/>
                <a:gd name="T7" fmla="*/ 82 h 82"/>
                <a:gd name="T8" fmla="*/ 0 w 17"/>
                <a:gd name="T9" fmla="*/ 82 h 82"/>
                <a:gd name="T10" fmla="*/ 0 w 17"/>
                <a:gd name="T11" fmla="*/ 82 h 82"/>
                <a:gd name="T12" fmla="*/ 0 w 17"/>
                <a:gd name="T13" fmla="*/ 82 h 82"/>
                <a:gd name="T14" fmla="*/ 0 w 17"/>
                <a:gd name="T15" fmla="*/ 82 h 82"/>
                <a:gd name="T16" fmla="*/ 0 w 17"/>
                <a:gd name="T17" fmla="*/ 82 h 82"/>
                <a:gd name="T18" fmla="*/ 7 w 17"/>
                <a:gd name="T19" fmla="*/ 82 h 82"/>
                <a:gd name="T20" fmla="*/ 11 w 17"/>
                <a:gd name="T21" fmla="*/ 78 h 82"/>
                <a:gd name="T22" fmla="*/ 15 w 17"/>
                <a:gd name="T23" fmla="*/ 75 h 82"/>
                <a:gd name="T24" fmla="*/ 17 w 17"/>
                <a:gd name="T25" fmla="*/ 70 h 82"/>
                <a:gd name="T26" fmla="*/ 17 w 17"/>
                <a:gd name="T27" fmla="*/ 70 h 82"/>
                <a:gd name="T28" fmla="*/ 17 w 17"/>
                <a:gd name="T29" fmla="*/ 70 h 82"/>
                <a:gd name="T30" fmla="*/ 17 w 17"/>
                <a:gd name="T31" fmla="*/ 70 h 82"/>
                <a:gd name="T32" fmla="*/ 17 w 17"/>
                <a:gd name="T33" fmla="*/ 70 h 82"/>
                <a:gd name="T34" fmla="*/ 11 w 17"/>
                <a:gd name="T35" fmla="*/ 6 h 82"/>
                <a:gd name="T36" fmla="*/ 11 w 17"/>
                <a:gd name="T37" fmla="*/ 6 h 82"/>
                <a:gd name="T38" fmla="*/ 11 w 17"/>
                <a:gd name="T39" fmla="*/ 6 h 82"/>
                <a:gd name="T40" fmla="*/ 10 w 17"/>
                <a:gd name="T41" fmla="*/ 4 h 82"/>
                <a:gd name="T42" fmla="*/ 7 w 17"/>
                <a:gd name="T43" fmla="*/ 2 h 82"/>
                <a:gd name="T44" fmla="*/ 4 w 17"/>
                <a:gd name="T45" fmla="*/ 1 h 82"/>
                <a:gd name="T46" fmla="*/ 0 w 17"/>
                <a:gd name="T4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82">
                  <a:moveTo>
                    <a:pt x="0" y="0"/>
                  </a:moveTo>
                  <a:lnTo>
                    <a:pt x="0" y="82"/>
                  </a:lnTo>
                  <a:lnTo>
                    <a:pt x="0" y="82"/>
                  </a:lnTo>
                  <a:lnTo>
                    <a:pt x="0" y="82"/>
                  </a:lnTo>
                  <a:lnTo>
                    <a:pt x="0" y="82"/>
                  </a:lnTo>
                  <a:lnTo>
                    <a:pt x="0" y="82"/>
                  </a:lnTo>
                  <a:lnTo>
                    <a:pt x="0" y="82"/>
                  </a:lnTo>
                  <a:lnTo>
                    <a:pt x="0" y="82"/>
                  </a:lnTo>
                  <a:lnTo>
                    <a:pt x="0" y="82"/>
                  </a:lnTo>
                  <a:lnTo>
                    <a:pt x="7" y="82"/>
                  </a:lnTo>
                  <a:lnTo>
                    <a:pt x="11" y="78"/>
                  </a:lnTo>
                  <a:lnTo>
                    <a:pt x="15" y="75"/>
                  </a:lnTo>
                  <a:lnTo>
                    <a:pt x="17" y="70"/>
                  </a:lnTo>
                  <a:lnTo>
                    <a:pt x="17" y="70"/>
                  </a:lnTo>
                  <a:lnTo>
                    <a:pt x="17" y="70"/>
                  </a:lnTo>
                  <a:lnTo>
                    <a:pt x="17" y="70"/>
                  </a:lnTo>
                  <a:lnTo>
                    <a:pt x="17" y="70"/>
                  </a:lnTo>
                  <a:lnTo>
                    <a:pt x="11" y="6"/>
                  </a:lnTo>
                  <a:lnTo>
                    <a:pt x="11" y="6"/>
                  </a:lnTo>
                  <a:lnTo>
                    <a:pt x="11" y="6"/>
                  </a:lnTo>
                  <a:lnTo>
                    <a:pt x="10" y="4"/>
                  </a:lnTo>
                  <a:lnTo>
                    <a:pt x="7" y="2"/>
                  </a:lnTo>
                  <a:lnTo>
                    <a:pt x="4"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946">
              <a:extLst>
                <a:ext uri="{FF2B5EF4-FFF2-40B4-BE49-F238E27FC236}">
                  <a16:creationId xmlns:a16="http://schemas.microsoft.com/office/drawing/2014/main" id="{0D74549C-C29E-13D2-64DF-213013EB8DB1}"/>
                </a:ext>
              </a:extLst>
            </p:cNvPr>
            <p:cNvSpPr>
              <a:spLocks/>
            </p:cNvSpPr>
            <p:nvPr/>
          </p:nvSpPr>
          <p:spPr bwMode="auto">
            <a:xfrm>
              <a:off x="711200" y="2387600"/>
              <a:ext cx="65088" cy="55563"/>
            </a:xfrm>
            <a:custGeom>
              <a:avLst/>
              <a:gdLst>
                <a:gd name="T0" fmla="*/ 119 w 121"/>
                <a:gd name="T1" fmla="*/ 104 h 104"/>
                <a:gd name="T2" fmla="*/ 119 w 121"/>
                <a:gd name="T3" fmla="*/ 104 h 104"/>
                <a:gd name="T4" fmla="*/ 90 w 121"/>
                <a:gd name="T5" fmla="*/ 103 h 104"/>
                <a:gd name="T6" fmla="*/ 64 w 121"/>
                <a:gd name="T7" fmla="*/ 100 h 104"/>
                <a:gd name="T8" fmla="*/ 53 w 121"/>
                <a:gd name="T9" fmla="*/ 98 h 104"/>
                <a:gd name="T10" fmla="*/ 43 w 121"/>
                <a:gd name="T11" fmla="*/ 95 h 104"/>
                <a:gd name="T12" fmla="*/ 33 w 121"/>
                <a:gd name="T13" fmla="*/ 91 h 104"/>
                <a:gd name="T14" fmla="*/ 25 w 121"/>
                <a:gd name="T15" fmla="*/ 87 h 104"/>
                <a:gd name="T16" fmla="*/ 25 w 121"/>
                <a:gd name="T17" fmla="*/ 87 h 104"/>
                <a:gd name="T18" fmla="*/ 19 w 121"/>
                <a:gd name="T19" fmla="*/ 84 h 104"/>
                <a:gd name="T20" fmla="*/ 15 w 121"/>
                <a:gd name="T21" fmla="*/ 80 h 104"/>
                <a:gd name="T22" fmla="*/ 10 w 121"/>
                <a:gd name="T23" fmla="*/ 75 h 104"/>
                <a:gd name="T24" fmla="*/ 7 w 121"/>
                <a:gd name="T25" fmla="*/ 69 h 104"/>
                <a:gd name="T26" fmla="*/ 4 w 121"/>
                <a:gd name="T27" fmla="*/ 64 h 104"/>
                <a:gd name="T28" fmla="*/ 2 w 121"/>
                <a:gd name="T29" fmla="*/ 57 h 104"/>
                <a:gd name="T30" fmla="*/ 1 w 121"/>
                <a:gd name="T31" fmla="*/ 51 h 104"/>
                <a:gd name="T32" fmla="*/ 0 w 121"/>
                <a:gd name="T33" fmla="*/ 45 h 104"/>
                <a:gd name="T34" fmla="*/ 0 w 121"/>
                <a:gd name="T35" fmla="*/ 2 h 104"/>
                <a:gd name="T36" fmla="*/ 0 w 121"/>
                <a:gd name="T37" fmla="*/ 2 h 104"/>
                <a:gd name="T38" fmla="*/ 1 w 121"/>
                <a:gd name="T39" fmla="*/ 0 h 104"/>
                <a:gd name="T40" fmla="*/ 2 w 121"/>
                <a:gd name="T41" fmla="*/ 0 h 104"/>
                <a:gd name="T42" fmla="*/ 2 w 121"/>
                <a:gd name="T43" fmla="*/ 0 h 104"/>
                <a:gd name="T44" fmla="*/ 3 w 121"/>
                <a:gd name="T45" fmla="*/ 0 h 104"/>
                <a:gd name="T46" fmla="*/ 4 w 121"/>
                <a:gd name="T47" fmla="*/ 2 h 104"/>
                <a:gd name="T48" fmla="*/ 4 w 121"/>
                <a:gd name="T49" fmla="*/ 45 h 104"/>
                <a:gd name="T50" fmla="*/ 4 w 121"/>
                <a:gd name="T51" fmla="*/ 45 h 104"/>
                <a:gd name="T52" fmla="*/ 4 w 121"/>
                <a:gd name="T53" fmla="*/ 50 h 104"/>
                <a:gd name="T54" fmla="*/ 6 w 121"/>
                <a:gd name="T55" fmla="*/ 56 h 104"/>
                <a:gd name="T56" fmla="*/ 8 w 121"/>
                <a:gd name="T57" fmla="*/ 62 h 104"/>
                <a:gd name="T58" fmla="*/ 10 w 121"/>
                <a:gd name="T59" fmla="*/ 67 h 104"/>
                <a:gd name="T60" fmla="*/ 13 w 121"/>
                <a:gd name="T61" fmla="*/ 72 h 104"/>
                <a:gd name="T62" fmla="*/ 18 w 121"/>
                <a:gd name="T63" fmla="*/ 76 h 104"/>
                <a:gd name="T64" fmla="*/ 21 w 121"/>
                <a:gd name="T65" fmla="*/ 81 h 104"/>
                <a:gd name="T66" fmla="*/ 27 w 121"/>
                <a:gd name="T67" fmla="*/ 83 h 104"/>
                <a:gd name="T68" fmla="*/ 27 w 121"/>
                <a:gd name="T69" fmla="*/ 83 h 104"/>
                <a:gd name="T70" fmla="*/ 35 w 121"/>
                <a:gd name="T71" fmla="*/ 87 h 104"/>
                <a:gd name="T72" fmla="*/ 44 w 121"/>
                <a:gd name="T73" fmla="*/ 91 h 104"/>
                <a:gd name="T74" fmla="*/ 54 w 121"/>
                <a:gd name="T75" fmla="*/ 94 h 104"/>
                <a:gd name="T76" fmla="*/ 65 w 121"/>
                <a:gd name="T77" fmla="*/ 96 h 104"/>
                <a:gd name="T78" fmla="*/ 90 w 121"/>
                <a:gd name="T79" fmla="*/ 100 h 104"/>
                <a:gd name="T80" fmla="*/ 119 w 121"/>
                <a:gd name="T81" fmla="*/ 101 h 104"/>
                <a:gd name="T82" fmla="*/ 119 w 121"/>
                <a:gd name="T83" fmla="*/ 101 h 104"/>
                <a:gd name="T84" fmla="*/ 120 w 121"/>
                <a:gd name="T85" fmla="*/ 101 h 104"/>
                <a:gd name="T86" fmla="*/ 121 w 121"/>
                <a:gd name="T87" fmla="*/ 103 h 104"/>
                <a:gd name="T88" fmla="*/ 121 w 121"/>
                <a:gd name="T89" fmla="*/ 103 h 104"/>
                <a:gd name="T90" fmla="*/ 120 w 121"/>
                <a:gd name="T91" fmla="*/ 104 h 104"/>
                <a:gd name="T92" fmla="*/ 119 w 121"/>
                <a:gd name="T93"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1" h="104">
                  <a:moveTo>
                    <a:pt x="119" y="104"/>
                  </a:moveTo>
                  <a:lnTo>
                    <a:pt x="119" y="104"/>
                  </a:lnTo>
                  <a:lnTo>
                    <a:pt x="90" y="103"/>
                  </a:lnTo>
                  <a:lnTo>
                    <a:pt x="64" y="100"/>
                  </a:lnTo>
                  <a:lnTo>
                    <a:pt x="53" y="98"/>
                  </a:lnTo>
                  <a:lnTo>
                    <a:pt x="43" y="95"/>
                  </a:lnTo>
                  <a:lnTo>
                    <a:pt x="33" y="91"/>
                  </a:lnTo>
                  <a:lnTo>
                    <a:pt x="25" y="87"/>
                  </a:lnTo>
                  <a:lnTo>
                    <a:pt x="25" y="87"/>
                  </a:lnTo>
                  <a:lnTo>
                    <a:pt x="19" y="84"/>
                  </a:lnTo>
                  <a:lnTo>
                    <a:pt x="15" y="80"/>
                  </a:lnTo>
                  <a:lnTo>
                    <a:pt x="10" y="75"/>
                  </a:lnTo>
                  <a:lnTo>
                    <a:pt x="7" y="69"/>
                  </a:lnTo>
                  <a:lnTo>
                    <a:pt x="4" y="64"/>
                  </a:lnTo>
                  <a:lnTo>
                    <a:pt x="2" y="57"/>
                  </a:lnTo>
                  <a:lnTo>
                    <a:pt x="1" y="51"/>
                  </a:lnTo>
                  <a:lnTo>
                    <a:pt x="0" y="45"/>
                  </a:lnTo>
                  <a:lnTo>
                    <a:pt x="0" y="2"/>
                  </a:lnTo>
                  <a:lnTo>
                    <a:pt x="0" y="2"/>
                  </a:lnTo>
                  <a:lnTo>
                    <a:pt x="1" y="0"/>
                  </a:lnTo>
                  <a:lnTo>
                    <a:pt x="2" y="0"/>
                  </a:lnTo>
                  <a:lnTo>
                    <a:pt x="2" y="0"/>
                  </a:lnTo>
                  <a:lnTo>
                    <a:pt x="3" y="0"/>
                  </a:lnTo>
                  <a:lnTo>
                    <a:pt x="4" y="2"/>
                  </a:lnTo>
                  <a:lnTo>
                    <a:pt x="4" y="45"/>
                  </a:lnTo>
                  <a:lnTo>
                    <a:pt x="4" y="45"/>
                  </a:lnTo>
                  <a:lnTo>
                    <a:pt x="4" y="50"/>
                  </a:lnTo>
                  <a:lnTo>
                    <a:pt x="6" y="56"/>
                  </a:lnTo>
                  <a:lnTo>
                    <a:pt x="8" y="62"/>
                  </a:lnTo>
                  <a:lnTo>
                    <a:pt x="10" y="67"/>
                  </a:lnTo>
                  <a:lnTo>
                    <a:pt x="13" y="72"/>
                  </a:lnTo>
                  <a:lnTo>
                    <a:pt x="18" y="76"/>
                  </a:lnTo>
                  <a:lnTo>
                    <a:pt x="21" y="81"/>
                  </a:lnTo>
                  <a:lnTo>
                    <a:pt x="27" y="83"/>
                  </a:lnTo>
                  <a:lnTo>
                    <a:pt x="27" y="83"/>
                  </a:lnTo>
                  <a:lnTo>
                    <a:pt x="35" y="87"/>
                  </a:lnTo>
                  <a:lnTo>
                    <a:pt x="44" y="91"/>
                  </a:lnTo>
                  <a:lnTo>
                    <a:pt x="54" y="94"/>
                  </a:lnTo>
                  <a:lnTo>
                    <a:pt x="65" y="96"/>
                  </a:lnTo>
                  <a:lnTo>
                    <a:pt x="90" y="100"/>
                  </a:lnTo>
                  <a:lnTo>
                    <a:pt x="119" y="101"/>
                  </a:lnTo>
                  <a:lnTo>
                    <a:pt x="119" y="101"/>
                  </a:lnTo>
                  <a:lnTo>
                    <a:pt x="120" y="101"/>
                  </a:lnTo>
                  <a:lnTo>
                    <a:pt x="121" y="103"/>
                  </a:lnTo>
                  <a:lnTo>
                    <a:pt x="121" y="103"/>
                  </a:lnTo>
                  <a:lnTo>
                    <a:pt x="120" y="104"/>
                  </a:lnTo>
                  <a:lnTo>
                    <a:pt x="119"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947">
              <a:extLst>
                <a:ext uri="{FF2B5EF4-FFF2-40B4-BE49-F238E27FC236}">
                  <a16:creationId xmlns:a16="http://schemas.microsoft.com/office/drawing/2014/main" id="{07EF51B5-8FFD-582B-6DCF-58263FA44508}"/>
                </a:ext>
              </a:extLst>
            </p:cNvPr>
            <p:cNvSpPr>
              <a:spLocks/>
            </p:cNvSpPr>
            <p:nvPr/>
          </p:nvSpPr>
          <p:spPr bwMode="auto">
            <a:xfrm>
              <a:off x="711200" y="2387600"/>
              <a:ext cx="65088" cy="55563"/>
            </a:xfrm>
            <a:custGeom>
              <a:avLst/>
              <a:gdLst>
                <a:gd name="T0" fmla="*/ 119 w 121"/>
                <a:gd name="T1" fmla="*/ 104 h 104"/>
                <a:gd name="T2" fmla="*/ 119 w 121"/>
                <a:gd name="T3" fmla="*/ 104 h 104"/>
                <a:gd name="T4" fmla="*/ 90 w 121"/>
                <a:gd name="T5" fmla="*/ 103 h 104"/>
                <a:gd name="T6" fmla="*/ 64 w 121"/>
                <a:gd name="T7" fmla="*/ 100 h 104"/>
                <a:gd name="T8" fmla="*/ 53 w 121"/>
                <a:gd name="T9" fmla="*/ 98 h 104"/>
                <a:gd name="T10" fmla="*/ 43 w 121"/>
                <a:gd name="T11" fmla="*/ 95 h 104"/>
                <a:gd name="T12" fmla="*/ 33 w 121"/>
                <a:gd name="T13" fmla="*/ 91 h 104"/>
                <a:gd name="T14" fmla="*/ 25 w 121"/>
                <a:gd name="T15" fmla="*/ 87 h 104"/>
                <a:gd name="T16" fmla="*/ 25 w 121"/>
                <a:gd name="T17" fmla="*/ 87 h 104"/>
                <a:gd name="T18" fmla="*/ 19 w 121"/>
                <a:gd name="T19" fmla="*/ 84 h 104"/>
                <a:gd name="T20" fmla="*/ 15 w 121"/>
                <a:gd name="T21" fmla="*/ 80 h 104"/>
                <a:gd name="T22" fmla="*/ 10 w 121"/>
                <a:gd name="T23" fmla="*/ 75 h 104"/>
                <a:gd name="T24" fmla="*/ 7 w 121"/>
                <a:gd name="T25" fmla="*/ 69 h 104"/>
                <a:gd name="T26" fmla="*/ 4 w 121"/>
                <a:gd name="T27" fmla="*/ 64 h 104"/>
                <a:gd name="T28" fmla="*/ 2 w 121"/>
                <a:gd name="T29" fmla="*/ 57 h 104"/>
                <a:gd name="T30" fmla="*/ 1 w 121"/>
                <a:gd name="T31" fmla="*/ 51 h 104"/>
                <a:gd name="T32" fmla="*/ 0 w 121"/>
                <a:gd name="T33" fmla="*/ 45 h 104"/>
                <a:gd name="T34" fmla="*/ 0 w 121"/>
                <a:gd name="T35" fmla="*/ 2 h 104"/>
                <a:gd name="T36" fmla="*/ 0 w 121"/>
                <a:gd name="T37" fmla="*/ 2 h 104"/>
                <a:gd name="T38" fmla="*/ 1 w 121"/>
                <a:gd name="T39" fmla="*/ 0 h 104"/>
                <a:gd name="T40" fmla="*/ 2 w 121"/>
                <a:gd name="T41" fmla="*/ 0 h 104"/>
                <a:gd name="T42" fmla="*/ 2 w 121"/>
                <a:gd name="T43" fmla="*/ 0 h 104"/>
                <a:gd name="T44" fmla="*/ 3 w 121"/>
                <a:gd name="T45" fmla="*/ 0 h 104"/>
                <a:gd name="T46" fmla="*/ 4 w 121"/>
                <a:gd name="T47" fmla="*/ 2 h 104"/>
                <a:gd name="T48" fmla="*/ 4 w 121"/>
                <a:gd name="T49" fmla="*/ 45 h 104"/>
                <a:gd name="T50" fmla="*/ 4 w 121"/>
                <a:gd name="T51" fmla="*/ 45 h 104"/>
                <a:gd name="T52" fmla="*/ 4 w 121"/>
                <a:gd name="T53" fmla="*/ 50 h 104"/>
                <a:gd name="T54" fmla="*/ 6 w 121"/>
                <a:gd name="T55" fmla="*/ 56 h 104"/>
                <a:gd name="T56" fmla="*/ 8 w 121"/>
                <a:gd name="T57" fmla="*/ 62 h 104"/>
                <a:gd name="T58" fmla="*/ 10 w 121"/>
                <a:gd name="T59" fmla="*/ 67 h 104"/>
                <a:gd name="T60" fmla="*/ 13 w 121"/>
                <a:gd name="T61" fmla="*/ 72 h 104"/>
                <a:gd name="T62" fmla="*/ 18 w 121"/>
                <a:gd name="T63" fmla="*/ 76 h 104"/>
                <a:gd name="T64" fmla="*/ 21 w 121"/>
                <a:gd name="T65" fmla="*/ 81 h 104"/>
                <a:gd name="T66" fmla="*/ 27 w 121"/>
                <a:gd name="T67" fmla="*/ 83 h 104"/>
                <a:gd name="T68" fmla="*/ 27 w 121"/>
                <a:gd name="T69" fmla="*/ 83 h 104"/>
                <a:gd name="T70" fmla="*/ 35 w 121"/>
                <a:gd name="T71" fmla="*/ 87 h 104"/>
                <a:gd name="T72" fmla="*/ 44 w 121"/>
                <a:gd name="T73" fmla="*/ 91 h 104"/>
                <a:gd name="T74" fmla="*/ 54 w 121"/>
                <a:gd name="T75" fmla="*/ 94 h 104"/>
                <a:gd name="T76" fmla="*/ 65 w 121"/>
                <a:gd name="T77" fmla="*/ 96 h 104"/>
                <a:gd name="T78" fmla="*/ 90 w 121"/>
                <a:gd name="T79" fmla="*/ 100 h 104"/>
                <a:gd name="T80" fmla="*/ 119 w 121"/>
                <a:gd name="T81" fmla="*/ 101 h 104"/>
                <a:gd name="T82" fmla="*/ 119 w 121"/>
                <a:gd name="T83" fmla="*/ 101 h 104"/>
                <a:gd name="T84" fmla="*/ 120 w 121"/>
                <a:gd name="T85" fmla="*/ 101 h 104"/>
                <a:gd name="T86" fmla="*/ 121 w 121"/>
                <a:gd name="T87" fmla="*/ 103 h 104"/>
                <a:gd name="T88" fmla="*/ 121 w 121"/>
                <a:gd name="T89" fmla="*/ 103 h 104"/>
                <a:gd name="T90" fmla="*/ 120 w 121"/>
                <a:gd name="T91" fmla="*/ 104 h 104"/>
                <a:gd name="T92" fmla="*/ 119 w 121"/>
                <a:gd name="T93"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1" h="104">
                  <a:moveTo>
                    <a:pt x="119" y="104"/>
                  </a:moveTo>
                  <a:lnTo>
                    <a:pt x="119" y="104"/>
                  </a:lnTo>
                  <a:lnTo>
                    <a:pt x="90" y="103"/>
                  </a:lnTo>
                  <a:lnTo>
                    <a:pt x="64" y="100"/>
                  </a:lnTo>
                  <a:lnTo>
                    <a:pt x="53" y="98"/>
                  </a:lnTo>
                  <a:lnTo>
                    <a:pt x="43" y="95"/>
                  </a:lnTo>
                  <a:lnTo>
                    <a:pt x="33" y="91"/>
                  </a:lnTo>
                  <a:lnTo>
                    <a:pt x="25" y="87"/>
                  </a:lnTo>
                  <a:lnTo>
                    <a:pt x="25" y="87"/>
                  </a:lnTo>
                  <a:lnTo>
                    <a:pt x="19" y="84"/>
                  </a:lnTo>
                  <a:lnTo>
                    <a:pt x="15" y="80"/>
                  </a:lnTo>
                  <a:lnTo>
                    <a:pt x="10" y="75"/>
                  </a:lnTo>
                  <a:lnTo>
                    <a:pt x="7" y="69"/>
                  </a:lnTo>
                  <a:lnTo>
                    <a:pt x="4" y="64"/>
                  </a:lnTo>
                  <a:lnTo>
                    <a:pt x="2" y="57"/>
                  </a:lnTo>
                  <a:lnTo>
                    <a:pt x="1" y="51"/>
                  </a:lnTo>
                  <a:lnTo>
                    <a:pt x="0" y="45"/>
                  </a:lnTo>
                  <a:lnTo>
                    <a:pt x="0" y="2"/>
                  </a:lnTo>
                  <a:lnTo>
                    <a:pt x="0" y="2"/>
                  </a:lnTo>
                  <a:lnTo>
                    <a:pt x="1" y="0"/>
                  </a:lnTo>
                  <a:lnTo>
                    <a:pt x="2" y="0"/>
                  </a:lnTo>
                  <a:lnTo>
                    <a:pt x="2" y="0"/>
                  </a:lnTo>
                  <a:lnTo>
                    <a:pt x="3" y="0"/>
                  </a:lnTo>
                  <a:lnTo>
                    <a:pt x="4" y="2"/>
                  </a:lnTo>
                  <a:lnTo>
                    <a:pt x="4" y="45"/>
                  </a:lnTo>
                  <a:lnTo>
                    <a:pt x="4" y="45"/>
                  </a:lnTo>
                  <a:lnTo>
                    <a:pt x="4" y="50"/>
                  </a:lnTo>
                  <a:lnTo>
                    <a:pt x="6" y="56"/>
                  </a:lnTo>
                  <a:lnTo>
                    <a:pt x="8" y="62"/>
                  </a:lnTo>
                  <a:lnTo>
                    <a:pt x="10" y="67"/>
                  </a:lnTo>
                  <a:lnTo>
                    <a:pt x="13" y="72"/>
                  </a:lnTo>
                  <a:lnTo>
                    <a:pt x="18" y="76"/>
                  </a:lnTo>
                  <a:lnTo>
                    <a:pt x="21" y="81"/>
                  </a:lnTo>
                  <a:lnTo>
                    <a:pt x="27" y="83"/>
                  </a:lnTo>
                  <a:lnTo>
                    <a:pt x="27" y="83"/>
                  </a:lnTo>
                  <a:lnTo>
                    <a:pt x="35" y="87"/>
                  </a:lnTo>
                  <a:lnTo>
                    <a:pt x="44" y="91"/>
                  </a:lnTo>
                  <a:lnTo>
                    <a:pt x="54" y="94"/>
                  </a:lnTo>
                  <a:lnTo>
                    <a:pt x="65" y="96"/>
                  </a:lnTo>
                  <a:lnTo>
                    <a:pt x="90" y="100"/>
                  </a:lnTo>
                  <a:lnTo>
                    <a:pt x="119" y="101"/>
                  </a:lnTo>
                  <a:lnTo>
                    <a:pt x="119" y="101"/>
                  </a:lnTo>
                  <a:lnTo>
                    <a:pt x="120" y="101"/>
                  </a:lnTo>
                  <a:lnTo>
                    <a:pt x="121" y="103"/>
                  </a:lnTo>
                  <a:lnTo>
                    <a:pt x="121" y="103"/>
                  </a:lnTo>
                  <a:lnTo>
                    <a:pt x="120" y="104"/>
                  </a:lnTo>
                  <a:lnTo>
                    <a:pt x="119" y="1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948">
              <a:extLst>
                <a:ext uri="{FF2B5EF4-FFF2-40B4-BE49-F238E27FC236}">
                  <a16:creationId xmlns:a16="http://schemas.microsoft.com/office/drawing/2014/main" id="{864D30F8-E7DF-D274-A999-D29918C75907}"/>
                </a:ext>
              </a:extLst>
            </p:cNvPr>
            <p:cNvSpPr>
              <a:spLocks/>
            </p:cNvSpPr>
            <p:nvPr/>
          </p:nvSpPr>
          <p:spPr bwMode="auto">
            <a:xfrm>
              <a:off x="771525" y="2436812"/>
              <a:ext cx="22225" cy="9525"/>
            </a:xfrm>
            <a:custGeom>
              <a:avLst/>
              <a:gdLst>
                <a:gd name="T0" fmla="*/ 0 w 44"/>
                <a:gd name="T1" fmla="*/ 9 h 18"/>
                <a:gd name="T2" fmla="*/ 0 w 44"/>
                <a:gd name="T3" fmla="*/ 9 h 18"/>
                <a:gd name="T4" fmla="*/ 2 w 44"/>
                <a:gd name="T5" fmla="*/ 5 h 18"/>
                <a:gd name="T6" fmla="*/ 3 w 44"/>
                <a:gd name="T7" fmla="*/ 4 h 18"/>
                <a:gd name="T8" fmla="*/ 4 w 44"/>
                <a:gd name="T9" fmla="*/ 4 h 18"/>
                <a:gd name="T10" fmla="*/ 39 w 44"/>
                <a:gd name="T11" fmla="*/ 0 h 18"/>
                <a:gd name="T12" fmla="*/ 39 w 44"/>
                <a:gd name="T13" fmla="*/ 0 h 18"/>
                <a:gd name="T14" fmla="*/ 41 w 44"/>
                <a:gd name="T15" fmla="*/ 0 h 18"/>
                <a:gd name="T16" fmla="*/ 42 w 44"/>
                <a:gd name="T17" fmla="*/ 2 h 18"/>
                <a:gd name="T18" fmla="*/ 44 w 44"/>
                <a:gd name="T19" fmla="*/ 6 h 18"/>
                <a:gd name="T20" fmla="*/ 44 w 44"/>
                <a:gd name="T21" fmla="*/ 9 h 18"/>
                <a:gd name="T22" fmla="*/ 44 w 44"/>
                <a:gd name="T23" fmla="*/ 9 h 18"/>
                <a:gd name="T24" fmla="*/ 44 w 44"/>
                <a:gd name="T25" fmla="*/ 13 h 18"/>
                <a:gd name="T26" fmla="*/ 42 w 44"/>
                <a:gd name="T27" fmla="*/ 15 h 18"/>
                <a:gd name="T28" fmla="*/ 41 w 44"/>
                <a:gd name="T29" fmla="*/ 17 h 18"/>
                <a:gd name="T30" fmla="*/ 39 w 44"/>
                <a:gd name="T31" fmla="*/ 18 h 18"/>
                <a:gd name="T32" fmla="*/ 4 w 44"/>
                <a:gd name="T33" fmla="*/ 15 h 18"/>
                <a:gd name="T34" fmla="*/ 4 w 44"/>
                <a:gd name="T35" fmla="*/ 15 h 18"/>
                <a:gd name="T36" fmla="*/ 3 w 44"/>
                <a:gd name="T37" fmla="*/ 14 h 18"/>
                <a:gd name="T38" fmla="*/ 2 w 44"/>
                <a:gd name="T39" fmla="*/ 13 h 18"/>
                <a:gd name="T40" fmla="*/ 0 w 44"/>
                <a:gd name="T41" fmla="*/ 9 h 18"/>
                <a:gd name="T42" fmla="*/ 0 w 44"/>
                <a:gd name="T43"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18">
                  <a:moveTo>
                    <a:pt x="0" y="9"/>
                  </a:moveTo>
                  <a:lnTo>
                    <a:pt x="0" y="9"/>
                  </a:lnTo>
                  <a:lnTo>
                    <a:pt x="2" y="5"/>
                  </a:lnTo>
                  <a:lnTo>
                    <a:pt x="3" y="4"/>
                  </a:lnTo>
                  <a:lnTo>
                    <a:pt x="4" y="4"/>
                  </a:lnTo>
                  <a:lnTo>
                    <a:pt x="39" y="0"/>
                  </a:lnTo>
                  <a:lnTo>
                    <a:pt x="39" y="0"/>
                  </a:lnTo>
                  <a:lnTo>
                    <a:pt x="41" y="0"/>
                  </a:lnTo>
                  <a:lnTo>
                    <a:pt x="42" y="2"/>
                  </a:lnTo>
                  <a:lnTo>
                    <a:pt x="44" y="6"/>
                  </a:lnTo>
                  <a:lnTo>
                    <a:pt x="44" y="9"/>
                  </a:lnTo>
                  <a:lnTo>
                    <a:pt x="44" y="9"/>
                  </a:lnTo>
                  <a:lnTo>
                    <a:pt x="44" y="13"/>
                  </a:lnTo>
                  <a:lnTo>
                    <a:pt x="42" y="15"/>
                  </a:lnTo>
                  <a:lnTo>
                    <a:pt x="41" y="17"/>
                  </a:lnTo>
                  <a:lnTo>
                    <a:pt x="39" y="18"/>
                  </a:lnTo>
                  <a:lnTo>
                    <a:pt x="4" y="15"/>
                  </a:lnTo>
                  <a:lnTo>
                    <a:pt x="4" y="15"/>
                  </a:lnTo>
                  <a:lnTo>
                    <a:pt x="3" y="14"/>
                  </a:lnTo>
                  <a:lnTo>
                    <a:pt x="2" y="13"/>
                  </a:lnTo>
                  <a:lnTo>
                    <a:pt x="0" y="9"/>
                  </a:lnTo>
                  <a:lnTo>
                    <a:pt x="0" y="9"/>
                  </a:lnTo>
                  <a:close/>
                </a:path>
              </a:pathLst>
            </a:custGeom>
            <a:solidFill>
              <a:srgbClr val="2B70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949">
              <a:extLst>
                <a:ext uri="{FF2B5EF4-FFF2-40B4-BE49-F238E27FC236}">
                  <a16:creationId xmlns:a16="http://schemas.microsoft.com/office/drawing/2014/main" id="{55E0527D-4BC4-4E65-E69F-421E18096470}"/>
                </a:ext>
              </a:extLst>
            </p:cNvPr>
            <p:cNvSpPr>
              <a:spLocks/>
            </p:cNvSpPr>
            <p:nvPr/>
          </p:nvSpPr>
          <p:spPr bwMode="auto">
            <a:xfrm>
              <a:off x="771525" y="2436812"/>
              <a:ext cx="22225" cy="9525"/>
            </a:xfrm>
            <a:custGeom>
              <a:avLst/>
              <a:gdLst>
                <a:gd name="T0" fmla="*/ 0 w 44"/>
                <a:gd name="T1" fmla="*/ 9 h 18"/>
                <a:gd name="T2" fmla="*/ 0 w 44"/>
                <a:gd name="T3" fmla="*/ 9 h 18"/>
                <a:gd name="T4" fmla="*/ 2 w 44"/>
                <a:gd name="T5" fmla="*/ 5 h 18"/>
                <a:gd name="T6" fmla="*/ 3 w 44"/>
                <a:gd name="T7" fmla="*/ 4 h 18"/>
                <a:gd name="T8" fmla="*/ 4 w 44"/>
                <a:gd name="T9" fmla="*/ 4 h 18"/>
                <a:gd name="T10" fmla="*/ 39 w 44"/>
                <a:gd name="T11" fmla="*/ 0 h 18"/>
                <a:gd name="T12" fmla="*/ 39 w 44"/>
                <a:gd name="T13" fmla="*/ 0 h 18"/>
                <a:gd name="T14" fmla="*/ 41 w 44"/>
                <a:gd name="T15" fmla="*/ 0 h 18"/>
                <a:gd name="T16" fmla="*/ 42 w 44"/>
                <a:gd name="T17" fmla="*/ 2 h 18"/>
                <a:gd name="T18" fmla="*/ 44 w 44"/>
                <a:gd name="T19" fmla="*/ 6 h 18"/>
                <a:gd name="T20" fmla="*/ 44 w 44"/>
                <a:gd name="T21" fmla="*/ 9 h 18"/>
                <a:gd name="T22" fmla="*/ 44 w 44"/>
                <a:gd name="T23" fmla="*/ 9 h 18"/>
                <a:gd name="T24" fmla="*/ 44 w 44"/>
                <a:gd name="T25" fmla="*/ 13 h 18"/>
                <a:gd name="T26" fmla="*/ 42 w 44"/>
                <a:gd name="T27" fmla="*/ 15 h 18"/>
                <a:gd name="T28" fmla="*/ 41 w 44"/>
                <a:gd name="T29" fmla="*/ 17 h 18"/>
                <a:gd name="T30" fmla="*/ 39 w 44"/>
                <a:gd name="T31" fmla="*/ 18 h 18"/>
                <a:gd name="T32" fmla="*/ 4 w 44"/>
                <a:gd name="T33" fmla="*/ 15 h 18"/>
                <a:gd name="T34" fmla="*/ 4 w 44"/>
                <a:gd name="T35" fmla="*/ 15 h 18"/>
                <a:gd name="T36" fmla="*/ 3 w 44"/>
                <a:gd name="T37" fmla="*/ 14 h 18"/>
                <a:gd name="T38" fmla="*/ 2 w 44"/>
                <a:gd name="T39" fmla="*/ 13 h 18"/>
                <a:gd name="T40" fmla="*/ 0 w 44"/>
                <a:gd name="T41" fmla="*/ 9 h 18"/>
                <a:gd name="T42" fmla="*/ 0 w 44"/>
                <a:gd name="T43"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18">
                  <a:moveTo>
                    <a:pt x="0" y="9"/>
                  </a:moveTo>
                  <a:lnTo>
                    <a:pt x="0" y="9"/>
                  </a:lnTo>
                  <a:lnTo>
                    <a:pt x="2" y="5"/>
                  </a:lnTo>
                  <a:lnTo>
                    <a:pt x="3" y="4"/>
                  </a:lnTo>
                  <a:lnTo>
                    <a:pt x="4" y="4"/>
                  </a:lnTo>
                  <a:lnTo>
                    <a:pt x="39" y="0"/>
                  </a:lnTo>
                  <a:lnTo>
                    <a:pt x="39" y="0"/>
                  </a:lnTo>
                  <a:lnTo>
                    <a:pt x="41" y="0"/>
                  </a:lnTo>
                  <a:lnTo>
                    <a:pt x="42" y="2"/>
                  </a:lnTo>
                  <a:lnTo>
                    <a:pt x="44" y="6"/>
                  </a:lnTo>
                  <a:lnTo>
                    <a:pt x="44" y="9"/>
                  </a:lnTo>
                  <a:lnTo>
                    <a:pt x="44" y="9"/>
                  </a:lnTo>
                  <a:lnTo>
                    <a:pt x="44" y="13"/>
                  </a:lnTo>
                  <a:lnTo>
                    <a:pt x="42" y="15"/>
                  </a:lnTo>
                  <a:lnTo>
                    <a:pt x="41" y="17"/>
                  </a:lnTo>
                  <a:lnTo>
                    <a:pt x="39" y="18"/>
                  </a:lnTo>
                  <a:lnTo>
                    <a:pt x="4" y="15"/>
                  </a:lnTo>
                  <a:lnTo>
                    <a:pt x="4" y="15"/>
                  </a:lnTo>
                  <a:lnTo>
                    <a:pt x="3" y="14"/>
                  </a:lnTo>
                  <a:lnTo>
                    <a:pt x="2" y="13"/>
                  </a:lnTo>
                  <a:lnTo>
                    <a:pt x="0" y="9"/>
                  </a:lnTo>
                  <a:lnTo>
                    <a:pt x="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950">
              <a:extLst>
                <a:ext uri="{FF2B5EF4-FFF2-40B4-BE49-F238E27FC236}">
                  <a16:creationId xmlns:a16="http://schemas.microsoft.com/office/drawing/2014/main" id="{CDAA4D61-369A-0311-6C10-F09BF857E755}"/>
                </a:ext>
              </a:extLst>
            </p:cNvPr>
            <p:cNvSpPr>
              <a:spLocks noEditPoints="1"/>
            </p:cNvSpPr>
            <p:nvPr/>
          </p:nvSpPr>
          <p:spPr bwMode="auto">
            <a:xfrm>
              <a:off x="771525" y="24415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moveTo>
                    <a:pt x="0" y="0"/>
                  </a:moveTo>
                  <a:lnTo>
                    <a:pt x="0" y="0"/>
                  </a:lnTo>
                  <a:lnTo>
                    <a:pt x="0" y="0"/>
                  </a:lnTo>
                  <a:lnTo>
                    <a:pt x="0" y="0"/>
                  </a:lnTo>
                  <a:lnTo>
                    <a:pt x="0" y="0"/>
                  </a:lnTo>
                  <a:lnTo>
                    <a:pt x="0" y="0"/>
                  </a:lnTo>
                  <a:close/>
                </a:path>
              </a:pathLst>
            </a:custGeom>
            <a:solidFill>
              <a:srgbClr val="2E2D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951">
              <a:extLst>
                <a:ext uri="{FF2B5EF4-FFF2-40B4-BE49-F238E27FC236}">
                  <a16:creationId xmlns:a16="http://schemas.microsoft.com/office/drawing/2014/main" id="{22931398-B3D1-9D8A-391B-1427AD7AE9C6}"/>
                </a:ext>
              </a:extLst>
            </p:cNvPr>
            <p:cNvSpPr>
              <a:spLocks/>
            </p:cNvSpPr>
            <p:nvPr/>
          </p:nvSpPr>
          <p:spPr bwMode="auto">
            <a:xfrm>
              <a:off x="771525" y="244157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952">
              <a:extLst>
                <a:ext uri="{FF2B5EF4-FFF2-40B4-BE49-F238E27FC236}">
                  <a16:creationId xmlns:a16="http://schemas.microsoft.com/office/drawing/2014/main" id="{4604ED74-B208-4F58-5213-1A7EF75214FF}"/>
                </a:ext>
              </a:extLst>
            </p:cNvPr>
            <p:cNvSpPr>
              <a:spLocks/>
            </p:cNvSpPr>
            <p:nvPr/>
          </p:nvSpPr>
          <p:spPr bwMode="auto">
            <a:xfrm>
              <a:off x="771525" y="244157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953">
              <a:extLst>
                <a:ext uri="{FF2B5EF4-FFF2-40B4-BE49-F238E27FC236}">
                  <a16:creationId xmlns:a16="http://schemas.microsoft.com/office/drawing/2014/main" id="{6FA07FEB-281E-1671-7071-E8CABBCDE18D}"/>
                </a:ext>
              </a:extLst>
            </p:cNvPr>
            <p:cNvSpPr>
              <a:spLocks noEditPoints="1"/>
            </p:cNvSpPr>
            <p:nvPr/>
          </p:nvSpPr>
          <p:spPr bwMode="auto">
            <a:xfrm>
              <a:off x="771525" y="2441575"/>
              <a:ext cx="22225" cy="4763"/>
            </a:xfrm>
            <a:custGeom>
              <a:avLst/>
              <a:gdLst>
                <a:gd name="T0" fmla="*/ 0 w 44"/>
                <a:gd name="T1" fmla="*/ 0 h 9"/>
                <a:gd name="T2" fmla="*/ 0 w 44"/>
                <a:gd name="T3" fmla="*/ 0 h 9"/>
                <a:gd name="T4" fmla="*/ 0 w 44"/>
                <a:gd name="T5" fmla="*/ 0 h 9"/>
                <a:gd name="T6" fmla="*/ 0 w 44"/>
                <a:gd name="T7" fmla="*/ 0 h 9"/>
                <a:gd name="T8" fmla="*/ 0 w 44"/>
                <a:gd name="T9" fmla="*/ 0 h 9"/>
                <a:gd name="T10" fmla="*/ 0 w 44"/>
                <a:gd name="T11" fmla="*/ 0 h 9"/>
                <a:gd name="T12" fmla="*/ 0 w 44"/>
                <a:gd name="T13" fmla="*/ 0 h 9"/>
                <a:gd name="T14" fmla="*/ 44 w 44"/>
                <a:gd name="T15" fmla="*/ 0 h 9"/>
                <a:gd name="T16" fmla="*/ 0 w 44"/>
                <a:gd name="T17" fmla="*/ 0 h 9"/>
                <a:gd name="T18" fmla="*/ 0 w 44"/>
                <a:gd name="T19" fmla="*/ 0 h 9"/>
                <a:gd name="T20" fmla="*/ 0 w 44"/>
                <a:gd name="T21" fmla="*/ 0 h 9"/>
                <a:gd name="T22" fmla="*/ 0 w 44"/>
                <a:gd name="T23" fmla="*/ 0 h 9"/>
                <a:gd name="T24" fmla="*/ 0 w 44"/>
                <a:gd name="T25" fmla="*/ 0 h 9"/>
                <a:gd name="T26" fmla="*/ 0 w 44"/>
                <a:gd name="T27" fmla="*/ 0 h 9"/>
                <a:gd name="T28" fmla="*/ 2 w 44"/>
                <a:gd name="T29" fmla="*/ 4 h 9"/>
                <a:gd name="T30" fmla="*/ 3 w 44"/>
                <a:gd name="T31" fmla="*/ 5 h 9"/>
                <a:gd name="T32" fmla="*/ 4 w 44"/>
                <a:gd name="T33" fmla="*/ 6 h 9"/>
                <a:gd name="T34" fmla="*/ 39 w 44"/>
                <a:gd name="T35" fmla="*/ 9 h 9"/>
                <a:gd name="T36" fmla="*/ 39 w 44"/>
                <a:gd name="T37" fmla="*/ 9 h 9"/>
                <a:gd name="T38" fmla="*/ 41 w 44"/>
                <a:gd name="T39" fmla="*/ 8 h 9"/>
                <a:gd name="T40" fmla="*/ 42 w 44"/>
                <a:gd name="T41" fmla="*/ 6 h 9"/>
                <a:gd name="T42" fmla="*/ 44 w 44"/>
                <a:gd name="T43" fmla="*/ 4 h 9"/>
                <a:gd name="T44" fmla="*/ 44 w 44"/>
                <a:gd name="T45" fmla="*/ 0 h 9"/>
                <a:gd name="T46" fmla="*/ 44 w 44"/>
                <a:gd name="T4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 h="9">
                  <a:moveTo>
                    <a:pt x="0" y="0"/>
                  </a:moveTo>
                  <a:lnTo>
                    <a:pt x="0" y="0"/>
                  </a:lnTo>
                  <a:lnTo>
                    <a:pt x="0" y="0"/>
                  </a:lnTo>
                  <a:lnTo>
                    <a:pt x="0" y="0"/>
                  </a:lnTo>
                  <a:lnTo>
                    <a:pt x="0" y="0"/>
                  </a:lnTo>
                  <a:lnTo>
                    <a:pt x="0" y="0"/>
                  </a:lnTo>
                  <a:lnTo>
                    <a:pt x="0" y="0"/>
                  </a:lnTo>
                  <a:close/>
                  <a:moveTo>
                    <a:pt x="44" y="0"/>
                  </a:moveTo>
                  <a:lnTo>
                    <a:pt x="0" y="0"/>
                  </a:lnTo>
                  <a:lnTo>
                    <a:pt x="0" y="0"/>
                  </a:lnTo>
                  <a:lnTo>
                    <a:pt x="0" y="0"/>
                  </a:lnTo>
                  <a:lnTo>
                    <a:pt x="0" y="0"/>
                  </a:lnTo>
                  <a:lnTo>
                    <a:pt x="0" y="0"/>
                  </a:lnTo>
                  <a:lnTo>
                    <a:pt x="0" y="0"/>
                  </a:lnTo>
                  <a:lnTo>
                    <a:pt x="2" y="4"/>
                  </a:lnTo>
                  <a:lnTo>
                    <a:pt x="3" y="5"/>
                  </a:lnTo>
                  <a:lnTo>
                    <a:pt x="4" y="6"/>
                  </a:lnTo>
                  <a:lnTo>
                    <a:pt x="39" y="9"/>
                  </a:lnTo>
                  <a:lnTo>
                    <a:pt x="39" y="9"/>
                  </a:lnTo>
                  <a:lnTo>
                    <a:pt x="41" y="8"/>
                  </a:lnTo>
                  <a:lnTo>
                    <a:pt x="42" y="6"/>
                  </a:lnTo>
                  <a:lnTo>
                    <a:pt x="44" y="4"/>
                  </a:lnTo>
                  <a:lnTo>
                    <a:pt x="44" y="0"/>
                  </a:lnTo>
                  <a:lnTo>
                    <a:pt x="44" y="0"/>
                  </a:lnTo>
                  <a:close/>
                </a:path>
              </a:pathLst>
            </a:custGeom>
            <a:solidFill>
              <a:srgbClr val="2C67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954">
              <a:extLst>
                <a:ext uri="{FF2B5EF4-FFF2-40B4-BE49-F238E27FC236}">
                  <a16:creationId xmlns:a16="http://schemas.microsoft.com/office/drawing/2014/main" id="{93F6DCD2-4ECE-C6AC-E02D-4C474333B2F0}"/>
                </a:ext>
              </a:extLst>
            </p:cNvPr>
            <p:cNvSpPr>
              <a:spLocks/>
            </p:cNvSpPr>
            <p:nvPr/>
          </p:nvSpPr>
          <p:spPr bwMode="auto">
            <a:xfrm>
              <a:off x="771525" y="2441575"/>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955">
              <a:extLst>
                <a:ext uri="{FF2B5EF4-FFF2-40B4-BE49-F238E27FC236}">
                  <a16:creationId xmlns:a16="http://schemas.microsoft.com/office/drawing/2014/main" id="{1B1529A4-C839-728E-7795-A6EF040A2F93}"/>
                </a:ext>
              </a:extLst>
            </p:cNvPr>
            <p:cNvSpPr>
              <a:spLocks/>
            </p:cNvSpPr>
            <p:nvPr/>
          </p:nvSpPr>
          <p:spPr bwMode="auto">
            <a:xfrm>
              <a:off x="771525" y="2441575"/>
              <a:ext cx="22225" cy="4763"/>
            </a:xfrm>
            <a:custGeom>
              <a:avLst/>
              <a:gdLst>
                <a:gd name="T0" fmla="*/ 44 w 44"/>
                <a:gd name="T1" fmla="*/ 0 h 9"/>
                <a:gd name="T2" fmla="*/ 0 w 44"/>
                <a:gd name="T3" fmla="*/ 0 h 9"/>
                <a:gd name="T4" fmla="*/ 0 w 44"/>
                <a:gd name="T5" fmla="*/ 0 h 9"/>
                <a:gd name="T6" fmla="*/ 0 w 44"/>
                <a:gd name="T7" fmla="*/ 0 h 9"/>
                <a:gd name="T8" fmla="*/ 0 w 44"/>
                <a:gd name="T9" fmla="*/ 0 h 9"/>
                <a:gd name="T10" fmla="*/ 0 w 44"/>
                <a:gd name="T11" fmla="*/ 0 h 9"/>
                <a:gd name="T12" fmla="*/ 0 w 44"/>
                <a:gd name="T13" fmla="*/ 0 h 9"/>
                <a:gd name="T14" fmla="*/ 2 w 44"/>
                <a:gd name="T15" fmla="*/ 4 h 9"/>
                <a:gd name="T16" fmla="*/ 3 w 44"/>
                <a:gd name="T17" fmla="*/ 5 h 9"/>
                <a:gd name="T18" fmla="*/ 4 w 44"/>
                <a:gd name="T19" fmla="*/ 6 h 9"/>
                <a:gd name="T20" fmla="*/ 39 w 44"/>
                <a:gd name="T21" fmla="*/ 9 h 9"/>
                <a:gd name="T22" fmla="*/ 39 w 44"/>
                <a:gd name="T23" fmla="*/ 9 h 9"/>
                <a:gd name="T24" fmla="*/ 41 w 44"/>
                <a:gd name="T25" fmla="*/ 8 h 9"/>
                <a:gd name="T26" fmla="*/ 42 w 44"/>
                <a:gd name="T27" fmla="*/ 6 h 9"/>
                <a:gd name="T28" fmla="*/ 44 w 44"/>
                <a:gd name="T29" fmla="*/ 4 h 9"/>
                <a:gd name="T30" fmla="*/ 44 w 44"/>
                <a:gd name="T31" fmla="*/ 0 h 9"/>
                <a:gd name="T32" fmla="*/ 44 w 44"/>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9">
                  <a:moveTo>
                    <a:pt x="44" y="0"/>
                  </a:moveTo>
                  <a:lnTo>
                    <a:pt x="0" y="0"/>
                  </a:lnTo>
                  <a:lnTo>
                    <a:pt x="0" y="0"/>
                  </a:lnTo>
                  <a:lnTo>
                    <a:pt x="0" y="0"/>
                  </a:lnTo>
                  <a:lnTo>
                    <a:pt x="0" y="0"/>
                  </a:lnTo>
                  <a:lnTo>
                    <a:pt x="0" y="0"/>
                  </a:lnTo>
                  <a:lnTo>
                    <a:pt x="0" y="0"/>
                  </a:lnTo>
                  <a:lnTo>
                    <a:pt x="2" y="4"/>
                  </a:lnTo>
                  <a:lnTo>
                    <a:pt x="3" y="5"/>
                  </a:lnTo>
                  <a:lnTo>
                    <a:pt x="4" y="6"/>
                  </a:lnTo>
                  <a:lnTo>
                    <a:pt x="39" y="9"/>
                  </a:lnTo>
                  <a:lnTo>
                    <a:pt x="39" y="9"/>
                  </a:lnTo>
                  <a:lnTo>
                    <a:pt x="41" y="8"/>
                  </a:lnTo>
                  <a:lnTo>
                    <a:pt x="42" y="6"/>
                  </a:lnTo>
                  <a:lnTo>
                    <a:pt x="44" y="4"/>
                  </a:lnTo>
                  <a:lnTo>
                    <a:pt x="44" y="0"/>
                  </a:lnTo>
                  <a:lnTo>
                    <a:pt x="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956">
              <a:extLst>
                <a:ext uri="{FF2B5EF4-FFF2-40B4-BE49-F238E27FC236}">
                  <a16:creationId xmlns:a16="http://schemas.microsoft.com/office/drawing/2014/main" id="{5EF27ABE-98A7-1FCA-5AD3-1178F58287C5}"/>
                </a:ext>
              </a:extLst>
            </p:cNvPr>
            <p:cNvSpPr>
              <a:spLocks/>
            </p:cNvSpPr>
            <p:nvPr/>
          </p:nvSpPr>
          <p:spPr bwMode="auto">
            <a:xfrm>
              <a:off x="646112" y="2498725"/>
              <a:ext cx="268288" cy="233363"/>
            </a:xfrm>
            <a:custGeom>
              <a:avLst/>
              <a:gdLst>
                <a:gd name="T0" fmla="*/ 494 w 506"/>
                <a:gd name="T1" fmla="*/ 0 h 440"/>
                <a:gd name="T2" fmla="*/ 13 w 506"/>
                <a:gd name="T3" fmla="*/ 0 h 440"/>
                <a:gd name="T4" fmla="*/ 13 w 506"/>
                <a:gd name="T5" fmla="*/ 0 h 440"/>
                <a:gd name="T6" fmla="*/ 8 w 506"/>
                <a:gd name="T7" fmla="*/ 1 h 440"/>
                <a:gd name="T8" fmla="*/ 5 w 506"/>
                <a:gd name="T9" fmla="*/ 3 h 440"/>
                <a:gd name="T10" fmla="*/ 1 w 506"/>
                <a:gd name="T11" fmla="*/ 8 h 440"/>
                <a:gd name="T12" fmla="*/ 0 w 506"/>
                <a:gd name="T13" fmla="*/ 12 h 440"/>
                <a:gd name="T14" fmla="*/ 0 w 506"/>
                <a:gd name="T15" fmla="*/ 334 h 440"/>
                <a:gd name="T16" fmla="*/ 0 w 506"/>
                <a:gd name="T17" fmla="*/ 334 h 440"/>
                <a:gd name="T18" fmla="*/ 1 w 506"/>
                <a:gd name="T19" fmla="*/ 338 h 440"/>
                <a:gd name="T20" fmla="*/ 5 w 506"/>
                <a:gd name="T21" fmla="*/ 343 h 440"/>
                <a:gd name="T22" fmla="*/ 8 w 506"/>
                <a:gd name="T23" fmla="*/ 345 h 440"/>
                <a:gd name="T24" fmla="*/ 13 w 506"/>
                <a:gd name="T25" fmla="*/ 346 h 440"/>
                <a:gd name="T26" fmla="*/ 220 w 506"/>
                <a:gd name="T27" fmla="*/ 346 h 440"/>
                <a:gd name="T28" fmla="*/ 220 w 506"/>
                <a:gd name="T29" fmla="*/ 415 h 440"/>
                <a:gd name="T30" fmla="*/ 124 w 506"/>
                <a:gd name="T31" fmla="*/ 415 h 440"/>
                <a:gd name="T32" fmla="*/ 124 w 506"/>
                <a:gd name="T33" fmla="*/ 415 h 440"/>
                <a:gd name="T34" fmla="*/ 118 w 506"/>
                <a:gd name="T35" fmla="*/ 416 h 440"/>
                <a:gd name="T36" fmla="*/ 115 w 506"/>
                <a:gd name="T37" fmla="*/ 418 h 440"/>
                <a:gd name="T38" fmla="*/ 113 w 506"/>
                <a:gd name="T39" fmla="*/ 423 h 440"/>
                <a:gd name="T40" fmla="*/ 112 w 506"/>
                <a:gd name="T41" fmla="*/ 427 h 440"/>
                <a:gd name="T42" fmla="*/ 112 w 506"/>
                <a:gd name="T43" fmla="*/ 427 h 440"/>
                <a:gd name="T44" fmla="*/ 113 w 506"/>
                <a:gd name="T45" fmla="*/ 432 h 440"/>
                <a:gd name="T46" fmla="*/ 115 w 506"/>
                <a:gd name="T47" fmla="*/ 436 h 440"/>
                <a:gd name="T48" fmla="*/ 118 w 506"/>
                <a:gd name="T49" fmla="*/ 438 h 440"/>
                <a:gd name="T50" fmla="*/ 124 w 506"/>
                <a:gd name="T51" fmla="*/ 440 h 440"/>
                <a:gd name="T52" fmla="*/ 384 w 506"/>
                <a:gd name="T53" fmla="*/ 440 h 440"/>
                <a:gd name="T54" fmla="*/ 384 w 506"/>
                <a:gd name="T55" fmla="*/ 440 h 440"/>
                <a:gd name="T56" fmla="*/ 388 w 506"/>
                <a:gd name="T57" fmla="*/ 438 h 440"/>
                <a:gd name="T58" fmla="*/ 393 w 506"/>
                <a:gd name="T59" fmla="*/ 436 h 440"/>
                <a:gd name="T60" fmla="*/ 395 w 506"/>
                <a:gd name="T61" fmla="*/ 432 h 440"/>
                <a:gd name="T62" fmla="*/ 396 w 506"/>
                <a:gd name="T63" fmla="*/ 427 h 440"/>
                <a:gd name="T64" fmla="*/ 396 w 506"/>
                <a:gd name="T65" fmla="*/ 427 h 440"/>
                <a:gd name="T66" fmla="*/ 395 w 506"/>
                <a:gd name="T67" fmla="*/ 423 h 440"/>
                <a:gd name="T68" fmla="*/ 393 w 506"/>
                <a:gd name="T69" fmla="*/ 418 h 440"/>
                <a:gd name="T70" fmla="*/ 388 w 506"/>
                <a:gd name="T71" fmla="*/ 416 h 440"/>
                <a:gd name="T72" fmla="*/ 384 w 506"/>
                <a:gd name="T73" fmla="*/ 415 h 440"/>
                <a:gd name="T74" fmla="*/ 287 w 506"/>
                <a:gd name="T75" fmla="*/ 415 h 440"/>
                <a:gd name="T76" fmla="*/ 287 w 506"/>
                <a:gd name="T77" fmla="*/ 346 h 440"/>
                <a:gd name="T78" fmla="*/ 494 w 506"/>
                <a:gd name="T79" fmla="*/ 346 h 440"/>
                <a:gd name="T80" fmla="*/ 494 w 506"/>
                <a:gd name="T81" fmla="*/ 346 h 440"/>
                <a:gd name="T82" fmla="*/ 498 w 506"/>
                <a:gd name="T83" fmla="*/ 345 h 440"/>
                <a:gd name="T84" fmla="*/ 503 w 506"/>
                <a:gd name="T85" fmla="*/ 343 h 440"/>
                <a:gd name="T86" fmla="*/ 505 w 506"/>
                <a:gd name="T87" fmla="*/ 338 h 440"/>
                <a:gd name="T88" fmla="*/ 506 w 506"/>
                <a:gd name="T89" fmla="*/ 334 h 440"/>
                <a:gd name="T90" fmla="*/ 506 w 506"/>
                <a:gd name="T91" fmla="*/ 12 h 440"/>
                <a:gd name="T92" fmla="*/ 506 w 506"/>
                <a:gd name="T93" fmla="*/ 12 h 440"/>
                <a:gd name="T94" fmla="*/ 505 w 506"/>
                <a:gd name="T95" fmla="*/ 8 h 440"/>
                <a:gd name="T96" fmla="*/ 503 w 506"/>
                <a:gd name="T97" fmla="*/ 3 h 440"/>
                <a:gd name="T98" fmla="*/ 498 w 506"/>
                <a:gd name="T99" fmla="*/ 1 h 440"/>
                <a:gd name="T100" fmla="*/ 494 w 506"/>
                <a:gd name="T101" fmla="*/ 0 h 440"/>
                <a:gd name="T102" fmla="*/ 494 w 506"/>
                <a:gd name="T103"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6" h="440">
                  <a:moveTo>
                    <a:pt x="494" y="0"/>
                  </a:moveTo>
                  <a:lnTo>
                    <a:pt x="13" y="0"/>
                  </a:lnTo>
                  <a:lnTo>
                    <a:pt x="13" y="0"/>
                  </a:lnTo>
                  <a:lnTo>
                    <a:pt x="8" y="1"/>
                  </a:lnTo>
                  <a:lnTo>
                    <a:pt x="5" y="3"/>
                  </a:lnTo>
                  <a:lnTo>
                    <a:pt x="1" y="8"/>
                  </a:lnTo>
                  <a:lnTo>
                    <a:pt x="0" y="12"/>
                  </a:lnTo>
                  <a:lnTo>
                    <a:pt x="0" y="334"/>
                  </a:lnTo>
                  <a:lnTo>
                    <a:pt x="0" y="334"/>
                  </a:lnTo>
                  <a:lnTo>
                    <a:pt x="1" y="338"/>
                  </a:lnTo>
                  <a:lnTo>
                    <a:pt x="5" y="343"/>
                  </a:lnTo>
                  <a:lnTo>
                    <a:pt x="8" y="345"/>
                  </a:lnTo>
                  <a:lnTo>
                    <a:pt x="13" y="346"/>
                  </a:lnTo>
                  <a:lnTo>
                    <a:pt x="220" y="346"/>
                  </a:lnTo>
                  <a:lnTo>
                    <a:pt x="220" y="415"/>
                  </a:lnTo>
                  <a:lnTo>
                    <a:pt x="124" y="415"/>
                  </a:lnTo>
                  <a:lnTo>
                    <a:pt x="124" y="415"/>
                  </a:lnTo>
                  <a:lnTo>
                    <a:pt x="118" y="416"/>
                  </a:lnTo>
                  <a:lnTo>
                    <a:pt x="115" y="418"/>
                  </a:lnTo>
                  <a:lnTo>
                    <a:pt x="113" y="423"/>
                  </a:lnTo>
                  <a:lnTo>
                    <a:pt x="112" y="427"/>
                  </a:lnTo>
                  <a:lnTo>
                    <a:pt x="112" y="427"/>
                  </a:lnTo>
                  <a:lnTo>
                    <a:pt x="113" y="432"/>
                  </a:lnTo>
                  <a:lnTo>
                    <a:pt x="115" y="436"/>
                  </a:lnTo>
                  <a:lnTo>
                    <a:pt x="118" y="438"/>
                  </a:lnTo>
                  <a:lnTo>
                    <a:pt x="124" y="440"/>
                  </a:lnTo>
                  <a:lnTo>
                    <a:pt x="384" y="440"/>
                  </a:lnTo>
                  <a:lnTo>
                    <a:pt x="384" y="440"/>
                  </a:lnTo>
                  <a:lnTo>
                    <a:pt x="388" y="438"/>
                  </a:lnTo>
                  <a:lnTo>
                    <a:pt x="393" y="436"/>
                  </a:lnTo>
                  <a:lnTo>
                    <a:pt x="395" y="432"/>
                  </a:lnTo>
                  <a:lnTo>
                    <a:pt x="396" y="427"/>
                  </a:lnTo>
                  <a:lnTo>
                    <a:pt x="396" y="427"/>
                  </a:lnTo>
                  <a:lnTo>
                    <a:pt x="395" y="423"/>
                  </a:lnTo>
                  <a:lnTo>
                    <a:pt x="393" y="418"/>
                  </a:lnTo>
                  <a:lnTo>
                    <a:pt x="388" y="416"/>
                  </a:lnTo>
                  <a:lnTo>
                    <a:pt x="384" y="415"/>
                  </a:lnTo>
                  <a:lnTo>
                    <a:pt x="287" y="415"/>
                  </a:lnTo>
                  <a:lnTo>
                    <a:pt x="287" y="346"/>
                  </a:lnTo>
                  <a:lnTo>
                    <a:pt x="494" y="346"/>
                  </a:lnTo>
                  <a:lnTo>
                    <a:pt x="494" y="346"/>
                  </a:lnTo>
                  <a:lnTo>
                    <a:pt x="498" y="345"/>
                  </a:lnTo>
                  <a:lnTo>
                    <a:pt x="503" y="343"/>
                  </a:lnTo>
                  <a:lnTo>
                    <a:pt x="505" y="338"/>
                  </a:lnTo>
                  <a:lnTo>
                    <a:pt x="506" y="334"/>
                  </a:lnTo>
                  <a:lnTo>
                    <a:pt x="506" y="12"/>
                  </a:lnTo>
                  <a:lnTo>
                    <a:pt x="506" y="12"/>
                  </a:lnTo>
                  <a:lnTo>
                    <a:pt x="505" y="8"/>
                  </a:lnTo>
                  <a:lnTo>
                    <a:pt x="503" y="3"/>
                  </a:lnTo>
                  <a:lnTo>
                    <a:pt x="498" y="1"/>
                  </a:lnTo>
                  <a:lnTo>
                    <a:pt x="494" y="0"/>
                  </a:lnTo>
                  <a:lnTo>
                    <a:pt x="4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957">
              <a:extLst>
                <a:ext uri="{FF2B5EF4-FFF2-40B4-BE49-F238E27FC236}">
                  <a16:creationId xmlns:a16="http://schemas.microsoft.com/office/drawing/2014/main" id="{E9F9E562-3D85-F672-7435-8B714E75CAF5}"/>
                </a:ext>
              </a:extLst>
            </p:cNvPr>
            <p:cNvSpPr>
              <a:spLocks/>
            </p:cNvSpPr>
            <p:nvPr/>
          </p:nvSpPr>
          <p:spPr bwMode="auto">
            <a:xfrm>
              <a:off x="777875" y="2568575"/>
              <a:ext cx="4763" cy="14288"/>
            </a:xfrm>
            <a:custGeom>
              <a:avLst/>
              <a:gdLst>
                <a:gd name="T0" fmla="*/ 5 w 11"/>
                <a:gd name="T1" fmla="*/ 28 h 28"/>
                <a:gd name="T2" fmla="*/ 5 w 11"/>
                <a:gd name="T3" fmla="*/ 28 h 28"/>
                <a:gd name="T4" fmla="*/ 8 w 11"/>
                <a:gd name="T5" fmla="*/ 28 h 28"/>
                <a:gd name="T6" fmla="*/ 10 w 11"/>
                <a:gd name="T7" fmla="*/ 25 h 28"/>
                <a:gd name="T8" fmla="*/ 11 w 11"/>
                <a:gd name="T9" fmla="*/ 4 h 28"/>
                <a:gd name="T10" fmla="*/ 11 w 11"/>
                <a:gd name="T11" fmla="*/ 4 h 28"/>
                <a:gd name="T12" fmla="*/ 11 w 11"/>
                <a:gd name="T13" fmla="*/ 2 h 28"/>
                <a:gd name="T14" fmla="*/ 10 w 11"/>
                <a:gd name="T15" fmla="*/ 1 h 28"/>
                <a:gd name="T16" fmla="*/ 5 w 11"/>
                <a:gd name="T17" fmla="*/ 0 h 28"/>
                <a:gd name="T18" fmla="*/ 5 w 11"/>
                <a:gd name="T19" fmla="*/ 0 h 28"/>
                <a:gd name="T20" fmla="*/ 1 w 11"/>
                <a:gd name="T21" fmla="*/ 1 h 28"/>
                <a:gd name="T22" fmla="*/ 0 w 11"/>
                <a:gd name="T23" fmla="*/ 2 h 28"/>
                <a:gd name="T24" fmla="*/ 0 w 11"/>
                <a:gd name="T25" fmla="*/ 4 h 28"/>
                <a:gd name="T26" fmla="*/ 2 w 11"/>
                <a:gd name="T27" fmla="*/ 25 h 28"/>
                <a:gd name="T28" fmla="*/ 2 w 11"/>
                <a:gd name="T29" fmla="*/ 25 h 28"/>
                <a:gd name="T30" fmla="*/ 3 w 11"/>
                <a:gd name="T31" fmla="*/ 28 h 28"/>
                <a:gd name="T32" fmla="*/ 5 w 11"/>
                <a:gd name="T33" fmla="*/ 28 h 28"/>
                <a:gd name="T34" fmla="*/ 5 w 11"/>
                <a:gd name="T3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28">
                  <a:moveTo>
                    <a:pt x="5" y="28"/>
                  </a:moveTo>
                  <a:lnTo>
                    <a:pt x="5" y="28"/>
                  </a:lnTo>
                  <a:lnTo>
                    <a:pt x="8" y="28"/>
                  </a:lnTo>
                  <a:lnTo>
                    <a:pt x="10" y="25"/>
                  </a:lnTo>
                  <a:lnTo>
                    <a:pt x="11" y="4"/>
                  </a:lnTo>
                  <a:lnTo>
                    <a:pt x="11" y="4"/>
                  </a:lnTo>
                  <a:lnTo>
                    <a:pt x="11" y="2"/>
                  </a:lnTo>
                  <a:lnTo>
                    <a:pt x="10" y="1"/>
                  </a:lnTo>
                  <a:lnTo>
                    <a:pt x="5" y="0"/>
                  </a:lnTo>
                  <a:lnTo>
                    <a:pt x="5" y="0"/>
                  </a:lnTo>
                  <a:lnTo>
                    <a:pt x="1" y="1"/>
                  </a:lnTo>
                  <a:lnTo>
                    <a:pt x="0" y="2"/>
                  </a:lnTo>
                  <a:lnTo>
                    <a:pt x="0" y="4"/>
                  </a:lnTo>
                  <a:lnTo>
                    <a:pt x="2" y="25"/>
                  </a:lnTo>
                  <a:lnTo>
                    <a:pt x="2" y="25"/>
                  </a:lnTo>
                  <a:lnTo>
                    <a:pt x="3" y="28"/>
                  </a:lnTo>
                  <a:lnTo>
                    <a:pt x="5" y="28"/>
                  </a:lnTo>
                  <a:lnTo>
                    <a:pt x="5" y="28"/>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959">
              <a:extLst>
                <a:ext uri="{FF2B5EF4-FFF2-40B4-BE49-F238E27FC236}">
                  <a16:creationId xmlns:a16="http://schemas.microsoft.com/office/drawing/2014/main" id="{75D41B55-1B9D-B9DA-8AF6-537D9CD19790}"/>
                </a:ext>
              </a:extLst>
            </p:cNvPr>
            <p:cNvSpPr>
              <a:spLocks/>
            </p:cNvSpPr>
            <p:nvPr/>
          </p:nvSpPr>
          <p:spPr bwMode="auto">
            <a:xfrm>
              <a:off x="760412" y="2578100"/>
              <a:ext cx="14288" cy="11113"/>
            </a:xfrm>
            <a:custGeom>
              <a:avLst/>
              <a:gdLst>
                <a:gd name="T0" fmla="*/ 26 w 27"/>
                <a:gd name="T1" fmla="*/ 17 h 20"/>
                <a:gd name="T2" fmla="*/ 26 w 27"/>
                <a:gd name="T3" fmla="*/ 17 h 20"/>
                <a:gd name="T4" fmla="*/ 27 w 27"/>
                <a:gd name="T5" fmla="*/ 14 h 20"/>
                <a:gd name="T6" fmla="*/ 26 w 27"/>
                <a:gd name="T7" fmla="*/ 13 h 20"/>
                <a:gd name="T8" fmla="*/ 8 w 27"/>
                <a:gd name="T9" fmla="*/ 0 h 20"/>
                <a:gd name="T10" fmla="*/ 8 w 27"/>
                <a:gd name="T11" fmla="*/ 0 h 20"/>
                <a:gd name="T12" fmla="*/ 7 w 27"/>
                <a:gd name="T13" fmla="*/ 0 h 20"/>
                <a:gd name="T14" fmla="*/ 5 w 27"/>
                <a:gd name="T15" fmla="*/ 0 h 20"/>
                <a:gd name="T16" fmla="*/ 1 w 27"/>
                <a:gd name="T17" fmla="*/ 3 h 20"/>
                <a:gd name="T18" fmla="*/ 1 w 27"/>
                <a:gd name="T19" fmla="*/ 3 h 20"/>
                <a:gd name="T20" fmla="*/ 0 w 27"/>
                <a:gd name="T21" fmla="*/ 7 h 20"/>
                <a:gd name="T22" fmla="*/ 1 w 27"/>
                <a:gd name="T23" fmla="*/ 9 h 20"/>
                <a:gd name="T24" fmla="*/ 2 w 27"/>
                <a:gd name="T25" fmla="*/ 10 h 20"/>
                <a:gd name="T26" fmla="*/ 23 w 27"/>
                <a:gd name="T27" fmla="*/ 20 h 20"/>
                <a:gd name="T28" fmla="*/ 23 w 27"/>
                <a:gd name="T29" fmla="*/ 20 h 20"/>
                <a:gd name="T30" fmla="*/ 25 w 27"/>
                <a:gd name="T31" fmla="*/ 19 h 20"/>
                <a:gd name="T32" fmla="*/ 26 w 27"/>
                <a:gd name="T33" fmla="*/ 17 h 20"/>
                <a:gd name="T34" fmla="*/ 26 w 27"/>
                <a:gd name="T35"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0">
                  <a:moveTo>
                    <a:pt x="26" y="17"/>
                  </a:moveTo>
                  <a:lnTo>
                    <a:pt x="26" y="17"/>
                  </a:lnTo>
                  <a:lnTo>
                    <a:pt x="27" y="14"/>
                  </a:lnTo>
                  <a:lnTo>
                    <a:pt x="26" y="13"/>
                  </a:lnTo>
                  <a:lnTo>
                    <a:pt x="8" y="0"/>
                  </a:lnTo>
                  <a:lnTo>
                    <a:pt x="8" y="0"/>
                  </a:lnTo>
                  <a:lnTo>
                    <a:pt x="7" y="0"/>
                  </a:lnTo>
                  <a:lnTo>
                    <a:pt x="5" y="0"/>
                  </a:lnTo>
                  <a:lnTo>
                    <a:pt x="1" y="3"/>
                  </a:lnTo>
                  <a:lnTo>
                    <a:pt x="1" y="3"/>
                  </a:lnTo>
                  <a:lnTo>
                    <a:pt x="0" y="7"/>
                  </a:lnTo>
                  <a:lnTo>
                    <a:pt x="1" y="9"/>
                  </a:lnTo>
                  <a:lnTo>
                    <a:pt x="2" y="10"/>
                  </a:lnTo>
                  <a:lnTo>
                    <a:pt x="23" y="20"/>
                  </a:lnTo>
                  <a:lnTo>
                    <a:pt x="23" y="20"/>
                  </a:lnTo>
                  <a:lnTo>
                    <a:pt x="25" y="19"/>
                  </a:lnTo>
                  <a:lnTo>
                    <a:pt x="26" y="17"/>
                  </a:lnTo>
                  <a:lnTo>
                    <a:pt x="26" y="17"/>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961">
              <a:extLst>
                <a:ext uri="{FF2B5EF4-FFF2-40B4-BE49-F238E27FC236}">
                  <a16:creationId xmlns:a16="http://schemas.microsoft.com/office/drawing/2014/main" id="{9A1F1414-3C63-C901-41EE-F75067FA3A2C}"/>
                </a:ext>
              </a:extLst>
            </p:cNvPr>
            <p:cNvSpPr>
              <a:spLocks/>
            </p:cNvSpPr>
            <p:nvPr/>
          </p:nvSpPr>
          <p:spPr bwMode="auto">
            <a:xfrm>
              <a:off x="785812" y="2578100"/>
              <a:ext cx="14288" cy="11113"/>
            </a:xfrm>
            <a:custGeom>
              <a:avLst/>
              <a:gdLst>
                <a:gd name="T0" fmla="*/ 1 w 27"/>
                <a:gd name="T1" fmla="*/ 17 h 20"/>
                <a:gd name="T2" fmla="*/ 1 w 27"/>
                <a:gd name="T3" fmla="*/ 17 h 20"/>
                <a:gd name="T4" fmla="*/ 3 w 27"/>
                <a:gd name="T5" fmla="*/ 19 h 20"/>
                <a:gd name="T6" fmla="*/ 4 w 27"/>
                <a:gd name="T7" fmla="*/ 20 h 20"/>
                <a:gd name="T8" fmla="*/ 24 w 27"/>
                <a:gd name="T9" fmla="*/ 10 h 20"/>
                <a:gd name="T10" fmla="*/ 24 w 27"/>
                <a:gd name="T11" fmla="*/ 10 h 20"/>
                <a:gd name="T12" fmla="*/ 25 w 27"/>
                <a:gd name="T13" fmla="*/ 9 h 20"/>
                <a:gd name="T14" fmla="*/ 27 w 27"/>
                <a:gd name="T15" fmla="*/ 7 h 20"/>
                <a:gd name="T16" fmla="*/ 25 w 27"/>
                <a:gd name="T17" fmla="*/ 3 h 20"/>
                <a:gd name="T18" fmla="*/ 25 w 27"/>
                <a:gd name="T19" fmla="*/ 3 h 20"/>
                <a:gd name="T20" fmla="*/ 22 w 27"/>
                <a:gd name="T21" fmla="*/ 0 h 20"/>
                <a:gd name="T22" fmla="*/ 21 w 27"/>
                <a:gd name="T23" fmla="*/ 0 h 20"/>
                <a:gd name="T24" fmla="*/ 19 w 27"/>
                <a:gd name="T25" fmla="*/ 0 h 20"/>
                <a:gd name="T26" fmla="*/ 1 w 27"/>
                <a:gd name="T27" fmla="*/ 13 h 20"/>
                <a:gd name="T28" fmla="*/ 1 w 27"/>
                <a:gd name="T29" fmla="*/ 13 h 20"/>
                <a:gd name="T30" fmla="*/ 0 w 27"/>
                <a:gd name="T31" fmla="*/ 14 h 20"/>
                <a:gd name="T32" fmla="*/ 1 w 27"/>
                <a:gd name="T33" fmla="*/ 17 h 20"/>
                <a:gd name="T34" fmla="*/ 1 w 27"/>
                <a:gd name="T35"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0">
                  <a:moveTo>
                    <a:pt x="1" y="17"/>
                  </a:moveTo>
                  <a:lnTo>
                    <a:pt x="1" y="17"/>
                  </a:lnTo>
                  <a:lnTo>
                    <a:pt x="3" y="19"/>
                  </a:lnTo>
                  <a:lnTo>
                    <a:pt x="4" y="20"/>
                  </a:lnTo>
                  <a:lnTo>
                    <a:pt x="24" y="10"/>
                  </a:lnTo>
                  <a:lnTo>
                    <a:pt x="24" y="10"/>
                  </a:lnTo>
                  <a:lnTo>
                    <a:pt x="25" y="9"/>
                  </a:lnTo>
                  <a:lnTo>
                    <a:pt x="27" y="7"/>
                  </a:lnTo>
                  <a:lnTo>
                    <a:pt x="25" y="3"/>
                  </a:lnTo>
                  <a:lnTo>
                    <a:pt x="25" y="3"/>
                  </a:lnTo>
                  <a:lnTo>
                    <a:pt x="22" y="0"/>
                  </a:lnTo>
                  <a:lnTo>
                    <a:pt x="21" y="0"/>
                  </a:lnTo>
                  <a:lnTo>
                    <a:pt x="19" y="0"/>
                  </a:lnTo>
                  <a:lnTo>
                    <a:pt x="1" y="13"/>
                  </a:lnTo>
                  <a:lnTo>
                    <a:pt x="1" y="13"/>
                  </a:lnTo>
                  <a:lnTo>
                    <a:pt x="0" y="14"/>
                  </a:lnTo>
                  <a:lnTo>
                    <a:pt x="1" y="17"/>
                  </a:lnTo>
                  <a:lnTo>
                    <a:pt x="1" y="17"/>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963">
              <a:extLst>
                <a:ext uri="{FF2B5EF4-FFF2-40B4-BE49-F238E27FC236}">
                  <a16:creationId xmlns:a16="http://schemas.microsoft.com/office/drawing/2014/main" id="{BA731BBE-9182-3530-233F-7D307117035B}"/>
                </a:ext>
              </a:extLst>
            </p:cNvPr>
            <p:cNvSpPr>
              <a:spLocks/>
            </p:cNvSpPr>
            <p:nvPr/>
          </p:nvSpPr>
          <p:spPr bwMode="auto">
            <a:xfrm>
              <a:off x="777875" y="2598737"/>
              <a:ext cx="4763" cy="14288"/>
            </a:xfrm>
            <a:custGeom>
              <a:avLst/>
              <a:gdLst>
                <a:gd name="T0" fmla="*/ 5 w 11"/>
                <a:gd name="T1" fmla="*/ 0 h 29"/>
                <a:gd name="T2" fmla="*/ 5 w 11"/>
                <a:gd name="T3" fmla="*/ 0 h 29"/>
                <a:gd name="T4" fmla="*/ 8 w 11"/>
                <a:gd name="T5" fmla="*/ 1 h 29"/>
                <a:gd name="T6" fmla="*/ 10 w 11"/>
                <a:gd name="T7" fmla="*/ 2 h 29"/>
                <a:gd name="T8" fmla="*/ 11 w 11"/>
                <a:gd name="T9" fmla="*/ 24 h 29"/>
                <a:gd name="T10" fmla="*/ 11 w 11"/>
                <a:gd name="T11" fmla="*/ 24 h 29"/>
                <a:gd name="T12" fmla="*/ 11 w 11"/>
                <a:gd name="T13" fmla="*/ 26 h 29"/>
                <a:gd name="T14" fmla="*/ 10 w 11"/>
                <a:gd name="T15" fmla="*/ 28 h 29"/>
                <a:gd name="T16" fmla="*/ 5 w 11"/>
                <a:gd name="T17" fmla="*/ 29 h 29"/>
                <a:gd name="T18" fmla="*/ 5 w 11"/>
                <a:gd name="T19" fmla="*/ 29 h 29"/>
                <a:gd name="T20" fmla="*/ 1 w 11"/>
                <a:gd name="T21" fmla="*/ 28 h 29"/>
                <a:gd name="T22" fmla="*/ 0 w 11"/>
                <a:gd name="T23" fmla="*/ 26 h 29"/>
                <a:gd name="T24" fmla="*/ 0 w 11"/>
                <a:gd name="T25" fmla="*/ 24 h 29"/>
                <a:gd name="T26" fmla="*/ 2 w 11"/>
                <a:gd name="T27" fmla="*/ 2 h 29"/>
                <a:gd name="T28" fmla="*/ 2 w 11"/>
                <a:gd name="T29" fmla="*/ 2 h 29"/>
                <a:gd name="T30" fmla="*/ 3 w 11"/>
                <a:gd name="T31" fmla="*/ 1 h 29"/>
                <a:gd name="T32" fmla="*/ 5 w 11"/>
                <a:gd name="T33" fmla="*/ 0 h 29"/>
                <a:gd name="T34" fmla="*/ 5 w 11"/>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29">
                  <a:moveTo>
                    <a:pt x="5" y="0"/>
                  </a:moveTo>
                  <a:lnTo>
                    <a:pt x="5" y="0"/>
                  </a:lnTo>
                  <a:lnTo>
                    <a:pt x="8" y="1"/>
                  </a:lnTo>
                  <a:lnTo>
                    <a:pt x="10" y="2"/>
                  </a:lnTo>
                  <a:lnTo>
                    <a:pt x="11" y="24"/>
                  </a:lnTo>
                  <a:lnTo>
                    <a:pt x="11" y="24"/>
                  </a:lnTo>
                  <a:lnTo>
                    <a:pt x="11" y="26"/>
                  </a:lnTo>
                  <a:lnTo>
                    <a:pt x="10" y="28"/>
                  </a:lnTo>
                  <a:lnTo>
                    <a:pt x="5" y="29"/>
                  </a:lnTo>
                  <a:lnTo>
                    <a:pt x="5" y="29"/>
                  </a:lnTo>
                  <a:lnTo>
                    <a:pt x="1" y="28"/>
                  </a:lnTo>
                  <a:lnTo>
                    <a:pt x="0" y="26"/>
                  </a:lnTo>
                  <a:lnTo>
                    <a:pt x="0" y="24"/>
                  </a:lnTo>
                  <a:lnTo>
                    <a:pt x="2" y="2"/>
                  </a:lnTo>
                  <a:lnTo>
                    <a:pt x="2" y="2"/>
                  </a:lnTo>
                  <a:lnTo>
                    <a:pt x="3" y="1"/>
                  </a:lnTo>
                  <a:lnTo>
                    <a:pt x="5" y="0"/>
                  </a:lnTo>
                  <a:lnTo>
                    <a:pt x="5" y="0"/>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965">
              <a:extLst>
                <a:ext uri="{FF2B5EF4-FFF2-40B4-BE49-F238E27FC236}">
                  <a16:creationId xmlns:a16="http://schemas.microsoft.com/office/drawing/2014/main" id="{6C7CB608-FDA0-CCA3-5DCF-60CACC3EA2EC}"/>
                </a:ext>
              </a:extLst>
            </p:cNvPr>
            <p:cNvSpPr>
              <a:spLocks/>
            </p:cNvSpPr>
            <p:nvPr/>
          </p:nvSpPr>
          <p:spPr bwMode="auto">
            <a:xfrm>
              <a:off x="785812" y="2593975"/>
              <a:ext cx="14288" cy="9525"/>
            </a:xfrm>
            <a:custGeom>
              <a:avLst/>
              <a:gdLst>
                <a:gd name="T0" fmla="*/ 1 w 27"/>
                <a:gd name="T1" fmla="*/ 2 h 20"/>
                <a:gd name="T2" fmla="*/ 1 w 27"/>
                <a:gd name="T3" fmla="*/ 2 h 20"/>
                <a:gd name="T4" fmla="*/ 3 w 27"/>
                <a:gd name="T5" fmla="*/ 0 h 20"/>
                <a:gd name="T6" fmla="*/ 4 w 27"/>
                <a:gd name="T7" fmla="*/ 0 h 20"/>
                <a:gd name="T8" fmla="*/ 24 w 27"/>
                <a:gd name="T9" fmla="*/ 9 h 20"/>
                <a:gd name="T10" fmla="*/ 24 w 27"/>
                <a:gd name="T11" fmla="*/ 9 h 20"/>
                <a:gd name="T12" fmla="*/ 25 w 27"/>
                <a:gd name="T13" fmla="*/ 11 h 20"/>
                <a:gd name="T14" fmla="*/ 27 w 27"/>
                <a:gd name="T15" fmla="*/ 12 h 20"/>
                <a:gd name="T16" fmla="*/ 25 w 27"/>
                <a:gd name="T17" fmla="*/ 17 h 20"/>
                <a:gd name="T18" fmla="*/ 25 w 27"/>
                <a:gd name="T19" fmla="*/ 17 h 20"/>
                <a:gd name="T20" fmla="*/ 22 w 27"/>
                <a:gd name="T21" fmla="*/ 19 h 20"/>
                <a:gd name="T22" fmla="*/ 21 w 27"/>
                <a:gd name="T23" fmla="*/ 20 h 20"/>
                <a:gd name="T24" fmla="*/ 19 w 27"/>
                <a:gd name="T25" fmla="*/ 19 h 20"/>
                <a:gd name="T26" fmla="*/ 1 w 27"/>
                <a:gd name="T27" fmla="*/ 6 h 20"/>
                <a:gd name="T28" fmla="*/ 1 w 27"/>
                <a:gd name="T29" fmla="*/ 6 h 20"/>
                <a:gd name="T30" fmla="*/ 0 w 27"/>
                <a:gd name="T31" fmla="*/ 4 h 20"/>
                <a:gd name="T32" fmla="*/ 1 w 27"/>
                <a:gd name="T33" fmla="*/ 2 h 20"/>
                <a:gd name="T34" fmla="*/ 1 w 27"/>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0">
                  <a:moveTo>
                    <a:pt x="1" y="2"/>
                  </a:moveTo>
                  <a:lnTo>
                    <a:pt x="1" y="2"/>
                  </a:lnTo>
                  <a:lnTo>
                    <a:pt x="3" y="0"/>
                  </a:lnTo>
                  <a:lnTo>
                    <a:pt x="4" y="0"/>
                  </a:lnTo>
                  <a:lnTo>
                    <a:pt x="24" y="9"/>
                  </a:lnTo>
                  <a:lnTo>
                    <a:pt x="24" y="9"/>
                  </a:lnTo>
                  <a:lnTo>
                    <a:pt x="25" y="11"/>
                  </a:lnTo>
                  <a:lnTo>
                    <a:pt x="27" y="12"/>
                  </a:lnTo>
                  <a:lnTo>
                    <a:pt x="25" y="17"/>
                  </a:lnTo>
                  <a:lnTo>
                    <a:pt x="25" y="17"/>
                  </a:lnTo>
                  <a:lnTo>
                    <a:pt x="22" y="19"/>
                  </a:lnTo>
                  <a:lnTo>
                    <a:pt x="21" y="20"/>
                  </a:lnTo>
                  <a:lnTo>
                    <a:pt x="19" y="19"/>
                  </a:lnTo>
                  <a:lnTo>
                    <a:pt x="1" y="6"/>
                  </a:lnTo>
                  <a:lnTo>
                    <a:pt x="1" y="6"/>
                  </a:lnTo>
                  <a:lnTo>
                    <a:pt x="0" y="4"/>
                  </a:lnTo>
                  <a:lnTo>
                    <a:pt x="1" y="2"/>
                  </a:lnTo>
                  <a:lnTo>
                    <a:pt x="1" y="2"/>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967">
              <a:extLst>
                <a:ext uri="{FF2B5EF4-FFF2-40B4-BE49-F238E27FC236}">
                  <a16:creationId xmlns:a16="http://schemas.microsoft.com/office/drawing/2014/main" id="{0B9BDAE4-0DA3-D433-2813-BAE2CA10B6F5}"/>
                </a:ext>
              </a:extLst>
            </p:cNvPr>
            <p:cNvSpPr>
              <a:spLocks/>
            </p:cNvSpPr>
            <p:nvPr/>
          </p:nvSpPr>
          <p:spPr bwMode="auto">
            <a:xfrm>
              <a:off x="760412" y="2593975"/>
              <a:ext cx="14288" cy="9525"/>
            </a:xfrm>
            <a:custGeom>
              <a:avLst/>
              <a:gdLst>
                <a:gd name="T0" fmla="*/ 26 w 27"/>
                <a:gd name="T1" fmla="*/ 2 h 20"/>
                <a:gd name="T2" fmla="*/ 26 w 27"/>
                <a:gd name="T3" fmla="*/ 2 h 20"/>
                <a:gd name="T4" fmla="*/ 27 w 27"/>
                <a:gd name="T5" fmla="*/ 4 h 20"/>
                <a:gd name="T6" fmla="*/ 26 w 27"/>
                <a:gd name="T7" fmla="*/ 6 h 20"/>
                <a:gd name="T8" fmla="*/ 8 w 27"/>
                <a:gd name="T9" fmla="*/ 19 h 20"/>
                <a:gd name="T10" fmla="*/ 8 w 27"/>
                <a:gd name="T11" fmla="*/ 19 h 20"/>
                <a:gd name="T12" fmla="*/ 7 w 27"/>
                <a:gd name="T13" fmla="*/ 20 h 20"/>
                <a:gd name="T14" fmla="*/ 5 w 27"/>
                <a:gd name="T15" fmla="*/ 19 h 20"/>
                <a:gd name="T16" fmla="*/ 1 w 27"/>
                <a:gd name="T17" fmla="*/ 17 h 20"/>
                <a:gd name="T18" fmla="*/ 1 w 27"/>
                <a:gd name="T19" fmla="*/ 17 h 20"/>
                <a:gd name="T20" fmla="*/ 0 w 27"/>
                <a:gd name="T21" fmla="*/ 12 h 20"/>
                <a:gd name="T22" fmla="*/ 1 w 27"/>
                <a:gd name="T23" fmla="*/ 11 h 20"/>
                <a:gd name="T24" fmla="*/ 2 w 27"/>
                <a:gd name="T25" fmla="*/ 9 h 20"/>
                <a:gd name="T26" fmla="*/ 23 w 27"/>
                <a:gd name="T27" fmla="*/ 0 h 20"/>
                <a:gd name="T28" fmla="*/ 23 w 27"/>
                <a:gd name="T29" fmla="*/ 0 h 20"/>
                <a:gd name="T30" fmla="*/ 25 w 27"/>
                <a:gd name="T31" fmla="*/ 0 h 20"/>
                <a:gd name="T32" fmla="*/ 26 w 27"/>
                <a:gd name="T33" fmla="*/ 2 h 20"/>
                <a:gd name="T34" fmla="*/ 26 w 27"/>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0">
                  <a:moveTo>
                    <a:pt x="26" y="2"/>
                  </a:moveTo>
                  <a:lnTo>
                    <a:pt x="26" y="2"/>
                  </a:lnTo>
                  <a:lnTo>
                    <a:pt x="27" y="4"/>
                  </a:lnTo>
                  <a:lnTo>
                    <a:pt x="26" y="6"/>
                  </a:lnTo>
                  <a:lnTo>
                    <a:pt x="8" y="19"/>
                  </a:lnTo>
                  <a:lnTo>
                    <a:pt x="8" y="19"/>
                  </a:lnTo>
                  <a:lnTo>
                    <a:pt x="7" y="20"/>
                  </a:lnTo>
                  <a:lnTo>
                    <a:pt x="5" y="19"/>
                  </a:lnTo>
                  <a:lnTo>
                    <a:pt x="1" y="17"/>
                  </a:lnTo>
                  <a:lnTo>
                    <a:pt x="1" y="17"/>
                  </a:lnTo>
                  <a:lnTo>
                    <a:pt x="0" y="12"/>
                  </a:lnTo>
                  <a:lnTo>
                    <a:pt x="1" y="11"/>
                  </a:lnTo>
                  <a:lnTo>
                    <a:pt x="2" y="9"/>
                  </a:lnTo>
                  <a:lnTo>
                    <a:pt x="23" y="0"/>
                  </a:lnTo>
                  <a:lnTo>
                    <a:pt x="23" y="0"/>
                  </a:lnTo>
                  <a:lnTo>
                    <a:pt x="25" y="0"/>
                  </a:lnTo>
                  <a:lnTo>
                    <a:pt x="26" y="2"/>
                  </a:lnTo>
                  <a:lnTo>
                    <a:pt x="26" y="2"/>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969">
              <a:extLst>
                <a:ext uri="{FF2B5EF4-FFF2-40B4-BE49-F238E27FC236}">
                  <a16:creationId xmlns:a16="http://schemas.microsoft.com/office/drawing/2014/main" id="{46AF6AE4-DB0E-EC12-04D7-1ACBAA249172}"/>
                </a:ext>
              </a:extLst>
            </p:cNvPr>
            <p:cNvSpPr>
              <a:spLocks/>
            </p:cNvSpPr>
            <p:nvPr/>
          </p:nvSpPr>
          <p:spPr bwMode="auto">
            <a:xfrm>
              <a:off x="596900" y="2155825"/>
              <a:ext cx="220663" cy="190500"/>
            </a:xfrm>
            <a:custGeom>
              <a:avLst/>
              <a:gdLst>
                <a:gd name="T0" fmla="*/ 243 w 419"/>
                <a:gd name="T1" fmla="*/ 323 h 361"/>
                <a:gd name="T2" fmla="*/ 229 w 419"/>
                <a:gd name="T3" fmla="*/ 324 h 361"/>
                <a:gd name="T4" fmla="*/ 209 w 419"/>
                <a:gd name="T5" fmla="*/ 325 h 361"/>
                <a:gd name="T6" fmla="*/ 167 w 419"/>
                <a:gd name="T7" fmla="*/ 322 h 361"/>
                <a:gd name="T8" fmla="*/ 128 w 419"/>
                <a:gd name="T9" fmla="*/ 313 h 361"/>
                <a:gd name="T10" fmla="*/ 92 w 419"/>
                <a:gd name="T11" fmla="*/ 297 h 361"/>
                <a:gd name="T12" fmla="*/ 61 w 419"/>
                <a:gd name="T13" fmla="*/ 278 h 361"/>
                <a:gd name="T14" fmla="*/ 35 w 419"/>
                <a:gd name="T15" fmla="*/ 253 h 361"/>
                <a:gd name="T16" fmla="*/ 16 w 419"/>
                <a:gd name="T17" fmla="*/ 226 h 361"/>
                <a:gd name="T18" fmla="*/ 3 w 419"/>
                <a:gd name="T19" fmla="*/ 196 h 361"/>
                <a:gd name="T20" fmla="*/ 0 w 419"/>
                <a:gd name="T21" fmla="*/ 163 h 361"/>
                <a:gd name="T22" fmla="*/ 1 w 419"/>
                <a:gd name="T23" fmla="*/ 147 h 361"/>
                <a:gd name="T24" fmla="*/ 9 w 419"/>
                <a:gd name="T25" fmla="*/ 115 h 361"/>
                <a:gd name="T26" fmla="*/ 25 w 419"/>
                <a:gd name="T27" fmla="*/ 86 h 361"/>
                <a:gd name="T28" fmla="*/ 47 w 419"/>
                <a:gd name="T29" fmla="*/ 60 h 361"/>
                <a:gd name="T30" fmla="*/ 76 w 419"/>
                <a:gd name="T31" fmla="*/ 37 h 361"/>
                <a:gd name="T32" fmla="*/ 109 w 419"/>
                <a:gd name="T33" fmla="*/ 20 h 361"/>
                <a:gd name="T34" fmla="*/ 147 w 419"/>
                <a:gd name="T35" fmla="*/ 7 h 361"/>
                <a:gd name="T36" fmla="*/ 188 w 419"/>
                <a:gd name="T37" fmla="*/ 2 h 361"/>
                <a:gd name="T38" fmla="*/ 209 w 419"/>
                <a:gd name="T39" fmla="*/ 0 h 361"/>
                <a:gd name="T40" fmla="*/ 257 w 419"/>
                <a:gd name="T41" fmla="*/ 5 h 361"/>
                <a:gd name="T42" fmla="*/ 301 w 419"/>
                <a:gd name="T43" fmla="*/ 17 h 361"/>
                <a:gd name="T44" fmla="*/ 342 w 419"/>
                <a:gd name="T45" fmla="*/ 36 h 361"/>
                <a:gd name="T46" fmla="*/ 375 w 419"/>
                <a:gd name="T47" fmla="*/ 63 h 361"/>
                <a:gd name="T48" fmla="*/ 386 w 419"/>
                <a:gd name="T49" fmla="*/ 75 h 361"/>
                <a:gd name="T50" fmla="*/ 401 w 419"/>
                <a:gd name="T51" fmla="*/ 98 h 361"/>
                <a:gd name="T52" fmla="*/ 413 w 419"/>
                <a:gd name="T53" fmla="*/ 123 h 361"/>
                <a:gd name="T54" fmla="*/ 418 w 419"/>
                <a:gd name="T55" fmla="*/ 150 h 361"/>
                <a:gd name="T56" fmla="*/ 419 w 419"/>
                <a:gd name="T57" fmla="*/ 163 h 361"/>
                <a:gd name="T58" fmla="*/ 414 w 419"/>
                <a:gd name="T59" fmla="*/ 199 h 361"/>
                <a:gd name="T60" fmla="*/ 401 w 419"/>
                <a:gd name="T61" fmla="*/ 230 h 361"/>
                <a:gd name="T62" fmla="*/ 382 w 419"/>
                <a:gd name="T63" fmla="*/ 254 h 361"/>
                <a:gd name="T64" fmla="*/ 361 w 419"/>
                <a:gd name="T65" fmla="*/ 275 h 361"/>
                <a:gd name="T66" fmla="*/ 339 w 419"/>
                <a:gd name="T67" fmla="*/ 289 h 361"/>
                <a:gd name="T68" fmla="*/ 308 w 419"/>
                <a:gd name="T69" fmla="*/ 306 h 361"/>
                <a:gd name="T70" fmla="*/ 300 w 419"/>
                <a:gd name="T71" fmla="*/ 310 h 361"/>
                <a:gd name="T72" fmla="*/ 243 w 419"/>
                <a:gd name="T73" fmla="*/ 32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361">
                  <a:moveTo>
                    <a:pt x="243" y="323"/>
                  </a:moveTo>
                  <a:lnTo>
                    <a:pt x="243" y="323"/>
                  </a:lnTo>
                  <a:lnTo>
                    <a:pt x="243" y="323"/>
                  </a:lnTo>
                  <a:lnTo>
                    <a:pt x="229" y="324"/>
                  </a:lnTo>
                  <a:lnTo>
                    <a:pt x="209" y="325"/>
                  </a:lnTo>
                  <a:lnTo>
                    <a:pt x="209" y="325"/>
                  </a:lnTo>
                  <a:lnTo>
                    <a:pt x="188" y="324"/>
                  </a:lnTo>
                  <a:lnTo>
                    <a:pt x="167" y="322"/>
                  </a:lnTo>
                  <a:lnTo>
                    <a:pt x="147" y="319"/>
                  </a:lnTo>
                  <a:lnTo>
                    <a:pt x="128" y="313"/>
                  </a:lnTo>
                  <a:lnTo>
                    <a:pt x="109" y="306"/>
                  </a:lnTo>
                  <a:lnTo>
                    <a:pt x="92" y="297"/>
                  </a:lnTo>
                  <a:lnTo>
                    <a:pt x="76" y="288"/>
                  </a:lnTo>
                  <a:lnTo>
                    <a:pt x="61" y="278"/>
                  </a:lnTo>
                  <a:lnTo>
                    <a:pt x="47" y="266"/>
                  </a:lnTo>
                  <a:lnTo>
                    <a:pt x="35" y="253"/>
                  </a:lnTo>
                  <a:lnTo>
                    <a:pt x="25" y="240"/>
                  </a:lnTo>
                  <a:lnTo>
                    <a:pt x="16" y="226"/>
                  </a:lnTo>
                  <a:lnTo>
                    <a:pt x="9" y="211"/>
                  </a:lnTo>
                  <a:lnTo>
                    <a:pt x="3" y="196"/>
                  </a:lnTo>
                  <a:lnTo>
                    <a:pt x="1" y="179"/>
                  </a:lnTo>
                  <a:lnTo>
                    <a:pt x="0" y="163"/>
                  </a:lnTo>
                  <a:lnTo>
                    <a:pt x="0" y="163"/>
                  </a:lnTo>
                  <a:lnTo>
                    <a:pt x="1" y="147"/>
                  </a:lnTo>
                  <a:lnTo>
                    <a:pt x="3" y="130"/>
                  </a:lnTo>
                  <a:lnTo>
                    <a:pt x="9" y="115"/>
                  </a:lnTo>
                  <a:lnTo>
                    <a:pt x="16" y="99"/>
                  </a:lnTo>
                  <a:lnTo>
                    <a:pt x="25" y="86"/>
                  </a:lnTo>
                  <a:lnTo>
                    <a:pt x="35" y="72"/>
                  </a:lnTo>
                  <a:lnTo>
                    <a:pt x="47" y="60"/>
                  </a:lnTo>
                  <a:lnTo>
                    <a:pt x="61" y="48"/>
                  </a:lnTo>
                  <a:lnTo>
                    <a:pt x="76" y="37"/>
                  </a:lnTo>
                  <a:lnTo>
                    <a:pt x="92" y="29"/>
                  </a:lnTo>
                  <a:lnTo>
                    <a:pt x="109" y="20"/>
                  </a:lnTo>
                  <a:lnTo>
                    <a:pt x="128" y="13"/>
                  </a:lnTo>
                  <a:lnTo>
                    <a:pt x="147" y="7"/>
                  </a:lnTo>
                  <a:lnTo>
                    <a:pt x="167" y="4"/>
                  </a:lnTo>
                  <a:lnTo>
                    <a:pt x="188" y="2"/>
                  </a:lnTo>
                  <a:lnTo>
                    <a:pt x="209" y="0"/>
                  </a:lnTo>
                  <a:lnTo>
                    <a:pt x="209" y="0"/>
                  </a:lnTo>
                  <a:lnTo>
                    <a:pt x="234" y="2"/>
                  </a:lnTo>
                  <a:lnTo>
                    <a:pt x="257" y="5"/>
                  </a:lnTo>
                  <a:lnTo>
                    <a:pt x="280" y="9"/>
                  </a:lnTo>
                  <a:lnTo>
                    <a:pt x="301" y="17"/>
                  </a:lnTo>
                  <a:lnTo>
                    <a:pt x="323" y="26"/>
                  </a:lnTo>
                  <a:lnTo>
                    <a:pt x="342" y="36"/>
                  </a:lnTo>
                  <a:lnTo>
                    <a:pt x="360" y="50"/>
                  </a:lnTo>
                  <a:lnTo>
                    <a:pt x="375" y="63"/>
                  </a:lnTo>
                  <a:lnTo>
                    <a:pt x="375" y="63"/>
                  </a:lnTo>
                  <a:lnTo>
                    <a:pt x="386" y="75"/>
                  </a:lnTo>
                  <a:lnTo>
                    <a:pt x="395" y="86"/>
                  </a:lnTo>
                  <a:lnTo>
                    <a:pt x="401" y="98"/>
                  </a:lnTo>
                  <a:lnTo>
                    <a:pt x="408" y="111"/>
                  </a:lnTo>
                  <a:lnTo>
                    <a:pt x="413" y="123"/>
                  </a:lnTo>
                  <a:lnTo>
                    <a:pt x="416" y="136"/>
                  </a:lnTo>
                  <a:lnTo>
                    <a:pt x="418" y="150"/>
                  </a:lnTo>
                  <a:lnTo>
                    <a:pt x="419" y="163"/>
                  </a:lnTo>
                  <a:lnTo>
                    <a:pt x="419" y="163"/>
                  </a:lnTo>
                  <a:lnTo>
                    <a:pt x="417" y="181"/>
                  </a:lnTo>
                  <a:lnTo>
                    <a:pt x="414" y="199"/>
                  </a:lnTo>
                  <a:lnTo>
                    <a:pt x="408" y="215"/>
                  </a:lnTo>
                  <a:lnTo>
                    <a:pt x="401" y="230"/>
                  </a:lnTo>
                  <a:lnTo>
                    <a:pt x="392" y="242"/>
                  </a:lnTo>
                  <a:lnTo>
                    <a:pt x="382" y="254"/>
                  </a:lnTo>
                  <a:lnTo>
                    <a:pt x="372" y="265"/>
                  </a:lnTo>
                  <a:lnTo>
                    <a:pt x="361" y="275"/>
                  </a:lnTo>
                  <a:lnTo>
                    <a:pt x="351" y="283"/>
                  </a:lnTo>
                  <a:lnTo>
                    <a:pt x="339" y="289"/>
                  </a:lnTo>
                  <a:lnTo>
                    <a:pt x="321" y="301"/>
                  </a:lnTo>
                  <a:lnTo>
                    <a:pt x="308" y="306"/>
                  </a:lnTo>
                  <a:lnTo>
                    <a:pt x="302" y="308"/>
                  </a:lnTo>
                  <a:lnTo>
                    <a:pt x="300" y="310"/>
                  </a:lnTo>
                  <a:lnTo>
                    <a:pt x="320" y="361"/>
                  </a:lnTo>
                  <a:lnTo>
                    <a:pt x="243" y="3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970">
              <a:extLst>
                <a:ext uri="{FF2B5EF4-FFF2-40B4-BE49-F238E27FC236}">
                  <a16:creationId xmlns:a16="http://schemas.microsoft.com/office/drawing/2014/main" id="{B85FA3E5-2FBA-CB6E-6B15-51DE832A922C}"/>
                </a:ext>
              </a:extLst>
            </p:cNvPr>
            <p:cNvSpPr>
              <a:spLocks noEditPoints="1"/>
            </p:cNvSpPr>
            <p:nvPr/>
          </p:nvSpPr>
          <p:spPr bwMode="auto">
            <a:xfrm>
              <a:off x="595312" y="2154237"/>
              <a:ext cx="223838" cy="195263"/>
            </a:xfrm>
            <a:custGeom>
              <a:avLst/>
              <a:gdLst>
                <a:gd name="T0" fmla="*/ 236 w 424"/>
                <a:gd name="T1" fmla="*/ 6 h 369"/>
                <a:gd name="T2" fmla="*/ 303 w 424"/>
                <a:gd name="T3" fmla="*/ 22 h 369"/>
                <a:gd name="T4" fmla="*/ 359 w 424"/>
                <a:gd name="T5" fmla="*/ 53 h 369"/>
                <a:gd name="T6" fmla="*/ 385 w 424"/>
                <a:gd name="T7" fmla="*/ 78 h 369"/>
                <a:gd name="T8" fmla="*/ 408 w 424"/>
                <a:gd name="T9" fmla="*/ 114 h 369"/>
                <a:gd name="T10" fmla="*/ 418 w 424"/>
                <a:gd name="T11" fmla="*/ 152 h 369"/>
                <a:gd name="T12" fmla="*/ 417 w 424"/>
                <a:gd name="T13" fmla="*/ 183 h 369"/>
                <a:gd name="T14" fmla="*/ 401 w 424"/>
                <a:gd name="T15" fmla="*/ 231 h 369"/>
                <a:gd name="T16" fmla="*/ 372 w 424"/>
                <a:gd name="T17" fmla="*/ 265 h 369"/>
                <a:gd name="T18" fmla="*/ 340 w 424"/>
                <a:gd name="T19" fmla="*/ 290 h 369"/>
                <a:gd name="T20" fmla="*/ 304 w 424"/>
                <a:gd name="T21" fmla="*/ 308 h 369"/>
                <a:gd name="T22" fmla="*/ 319 w 424"/>
                <a:gd name="T23" fmla="*/ 359 h 369"/>
                <a:gd name="T24" fmla="*/ 244 w 424"/>
                <a:gd name="T25" fmla="*/ 323 h 369"/>
                <a:gd name="T26" fmla="*/ 211 w 424"/>
                <a:gd name="T27" fmla="*/ 325 h 369"/>
                <a:gd name="T28" fmla="*/ 169 w 424"/>
                <a:gd name="T29" fmla="*/ 322 h 369"/>
                <a:gd name="T30" fmla="*/ 112 w 424"/>
                <a:gd name="T31" fmla="*/ 306 h 369"/>
                <a:gd name="T32" fmla="*/ 65 w 424"/>
                <a:gd name="T33" fmla="*/ 278 h 369"/>
                <a:gd name="T34" fmla="*/ 29 w 424"/>
                <a:gd name="T35" fmla="*/ 241 h 369"/>
                <a:gd name="T36" fmla="*/ 7 w 424"/>
                <a:gd name="T37" fmla="*/ 197 h 369"/>
                <a:gd name="T38" fmla="*/ 4 w 424"/>
                <a:gd name="T39" fmla="*/ 165 h 369"/>
                <a:gd name="T40" fmla="*/ 13 w 424"/>
                <a:gd name="T41" fmla="*/ 117 h 369"/>
                <a:gd name="T42" fmla="*/ 39 w 424"/>
                <a:gd name="T43" fmla="*/ 75 h 369"/>
                <a:gd name="T44" fmla="*/ 79 w 424"/>
                <a:gd name="T45" fmla="*/ 42 h 369"/>
                <a:gd name="T46" fmla="*/ 130 w 424"/>
                <a:gd name="T47" fmla="*/ 17 h 369"/>
                <a:gd name="T48" fmla="*/ 190 w 424"/>
                <a:gd name="T49" fmla="*/ 6 h 369"/>
                <a:gd name="T50" fmla="*/ 211 w 424"/>
                <a:gd name="T51" fmla="*/ 0 h 369"/>
                <a:gd name="T52" fmla="*/ 148 w 424"/>
                <a:gd name="T53" fmla="*/ 8 h 369"/>
                <a:gd name="T54" fmla="*/ 93 w 424"/>
                <a:gd name="T55" fmla="*/ 28 h 369"/>
                <a:gd name="T56" fmla="*/ 48 w 424"/>
                <a:gd name="T57" fmla="*/ 60 h 369"/>
                <a:gd name="T58" fmla="*/ 15 w 424"/>
                <a:gd name="T59" fmla="*/ 100 h 369"/>
                <a:gd name="T60" fmla="*/ 1 w 424"/>
                <a:gd name="T61" fmla="*/ 149 h 369"/>
                <a:gd name="T62" fmla="*/ 1 w 424"/>
                <a:gd name="T63" fmla="*/ 181 h 369"/>
                <a:gd name="T64" fmla="*/ 15 w 424"/>
                <a:gd name="T65" fmla="*/ 229 h 369"/>
                <a:gd name="T66" fmla="*/ 48 w 424"/>
                <a:gd name="T67" fmla="*/ 270 h 369"/>
                <a:gd name="T68" fmla="*/ 93 w 424"/>
                <a:gd name="T69" fmla="*/ 301 h 369"/>
                <a:gd name="T70" fmla="*/ 148 w 424"/>
                <a:gd name="T71" fmla="*/ 322 h 369"/>
                <a:gd name="T72" fmla="*/ 211 w 424"/>
                <a:gd name="T73" fmla="*/ 330 h 369"/>
                <a:gd name="T74" fmla="*/ 245 w 424"/>
                <a:gd name="T75" fmla="*/ 327 h 369"/>
                <a:gd name="T76" fmla="*/ 305 w 424"/>
                <a:gd name="T77" fmla="*/ 313 h 369"/>
                <a:gd name="T78" fmla="*/ 343 w 424"/>
                <a:gd name="T79" fmla="*/ 294 h 369"/>
                <a:gd name="T80" fmla="*/ 375 w 424"/>
                <a:gd name="T81" fmla="*/ 269 h 369"/>
                <a:gd name="T82" fmla="*/ 404 w 424"/>
                <a:gd name="T83" fmla="*/ 233 h 369"/>
                <a:gd name="T84" fmla="*/ 421 w 424"/>
                <a:gd name="T85" fmla="*/ 185 h 369"/>
                <a:gd name="T86" fmla="*/ 424 w 424"/>
                <a:gd name="T87" fmla="*/ 165 h 369"/>
                <a:gd name="T88" fmla="*/ 413 w 424"/>
                <a:gd name="T89" fmla="*/ 116 h 369"/>
                <a:gd name="T90" fmla="*/ 388 w 424"/>
                <a:gd name="T91" fmla="*/ 73 h 369"/>
                <a:gd name="T92" fmla="*/ 346 w 424"/>
                <a:gd name="T93" fmla="*/ 37 h 369"/>
                <a:gd name="T94" fmla="*/ 294 w 424"/>
                <a:gd name="T95" fmla="*/ 13 h 369"/>
                <a:gd name="T96" fmla="*/ 232 w 424"/>
                <a:gd name="T97" fmla="*/ 1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4" h="369">
                  <a:moveTo>
                    <a:pt x="211" y="5"/>
                  </a:moveTo>
                  <a:lnTo>
                    <a:pt x="211" y="5"/>
                  </a:lnTo>
                  <a:lnTo>
                    <a:pt x="236" y="6"/>
                  </a:lnTo>
                  <a:lnTo>
                    <a:pt x="258" y="9"/>
                  </a:lnTo>
                  <a:lnTo>
                    <a:pt x="281" y="14"/>
                  </a:lnTo>
                  <a:lnTo>
                    <a:pt x="303" y="22"/>
                  </a:lnTo>
                  <a:lnTo>
                    <a:pt x="323" y="29"/>
                  </a:lnTo>
                  <a:lnTo>
                    <a:pt x="343" y="41"/>
                  </a:lnTo>
                  <a:lnTo>
                    <a:pt x="359" y="53"/>
                  </a:lnTo>
                  <a:lnTo>
                    <a:pt x="375" y="68"/>
                  </a:lnTo>
                  <a:lnTo>
                    <a:pt x="375" y="68"/>
                  </a:lnTo>
                  <a:lnTo>
                    <a:pt x="385" y="78"/>
                  </a:lnTo>
                  <a:lnTo>
                    <a:pt x="394" y="89"/>
                  </a:lnTo>
                  <a:lnTo>
                    <a:pt x="402" y="101"/>
                  </a:lnTo>
                  <a:lnTo>
                    <a:pt x="408" y="114"/>
                  </a:lnTo>
                  <a:lnTo>
                    <a:pt x="412" y="126"/>
                  </a:lnTo>
                  <a:lnTo>
                    <a:pt x="416" y="138"/>
                  </a:lnTo>
                  <a:lnTo>
                    <a:pt x="418" y="152"/>
                  </a:lnTo>
                  <a:lnTo>
                    <a:pt x="419" y="164"/>
                  </a:lnTo>
                  <a:lnTo>
                    <a:pt x="419" y="164"/>
                  </a:lnTo>
                  <a:lnTo>
                    <a:pt x="417" y="183"/>
                  </a:lnTo>
                  <a:lnTo>
                    <a:pt x="413" y="200"/>
                  </a:lnTo>
                  <a:lnTo>
                    <a:pt x="408" y="216"/>
                  </a:lnTo>
                  <a:lnTo>
                    <a:pt x="401" y="231"/>
                  </a:lnTo>
                  <a:lnTo>
                    <a:pt x="392" y="243"/>
                  </a:lnTo>
                  <a:lnTo>
                    <a:pt x="382" y="255"/>
                  </a:lnTo>
                  <a:lnTo>
                    <a:pt x="372" y="265"/>
                  </a:lnTo>
                  <a:lnTo>
                    <a:pt x="362" y="274"/>
                  </a:lnTo>
                  <a:lnTo>
                    <a:pt x="350" y="282"/>
                  </a:lnTo>
                  <a:lnTo>
                    <a:pt x="340" y="290"/>
                  </a:lnTo>
                  <a:lnTo>
                    <a:pt x="322" y="300"/>
                  </a:lnTo>
                  <a:lnTo>
                    <a:pt x="309" y="306"/>
                  </a:lnTo>
                  <a:lnTo>
                    <a:pt x="304" y="308"/>
                  </a:lnTo>
                  <a:lnTo>
                    <a:pt x="300" y="309"/>
                  </a:lnTo>
                  <a:lnTo>
                    <a:pt x="301" y="314"/>
                  </a:lnTo>
                  <a:lnTo>
                    <a:pt x="319" y="359"/>
                  </a:lnTo>
                  <a:lnTo>
                    <a:pt x="246" y="324"/>
                  </a:lnTo>
                  <a:lnTo>
                    <a:pt x="245" y="323"/>
                  </a:lnTo>
                  <a:lnTo>
                    <a:pt x="244" y="323"/>
                  </a:lnTo>
                  <a:lnTo>
                    <a:pt x="244" y="323"/>
                  </a:lnTo>
                  <a:lnTo>
                    <a:pt x="231" y="324"/>
                  </a:lnTo>
                  <a:lnTo>
                    <a:pt x="211" y="325"/>
                  </a:lnTo>
                  <a:lnTo>
                    <a:pt x="211" y="325"/>
                  </a:lnTo>
                  <a:lnTo>
                    <a:pt x="190" y="324"/>
                  </a:lnTo>
                  <a:lnTo>
                    <a:pt x="169" y="322"/>
                  </a:lnTo>
                  <a:lnTo>
                    <a:pt x="149" y="318"/>
                  </a:lnTo>
                  <a:lnTo>
                    <a:pt x="130" y="313"/>
                  </a:lnTo>
                  <a:lnTo>
                    <a:pt x="112" y="306"/>
                  </a:lnTo>
                  <a:lnTo>
                    <a:pt x="95" y="298"/>
                  </a:lnTo>
                  <a:lnTo>
                    <a:pt x="79" y="288"/>
                  </a:lnTo>
                  <a:lnTo>
                    <a:pt x="65" y="278"/>
                  </a:lnTo>
                  <a:lnTo>
                    <a:pt x="51" y="267"/>
                  </a:lnTo>
                  <a:lnTo>
                    <a:pt x="39" y="254"/>
                  </a:lnTo>
                  <a:lnTo>
                    <a:pt x="29" y="241"/>
                  </a:lnTo>
                  <a:lnTo>
                    <a:pt x="20" y="227"/>
                  </a:lnTo>
                  <a:lnTo>
                    <a:pt x="13" y="213"/>
                  </a:lnTo>
                  <a:lnTo>
                    <a:pt x="7" y="197"/>
                  </a:lnTo>
                  <a:lnTo>
                    <a:pt x="5" y="181"/>
                  </a:lnTo>
                  <a:lnTo>
                    <a:pt x="4" y="165"/>
                  </a:lnTo>
                  <a:lnTo>
                    <a:pt x="4" y="165"/>
                  </a:lnTo>
                  <a:lnTo>
                    <a:pt x="5" y="149"/>
                  </a:lnTo>
                  <a:lnTo>
                    <a:pt x="7" y="133"/>
                  </a:lnTo>
                  <a:lnTo>
                    <a:pt x="13" y="117"/>
                  </a:lnTo>
                  <a:lnTo>
                    <a:pt x="20" y="102"/>
                  </a:lnTo>
                  <a:lnTo>
                    <a:pt x="29" y="89"/>
                  </a:lnTo>
                  <a:lnTo>
                    <a:pt x="39" y="75"/>
                  </a:lnTo>
                  <a:lnTo>
                    <a:pt x="51" y="63"/>
                  </a:lnTo>
                  <a:lnTo>
                    <a:pt x="65" y="52"/>
                  </a:lnTo>
                  <a:lnTo>
                    <a:pt x="79" y="42"/>
                  </a:lnTo>
                  <a:lnTo>
                    <a:pt x="95" y="32"/>
                  </a:lnTo>
                  <a:lnTo>
                    <a:pt x="112" y="24"/>
                  </a:lnTo>
                  <a:lnTo>
                    <a:pt x="130" y="17"/>
                  </a:lnTo>
                  <a:lnTo>
                    <a:pt x="149" y="11"/>
                  </a:lnTo>
                  <a:lnTo>
                    <a:pt x="169" y="8"/>
                  </a:lnTo>
                  <a:lnTo>
                    <a:pt x="190" y="6"/>
                  </a:lnTo>
                  <a:lnTo>
                    <a:pt x="211" y="5"/>
                  </a:lnTo>
                  <a:close/>
                  <a:moveTo>
                    <a:pt x="211" y="0"/>
                  </a:moveTo>
                  <a:lnTo>
                    <a:pt x="211" y="0"/>
                  </a:lnTo>
                  <a:lnTo>
                    <a:pt x="190" y="1"/>
                  </a:lnTo>
                  <a:lnTo>
                    <a:pt x="168" y="4"/>
                  </a:lnTo>
                  <a:lnTo>
                    <a:pt x="148" y="8"/>
                  </a:lnTo>
                  <a:lnTo>
                    <a:pt x="129" y="13"/>
                  </a:lnTo>
                  <a:lnTo>
                    <a:pt x="110" y="20"/>
                  </a:lnTo>
                  <a:lnTo>
                    <a:pt x="93" y="28"/>
                  </a:lnTo>
                  <a:lnTo>
                    <a:pt x="76" y="37"/>
                  </a:lnTo>
                  <a:lnTo>
                    <a:pt x="61" y="48"/>
                  </a:lnTo>
                  <a:lnTo>
                    <a:pt x="48" y="60"/>
                  </a:lnTo>
                  <a:lnTo>
                    <a:pt x="36" y="73"/>
                  </a:lnTo>
                  <a:lnTo>
                    <a:pt x="24" y="87"/>
                  </a:lnTo>
                  <a:lnTo>
                    <a:pt x="15" y="100"/>
                  </a:lnTo>
                  <a:lnTo>
                    <a:pt x="9" y="116"/>
                  </a:lnTo>
                  <a:lnTo>
                    <a:pt x="3" y="132"/>
                  </a:lnTo>
                  <a:lnTo>
                    <a:pt x="1" y="149"/>
                  </a:lnTo>
                  <a:lnTo>
                    <a:pt x="0" y="165"/>
                  </a:lnTo>
                  <a:lnTo>
                    <a:pt x="0" y="165"/>
                  </a:lnTo>
                  <a:lnTo>
                    <a:pt x="1" y="181"/>
                  </a:lnTo>
                  <a:lnTo>
                    <a:pt x="3" y="198"/>
                  </a:lnTo>
                  <a:lnTo>
                    <a:pt x="9" y="214"/>
                  </a:lnTo>
                  <a:lnTo>
                    <a:pt x="15" y="229"/>
                  </a:lnTo>
                  <a:lnTo>
                    <a:pt x="24" y="243"/>
                  </a:lnTo>
                  <a:lnTo>
                    <a:pt x="36" y="256"/>
                  </a:lnTo>
                  <a:lnTo>
                    <a:pt x="48" y="270"/>
                  </a:lnTo>
                  <a:lnTo>
                    <a:pt x="61" y="281"/>
                  </a:lnTo>
                  <a:lnTo>
                    <a:pt x="76" y="292"/>
                  </a:lnTo>
                  <a:lnTo>
                    <a:pt x="93" y="301"/>
                  </a:lnTo>
                  <a:lnTo>
                    <a:pt x="110" y="309"/>
                  </a:lnTo>
                  <a:lnTo>
                    <a:pt x="129" y="317"/>
                  </a:lnTo>
                  <a:lnTo>
                    <a:pt x="148" y="322"/>
                  </a:lnTo>
                  <a:lnTo>
                    <a:pt x="168" y="326"/>
                  </a:lnTo>
                  <a:lnTo>
                    <a:pt x="190" y="328"/>
                  </a:lnTo>
                  <a:lnTo>
                    <a:pt x="211" y="330"/>
                  </a:lnTo>
                  <a:lnTo>
                    <a:pt x="211" y="330"/>
                  </a:lnTo>
                  <a:lnTo>
                    <a:pt x="232" y="328"/>
                  </a:lnTo>
                  <a:lnTo>
                    <a:pt x="245" y="327"/>
                  </a:lnTo>
                  <a:lnTo>
                    <a:pt x="327" y="369"/>
                  </a:lnTo>
                  <a:lnTo>
                    <a:pt x="305" y="313"/>
                  </a:lnTo>
                  <a:lnTo>
                    <a:pt x="305" y="313"/>
                  </a:lnTo>
                  <a:lnTo>
                    <a:pt x="310" y="310"/>
                  </a:lnTo>
                  <a:lnTo>
                    <a:pt x="323" y="305"/>
                  </a:lnTo>
                  <a:lnTo>
                    <a:pt x="343" y="294"/>
                  </a:lnTo>
                  <a:lnTo>
                    <a:pt x="353" y="287"/>
                  </a:lnTo>
                  <a:lnTo>
                    <a:pt x="364" y="279"/>
                  </a:lnTo>
                  <a:lnTo>
                    <a:pt x="375" y="269"/>
                  </a:lnTo>
                  <a:lnTo>
                    <a:pt x="385" y="259"/>
                  </a:lnTo>
                  <a:lnTo>
                    <a:pt x="395" y="246"/>
                  </a:lnTo>
                  <a:lnTo>
                    <a:pt x="404" y="233"/>
                  </a:lnTo>
                  <a:lnTo>
                    <a:pt x="412" y="218"/>
                  </a:lnTo>
                  <a:lnTo>
                    <a:pt x="418" y="201"/>
                  </a:lnTo>
                  <a:lnTo>
                    <a:pt x="421" y="185"/>
                  </a:lnTo>
                  <a:lnTo>
                    <a:pt x="422" y="174"/>
                  </a:lnTo>
                  <a:lnTo>
                    <a:pt x="424" y="165"/>
                  </a:lnTo>
                  <a:lnTo>
                    <a:pt x="424" y="165"/>
                  </a:lnTo>
                  <a:lnTo>
                    <a:pt x="422" y="149"/>
                  </a:lnTo>
                  <a:lnTo>
                    <a:pt x="419" y="132"/>
                  </a:lnTo>
                  <a:lnTo>
                    <a:pt x="413" y="116"/>
                  </a:lnTo>
                  <a:lnTo>
                    <a:pt x="407" y="100"/>
                  </a:lnTo>
                  <a:lnTo>
                    <a:pt x="398" y="87"/>
                  </a:lnTo>
                  <a:lnTo>
                    <a:pt x="388" y="73"/>
                  </a:lnTo>
                  <a:lnTo>
                    <a:pt x="375" y="60"/>
                  </a:lnTo>
                  <a:lnTo>
                    <a:pt x="361" y="48"/>
                  </a:lnTo>
                  <a:lnTo>
                    <a:pt x="346" y="37"/>
                  </a:lnTo>
                  <a:lnTo>
                    <a:pt x="330" y="28"/>
                  </a:lnTo>
                  <a:lnTo>
                    <a:pt x="312" y="20"/>
                  </a:lnTo>
                  <a:lnTo>
                    <a:pt x="294" y="13"/>
                  </a:lnTo>
                  <a:lnTo>
                    <a:pt x="274" y="8"/>
                  </a:lnTo>
                  <a:lnTo>
                    <a:pt x="254" y="4"/>
                  </a:lnTo>
                  <a:lnTo>
                    <a:pt x="232" y="1"/>
                  </a:lnTo>
                  <a:lnTo>
                    <a:pt x="211" y="0"/>
                  </a:lnTo>
                  <a:lnTo>
                    <a:pt x="211" y="0"/>
                  </a:lnTo>
                  <a:close/>
                </a:path>
              </a:pathLst>
            </a:custGeom>
            <a:solidFill>
              <a:srgbClr val="0B1F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971">
              <a:extLst>
                <a:ext uri="{FF2B5EF4-FFF2-40B4-BE49-F238E27FC236}">
                  <a16:creationId xmlns:a16="http://schemas.microsoft.com/office/drawing/2014/main" id="{E0B82BB3-AA02-8349-D386-8BEB54708793}"/>
                </a:ext>
              </a:extLst>
            </p:cNvPr>
            <p:cNvSpPr>
              <a:spLocks/>
            </p:cNvSpPr>
            <p:nvPr/>
          </p:nvSpPr>
          <p:spPr bwMode="auto">
            <a:xfrm>
              <a:off x="596900" y="2157412"/>
              <a:ext cx="220663" cy="187325"/>
            </a:xfrm>
            <a:custGeom>
              <a:avLst/>
              <a:gdLst>
                <a:gd name="T0" fmla="*/ 207 w 415"/>
                <a:gd name="T1" fmla="*/ 0 h 354"/>
                <a:gd name="T2" fmla="*/ 254 w 415"/>
                <a:gd name="T3" fmla="*/ 4 h 354"/>
                <a:gd name="T4" fmla="*/ 299 w 415"/>
                <a:gd name="T5" fmla="*/ 17 h 354"/>
                <a:gd name="T6" fmla="*/ 339 w 415"/>
                <a:gd name="T7" fmla="*/ 36 h 354"/>
                <a:gd name="T8" fmla="*/ 371 w 415"/>
                <a:gd name="T9" fmla="*/ 63 h 354"/>
                <a:gd name="T10" fmla="*/ 381 w 415"/>
                <a:gd name="T11" fmla="*/ 73 h 354"/>
                <a:gd name="T12" fmla="*/ 398 w 415"/>
                <a:gd name="T13" fmla="*/ 96 h 354"/>
                <a:gd name="T14" fmla="*/ 408 w 415"/>
                <a:gd name="T15" fmla="*/ 121 h 354"/>
                <a:gd name="T16" fmla="*/ 414 w 415"/>
                <a:gd name="T17" fmla="*/ 147 h 354"/>
                <a:gd name="T18" fmla="*/ 415 w 415"/>
                <a:gd name="T19" fmla="*/ 159 h 354"/>
                <a:gd name="T20" fmla="*/ 409 w 415"/>
                <a:gd name="T21" fmla="*/ 195 h 354"/>
                <a:gd name="T22" fmla="*/ 397 w 415"/>
                <a:gd name="T23" fmla="*/ 226 h 354"/>
                <a:gd name="T24" fmla="*/ 378 w 415"/>
                <a:gd name="T25" fmla="*/ 250 h 354"/>
                <a:gd name="T26" fmla="*/ 358 w 415"/>
                <a:gd name="T27" fmla="*/ 269 h 354"/>
                <a:gd name="T28" fmla="*/ 336 w 415"/>
                <a:gd name="T29" fmla="*/ 285 h 354"/>
                <a:gd name="T30" fmla="*/ 305 w 415"/>
                <a:gd name="T31" fmla="*/ 301 h 354"/>
                <a:gd name="T32" fmla="*/ 296 w 415"/>
                <a:gd name="T33" fmla="*/ 304 h 354"/>
                <a:gd name="T34" fmla="*/ 315 w 415"/>
                <a:gd name="T35" fmla="*/ 354 h 354"/>
                <a:gd name="T36" fmla="*/ 241 w 415"/>
                <a:gd name="T37" fmla="*/ 318 h 354"/>
                <a:gd name="T38" fmla="*/ 240 w 415"/>
                <a:gd name="T39" fmla="*/ 318 h 354"/>
                <a:gd name="T40" fmla="*/ 207 w 415"/>
                <a:gd name="T41" fmla="*/ 320 h 354"/>
                <a:gd name="T42" fmla="*/ 186 w 415"/>
                <a:gd name="T43" fmla="*/ 319 h 354"/>
                <a:gd name="T44" fmla="*/ 145 w 415"/>
                <a:gd name="T45" fmla="*/ 313 h 354"/>
                <a:gd name="T46" fmla="*/ 108 w 415"/>
                <a:gd name="T47" fmla="*/ 301 h 354"/>
                <a:gd name="T48" fmla="*/ 75 w 415"/>
                <a:gd name="T49" fmla="*/ 283 h 354"/>
                <a:gd name="T50" fmla="*/ 47 w 415"/>
                <a:gd name="T51" fmla="*/ 262 h 354"/>
                <a:gd name="T52" fmla="*/ 25 w 415"/>
                <a:gd name="T53" fmla="*/ 236 h 354"/>
                <a:gd name="T54" fmla="*/ 9 w 415"/>
                <a:gd name="T55" fmla="*/ 208 h 354"/>
                <a:gd name="T56" fmla="*/ 1 w 415"/>
                <a:gd name="T57" fmla="*/ 176 h 354"/>
                <a:gd name="T58" fmla="*/ 0 w 415"/>
                <a:gd name="T59" fmla="*/ 160 h 354"/>
                <a:gd name="T60" fmla="*/ 3 w 415"/>
                <a:gd name="T61" fmla="*/ 128 h 354"/>
                <a:gd name="T62" fmla="*/ 16 w 415"/>
                <a:gd name="T63" fmla="*/ 97 h 354"/>
                <a:gd name="T64" fmla="*/ 35 w 415"/>
                <a:gd name="T65" fmla="*/ 70 h 354"/>
                <a:gd name="T66" fmla="*/ 61 w 415"/>
                <a:gd name="T67" fmla="*/ 47 h 354"/>
                <a:gd name="T68" fmla="*/ 91 w 415"/>
                <a:gd name="T69" fmla="*/ 27 h 354"/>
                <a:gd name="T70" fmla="*/ 126 w 415"/>
                <a:gd name="T71" fmla="*/ 12 h 354"/>
                <a:gd name="T72" fmla="*/ 165 w 415"/>
                <a:gd name="T73" fmla="*/ 3 h 354"/>
                <a:gd name="T74" fmla="*/ 207 w 415"/>
                <a:gd name="T75"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5" h="354">
                  <a:moveTo>
                    <a:pt x="207" y="0"/>
                  </a:moveTo>
                  <a:lnTo>
                    <a:pt x="207" y="0"/>
                  </a:lnTo>
                  <a:lnTo>
                    <a:pt x="232" y="1"/>
                  </a:lnTo>
                  <a:lnTo>
                    <a:pt x="254" y="4"/>
                  </a:lnTo>
                  <a:lnTo>
                    <a:pt x="277" y="9"/>
                  </a:lnTo>
                  <a:lnTo>
                    <a:pt x="299" y="17"/>
                  </a:lnTo>
                  <a:lnTo>
                    <a:pt x="319" y="24"/>
                  </a:lnTo>
                  <a:lnTo>
                    <a:pt x="339" y="36"/>
                  </a:lnTo>
                  <a:lnTo>
                    <a:pt x="355" y="48"/>
                  </a:lnTo>
                  <a:lnTo>
                    <a:pt x="371" y="63"/>
                  </a:lnTo>
                  <a:lnTo>
                    <a:pt x="371" y="63"/>
                  </a:lnTo>
                  <a:lnTo>
                    <a:pt x="381" y="73"/>
                  </a:lnTo>
                  <a:lnTo>
                    <a:pt x="390" y="84"/>
                  </a:lnTo>
                  <a:lnTo>
                    <a:pt x="398" y="96"/>
                  </a:lnTo>
                  <a:lnTo>
                    <a:pt x="404" y="109"/>
                  </a:lnTo>
                  <a:lnTo>
                    <a:pt x="408" y="121"/>
                  </a:lnTo>
                  <a:lnTo>
                    <a:pt x="412" y="133"/>
                  </a:lnTo>
                  <a:lnTo>
                    <a:pt x="414" y="147"/>
                  </a:lnTo>
                  <a:lnTo>
                    <a:pt x="415" y="159"/>
                  </a:lnTo>
                  <a:lnTo>
                    <a:pt x="415" y="159"/>
                  </a:lnTo>
                  <a:lnTo>
                    <a:pt x="413" y="178"/>
                  </a:lnTo>
                  <a:lnTo>
                    <a:pt x="409" y="195"/>
                  </a:lnTo>
                  <a:lnTo>
                    <a:pt x="404" y="211"/>
                  </a:lnTo>
                  <a:lnTo>
                    <a:pt x="397" y="226"/>
                  </a:lnTo>
                  <a:lnTo>
                    <a:pt x="388" y="238"/>
                  </a:lnTo>
                  <a:lnTo>
                    <a:pt x="378" y="250"/>
                  </a:lnTo>
                  <a:lnTo>
                    <a:pt x="368" y="260"/>
                  </a:lnTo>
                  <a:lnTo>
                    <a:pt x="358" y="269"/>
                  </a:lnTo>
                  <a:lnTo>
                    <a:pt x="346" y="277"/>
                  </a:lnTo>
                  <a:lnTo>
                    <a:pt x="336" y="285"/>
                  </a:lnTo>
                  <a:lnTo>
                    <a:pt x="318" y="295"/>
                  </a:lnTo>
                  <a:lnTo>
                    <a:pt x="305" y="301"/>
                  </a:lnTo>
                  <a:lnTo>
                    <a:pt x="300" y="303"/>
                  </a:lnTo>
                  <a:lnTo>
                    <a:pt x="296" y="304"/>
                  </a:lnTo>
                  <a:lnTo>
                    <a:pt x="297" y="309"/>
                  </a:lnTo>
                  <a:lnTo>
                    <a:pt x="315" y="354"/>
                  </a:lnTo>
                  <a:lnTo>
                    <a:pt x="242" y="319"/>
                  </a:lnTo>
                  <a:lnTo>
                    <a:pt x="241" y="318"/>
                  </a:lnTo>
                  <a:lnTo>
                    <a:pt x="240" y="318"/>
                  </a:lnTo>
                  <a:lnTo>
                    <a:pt x="240" y="318"/>
                  </a:lnTo>
                  <a:lnTo>
                    <a:pt x="227" y="319"/>
                  </a:lnTo>
                  <a:lnTo>
                    <a:pt x="207" y="320"/>
                  </a:lnTo>
                  <a:lnTo>
                    <a:pt x="207" y="320"/>
                  </a:lnTo>
                  <a:lnTo>
                    <a:pt x="186" y="319"/>
                  </a:lnTo>
                  <a:lnTo>
                    <a:pt x="165" y="317"/>
                  </a:lnTo>
                  <a:lnTo>
                    <a:pt x="145" y="313"/>
                  </a:lnTo>
                  <a:lnTo>
                    <a:pt x="126" y="308"/>
                  </a:lnTo>
                  <a:lnTo>
                    <a:pt x="108" y="301"/>
                  </a:lnTo>
                  <a:lnTo>
                    <a:pt x="91" y="293"/>
                  </a:lnTo>
                  <a:lnTo>
                    <a:pt x="75" y="283"/>
                  </a:lnTo>
                  <a:lnTo>
                    <a:pt x="61" y="273"/>
                  </a:lnTo>
                  <a:lnTo>
                    <a:pt x="47" y="262"/>
                  </a:lnTo>
                  <a:lnTo>
                    <a:pt x="35" y="249"/>
                  </a:lnTo>
                  <a:lnTo>
                    <a:pt x="25" y="236"/>
                  </a:lnTo>
                  <a:lnTo>
                    <a:pt x="16" y="222"/>
                  </a:lnTo>
                  <a:lnTo>
                    <a:pt x="9" y="208"/>
                  </a:lnTo>
                  <a:lnTo>
                    <a:pt x="3" y="192"/>
                  </a:lnTo>
                  <a:lnTo>
                    <a:pt x="1" y="176"/>
                  </a:lnTo>
                  <a:lnTo>
                    <a:pt x="0" y="160"/>
                  </a:lnTo>
                  <a:lnTo>
                    <a:pt x="0" y="160"/>
                  </a:lnTo>
                  <a:lnTo>
                    <a:pt x="1" y="144"/>
                  </a:lnTo>
                  <a:lnTo>
                    <a:pt x="3" y="128"/>
                  </a:lnTo>
                  <a:lnTo>
                    <a:pt x="9" y="112"/>
                  </a:lnTo>
                  <a:lnTo>
                    <a:pt x="16" y="97"/>
                  </a:lnTo>
                  <a:lnTo>
                    <a:pt x="25" y="84"/>
                  </a:lnTo>
                  <a:lnTo>
                    <a:pt x="35" y="70"/>
                  </a:lnTo>
                  <a:lnTo>
                    <a:pt x="47" y="58"/>
                  </a:lnTo>
                  <a:lnTo>
                    <a:pt x="61" y="47"/>
                  </a:lnTo>
                  <a:lnTo>
                    <a:pt x="75" y="37"/>
                  </a:lnTo>
                  <a:lnTo>
                    <a:pt x="91" y="27"/>
                  </a:lnTo>
                  <a:lnTo>
                    <a:pt x="108" y="19"/>
                  </a:lnTo>
                  <a:lnTo>
                    <a:pt x="126" y="12"/>
                  </a:lnTo>
                  <a:lnTo>
                    <a:pt x="145" y="6"/>
                  </a:lnTo>
                  <a:lnTo>
                    <a:pt x="165" y="3"/>
                  </a:lnTo>
                  <a:lnTo>
                    <a:pt x="186" y="1"/>
                  </a:lnTo>
                  <a:lnTo>
                    <a:pt x="2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972">
              <a:extLst>
                <a:ext uri="{FF2B5EF4-FFF2-40B4-BE49-F238E27FC236}">
                  <a16:creationId xmlns:a16="http://schemas.microsoft.com/office/drawing/2014/main" id="{C9BC854A-921E-F9BE-C67D-444EE10F9BA7}"/>
                </a:ext>
              </a:extLst>
            </p:cNvPr>
            <p:cNvSpPr>
              <a:spLocks/>
            </p:cNvSpPr>
            <p:nvPr/>
          </p:nvSpPr>
          <p:spPr bwMode="auto">
            <a:xfrm>
              <a:off x="595312" y="2154237"/>
              <a:ext cx="223838" cy="195263"/>
            </a:xfrm>
            <a:custGeom>
              <a:avLst/>
              <a:gdLst>
                <a:gd name="T0" fmla="*/ 211 w 424"/>
                <a:gd name="T1" fmla="*/ 0 h 369"/>
                <a:gd name="T2" fmla="*/ 168 w 424"/>
                <a:gd name="T3" fmla="*/ 4 h 369"/>
                <a:gd name="T4" fmla="*/ 129 w 424"/>
                <a:gd name="T5" fmla="*/ 13 h 369"/>
                <a:gd name="T6" fmla="*/ 93 w 424"/>
                <a:gd name="T7" fmla="*/ 28 h 369"/>
                <a:gd name="T8" fmla="*/ 61 w 424"/>
                <a:gd name="T9" fmla="*/ 48 h 369"/>
                <a:gd name="T10" fmla="*/ 36 w 424"/>
                <a:gd name="T11" fmla="*/ 73 h 369"/>
                <a:gd name="T12" fmla="*/ 15 w 424"/>
                <a:gd name="T13" fmla="*/ 100 h 369"/>
                <a:gd name="T14" fmla="*/ 3 w 424"/>
                <a:gd name="T15" fmla="*/ 132 h 369"/>
                <a:gd name="T16" fmla="*/ 0 w 424"/>
                <a:gd name="T17" fmla="*/ 165 h 369"/>
                <a:gd name="T18" fmla="*/ 1 w 424"/>
                <a:gd name="T19" fmla="*/ 181 h 369"/>
                <a:gd name="T20" fmla="*/ 9 w 424"/>
                <a:gd name="T21" fmla="*/ 214 h 369"/>
                <a:gd name="T22" fmla="*/ 24 w 424"/>
                <a:gd name="T23" fmla="*/ 243 h 369"/>
                <a:gd name="T24" fmla="*/ 48 w 424"/>
                <a:gd name="T25" fmla="*/ 270 h 369"/>
                <a:gd name="T26" fmla="*/ 76 w 424"/>
                <a:gd name="T27" fmla="*/ 292 h 369"/>
                <a:gd name="T28" fmla="*/ 110 w 424"/>
                <a:gd name="T29" fmla="*/ 309 h 369"/>
                <a:gd name="T30" fmla="*/ 148 w 424"/>
                <a:gd name="T31" fmla="*/ 322 h 369"/>
                <a:gd name="T32" fmla="*/ 190 w 424"/>
                <a:gd name="T33" fmla="*/ 328 h 369"/>
                <a:gd name="T34" fmla="*/ 211 w 424"/>
                <a:gd name="T35" fmla="*/ 330 h 369"/>
                <a:gd name="T36" fmla="*/ 245 w 424"/>
                <a:gd name="T37" fmla="*/ 327 h 369"/>
                <a:gd name="T38" fmla="*/ 305 w 424"/>
                <a:gd name="T39" fmla="*/ 313 h 369"/>
                <a:gd name="T40" fmla="*/ 310 w 424"/>
                <a:gd name="T41" fmla="*/ 310 h 369"/>
                <a:gd name="T42" fmla="*/ 343 w 424"/>
                <a:gd name="T43" fmla="*/ 294 h 369"/>
                <a:gd name="T44" fmla="*/ 364 w 424"/>
                <a:gd name="T45" fmla="*/ 279 h 369"/>
                <a:gd name="T46" fmla="*/ 385 w 424"/>
                <a:gd name="T47" fmla="*/ 259 h 369"/>
                <a:gd name="T48" fmla="*/ 404 w 424"/>
                <a:gd name="T49" fmla="*/ 233 h 369"/>
                <a:gd name="T50" fmla="*/ 418 w 424"/>
                <a:gd name="T51" fmla="*/ 201 h 369"/>
                <a:gd name="T52" fmla="*/ 422 w 424"/>
                <a:gd name="T53" fmla="*/ 174 h 369"/>
                <a:gd name="T54" fmla="*/ 424 w 424"/>
                <a:gd name="T55" fmla="*/ 165 h 369"/>
                <a:gd name="T56" fmla="*/ 419 w 424"/>
                <a:gd name="T57" fmla="*/ 132 h 369"/>
                <a:gd name="T58" fmla="*/ 407 w 424"/>
                <a:gd name="T59" fmla="*/ 100 h 369"/>
                <a:gd name="T60" fmla="*/ 388 w 424"/>
                <a:gd name="T61" fmla="*/ 73 h 369"/>
                <a:gd name="T62" fmla="*/ 361 w 424"/>
                <a:gd name="T63" fmla="*/ 48 h 369"/>
                <a:gd name="T64" fmla="*/ 330 w 424"/>
                <a:gd name="T65" fmla="*/ 28 h 369"/>
                <a:gd name="T66" fmla="*/ 294 w 424"/>
                <a:gd name="T67" fmla="*/ 13 h 369"/>
                <a:gd name="T68" fmla="*/ 254 w 424"/>
                <a:gd name="T69" fmla="*/ 4 h 369"/>
                <a:gd name="T70" fmla="*/ 211 w 424"/>
                <a:gd name="T71"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369">
                  <a:moveTo>
                    <a:pt x="211" y="0"/>
                  </a:moveTo>
                  <a:lnTo>
                    <a:pt x="211" y="0"/>
                  </a:lnTo>
                  <a:lnTo>
                    <a:pt x="190" y="1"/>
                  </a:lnTo>
                  <a:lnTo>
                    <a:pt x="168" y="4"/>
                  </a:lnTo>
                  <a:lnTo>
                    <a:pt x="148" y="8"/>
                  </a:lnTo>
                  <a:lnTo>
                    <a:pt x="129" y="13"/>
                  </a:lnTo>
                  <a:lnTo>
                    <a:pt x="110" y="20"/>
                  </a:lnTo>
                  <a:lnTo>
                    <a:pt x="93" y="28"/>
                  </a:lnTo>
                  <a:lnTo>
                    <a:pt x="76" y="37"/>
                  </a:lnTo>
                  <a:lnTo>
                    <a:pt x="61" y="48"/>
                  </a:lnTo>
                  <a:lnTo>
                    <a:pt x="48" y="60"/>
                  </a:lnTo>
                  <a:lnTo>
                    <a:pt x="36" y="73"/>
                  </a:lnTo>
                  <a:lnTo>
                    <a:pt x="24" y="87"/>
                  </a:lnTo>
                  <a:lnTo>
                    <a:pt x="15" y="100"/>
                  </a:lnTo>
                  <a:lnTo>
                    <a:pt x="9" y="116"/>
                  </a:lnTo>
                  <a:lnTo>
                    <a:pt x="3" y="132"/>
                  </a:lnTo>
                  <a:lnTo>
                    <a:pt x="1" y="149"/>
                  </a:lnTo>
                  <a:lnTo>
                    <a:pt x="0" y="165"/>
                  </a:lnTo>
                  <a:lnTo>
                    <a:pt x="0" y="165"/>
                  </a:lnTo>
                  <a:lnTo>
                    <a:pt x="1" y="181"/>
                  </a:lnTo>
                  <a:lnTo>
                    <a:pt x="3" y="198"/>
                  </a:lnTo>
                  <a:lnTo>
                    <a:pt x="9" y="214"/>
                  </a:lnTo>
                  <a:lnTo>
                    <a:pt x="15" y="229"/>
                  </a:lnTo>
                  <a:lnTo>
                    <a:pt x="24" y="243"/>
                  </a:lnTo>
                  <a:lnTo>
                    <a:pt x="36" y="256"/>
                  </a:lnTo>
                  <a:lnTo>
                    <a:pt x="48" y="270"/>
                  </a:lnTo>
                  <a:lnTo>
                    <a:pt x="61" y="281"/>
                  </a:lnTo>
                  <a:lnTo>
                    <a:pt x="76" y="292"/>
                  </a:lnTo>
                  <a:lnTo>
                    <a:pt x="93" y="301"/>
                  </a:lnTo>
                  <a:lnTo>
                    <a:pt x="110" y="309"/>
                  </a:lnTo>
                  <a:lnTo>
                    <a:pt x="129" y="317"/>
                  </a:lnTo>
                  <a:lnTo>
                    <a:pt x="148" y="322"/>
                  </a:lnTo>
                  <a:lnTo>
                    <a:pt x="168" y="326"/>
                  </a:lnTo>
                  <a:lnTo>
                    <a:pt x="190" y="328"/>
                  </a:lnTo>
                  <a:lnTo>
                    <a:pt x="211" y="330"/>
                  </a:lnTo>
                  <a:lnTo>
                    <a:pt x="211" y="330"/>
                  </a:lnTo>
                  <a:lnTo>
                    <a:pt x="232" y="328"/>
                  </a:lnTo>
                  <a:lnTo>
                    <a:pt x="245" y="327"/>
                  </a:lnTo>
                  <a:lnTo>
                    <a:pt x="327" y="369"/>
                  </a:lnTo>
                  <a:lnTo>
                    <a:pt x="305" y="313"/>
                  </a:lnTo>
                  <a:lnTo>
                    <a:pt x="305" y="313"/>
                  </a:lnTo>
                  <a:lnTo>
                    <a:pt x="310" y="310"/>
                  </a:lnTo>
                  <a:lnTo>
                    <a:pt x="323" y="305"/>
                  </a:lnTo>
                  <a:lnTo>
                    <a:pt x="343" y="294"/>
                  </a:lnTo>
                  <a:lnTo>
                    <a:pt x="353" y="287"/>
                  </a:lnTo>
                  <a:lnTo>
                    <a:pt x="364" y="279"/>
                  </a:lnTo>
                  <a:lnTo>
                    <a:pt x="375" y="269"/>
                  </a:lnTo>
                  <a:lnTo>
                    <a:pt x="385" y="259"/>
                  </a:lnTo>
                  <a:lnTo>
                    <a:pt x="395" y="246"/>
                  </a:lnTo>
                  <a:lnTo>
                    <a:pt x="404" y="233"/>
                  </a:lnTo>
                  <a:lnTo>
                    <a:pt x="412" y="218"/>
                  </a:lnTo>
                  <a:lnTo>
                    <a:pt x="418" y="201"/>
                  </a:lnTo>
                  <a:lnTo>
                    <a:pt x="421" y="185"/>
                  </a:lnTo>
                  <a:lnTo>
                    <a:pt x="422" y="174"/>
                  </a:lnTo>
                  <a:lnTo>
                    <a:pt x="424" y="165"/>
                  </a:lnTo>
                  <a:lnTo>
                    <a:pt x="424" y="165"/>
                  </a:lnTo>
                  <a:lnTo>
                    <a:pt x="422" y="149"/>
                  </a:lnTo>
                  <a:lnTo>
                    <a:pt x="419" y="132"/>
                  </a:lnTo>
                  <a:lnTo>
                    <a:pt x="413" y="116"/>
                  </a:lnTo>
                  <a:lnTo>
                    <a:pt x="407" y="100"/>
                  </a:lnTo>
                  <a:lnTo>
                    <a:pt x="398" y="87"/>
                  </a:lnTo>
                  <a:lnTo>
                    <a:pt x="388" y="73"/>
                  </a:lnTo>
                  <a:lnTo>
                    <a:pt x="375" y="60"/>
                  </a:lnTo>
                  <a:lnTo>
                    <a:pt x="361" y="48"/>
                  </a:lnTo>
                  <a:lnTo>
                    <a:pt x="346" y="37"/>
                  </a:lnTo>
                  <a:lnTo>
                    <a:pt x="330" y="28"/>
                  </a:lnTo>
                  <a:lnTo>
                    <a:pt x="312" y="20"/>
                  </a:lnTo>
                  <a:lnTo>
                    <a:pt x="294" y="13"/>
                  </a:lnTo>
                  <a:lnTo>
                    <a:pt x="274" y="8"/>
                  </a:lnTo>
                  <a:lnTo>
                    <a:pt x="254" y="4"/>
                  </a:lnTo>
                  <a:lnTo>
                    <a:pt x="232" y="1"/>
                  </a:lnTo>
                  <a:lnTo>
                    <a:pt x="211" y="0"/>
                  </a:lnTo>
                  <a:lnTo>
                    <a:pt x="2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973">
              <a:extLst>
                <a:ext uri="{FF2B5EF4-FFF2-40B4-BE49-F238E27FC236}">
                  <a16:creationId xmlns:a16="http://schemas.microsoft.com/office/drawing/2014/main" id="{5F35BEE7-B2D8-0C49-E3D7-1E9374177F2D}"/>
                </a:ext>
              </a:extLst>
            </p:cNvPr>
            <p:cNvSpPr>
              <a:spLocks/>
            </p:cNvSpPr>
            <p:nvPr/>
          </p:nvSpPr>
          <p:spPr bwMode="auto">
            <a:xfrm>
              <a:off x="722312" y="2255837"/>
              <a:ext cx="14288" cy="14288"/>
            </a:xfrm>
            <a:custGeom>
              <a:avLst/>
              <a:gdLst>
                <a:gd name="T0" fmla="*/ 0 w 29"/>
                <a:gd name="T1" fmla="*/ 15 h 29"/>
                <a:gd name="T2" fmla="*/ 0 w 29"/>
                <a:gd name="T3" fmla="*/ 15 h 29"/>
                <a:gd name="T4" fmla="*/ 1 w 29"/>
                <a:gd name="T5" fmla="*/ 20 h 29"/>
                <a:gd name="T6" fmla="*/ 5 w 29"/>
                <a:gd name="T7" fmla="*/ 25 h 29"/>
                <a:gd name="T8" fmla="*/ 9 w 29"/>
                <a:gd name="T9" fmla="*/ 28 h 29"/>
                <a:gd name="T10" fmla="*/ 15 w 29"/>
                <a:gd name="T11" fmla="*/ 29 h 29"/>
                <a:gd name="T12" fmla="*/ 15 w 29"/>
                <a:gd name="T13" fmla="*/ 29 h 29"/>
                <a:gd name="T14" fmla="*/ 20 w 29"/>
                <a:gd name="T15" fmla="*/ 28 h 29"/>
                <a:gd name="T16" fmla="*/ 26 w 29"/>
                <a:gd name="T17" fmla="*/ 25 h 29"/>
                <a:gd name="T18" fmla="*/ 28 w 29"/>
                <a:gd name="T19" fmla="*/ 20 h 29"/>
                <a:gd name="T20" fmla="*/ 29 w 29"/>
                <a:gd name="T21" fmla="*/ 15 h 29"/>
                <a:gd name="T22" fmla="*/ 29 w 29"/>
                <a:gd name="T23" fmla="*/ 15 h 29"/>
                <a:gd name="T24" fmla="*/ 28 w 29"/>
                <a:gd name="T25" fmla="*/ 9 h 29"/>
                <a:gd name="T26" fmla="*/ 26 w 29"/>
                <a:gd name="T27" fmla="*/ 5 h 29"/>
                <a:gd name="T28" fmla="*/ 20 w 29"/>
                <a:gd name="T29" fmla="*/ 1 h 29"/>
                <a:gd name="T30" fmla="*/ 15 w 29"/>
                <a:gd name="T31" fmla="*/ 0 h 29"/>
                <a:gd name="T32" fmla="*/ 15 w 29"/>
                <a:gd name="T33" fmla="*/ 0 h 29"/>
                <a:gd name="T34" fmla="*/ 9 w 29"/>
                <a:gd name="T35" fmla="*/ 1 h 29"/>
                <a:gd name="T36" fmla="*/ 5 w 29"/>
                <a:gd name="T37" fmla="*/ 5 h 29"/>
                <a:gd name="T38" fmla="*/ 1 w 29"/>
                <a:gd name="T39" fmla="*/ 9 h 29"/>
                <a:gd name="T40" fmla="*/ 0 w 29"/>
                <a:gd name="T41" fmla="*/ 15 h 29"/>
                <a:gd name="T42" fmla="*/ 0 w 29"/>
                <a:gd name="T43"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29">
                  <a:moveTo>
                    <a:pt x="0" y="15"/>
                  </a:moveTo>
                  <a:lnTo>
                    <a:pt x="0" y="15"/>
                  </a:lnTo>
                  <a:lnTo>
                    <a:pt x="1" y="20"/>
                  </a:lnTo>
                  <a:lnTo>
                    <a:pt x="5" y="25"/>
                  </a:lnTo>
                  <a:lnTo>
                    <a:pt x="9" y="28"/>
                  </a:lnTo>
                  <a:lnTo>
                    <a:pt x="15" y="29"/>
                  </a:lnTo>
                  <a:lnTo>
                    <a:pt x="15" y="29"/>
                  </a:lnTo>
                  <a:lnTo>
                    <a:pt x="20" y="28"/>
                  </a:lnTo>
                  <a:lnTo>
                    <a:pt x="26" y="25"/>
                  </a:lnTo>
                  <a:lnTo>
                    <a:pt x="28" y="20"/>
                  </a:lnTo>
                  <a:lnTo>
                    <a:pt x="29" y="15"/>
                  </a:lnTo>
                  <a:lnTo>
                    <a:pt x="29" y="15"/>
                  </a:lnTo>
                  <a:lnTo>
                    <a:pt x="28" y="9"/>
                  </a:lnTo>
                  <a:lnTo>
                    <a:pt x="26" y="5"/>
                  </a:lnTo>
                  <a:lnTo>
                    <a:pt x="20" y="1"/>
                  </a:lnTo>
                  <a:lnTo>
                    <a:pt x="15" y="0"/>
                  </a:lnTo>
                  <a:lnTo>
                    <a:pt x="15" y="0"/>
                  </a:lnTo>
                  <a:lnTo>
                    <a:pt x="9" y="1"/>
                  </a:lnTo>
                  <a:lnTo>
                    <a:pt x="5" y="5"/>
                  </a:lnTo>
                  <a:lnTo>
                    <a:pt x="1" y="9"/>
                  </a:lnTo>
                  <a:lnTo>
                    <a:pt x="0" y="15"/>
                  </a:lnTo>
                  <a:lnTo>
                    <a:pt x="0" y="15"/>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974">
              <a:extLst>
                <a:ext uri="{FF2B5EF4-FFF2-40B4-BE49-F238E27FC236}">
                  <a16:creationId xmlns:a16="http://schemas.microsoft.com/office/drawing/2014/main" id="{A47B2435-0FF9-FF70-9412-70EF50922DA7}"/>
                </a:ext>
              </a:extLst>
            </p:cNvPr>
            <p:cNvSpPr>
              <a:spLocks/>
            </p:cNvSpPr>
            <p:nvPr/>
          </p:nvSpPr>
          <p:spPr bwMode="auto">
            <a:xfrm>
              <a:off x="696912" y="2255837"/>
              <a:ext cx="15875" cy="14288"/>
            </a:xfrm>
            <a:custGeom>
              <a:avLst/>
              <a:gdLst>
                <a:gd name="T0" fmla="*/ 0 w 29"/>
                <a:gd name="T1" fmla="*/ 15 h 29"/>
                <a:gd name="T2" fmla="*/ 0 w 29"/>
                <a:gd name="T3" fmla="*/ 15 h 29"/>
                <a:gd name="T4" fmla="*/ 1 w 29"/>
                <a:gd name="T5" fmla="*/ 20 h 29"/>
                <a:gd name="T6" fmla="*/ 5 w 29"/>
                <a:gd name="T7" fmla="*/ 25 h 29"/>
                <a:gd name="T8" fmla="*/ 9 w 29"/>
                <a:gd name="T9" fmla="*/ 28 h 29"/>
                <a:gd name="T10" fmla="*/ 15 w 29"/>
                <a:gd name="T11" fmla="*/ 29 h 29"/>
                <a:gd name="T12" fmla="*/ 15 w 29"/>
                <a:gd name="T13" fmla="*/ 29 h 29"/>
                <a:gd name="T14" fmla="*/ 20 w 29"/>
                <a:gd name="T15" fmla="*/ 28 h 29"/>
                <a:gd name="T16" fmla="*/ 25 w 29"/>
                <a:gd name="T17" fmla="*/ 25 h 29"/>
                <a:gd name="T18" fmla="*/ 28 w 29"/>
                <a:gd name="T19" fmla="*/ 20 h 29"/>
                <a:gd name="T20" fmla="*/ 29 w 29"/>
                <a:gd name="T21" fmla="*/ 15 h 29"/>
                <a:gd name="T22" fmla="*/ 29 w 29"/>
                <a:gd name="T23" fmla="*/ 15 h 29"/>
                <a:gd name="T24" fmla="*/ 28 w 29"/>
                <a:gd name="T25" fmla="*/ 9 h 29"/>
                <a:gd name="T26" fmla="*/ 25 w 29"/>
                <a:gd name="T27" fmla="*/ 5 h 29"/>
                <a:gd name="T28" fmla="*/ 20 w 29"/>
                <a:gd name="T29" fmla="*/ 1 h 29"/>
                <a:gd name="T30" fmla="*/ 15 w 29"/>
                <a:gd name="T31" fmla="*/ 0 h 29"/>
                <a:gd name="T32" fmla="*/ 15 w 29"/>
                <a:gd name="T33" fmla="*/ 0 h 29"/>
                <a:gd name="T34" fmla="*/ 9 w 29"/>
                <a:gd name="T35" fmla="*/ 1 h 29"/>
                <a:gd name="T36" fmla="*/ 5 w 29"/>
                <a:gd name="T37" fmla="*/ 5 h 29"/>
                <a:gd name="T38" fmla="*/ 1 w 29"/>
                <a:gd name="T39" fmla="*/ 9 h 29"/>
                <a:gd name="T40" fmla="*/ 0 w 29"/>
                <a:gd name="T41" fmla="*/ 15 h 29"/>
                <a:gd name="T42" fmla="*/ 0 w 29"/>
                <a:gd name="T43"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29">
                  <a:moveTo>
                    <a:pt x="0" y="15"/>
                  </a:moveTo>
                  <a:lnTo>
                    <a:pt x="0" y="15"/>
                  </a:lnTo>
                  <a:lnTo>
                    <a:pt x="1" y="20"/>
                  </a:lnTo>
                  <a:lnTo>
                    <a:pt x="5" y="25"/>
                  </a:lnTo>
                  <a:lnTo>
                    <a:pt x="9" y="28"/>
                  </a:lnTo>
                  <a:lnTo>
                    <a:pt x="15" y="29"/>
                  </a:lnTo>
                  <a:lnTo>
                    <a:pt x="15" y="29"/>
                  </a:lnTo>
                  <a:lnTo>
                    <a:pt x="20" y="28"/>
                  </a:lnTo>
                  <a:lnTo>
                    <a:pt x="25" y="25"/>
                  </a:lnTo>
                  <a:lnTo>
                    <a:pt x="28" y="20"/>
                  </a:lnTo>
                  <a:lnTo>
                    <a:pt x="29" y="15"/>
                  </a:lnTo>
                  <a:lnTo>
                    <a:pt x="29" y="15"/>
                  </a:lnTo>
                  <a:lnTo>
                    <a:pt x="28" y="9"/>
                  </a:lnTo>
                  <a:lnTo>
                    <a:pt x="25" y="5"/>
                  </a:lnTo>
                  <a:lnTo>
                    <a:pt x="20" y="1"/>
                  </a:lnTo>
                  <a:lnTo>
                    <a:pt x="15" y="0"/>
                  </a:lnTo>
                  <a:lnTo>
                    <a:pt x="15" y="0"/>
                  </a:lnTo>
                  <a:lnTo>
                    <a:pt x="9" y="1"/>
                  </a:lnTo>
                  <a:lnTo>
                    <a:pt x="5" y="5"/>
                  </a:lnTo>
                  <a:lnTo>
                    <a:pt x="1" y="9"/>
                  </a:lnTo>
                  <a:lnTo>
                    <a:pt x="0" y="15"/>
                  </a:lnTo>
                  <a:lnTo>
                    <a:pt x="0" y="15"/>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975">
              <a:extLst>
                <a:ext uri="{FF2B5EF4-FFF2-40B4-BE49-F238E27FC236}">
                  <a16:creationId xmlns:a16="http://schemas.microsoft.com/office/drawing/2014/main" id="{B5431EF1-C3B9-CAE6-73EE-EBEA22C3BFC4}"/>
                </a:ext>
              </a:extLst>
            </p:cNvPr>
            <p:cNvSpPr>
              <a:spLocks/>
            </p:cNvSpPr>
            <p:nvPr/>
          </p:nvSpPr>
          <p:spPr bwMode="auto">
            <a:xfrm>
              <a:off x="673100" y="2255837"/>
              <a:ext cx="14288" cy="14288"/>
            </a:xfrm>
            <a:custGeom>
              <a:avLst/>
              <a:gdLst>
                <a:gd name="T0" fmla="*/ 0 w 29"/>
                <a:gd name="T1" fmla="*/ 15 h 29"/>
                <a:gd name="T2" fmla="*/ 0 w 29"/>
                <a:gd name="T3" fmla="*/ 15 h 29"/>
                <a:gd name="T4" fmla="*/ 1 w 29"/>
                <a:gd name="T5" fmla="*/ 20 h 29"/>
                <a:gd name="T6" fmla="*/ 4 w 29"/>
                <a:gd name="T7" fmla="*/ 25 h 29"/>
                <a:gd name="T8" fmla="*/ 9 w 29"/>
                <a:gd name="T9" fmla="*/ 28 h 29"/>
                <a:gd name="T10" fmla="*/ 14 w 29"/>
                <a:gd name="T11" fmla="*/ 29 h 29"/>
                <a:gd name="T12" fmla="*/ 14 w 29"/>
                <a:gd name="T13" fmla="*/ 29 h 29"/>
                <a:gd name="T14" fmla="*/ 20 w 29"/>
                <a:gd name="T15" fmla="*/ 28 h 29"/>
                <a:gd name="T16" fmla="*/ 25 w 29"/>
                <a:gd name="T17" fmla="*/ 25 h 29"/>
                <a:gd name="T18" fmla="*/ 28 w 29"/>
                <a:gd name="T19" fmla="*/ 20 h 29"/>
                <a:gd name="T20" fmla="*/ 29 w 29"/>
                <a:gd name="T21" fmla="*/ 15 h 29"/>
                <a:gd name="T22" fmla="*/ 29 w 29"/>
                <a:gd name="T23" fmla="*/ 15 h 29"/>
                <a:gd name="T24" fmla="*/ 28 w 29"/>
                <a:gd name="T25" fmla="*/ 9 h 29"/>
                <a:gd name="T26" fmla="*/ 25 w 29"/>
                <a:gd name="T27" fmla="*/ 5 h 29"/>
                <a:gd name="T28" fmla="*/ 20 w 29"/>
                <a:gd name="T29" fmla="*/ 1 h 29"/>
                <a:gd name="T30" fmla="*/ 14 w 29"/>
                <a:gd name="T31" fmla="*/ 0 h 29"/>
                <a:gd name="T32" fmla="*/ 14 w 29"/>
                <a:gd name="T33" fmla="*/ 0 h 29"/>
                <a:gd name="T34" fmla="*/ 9 w 29"/>
                <a:gd name="T35" fmla="*/ 1 h 29"/>
                <a:gd name="T36" fmla="*/ 4 w 29"/>
                <a:gd name="T37" fmla="*/ 5 h 29"/>
                <a:gd name="T38" fmla="*/ 1 w 29"/>
                <a:gd name="T39" fmla="*/ 9 h 29"/>
                <a:gd name="T40" fmla="*/ 0 w 29"/>
                <a:gd name="T41" fmla="*/ 15 h 29"/>
                <a:gd name="T42" fmla="*/ 0 w 29"/>
                <a:gd name="T43"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29">
                  <a:moveTo>
                    <a:pt x="0" y="15"/>
                  </a:moveTo>
                  <a:lnTo>
                    <a:pt x="0" y="15"/>
                  </a:lnTo>
                  <a:lnTo>
                    <a:pt x="1" y="20"/>
                  </a:lnTo>
                  <a:lnTo>
                    <a:pt x="4" y="25"/>
                  </a:lnTo>
                  <a:lnTo>
                    <a:pt x="9" y="28"/>
                  </a:lnTo>
                  <a:lnTo>
                    <a:pt x="14" y="29"/>
                  </a:lnTo>
                  <a:lnTo>
                    <a:pt x="14" y="29"/>
                  </a:lnTo>
                  <a:lnTo>
                    <a:pt x="20" y="28"/>
                  </a:lnTo>
                  <a:lnTo>
                    <a:pt x="25" y="25"/>
                  </a:lnTo>
                  <a:lnTo>
                    <a:pt x="28" y="20"/>
                  </a:lnTo>
                  <a:lnTo>
                    <a:pt x="29" y="15"/>
                  </a:lnTo>
                  <a:lnTo>
                    <a:pt x="29" y="15"/>
                  </a:lnTo>
                  <a:lnTo>
                    <a:pt x="28" y="9"/>
                  </a:lnTo>
                  <a:lnTo>
                    <a:pt x="25" y="5"/>
                  </a:lnTo>
                  <a:lnTo>
                    <a:pt x="20" y="1"/>
                  </a:lnTo>
                  <a:lnTo>
                    <a:pt x="14" y="0"/>
                  </a:lnTo>
                  <a:lnTo>
                    <a:pt x="14" y="0"/>
                  </a:lnTo>
                  <a:lnTo>
                    <a:pt x="9" y="1"/>
                  </a:lnTo>
                  <a:lnTo>
                    <a:pt x="4" y="5"/>
                  </a:lnTo>
                  <a:lnTo>
                    <a:pt x="1" y="9"/>
                  </a:lnTo>
                  <a:lnTo>
                    <a:pt x="0" y="15"/>
                  </a:lnTo>
                  <a:lnTo>
                    <a:pt x="0" y="15"/>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976">
              <a:extLst>
                <a:ext uri="{FF2B5EF4-FFF2-40B4-BE49-F238E27FC236}">
                  <a16:creationId xmlns:a16="http://schemas.microsoft.com/office/drawing/2014/main" id="{5AA01399-3BD1-B085-3685-B3D53DFD08AF}"/>
                </a:ext>
              </a:extLst>
            </p:cNvPr>
            <p:cNvSpPr>
              <a:spLocks/>
            </p:cNvSpPr>
            <p:nvPr/>
          </p:nvSpPr>
          <p:spPr bwMode="auto">
            <a:xfrm>
              <a:off x="1033462" y="2306637"/>
              <a:ext cx="138113" cy="182563"/>
            </a:xfrm>
            <a:custGeom>
              <a:avLst/>
              <a:gdLst>
                <a:gd name="T0" fmla="*/ 167 w 262"/>
                <a:gd name="T1" fmla="*/ 344 h 346"/>
                <a:gd name="T2" fmla="*/ 146 w 262"/>
                <a:gd name="T3" fmla="*/ 346 h 346"/>
                <a:gd name="T4" fmla="*/ 123 w 262"/>
                <a:gd name="T5" fmla="*/ 341 h 346"/>
                <a:gd name="T6" fmla="*/ 87 w 262"/>
                <a:gd name="T7" fmla="*/ 336 h 346"/>
                <a:gd name="T8" fmla="*/ 78 w 262"/>
                <a:gd name="T9" fmla="*/ 335 h 346"/>
                <a:gd name="T10" fmla="*/ 62 w 262"/>
                <a:gd name="T11" fmla="*/ 326 h 346"/>
                <a:gd name="T12" fmla="*/ 49 w 262"/>
                <a:gd name="T13" fmla="*/ 311 h 346"/>
                <a:gd name="T14" fmla="*/ 33 w 262"/>
                <a:gd name="T15" fmla="*/ 301 h 346"/>
                <a:gd name="T16" fmla="*/ 24 w 262"/>
                <a:gd name="T17" fmla="*/ 300 h 346"/>
                <a:gd name="T18" fmla="*/ 8 w 262"/>
                <a:gd name="T19" fmla="*/ 293 h 346"/>
                <a:gd name="T20" fmla="*/ 10 w 262"/>
                <a:gd name="T21" fmla="*/ 270 h 346"/>
                <a:gd name="T22" fmla="*/ 25 w 262"/>
                <a:gd name="T23" fmla="*/ 248 h 346"/>
                <a:gd name="T24" fmla="*/ 30 w 262"/>
                <a:gd name="T25" fmla="*/ 237 h 346"/>
                <a:gd name="T26" fmla="*/ 23 w 262"/>
                <a:gd name="T27" fmla="*/ 229 h 346"/>
                <a:gd name="T28" fmla="*/ 6 w 262"/>
                <a:gd name="T29" fmla="*/ 213 h 346"/>
                <a:gd name="T30" fmla="*/ 3 w 262"/>
                <a:gd name="T31" fmla="*/ 200 h 346"/>
                <a:gd name="T32" fmla="*/ 7 w 262"/>
                <a:gd name="T33" fmla="*/ 189 h 346"/>
                <a:gd name="T34" fmla="*/ 13 w 262"/>
                <a:gd name="T35" fmla="*/ 167 h 346"/>
                <a:gd name="T36" fmla="*/ 3 w 262"/>
                <a:gd name="T37" fmla="*/ 145 h 346"/>
                <a:gd name="T38" fmla="*/ 0 w 262"/>
                <a:gd name="T39" fmla="*/ 126 h 346"/>
                <a:gd name="T40" fmla="*/ 5 w 262"/>
                <a:gd name="T41" fmla="*/ 104 h 346"/>
                <a:gd name="T42" fmla="*/ 70 w 262"/>
                <a:gd name="T43" fmla="*/ 0 h 346"/>
                <a:gd name="T44" fmla="*/ 143 w 262"/>
                <a:gd name="T45" fmla="*/ 14 h 346"/>
                <a:gd name="T46" fmla="*/ 214 w 262"/>
                <a:gd name="T47" fmla="*/ 32 h 346"/>
                <a:gd name="T48" fmla="*/ 223 w 262"/>
                <a:gd name="T49" fmla="*/ 38 h 346"/>
                <a:gd name="T50" fmla="*/ 235 w 262"/>
                <a:gd name="T51" fmla="*/ 74 h 346"/>
                <a:gd name="T52" fmla="*/ 251 w 262"/>
                <a:gd name="T53" fmla="*/ 108 h 346"/>
                <a:gd name="T54" fmla="*/ 259 w 262"/>
                <a:gd name="T55" fmla="*/ 116 h 346"/>
                <a:gd name="T56" fmla="*/ 262 w 262"/>
                <a:gd name="T57" fmla="*/ 126 h 346"/>
                <a:gd name="T58" fmla="*/ 252 w 262"/>
                <a:gd name="T59" fmla="*/ 149 h 346"/>
                <a:gd name="T60" fmla="*/ 243 w 262"/>
                <a:gd name="T61" fmla="*/ 174 h 346"/>
                <a:gd name="T62" fmla="*/ 248 w 262"/>
                <a:gd name="T63" fmla="*/ 185 h 346"/>
                <a:gd name="T64" fmla="*/ 254 w 262"/>
                <a:gd name="T65" fmla="*/ 194 h 346"/>
                <a:gd name="T66" fmla="*/ 253 w 262"/>
                <a:gd name="T67" fmla="*/ 208 h 346"/>
                <a:gd name="T68" fmla="*/ 241 w 262"/>
                <a:gd name="T69" fmla="*/ 230 h 346"/>
                <a:gd name="T70" fmla="*/ 234 w 262"/>
                <a:gd name="T71" fmla="*/ 245 h 346"/>
                <a:gd name="T72" fmla="*/ 236 w 262"/>
                <a:gd name="T73" fmla="*/ 250 h 346"/>
                <a:gd name="T74" fmla="*/ 252 w 262"/>
                <a:gd name="T75" fmla="*/ 276 h 346"/>
                <a:gd name="T76" fmla="*/ 250 w 262"/>
                <a:gd name="T77" fmla="*/ 290 h 346"/>
                <a:gd name="T78" fmla="*/ 241 w 262"/>
                <a:gd name="T79" fmla="*/ 297 h 346"/>
                <a:gd name="T80" fmla="*/ 229 w 262"/>
                <a:gd name="T81" fmla="*/ 298 h 346"/>
                <a:gd name="T82" fmla="*/ 220 w 262"/>
                <a:gd name="T83" fmla="*/ 298 h 346"/>
                <a:gd name="T84" fmla="*/ 209 w 262"/>
                <a:gd name="T85" fmla="*/ 306 h 346"/>
                <a:gd name="T86" fmla="*/ 195 w 262"/>
                <a:gd name="T87" fmla="*/ 328 h 346"/>
                <a:gd name="T88" fmla="*/ 181 w 262"/>
                <a:gd name="T89" fmla="*/ 3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2" h="346">
                  <a:moveTo>
                    <a:pt x="175" y="341"/>
                  </a:moveTo>
                  <a:lnTo>
                    <a:pt x="175" y="341"/>
                  </a:lnTo>
                  <a:lnTo>
                    <a:pt x="167" y="344"/>
                  </a:lnTo>
                  <a:lnTo>
                    <a:pt x="160" y="346"/>
                  </a:lnTo>
                  <a:lnTo>
                    <a:pt x="153" y="346"/>
                  </a:lnTo>
                  <a:lnTo>
                    <a:pt x="146" y="346"/>
                  </a:lnTo>
                  <a:lnTo>
                    <a:pt x="134" y="344"/>
                  </a:lnTo>
                  <a:lnTo>
                    <a:pt x="123" y="341"/>
                  </a:lnTo>
                  <a:lnTo>
                    <a:pt x="123" y="341"/>
                  </a:lnTo>
                  <a:lnTo>
                    <a:pt x="106" y="337"/>
                  </a:lnTo>
                  <a:lnTo>
                    <a:pt x="97" y="336"/>
                  </a:lnTo>
                  <a:lnTo>
                    <a:pt x="87" y="336"/>
                  </a:lnTo>
                  <a:lnTo>
                    <a:pt x="87" y="336"/>
                  </a:lnTo>
                  <a:lnTo>
                    <a:pt x="82" y="336"/>
                  </a:lnTo>
                  <a:lnTo>
                    <a:pt x="78" y="335"/>
                  </a:lnTo>
                  <a:lnTo>
                    <a:pt x="73" y="334"/>
                  </a:lnTo>
                  <a:lnTo>
                    <a:pt x="69" y="331"/>
                  </a:lnTo>
                  <a:lnTo>
                    <a:pt x="62" y="326"/>
                  </a:lnTo>
                  <a:lnTo>
                    <a:pt x="55" y="318"/>
                  </a:lnTo>
                  <a:lnTo>
                    <a:pt x="55" y="318"/>
                  </a:lnTo>
                  <a:lnTo>
                    <a:pt x="49" y="311"/>
                  </a:lnTo>
                  <a:lnTo>
                    <a:pt x="42" y="306"/>
                  </a:lnTo>
                  <a:lnTo>
                    <a:pt x="37" y="303"/>
                  </a:lnTo>
                  <a:lnTo>
                    <a:pt x="33" y="301"/>
                  </a:lnTo>
                  <a:lnTo>
                    <a:pt x="28" y="300"/>
                  </a:lnTo>
                  <a:lnTo>
                    <a:pt x="24" y="300"/>
                  </a:lnTo>
                  <a:lnTo>
                    <a:pt x="24" y="300"/>
                  </a:lnTo>
                  <a:lnTo>
                    <a:pt x="17" y="300"/>
                  </a:lnTo>
                  <a:lnTo>
                    <a:pt x="12" y="298"/>
                  </a:lnTo>
                  <a:lnTo>
                    <a:pt x="8" y="293"/>
                  </a:lnTo>
                  <a:lnTo>
                    <a:pt x="7" y="286"/>
                  </a:lnTo>
                  <a:lnTo>
                    <a:pt x="8" y="279"/>
                  </a:lnTo>
                  <a:lnTo>
                    <a:pt x="10" y="270"/>
                  </a:lnTo>
                  <a:lnTo>
                    <a:pt x="16" y="259"/>
                  </a:lnTo>
                  <a:lnTo>
                    <a:pt x="25" y="248"/>
                  </a:lnTo>
                  <a:lnTo>
                    <a:pt x="25" y="248"/>
                  </a:lnTo>
                  <a:lnTo>
                    <a:pt x="27" y="245"/>
                  </a:lnTo>
                  <a:lnTo>
                    <a:pt x="30" y="240"/>
                  </a:lnTo>
                  <a:lnTo>
                    <a:pt x="30" y="237"/>
                  </a:lnTo>
                  <a:lnTo>
                    <a:pt x="27" y="235"/>
                  </a:lnTo>
                  <a:lnTo>
                    <a:pt x="26" y="231"/>
                  </a:lnTo>
                  <a:lnTo>
                    <a:pt x="23" y="229"/>
                  </a:lnTo>
                  <a:lnTo>
                    <a:pt x="16" y="223"/>
                  </a:lnTo>
                  <a:lnTo>
                    <a:pt x="9" y="217"/>
                  </a:lnTo>
                  <a:lnTo>
                    <a:pt x="6" y="213"/>
                  </a:lnTo>
                  <a:lnTo>
                    <a:pt x="5" y="210"/>
                  </a:lnTo>
                  <a:lnTo>
                    <a:pt x="3" y="205"/>
                  </a:lnTo>
                  <a:lnTo>
                    <a:pt x="3" y="200"/>
                  </a:lnTo>
                  <a:lnTo>
                    <a:pt x="5" y="194"/>
                  </a:lnTo>
                  <a:lnTo>
                    <a:pt x="7" y="189"/>
                  </a:lnTo>
                  <a:lnTo>
                    <a:pt x="7" y="189"/>
                  </a:lnTo>
                  <a:lnTo>
                    <a:pt x="12" y="180"/>
                  </a:lnTo>
                  <a:lnTo>
                    <a:pt x="13" y="173"/>
                  </a:lnTo>
                  <a:lnTo>
                    <a:pt x="13" y="167"/>
                  </a:lnTo>
                  <a:lnTo>
                    <a:pt x="12" y="163"/>
                  </a:lnTo>
                  <a:lnTo>
                    <a:pt x="6" y="151"/>
                  </a:lnTo>
                  <a:lnTo>
                    <a:pt x="3" y="145"/>
                  </a:lnTo>
                  <a:lnTo>
                    <a:pt x="1" y="135"/>
                  </a:lnTo>
                  <a:lnTo>
                    <a:pt x="1" y="135"/>
                  </a:lnTo>
                  <a:lnTo>
                    <a:pt x="0" y="126"/>
                  </a:lnTo>
                  <a:lnTo>
                    <a:pt x="0" y="118"/>
                  </a:lnTo>
                  <a:lnTo>
                    <a:pt x="3" y="110"/>
                  </a:lnTo>
                  <a:lnTo>
                    <a:pt x="5" y="104"/>
                  </a:lnTo>
                  <a:lnTo>
                    <a:pt x="9" y="98"/>
                  </a:lnTo>
                  <a:lnTo>
                    <a:pt x="12" y="95"/>
                  </a:lnTo>
                  <a:lnTo>
                    <a:pt x="70" y="0"/>
                  </a:lnTo>
                  <a:lnTo>
                    <a:pt x="70" y="0"/>
                  </a:lnTo>
                  <a:lnTo>
                    <a:pt x="92" y="4"/>
                  </a:lnTo>
                  <a:lnTo>
                    <a:pt x="143" y="14"/>
                  </a:lnTo>
                  <a:lnTo>
                    <a:pt x="171" y="20"/>
                  </a:lnTo>
                  <a:lnTo>
                    <a:pt x="196" y="27"/>
                  </a:lnTo>
                  <a:lnTo>
                    <a:pt x="214" y="32"/>
                  </a:lnTo>
                  <a:lnTo>
                    <a:pt x="220" y="35"/>
                  </a:lnTo>
                  <a:lnTo>
                    <a:pt x="223" y="38"/>
                  </a:lnTo>
                  <a:lnTo>
                    <a:pt x="223" y="38"/>
                  </a:lnTo>
                  <a:lnTo>
                    <a:pt x="225" y="44"/>
                  </a:lnTo>
                  <a:lnTo>
                    <a:pt x="229" y="51"/>
                  </a:lnTo>
                  <a:lnTo>
                    <a:pt x="235" y="74"/>
                  </a:lnTo>
                  <a:lnTo>
                    <a:pt x="240" y="85"/>
                  </a:lnTo>
                  <a:lnTo>
                    <a:pt x="245" y="98"/>
                  </a:lnTo>
                  <a:lnTo>
                    <a:pt x="251" y="108"/>
                  </a:lnTo>
                  <a:lnTo>
                    <a:pt x="256" y="112"/>
                  </a:lnTo>
                  <a:lnTo>
                    <a:pt x="259" y="116"/>
                  </a:lnTo>
                  <a:lnTo>
                    <a:pt x="259" y="116"/>
                  </a:lnTo>
                  <a:lnTo>
                    <a:pt x="261" y="119"/>
                  </a:lnTo>
                  <a:lnTo>
                    <a:pt x="262" y="122"/>
                  </a:lnTo>
                  <a:lnTo>
                    <a:pt x="262" y="126"/>
                  </a:lnTo>
                  <a:lnTo>
                    <a:pt x="262" y="130"/>
                  </a:lnTo>
                  <a:lnTo>
                    <a:pt x="258" y="139"/>
                  </a:lnTo>
                  <a:lnTo>
                    <a:pt x="252" y="149"/>
                  </a:lnTo>
                  <a:lnTo>
                    <a:pt x="247" y="159"/>
                  </a:lnTo>
                  <a:lnTo>
                    <a:pt x="243" y="169"/>
                  </a:lnTo>
                  <a:lnTo>
                    <a:pt x="243" y="174"/>
                  </a:lnTo>
                  <a:lnTo>
                    <a:pt x="243" y="177"/>
                  </a:lnTo>
                  <a:lnTo>
                    <a:pt x="244" y="182"/>
                  </a:lnTo>
                  <a:lnTo>
                    <a:pt x="248" y="185"/>
                  </a:lnTo>
                  <a:lnTo>
                    <a:pt x="248" y="185"/>
                  </a:lnTo>
                  <a:lnTo>
                    <a:pt x="252" y="190"/>
                  </a:lnTo>
                  <a:lnTo>
                    <a:pt x="254" y="194"/>
                  </a:lnTo>
                  <a:lnTo>
                    <a:pt x="256" y="199"/>
                  </a:lnTo>
                  <a:lnTo>
                    <a:pt x="254" y="203"/>
                  </a:lnTo>
                  <a:lnTo>
                    <a:pt x="253" y="208"/>
                  </a:lnTo>
                  <a:lnTo>
                    <a:pt x="252" y="212"/>
                  </a:lnTo>
                  <a:lnTo>
                    <a:pt x="247" y="221"/>
                  </a:lnTo>
                  <a:lnTo>
                    <a:pt x="241" y="230"/>
                  </a:lnTo>
                  <a:lnTo>
                    <a:pt x="236" y="238"/>
                  </a:lnTo>
                  <a:lnTo>
                    <a:pt x="234" y="241"/>
                  </a:lnTo>
                  <a:lnTo>
                    <a:pt x="234" y="245"/>
                  </a:lnTo>
                  <a:lnTo>
                    <a:pt x="235" y="247"/>
                  </a:lnTo>
                  <a:lnTo>
                    <a:pt x="236" y="250"/>
                  </a:lnTo>
                  <a:lnTo>
                    <a:pt x="236" y="250"/>
                  </a:lnTo>
                  <a:lnTo>
                    <a:pt x="244" y="258"/>
                  </a:lnTo>
                  <a:lnTo>
                    <a:pt x="250" y="267"/>
                  </a:lnTo>
                  <a:lnTo>
                    <a:pt x="252" y="276"/>
                  </a:lnTo>
                  <a:lnTo>
                    <a:pt x="252" y="283"/>
                  </a:lnTo>
                  <a:lnTo>
                    <a:pt x="251" y="286"/>
                  </a:lnTo>
                  <a:lnTo>
                    <a:pt x="250" y="290"/>
                  </a:lnTo>
                  <a:lnTo>
                    <a:pt x="248" y="292"/>
                  </a:lnTo>
                  <a:lnTo>
                    <a:pt x="244" y="294"/>
                  </a:lnTo>
                  <a:lnTo>
                    <a:pt x="241" y="297"/>
                  </a:lnTo>
                  <a:lnTo>
                    <a:pt x="238" y="298"/>
                  </a:lnTo>
                  <a:lnTo>
                    <a:pt x="233" y="298"/>
                  </a:lnTo>
                  <a:lnTo>
                    <a:pt x="229" y="298"/>
                  </a:lnTo>
                  <a:lnTo>
                    <a:pt x="229" y="298"/>
                  </a:lnTo>
                  <a:lnTo>
                    <a:pt x="224" y="298"/>
                  </a:lnTo>
                  <a:lnTo>
                    <a:pt x="220" y="298"/>
                  </a:lnTo>
                  <a:lnTo>
                    <a:pt x="217" y="299"/>
                  </a:lnTo>
                  <a:lnTo>
                    <a:pt x="214" y="301"/>
                  </a:lnTo>
                  <a:lnTo>
                    <a:pt x="209" y="306"/>
                  </a:lnTo>
                  <a:lnTo>
                    <a:pt x="206" y="312"/>
                  </a:lnTo>
                  <a:lnTo>
                    <a:pt x="202" y="320"/>
                  </a:lnTo>
                  <a:lnTo>
                    <a:pt x="195" y="328"/>
                  </a:lnTo>
                  <a:lnTo>
                    <a:pt x="191" y="331"/>
                  </a:lnTo>
                  <a:lnTo>
                    <a:pt x="187" y="335"/>
                  </a:lnTo>
                  <a:lnTo>
                    <a:pt x="181" y="338"/>
                  </a:lnTo>
                  <a:lnTo>
                    <a:pt x="175" y="3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977">
              <a:extLst>
                <a:ext uri="{FF2B5EF4-FFF2-40B4-BE49-F238E27FC236}">
                  <a16:creationId xmlns:a16="http://schemas.microsoft.com/office/drawing/2014/main" id="{F6C144AA-34D0-D22C-7113-DE4A4AC544BA}"/>
                </a:ext>
              </a:extLst>
            </p:cNvPr>
            <p:cNvSpPr>
              <a:spLocks/>
            </p:cNvSpPr>
            <p:nvPr/>
          </p:nvSpPr>
          <p:spPr bwMode="auto">
            <a:xfrm>
              <a:off x="1033462" y="2306637"/>
              <a:ext cx="138113" cy="182563"/>
            </a:xfrm>
            <a:custGeom>
              <a:avLst/>
              <a:gdLst>
                <a:gd name="T0" fmla="*/ 167 w 262"/>
                <a:gd name="T1" fmla="*/ 344 h 346"/>
                <a:gd name="T2" fmla="*/ 146 w 262"/>
                <a:gd name="T3" fmla="*/ 346 h 346"/>
                <a:gd name="T4" fmla="*/ 123 w 262"/>
                <a:gd name="T5" fmla="*/ 341 h 346"/>
                <a:gd name="T6" fmla="*/ 87 w 262"/>
                <a:gd name="T7" fmla="*/ 336 h 346"/>
                <a:gd name="T8" fmla="*/ 78 w 262"/>
                <a:gd name="T9" fmla="*/ 335 h 346"/>
                <a:gd name="T10" fmla="*/ 62 w 262"/>
                <a:gd name="T11" fmla="*/ 326 h 346"/>
                <a:gd name="T12" fmla="*/ 49 w 262"/>
                <a:gd name="T13" fmla="*/ 311 h 346"/>
                <a:gd name="T14" fmla="*/ 33 w 262"/>
                <a:gd name="T15" fmla="*/ 301 h 346"/>
                <a:gd name="T16" fmla="*/ 24 w 262"/>
                <a:gd name="T17" fmla="*/ 300 h 346"/>
                <a:gd name="T18" fmla="*/ 8 w 262"/>
                <a:gd name="T19" fmla="*/ 293 h 346"/>
                <a:gd name="T20" fmla="*/ 10 w 262"/>
                <a:gd name="T21" fmla="*/ 270 h 346"/>
                <a:gd name="T22" fmla="*/ 25 w 262"/>
                <a:gd name="T23" fmla="*/ 248 h 346"/>
                <a:gd name="T24" fmla="*/ 30 w 262"/>
                <a:gd name="T25" fmla="*/ 237 h 346"/>
                <a:gd name="T26" fmla="*/ 23 w 262"/>
                <a:gd name="T27" fmla="*/ 229 h 346"/>
                <a:gd name="T28" fmla="*/ 6 w 262"/>
                <a:gd name="T29" fmla="*/ 213 h 346"/>
                <a:gd name="T30" fmla="*/ 3 w 262"/>
                <a:gd name="T31" fmla="*/ 200 h 346"/>
                <a:gd name="T32" fmla="*/ 7 w 262"/>
                <a:gd name="T33" fmla="*/ 189 h 346"/>
                <a:gd name="T34" fmla="*/ 13 w 262"/>
                <a:gd name="T35" fmla="*/ 167 h 346"/>
                <a:gd name="T36" fmla="*/ 3 w 262"/>
                <a:gd name="T37" fmla="*/ 145 h 346"/>
                <a:gd name="T38" fmla="*/ 0 w 262"/>
                <a:gd name="T39" fmla="*/ 126 h 346"/>
                <a:gd name="T40" fmla="*/ 5 w 262"/>
                <a:gd name="T41" fmla="*/ 104 h 346"/>
                <a:gd name="T42" fmla="*/ 70 w 262"/>
                <a:gd name="T43" fmla="*/ 0 h 346"/>
                <a:gd name="T44" fmla="*/ 143 w 262"/>
                <a:gd name="T45" fmla="*/ 14 h 346"/>
                <a:gd name="T46" fmla="*/ 214 w 262"/>
                <a:gd name="T47" fmla="*/ 32 h 346"/>
                <a:gd name="T48" fmla="*/ 223 w 262"/>
                <a:gd name="T49" fmla="*/ 38 h 346"/>
                <a:gd name="T50" fmla="*/ 235 w 262"/>
                <a:gd name="T51" fmla="*/ 74 h 346"/>
                <a:gd name="T52" fmla="*/ 251 w 262"/>
                <a:gd name="T53" fmla="*/ 108 h 346"/>
                <a:gd name="T54" fmla="*/ 259 w 262"/>
                <a:gd name="T55" fmla="*/ 116 h 346"/>
                <a:gd name="T56" fmla="*/ 262 w 262"/>
                <a:gd name="T57" fmla="*/ 126 h 346"/>
                <a:gd name="T58" fmla="*/ 252 w 262"/>
                <a:gd name="T59" fmla="*/ 149 h 346"/>
                <a:gd name="T60" fmla="*/ 243 w 262"/>
                <a:gd name="T61" fmla="*/ 174 h 346"/>
                <a:gd name="T62" fmla="*/ 248 w 262"/>
                <a:gd name="T63" fmla="*/ 185 h 346"/>
                <a:gd name="T64" fmla="*/ 254 w 262"/>
                <a:gd name="T65" fmla="*/ 194 h 346"/>
                <a:gd name="T66" fmla="*/ 253 w 262"/>
                <a:gd name="T67" fmla="*/ 208 h 346"/>
                <a:gd name="T68" fmla="*/ 241 w 262"/>
                <a:gd name="T69" fmla="*/ 230 h 346"/>
                <a:gd name="T70" fmla="*/ 234 w 262"/>
                <a:gd name="T71" fmla="*/ 245 h 346"/>
                <a:gd name="T72" fmla="*/ 236 w 262"/>
                <a:gd name="T73" fmla="*/ 250 h 346"/>
                <a:gd name="T74" fmla="*/ 252 w 262"/>
                <a:gd name="T75" fmla="*/ 276 h 346"/>
                <a:gd name="T76" fmla="*/ 250 w 262"/>
                <a:gd name="T77" fmla="*/ 290 h 346"/>
                <a:gd name="T78" fmla="*/ 241 w 262"/>
                <a:gd name="T79" fmla="*/ 297 h 346"/>
                <a:gd name="T80" fmla="*/ 229 w 262"/>
                <a:gd name="T81" fmla="*/ 298 h 346"/>
                <a:gd name="T82" fmla="*/ 220 w 262"/>
                <a:gd name="T83" fmla="*/ 298 h 346"/>
                <a:gd name="T84" fmla="*/ 209 w 262"/>
                <a:gd name="T85" fmla="*/ 306 h 346"/>
                <a:gd name="T86" fmla="*/ 195 w 262"/>
                <a:gd name="T87" fmla="*/ 328 h 346"/>
                <a:gd name="T88" fmla="*/ 181 w 262"/>
                <a:gd name="T89" fmla="*/ 3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2" h="346">
                  <a:moveTo>
                    <a:pt x="175" y="341"/>
                  </a:moveTo>
                  <a:lnTo>
                    <a:pt x="175" y="341"/>
                  </a:lnTo>
                  <a:lnTo>
                    <a:pt x="167" y="344"/>
                  </a:lnTo>
                  <a:lnTo>
                    <a:pt x="160" y="346"/>
                  </a:lnTo>
                  <a:lnTo>
                    <a:pt x="153" y="346"/>
                  </a:lnTo>
                  <a:lnTo>
                    <a:pt x="146" y="346"/>
                  </a:lnTo>
                  <a:lnTo>
                    <a:pt x="134" y="344"/>
                  </a:lnTo>
                  <a:lnTo>
                    <a:pt x="123" y="341"/>
                  </a:lnTo>
                  <a:lnTo>
                    <a:pt x="123" y="341"/>
                  </a:lnTo>
                  <a:lnTo>
                    <a:pt x="106" y="337"/>
                  </a:lnTo>
                  <a:lnTo>
                    <a:pt x="97" y="336"/>
                  </a:lnTo>
                  <a:lnTo>
                    <a:pt x="87" y="336"/>
                  </a:lnTo>
                  <a:lnTo>
                    <a:pt x="87" y="336"/>
                  </a:lnTo>
                  <a:lnTo>
                    <a:pt x="82" y="336"/>
                  </a:lnTo>
                  <a:lnTo>
                    <a:pt x="78" y="335"/>
                  </a:lnTo>
                  <a:lnTo>
                    <a:pt x="73" y="334"/>
                  </a:lnTo>
                  <a:lnTo>
                    <a:pt x="69" y="331"/>
                  </a:lnTo>
                  <a:lnTo>
                    <a:pt x="62" y="326"/>
                  </a:lnTo>
                  <a:lnTo>
                    <a:pt x="55" y="318"/>
                  </a:lnTo>
                  <a:lnTo>
                    <a:pt x="55" y="318"/>
                  </a:lnTo>
                  <a:lnTo>
                    <a:pt x="49" y="311"/>
                  </a:lnTo>
                  <a:lnTo>
                    <a:pt x="42" y="306"/>
                  </a:lnTo>
                  <a:lnTo>
                    <a:pt x="37" y="303"/>
                  </a:lnTo>
                  <a:lnTo>
                    <a:pt x="33" y="301"/>
                  </a:lnTo>
                  <a:lnTo>
                    <a:pt x="28" y="300"/>
                  </a:lnTo>
                  <a:lnTo>
                    <a:pt x="24" y="300"/>
                  </a:lnTo>
                  <a:lnTo>
                    <a:pt x="24" y="300"/>
                  </a:lnTo>
                  <a:lnTo>
                    <a:pt x="17" y="300"/>
                  </a:lnTo>
                  <a:lnTo>
                    <a:pt x="12" y="298"/>
                  </a:lnTo>
                  <a:lnTo>
                    <a:pt x="8" y="293"/>
                  </a:lnTo>
                  <a:lnTo>
                    <a:pt x="7" y="286"/>
                  </a:lnTo>
                  <a:lnTo>
                    <a:pt x="8" y="279"/>
                  </a:lnTo>
                  <a:lnTo>
                    <a:pt x="10" y="270"/>
                  </a:lnTo>
                  <a:lnTo>
                    <a:pt x="16" y="259"/>
                  </a:lnTo>
                  <a:lnTo>
                    <a:pt x="25" y="248"/>
                  </a:lnTo>
                  <a:lnTo>
                    <a:pt x="25" y="248"/>
                  </a:lnTo>
                  <a:lnTo>
                    <a:pt x="27" y="245"/>
                  </a:lnTo>
                  <a:lnTo>
                    <a:pt x="30" y="240"/>
                  </a:lnTo>
                  <a:lnTo>
                    <a:pt x="30" y="237"/>
                  </a:lnTo>
                  <a:lnTo>
                    <a:pt x="27" y="235"/>
                  </a:lnTo>
                  <a:lnTo>
                    <a:pt x="26" y="231"/>
                  </a:lnTo>
                  <a:lnTo>
                    <a:pt x="23" y="229"/>
                  </a:lnTo>
                  <a:lnTo>
                    <a:pt x="16" y="223"/>
                  </a:lnTo>
                  <a:lnTo>
                    <a:pt x="9" y="217"/>
                  </a:lnTo>
                  <a:lnTo>
                    <a:pt x="6" y="213"/>
                  </a:lnTo>
                  <a:lnTo>
                    <a:pt x="5" y="210"/>
                  </a:lnTo>
                  <a:lnTo>
                    <a:pt x="3" y="205"/>
                  </a:lnTo>
                  <a:lnTo>
                    <a:pt x="3" y="200"/>
                  </a:lnTo>
                  <a:lnTo>
                    <a:pt x="5" y="194"/>
                  </a:lnTo>
                  <a:lnTo>
                    <a:pt x="7" y="189"/>
                  </a:lnTo>
                  <a:lnTo>
                    <a:pt x="7" y="189"/>
                  </a:lnTo>
                  <a:lnTo>
                    <a:pt x="12" y="180"/>
                  </a:lnTo>
                  <a:lnTo>
                    <a:pt x="13" y="173"/>
                  </a:lnTo>
                  <a:lnTo>
                    <a:pt x="13" y="167"/>
                  </a:lnTo>
                  <a:lnTo>
                    <a:pt x="12" y="163"/>
                  </a:lnTo>
                  <a:lnTo>
                    <a:pt x="6" y="151"/>
                  </a:lnTo>
                  <a:lnTo>
                    <a:pt x="3" y="145"/>
                  </a:lnTo>
                  <a:lnTo>
                    <a:pt x="1" y="135"/>
                  </a:lnTo>
                  <a:lnTo>
                    <a:pt x="1" y="135"/>
                  </a:lnTo>
                  <a:lnTo>
                    <a:pt x="0" y="126"/>
                  </a:lnTo>
                  <a:lnTo>
                    <a:pt x="0" y="118"/>
                  </a:lnTo>
                  <a:lnTo>
                    <a:pt x="3" y="110"/>
                  </a:lnTo>
                  <a:lnTo>
                    <a:pt x="5" y="104"/>
                  </a:lnTo>
                  <a:lnTo>
                    <a:pt x="9" y="98"/>
                  </a:lnTo>
                  <a:lnTo>
                    <a:pt x="12" y="95"/>
                  </a:lnTo>
                  <a:lnTo>
                    <a:pt x="70" y="0"/>
                  </a:lnTo>
                  <a:lnTo>
                    <a:pt x="70" y="0"/>
                  </a:lnTo>
                  <a:lnTo>
                    <a:pt x="92" y="4"/>
                  </a:lnTo>
                  <a:lnTo>
                    <a:pt x="143" y="14"/>
                  </a:lnTo>
                  <a:lnTo>
                    <a:pt x="171" y="20"/>
                  </a:lnTo>
                  <a:lnTo>
                    <a:pt x="196" y="27"/>
                  </a:lnTo>
                  <a:lnTo>
                    <a:pt x="214" y="32"/>
                  </a:lnTo>
                  <a:lnTo>
                    <a:pt x="220" y="35"/>
                  </a:lnTo>
                  <a:lnTo>
                    <a:pt x="223" y="38"/>
                  </a:lnTo>
                  <a:lnTo>
                    <a:pt x="223" y="38"/>
                  </a:lnTo>
                  <a:lnTo>
                    <a:pt x="225" y="44"/>
                  </a:lnTo>
                  <a:lnTo>
                    <a:pt x="229" y="51"/>
                  </a:lnTo>
                  <a:lnTo>
                    <a:pt x="235" y="74"/>
                  </a:lnTo>
                  <a:lnTo>
                    <a:pt x="240" y="85"/>
                  </a:lnTo>
                  <a:lnTo>
                    <a:pt x="245" y="98"/>
                  </a:lnTo>
                  <a:lnTo>
                    <a:pt x="251" y="108"/>
                  </a:lnTo>
                  <a:lnTo>
                    <a:pt x="256" y="112"/>
                  </a:lnTo>
                  <a:lnTo>
                    <a:pt x="259" y="116"/>
                  </a:lnTo>
                  <a:lnTo>
                    <a:pt x="259" y="116"/>
                  </a:lnTo>
                  <a:lnTo>
                    <a:pt x="261" y="119"/>
                  </a:lnTo>
                  <a:lnTo>
                    <a:pt x="262" y="122"/>
                  </a:lnTo>
                  <a:lnTo>
                    <a:pt x="262" y="126"/>
                  </a:lnTo>
                  <a:lnTo>
                    <a:pt x="262" y="130"/>
                  </a:lnTo>
                  <a:lnTo>
                    <a:pt x="258" y="139"/>
                  </a:lnTo>
                  <a:lnTo>
                    <a:pt x="252" y="149"/>
                  </a:lnTo>
                  <a:lnTo>
                    <a:pt x="247" y="159"/>
                  </a:lnTo>
                  <a:lnTo>
                    <a:pt x="243" y="169"/>
                  </a:lnTo>
                  <a:lnTo>
                    <a:pt x="243" y="174"/>
                  </a:lnTo>
                  <a:lnTo>
                    <a:pt x="243" y="177"/>
                  </a:lnTo>
                  <a:lnTo>
                    <a:pt x="244" y="182"/>
                  </a:lnTo>
                  <a:lnTo>
                    <a:pt x="248" y="185"/>
                  </a:lnTo>
                  <a:lnTo>
                    <a:pt x="248" y="185"/>
                  </a:lnTo>
                  <a:lnTo>
                    <a:pt x="252" y="190"/>
                  </a:lnTo>
                  <a:lnTo>
                    <a:pt x="254" y="194"/>
                  </a:lnTo>
                  <a:lnTo>
                    <a:pt x="256" y="199"/>
                  </a:lnTo>
                  <a:lnTo>
                    <a:pt x="254" y="203"/>
                  </a:lnTo>
                  <a:lnTo>
                    <a:pt x="253" y="208"/>
                  </a:lnTo>
                  <a:lnTo>
                    <a:pt x="252" y="212"/>
                  </a:lnTo>
                  <a:lnTo>
                    <a:pt x="247" y="221"/>
                  </a:lnTo>
                  <a:lnTo>
                    <a:pt x="241" y="230"/>
                  </a:lnTo>
                  <a:lnTo>
                    <a:pt x="236" y="238"/>
                  </a:lnTo>
                  <a:lnTo>
                    <a:pt x="234" y="241"/>
                  </a:lnTo>
                  <a:lnTo>
                    <a:pt x="234" y="245"/>
                  </a:lnTo>
                  <a:lnTo>
                    <a:pt x="235" y="247"/>
                  </a:lnTo>
                  <a:lnTo>
                    <a:pt x="236" y="250"/>
                  </a:lnTo>
                  <a:lnTo>
                    <a:pt x="236" y="250"/>
                  </a:lnTo>
                  <a:lnTo>
                    <a:pt x="244" y="258"/>
                  </a:lnTo>
                  <a:lnTo>
                    <a:pt x="250" y="267"/>
                  </a:lnTo>
                  <a:lnTo>
                    <a:pt x="252" y="276"/>
                  </a:lnTo>
                  <a:lnTo>
                    <a:pt x="252" y="283"/>
                  </a:lnTo>
                  <a:lnTo>
                    <a:pt x="251" y="286"/>
                  </a:lnTo>
                  <a:lnTo>
                    <a:pt x="250" y="290"/>
                  </a:lnTo>
                  <a:lnTo>
                    <a:pt x="248" y="292"/>
                  </a:lnTo>
                  <a:lnTo>
                    <a:pt x="244" y="294"/>
                  </a:lnTo>
                  <a:lnTo>
                    <a:pt x="241" y="297"/>
                  </a:lnTo>
                  <a:lnTo>
                    <a:pt x="238" y="298"/>
                  </a:lnTo>
                  <a:lnTo>
                    <a:pt x="233" y="298"/>
                  </a:lnTo>
                  <a:lnTo>
                    <a:pt x="229" y="298"/>
                  </a:lnTo>
                  <a:lnTo>
                    <a:pt x="229" y="298"/>
                  </a:lnTo>
                  <a:lnTo>
                    <a:pt x="224" y="298"/>
                  </a:lnTo>
                  <a:lnTo>
                    <a:pt x="220" y="298"/>
                  </a:lnTo>
                  <a:lnTo>
                    <a:pt x="217" y="299"/>
                  </a:lnTo>
                  <a:lnTo>
                    <a:pt x="214" y="301"/>
                  </a:lnTo>
                  <a:lnTo>
                    <a:pt x="209" y="306"/>
                  </a:lnTo>
                  <a:lnTo>
                    <a:pt x="206" y="312"/>
                  </a:lnTo>
                  <a:lnTo>
                    <a:pt x="202" y="320"/>
                  </a:lnTo>
                  <a:lnTo>
                    <a:pt x="195" y="328"/>
                  </a:lnTo>
                  <a:lnTo>
                    <a:pt x="191" y="331"/>
                  </a:lnTo>
                  <a:lnTo>
                    <a:pt x="187" y="335"/>
                  </a:lnTo>
                  <a:lnTo>
                    <a:pt x="181" y="338"/>
                  </a:lnTo>
                  <a:lnTo>
                    <a:pt x="175" y="3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978">
              <a:extLst>
                <a:ext uri="{FF2B5EF4-FFF2-40B4-BE49-F238E27FC236}">
                  <a16:creationId xmlns:a16="http://schemas.microsoft.com/office/drawing/2014/main" id="{BA5997DE-9570-878E-5924-47B866346735}"/>
                </a:ext>
              </a:extLst>
            </p:cNvPr>
            <p:cNvSpPr>
              <a:spLocks/>
            </p:cNvSpPr>
            <p:nvPr/>
          </p:nvSpPr>
          <p:spPr bwMode="auto">
            <a:xfrm>
              <a:off x="995362" y="2462212"/>
              <a:ext cx="211138" cy="88900"/>
            </a:xfrm>
            <a:custGeom>
              <a:avLst/>
              <a:gdLst>
                <a:gd name="T0" fmla="*/ 298 w 397"/>
                <a:gd name="T1" fmla="*/ 0 h 168"/>
                <a:gd name="T2" fmla="*/ 259 w 397"/>
                <a:gd name="T3" fmla="*/ 0 h 168"/>
                <a:gd name="T4" fmla="*/ 259 w 397"/>
                <a:gd name="T5" fmla="*/ 0 h 168"/>
                <a:gd name="T6" fmla="*/ 257 w 397"/>
                <a:gd name="T7" fmla="*/ 6 h 168"/>
                <a:gd name="T8" fmla="*/ 252 w 397"/>
                <a:gd name="T9" fmla="*/ 10 h 168"/>
                <a:gd name="T10" fmla="*/ 247 w 397"/>
                <a:gd name="T11" fmla="*/ 14 h 168"/>
                <a:gd name="T12" fmla="*/ 239 w 397"/>
                <a:gd name="T13" fmla="*/ 17 h 168"/>
                <a:gd name="T14" fmla="*/ 230 w 397"/>
                <a:gd name="T15" fmla="*/ 19 h 168"/>
                <a:gd name="T16" fmla="*/ 220 w 397"/>
                <a:gd name="T17" fmla="*/ 22 h 168"/>
                <a:gd name="T18" fmla="*/ 210 w 397"/>
                <a:gd name="T19" fmla="*/ 23 h 168"/>
                <a:gd name="T20" fmla="*/ 198 w 397"/>
                <a:gd name="T21" fmla="*/ 23 h 168"/>
                <a:gd name="T22" fmla="*/ 188 w 397"/>
                <a:gd name="T23" fmla="*/ 23 h 168"/>
                <a:gd name="T24" fmla="*/ 177 w 397"/>
                <a:gd name="T25" fmla="*/ 22 h 168"/>
                <a:gd name="T26" fmla="*/ 168 w 397"/>
                <a:gd name="T27" fmla="*/ 19 h 168"/>
                <a:gd name="T28" fmla="*/ 159 w 397"/>
                <a:gd name="T29" fmla="*/ 17 h 168"/>
                <a:gd name="T30" fmla="*/ 151 w 397"/>
                <a:gd name="T31" fmla="*/ 14 h 168"/>
                <a:gd name="T32" fmla="*/ 144 w 397"/>
                <a:gd name="T33" fmla="*/ 10 h 168"/>
                <a:gd name="T34" fmla="*/ 141 w 397"/>
                <a:gd name="T35" fmla="*/ 6 h 168"/>
                <a:gd name="T36" fmla="*/ 139 w 397"/>
                <a:gd name="T37" fmla="*/ 0 h 168"/>
                <a:gd name="T38" fmla="*/ 101 w 397"/>
                <a:gd name="T39" fmla="*/ 0 h 168"/>
                <a:gd name="T40" fmla="*/ 101 w 397"/>
                <a:gd name="T41" fmla="*/ 0 h 168"/>
                <a:gd name="T42" fmla="*/ 90 w 397"/>
                <a:gd name="T43" fmla="*/ 1 h 168"/>
                <a:gd name="T44" fmla="*/ 80 w 397"/>
                <a:gd name="T45" fmla="*/ 3 h 168"/>
                <a:gd name="T46" fmla="*/ 71 w 397"/>
                <a:gd name="T47" fmla="*/ 5 h 168"/>
                <a:gd name="T48" fmla="*/ 61 w 397"/>
                <a:gd name="T49" fmla="*/ 8 h 168"/>
                <a:gd name="T50" fmla="*/ 53 w 397"/>
                <a:gd name="T51" fmla="*/ 13 h 168"/>
                <a:gd name="T52" fmla="*/ 44 w 397"/>
                <a:gd name="T53" fmla="*/ 18 h 168"/>
                <a:gd name="T54" fmla="*/ 38 w 397"/>
                <a:gd name="T55" fmla="*/ 24 h 168"/>
                <a:gd name="T56" fmla="*/ 30 w 397"/>
                <a:gd name="T57" fmla="*/ 30 h 168"/>
                <a:gd name="T58" fmla="*/ 24 w 397"/>
                <a:gd name="T59" fmla="*/ 37 h 168"/>
                <a:gd name="T60" fmla="*/ 17 w 397"/>
                <a:gd name="T61" fmla="*/ 45 h 168"/>
                <a:gd name="T62" fmla="*/ 13 w 397"/>
                <a:gd name="T63" fmla="*/ 53 h 168"/>
                <a:gd name="T64" fmla="*/ 8 w 397"/>
                <a:gd name="T65" fmla="*/ 62 h 168"/>
                <a:gd name="T66" fmla="*/ 5 w 397"/>
                <a:gd name="T67" fmla="*/ 71 h 168"/>
                <a:gd name="T68" fmla="*/ 3 w 397"/>
                <a:gd name="T69" fmla="*/ 80 h 168"/>
                <a:gd name="T70" fmla="*/ 2 w 397"/>
                <a:gd name="T71" fmla="*/ 90 h 168"/>
                <a:gd name="T72" fmla="*/ 0 w 397"/>
                <a:gd name="T73" fmla="*/ 100 h 168"/>
                <a:gd name="T74" fmla="*/ 0 w 397"/>
                <a:gd name="T75" fmla="*/ 167 h 168"/>
                <a:gd name="T76" fmla="*/ 0 w 397"/>
                <a:gd name="T77" fmla="*/ 167 h 168"/>
                <a:gd name="T78" fmla="*/ 62 w 397"/>
                <a:gd name="T79" fmla="*/ 168 h 168"/>
                <a:gd name="T80" fmla="*/ 199 w 397"/>
                <a:gd name="T81" fmla="*/ 168 h 168"/>
                <a:gd name="T82" fmla="*/ 336 w 397"/>
                <a:gd name="T83" fmla="*/ 167 h 168"/>
                <a:gd name="T84" fmla="*/ 380 w 397"/>
                <a:gd name="T85" fmla="*/ 167 h 168"/>
                <a:gd name="T86" fmla="*/ 397 w 397"/>
                <a:gd name="T87" fmla="*/ 166 h 168"/>
                <a:gd name="T88" fmla="*/ 397 w 397"/>
                <a:gd name="T89" fmla="*/ 100 h 168"/>
                <a:gd name="T90" fmla="*/ 397 w 397"/>
                <a:gd name="T91" fmla="*/ 100 h 168"/>
                <a:gd name="T92" fmla="*/ 397 w 397"/>
                <a:gd name="T93" fmla="*/ 90 h 168"/>
                <a:gd name="T94" fmla="*/ 396 w 397"/>
                <a:gd name="T95" fmla="*/ 80 h 168"/>
                <a:gd name="T96" fmla="*/ 393 w 397"/>
                <a:gd name="T97" fmla="*/ 70 h 168"/>
                <a:gd name="T98" fmla="*/ 391 w 397"/>
                <a:gd name="T99" fmla="*/ 61 h 168"/>
                <a:gd name="T100" fmla="*/ 386 w 397"/>
                <a:gd name="T101" fmla="*/ 53 h 168"/>
                <a:gd name="T102" fmla="*/ 380 w 397"/>
                <a:gd name="T103" fmla="*/ 44 h 168"/>
                <a:gd name="T104" fmla="*/ 375 w 397"/>
                <a:gd name="T105" fmla="*/ 37 h 168"/>
                <a:gd name="T106" fmla="*/ 369 w 397"/>
                <a:gd name="T107" fmla="*/ 30 h 168"/>
                <a:gd name="T108" fmla="*/ 361 w 397"/>
                <a:gd name="T109" fmla="*/ 24 h 168"/>
                <a:gd name="T110" fmla="*/ 355 w 397"/>
                <a:gd name="T111" fmla="*/ 18 h 168"/>
                <a:gd name="T112" fmla="*/ 346 w 397"/>
                <a:gd name="T113" fmla="*/ 13 h 168"/>
                <a:gd name="T114" fmla="*/ 338 w 397"/>
                <a:gd name="T115" fmla="*/ 8 h 168"/>
                <a:gd name="T116" fmla="*/ 328 w 397"/>
                <a:gd name="T117" fmla="*/ 5 h 168"/>
                <a:gd name="T118" fmla="*/ 319 w 397"/>
                <a:gd name="T119" fmla="*/ 3 h 168"/>
                <a:gd name="T120" fmla="*/ 309 w 397"/>
                <a:gd name="T121" fmla="*/ 1 h 168"/>
                <a:gd name="T122" fmla="*/ 298 w 397"/>
                <a:gd name="T12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7" h="168">
                  <a:moveTo>
                    <a:pt x="298" y="0"/>
                  </a:moveTo>
                  <a:lnTo>
                    <a:pt x="259" y="0"/>
                  </a:lnTo>
                  <a:lnTo>
                    <a:pt x="259" y="0"/>
                  </a:lnTo>
                  <a:lnTo>
                    <a:pt x="257" y="6"/>
                  </a:lnTo>
                  <a:lnTo>
                    <a:pt x="252" y="10"/>
                  </a:lnTo>
                  <a:lnTo>
                    <a:pt x="247" y="14"/>
                  </a:lnTo>
                  <a:lnTo>
                    <a:pt x="239" y="17"/>
                  </a:lnTo>
                  <a:lnTo>
                    <a:pt x="230" y="19"/>
                  </a:lnTo>
                  <a:lnTo>
                    <a:pt x="220" y="22"/>
                  </a:lnTo>
                  <a:lnTo>
                    <a:pt x="210" y="23"/>
                  </a:lnTo>
                  <a:lnTo>
                    <a:pt x="198" y="23"/>
                  </a:lnTo>
                  <a:lnTo>
                    <a:pt x="188" y="23"/>
                  </a:lnTo>
                  <a:lnTo>
                    <a:pt x="177" y="22"/>
                  </a:lnTo>
                  <a:lnTo>
                    <a:pt x="168" y="19"/>
                  </a:lnTo>
                  <a:lnTo>
                    <a:pt x="159" y="17"/>
                  </a:lnTo>
                  <a:lnTo>
                    <a:pt x="151" y="14"/>
                  </a:lnTo>
                  <a:lnTo>
                    <a:pt x="144" y="10"/>
                  </a:lnTo>
                  <a:lnTo>
                    <a:pt x="141" y="6"/>
                  </a:lnTo>
                  <a:lnTo>
                    <a:pt x="139" y="0"/>
                  </a:lnTo>
                  <a:lnTo>
                    <a:pt x="101" y="0"/>
                  </a:lnTo>
                  <a:lnTo>
                    <a:pt x="101" y="0"/>
                  </a:lnTo>
                  <a:lnTo>
                    <a:pt x="90" y="1"/>
                  </a:lnTo>
                  <a:lnTo>
                    <a:pt x="80" y="3"/>
                  </a:lnTo>
                  <a:lnTo>
                    <a:pt x="71" y="5"/>
                  </a:lnTo>
                  <a:lnTo>
                    <a:pt x="61" y="8"/>
                  </a:lnTo>
                  <a:lnTo>
                    <a:pt x="53" y="13"/>
                  </a:lnTo>
                  <a:lnTo>
                    <a:pt x="44" y="18"/>
                  </a:lnTo>
                  <a:lnTo>
                    <a:pt x="38" y="24"/>
                  </a:lnTo>
                  <a:lnTo>
                    <a:pt x="30" y="30"/>
                  </a:lnTo>
                  <a:lnTo>
                    <a:pt x="24" y="37"/>
                  </a:lnTo>
                  <a:lnTo>
                    <a:pt x="17" y="45"/>
                  </a:lnTo>
                  <a:lnTo>
                    <a:pt x="13" y="53"/>
                  </a:lnTo>
                  <a:lnTo>
                    <a:pt x="8" y="62"/>
                  </a:lnTo>
                  <a:lnTo>
                    <a:pt x="5" y="71"/>
                  </a:lnTo>
                  <a:lnTo>
                    <a:pt x="3" y="80"/>
                  </a:lnTo>
                  <a:lnTo>
                    <a:pt x="2" y="90"/>
                  </a:lnTo>
                  <a:lnTo>
                    <a:pt x="0" y="100"/>
                  </a:lnTo>
                  <a:lnTo>
                    <a:pt x="0" y="167"/>
                  </a:lnTo>
                  <a:lnTo>
                    <a:pt x="0" y="167"/>
                  </a:lnTo>
                  <a:lnTo>
                    <a:pt x="62" y="168"/>
                  </a:lnTo>
                  <a:lnTo>
                    <a:pt x="199" y="168"/>
                  </a:lnTo>
                  <a:lnTo>
                    <a:pt x="336" y="167"/>
                  </a:lnTo>
                  <a:lnTo>
                    <a:pt x="380" y="167"/>
                  </a:lnTo>
                  <a:lnTo>
                    <a:pt x="397" y="166"/>
                  </a:lnTo>
                  <a:lnTo>
                    <a:pt x="397" y="100"/>
                  </a:lnTo>
                  <a:lnTo>
                    <a:pt x="397" y="100"/>
                  </a:lnTo>
                  <a:lnTo>
                    <a:pt x="397" y="90"/>
                  </a:lnTo>
                  <a:lnTo>
                    <a:pt x="396" y="80"/>
                  </a:lnTo>
                  <a:lnTo>
                    <a:pt x="393" y="70"/>
                  </a:lnTo>
                  <a:lnTo>
                    <a:pt x="391" y="61"/>
                  </a:lnTo>
                  <a:lnTo>
                    <a:pt x="386" y="53"/>
                  </a:lnTo>
                  <a:lnTo>
                    <a:pt x="380" y="44"/>
                  </a:lnTo>
                  <a:lnTo>
                    <a:pt x="375" y="37"/>
                  </a:lnTo>
                  <a:lnTo>
                    <a:pt x="369" y="30"/>
                  </a:lnTo>
                  <a:lnTo>
                    <a:pt x="361" y="24"/>
                  </a:lnTo>
                  <a:lnTo>
                    <a:pt x="355" y="18"/>
                  </a:lnTo>
                  <a:lnTo>
                    <a:pt x="346" y="13"/>
                  </a:lnTo>
                  <a:lnTo>
                    <a:pt x="338" y="8"/>
                  </a:lnTo>
                  <a:lnTo>
                    <a:pt x="328" y="5"/>
                  </a:lnTo>
                  <a:lnTo>
                    <a:pt x="319" y="3"/>
                  </a:lnTo>
                  <a:lnTo>
                    <a:pt x="309" y="1"/>
                  </a:lnTo>
                  <a:lnTo>
                    <a:pt x="298" y="0"/>
                  </a:lnTo>
                  <a:close/>
                </a:path>
              </a:pathLst>
            </a:custGeom>
            <a:solidFill>
              <a:srgbClr val="2B70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979">
              <a:extLst>
                <a:ext uri="{FF2B5EF4-FFF2-40B4-BE49-F238E27FC236}">
                  <a16:creationId xmlns:a16="http://schemas.microsoft.com/office/drawing/2014/main" id="{CC935538-8F50-031B-8953-64BAC4F01CF0}"/>
                </a:ext>
              </a:extLst>
            </p:cNvPr>
            <p:cNvSpPr>
              <a:spLocks/>
            </p:cNvSpPr>
            <p:nvPr/>
          </p:nvSpPr>
          <p:spPr bwMode="auto">
            <a:xfrm>
              <a:off x="995362" y="2462212"/>
              <a:ext cx="211138" cy="88900"/>
            </a:xfrm>
            <a:custGeom>
              <a:avLst/>
              <a:gdLst>
                <a:gd name="T0" fmla="*/ 298 w 397"/>
                <a:gd name="T1" fmla="*/ 0 h 168"/>
                <a:gd name="T2" fmla="*/ 259 w 397"/>
                <a:gd name="T3" fmla="*/ 0 h 168"/>
                <a:gd name="T4" fmla="*/ 259 w 397"/>
                <a:gd name="T5" fmla="*/ 0 h 168"/>
                <a:gd name="T6" fmla="*/ 257 w 397"/>
                <a:gd name="T7" fmla="*/ 6 h 168"/>
                <a:gd name="T8" fmla="*/ 252 w 397"/>
                <a:gd name="T9" fmla="*/ 10 h 168"/>
                <a:gd name="T10" fmla="*/ 247 w 397"/>
                <a:gd name="T11" fmla="*/ 14 h 168"/>
                <a:gd name="T12" fmla="*/ 239 w 397"/>
                <a:gd name="T13" fmla="*/ 17 h 168"/>
                <a:gd name="T14" fmla="*/ 230 w 397"/>
                <a:gd name="T15" fmla="*/ 19 h 168"/>
                <a:gd name="T16" fmla="*/ 220 w 397"/>
                <a:gd name="T17" fmla="*/ 22 h 168"/>
                <a:gd name="T18" fmla="*/ 210 w 397"/>
                <a:gd name="T19" fmla="*/ 23 h 168"/>
                <a:gd name="T20" fmla="*/ 198 w 397"/>
                <a:gd name="T21" fmla="*/ 23 h 168"/>
                <a:gd name="T22" fmla="*/ 188 w 397"/>
                <a:gd name="T23" fmla="*/ 23 h 168"/>
                <a:gd name="T24" fmla="*/ 177 w 397"/>
                <a:gd name="T25" fmla="*/ 22 h 168"/>
                <a:gd name="T26" fmla="*/ 168 w 397"/>
                <a:gd name="T27" fmla="*/ 19 h 168"/>
                <a:gd name="T28" fmla="*/ 159 w 397"/>
                <a:gd name="T29" fmla="*/ 17 h 168"/>
                <a:gd name="T30" fmla="*/ 151 w 397"/>
                <a:gd name="T31" fmla="*/ 14 h 168"/>
                <a:gd name="T32" fmla="*/ 144 w 397"/>
                <a:gd name="T33" fmla="*/ 10 h 168"/>
                <a:gd name="T34" fmla="*/ 141 w 397"/>
                <a:gd name="T35" fmla="*/ 6 h 168"/>
                <a:gd name="T36" fmla="*/ 139 w 397"/>
                <a:gd name="T37" fmla="*/ 0 h 168"/>
                <a:gd name="T38" fmla="*/ 101 w 397"/>
                <a:gd name="T39" fmla="*/ 0 h 168"/>
                <a:gd name="T40" fmla="*/ 101 w 397"/>
                <a:gd name="T41" fmla="*/ 0 h 168"/>
                <a:gd name="T42" fmla="*/ 90 w 397"/>
                <a:gd name="T43" fmla="*/ 1 h 168"/>
                <a:gd name="T44" fmla="*/ 80 w 397"/>
                <a:gd name="T45" fmla="*/ 3 h 168"/>
                <a:gd name="T46" fmla="*/ 71 w 397"/>
                <a:gd name="T47" fmla="*/ 5 h 168"/>
                <a:gd name="T48" fmla="*/ 61 w 397"/>
                <a:gd name="T49" fmla="*/ 8 h 168"/>
                <a:gd name="T50" fmla="*/ 53 w 397"/>
                <a:gd name="T51" fmla="*/ 13 h 168"/>
                <a:gd name="T52" fmla="*/ 44 w 397"/>
                <a:gd name="T53" fmla="*/ 18 h 168"/>
                <a:gd name="T54" fmla="*/ 38 w 397"/>
                <a:gd name="T55" fmla="*/ 24 h 168"/>
                <a:gd name="T56" fmla="*/ 30 w 397"/>
                <a:gd name="T57" fmla="*/ 30 h 168"/>
                <a:gd name="T58" fmla="*/ 24 w 397"/>
                <a:gd name="T59" fmla="*/ 37 h 168"/>
                <a:gd name="T60" fmla="*/ 17 w 397"/>
                <a:gd name="T61" fmla="*/ 45 h 168"/>
                <a:gd name="T62" fmla="*/ 13 w 397"/>
                <a:gd name="T63" fmla="*/ 53 h 168"/>
                <a:gd name="T64" fmla="*/ 8 w 397"/>
                <a:gd name="T65" fmla="*/ 62 h 168"/>
                <a:gd name="T66" fmla="*/ 5 w 397"/>
                <a:gd name="T67" fmla="*/ 71 h 168"/>
                <a:gd name="T68" fmla="*/ 3 w 397"/>
                <a:gd name="T69" fmla="*/ 80 h 168"/>
                <a:gd name="T70" fmla="*/ 2 w 397"/>
                <a:gd name="T71" fmla="*/ 90 h 168"/>
                <a:gd name="T72" fmla="*/ 0 w 397"/>
                <a:gd name="T73" fmla="*/ 100 h 168"/>
                <a:gd name="T74" fmla="*/ 0 w 397"/>
                <a:gd name="T75" fmla="*/ 167 h 168"/>
                <a:gd name="T76" fmla="*/ 0 w 397"/>
                <a:gd name="T77" fmla="*/ 167 h 168"/>
                <a:gd name="T78" fmla="*/ 62 w 397"/>
                <a:gd name="T79" fmla="*/ 168 h 168"/>
                <a:gd name="T80" fmla="*/ 199 w 397"/>
                <a:gd name="T81" fmla="*/ 168 h 168"/>
                <a:gd name="T82" fmla="*/ 336 w 397"/>
                <a:gd name="T83" fmla="*/ 167 h 168"/>
                <a:gd name="T84" fmla="*/ 380 w 397"/>
                <a:gd name="T85" fmla="*/ 167 h 168"/>
                <a:gd name="T86" fmla="*/ 397 w 397"/>
                <a:gd name="T87" fmla="*/ 166 h 168"/>
                <a:gd name="T88" fmla="*/ 397 w 397"/>
                <a:gd name="T89" fmla="*/ 100 h 168"/>
                <a:gd name="T90" fmla="*/ 397 w 397"/>
                <a:gd name="T91" fmla="*/ 100 h 168"/>
                <a:gd name="T92" fmla="*/ 397 w 397"/>
                <a:gd name="T93" fmla="*/ 90 h 168"/>
                <a:gd name="T94" fmla="*/ 396 w 397"/>
                <a:gd name="T95" fmla="*/ 80 h 168"/>
                <a:gd name="T96" fmla="*/ 393 w 397"/>
                <a:gd name="T97" fmla="*/ 70 h 168"/>
                <a:gd name="T98" fmla="*/ 391 w 397"/>
                <a:gd name="T99" fmla="*/ 61 h 168"/>
                <a:gd name="T100" fmla="*/ 386 w 397"/>
                <a:gd name="T101" fmla="*/ 53 h 168"/>
                <a:gd name="T102" fmla="*/ 380 w 397"/>
                <a:gd name="T103" fmla="*/ 44 h 168"/>
                <a:gd name="T104" fmla="*/ 375 w 397"/>
                <a:gd name="T105" fmla="*/ 37 h 168"/>
                <a:gd name="T106" fmla="*/ 369 w 397"/>
                <a:gd name="T107" fmla="*/ 30 h 168"/>
                <a:gd name="T108" fmla="*/ 361 w 397"/>
                <a:gd name="T109" fmla="*/ 24 h 168"/>
                <a:gd name="T110" fmla="*/ 355 w 397"/>
                <a:gd name="T111" fmla="*/ 18 h 168"/>
                <a:gd name="T112" fmla="*/ 346 w 397"/>
                <a:gd name="T113" fmla="*/ 13 h 168"/>
                <a:gd name="T114" fmla="*/ 338 w 397"/>
                <a:gd name="T115" fmla="*/ 8 h 168"/>
                <a:gd name="T116" fmla="*/ 328 w 397"/>
                <a:gd name="T117" fmla="*/ 5 h 168"/>
                <a:gd name="T118" fmla="*/ 319 w 397"/>
                <a:gd name="T119" fmla="*/ 3 h 168"/>
                <a:gd name="T120" fmla="*/ 309 w 397"/>
                <a:gd name="T121" fmla="*/ 1 h 168"/>
                <a:gd name="T122" fmla="*/ 298 w 397"/>
                <a:gd name="T12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7" h="168">
                  <a:moveTo>
                    <a:pt x="298" y="0"/>
                  </a:moveTo>
                  <a:lnTo>
                    <a:pt x="259" y="0"/>
                  </a:lnTo>
                  <a:lnTo>
                    <a:pt x="259" y="0"/>
                  </a:lnTo>
                  <a:lnTo>
                    <a:pt x="257" y="6"/>
                  </a:lnTo>
                  <a:lnTo>
                    <a:pt x="252" y="10"/>
                  </a:lnTo>
                  <a:lnTo>
                    <a:pt x="247" y="14"/>
                  </a:lnTo>
                  <a:lnTo>
                    <a:pt x="239" y="17"/>
                  </a:lnTo>
                  <a:lnTo>
                    <a:pt x="230" y="19"/>
                  </a:lnTo>
                  <a:lnTo>
                    <a:pt x="220" y="22"/>
                  </a:lnTo>
                  <a:lnTo>
                    <a:pt x="210" y="23"/>
                  </a:lnTo>
                  <a:lnTo>
                    <a:pt x="198" y="23"/>
                  </a:lnTo>
                  <a:lnTo>
                    <a:pt x="188" y="23"/>
                  </a:lnTo>
                  <a:lnTo>
                    <a:pt x="177" y="22"/>
                  </a:lnTo>
                  <a:lnTo>
                    <a:pt x="168" y="19"/>
                  </a:lnTo>
                  <a:lnTo>
                    <a:pt x="159" y="17"/>
                  </a:lnTo>
                  <a:lnTo>
                    <a:pt x="151" y="14"/>
                  </a:lnTo>
                  <a:lnTo>
                    <a:pt x="144" y="10"/>
                  </a:lnTo>
                  <a:lnTo>
                    <a:pt x="141" y="6"/>
                  </a:lnTo>
                  <a:lnTo>
                    <a:pt x="139" y="0"/>
                  </a:lnTo>
                  <a:lnTo>
                    <a:pt x="101" y="0"/>
                  </a:lnTo>
                  <a:lnTo>
                    <a:pt x="101" y="0"/>
                  </a:lnTo>
                  <a:lnTo>
                    <a:pt x="90" y="1"/>
                  </a:lnTo>
                  <a:lnTo>
                    <a:pt x="80" y="3"/>
                  </a:lnTo>
                  <a:lnTo>
                    <a:pt x="71" y="5"/>
                  </a:lnTo>
                  <a:lnTo>
                    <a:pt x="61" y="8"/>
                  </a:lnTo>
                  <a:lnTo>
                    <a:pt x="53" y="13"/>
                  </a:lnTo>
                  <a:lnTo>
                    <a:pt x="44" y="18"/>
                  </a:lnTo>
                  <a:lnTo>
                    <a:pt x="38" y="24"/>
                  </a:lnTo>
                  <a:lnTo>
                    <a:pt x="30" y="30"/>
                  </a:lnTo>
                  <a:lnTo>
                    <a:pt x="24" y="37"/>
                  </a:lnTo>
                  <a:lnTo>
                    <a:pt x="17" y="45"/>
                  </a:lnTo>
                  <a:lnTo>
                    <a:pt x="13" y="53"/>
                  </a:lnTo>
                  <a:lnTo>
                    <a:pt x="8" y="62"/>
                  </a:lnTo>
                  <a:lnTo>
                    <a:pt x="5" y="71"/>
                  </a:lnTo>
                  <a:lnTo>
                    <a:pt x="3" y="80"/>
                  </a:lnTo>
                  <a:lnTo>
                    <a:pt x="2" y="90"/>
                  </a:lnTo>
                  <a:lnTo>
                    <a:pt x="0" y="100"/>
                  </a:lnTo>
                  <a:lnTo>
                    <a:pt x="0" y="167"/>
                  </a:lnTo>
                  <a:lnTo>
                    <a:pt x="0" y="167"/>
                  </a:lnTo>
                  <a:lnTo>
                    <a:pt x="62" y="168"/>
                  </a:lnTo>
                  <a:lnTo>
                    <a:pt x="199" y="168"/>
                  </a:lnTo>
                  <a:lnTo>
                    <a:pt x="336" y="167"/>
                  </a:lnTo>
                  <a:lnTo>
                    <a:pt x="380" y="167"/>
                  </a:lnTo>
                  <a:lnTo>
                    <a:pt x="397" y="166"/>
                  </a:lnTo>
                  <a:lnTo>
                    <a:pt x="397" y="100"/>
                  </a:lnTo>
                  <a:lnTo>
                    <a:pt x="397" y="100"/>
                  </a:lnTo>
                  <a:lnTo>
                    <a:pt x="397" y="90"/>
                  </a:lnTo>
                  <a:lnTo>
                    <a:pt x="396" y="80"/>
                  </a:lnTo>
                  <a:lnTo>
                    <a:pt x="393" y="70"/>
                  </a:lnTo>
                  <a:lnTo>
                    <a:pt x="391" y="61"/>
                  </a:lnTo>
                  <a:lnTo>
                    <a:pt x="386" y="53"/>
                  </a:lnTo>
                  <a:lnTo>
                    <a:pt x="380" y="44"/>
                  </a:lnTo>
                  <a:lnTo>
                    <a:pt x="375" y="37"/>
                  </a:lnTo>
                  <a:lnTo>
                    <a:pt x="369" y="30"/>
                  </a:lnTo>
                  <a:lnTo>
                    <a:pt x="361" y="24"/>
                  </a:lnTo>
                  <a:lnTo>
                    <a:pt x="355" y="18"/>
                  </a:lnTo>
                  <a:lnTo>
                    <a:pt x="346" y="13"/>
                  </a:lnTo>
                  <a:lnTo>
                    <a:pt x="338" y="8"/>
                  </a:lnTo>
                  <a:lnTo>
                    <a:pt x="328" y="5"/>
                  </a:lnTo>
                  <a:lnTo>
                    <a:pt x="319" y="3"/>
                  </a:lnTo>
                  <a:lnTo>
                    <a:pt x="309" y="1"/>
                  </a:lnTo>
                  <a:lnTo>
                    <a:pt x="2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980">
              <a:extLst>
                <a:ext uri="{FF2B5EF4-FFF2-40B4-BE49-F238E27FC236}">
                  <a16:creationId xmlns:a16="http://schemas.microsoft.com/office/drawing/2014/main" id="{CC2DFAED-206C-7AA8-5122-249C1D425B2C}"/>
                </a:ext>
              </a:extLst>
            </p:cNvPr>
            <p:cNvSpPr>
              <a:spLocks/>
            </p:cNvSpPr>
            <p:nvPr/>
          </p:nvSpPr>
          <p:spPr bwMode="auto">
            <a:xfrm>
              <a:off x="1039812" y="2301875"/>
              <a:ext cx="120650" cy="187325"/>
            </a:xfrm>
            <a:custGeom>
              <a:avLst/>
              <a:gdLst>
                <a:gd name="T0" fmla="*/ 226 w 226"/>
                <a:gd name="T1" fmla="*/ 143 h 354"/>
                <a:gd name="T2" fmla="*/ 223 w 226"/>
                <a:gd name="T3" fmla="*/ 115 h 354"/>
                <a:gd name="T4" fmla="*/ 217 w 226"/>
                <a:gd name="T5" fmla="*/ 88 h 354"/>
                <a:gd name="T6" fmla="*/ 207 w 226"/>
                <a:gd name="T7" fmla="*/ 63 h 354"/>
                <a:gd name="T8" fmla="*/ 192 w 226"/>
                <a:gd name="T9" fmla="*/ 43 h 354"/>
                <a:gd name="T10" fmla="*/ 175 w 226"/>
                <a:gd name="T11" fmla="*/ 25 h 354"/>
                <a:gd name="T12" fmla="*/ 156 w 226"/>
                <a:gd name="T13" fmla="*/ 11 h 354"/>
                <a:gd name="T14" fmla="*/ 136 w 226"/>
                <a:gd name="T15" fmla="*/ 3 h 354"/>
                <a:gd name="T16" fmla="*/ 112 w 226"/>
                <a:gd name="T17" fmla="*/ 0 h 354"/>
                <a:gd name="T18" fmla="*/ 101 w 226"/>
                <a:gd name="T19" fmla="*/ 1 h 354"/>
                <a:gd name="T20" fmla="*/ 79 w 226"/>
                <a:gd name="T21" fmla="*/ 7 h 354"/>
                <a:gd name="T22" fmla="*/ 59 w 226"/>
                <a:gd name="T23" fmla="*/ 18 h 354"/>
                <a:gd name="T24" fmla="*/ 41 w 226"/>
                <a:gd name="T25" fmla="*/ 32 h 354"/>
                <a:gd name="T26" fmla="*/ 26 w 226"/>
                <a:gd name="T27" fmla="*/ 53 h 354"/>
                <a:gd name="T28" fmla="*/ 13 w 226"/>
                <a:gd name="T29" fmla="*/ 75 h 354"/>
                <a:gd name="T30" fmla="*/ 5 w 226"/>
                <a:gd name="T31" fmla="*/ 101 h 354"/>
                <a:gd name="T32" fmla="*/ 1 w 226"/>
                <a:gd name="T33" fmla="*/ 128 h 354"/>
                <a:gd name="T34" fmla="*/ 0 w 226"/>
                <a:gd name="T35" fmla="*/ 143 h 354"/>
                <a:gd name="T36" fmla="*/ 4 w 226"/>
                <a:gd name="T37" fmla="*/ 181 h 354"/>
                <a:gd name="T38" fmla="*/ 15 w 226"/>
                <a:gd name="T39" fmla="*/ 215 h 354"/>
                <a:gd name="T40" fmla="*/ 32 w 226"/>
                <a:gd name="T41" fmla="*/ 243 h 354"/>
                <a:gd name="T42" fmla="*/ 55 w 226"/>
                <a:gd name="T43" fmla="*/ 265 h 354"/>
                <a:gd name="T44" fmla="*/ 55 w 226"/>
                <a:gd name="T45" fmla="*/ 293 h 354"/>
                <a:gd name="T46" fmla="*/ 59 w 226"/>
                <a:gd name="T47" fmla="*/ 315 h 354"/>
                <a:gd name="T48" fmla="*/ 70 w 226"/>
                <a:gd name="T49" fmla="*/ 334 h 354"/>
                <a:gd name="T50" fmla="*/ 88 w 226"/>
                <a:gd name="T51" fmla="*/ 347 h 354"/>
                <a:gd name="T52" fmla="*/ 110 w 226"/>
                <a:gd name="T53" fmla="*/ 354 h 354"/>
                <a:gd name="T54" fmla="*/ 117 w 226"/>
                <a:gd name="T55" fmla="*/ 354 h 354"/>
                <a:gd name="T56" fmla="*/ 129 w 226"/>
                <a:gd name="T57" fmla="*/ 353 h 354"/>
                <a:gd name="T58" fmla="*/ 146 w 226"/>
                <a:gd name="T59" fmla="*/ 346 h 354"/>
                <a:gd name="T60" fmla="*/ 164 w 226"/>
                <a:gd name="T61" fmla="*/ 329 h 354"/>
                <a:gd name="T62" fmla="*/ 174 w 226"/>
                <a:gd name="T63" fmla="*/ 307 h 354"/>
                <a:gd name="T64" fmla="*/ 176 w 226"/>
                <a:gd name="T65" fmla="*/ 294 h 354"/>
                <a:gd name="T66" fmla="*/ 176 w 226"/>
                <a:gd name="T67" fmla="*/ 261 h 354"/>
                <a:gd name="T68" fmla="*/ 196 w 226"/>
                <a:gd name="T69" fmla="*/ 239 h 354"/>
                <a:gd name="T70" fmla="*/ 212 w 226"/>
                <a:gd name="T71" fmla="*/ 211 h 354"/>
                <a:gd name="T72" fmla="*/ 222 w 226"/>
                <a:gd name="T73" fmla="*/ 179 h 354"/>
                <a:gd name="T74" fmla="*/ 226 w 226"/>
                <a:gd name="T75" fmla="*/ 14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6" h="354">
                  <a:moveTo>
                    <a:pt x="226" y="143"/>
                  </a:moveTo>
                  <a:lnTo>
                    <a:pt x="226" y="143"/>
                  </a:lnTo>
                  <a:lnTo>
                    <a:pt x="225" y="128"/>
                  </a:lnTo>
                  <a:lnTo>
                    <a:pt x="223" y="115"/>
                  </a:lnTo>
                  <a:lnTo>
                    <a:pt x="220" y="101"/>
                  </a:lnTo>
                  <a:lnTo>
                    <a:pt x="217" y="88"/>
                  </a:lnTo>
                  <a:lnTo>
                    <a:pt x="212" y="75"/>
                  </a:lnTo>
                  <a:lnTo>
                    <a:pt x="207" y="63"/>
                  </a:lnTo>
                  <a:lnTo>
                    <a:pt x="200" y="53"/>
                  </a:lnTo>
                  <a:lnTo>
                    <a:pt x="192" y="43"/>
                  </a:lnTo>
                  <a:lnTo>
                    <a:pt x="184" y="32"/>
                  </a:lnTo>
                  <a:lnTo>
                    <a:pt x="175" y="25"/>
                  </a:lnTo>
                  <a:lnTo>
                    <a:pt x="166" y="18"/>
                  </a:lnTo>
                  <a:lnTo>
                    <a:pt x="156" y="11"/>
                  </a:lnTo>
                  <a:lnTo>
                    <a:pt x="146" y="7"/>
                  </a:lnTo>
                  <a:lnTo>
                    <a:pt x="136" y="3"/>
                  </a:lnTo>
                  <a:lnTo>
                    <a:pt x="124" y="1"/>
                  </a:lnTo>
                  <a:lnTo>
                    <a:pt x="112" y="0"/>
                  </a:lnTo>
                  <a:lnTo>
                    <a:pt x="112" y="0"/>
                  </a:lnTo>
                  <a:lnTo>
                    <a:pt x="101" y="1"/>
                  </a:lnTo>
                  <a:lnTo>
                    <a:pt x="90" y="3"/>
                  </a:lnTo>
                  <a:lnTo>
                    <a:pt x="79" y="7"/>
                  </a:lnTo>
                  <a:lnTo>
                    <a:pt x="68" y="11"/>
                  </a:lnTo>
                  <a:lnTo>
                    <a:pt x="59" y="18"/>
                  </a:lnTo>
                  <a:lnTo>
                    <a:pt x="49" y="25"/>
                  </a:lnTo>
                  <a:lnTo>
                    <a:pt x="41" y="32"/>
                  </a:lnTo>
                  <a:lnTo>
                    <a:pt x="33" y="43"/>
                  </a:lnTo>
                  <a:lnTo>
                    <a:pt x="26" y="53"/>
                  </a:lnTo>
                  <a:lnTo>
                    <a:pt x="19" y="63"/>
                  </a:lnTo>
                  <a:lnTo>
                    <a:pt x="13" y="75"/>
                  </a:lnTo>
                  <a:lnTo>
                    <a:pt x="9" y="88"/>
                  </a:lnTo>
                  <a:lnTo>
                    <a:pt x="5" y="101"/>
                  </a:lnTo>
                  <a:lnTo>
                    <a:pt x="2" y="115"/>
                  </a:lnTo>
                  <a:lnTo>
                    <a:pt x="1" y="128"/>
                  </a:lnTo>
                  <a:lnTo>
                    <a:pt x="0" y="143"/>
                  </a:lnTo>
                  <a:lnTo>
                    <a:pt x="0" y="143"/>
                  </a:lnTo>
                  <a:lnTo>
                    <a:pt x="1" y="162"/>
                  </a:lnTo>
                  <a:lnTo>
                    <a:pt x="4" y="181"/>
                  </a:lnTo>
                  <a:lnTo>
                    <a:pt x="9" y="198"/>
                  </a:lnTo>
                  <a:lnTo>
                    <a:pt x="15" y="215"/>
                  </a:lnTo>
                  <a:lnTo>
                    <a:pt x="23" y="229"/>
                  </a:lnTo>
                  <a:lnTo>
                    <a:pt x="32" y="243"/>
                  </a:lnTo>
                  <a:lnTo>
                    <a:pt x="42" y="255"/>
                  </a:lnTo>
                  <a:lnTo>
                    <a:pt x="55" y="265"/>
                  </a:lnTo>
                  <a:lnTo>
                    <a:pt x="55" y="293"/>
                  </a:lnTo>
                  <a:lnTo>
                    <a:pt x="55" y="293"/>
                  </a:lnTo>
                  <a:lnTo>
                    <a:pt x="56" y="305"/>
                  </a:lnTo>
                  <a:lnTo>
                    <a:pt x="59" y="315"/>
                  </a:lnTo>
                  <a:lnTo>
                    <a:pt x="64" y="325"/>
                  </a:lnTo>
                  <a:lnTo>
                    <a:pt x="70" y="334"/>
                  </a:lnTo>
                  <a:lnTo>
                    <a:pt x="78" y="342"/>
                  </a:lnTo>
                  <a:lnTo>
                    <a:pt x="88" y="347"/>
                  </a:lnTo>
                  <a:lnTo>
                    <a:pt x="99" y="352"/>
                  </a:lnTo>
                  <a:lnTo>
                    <a:pt x="110" y="354"/>
                  </a:lnTo>
                  <a:lnTo>
                    <a:pt x="110" y="354"/>
                  </a:lnTo>
                  <a:lnTo>
                    <a:pt x="117" y="354"/>
                  </a:lnTo>
                  <a:lnTo>
                    <a:pt x="122" y="354"/>
                  </a:lnTo>
                  <a:lnTo>
                    <a:pt x="129" y="353"/>
                  </a:lnTo>
                  <a:lnTo>
                    <a:pt x="135" y="352"/>
                  </a:lnTo>
                  <a:lnTo>
                    <a:pt x="146" y="346"/>
                  </a:lnTo>
                  <a:lnTo>
                    <a:pt x="156" y="338"/>
                  </a:lnTo>
                  <a:lnTo>
                    <a:pt x="164" y="329"/>
                  </a:lnTo>
                  <a:lnTo>
                    <a:pt x="171" y="319"/>
                  </a:lnTo>
                  <a:lnTo>
                    <a:pt x="174" y="307"/>
                  </a:lnTo>
                  <a:lnTo>
                    <a:pt x="175" y="301"/>
                  </a:lnTo>
                  <a:lnTo>
                    <a:pt x="176" y="294"/>
                  </a:lnTo>
                  <a:lnTo>
                    <a:pt x="176" y="261"/>
                  </a:lnTo>
                  <a:lnTo>
                    <a:pt x="176" y="261"/>
                  </a:lnTo>
                  <a:lnTo>
                    <a:pt x="186" y="251"/>
                  </a:lnTo>
                  <a:lnTo>
                    <a:pt x="196" y="239"/>
                  </a:lnTo>
                  <a:lnTo>
                    <a:pt x="204" y="226"/>
                  </a:lnTo>
                  <a:lnTo>
                    <a:pt x="212" y="211"/>
                  </a:lnTo>
                  <a:lnTo>
                    <a:pt x="218" y="195"/>
                  </a:lnTo>
                  <a:lnTo>
                    <a:pt x="222" y="179"/>
                  </a:lnTo>
                  <a:lnTo>
                    <a:pt x="225" y="162"/>
                  </a:lnTo>
                  <a:lnTo>
                    <a:pt x="226" y="143"/>
                  </a:lnTo>
                  <a:close/>
                </a:path>
              </a:pathLst>
            </a:custGeom>
            <a:solidFill>
              <a:srgbClr val="5633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981">
              <a:extLst>
                <a:ext uri="{FF2B5EF4-FFF2-40B4-BE49-F238E27FC236}">
                  <a16:creationId xmlns:a16="http://schemas.microsoft.com/office/drawing/2014/main" id="{53D87526-F4AC-9C90-9458-82BE5063DB1D}"/>
                </a:ext>
              </a:extLst>
            </p:cNvPr>
            <p:cNvSpPr>
              <a:spLocks/>
            </p:cNvSpPr>
            <p:nvPr/>
          </p:nvSpPr>
          <p:spPr bwMode="auto">
            <a:xfrm>
              <a:off x="1039812" y="2301875"/>
              <a:ext cx="120650" cy="187325"/>
            </a:xfrm>
            <a:custGeom>
              <a:avLst/>
              <a:gdLst>
                <a:gd name="T0" fmla="*/ 226 w 226"/>
                <a:gd name="T1" fmla="*/ 143 h 354"/>
                <a:gd name="T2" fmla="*/ 223 w 226"/>
                <a:gd name="T3" fmla="*/ 115 h 354"/>
                <a:gd name="T4" fmla="*/ 217 w 226"/>
                <a:gd name="T5" fmla="*/ 88 h 354"/>
                <a:gd name="T6" fmla="*/ 207 w 226"/>
                <a:gd name="T7" fmla="*/ 63 h 354"/>
                <a:gd name="T8" fmla="*/ 192 w 226"/>
                <a:gd name="T9" fmla="*/ 43 h 354"/>
                <a:gd name="T10" fmla="*/ 175 w 226"/>
                <a:gd name="T11" fmla="*/ 25 h 354"/>
                <a:gd name="T12" fmla="*/ 156 w 226"/>
                <a:gd name="T13" fmla="*/ 11 h 354"/>
                <a:gd name="T14" fmla="*/ 136 w 226"/>
                <a:gd name="T15" fmla="*/ 3 h 354"/>
                <a:gd name="T16" fmla="*/ 112 w 226"/>
                <a:gd name="T17" fmla="*/ 0 h 354"/>
                <a:gd name="T18" fmla="*/ 101 w 226"/>
                <a:gd name="T19" fmla="*/ 1 h 354"/>
                <a:gd name="T20" fmla="*/ 79 w 226"/>
                <a:gd name="T21" fmla="*/ 7 h 354"/>
                <a:gd name="T22" fmla="*/ 59 w 226"/>
                <a:gd name="T23" fmla="*/ 18 h 354"/>
                <a:gd name="T24" fmla="*/ 41 w 226"/>
                <a:gd name="T25" fmla="*/ 32 h 354"/>
                <a:gd name="T26" fmla="*/ 26 w 226"/>
                <a:gd name="T27" fmla="*/ 53 h 354"/>
                <a:gd name="T28" fmla="*/ 13 w 226"/>
                <a:gd name="T29" fmla="*/ 75 h 354"/>
                <a:gd name="T30" fmla="*/ 5 w 226"/>
                <a:gd name="T31" fmla="*/ 101 h 354"/>
                <a:gd name="T32" fmla="*/ 1 w 226"/>
                <a:gd name="T33" fmla="*/ 128 h 354"/>
                <a:gd name="T34" fmla="*/ 0 w 226"/>
                <a:gd name="T35" fmla="*/ 143 h 354"/>
                <a:gd name="T36" fmla="*/ 4 w 226"/>
                <a:gd name="T37" fmla="*/ 181 h 354"/>
                <a:gd name="T38" fmla="*/ 15 w 226"/>
                <a:gd name="T39" fmla="*/ 215 h 354"/>
                <a:gd name="T40" fmla="*/ 32 w 226"/>
                <a:gd name="T41" fmla="*/ 243 h 354"/>
                <a:gd name="T42" fmla="*/ 55 w 226"/>
                <a:gd name="T43" fmla="*/ 265 h 354"/>
                <a:gd name="T44" fmla="*/ 55 w 226"/>
                <a:gd name="T45" fmla="*/ 293 h 354"/>
                <a:gd name="T46" fmla="*/ 59 w 226"/>
                <a:gd name="T47" fmla="*/ 315 h 354"/>
                <a:gd name="T48" fmla="*/ 70 w 226"/>
                <a:gd name="T49" fmla="*/ 334 h 354"/>
                <a:gd name="T50" fmla="*/ 88 w 226"/>
                <a:gd name="T51" fmla="*/ 347 h 354"/>
                <a:gd name="T52" fmla="*/ 110 w 226"/>
                <a:gd name="T53" fmla="*/ 354 h 354"/>
                <a:gd name="T54" fmla="*/ 117 w 226"/>
                <a:gd name="T55" fmla="*/ 354 h 354"/>
                <a:gd name="T56" fmla="*/ 129 w 226"/>
                <a:gd name="T57" fmla="*/ 353 h 354"/>
                <a:gd name="T58" fmla="*/ 146 w 226"/>
                <a:gd name="T59" fmla="*/ 346 h 354"/>
                <a:gd name="T60" fmla="*/ 164 w 226"/>
                <a:gd name="T61" fmla="*/ 329 h 354"/>
                <a:gd name="T62" fmla="*/ 174 w 226"/>
                <a:gd name="T63" fmla="*/ 307 h 354"/>
                <a:gd name="T64" fmla="*/ 176 w 226"/>
                <a:gd name="T65" fmla="*/ 294 h 354"/>
                <a:gd name="T66" fmla="*/ 176 w 226"/>
                <a:gd name="T67" fmla="*/ 261 h 354"/>
                <a:gd name="T68" fmla="*/ 196 w 226"/>
                <a:gd name="T69" fmla="*/ 239 h 354"/>
                <a:gd name="T70" fmla="*/ 212 w 226"/>
                <a:gd name="T71" fmla="*/ 211 h 354"/>
                <a:gd name="T72" fmla="*/ 222 w 226"/>
                <a:gd name="T73" fmla="*/ 179 h 354"/>
                <a:gd name="T74" fmla="*/ 226 w 226"/>
                <a:gd name="T75" fmla="*/ 14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6" h="354">
                  <a:moveTo>
                    <a:pt x="226" y="143"/>
                  </a:moveTo>
                  <a:lnTo>
                    <a:pt x="226" y="143"/>
                  </a:lnTo>
                  <a:lnTo>
                    <a:pt x="225" y="128"/>
                  </a:lnTo>
                  <a:lnTo>
                    <a:pt x="223" y="115"/>
                  </a:lnTo>
                  <a:lnTo>
                    <a:pt x="220" y="101"/>
                  </a:lnTo>
                  <a:lnTo>
                    <a:pt x="217" y="88"/>
                  </a:lnTo>
                  <a:lnTo>
                    <a:pt x="212" y="75"/>
                  </a:lnTo>
                  <a:lnTo>
                    <a:pt x="207" y="63"/>
                  </a:lnTo>
                  <a:lnTo>
                    <a:pt x="200" y="53"/>
                  </a:lnTo>
                  <a:lnTo>
                    <a:pt x="192" y="43"/>
                  </a:lnTo>
                  <a:lnTo>
                    <a:pt x="184" y="32"/>
                  </a:lnTo>
                  <a:lnTo>
                    <a:pt x="175" y="25"/>
                  </a:lnTo>
                  <a:lnTo>
                    <a:pt x="166" y="18"/>
                  </a:lnTo>
                  <a:lnTo>
                    <a:pt x="156" y="11"/>
                  </a:lnTo>
                  <a:lnTo>
                    <a:pt x="146" y="7"/>
                  </a:lnTo>
                  <a:lnTo>
                    <a:pt x="136" y="3"/>
                  </a:lnTo>
                  <a:lnTo>
                    <a:pt x="124" y="1"/>
                  </a:lnTo>
                  <a:lnTo>
                    <a:pt x="112" y="0"/>
                  </a:lnTo>
                  <a:lnTo>
                    <a:pt x="112" y="0"/>
                  </a:lnTo>
                  <a:lnTo>
                    <a:pt x="101" y="1"/>
                  </a:lnTo>
                  <a:lnTo>
                    <a:pt x="90" y="3"/>
                  </a:lnTo>
                  <a:lnTo>
                    <a:pt x="79" y="7"/>
                  </a:lnTo>
                  <a:lnTo>
                    <a:pt x="68" y="11"/>
                  </a:lnTo>
                  <a:lnTo>
                    <a:pt x="59" y="18"/>
                  </a:lnTo>
                  <a:lnTo>
                    <a:pt x="49" y="25"/>
                  </a:lnTo>
                  <a:lnTo>
                    <a:pt x="41" y="32"/>
                  </a:lnTo>
                  <a:lnTo>
                    <a:pt x="33" y="43"/>
                  </a:lnTo>
                  <a:lnTo>
                    <a:pt x="26" y="53"/>
                  </a:lnTo>
                  <a:lnTo>
                    <a:pt x="19" y="63"/>
                  </a:lnTo>
                  <a:lnTo>
                    <a:pt x="13" y="75"/>
                  </a:lnTo>
                  <a:lnTo>
                    <a:pt x="9" y="88"/>
                  </a:lnTo>
                  <a:lnTo>
                    <a:pt x="5" y="101"/>
                  </a:lnTo>
                  <a:lnTo>
                    <a:pt x="2" y="115"/>
                  </a:lnTo>
                  <a:lnTo>
                    <a:pt x="1" y="128"/>
                  </a:lnTo>
                  <a:lnTo>
                    <a:pt x="0" y="143"/>
                  </a:lnTo>
                  <a:lnTo>
                    <a:pt x="0" y="143"/>
                  </a:lnTo>
                  <a:lnTo>
                    <a:pt x="1" y="162"/>
                  </a:lnTo>
                  <a:lnTo>
                    <a:pt x="4" y="181"/>
                  </a:lnTo>
                  <a:lnTo>
                    <a:pt x="9" y="198"/>
                  </a:lnTo>
                  <a:lnTo>
                    <a:pt x="15" y="215"/>
                  </a:lnTo>
                  <a:lnTo>
                    <a:pt x="23" y="229"/>
                  </a:lnTo>
                  <a:lnTo>
                    <a:pt x="32" y="243"/>
                  </a:lnTo>
                  <a:lnTo>
                    <a:pt x="42" y="255"/>
                  </a:lnTo>
                  <a:lnTo>
                    <a:pt x="55" y="265"/>
                  </a:lnTo>
                  <a:lnTo>
                    <a:pt x="55" y="293"/>
                  </a:lnTo>
                  <a:lnTo>
                    <a:pt x="55" y="293"/>
                  </a:lnTo>
                  <a:lnTo>
                    <a:pt x="56" y="305"/>
                  </a:lnTo>
                  <a:lnTo>
                    <a:pt x="59" y="315"/>
                  </a:lnTo>
                  <a:lnTo>
                    <a:pt x="64" y="325"/>
                  </a:lnTo>
                  <a:lnTo>
                    <a:pt x="70" y="334"/>
                  </a:lnTo>
                  <a:lnTo>
                    <a:pt x="78" y="342"/>
                  </a:lnTo>
                  <a:lnTo>
                    <a:pt x="88" y="347"/>
                  </a:lnTo>
                  <a:lnTo>
                    <a:pt x="99" y="352"/>
                  </a:lnTo>
                  <a:lnTo>
                    <a:pt x="110" y="354"/>
                  </a:lnTo>
                  <a:lnTo>
                    <a:pt x="110" y="354"/>
                  </a:lnTo>
                  <a:lnTo>
                    <a:pt x="117" y="354"/>
                  </a:lnTo>
                  <a:lnTo>
                    <a:pt x="122" y="354"/>
                  </a:lnTo>
                  <a:lnTo>
                    <a:pt x="129" y="353"/>
                  </a:lnTo>
                  <a:lnTo>
                    <a:pt x="135" y="352"/>
                  </a:lnTo>
                  <a:lnTo>
                    <a:pt x="146" y="346"/>
                  </a:lnTo>
                  <a:lnTo>
                    <a:pt x="156" y="338"/>
                  </a:lnTo>
                  <a:lnTo>
                    <a:pt x="164" y="329"/>
                  </a:lnTo>
                  <a:lnTo>
                    <a:pt x="171" y="319"/>
                  </a:lnTo>
                  <a:lnTo>
                    <a:pt x="174" y="307"/>
                  </a:lnTo>
                  <a:lnTo>
                    <a:pt x="175" y="301"/>
                  </a:lnTo>
                  <a:lnTo>
                    <a:pt x="176" y="294"/>
                  </a:lnTo>
                  <a:lnTo>
                    <a:pt x="176" y="261"/>
                  </a:lnTo>
                  <a:lnTo>
                    <a:pt x="176" y="261"/>
                  </a:lnTo>
                  <a:lnTo>
                    <a:pt x="186" y="251"/>
                  </a:lnTo>
                  <a:lnTo>
                    <a:pt x="196" y="239"/>
                  </a:lnTo>
                  <a:lnTo>
                    <a:pt x="204" y="226"/>
                  </a:lnTo>
                  <a:lnTo>
                    <a:pt x="212" y="211"/>
                  </a:lnTo>
                  <a:lnTo>
                    <a:pt x="218" y="195"/>
                  </a:lnTo>
                  <a:lnTo>
                    <a:pt x="222" y="179"/>
                  </a:lnTo>
                  <a:lnTo>
                    <a:pt x="225" y="162"/>
                  </a:lnTo>
                  <a:lnTo>
                    <a:pt x="226" y="1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982">
              <a:extLst>
                <a:ext uri="{FF2B5EF4-FFF2-40B4-BE49-F238E27FC236}">
                  <a16:creationId xmlns:a16="http://schemas.microsoft.com/office/drawing/2014/main" id="{441982D2-E7B5-7CF2-02DE-45E1E7478E18}"/>
                </a:ext>
              </a:extLst>
            </p:cNvPr>
            <p:cNvSpPr>
              <a:spLocks/>
            </p:cNvSpPr>
            <p:nvPr/>
          </p:nvSpPr>
          <p:spPr bwMode="auto">
            <a:xfrm>
              <a:off x="1069975" y="2441575"/>
              <a:ext cx="0" cy="9525"/>
            </a:xfrm>
            <a:custGeom>
              <a:avLst/>
              <a:gdLst>
                <a:gd name="T0" fmla="*/ 0 h 18"/>
                <a:gd name="T1" fmla="*/ 13 h 18"/>
                <a:gd name="T2" fmla="*/ 13 h 18"/>
                <a:gd name="T3" fmla="*/ 18 h 18"/>
                <a:gd name="T4" fmla="*/ 0 h 18"/>
                <a:gd name="T5" fmla="*/ 0 h 18"/>
                <a:gd name="T6" fmla="*/ 0 h 18"/>
              </a:gdLst>
              <a:ahLst/>
              <a:cxnLst>
                <a:cxn ang="0">
                  <a:pos x="0" y="T0"/>
                </a:cxn>
                <a:cxn ang="0">
                  <a:pos x="0" y="T1"/>
                </a:cxn>
                <a:cxn ang="0">
                  <a:pos x="0" y="T2"/>
                </a:cxn>
                <a:cxn ang="0">
                  <a:pos x="0" y="T3"/>
                </a:cxn>
                <a:cxn ang="0">
                  <a:pos x="0" y="T4"/>
                </a:cxn>
                <a:cxn ang="0">
                  <a:pos x="0" y="T5"/>
                </a:cxn>
                <a:cxn ang="0">
                  <a:pos x="0" y="T6"/>
                </a:cxn>
              </a:cxnLst>
              <a:rect l="0" t="0" r="r" b="b"/>
              <a:pathLst>
                <a:path h="18">
                  <a:moveTo>
                    <a:pt x="0" y="0"/>
                  </a:moveTo>
                  <a:lnTo>
                    <a:pt x="0" y="13"/>
                  </a:lnTo>
                  <a:lnTo>
                    <a:pt x="0" y="13"/>
                  </a:lnTo>
                  <a:lnTo>
                    <a:pt x="0" y="18"/>
                  </a:lnTo>
                  <a:lnTo>
                    <a:pt x="0" y="0"/>
                  </a:lnTo>
                  <a:lnTo>
                    <a:pt x="0" y="0"/>
                  </a:lnTo>
                  <a:lnTo>
                    <a:pt x="0" y="0"/>
                  </a:lnTo>
                  <a:close/>
                </a:path>
              </a:pathLst>
            </a:custGeom>
            <a:solidFill>
              <a:srgbClr val="3A2B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983">
              <a:extLst>
                <a:ext uri="{FF2B5EF4-FFF2-40B4-BE49-F238E27FC236}">
                  <a16:creationId xmlns:a16="http://schemas.microsoft.com/office/drawing/2014/main" id="{91417480-77D6-0F52-8568-D1CB2E5DB11D}"/>
                </a:ext>
              </a:extLst>
            </p:cNvPr>
            <p:cNvSpPr>
              <a:spLocks/>
            </p:cNvSpPr>
            <p:nvPr/>
          </p:nvSpPr>
          <p:spPr bwMode="auto">
            <a:xfrm>
              <a:off x="1069975" y="2441575"/>
              <a:ext cx="0" cy="9525"/>
            </a:xfrm>
            <a:custGeom>
              <a:avLst/>
              <a:gdLst>
                <a:gd name="T0" fmla="*/ 0 h 18"/>
                <a:gd name="T1" fmla="*/ 13 h 18"/>
                <a:gd name="T2" fmla="*/ 13 h 18"/>
                <a:gd name="T3" fmla="*/ 18 h 18"/>
                <a:gd name="T4" fmla="*/ 0 h 18"/>
                <a:gd name="T5" fmla="*/ 0 h 18"/>
                <a:gd name="T6" fmla="*/ 0 h 18"/>
              </a:gdLst>
              <a:ahLst/>
              <a:cxnLst>
                <a:cxn ang="0">
                  <a:pos x="0" y="T0"/>
                </a:cxn>
                <a:cxn ang="0">
                  <a:pos x="0" y="T1"/>
                </a:cxn>
                <a:cxn ang="0">
                  <a:pos x="0" y="T2"/>
                </a:cxn>
                <a:cxn ang="0">
                  <a:pos x="0" y="T3"/>
                </a:cxn>
                <a:cxn ang="0">
                  <a:pos x="0" y="T4"/>
                </a:cxn>
                <a:cxn ang="0">
                  <a:pos x="0" y="T5"/>
                </a:cxn>
                <a:cxn ang="0">
                  <a:pos x="0" y="T6"/>
                </a:cxn>
              </a:cxnLst>
              <a:rect l="0" t="0" r="r" b="b"/>
              <a:pathLst>
                <a:path h="18">
                  <a:moveTo>
                    <a:pt x="0" y="0"/>
                  </a:moveTo>
                  <a:lnTo>
                    <a:pt x="0" y="13"/>
                  </a:lnTo>
                  <a:lnTo>
                    <a:pt x="0" y="13"/>
                  </a:lnTo>
                  <a:lnTo>
                    <a:pt x="0" y="18"/>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984">
              <a:extLst>
                <a:ext uri="{FF2B5EF4-FFF2-40B4-BE49-F238E27FC236}">
                  <a16:creationId xmlns:a16="http://schemas.microsoft.com/office/drawing/2014/main" id="{4625EB1D-4B1E-0752-DE32-7B7F888A4540}"/>
                </a:ext>
              </a:extLst>
            </p:cNvPr>
            <p:cNvSpPr>
              <a:spLocks/>
            </p:cNvSpPr>
            <p:nvPr/>
          </p:nvSpPr>
          <p:spPr bwMode="auto">
            <a:xfrm>
              <a:off x="1069975" y="2441575"/>
              <a:ext cx="30163" cy="31750"/>
            </a:xfrm>
            <a:custGeom>
              <a:avLst/>
              <a:gdLst>
                <a:gd name="T0" fmla="*/ 0 w 58"/>
                <a:gd name="T1" fmla="*/ 0 h 60"/>
                <a:gd name="T2" fmla="*/ 0 w 58"/>
                <a:gd name="T3" fmla="*/ 18 h 60"/>
                <a:gd name="T4" fmla="*/ 0 w 58"/>
                <a:gd name="T5" fmla="*/ 18 h 60"/>
                <a:gd name="T6" fmla="*/ 2 w 58"/>
                <a:gd name="T7" fmla="*/ 28 h 60"/>
                <a:gd name="T8" fmla="*/ 5 w 58"/>
                <a:gd name="T9" fmla="*/ 36 h 60"/>
                <a:gd name="T10" fmla="*/ 10 w 58"/>
                <a:gd name="T11" fmla="*/ 44 h 60"/>
                <a:gd name="T12" fmla="*/ 15 w 58"/>
                <a:gd name="T13" fmla="*/ 50 h 60"/>
                <a:gd name="T14" fmla="*/ 22 w 58"/>
                <a:gd name="T15" fmla="*/ 54 h 60"/>
                <a:gd name="T16" fmla="*/ 30 w 58"/>
                <a:gd name="T17" fmla="*/ 58 h 60"/>
                <a:gd name="T18" fmla="*/ 38 w 58"/>
                <a:gd name="T19" fmla="*/ 59 h 60"/>
                <a:gd name="T20" fmla="*/ 47 w 58"/>
                <a:gd name="T21" fmla="*/ 60 h 60"/>
                <a:gd name="T22" fmla="*/ 47 w 58"/>
                <a:gd name="T23" fmla="*/ 60 h 60"/>
                <a:gd name="T24" fmla="*/ 48 w 58"/>
                <a:gd name="T25" fmla="*/ 60 h 60"/>
                <a:gd name="T26" fmla="*/ 48 w 58"/>
                <a:gd name="T27" fmla="*/ 60 h 60"/>
                <a:gd name="T28" fmla="*/ 58 w 58"/>
                <a:gd name="T29" fmla="*/ 59 h 60"/>
                <a:gd name="T30" fmla="*/ 58 w 58"/>
                <a:gd name="T31" fmla="*/ 20 h 60"/>
                <a:gd name="T32" fmla="*/ 58 w 58"/>
                <a:gd name="T33" fmla="*/ 20 h 60"/>
                <a:gd name="T34" fmla="*/ 57 w 58"/>
                <a:gd name="T35" fmla="*/ 20 h 60"/>
                <a:gd name="T36" fmla="*/ 57 w 58"/>
                <a:gd name="T37" fmla="*/ 20 h 60"/>
                <a:gd name="T38" fmla="*/ 49 w 58"/>
                <a:gd name="T39" fmla="*/ 20 h 60"/>
                <a:gd name="T40" fmla="*/ 41 w 58"/>
                <a:gd name="T41" fmla="*/ 19 h 60"/>
                <a:gd name="T42" fmla="*/ 27 w 58"/>
                <a:gd name="T43" fmla="*/ 16 h 60"/>
                <a:gd name="T44" fmla="*/ 12 w 58"/>
                <a:gd name="T45" fmla="*/ 9 h 60"/>
                <a:gd name="T46" fmla="*/ 0 w 58"/>
                <a:gd name="T4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60">
                  <a:moveTo>
                    <a:pt x="0" y="0"/>
                  </a:moveTo>
                  <a:lnTo>
                    <a:pt x="0" y="18"/>
                  </a:lnTo>
                  <a:lnTo>
                    <a:pt x="0" y="18"/>
                  </a:lnTo>
                  <a:lnTo>
                    <a:pt x="2" y="28"/>
                  </a:lnTo>
                  <a:lnTo>
                    <a:pt x="5" y="36"/>
                  </a:lnTo>
                  <a:lnTo>
                    <a:pt x="10" y="44"/>
                  </a:lnTo>
                  <a:lnTo>
                    <a:pt x="15" y="50"/>
                  </a:lnTo>
                  <a:lnTo>
                    <a:pt x="22" y="54"/>
                  </a:lnTo>
                  <a:lnTo>
                    <a:pt x="30" y="58"/>
                  </a:lnTo>
                  <a:lnTo>
                    <a:pt x="38" y="59"/>
                  </a:lnTo>
                  <a:lnTo>
                    <a:pt x="47" y="60"/>
                  </a:lnTo>
                  <a:lnTo>
                    <a:pt x="47" y="60"/>
                  </a:lnTo>
                  <a:lnTo>
                    <a:pt x="48" y="60"/>
                  </a:lnTo>
                  <a:lnTo>
                    <a:pt x="48" y="60"/>
                  </a:lnTo>
                  <a:lnTo>
                    <a:pt x="58" y="59"/>
                  </a:lnTo>
                  <a:lnTo>
                    <a:pt x="58" y="20"/>
                  </a:lnTo>
                  <a:lnTo>
                    <a:pt x="58" y="20"/>
                  </a:lnTo>
                  <a:lnTo>
                    <a:pt x="57" y="20"/>
                  </a:lnTo>
                  <a:lnTo>
                    <a:pt x="57" y="20"/>
                  </a:lnTo>
                  <a:lnTo>
                    <a:pt x="49" y="20"/>
                  </a:lnTo>
                  <a:lnTo>
                    <a:pt x="41" y="19"/>
                  </a:lnTo>
                  <a:lnTo>
                    <a:pt x="27" y="16"/>
                  </a:lnTo>
                  <a:lnTo>
                    <a:pt x="12" y="9"/>
                  </a:lnTo>
                  <a:lnTo>
                    <a:pt x="0" y="0"/>
                  </a:lnTo>
                  <a:close/>
                </a:path>
              </a:pathLst>
            </a:custGeom>
            <a:solidFill>
              <a:srgbClr val="4429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985">
              <a:extLst>
                <a:ext uri="{FF2B5EF4-FFF2-40B4-BE49-F238E27FC236}">
                  <a16:creationId xmlns:a16="http://schemas.microsoft.com/office/drawing/2014/main" id="{E3D2DB05-D8FF-8B5D-92BE-9A782F2FF5E7}"/>
                </a:ext>
              </a:extLst>
            </p:cNvPr>
            <p:cNvSpPr>
              <a:spLocks/>
            </p:cNvSpPr>
            <p:nvPr/>
          </p:nvSpPr>
          <p:spPr bwMode="auto">
            <a:xfrm>
              <a:off x="1069975" y="2441575"/>
              <a:ext cx="30163" cy="31750"/>
            </a:xfrm>
            <a:custGeom>
              <a:avLst/>
              <a:gdLst>
                <a:gd name="T0" fmla="*/ 0 w 58"/>
                <a:gd name="T1" fmla="*/ 0 h 60"/>
                <a:gd name="T2" fmla="*/ 0 w 58"/>
                <a:gd name="T3" fmla="*/ 18 h 60"/>
                <a:gd name="T4" fmla="*/ 0 w 58"/>
                <a:gd name="T5" fmla="*/ 18 h 60"/>
                <a:gd name="T6" fmla="*/ 2 w 58"/>
                <a:gd name="T7" fmla="*/ 28 h 60"/>
                <a:gd name="T8" fmla="*/ 5 w 58"/>
                <a:gd name="T9" fmla="*/ 36 h 60"/>
                <a:gd name="T10" fmla="*/ 10 w 58"/>
                <a:gd name="T11" fmla="*/ 44 h 60"/>
                <a:gd name="T12" fmla="*/ 15 w 58"/>
                <a:gd name="T13" fmla="*/ 50 h 60"/>
                <a:gd name="T14" fmla="*/ 22 w 58"/>
                <a:gd name="T15" fmla="*/ 54 h 60"/>
                <a:gd name="T16" fmla="*/ 30 w 58"/>
                <a:gd name="T17" fmla="*/ 58 h 60"/>
                <a:gd name="T18" fmla="*/ 38 w 58"/>
                <a:gd name="T19" fmla="*/ 59 h 60"/>
                <a:gd name="T20" fmla="*/ 47 w 58"/>
                <a:gd name="T21" fmla="*/ 60 h 60"/>
                <a:gd name="T22" fmla="*/ 47 w 58"/>
                <a:gd name="T23" fmla="*/ 60 h 60"/>
                <a:gd name="T24" fmla="*/ 48 w 58"/>
                <a:gd name="T25" fmla="*/ 60 h 60"/>
                <a:gd name="T26" fmla="*/ 48 w 58"/>
                <a:gd name="T27" fmla="*/ 60 h 60"/>
                <a:gd name="T28" fmla="*/ 58 w 58"/>
                <a:gd name="T29" fmla="*/ 59 h 60"/>
                <a:gd name="T30" fmla="*/ 58 w 58"/>
                <a:gd name="T31" fmla="*/ 20 h 60"/>
                <a:gd name="T32" fmla="*/ 58 w 58"/>
                <a:gd name="T33" fmla="*/ 20 h 60"/>
                <a:gd name="T34" fmla="*/ 57 w 58"/>
                <a:gd name="T35" fmla="*/ 20 h 60"/>
                <a:gd name="T36" fmla="*/ 57 w 58"/>
                <a:gd name="T37" fmla="*/ 20 h 60"/>
                <a:gd name="T38" fmla="*/ 49 w 58"/>
                <a:gd name="T39" fmla="*/ 20 h 60"/>
                <a:gd name="T40" fmla="*/ 41 w 58"/>
                <a:gd name="T41" fmla="*/ 19 h 60"/>
                <a:gd name="T42" fmla="*/ 27 w 58"/>
                <a:gd name="T43" fmla="*/ 16 h 60"/>
                <a:gd name="T44" fmla="*/ 12 w 58"/>
                <a:gd name="T45" fmla="*/ 9 h 60"/>
                <a:gd name="T46" fmla="*/ 0 w 58"/>
                <a:gd name="T4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60">
                  <a:moveTo>
                    <a:pt x="0" y="0"/>
                  </a:moveTo>
                  <a:lnTo>
                    <a:pt x="0" y="18"/>
                  </a:lnTo>
                  <a:lnTo>
                    <a:pt x="0" y="18"/>
                  </a:lnTo>
                  <a:lnTo>
                    <a:pt x="2" y="28"/>
                  </a:lnTo>
                  <a:lnTo>
                    <a:pt x="5" y="36"/>
                  </a:lnTo>
                  <a:lnTo>
                    <a:pt x="10" y="44"/>
                  </a:lnTo>
                  <a:lnTo>
                    <a:pt x="15" y="50"/>
                  </a:lnTo>
                  <a:lnTo>
                    <a:pt x="22" y="54"/>
                  </a:lnTo>
                  <a:lnTo>
                    <a:pt x="30" y="58"/>
                  </a:lnTo>
                  <a:lnTo>
                    <a:pt x="38" y="59"/>
                  </a:lnTo>
                  <a:lnTo>
                    <a:pt x="47" y="60"/>
                  </a:lnTo>
                  <a:lnTo>
                    <a:pt x="47" y="60"/>
                  </a:lnTo>
                  <a:lnTo>
                    <a:pt x="48" y="60"/>
                  </a:lnTo>
                  <a:lnTo>
                    <a:pt x="48" y="60"/>
                  </a:lnTo>
                  <a:lnTo>
                    <a:pt x="58" y="59"/>
                  </a:lnTo>
                  <a:lnTo>
                    <a:pt x="58" y="20"/>
                  </a:lnTo>
                  <a:lnTo>
                    <a:pt x="58" y="20"/>
                  </a:lnTo>
                  <a:lnTo>
                    <a:pt x="57" y="20"/>
                  </a:lnTo>
                  <a:lnTo>
                    <a:pt x="57" y="20"/>
                  </a:lnTo>
                  <a:lnTo>
                    <a:pt x="49" y="20"/>
                  </a:lnTo>
                  <a:lnTo>
                    <a:pt x="41" y="19"/>
                  </a:lnTo>
                  <a:lnTo>
                    <a:pt x="27" y="16"/>
                  </a:lnTo>
                  <a:lnTo>
                    <a:pt x="12" y="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986">
              <a:extLst>
                <a:ext uri="{FF2B5EF4-FFF2-40B4-BE49-F238E27FC236}">
                  <a16:creationId xmlns:a16="http://schemas.microsoft.com/office/drawing/2014/main" id="{578FEFDF-D2CA-006D-8CCA-44E2A2C99652}"/>
                </a:ext>
              </a:extLst>
            </p:cNvPr>
            <p:cNvSpPr>
              <a:spLocks noEditPoints="1"/>
            </p:cNvSpPr>
            <p:nvPr/>
          </p:nvSpPr>
          <p:spPr bwMode="auto">
            <a:xfrm>
              <a:off x="1133475" y="2365375"/>
              <a:ext cx="26988" cy="96838"/>
            </a:xfrm>
            <a:custGeom>
              <a:avLst/>
              <a:gdLst>
                <a:gd name="T0" fmla="*/ 45 w 51"/>
                <a:gd name="T1" fmla="*/ 67 h 181"/>
                <a:gd name="T2" fmla="*/ 45 w 51"/>
                <a:gd name="T3" fmla="*/ 67 h 181"/>
                <a:gd name="T4" fmla="*/ 42 w 51"/>
                <a:gd name="T5" fmla="*/ 78 h 181"/>
                <a:gd name="T6" fmla="*/ 37 w 51"/>
                <a:gd name="T7" fmla="*/ 89 h 181"/>
                <a:gd name="T8" fmla="*/ 33 w 51"/>
                <a:gd name="T9" fmla="*/ 99 h 181"/>
                <a:gd name="T10" fmla="*/ 27 w 51"/>
                <a:gd name="T11" fmla="*/ 108 h 181"/>
                <a:gd name="T12" fmla="*/ 21 w 51"/>
                <a:gd name="T13" fmla="*/ 117 h 181"/>
                <a:gd name="T14" fmla="*/ 15 w 51"/>
                <a:gd name="T15" fmla="*/ 125 h 181"/>
                <a:gd name="T16" fmla="*/ 8 w 51"/>
                <a:gd name="T17" fmla="*/ 133 h 181"/>
                <a:gd name="T18" fmla="*/ 1 w 51"/>
                <a:gd name="T19" fmla="*/ 140 h 181"/>
                <a:gd name="T20" fmla="*/ 1 w 51"/>
                <a:gd name="T21" fmla="*/ 173 h 181"/>
                <a:gd name="T22" fmla="*/ 1 w 51"/>
                <a:gd name="T23" fmla="*/ 173 h 181"/>
                <a:gd name="T24" fmla="*/ 0 w 51"/>
                <a:gd name="T25" fmla="*/ 181 h 181"/>
                <a:gd name="T26" fmla="*/ 0 w 51"/>
                <a:gd name="T27" fmla="*/ 181 h 181"/>
                <a:gd name="T28" fmla="*/ 0 w 51"/>
                <a:gd name="T29" fmla="*/ 181 h 181"/>
                <a:gd name="T30" fmla="*/ 1 w 51"/>
                <a:gd name="T31" fmla="*/ 173 h 181"/>
                <a:gd name="T32" fmla="*/ 1 w 51"/>
                <a:gd name="T33" fmla="*/ 140 h 181"/>
                <a:gd name="T34" fmla="*/ 1 w 51"/>
                <a:gd name="T35" fmla="*/ 140 h 181"/>
                <a:gd name="T36" fmla="*/ 8 w 51"/>
                <a:gd name="T37" fmla="*/ 133 h 181"/>
                <a:gd name="T38" fmla="*/ 16 w 51"/>
                <a:gd name="T39" fmla="*/ 125 h 181"/>
                <a:gd name="T40" fmla="*/ 21 w 51"/>
                <a:gd name="T41" fmla="*/ 117 h 181"/>
                <a:gd name="T42" fmla="*/ 27 w 51"/>
                <a:gd name="T43" fmla="*/ 108 h 181"/>
                <a:gd name="T44" fmla="*/ 33 w 51"/>
                <a:gd name="T45" fmla="*/ 99 h 181"/>
                <a:gd name="T46" fmla="*/ 37 w 51"/>
                <a:gd name="T47" fmla="*/ 89 h 181"/>
                <a:gd name="T48" fmla="*/ 42 w 51"/>
                <a:gd name="T49" fmla="*/ 78 h 181"/>
                <a:gd name="T50" fmla="*/ 45 w 51"/>
                <a:gd name="T51" fmla="*/ 67 h 181"/>
                <a:gd name="T52" fmla="*/ 50 w 51"/>
                <a:gd name="T53" fmla="*/ 0 h 181"/>
                <a:gd name="T54" fmla="*/ 50 w 51"/>
                <a:gd name="T55" fmla="*/ 0 h 181"/>
                <a:gd name="T56" fmla="*/ 51 w 51"/>
                <a:gd name="T57" fmla="*/ 22 h 181"/>
                <a:gd name="T58" fmla="*/ 51 w 51"/>
                <a:gd name="T59" fmla="*/ 22 h 181"/>
                <a:gd name="T60" fmla="*/ 51 w 51"/>
                <a:gd name="T61" fmla="*/ 22 h 181"/>
                <a:gd name="T62" fmla="*/ 51 w 51"/>
                <a:gd name="T63" fmla="*/ 22 h 181"/>
                <a:gd name="T64" fmla="*/ 50 w 51"/>
                <a:gd name="T65" fmla="*/ 0 h 181"/>
                <a:gd name="T66" fmla="*/ 50 w 51"/>
                <a:gd name="T67" fmla="*/ 0 h 181"/>
                <a:gd name="T68" fmla="*/ 50 w 51"/>
                <a:gd name="T6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181">
                  <a:moveTo>
                    <a:pt x="45" y="67"/>
                  </a:moveTo>
                  <a:lnTo>
                    <a:pt x="45" y="67"/>
                  </a:lnTo>
                  <a:lnTo>
                    <a:pt x="42" y="78"/>
                  </a:lnTo>
                  <a:lnTo>
                    <a:pt x="37" y="89"/>
                  </a:lnTo>
                  <a:lnTo>
                    <a:pt x="33" y="99"/>
                  </a:lnTo>
                  <a:lnTo>
                    <a:pt x="27" y="108"/>
                  </a:lnTo>
                  <a:lnTo>
                    <a:pt x="21" y="117"/>
                  </a:lnTo>
                  <a:lnTo>
                    <a:pt x="15" y="125"/>
                  </a:lnTo>
                  <a:lnTo>
                    <a:pt x="8" y="133"/>
                  </a:lnTo>
                  <a:lnTo>
                    <a:pt x="1" y="140"/>
                  </a:lnTo>
                  <a:lnTo>
                    <a:pt x="1" y="173"/>
                  </a:lnTo>
                  <a:lnTo>
                    <a:pt x="1" y="173"/>
                  </a:lnTo>
                  <a:lnTo>
                    <a:pt x="0" y="181"/>
                  </a:lnTo>
                  <a:lnTo>
                    <a:pt x="0" y="181"/>
                  </a:lnTo>
                  <a:lnTo>
                    <a:pt x="0" y="181"/>
                  </a:lnTo>
                  <a:lnTo>
                    <a:pt x="1" y="173"/>
                  </a:lnTo>
                  <a:lnTo>
                    <a:pt x="1" y="140"/>
                  </a:lnTo>
                  <a:lnTo>
                    <a:pt x="1" y="140"/>
                  </a:lnTo>
                  <a:lnTo>
                    <a:pt x="8" y="133"/>
                  </a:lnTo>
                  <a:lnTo>
                    <a:pt x="16" y="125"/>
                  </a:lnTo>
                  <a:lnTo>
                    <a:pt x="21" y="117"/>
                  </a:lnTo>
                  <a:lnTo>
                    <a:pt x="27" y="108"/>
                  </a:lnTo>
                  <a:lnTo>
                    <a:pt x="33" y="99"/>
                  </a:lnTo>
                  <a:lnTo>
                    <a:pt x="37" y="89"/>
                  </a:lnTo>
                  <a:lnTo>
                    <a:pt x="42" y="78"/>
                  </a:lnTo>
                  <a:lnTo>
                    <a:pt x="45" y="67"/>
                  </a:lnTo>
                  <a:close/>
                  <a:moveTo>
                    <a:pt x="50" y="0"/>
                  </a:moveTo>
                  <a:lnTo>
                    <a:pt x="50" y="0"/>
                  </a:lnTo>
                  <a:lnTo>
                    <a:pt x="51" y="22"/>
                  </a:lnTo>
                  <a:lnTo>
                    <a:pt x="51" y="22"/>
                  </a:lnTo>
                  <a:lnTo>
                    <a:pt x="51" y="22"/>
                  </a:lnTo>
                  <a:lnTo>
                    <a:pt x="51" y="22"/>
                  </a:lnTo>
                  <a:lnTo>
                    <a:pt x="50" y="0"/>
                  </a:lnTo>
                  <a:lnTo>
                    <a:pt x="50" y="0"/>
                  </a:lnTo>
                  <a:lnTo>
                    <a:pt x="50" y="0"/>
                  </a:lnTo>
                  <a:close/>
                </a:path>
              </a:pathLst>
            </a:custGeom>
            <a:solidFill>
              <a:srgbClr val="201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987">
              <a:extLst>
                <a:ext uri="{FF2B5EF4-FFF2-40B4-BE49-F238E27FC236}">
                  <a16:creationId xmlns:a16="http://schemas.microsoft.com/office/drawing/2014/main" id="{6284E7BD-2E9E-4038-B3AC-A68AE98103DA}"/>
                </a:ext>
              </a:extLst>
            </p:cNvPr>
            <p:cNvSpPr>
              <a:spLocks/>
            </p:cNvSpPr>
            <p:nvPr/>
          </p:nvSpPr>
          <p:spPr bwMode="auto">
            <a:xfrm>
              <a:off x="1133475" y="2401887"/>
              <a:ext cx="23813" cy="60325"/>
            </a:xfrm>
            <a:custGeom>
              <a:avLst/>
              <a:gdLst>
                <a:gd name="T0" fmla="*/ 45 w 45"/>
                <a:gd name="T1" fmla="*/ 0 h 114"/>
                <a:gd name="T2" fmla="*/ 45 w 45"/>
                <a:gd name="T3" fmla="*/ 0 h 114"/>
                <a:gd name="T4" fmla="*/ 42 w 45"/>
                <a:gd name="T5" fmla="*/ 11 h 114"/>
                <a:gd name="T6" fmla="*/ 37 w 45"/>
                <a:gd name="T7" fmla="*/ 22 h 114"/>
                <a:gd name="T8" fmla="*/ 33 w 45"/>
                <a:gd name="T9" fmla="*/ 32 h 114"/>
                <a:gd name="T10" fmla="*/ 27 w 45"/>
                <a:gd name="T11" fmla="*/ 41 h 114"/>
                <a:gd name="T12" fmla="*/ 21 w 45"/>
                <a:gd name="T13" fmla="*/ 50 h 114"/>
                <a:gd name="T14" fmla="*/ 15 w 45"/>
                <a:gd name="T15" fmla="*/ 58 h 114"/>
                <a:gd name="T16" fmla="*/ 8 w 45"/>
                <a:gd name="T17" fmla="*/ 66 h 114"/>
                <a:gd name="T18" fmla="*/ 1 w 45"/>
                <a:gd name="T19" fmla="*/ 73 h 114"/>
                <a:gd name="T20" fmla="*/ 1 w 45"/>
                <a:gd name="T21" fmla="*/ 106 h 114"/>
                <a:gd name="T22" fmla="*/ 1 w 45"/>
                <a:gd name="T23" fmla="*/ 106 h 114"/>
                <a:gd name="T24" fmla="*/ 0 w 45"/>
                <a:gd name="T25" fmla="*/ 114 h 114"/>
                <a:gd name="T26" fmla="*/ 0 w 45"/>
                <a:gd name="T27" fmla="*/ 114 h 114"/>
                <a:gd name="T28" fmla="*/ 0 w 45"/>
                <a:gd name="T29" fmla="*/ 114 h 114"/>
                <a:gd name="T30" fmla="*/ 1 w 45"/>
                <a:gd name="T31" fmla="*/ 106 h 114"/>
                <a:gd name="T32" fmla="*/ 1 w 45"/>
                <a:gd name="T33" fmla="*/ 73 h 114"/>
                <a:gd name="T34" fmla="*/ 1 w 45"/>
                <a:gd name="T35" fmla="*/ 73 h 114"/>
                <a:gd name="T36" fmla="*/ 8 w 45"/>
                <a:gd name="T37" fmla="*/ 66 h 114"/>
                <a:gd name="T38" fmla="*/ 16 w 45"/>
                <a:gd name="T39" fmla="*/ 58 h 114"/>
                <a:gd name="T40" fmla="*/ 21 w 45"/>
                <a:gd name="T41" fmla="*/ 50 h 114"/>
                <a:gd name="T42" fmla="*/ 27 w 45"/>
                <a:gd name="T43" fmla="*/ 41 h 114"/>
                <a:gd name="T44" fmla="*/ 33 w 45"/>
                <a:gd name="T45" fmla="*/ 32 h 114"/>
                <a:gd name="T46" fmla="*/ 37 w 45"/>
                <a:gd name="T47" fmla="*/ 22 h 114"/>
                <a:gd name="T48" fmla="*/ 42 w 45"/>
                <a:gd name="T49" fmla="*/ 11 h 114"/>
                <a:gd name="T50" fmla="*/ 45 w 45"/>
                <a:gd name="T5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114">
                  <a:moveTo>
                    <a:pt x="45" y="0"/>
                  </a:moveTo>
                  <a:lnTo>
                    <a:pt x="45" y="0"/>
                  </a:lnTo>
                  <a:lnTo>
                    <a:pt x="42" y="11"/>
                  </a:lnTo>
                  <a:lnTo>
                    <a:pt x="37" y="22"/>
                  </a:lnTo>
                  <a:lnTo>
                    <a:pt x="33" y="32"/>
                  </a:lnTo>
                  <a:lnTo>
                    <a:pt x="27" y="41"/>
                  </a:lnTo>
                  <a:lnTo>
                    <a:pt x="21" y="50"/>
                  </a:lnTo>
                  <a:lnTo>
                    <a:pt x="15" y="58"/>
                  </a:lnTo>
                  <a:lnTo>
                    <a:pt x="8" y="66"/>
                  </a:lnTo>
                  <a:lnTo>
                    <a:pt x="1" y="73"/>
                  </a:lnTo>
                  <a:lnTo>
                    <a:pt x="1" y="106"/>
                  </a:lnTo>
                  <a:lnTo>
                    <a:pt x="1" y="106"/>
                  </a:lnTo>
                  <a:lnTo>
                    <a:pt x="0" y="114"/>
                  </a:lnTo>
                  <a:lnTo>
                    <a:pt x="0" y="114"/>
                  </a:lnTo>
                  <a:lnTo>
                    <a:pt x="0" y="114"/>
                  </a:lnTo>
                  <a:lnTo>
                    <a:pt x="1" y="106"/>
                  </a:lnTo>
                  <a:lnTo>
                    <a:pt x="1" y="73"/>
                  </a:lnTo>
                  <a:lnTo>
                    <a:pt x="1" y="73"/>
                  </a:lnTo>
                  <a:lnTo>
                    <a:pt x="8" y="66"/>
                  </a:lnTo>
                  <a:lnTo>
                    <a:pt x="16" y="58"/>
                  </a:lnTo>
                  <a:lnTo>
                    <a:pt x="21" y="50"/>
                  </a:lnTo>
                  <a:lnTo>
                    <a:pt x="27" y="41"/>
                  </a:lnTo>
                  <a:lnTo>
                    <a:pt x="33" y="32"/>
                  </a:lnTo>
                  <a:lnTo>
                    <a:pt x="37" y="22"/>
                  </a:lnTo>
                  <a:lnTo>
                    <a:pt x="42" y="11"/>
                  </a:lnTo>
                  <a:lnTo>
                    <a:pt x="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988">
              <a:extLst>
                <a:ext uri="{FF2B5EF4-FFF2-40B4-BE49-F238E27FC236}">
                  <a16:creationId xmlns:a16="http://schemas.microsoft.com/office/drawing/2014/main" id="{867DE551-5B85-8747-4DE6-9E1FA9A24D3F}"/>
                </a:ext>
              </a:extLst>
            </p:cNvPr>
            <p:cNvSpPr>
              <a:spLocks/>
            </p:cNvSpPr>
            <p:nvPr/>
          </p:nvSpPr>
          <p:spPr bwMode="auto">
            <a:xfrm>
              <a:off x="1158875" y="2365375"/>
              <a:ext cx="1588" cy="12700"/>
            </a:xfrm>
            <a:custGeom>
              <a:avLst/>
              <a:gdLst>
                <a:gd name="T0" fmla="*/ 0 w 1"/>
                <a:gd name="T1" fmla="*/ 0 h 22"/>
                <a:gd name="T2" fmla="*/ 0 w 1"/>
                <a:gd name="T3" fmla="*/ 0 h 22"/>
                <a:gd name="T4" fmla="*/ 1 w 1"/>
                <a:gd name="T5" fmla="*/ 22 h 22"/>
                <a:gd name="T6" fmla="*/ 1 w 1"/>
                <a:gd name="T7" fmla="*/ 22 h 22"/>
                <a:gd name="T8" fmla="*/ 1 w 1"/>
                <a:gd name="T9" fmla="*/ 22 h 22"/>
                <a:gd name="T10" fmla="*/ 1 w 1"/>
                <a:gd name="T11" fmla="*/ 22 h 22"/>
                <a:gd name="T12" fmla="*/ 0 w 1"/>
                <a:gd name="T13" fmla="*/ 0 h 22"/>
                <a:gd name="T14" fmla="*/ 0 w 1"/>
                <a:gd name="T15" fmla="*/ 0 h 22"/>
                <a:gd name="T16" fmla="*/ 0 w 1"/>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2">
                  <a:moveTo>
                    <a:pt x="0" y="0"/>
                  </a:moveTo>
                  <a:lnTo>
                    <a:pt x="0" y="0"/>
                  </a:lnTo>
                  <a:lnTo>
                    <a:pt x="1" y="22"/>
                  </a:lnTo>
                  <a:lnTo>
                    <a:pt x="1" y="22"/>
                  </a:lnTo>
                  <a:lnTo>
                    <a:pt x="1" y="22"/>
                  </a:lnTo>
                  <a:lnTo>
                    <a:pt x="1" y="22"/>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989">
              <a:extLst>
                <a:ext uri="{FF2B5EF4-FFF2-40B4-BE49-F238E27FC236}">
                  <a16:creationId xmlns:a16="http://schemas.microsoft.com/office/drawing/2014/main" id="{D400CBE7-A186-7A59-FFD0-4203C22965AA}"/>
                </a:ext>
              </a:extLst>
            </p:cNvPr>
            <p:cNvSpPr>
              <a:spLocks/>
            </p:cNvSpPr>
            <p:nvPr/>
          </p:nvSpPr>
          <p:spPr bwMode="auto">
            <a:xfrm>
              <a:off x="1101725" y="2462212"/>
              <a:ext cx="31750" cy="26988"/>
            </a:xfrm>
            <a:custGeom>
              <a:avLst/>
              <a:gdLst>
                <a:gd name="T0" fmla="*/ 60 w 60"/>
                <a:gd name="T1" fmla="*/ 0 h 52"/>
                <a:gd name="T2" fmla="*/ 60 w 60"/>
                <a:gd name="T3" fmla="*/ 0 h 52"/>
                <a:gd name="T4" fmla="*/ 60 w 60"/>
                <a:gd name="T5" fmla="*/ 0 h 52"/>
                <a:gd name="T6" fmla="*/ 58 w 60"/>
                <a:gd name="T7" fmla="*/ 12 h 52"/>
                <a:gd name="T8" fmla="*/ 53 w 60"/>
                <a:gd name="T9" fmla="*/ 22 h 52"/>
                <a:gd name="T10" fmla="*/ 48 w 60"/>
                <a:gd name="T11" fmla="*/ 30 h 52"/>
                <a:gd name="T12" fmla="*/ 40 w 60"/>
                <a:gd name="T13" fmla="*/ 37 h 52"/>
                <a:gd name="T14" fmla="*/ 32 w 60"/>
                <a:gd name="T15" fmla="*/ 44 h 52"/>
                <a:gd name="T16" fmla="*/ 22 w 60"/>
                <a:gd name="T17" fmla="*/ 49 h 52"/>
                <a:gd name="T18" fmla="*/ 12 w 60"/>
                <a:gd name="T19" fmla="*/ 51 h 52"/>
                <a:gd name="T20" fmla="*/ 0 w 60"/>
                <a:gd name="T21" fmla="*/ 52 h 52"/>
                <a:gd name="T22" fmla="*/ 0 w 60"/>
                <a:gd name="T23" fmla="*/ 52 h 52"/>
                <a:gd name="T24" fmla="*/ 0 w 60"/>
                <a:gd name="T25" fmla="*/ 52 h 52"/>
                <a:gd name="T26" fmla="*/ 0 w 60"/>
                <a:gd name="T27" fmla="*/ 52 h 52"/>
                <a:gd name="T28" fmla="*/ 12 w 60"/>
                <a:gd name="T29" fmla="*/ 52 h 52"/>
                <a:gd name="T30" fmla="*/ 22 w 60"/>
                <a:gd name="T31" fmla="*/ 49 h 52"/>
                <a:gd name="T32" fmla="*/ 32 w 60"/>
                <a:gd name="T33" fmla="*/ 44 h 52"/>
                <a:gd name="T34" fmla="*/ 41 w 60"/>
                <a:gd name="T35" fmla="*/ 37 h 52"/>
                <a:gd name="T36" fmla="*/ 48 w 60"/>
                <a:gd name="T37" fmla="*/ 30 h 52"/>
                <a:gd name="T38" fmla="*/ 53 w 60"/>
                <a:gd name="T39" fmla="*/ 22 h 52"/>
                <a:gd name="T40" fmla="*/ 58 w 60"/>
                <a:gd name="T41" fmla="*/ 12 h 52"/>
                <a:gd name="T42" fmla="*/ 60 w 60"/>
                <a:gd name="T4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52">
                  <a:moveTo>
                    <a:pt x="60" y="0"/>
                  </a:moveTo>
                  <a:lnTo>
                    <a:pt x="60" y="0"/>
                  </a:lnTo>
                  <a:lnTo>
                    <a:pt x="60" y="0"/>
                  </a:lnTo>
                  <a:lnTo>
                    <a:pt x="58" y="12"/>
                  </a:lnTo>
                  <a:lnTo>
                    <a:pt x="53" y="22"/>
                  </a:lnTo>
                  <a:lnTo>
                    <a:pt x="48" y="30"/>
                  </a:lnTo>
                  <a:lnTo>
                    <a:pt x="40" y="37"/>
                  </a:lnTo>
                  <a:lnTo>
                    <a:pt x="32" y="44"/>
                  </a:lnTo>
                  <a:lnTo>
                    <a:pt x="22" y="49"/>
                  </a:lnTo>
                  <a:lnTo>
                    <a:pt x="12" y="51"/>
                  </a:lnTo>
                  <a:lnTo>
                    <a:pt x="0" y="52"/>
                  </a:lnTo>
                  <a:lnTo>
                    <a:pt x="0" y="52"/>
                  </a:lnTo>
                  <a:lnTo>
                    <a:pt x="0" y="52"/>
                  </a:lnTo>
                  <a:lnTo>
                    <a:pt x="0" y="52"/>
                  </a:lnTo>
                  <a:lnTo>
                    <a:pt x="12" y="52"/>
                  </a:lnTo>
                  <a:lnTo>
                    <a:pt x="22" y="49"/>
                  </a:lnTo>
                  <a:lnTo>
                    <a:pt x="32" y="44"/>
                  </a:lnTo>
                  <a:lnTo>
                    <a:pt x="41" y="37"/>
                  </a:lnTo>
                  <a:lnTo>
                    <a:pt x="48" y="30"/>
                  </a:lnTo>
                  <a:lnTo>
                    <a:pt x="53" y="22"/>
                  </a:lnTo>
                  <a:lnTo>
                    <a:pt x="58" y="12"/>
                  </a:lnTo>
                  <a:lnTo>
                    <a:pt x="60" y="0"/>
                  </a:lnTo>
                  <a:close/>
                </a:path>
              </a:pathLst>
            </a:custGeom>
            <a:solidFill>
              <a:srgbClr val="3560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990">
              <a:extLst>
                <a:ext uri="{FF2B5EF4-FFF2-40B4-BE49-F238E27FC236}">
                  <a16:creationId xmlns:a16="http://schemas.microsoft.com/office/drawing/2014/main" id="{1FD592E2-36DF-25CA-A27B-CBB3BFB5DE44}"/>
                </a:ext>
              </a:extLst>
            </p:cNvPr>
            <p:cNvSpPr>
              <a:spLocks/>
            </p:cNvSpPr>
            <p:nvPr/>
          </p:nvSpPr>
          <p:spPr bwMode="auto">
            <a:xfrm>
              <a:off x="1101725" y="2462212"/>
              <a:ext cx="31750" cy="26988"/>
            </a:xfrm>
            <a:custGeom>
              <a:avLst/>
              <a:gdLst>
                <a:gd name="T0" fmla="*/ 60 w 60"/>
                <a:gd name="T1" fmla="*/ 0 h 52"/>
                <a:gd name="T2" fmla="*/ 60 w 60"/>
                <a:gd name="T3" fmla="*/ 0 h 52"/>
                <a:gd name="T4" fmla="*/ 60 w 60"/>
                <a:gd name="T5" fmla="*/ 0 h 52"/>
                <a:gd name="T6" fmla="*/ 58 w 60"/>
                <a:gd name="T7" fmla="*/ 12 h 52"/>
                <a:gd name="T8" fmla="*/ 53 w 60"/>
                <a:gd name="T9" fmla="*/ 22 h 52"/>
                <a:gd name="T10" fmla="*/ 48 w 60"/>
                <a:gd name="T11" fmla="*/ 30 h 52"/>
                <a:gd name="T12" fmla="*/ 40 w 60"/>
                <a:gd name="T13" fmla="*/ 37 h 52"/>
                <a:gd name="T14" fmla="*/ 32 w 60"/>
                <a:gd name="T15" fmla="*/ 44 h 52"/>
                <a:gd name="T16" fmla="*/ 22 w 60"/>
                <a:gd name="T17" fmla="*/ 49 h 52"/>
                <a:gd name="T18" fmla="*/ 12 w 60"/>
                <a:gd name="T19" fmla="*/ 51 h 52"/>
                <a:gd name="T20" fmla="*/ 0 w 60"/>
                <a:gd name="T21" fmla="*/ 52 h 52"/>
                <a:gd name="T22" fmla="*/ 0 w 60"/>
                <a:gd name="T23" fmla="*/ 52 h 52"/>
                <a:gd name="T24" fmla="*/ 0 w 60"/>
                <a:gd name="T25" fmla="*/ 52 h 52"/>
                <a:gd name="T26" fmla="*/ 0 w 60"/>
                <a:gd name="T27" fmla="*/ 52 h 52"/>
                <a:gd name="T28" fmla="*/ 12 w 60"/>
                <a:gd name="T29" fmla="*/ 52 h 52"/>
                <a:gd name="T30" fmla="*/ 22 w 60"/>
                <a:gd name="T31" fmla="*/ 49 h 52"/>
                <a:gd name="T32" fmla="*/ 32 w 60"/>
                <a:gd name="T33" fmla="*/ 44 h 52"/>
                <a:gd name="T34" fmla="*/ 41 w 60"/>
                <a:gd name="T35" fmla="*/ 37 h 52"/>
                <a:gd name="T36" fmla="*/ 48 w 60"/>
                <a:gd name="T37" fmla="*/ 30 h 52"/>
                <a:gd name="T38" fmla="*/ 53 w 60"/>
                <a:gd name="T39" fmla="*/ 22 h 52"/>
                <a:gd name="T40" fmla="*/ 58 w 60"/>
                <a:gd name="T41" fmla="*/ 12 h 52"/>
                <a:gd name="T42" fmla="*/ 60 w 60"/>
                <a:gd name="T4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52">
                  <a:moveTo>
                    <a:pt x="60" y="0"/>
                  </a:moveTo>
                  <a:lnTo>
                    <a:pt x="60" y="0"/>
                  </a:lnTo>
                  <a:lnTo>
                    <a:pt x="60" y="0"/>
                  </a:lnTo>
                  <a:lnTo>
                    <a:pt x="58" y="12"/>
                  </a:lnTo>
                  <a:lnTo>
                    <a:pt x="53" y="22"/>
                  </a:lnTo>
                  <a:lnTo>
                    <a:pt x="48" y="30"/>
                  </a:lnTo>
                  <a:lnTo>
                    <a:pt x="40" y="37"/>
                  </a:lnTo>
                  <a:lnTo>
                    <a:pt x="32" y="44"/>
                  </a:lnTo>
                  <a:lnTo>
                    <a:pt x="22" y="49"/>
                  </a:lnTo>
                  <a:lnTo>
                    <a:pt x="12" y="51"/>
                  </a:lnTo>
                  <a:lnTo>
                    <a:pt x="0" y="52"/>
                  </a:lnTo>
                  <a:lnTo>
                    <a:pt x="0" y="52"/>
                  </a:lnTo>
                  <a:lnTo>
                    <a:pt x="0" y="52"/>
                  </a:lnTo>
                  <a:lnTo>
                    <a:pt x="0" y="52"/>
                  </a:lnTo>
                  <a:lnTo>
                    <a:pt x="12" y="52"/>
                  </a:lnTo>
                  <a:lnTo>
                    <a:pt x="22" y="49"/>
                  </a:lnTo>
                  <a:lnTo>
                    <a:pt x="32" y="44"/>
                  </a:lnTo>
                  <a:lnTo>
                    <a:pt x="41" y="37"/>
                  </a:lnTo>
                  <a:lnTo>
                    <a:pt x="48" y="30"/>
                  </a:lnTo>
                  <a:lnTo>
                    <a:pt x="53" y="22"/>
                  </a:lnTo>
                  <a:lnTo>
                    <a:pt x="58" y="12"/>
                  </a:ln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991">
              <a:extLst>
                <a:ext uri="{FF2B5EF4-FFF2-40B4-BE49-F238E27FC236}">
                  <a16:creationId xmlns:a16="http://schemas.microsoft.com/office/drawing/2014/main" id="{3DB9D064-A256-92DE-8302-D24A07458F2E}"/>
                </a:ext>
              </a:extLst>
            </p:cNvPr>
            <p:cNvSpPr>
              <a:spLocks/>
            </p:cNvSpPr>
            <p:nvPr/>
          </p:nvSpPr>
          <p:spPr bwMode="auto">
            <a:xfrm>
              <a:off x="1100137" y="2317750"/>
              <a:ext cx="60325" cy="171450"/>
            </a:xfrm>
            <a:custGeom>
              <a:avLst/>
              <a:gdLst>
                <a:gd name="T0" fmla="*/ 0 w 113"/>
                <a:gd name="T1" fmla="*/ 222 h 323"/>
                <a:gd name="T2" fmla="*/ 19 w 113"/>
                <a:gd name="T3" fmla="*/ 221 h 323"/>
                <a:gd name="T4" fmla="*/ 23 w 113"/>
                <a:gd name="T5" fmla="*/ 223 h 323"/>
                <a:gd name="T6" fmla="*/ 25 w 113"/>
                <a:gd name="T7" fmla="*/ 230 h 323"/>
                <a:gd name="T8" fmla="*/ 25 w 113"/>
                <a:gd name="T9" fmla="*/ 230 h 323"/>
                <a:gd name="T10" fmla="*/ 25 w 113"/>
                <a:gd name="T11" fmla="*/ 230 h 323"/>
                <a:gd name="T12" fmla="*/ 23 w 113"/>
                <a:gd name="T13" fmla="*/ 235 h 323"/>
                <a:gd name="T14" fmla="*/ 19 w 113"/>
                <a:gd name="T15" fmla="*/ 239 h 323"/>
                <a:gd name="T16" fmla="*/ 0 w 113"/>
                <a:gd name="T17" fmla="*/ 254 h 323"/>
                <a:gd name="T18" fmla="*/ 8 w 113"/>
                <a:gd name="T19" fmla="*/ 254 h 323"/>
                <a:gd name="T20" fmla="*/ 25 w 113"/>
                <a:gd name="T21" fmla="*/ 251 h 323"/>
                <a:gd name="T22" fmla="*/ 40 w 113"/>
                <a:gd name="T23" fmla="*/ 244 h 323"/>
                <a:gd name="T24" fmla="*/ 61 w 113"/>
                <a:gd name="T25" fmla="*/ 231 h 323"/>
                <a:gd name="T26" fmla="*/ 61 w 113"/>
                <a:gd name="T27" fmla="*/ 231 h 323"/>
                <a:gd name="T28" fmla="*/ 54 w 113"/>
                <a:gd name="T29" fmla="*/ 243 h 323"/>
                <a:gd name="T30" fmla="*/ 40 w 113"/>
                <a:gd name="T31" fmla="*/ 265 h 323"/>
                <a:gd name="T32" fmla="*/ 24 w 113"/>
                <a:gd name="T33" fmla="*/ 279 h 323"/>
                <a:gd name="T34" fmla="*/ 8 w 113"/>
                <a:gd name="T35" fmla="*/ 289 h 323"/>
                <a:gd name="T36" fmla="*/ 0 w 113"/>
                <a:gd name="T37" fmla="*/ 323 h 323"/>
                <a:gd name="T38" fmla="*/ 2 w 113"/>
                <a:gd name="T39" fmla="*/ 323 h 323"/>
                <a:gd name="T40" fmla="*/ 14 w 113"/>
                <a:gd name="T41" fmla="*/ 322 h 323"/>
                <a:gd name="T42" fmla="*/ 34 w 113"/>
                <a:gd name="T43" fmla="*/ 315 h 323"/>
                <a:gd name="T44" fmla="*/ 50 w 113"/>
                <a:gd name="T45" fmla="*/ 301 h 323"/>
                <a:gd name="T46" fmla="*/ 60 w 113"/>
                <a:gd name="T47" fmla="*/ 283 h 323"/>
                <a:gd name="T48" fmla="*/ 62 w 113"/>
                <a:gd name="T49" fmla="*/ 271 h 323"/>
                <a:gd name="T50" fmla="*/ 63 w 113"/>
                <a:gd name="T51" fmla="*/ 230 h 323"/>
                <a:gd name="T52" fmla="*/ 70 w 113"/>
                <a:gd name="T53" fmla="*/ 223 h 323"/>
                <a:gd name="T54" fmla="*/ 83 w 113"/>
                <a:gd name="T55" fmla="*/ 207 h 323"/>
                <a:gd name="T56" fmla="*/ 95 w 113"/>
                <a:gd name="T57" fmla="*/ 189 h 323"/>
                <a:gd name="T58" fmla="*/ 104 w 113"/>
                <a:gd name="T59" fmla="*/ 168 h 323"/>
                <a:gd name="T60" fmla="*/ 107 w 113"/>
                <a:gd name="T61" fmla="*/ 157 h 323"/>
                <a:gd name="T62" fmla="*/ 110 w 113"/>
                <a:gd name="T63" fmla="*/ 135 h 323"/>
                <a:gd name="T64" fmla="*/ 113 w 113"/>
                <a:gd name="T65" fmla="*/ 112 h 323"/>
                <a:gd name="T66" fmla="*/ 112 w 113"/>
                <a:gd name="T67" fmla="*/ 90 h 323"/>
                <a:gd name="T68" fmla="*/ 105 w 113"/>
                <a:gd name="T69" fmla="*/ 84 h 323"/>
                <a:gd name="T70" fmla="*/ 95 w 113"/>
                <a:gd name="T71" fmla="*/ 66 h 323"/>
                <a:gd name="T72" fmla="*/ 90 w 113"/>
                <a:gd name="T73" fmla="*/ 51 h 323"/>
                <a:gd name="T74" fmla="*/ 90 w 113"/>
                <a:gd name="T75" fmla="*/ 43 h 323"/>
                <a:gd name="T76" fmla="*/ 87 w 113"/>
                <a:gd name="T77" fmla="*/ 37 h 323"/>
                <a:gd name="T78" fmla="*/ 78 w 113"/>
                <a:gd name="T79" fmla="*/ 33 h 323"/>
                <a:gd name="T80" fmla="*/ 52 w 113"/>
                <a:gd name="T81" fmla="*/ 28 h 323"/>
                <a:gd name="T82" fmla="*/ 25 w 113"/>
                <a:gd name="T83" fmla="*/ 24 h 323"/>
                <a:gd name="T84" fmla="*/ 17 w 113"/>
                <a:gd name="T85" fmla="*/ 21 h 323"/>
                <a:gd name="T86" fmla="*/ 14 w 113"/>
                <a:gd name="T87" fmla="*/ 14 h 323"/>
                <a:gd name="T88" fmla="*/ 13 w 113"/>
                <a:gd name="T89" fmla="*/ 8 h 323"/>
                <a:gd name="T90" fmla="*/ 6 w 113"/>
                <a:gd name="T91" fmla="*/ 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3" h="323">
                  <a:moveTo>
                    <a:pt x="0" y="0"/>
                  </a:moveTo>
                  <a:lnTo>
                    <a:pt x="0" y="222"/>
                  </a:lnTo>
                  <a:lnTo>
                    <a:pt x="19" y="221"/>
                  </a:lnTo>
                  <a:lnTo>
                    <a:pt x="19" y="221"/>
                  </a:lnTo>
                  <a:lnTo>
                    <a:pt x="22" y="221"/>
                  </a:lnTo>
                  <a:lnTo>
                    <a:pt x="23" y="223"/>
                  </a:lnTo>
                  <a:lnTo>
                    <a:pt x="25" y="226"/>
                  </a:lnTo>
                  <a:lnTo>
                    <a:pt x="25" y="230"/>
                  </a:lnTo>
                  <a:lnTo>
                    <a:pt x="25" y="230"/>
                  </a:lnTo>
                  <a:lnTo>
                    <a:pt x="25" y="230"/>
                  </a:lnTo>
                  <a:lnTo>
                    <a:pt x="25" y="230"/>
                  </a:lnTo>
                  <a:lnTo>
                    <a:pt x="25" y="230"/>
                  </a:lnTo>
                  <a:lnTo>
                    <a:pt x="25" y="233"/>
                  </a:lnTo>
                  <a:lnTo>
                    <a:pt x="23" y="235"/>
                  </a:lnTo>
                  <a:lnTo>
                    <a:pt x="22" y="238"/>
                  </a:lnTo>
                  <a:lnTo>
                    <a:pt x="19" y="239"/>
                  </a:lnTo>
                  <a:lnTo>
                    <a:pt x="0" y="236"/>
                  </a:lnTo>
                  <a:lnTo>
                    <a:pt x="0" y="254"/>
                  </a:lnTo>
                  <a:lnTo>
                    <a:pt x="0" y="254"/>
                  </a:lnTo>
                  <a:lnTo>
                    <a:pt x="8" y="254"/>
                  </a:lnTo>
                  <a:lnTo>
                    <a:pt x="17" y="253"/>
                  </a:lnTo>
                  <a:lnTo>
                    <a:pt x="25" y="251"/>
                  </a:lnTo>
                  <a:lnTo>
                    <a:pt x="33" y="248"/>
                  </a:lnTo>
                  <a:lnTo>
                    <a:pt x="40" y="244"/>
                  </a:lnTo>
                  <a:lnTo>
                    <a:pt x="47" y="241"/>
                  </a:lnTo>
                  <a:lnTo>
                    <a:pt x="61" y="231"/>
                  </a:lnTo>
                  <a:lnTo>
                    <a:pt x="61" y="231"/>
                  </a:lnTo>
                  <a:lnTo>
                    <a:pt x="61" y="231"/>
                  </a:lnTo>
                  <a:lnTo>
                    <a:pt x="61" y="231"/>
                  </a:lnTo>
                  <a:lnTo>
                    <a:pt x="54" y="243"/>
                  </a:lnTo>
                  <a:lnTo>
                    <a:pt x="46" y="254"/>
                  </a:lnTo>
                  <a:lnTo>
                    <a:pt x="40" y="265"/>
                  </a:lnTo>
                  <a:lnTo>
                    <a:pt x="32" y="272"/>
                  </a:lnTo>
                  <a:lnTo>
                    <a:pt x="24" y="279"/>
                  </a:lnTo>
                  <a:lnTo>
                    <a:pt x="16" y="286"/>
                  </a:lnTo>
                  <a:lnTo>
                    <a:pt x="8" y="289"/>
                  </a:lnTo>
                  <a:lnTo>
                    <a:pt x="0" y="293"/>
                  </a:lnTo>
                  <a:lnTo>
                    <a:pt x="0" y="323"/>
                  </a:lnTo>
                  <a:lnTo>
                    <a:pt x="0" y="323"/>
                  </a:lnTo>
                  <a:lnTo>
                    <a:pt x="2" y="323"/>
                  </a:lnTo>
                  <a:lnTo>
                    <a:pt x="2" y="323"/>
                  </a:lnTo>
                  <a:lnTo>
                    <a:pt x="14" y="322"/>
                  </a:lnTo>
                  <a:lnTo>
                    <a:pt x="24" y="320"/>
                  </a:lnTo>
                  <a:lnTo>
                    <a:pt x="34" y="315"/>
                  </a:lnTo>
                  <a:lnTo>
                    <a:pt x="42" y="308"/>
                  </a:lnTo>
                  <a:lnTo>
                    <a:pt x="50" y="301"/>
                  </a:lnTo>
                  <a:lnTo>
                    <a:pt x="55" y="293"/>
                  </a:lnTo>
                  <a:lnTo>
                    <a:pt x="60" y="283"/>
                  </a:lnTo>
                  <a:lnTo>
                    <a:pt x="62" y="271"/>
                  </a:lnTo>
                  <a:lnTo>
                    <a:pt x="62" y="271"/>
                  </a:lnTo>
                  <a:lnTo>
                    <a:pt x="63" y="263"/>
                  </a:lnTo>
                  <a:lnTo>
                    <a:pt x="63" y="230"/>
                  </a:lnTo>
                  <a:lnTo>
                    <a:pt x="63" y="230"/>
                  </a:lnTo>
                  <a:lnTo>
                    <a:pt x="70" y="223"/>
                  </a:lnTo>
                  <a:lnTo>
                    <a:pt x="77" y="215"/>
                  </a:lnTo>
                  <a:lnTo>
                    <a:pt x="83" y="207"/>
                  </a:lnTo>
                  <a:lnTo>
                    <a:pt x="89" y="198"/>
                  </a:lnTo>
                  <a:lnTo>
                    <a:pt x="95" y="189"/>
                  </a:lnTo>
                  <a:lnTo>
                    <a:pt x="99" y="179"/>
                  </a:lnTo>
                  <a:lnTo>
                    <a:pt x="104" y="168"/>
                  </a:lnTo>
                  <a:lnTo>
                    <a:pt x="107" y="157"/>
                  </a:lnTo>
                  <a:lnTo>
                    <a:pt x="107" y="157"/>
                  </a:lnTo>
                  <a:lnTo>
                    <a:pt x="109" y="146"/>
                  </a:lnTo>
                  <a:lnTo>
                    <a:pt x="110" y="135"/>
                  </a:lnTo>
                  <a:lnTo>
                    <a:pt x="112" y="124"/>
                  </a:lnTo>
                  <a:lnTo>
                    <a:pt x="113" y="112"/>
                  </a:lnTo>
                  <a:lnTo>
                    <a:pt x="113" y="112"/>
                  </a:lnTo>
                  <a:lnTo>
                    <a:pt x="112" y="90"/>
                  </a:lnTo>
                  <a:lnTo>
                    <a:pt x="112" y="90"/>
                  </a:lnTo>
                  <a:lnTo>
                    <a:pt x="105" y="84"/>
                  </a:lnTo>
                  <a:lnTo>
                    <a:pt x="98" y="72"/>
                  </a:lnTo>
                  <a:lnTo>
                    <a:pt x="95" y="66"/>
                  </a:lnTo>
                  <a:lnTo>
                    <a:pt x="92" y="59"/>
                  </a:lnTo>
                  <a:lnTo>
                    <a:pt x="90" y="51"/>
                  </a:lnTo>
                  <a:lnTo>
                    <a:pt x="90" y="43"/>
                  </a:lnTo>
                  <a:lnTo>
                    <a:pt x="90" y="43"/>
                  </a:lnTo>
                  <a:lnTo>
                    <a:pt x="89" y="40"/>
                  </a:lnTo>
                  <a:lnTo>
                    <a:pt x="87" y="37"/>
                  </a:lnTo>
                  <a:lnTo>
                    <a:pt x="82" y="35"/>
                  </a:lnTo>
                  <a:lnTo>
                    <a:pt x="78" y="33"/>
                  </a:lnTo>
                  <a:lnTo>
                    <a:pt x="65" y="31"/>
                  </a:lnTo>
                  <a:lnTo>
                    <a:pt x="52" y="28"/>
                  </a:lnTo>
                  <a:lnTo>
                    <a:pt x="37" y="26"/>
                  </a:lnTo>
                  <a:lnTo>
                    <a:pt x="25" y="24"/>
                  </a:lnTo>
                  <a:lnTo>
                    <a:pt x="20" y="22"/>
                  </a:lnTo>
                  <a:lnTo>
                    <a:pt x="17" y="21"/>
                  </a:lnTo>
                  <a:lnTo>
                    <a:pt x="14" y="17"/>
                  </a:lnTo>
                  <a:lnTo>
                    <a:pt x="14" y="14"/>
                  </a:lnTo>
                  <a:lnTo>
                    <a:pt x="14" y="14"/>
                  </a:lnTo>
                  <a:lnTo>
                    <a:pt x="13" y="8"/>
                  </a:lnTo>
                  <a:lnTo>
                    <a:pt x="10" y="5"/>
                  </a:lnTo>
                  <a:lnTo>
                    <a:pt x="6" y="3"/>
                  </a:lnTo>
                  <a:lnTo>
                    <a:pt x="0" y="0"/>
                  </a:lnTo>
                  <a:close/>
                </a:path>
              </a:pathLst>
            </a:custGeom>
            <a:solidFill>
              <a:srgbClr val="5130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992">
              <a:extLst>
                <a:ext uri="{FF2B5EF4-FFF2-40B4-BE49-F238E27FC236}">
                  <a16:creationId xmlns:a16="http://schemas.microsoft.com/office/drawing/2014/main" id="{AB3F4C39-7674-FC91-F617-F592EC5629B8}"/>
                </a:ext>
              </a:extLst>
            </p:cNvPr>
            <p:cNvSpPr>
              <a:spLocks/>
            </p:cNvSpPr>
            <p:nvPr/>
          </p:nvSpPr>
          <p:spPr bwMode="auto">
            <a:xfrm>
              <a:off x="1100137" y="2317750"/>
              <a:ext cx="60325" cy="171450"/>
            </a:xfrm>
            <a:custGeom>
              <a:avLst/>
              <a:gdLst>
                <a:gd name="T0" fmla="*/ 0 w 113"/>
                <a:gd name="T1" fmla="*/ 222 h 323"/>
                <a:gd name="T2" fmla="*/ 19 w 113"/>
                <a:gd name="T3" fmla="*/ 221 h 323"/>
                <a:gd name="T4" fmla="*/ 23 w 113"/>
                <a:gd name="T5" fmla="*/ 223 h 323"/>
                <a:gd name="T6" fmla="*/ 25 w 113"/>
                <a:gd name="T7" fmla="*/ 230 h 323"/>
                <a:gd name="T8" fmla="*/ 25 w 113"/>
                <a:gd name="T9" fmla="*/ 230 h 323"/>
                <a:gd name="T10" fmla="*/ 25 w 113"/>
                <a:gd name="T11" fmla="*/ 230 h 323"/>
                <a:gd name="T12" fmla="*/ 23 w 113"/>
                <a:gd name="T13" fmla="*/ 235 h 323"/>
                <a:gd name="T14" fmla="*/ 19 w 113"/>
                <a:gd name="T15" fmla="*/ 239 h 323"/>
                <a:gd name="T16" fmla="*/ 0 w 113"/>
                <a:gd name="T17" fmla="*/ 254 h 323"/>
                <a:gd name="T18" fmla="*/ 8 w 113"/>
                <a:gd name="T19" fmla="*/ 254 h 323"/>
                <a:gd name="T20" fmla="*/ 25 w 113"/>
                <a:gd name="T21" fmla="*/ 251 h 323"/>
                <a:gd name="T22" fmla="*/ 40 w 113"/>
                <a:gd name="T23" fmla="*/ 244 h 323"/>
                <a:gd name="T24" fmla="*/ 61 w 113"/>
                <a:gd name="T25" fmla="*/ 231 h 323"/>
                <a:gd name="T26" fmla="*/ 61 w 113"/>
                <a:gd name="T27" fmla="*/ 231 h 323"/>
                <a:gd name="T28" fmla="*/ 54 w 113"/>
                <a:gd name="T29" fmla="*/ 243 h 323"/>
                <a:gd name="T30" fmla="*/ 40 w 113"/>
                <a:gd name="T31" fmla="*/ 265 h 323"/>
                <a:gd name="T32" fmla="*/ 24 w 113"/>
                <a:gd name="T33" fmla="*/ 279 h 323"/>
                <a:gd name="T34" fmla="*/ 8 w 113"/>
                <a:gd name="T35" fmla="*/ 289 h 323"/>
                <a:gd name="T36" fmla="*/ 0 w 113"/>
                <a:gd name="T37" fmla="*/ 323 h 323"/>
                <a:gd name="T38" fmla="*/ 2 w 113"/>
                <a:gd name="T39" fmla="*/ 323 h 323"/>
                <a:gd name="T40" fmla="*/ 14 w 113"/>
                <a:gd name="T41" fmla="*/ 322 h 323"/>
                <a:gd name="T42" fmla="*/ 34 w 113"/>
                <a:gd name="T43" fmla="*/ 315 h 323"/>
                <a:gd name="T44" fmla="*/ 50 w 113"/>
                <a:gd name="T45" fmla="*/ 301 h 323"/>
                <a:gd name="T46" fmla="*/ 60 w 113"/>
                <a:gd name="T47" fmla="*/ 283 h 323"/>
                <a:gd name="T48" fmla="*/ 62 w 113"/>
                <a:gd name="T49" fmla="*/ 271 h 323"/>
                <a:gd name="T50" fmla="*/ 63 w 113"/>
                <a:gd name="T51" fmla="*/ 230 h 323"/>
                <a:gd name="T52" fmla="*/ 70 w 113"/>
                <a:gd name="T53" fmla="*/ 223 h 323"/>
                <a:gd name="T54" fmla="*/ 83 w 113"/>
                <a:gd name="T55" fmla="*/ 207 h 323"/>
                <a:gd name="T56" fmla="*/ 95 w 113"/>
                <a:gd name="T57" fmla="*/ 189 h 323"/>
                <a:gd name="T58" fmla="*/ 104 w 113"/>
                <a:gd name="T59" fmla="*/ 168 h 323"/>
                <a:gd name="T60" fmla="*/ 107 w 113"/>
                <a:gd name="T61" fmla="*/ 157 h 323"/>
                <a:gd name="T62" fmla="*/ 110 w 113"/>
                <a:gd name="T63" fmla="*/ 135 h 323"/>
                <a:gd name="T64" fmla="*/ 113 w 113"/>
                <a:gd name="T65" fmla="*/ 112 h 323"/>
                <a:gd name="T66" fmla="*/ 112 w 113"/>
                <a:gd name="T67" fmla="*/ 90 h 323"/>
                <a:gd name="T68" fmla="*/ 105 w 113"/>
                <a:gd name="T69" fmla="*/ 84 h 323"/>
                <a:gd name="T70" fmla="*/ 95 w 113"/>
                <a:gd name="T71" fmla="*/ 66 h 323"/>
                <a:gd name="T72" fmla="*/ 90 w 113"/>
                <a:gd name="T73" fmla="*/ 51 h 323"/>
                <a:gd name="T74" fmla="*/ 90 w 113"/>
                <a:gd name="T75" fmla="*/ 43 h 323"/>
                <a:gd name="T76" fmla="*/ 87 w 113"/>
                <a:gd name="T77" fmla="*/ 37 h 323"/>
                <a:gd name="T78" fmla="*/ 78 w 113"/>
                <a:gd name="T79" fmla="*/ 33 h 323"/>
                <a:gd name="T80" fmla="*/ 52 w 113"/>
                <a:gd name="T81" fmla="*/ 28 h 323"/>
                <a:gd name="T82" fmla="*/ 25 w 113"/>
                <a:gd name="T83" fmla="*/ 24 h 323"/>
                <a:gd name="T84" fmla="*/ 17 w 113"/>
                <a:gd name="T85" fmla="*/ 21 h 323"/>
                <a:gd name="T86" fmla="*/ 14 w 113"/>
                <a:gd name="T87" fmla="*/ 14 h 323"/>
                <a:gd name="T88" fmla="*/ 13 w 113"/>
                <a:gd name="T89" fmla="*/ 8 h 323"/>
                <a:gd name="T90" fmla="*/ 6 w 113"/>
                <a:gd name="T91" fmla="*/ 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3" h="323">
                  <a:moveTo>
                    <a:pt x="0" y="0"/>
                  </a:moveTo>
                  <a:lnTo>
                    <a:pt x="0" y="222"/>
                  </a:lnTo>
                  <a:lnTo>
                    <a:pt x="19" y="221"/>
                  </a:lnTo>
                  <a:lnTo>
                    <a:pt x="19" y="221"/>
                  </a:lnTo>
                  <a:lnTo>
                    <a:pt x="22" y="221"/>
                  </a:lnTo>
                  <a:lnTo>
                    <a:pt x="23" y="223"/>
                  </a:lnTo>
                  <a:lnTo>
                    <a:pt x="25" y="226"/>
                  </a:lnTo>
                  <a:lnTo>
                    <a:pt x="25" y="230"/>
                  </a:lnTo>
                  <a:lnTo>
                    <a:pt x="25" y="230"/>
                  </a:lnTo>
                  <a:lnTo>
                    <a:pt x="25" y="230"/>
                  </a:lnTo>
                  <a:lnTo>
                    <a:pt x="25" y="230"/>
                  </a:lnTo>
                  <a:lnTo>
                    <a:pt x="25" y="230"/>
                  </a:lnTo>
                  <a:lnTo>
                    <a:pt x="25" y="233"/>
                  </a:lnTo>
                  <a:lnTo>
                    <a:pt x="23" y="235"/>
                  </a:lnTo>
                  <a:lnTo>
                    <a:pt x="22" y="238"/>
                  </a:lnTo>
                  <a:lnTo>
                    <a:pt x="19" y="239"/>
                  </a:lnTo>
                  <a:lnTo>
                    <a:pt x="0" y="236"/>
                  </a:lnTo>
                  <a:lnTo>
                    <a:pt x="0" y="254"/>
                  </a:lnTo>
                  <a:lnTo>
                    <a:pt x="0" y="254"/>
                  </a:lnTo>
                  <a:lnTo>
                    <a:pt x="8" y="254"/>
                  </a:lnTo>
                  <a:lnTo>
                    <a:pt x="17" y="253"/>
                  </a:lnTo>
                  <a:lnTo>
                    <a:pt x="25" y="251"/>
                  </a:lnTo>
                  <a:lnTo>
                    <a:pt x="33" y="248"/>
                  </a:lnTo>
                  <a:lnTo>
                    <a:pt x="40" y="244"/>
                  </a:lnTo>
                  <a:lnTo>
                    <a:pt x="47" y="241"/>
                  </a:lnTo>
                  <a:lnTo>
                    <a:pt x="61" y="231"/>
                  </a:lnTo>
                  <a:lnTo>
                    <a:pt x="61" y="231"/>
                  </a:lnTo>
                  <a:lnTo>
                    <a:pt x="61" y="231"/>
                  </a:lnTo>
                  <a:lnTo>
                    <a:pt x="61" y="231"/>
                  </a:lnTo>
                  <a:lnTo>
                    <a:pt x="54" y="243"/>
                  </a:lnTo>
                  <a:lnTo>
                    <a:pt x="46" y="254"/>
                  </a:lnTo>
                  <a:lnTo>
                    <a:pt x="40" y="265"/>
                  </a:lnTo>
                  <a:lnTo>
                    <a:pt x="32" y="272"/>
                  </a:lnTo>
                  <a:lnTo>
                    <a:pt x="24" y="279"/>
                  </a:lnTo>
                  <a:lnTo>
                    <a:pt x="16" y="286"/>
                  </a:lnTo>
                  <a:lnTo>
                    <a:pt x="8" y="289"/>
                  </a:lnTo>
                  <a:lnTo>
                    <a:pt x="0" y="293"/>
                  </a:lnTo>
                  <a:lnTo>
                    <a:pt x="0" y="323"/>
                  </a:lnTo>
                  <a:lnTo>
                    <a:pt x="0" y="323"/>
                  </a:lnTo>
                  <a:lnTo>
                    <a:pt x="2" y="323"/>
                  </a:lnTo>
                  <a:lnTo>
                    <a:pt x="2" y="323"/>
                  </a:lnTo>
                  <a:lnTo>
                    <a:pt x="14" y="322"/>
                  </a:lnTo>
                  <a:lnTo>
                    <a:pt x="24" y="320"/>
                  </a:lnTo>
                  <a:lnTo>
                    <a:pt x="34" y="315"/>
                  </a:lnTo>
                  <a:lnTo>
                    <a:pt x="42" y="308"/>
                  </a:lnTo>
                  <a:lnTo>
                    <a:pt x="50" y="301"/>
                  </a:lnTo>
                  <a:lnTo>
                    <a:pt x="55" y="293"/>
                  </a:lnTo>
                  <a:lnTo>
                    <a:pt x="60" y="283"/>
                  </a:lnTo>
                  <a:lnTo>
                    <a:pt x="62" y="271"/>
                  </a:lnTo>
                  <a:lnTo>
                    <a:pt x="62" y="271"/>
                  </a:lnTo>
                  <a:lnTo>
                    <a:pt x="63" y="263"/>
                  </a:lnTo>
                  <a:lnTo>
                    <a:pt x="63" y="230"/>
                  </a:lnTo>
                  <a:lnTo>
                    <a:pt x="63" y="230"/>
                  </a:lnTo>
                  <a:lnTo>
                    <a:pt x="70" y="223"/>
                  </a:lnTo>
                  <a:lnTo>
                    <a:pt x="77" y="215"/>
                  </a:lnTo>
                  <a:lnTo>
                    <a:pt x="83" y="207"/>
                  </a:lnTo>
                  <a:lnTo>
                    <a:pt x="89" y="198"/>
                  </a:lnTo>
                  <a:lnTo>
                    <a:pt x="95" y="189"/>
                  </a:lnTo>
                  <a:lnTo>
                    <a:pt x="99" y="179"/>
                  </a:lnTo>
                  <a:lnTo>
                    <a:pt x="104" y="168"/>
                  </a:lnTo>
                  <a:lnTo>
                    <a:pt x="107" y="157"/>
                  </a:lnTo>
                  <a:lnTo>
                    <a:pt x="107" y="157"/>
                  </a:lnTo>
                  <a:lnTo>
                    <a:pt x="109" y="146"/>
                  </a:lnTo>
                  <a:lnTo>
                    <a:pt x="110" y="135"/>
                  </a:lnTo>
                  <a:lnTo>
                    <a:pt x="112" y="124"/>
                  </a:lnTo>
                  <a:lnTo>
                    <a:pt x="113" y="112"/>
                  </a:lnTo>
                  <a:lnTo>
                    <a:pt x="113" y="112"/>
                  </a:lnTo>
                  <a:lnTo>
                    <a:pt x="112" y="90"/>
                  </a:lnTo>
                  <a:lnTo>
                    <a:pt x="112" y="90"/>
                  </a:lnTo>
                  <a:lnTo>
                    <a:pt x="105" y="84"/>
                  </a:lnTo>
                  <a:lnTo>
                    <a:pt x="98" y="72"/>
                  </a:lnTo>
                  <a:lnTo>
                    <a:pt x="95" y="66"/>
                  </a:lnTo>
                  <a:lnTo>
                    <a:pt x="92" y="59"/>
                  </a:lnTo>
                  <a:lnTo>
                    <a:pt x="90" y="51"/>
                  </a:lnTo>
                  <a:lnTo>
                    <a:pt x="90" y="43"/>
                  </a:lnTo>
                  <a:lnTo>
                    <a:pt x="90" y="43"/>
                  </a:lnTo>
                  <a:lnTo>
                    <a:pt x="89" y="40"/>
                  </a:lnTo>
                  <a:lnTo>
                    <a:pt x="87" y="37"/>
                  </a:lnTo>
                  <a:lnTo>
                    <a:pt x="82" y="35"/>
                  </a:lnTo>
                  <a:lnTo>
                    <a:pt x="78" y="33"/>
                  </a:lnTo>
                  <a:lnTo>
                    <a:pt x="65" y="31"/>
                  </a:lnTo>
                  <a:lnTo>
                    <a:pt x="52" y="28"/>
                  </a:lnTo>
                  <a:lnTo>
                    <a:pt x="37" y="26"/>
                  </a:lnTo>
                  <a:lnTo>
                    <a:pt x="25" y="24"/>
                  </a:lnTo>
                  <a:lnTo>
                    <a:pt x="20" y="22"/>
                  </a:lnTo>
                  <a:lnTo>
                    <a:pt x="17" y="21"/>
                  </a:lnTo>
                  <a:lnTo>
                    <a:pt x="14" y="17"/>
                  </a:lnTo>
                  <a:lnTo>
                    <a:pt x="14" y="14"/>
                  </a:lnTo>
                  <a:lnTo>
                    <a:pt x="14" y="14"/>
                  </a:lnTo>
                  <a:lnTo>
                    <a:pt x="13" y="8"/>
                  </a:lnTo>
                  <a:lnTo>
                    <a:pt x="10" y="5"/>
                  </a:lnTo>
                  <a:lnTo>
                    <a:pt x="6"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993">
              <a:extLst>
                <a:ext uri="{FF2B5EF4-FFF2-40B4-BE49-F238E27FC236}">
                  <a16:creationId xmlns:a16="http://schemas.microsoft.com/office/drawing/2014/main" id="{EFC69BF2-7EB6-B4EB-3232-5BD9BFF4A697}"/>
                </a:ext>
              </a:extLst>
            </p:cNvPr>
            <p:cNvSpPr>
              <a:spLocks/>
            </p:cNvSpPr>
            <p:nvPr/>
          </p:nvSpPr>
          <p:spPr bwMode="auto">
            <a:xfrm>
              <a:off x="1100137" y="2439987"/>
              <a:ext cx="31750" cy="33338"/>
            </a:xfrm>
            <a:custGeom>
              <a:avLst/>
              <a:gdLst>
                <a:gd name="T0" fmla="*/ 61 w 61"/>
                <a:gd name="T1" fmla="*/ 0 h 62"/>
                <a:gd name="T2" fmla="*/ 61 w 61"/>
                <a:gd name="T3" fmla="*/ 0 h 62"/>
                <a:gd name="T4" fmla="*/ 47 w 61"/>
                <a:gd name="T5" fmla="*/ 10 h 62"/>
                <a:gd name="T6" fmla="*/ 40 w 61"/>
                <a:gd name="T7" fmla="*/ 13 h 62"/>
                <a:gd name="T8" fmla="*/ 33 w 61"/>
                <a:gd name="T9" fmla="*/ 17 h 62"/>
                <a:gd name="T10" fmla="*/ 25 w 61"/>
                <a:gd name="T11" fmla="*/ 20 h 62"/>
                <a:gd name="T12" fmla="*/ 17 w 61"/>
                <a:gd name="T13" fmla="*/ 22 h 62"/>
                <a:gd name="T14" fmla="*/ 8 w 61"/>
                <a:gd name="T15" fmla="*/ 23 h 62"/>
                <a:gd name="T16" fmla="*/ 0 w 61"/>
                <a:gd name="T17" fmla="*/ 23 h 62"/>
                <a:gd name="T18" fmla="*/ 0 w 61"/>
                <a:gd name="T19" fmla="*/ 62 h 62"/>
                <a:gd name="T20" fmla="*/ 0 w 61"/>
                <a:gd name="T21" fmla="*/ 62 h 62"/>
                <a:gd name="T22" fmla="*/ 8 w 61"/>
                <a:gd name="T23" fmla="*/ 58 h 62"/>
                <a:gd name="T24" fmla="*/ 16 w 61"/>
                <a:gd name="T25" fmla="*/ 55 h 62"/>
                <a:gd name="T26" fmla="*/ 24 w 61"/>
                <a:gd name="T27" fmla="*/ 48 h 62"/>
                <a:gd name="T28" fmla="*/ 32 w 61"/>
                <a:gd name="T29" fmla="*/ 41 h 62"/>
                <a:gd name="T30" fmla="*/ 40 w 61"/>
                <a:gd name="T31" fmla="*/ 34 h 62"/>
                <a:gd name="T32" fmla="*/ 46 w 61"/>
                <a:gd name="T33" fmla="*/ 23 h 62"/>
                <a:gd name="T34" fmla="*/ 54 w 61"/>
                <a:gd name="T35" fmla="*/ 12 h 62"/>
                <a:gd name="T36" fmla="*/ 61 w 61"/>
                <a:gd name="T3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62">
                  <a:moveTo>
                    <a:pt x="61" y="0"/>
                  </a:moveTo>
                  <a:lnTo>
                    <a:pt x="61" y="0"/>
                  </a:lnTo>
                  <a:lnTo>
                    <a:pt x="47" y="10"/>
                  </a:lnTo>
                  <a:lnTo>
                    <a:pt x="40" y="13"/>
                  </a:lnTo>
                  <a:lnTo>
                    <a:pt x="33" y="17"/>
                  </a:lnTo>
                  <a:lnTo>
                    <a:pt x="25" y="20"/>
                  </a:lnTo>
                  <a:lnTo>
                    <a:pt x="17" y="22"/>
                  </a:lnTo>
                  <a:lnTo>
                    <a:pt x="8" y="23"/>
                  </a:lnTo>
                  <a:lnTo>
                    <a:pt x="0" y="23"/>
                  </a:lnTo>
                  <a:lnTo>
                    <a:pt x="0" y="62"/>
                  </a:lnTo>
                  <a:lnTo>
                    <a:pt x="0" y="62"/>
                  </a:lnTo>
                  <a:lnTo>
                    <a:pt x="8" y="58"/>
                  </a:lnTo>
                  <a:lnTo>
                    <a:pt x="16" y="55"/>
                  </a:lnTo>
                  <a:lnTo>
                    <a:pt x="24" y="48"/>
                  </a:lnTo>
                  <a:lnTo>
                    <a:pt x="32" y="41"/>
                  </a:lnTo>
                  <a:lnTo>
                    <a:pt x="40" y="34"/>
                  </a:lnTo>
                  <a:lnTo>
                    <a:pt x="46" y="23"/>
                  </a:lnTo>
                  <a:lnTo>
                    <a:pt x="54" y="12"/>
                  </a:lnTo>
                  <a:lnTo>
                    <a:pt x="61" y="0"/>
                  </a:lnTo>
                  <a:close/>
                </a:path>
              </a:pathLst>
            </a:custGeom>
            <a:solidFill>
              <a:srgbClr val="4328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994">
              <a:extLst>
                <a:ext uri="{FF2B5EF4-FFF2-40B4-BE49-F238E27FC236}">
                  <a16:creationId xmlns:a16="http://schemas.microsoft.com/office/drawing/2014/main" id="{107C546B-B1E2-A9F8-08E6-059915DEBA6A}"/>
                </a:ext>
              </a:extLst>
            </p:cNvPr>
            <p:cNvSpPr>
              <a:spLocks/>
            </p:cNvSpPr>
            <p:nvPr/>
          </p:nvSpPr>
          <p:spPr bwMode="auto">
            <a:xfrm>
              <a:off x="1100137" y="2439987"/>
              <a:ext cx="31750" cy="33338"/>
            </a:xfrm>
            <a:custGeom>
              <a:avLst/>
              <a:gdLst>
                <a:gd name="T0" fmla="*/ 61 w 61"/>
                <a:gd name="T1" fmla="*/ 0 h 62"/>
                <a:gd name="T2" fmla="*/ 61 w 61"/>
                <a:gd name="T3" fmla="*/ 0 h 62"/>
                <a:gd name="T4" fmla="*/ 47 w 61"/>
                <a:gd name="T5" fmla="*/ 10 h 62"/>
                <a:gd name="T6" fmla="*/ 40 w 61"/>
                <a:gd name="T7" fmla="*/ 13 h 62"/>
                <a:gd name="T8" fmla="*/ 33 w 61"/>
                <a:gd name="T9" fmla="*/ 17 h 62"/>
                <a:gd name="T10" fmla="*/ 25 w 61"/>
                <a:gd name="T11" fmla="*/ 20 h 62"/>
                <a:gd name="T12" fmla="*/ 17 w 61"/>
                <a:gd name="T13" fmla="*/ 22 h 62"/>
                <a:gd name="T14" fmla="*/ 8 w 61"/>
                <a:gd name="T15" fmla="*/ 23 h 62"/>
                <a:gd name="T16" fmla="*/ 0 w 61"/>
                <a:gd name="T17" fmla="*/ 23 h 62"/>
                <a:gd name="T18" fmla="*/ 0 w 61"/>
                <a:gd name="T19" fmla="*/ 62 h 62"/>
                <a:gd name="T20" fmla="*/ 0 w 61"/>
                <a:gd name="T21" fmla="*/ 62 h 62"/>
                <a:gd name="T22" fmla="*/ 8 w 61"/>
                <a:gd name="T23" fmla="*/ 58 h 62"/>
                <a:gd name="T24" fmla="*/ 16 w 61"/>
                <a:gd name="T25" fmla="*/ 55 h 62"/>
                <a:gd name="T26" fmla="*/ 24 w 61"/>
                <a:gd name="T27" fmla="*/ 48 h 62"/>
                <a:gd name="T28" fmla="*/ 32 w 61"/>
                <a:gd name="T29" fmla="*/ 41 h 62"/>
                <a:gd name="T30" fmla="*/ 40 w 61"/>
                <a:gd name="T31" fmla="*/ 34 h 62"/>
                <a:gd name="T32" fmla="*/ 46 w 61"/>
                <a:gd name="T33" fmla="*/ 23 h 62"/>
                <a:gd name="T34" fmla="*/ 54 w 61"/>
                <a:gd name="T35" fmla="*/ 12 h 62"/>
                <a:gd name="T36" fmla="*/ 61 w 61"/>
                <a:gd name="T3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62">
                  <a:moveTo>
                    <a:pt x="61" y="0"/>
                  </a:moveTo>
                  <a:lnTo>
                    <a:pt x="61" y="0"/>
                  </a:lnTo>
                  <a:lnTo>
                    <a:pt x="47" y="10"/>
                  </a:lnTo>
                  <a:lnTo>
                    <a:pt x="40" y="13"/>
                  </a:lnTo>
                  <a:lnTo>
                    <a:pt x="33" y="17"/>
                  </a:lnTo>
                  <a:lnTo>
                    <a:pt x="25" y="20"/>
                  </a:lnTo>
                  <a:lnTo>
                    <a:pt x="17" y="22"/>
                  </a:lnTo>
                  <a:lnTo>
                    <a:pt x="8" y="23"/>
                  </a:lnTo>
                  <a:lnTo>
                    <a:pt x="0" y="23"/>
                  </a:lnTo>
                  <a:lnTo>
                    <a:pt x="0" y="62"/>
                  </a:lnTo>
                  <a:lnTo>
                    <a:pt x="0" y="62"/>
                  </a:lnTo>
                  <a:lnTo>
                    <a:pt x="8" y="58"/>
                  </a:lnTo>
                  <a:lnTo>
                    <a:pt x="16" y="55"/>
                  </a:lnTo>
                  <a:lnTo>
                    <a:pt x="24" y="48"/>
                  </a:lnTo>
                  <a:lnTo>
                    <a:pt x="32" y="41"/>
                  </a:lnTo>
                  <a:lnTo>
                    <a:pt x="40" y="34"/>
                  </a:lnTo>
                  <a:lnTo>
                    <a:pt x="46" y="23"/>
                  </a:lnTo>
                  <a:lnTo>
                    <a:pt x="54" y="12"/>
                  </a:lnTo>
                  <a:lnTo>
                    <a:pt x="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95">
              <a:extLst>
                <a:ext uri="{FF2B5EF4-FFF2-40B4-BE49-F238E27FC236}">
                  <a16:creationId xmlns:a16="http://schemas.microsoft.com/office/drawing/2014/main" id="{CE29CF98-59C4-283F-5210-30654D273072}"/>
                </a:ext>
              </a:extLst>
            </p:cNvPr>
            <p:cNvSpPr>
              <a:spLocks/>
            </p:cNvSpPr>
            <p:nvPr/>
          </p:nvSpPr>
          <p:spPr bwMode="auto">
            <a:xfrm>
              <a:off x="1031875" y="2274887"/>
              <a:ext cx="142875" cy="96838"/>
            </a:xfrm>
            <a:custGeom>
              <a:avLst/>
              <a:gdLst>
                <a:gd name="T0" fmla="*/ 199 w 269"/>
                <a:gd name="T1" fmla="*/ 17 h 181"/>
                <a:gd name="T2" fmla="*/ 179 w 269"/>
                <a:gd name="T3" fmla="*/ 16 h 181"/>
                <a:gd name="T4" fmla="*/ 163 w 269"/>
                <a:gd name="T5" fmla="*/ 17 h 181"/>
                <a:gd name="T6" fmla="*/ 146 w 269"/>
                <a:gd name="T7" fmla="*/ 14 h 181"/>
                <a:gd name="T8" fmla="*/ 109 w 269"/>
                <a:gd name="T9" fmla="*/ 0 h 181"/>
                <a:gd name="T10" fmla="*/ 94 w 269"/>
                <a:gd name="T11" fmla="*/ 1 h 181"/>
                <a:gd name="T12" fmla="*/ 80 w 269"/>
                <a:gd name="T13" fmla="*/ 7 h 181"/>
                <a:gd name="T14" fmla="*/ 69 w 269"/>
                <a:gd name="T15" fmla="*/ 23 h 181"/>
                <a:gd name="T16" fmla="*/ 65 w 269"/>
                <a:gd name="T17" fmla="*/ 35 h 181"/>
                <a:gd name="T18" fmla="*/ 45 w 269"/>
                <a:gd name="T19" fmla="*/ 32 h 181"/>
                <a:gd name="T20" fmla="*/ 42 w 269"/>
                <a:gd name="T21" fmla="*/ 34 h 181"/>
                <a:gd name="T22" fmla="*/ 35 w 269"/>
                <a:gd name="T23" fmla="*/ 62 h 181"/>
                <a:gd name="T24" fmla="*/ 28 w 269"/>
                <a:gd name="T25" fmla="*/ 72 h 181"/>
                <a:gd name="T26" fmla="*/ 16 w 269"/>
                <a:gd name="T27" fmla="*/ 75 h 181"/>
                <a:gd name="T28" fmla="*/ 6 w 269"/>
                <a:gd name="T29" fmla="*/ 79 h 181"/>
                <a:gd name="T30" fmla="*/ 0 w 269"/>
                <a:gd name="T31" fmla="*/ 98 h 181"/>
                <a:gd name="T32" fmla="*/ 3 w 269"/>
                <a:gd name="T33" fmla="*/ 127 h 181"/>
                <a:gd name="T34" fmla="*/ 12 w 269"/>
                <a:gd name="T35" fmla="*/ 158 h 181"/>
                <a:gd name="T36" fmla="*/ 25 w 269"/>
                <a:gd name="T37" fmla="*/ 177 h 181"/>
                <a:gd name="T38" fmla="*/ 33 w 269"/>
                <a:gd name="T39" fmla="*/ 177 h 181"/>
                <a:gd name="T40" fmla="*/ 28 w 269"/>
                <a:gd name="T41" fmla="*/ 166 h 181"/>
                <a:gd name="T42" fmla="*/ 27 w 269"/>
                <a:gd name="T43" fmla="*/ 147 h 181"/>
                <a:gd name="T44" fmla="*/ 35 w 269"/>
                <a:gd name="T45" fmla="*/ 135 h 181"/>
                <a:gd name="T46" fmla="*/ 44 w 269"/>
                <a:gd name="T47" fmla="*/ 130 h 181"/>
                <a:gd name="T48" fmla="*/ 59 w 269"/>
                <a:gd name="T49" fmla="*/ 112 h 181"/>
                <a:gd name="T50" fmla="*/ 70 w 269"/>
                <a:gd name="T51" fmla="*/ 77 h 181"/>
                <a:gd name="T52" fmla="*/ 76 w 269"/>
                <a:gd name="T53" fmla="*/ 71 h 181"/>
                <a:gd name="T54" fmla="*/ 90 w 269"/>
                <a:gd name="T55" fmla="*/ 78 h 181"/>
                <a:gd name="T56" fmla="*/ 124 w 269"/>
                <a:gd name="T57" fmla="*/ 81 h 181"/>
                <a:gd name="T58" fmla="*/ 139 w 269"/>
                <a:gd name="T59" fmla="*/ 87 h 181"/>
                <a:gd name="T60" fmla="*/ 142 w 269"/>
                <a:gd name="T61" fmla="*/ 95 h 181"/>
                <a:gd name="T62" fmla="*/ 148 w 269"/>
                <a:gd name="T63" fmla="*/ 103 h 181"/>
                <a:gd name="T64" fmla="*/ 180 w 269"/>
                <a:gd name="T65" fmla="*/ 109 h 181"/>
                <a:gd name="T66" fmla="*/ 210 w 269"/>
                <a:gd name="T67" fmla="*/ 116 h 181"/>
                <a:gd name="T68" fmla="*/ 218 w 269"/>
                <a:gd name="T69" fmla="*/ 124 h 181"/>
                <a:gd name="T70" fmla="*/ 222 w 269"/>
                <a:gd name="T71" fmla="*/ 145 h 181"/>
                <a:gd name="T72" fmla="*/ 240 w 269"/>
                <a:gd name="T73" fmla="*/ 172 h 181"/>
                <a:gd name="T74" fmla="*/ 246 w 269"/>
                <a:gd name="T75" fmla="*/ 179 h 181"/>
                <a:gd name="T76" fmla="*/ 254 w 269"/>
                <a:gd name="T77" fmla="*/ 180 h 181"/>
                <a:gd name="T78" fmla="*/ 265 w 269"/>
                <a:gd name="T79" fmla="*/ 167 h 181"/>
                <a:gd name="T80" fmla="*/ 269 w 269"/>
                <a:gd name="T81" fmla="*/ 147 h 181"/>
                <a:gd name="T82" fmla="*/ 264 w 269"/>
                <a:gd name="T83" fmla="*/ 134 h 181"/>
                <a:gd name="T84" fmla="*/ 255 w 269"/>
                <a:gd name="T85" fmla="*/ 129 h 181"/>
                <a:gd name="T86" fmla="*/ 249 w 269"/>
                <a:gd name="T87" fmla="*/ 114 h 181"/>
                <a:gd name="T88" fmla="*/ 251 w 269"/>
                <a:gd name="T89" fmla="*/ 90 h 181"/>
                <a:gd name="T90" fmla="*/ 252 w 269"/>
                <a:gd name="T91" fmla="*/ 67 h 181"/>
                <a:gd name="T92" fmla="*/ 244 w 269"/>
                <a:gd name="T93" fmla="*/ 63 h 181"/>
                <a:gd name="T94" fmla="*/ 237 w 269"/>
                <a:gd name="T95" fmla="*/ 62 h 181"/>
                <a:gd name="T96" fmla="*/ 220 w 269"/>
                <a:gd name="T97" fmla="*/ 45 h 181"/>
                <a:gd name="T98" fmla="*/ 205 w 269"/>
                <a:gd name="T99" fmla="*/ 1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9" h="181">
                  <a:moveTo>
                    <a:pt x="205" y="19"/>
                  </a:moveTo>
                  <a:lnTo>
                    <a:pt x="205" y="19"/>
                  </a:lnTo>
                  <a:lnTo>
                    <a:pt x="199" y="17"/>
                  </a:lnTo>
                  <a:lnTo>
                    <a:pt x="192" y="16"/>
                  </a:lnTo>
                  <a:lnTo>
                    <a:pt x="186" y="16"/>
                  </a:lnTo>
                  <a:lnTo>
                    <a:pt x="179" y="16"/>
                  </a:lnTo>
                  <a:lnTo>
                    <a:pt x="179" y="16"/>
                  </a:lnTo>
                  <a:lnTo>
                    <a:pt x="171" y="17"/>
                  </a:lnTo>
                  <a:lnTo>
                    <a:pt x="163" y="17"/>
                  </a:lnTo>
                  <a:lnTo>
                    <a:pt x="154" y="16"/>
                  </a:lnTo>
                  <a:lnTo>
                    <a:pt x="146" y="14"/>
                  </a:lnTo>
                  <a:lnTo>
                    <a:pt x="146" y="14"/>
                  </a:lnTo>
                  <a:lnTo>
                    <a:pt x="123" y="4"/>
                  </a:lnTo>
                  <a:lnTo>
                    <a:pt x="115" y="1"/>
                  </a:lnTo>
                  <a:lnTo>
                    <a:pt x="109" y="0"/>
                  </a:lnTo>
                  <a:lnTo>
                    <a:pt x="109" y="0"/>
                  </a:lnTo>
                  <a:lnTo>
                    <a:pt x="101" y="0"/>
                  </a:lnTo>
                  <a:lnTo>
                    <a:pt x="94" y="1"/>
                  </a:lnTo>
                  <a:lnTo>
                    <a:pt x="89" y="3"/>
                  </a:lnTo>
                  <a:lnTo>
                    <a:pt x="84" y="5"/>
                  </a:lnTo>
                  <a:lnTo>
                    <a:pt x="80" y="7"/>
                  </a:lnTo>
                  <a:lnTo>
                    <a:pt x="76" y="10"/>
                  </a:lnTo>
                  <a:lnTo>
                    <a:pt x="72" y="16"/>
                  </a:lnTo>
                  <a:lnTo>
                    <a:pt x="69" y="23"/>
                  </a:lnTo>
                  <a:lnTo>
                    <a:pt x="66" y="28"/>
                  </a:lnTo>
                  <a:lnTo>
                    <a:pt x="65" y="35"/>
                  </a:lnTo>
                  <a:lnTo>
                    <a:pt x="65" y="35"/>
                  </a:lnTo>
                  <a:lnTo>
                    <a:pt x="64" y="33"/>
                  </a:lnTo>
                  <a:lnTo>
                    <a:pt x="63" y="32"/>
                  </a:lnTo>
                  <a:lnTo>
                    <a:pt x="45" y="32"/>
                  </a:lnTo>
                  <a:lnTo>
                    <a:pt x="45" y="32"/>
                  </a:lnTo>
                  <a:lnTo>
                    <a:pt x="43" y="33"/>
                  </a:lnTo>
                  <a:lnTo>
                    <a:pt x="42" y="34"/>
                  </a:lnTo>
                  <a:lnTo>
                    <a:pt x="39" y="40"/>
                  </a:lnTo>
                  <a:lnTo>
                    <a:pt x="37" y="54"/>
                  </a:lnTo>
                  <a:lnTo>
                    <a:pt x="35" y="62"/>
                  </a:lnTo>
                  <a:lnTo>
                    <a:pt x="33" y="66"/>
                  </a:lnTo>
                  <a:lnTo>
                    <a:pt x="30" y="69"/>
                  </a:lnTo>
                  <a:lnTo>
                    <a:pt x="28" y="72"/>
                  </a:lnTo>
                  <a:lnTo>
                    <a:pt x="25" y="73"/>
                  </a:lnTo>
                  <a:lnTo>
                    <a:pt x="20" y="75"/>
                  </a:lnTo>
                  <a:lnTo>
                    <a:pt x="16" y="75"/>
                  </a:lnTo>
                  <a:lnTo>
                    <a:pt x="16" y="75"/>
                  </a:lnTo>
                  <a:lnTo>
                    <a:pt x="10" y="76"/>
                  </a:lnTo>
                  <a:lnTo>
                    <a:pt x="6" y="79"/>
                  </a:lnTo>
                  <a:lnTo>
                    <a:pt x="3" y="84"/>
                  </a:lnTo>
                  <a:lnTo>
                    <a:pt x="1" y="90"/>
                  </a:lnTo>
                  <a:lnTo>
                    <a:pt x="0" y="98"/>
                  </a:lnTo>
                  <a:lnTo>
                    <a:pt x="0" y="107"/>
                  </a:lnTo>
                  <a:lnTo>
                    <a:pt x="3" y="127"/>
                  </a:lnTo>
                  <a:lnTo>
                    <a:pt x="3" y="127"/>
                  </a:lnTo>
                  <a:lnTo>
                    <a:pt x="6" y="138"/>
                  </a:lnTo>
                  <a:lnTo>
                    <a:pt x="9" y="149"/>
                  </a:lnTo>
                  <a:lnTo>
                    <a:pt x="12" y="158"/>
                  </a:lnTo>
                  <a:lnTo>
                    <a:pt x="17" y="167"/>
                  </a:lnTo>
                  <a:lnTo>
                    <a:pt x="20" y="172"/>
                  </a:lnTo>
                  <a:lnTo>
                    <a:pt x="25" y="177"/>
                  </a:lnTo>
                  <a:lnTo>
                    <a:pt x="28" y="179"/>
                  </a:lnTo>
                  <a:lnTo>
                    <a:pt x="30" y="178"/>
                  </a:lnTo>
                  <a:lnTo>
                    <a:pt x="33" y="177"/>
                  </a:lnTo>
                  <a:lnTo>
                    <a:pt x="33" y="177"/>
                  </a:lnTo>
                  <a:lnTo>
                    <a:pt x="29" y="171"/>
                  </a:lnTo>
                  <a:lnTo>
                    <a:pt x="28" y="166"/>
                  </a:lnTo>
                  <a:lnTo>
                    <a:pt x="26" y="159"/>
                  </a:lnTo>
                  <a:lnTo>
                    <a:pt x="27" y="151"/>
                  </a:lnTo>
                  <a:lnTo>
                    <a:pt x="27" y="147"/>
                  </a:lnTo>
                  <a:lnTo>
                    <a:pt x="29" y="143"/>
                  </a:lnTo>
                  <a:lnTo>
                    <a:pt x="32" y="139"/>
                  </a:lnTo>
                  <a:lnTo>
                    <a:pt x="35" y="135"/>
                  </a:lnTo>
                  <a:lnTo>
                    <a:pt x="38" y="132"/>
                  </a:lnTo>
                  <a:lnTo>
                    <a:pt x="44" y="130"/>
                  </a:lnTo>
                  <a:lnTo>
                    <a:pt x="44" y="130"/>
                  </a:lnTo>
                  <a:lnTo>
                    <a:pt x="51" y="125"/>
                  </a:lnTo>
                  <a:lnTo>
                    <a:pt x="55" y="118"/>
                  </a:lnTo>
                  <a:lnTo>
                    <a:pt x="59" y="112"/>
                  </a:lnTo>
                  <a:lnTo>
                    <a:pt x="62" y="104"/>
                  </a:lnTo>
                  <a:lnTo>
                    <a:pt x="66" y="86"/>
                  </a:lnTo>
                  <a:lnTo>
                    <a:pt x="70" y="77"/>
                  </a:lnTo>
                  <a:lnTo>
                    <a:pt x="74" y="68"/>
                  </a:lnTo>
                  <a:lnTo>
                    <a:pt x="74" y="68"/>
                  </a:lnTo>
                  <a:lnTo>
                    <a:pt x="76" y="71"/>
                  </a:lnTo>
                  <a:lnTo>
                    <a:pt x="80" y="75"/>
                  </a:lnTo>
                  <a:lnTo>
                    <a:pt x="84" y="77"/>
                  </a:lnTo>
                  <a:lnTo>
                    <a:pt x="90" y="78"/>
                  </a:lnTo>
                  <a:lnTo>
                    <a:pt x="101" y="80"/>
                  </a:lnTo>
                  <a:lnTo>
                    <a:pt x="112" y="80"/>
                  </a:lnTo>
                  <a:lnTo>
                    <a:pt x="124" y="81"/>
                  </a:lnTo>
                  <a:lnTo>
                    <a:pt x="133" y="84"/>
                  </a:lnTo>
                  <a:lnTo>
                    <a:pt x="136" y="85"/>
                  </a:lnTo>
                  <a:lnTo>
                    <a:pt x="139" y="87"/>
                  </a:lnTo>
                  <a:lnTo>
                    <a:pt x="141" y="90"/>
                  </a:lnTo>
                  <a:lnTo>
                    <a:pt x="142" y="95"/>
                  </a:lnTo>
                  <a:lnTo>
                    <a:pt x="142" y="95"/>
                  </a:lnTo>
                  <a:lnTo>
                    <a:pt x="142" y="98"/>
                  </a:lnTo>
                  <a:lnTo>
                    <a:pt x="145" y="102"/>
                  </a:lnTo>
                  <a:lnTo>
                    <a:pt x="148" y="103"/>
                  </a:lnTo>
                  <a:lnTo>
                    <a:pt x="153" y="105"/>
                  </a:lnTo>
                  <a:lnTo>
                    <a:pt x="165" y="107"/>
                  </a:lnTo>
                  <a:lnTo>
                    <a:pt x="180" y="109"/>
                  </a:lnTo>
                  <a:lnTo>
                    <a:pt x="193" y="112"/>
                  </a:lnTo>
                  <a:lnTo>
                    <a:pt x="206" y="114"/>
                  </a:lnTo>
                  <a:lnTo>
                    <a:pt x="210" y="116"/>
                  </a:lnTo>
                  <a:lnTo>
                    <a:pt x="215" y="118"/>
                  </a:lnTo>
                  <a:lnTo>
                    <a:pt x="217" y="121"/>
                  </a:lnTo>
                  <a:lnTo>
                    <a:pt x="218" y="124"/>
                  </a:lnTo>
                  <a:lnTo>
                    <a:pt x="218" y="124"/>
                  </a:lnTo>
                  <a:lnTo>
                    <a:pt x="219" y="135"/>
                  </a:lnTo>
                  <a:lnTo>
                    <a:pt x="222" y="145"/>
                  </a:lnTo>
                  <a:lnTo>
                    <a:pt x="226" y="154"/>
                  </a:lnTo>
                  <a:lnTo>
                    <a:pt x="231" y="161"/>
                  </a:lnTo>
                  <a:lnTo>
                    <a:pt x="240" y="172"/>
                  </a:lnTo>
                  <a:lnTo>
                    <a:pt x="243" y="176"/>
                  </a:lnTo>
                  <a:lnTo>
                    <a:pt x="243" y="176"/>
                  </a:lnTo>
                  <a:lnTo>
                    <a:pt x="246" y="179"/>
                  </a:lnTo>
                  <a:lnTo>
                    <a:pt x="249" y="181"/>
                  </a:lnTo>
                  <a:lnTo>
                    <a:pt x="252" y="181"/>
                  </a:lnTo>
                  <a:lnTo>
                    <a:pt x="254" y="180"/>
                  </a:lnTo>
                  <a:lnTo>
                    <a:pt x="258" y="178"/>
                  </a:lnTo>
                  <a:lnTo>
                    <a:pt x="260" y="176"/>
                  </a:lnTo>
                  <a:lnTo>
                    <a:pt x="265" y="167"/>
                  </a:lnTo>
                  <a:lnTo>
                    <a:pt x="269" y="157"/>
                  </a:lnTo>
                  <a:lnTo>
                    <a:pt x="269" y="152"/>
                  </a:lnTo>
                  <a:lnTo>
                    <a:pt x="269" y="147"/>
                  </a:lnTo>
                  <a:lnTo>
                    <a:pt x="269" y="142"/>
                  </a:lnTo>
                  <a:lnTo>
                    <a:pt x="267" y="138"/>
                  </a:lnTo>
                  <a:lnTo>
                    <a:pt x="264" y="134"/>
                  </a:lnTo>
                  <a:lnTo>
                    <a:pt x="261" y="132"/>
                  </a:lnTo>
                  <a:lnTo>
                    <a:pt x="261" y="132"/>
                  </a:lnTo>
                  <a:lnTo>
                    <a:pt x="255" y="129"/>
                  </a:lnTo>
                  <a:lnTo>
                    <a:pt x="252" y="124"/>
                  </a:lnTo>
                  <a:lnTo>
                    <a:pt x="250" y="118"/>
                  </a:lnTo>
                  <a:lnTo>
                    <a:pt x="249" y="114"/>
                  </a:lnTo>
                  <a:lnTo>
                    <a:pt x="249" y="107"/>
                  </a:lnTo>
                  <a:lnTo>
                    <a:pt x="249" y="102"/>
                  </a:lnTo>
                  <a:lnTo>
                    <a:pt x="251" y="90"/>
                  </a:lnTo>
                  <a:lnTo>
                    <a:pt x="252" y="79"/>
                  </a:lnTo>
                  <a:lnTo>
                    <a:pt x="253" y="70"/>
                  </a:lnTo>
                  <a:lnTo>
                    <a:pt x="252" y="67"/>
                  </a:lnTo>
                  <a:lnTo>
                    <a:pt x="251" y="64"/>
                  </a:lnTo>
                  <a:lnTo>
                    <a:pt x="247" y="63"/>
                  </a:lnTo>
                  <a:lnTo>
                    <a:pt x="244" y="63"/>
                  </a:lnTo>
                  <a:lnTo>
                    <a:pt x="244" y="63"/>
                  </a:lnTo>
                  <a:lnTo>
                    <a:pt x="241" y="63"/>
                  </a:lnTo>
                  <a:lnTo>
                    <a:pt x="237" y="62"/>
                  </a:lnTo>
                  <a:lnTo>
                    <a:pt x="231" y="59"/>
                  </a:lnTo>
                  <a:lnTo>
                    <a:pt x="225" y="52"/>
                  </a:lnTo>
                  <a:lnTo>
                    <a:pt x="220" y="45"/>
                  </a:lnTo>
                  <a:lnTo>
                    <a:pt x="211" y="30"/>
                  </a:lnTo>
                  <a:lnTo>
                    <a:pt x="208" y="24"/>
                  </a:lnTo>
                  <a:lnTo>
                    <a:pt x="205"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996">
              <a:extLst>
                <a:ext uri="{FF2B5EF4-FFF2-40B4-BE49-F238E27FC236}">
                  <a16:creationId xmlns:a16="http://schemas.microsoft.com/office/drawing/2014/main" id="{03B72D98-C49F-06DA-C2E8-92141735E94B}"/>
                </a:ext>
              </a:extLst>
            </p:cNvPr>
            <p:cNvSpPr>
              <a:spLocks/>
            </p:cNvSpPr>
            <p:nvPr/>
          </p:nvSpPr>
          <p:spPr bwMode="auto">
            <a:xfrm>
              <a:off x="1031875" y="2274887"/>
              <a:ext cx="142875" cy="96838"/>
            </a:xfrm>
            <a:custGeom>
              <a:avLst/>
              <a:gdLst>
                <a:gd name="T0" fmla="*/ 199 w 269"/>
                <a:gd name="T1" fmla="*/ 17 h 181"/>
                <a:gd name="T2" fmla="*/ 179 w 269"/>
                <a:gd name="T3" fmla="*/ 16 h 181"/>
                <a:gd name="T4" fmla="*/ 163 w 269"/>
                <a:gd name="T5" fmla="*/ 17 h 181"/>
                <a:gd name="T6" fmla="*/ 146 w 269"/>
                <a:gd name="T7" fmla="*/ 14 h 181"/>
                <a:gd name="T8" fmla="*/ 109 w 269"/>
                <a:gd name="T9" fmla="*/ 0 h 181"/>
                <a:gd name="T10" fmla="*/ 94 w 269"/>
                <a:gd name="T11" fmla="*/ 1 h 181"/>
                <a:gd name="T12" fmla="*/ 80 w 269"/>
                <a:gd name="T13" fmla="*/ 7 h 181"/>
                <a:gd name="T14" fmla="*/ 69 w 269"/>
                <a:gd name="T15" fmla="*/ 23 h 181"/>
                <a:gd name="T16" fmla="*/ 65 w 269"/>
                <a:gd name="T17" fmla="*/ 35 h 181"/>
                <a:gd name="T18" fmla="*/ 45 w 269"/>
                <a:gd name="T19" fmla="*/ 32 h 181"/>
                <a:gd name="T20" fmla="*/ 42 w 269"/>
                <a:gd name="T21" fmla="*/ 34 h 181"/>
                <a:gd name="T22" fmla="*/ 35 w 269"/>
                <a:gd name="T23" fmla="*/ 62 h 181"/>
                <a:gd name="T24" fmla="*/ 28 w 269"/>
                <a:gd name="T25" fmla="*/ 72 h 181"/>
                <a:gd name="T26" fmla="*/ 16 w 269"/>
                <a:gd name="T27" fmla="*/ 75 h 181"/>
                <a:gd name="T28" fmla="*/ 6 w 269"/>
                <a:gd name="T29" fmla="*/ 79 h 181"/>
                <a:gd name="T30" fmla="*/ 0 w 269"/>
                <a:gd name="T31" fmla="*/ 98 h 181"/>
                <a:gd name="T32" fmla="*/ 3 w 269"/>
                <a:gd name="T33" fmla="*/ 127 h 181"/>
                <a:gd name="T34" fmla="*/ 12 w 269"/>
                <a:gd name="T35" fmla="*/ 158 h 181"/>
                <a:gd name="T36" fmla="*/ 25 w 269"/>
                <a:gd name="T37" fmla="*/ 177 h 181"/>
                <a:gd name="T38" fmla="*/ 33 w 269"/>
                <a:gd name="T39" fmla="*/ 177 h 181"/>
                <a:gd name="T40" fmla="*/ 28 w 269"/>
                <a:gd name="T41" fmla="*/ 166 h 181"/>
                <a:gd name="T42" fmla="*/ 27 w 269"/>
                <a:gd name="T43" fmla="*/ 147 h 181"/>
                <a:gd name="T44" fmla="*/ 35 w 269"/>
                <a:gd name="T45" fmla="*/ 135 h 181"/>
                <a:gd name="T46" fmla="*/ 44 w 269"/>
                <a:gd name="T47" fmla="*/ 130 h 181"/>
                <a:gd name="T48" fmla="*/ 59 w 269"/>
                <a:gd name="T49" fmla="*/ 112 h 181"/>
                <a:gd name="T50" fmla="*/ 70 w 269"/>
                <a:gd name="T51" fmla="*/ 77 h 181"/>
                <a:gd name="T52" fmla="*/ 76 w 269"/>
                <a:gd name="T53" fmla="*/ 71 h 181"/>
                <a:gd name="T54" fmla="*/ 90 w 269"/>
                <a:gd name="T55" fmla="*/ 78 h 181"/>
                <a:gd name="T56" fmla="*/ 124 w 269"/>
                <a:gd name="T57" fmla="*/ 81 h 181"/>
                <a:gd name="T58" fmla="*/ 139 w 269"/>
                <a:gd name="T59" fmla="*/ 87 h 181"/>
                <a:gd name="T60" fmla="*/ 142 w 269"/>
                <a:gd name="T61" fmla="*/ 95 h 181"/>
                <a:gd name="T62" fmla="*/ 148 w 269"/>
                <a:gd name="T63" fmla="*/ 103 h 181"/>
                <a:gd name="T64" fmla="*/ 180 w 269"/>
                <a:gd name="T65" fmla="*/ 109 h 181"/>
                <a:gd name="T66" fmla="*/ 210 w 269"/>
                <a:gd name="T67" fmla="*/ 116 h 181"/>
                <a:gd name="T68" fmla="*/ 218 w 269"/>
                <a:gd name="T69" fmla="*/ 124 h 181"/>
                <a:gd name="T70" fmla="*/ 222 w 269"/>
                <a:gd name="T71" fmla="*/ 145 h 181"/>
                <a:gd name="T72" fmla="*/ 240 w 269"/>
                <a:gd name="T73" fmla="*/ 172 h 181"/>
                <a:gd name="T74" fmla="*/ 246 w 269"/>
                <a:gd name="T75" fmla="*/ 179 h 181"/>
                <a:gd name="T76" fmla="*/ 254 w 269"/>
                <a:gd name="T77" fmla="*/ 180 h 181"/>
                <a:gd name="T78" fmla="*/ 265 w 269"/>
                <a:gd name="T79" fmla="*/ 167 h 181"/>
                <a:gd name="T80" fmla="*/ 269 w 269"/>
                <a:gd name="T81" fmla="*/ 147 h 181"/>
                <a:gd name="T82" fmla="*/ 264 w 269"/>
                <a:gd name="T83" fmla="*/ 134 h 181"/>
                <a:gd name="T84" fmla="*/ 255 w 269"/>
                <a:gd name="T85" fmla="*/ 129 h 181"/>
                <a:gd name="T86" fmla="*/ 249 w 269"/>
                <a:gd name="T87" fmla="*/ 114 h 181"/>
                <a:gd name="T88" fmla="*/ 251 w 269"/>
                <a:gd name="T89" fmla="*/ 90 h 181"/>
                <a:gd name="T90" fmla="*/ 252 w 269"/>
                <a:gd name="T91" fmla="*/ 67 h 181"/>
                <a:gd name="T92" fmla="*/ 244 w 269"/>
                <a:gd name="T93" fmla="*/ 63 h 181"/>
                <a:gd name="T94" fmla="*/ 237 w 269"/>
                <a:gd name="T95" fmla="*/ 62 h 181"/>
                <a:gd name="T96" fmla="*/ 220 w 269"/>
                <a:gd name="T97" fmla="*/ 45 h 181"/>
                <a:gd name="T98" fmla="*/ 205 w 269"/>
                <a:gd name="T99" fmla="*/ 1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9" h="181">
                  <a:moveTo>
                    <a:pt x="205" y="19"/>
                  </a:moveTo>
                  <a:lnTo>
                    <a:pt x="205" y="19"/>
                  </a:lnTo>
                  <a:lnTo>
                    <a:pt x="199" y="17"/>
                  </a:lnTo>
                  <a:lnTo>
                    <a:pt x="192" y="16"/>
                  </a:lnTo>
                  <a:lnTo>
                    <a:pt x="186" y="16"/>
                  </a:lnTo>
                  <a:lnTo>
                    <a:pt x="179" y="16"/>
                  </a:lnTo>
                  <a:lnTo>
                    <a:pt x="179" y="16"/>
                  </a:lnTo>
                  <a:lnTo>
                    <a:pt x="171" y="17"/>
                  </a:lnTo>
                  <a:lnTo>
                    <a:pt x="163" y="17"/>
                  </a:lnTo>
                  <a:lnTo>
                    <a:pt x="154" y="16"/>
                  </a:lnTo>
                  <a:lnTo>
                    <a:pt x="146" y="14"/>
                  </a:lnTo>
                  <a:lnTo>
                    <a:pt x="146" y="14"/>
                  </a:lnTo>
                  <a:lnTo>
                    <a:pt x="123" y="4"/>
                  </a:lnTo>
                  <a:lnTo>
                    <a:pt x="115" y="1"/>
                  </a:lnTo>
                  <a:lnTo>
                    <a:pt x="109" y="0"/>
                  </a:lnTo>
                  <a:lnTo>
                    <a:pt x="109" y="0"/>
                  </a:lnTo>
                  <a:lnTo>
                    <a:pt x="101" y="0"/>
                  </a:lnTo>
                  <a:lnTo>
                    <a:pt x="94" y="1"/>
                  </a:lnTo>
                  <a:lnTo>
                    <a:pt x="89" y="3"/>
                  </a:lnTo>
                  <a:lnTo>
                    <a:pt x="84" y="5"/>
                  </a:lnTo>
                  <a:lnTo>
                    <a:pt x="80" y="7"/>
                  </a:lnTo>
                  <a:lnTo>
                    <a:pt x="76" y="10"/>
                  </a:lnTo>
                  <a:lnTo>
                    <a:pt x="72" y="16"/>
                  </a:lnTo>
                  <a:lnTo>
                    <a:pt x="69" y="23"/>
                  </a:lnTo>
                  <a:lnTo>
                    <a:pt x="66" y="28"/>
                  </a:lnTo>
                  <a:lnTo>
                    <a:pt x="65" y="35"/>
                  </a:lnTo>
                  <a:lnTo>
                    <a:pt x="65" y="35"/>
                  </a:lnTo>
                  <a:lnTo>
                    <a:pt x="64" y="33"/>
                  </a:lnTo>
                  <a:lnTo>
                    <a:pt x="63" y="32"/>
                  </a:lnTo>
                  <a:lnTo>
                    <a:pt x="45" y="32"/>
                  </a:lnTo>
                  <a:lnTo>
                    <a:pt x="45" y="32"/>
                  </a:lnTo>
                  <a:lnTo>
                    <a:pt x="43" y="33"/>
                  </a:lnTo>
                  <a:lnTo>
                    <a:pt x="42" y="34"/>
                  </a:lnTo>
                  <a:lnTo>
                    <a:pt x="39" y="40"/>
                  </a:lnTo>
                  <a:lnTo>
                    <a:pt x="37" y="54"/>
                  </a:lnTo>
                  <a:lnTo>
                    <a:pt x="35" y="62"/>
                  </a:lnTo>
                  <a:lnTo>
                    <a:pt x="33" y="66"/>
                  </a:lnTo>
                  <a:lnTo>
                    <a:pt x="30" y="69"/>
                  </a:lnTo>
                  <a:lnTo>
                    <a:pt x="28" y="72"/>
                  </a:lnTo>
                  <a:lnTo>
                    <a:pt x="25" y="73"/>
                  </a:lnTo>
                  <a:lnTo>
                    <a:pt x="20" y="75"/>
                  </a:lnTo>
                  <a:lnTo>
                    <a:pt x="16" y="75"/>
                  </a:lnTo>
                  <a:lnTo>
                    <a:pt x="16" y="75"/>
                  </a:lnTo>
                  <a:lnTo>
                    <a:pt x="10" y="76"/>
                  </a:lnTo>
                  <a:lnTo>
                    <a:pt x="6" y="79"/>
                  </a:lnTo>
                  <a:lnTo>
                    <a:pt x="3" y="84"/>
                  </a:lnTo>
                  <a:lnTo>
                    <a:pt x="1" y="90"/>
                  </a:lnTo>
                  <a:lnTo>
                    <a:pt x="0" y="98"/>
                  </a:lnTo>
                  <a:lnTo>
                    <a:pt x="0" y="107"/>
                  </a:lnTo>
                  <a:lnTo>
                    <a:pt x="3" y="127"/>
                  </a:lnTo>
                  <a:lnTo>
                    <a:pt x="3" y="127"/>
                  </a:lnTo>
                  <a:lnTo>
                    <a:pt x="6" y="138"/>
                  </a:lnTo>
                  <a:lnTo>
                    <a:pt x="9" y="149"/>
                  </a:lnTo>
                  <a:lnTo>
                    <a:pt x="12" y="158"/>
                  </a:lnTo>
                  <a:lnTo>
                    <a:pt x="17" y="167"/>
                  </a:lnTo>
                  <a:lnTo>
                    <a:pt x="20" y="172"/>
                  </a:lnTo>
                  <a:lnTo>
                    <a:pt x="25" y="177"/>
                  </a:lnTo>
                  <a:lnTo>
                    <a:pt x="28" y="179"/>
                  </a:lnTo>
                  <a:lnTo>
                    <a:pt x="30" y="178"/>
                  </a:lnTo>
                  <a:lnTo>
                    <a:pt x="33" y="177"/>
                  </a:lnTo>
                  <a:lnTo>
                    <a:pt x="33" y="177"/>
                  </a:lnTo>
                  <a:lnTo>
                    <a:pt x="29" y="171"/>
                  </a:lnTo>
                  <a:lnTo>
                    <a:pt x="28" y="166"/>
                  </a:lnTo>
                  <a:lnTo>
                    <a:pt x="26" y="159"/>
                  </a:lnTo>
                  <a:lnTo>
                    <a:pt x="27" y="151"/>
                  </a:lnTo>
                  <a:lnTo>
                    <a:pt x="27" y="147"/>
                  </a:lnTo>
                  <a:lnTo>
                    <a:pt x="29" y="143"/>
                  </a:lnTo>
                  <a:lnTo>
                    <a:pt x="32" y="139"/>
                  </a:lnTo>
                  <a:lnTo>
                    <a:pt x="35" y="135"/>
                  </a:lnTo>
                  <a:lnTo>
                    <a:pt x="38" y="132"/>
                  </a:lnTo>
                  <a:lnTo>
                    <a:pt x="44" y="130"/>
                  </a:lnTo>
                  <a:lnTo>
                    <a:pt x="44" y="130"/>
                  </a:lnTo>
                  <a:lnTo>
                    <a:pt x="51" y="125"/>
                  </a:lnTo>
                  <a:lnTo>
                    <a:pt x="55" y="118"/>
                  </a:lnTo>
                  <a:lnTo>
                    <a:pt x="59" y="112"/>
                  </a:lnTo>
                  <a:lnTo>
                    <a:pt x="62" y="104"/>
                  </a:lnTo>
                  <a:lnTo>
                    <a:pt x="66" y="86"/>
                  </a:lnTo>
                  <a:lnTo>
                    <a:pt x="70" y="77"/>
                  </a:lnTo>
                  <a:lnTo>
                    <a:pt x="74" y="68"/>
                  </a:lnTo>
                  <a:lnTo>
                    <a:pt x="74" y="68"/>
                  </a:lnTo>
                  <a:lnTo>
                    <a:pt x="76" y="71"/>
                  </a:lnTo>
                  <a:lnTo>
                    <a:pt x="80" y="75"/>
                  </a:lnTo>
                  <a:lnTo>
                    <a:pt x="84" y="77"/>
                  </a:lnTo>
                  <a:lnTo>
                    <a:pt x="90" y="78"/>
                  </a:lnTo>
                  <a:lnTo>
                    <a:pt x="101" y="80"/>
                  </a:lnTo>
                  <a:lnTo>
                    <a:pt x="112" y="80"/>
                  </a:lnTo>
                  <a:lnTo>
                    <a:pt x="124" y="81"/>
                  </a:lnTo>
                  <a:lnTo>
                    <a:pt x="133" y="84"/>
                  </a:lnTo>
                  <a:lnTo>
                    <a:pt x="136" y="85"/>
                  </a:lnTo>
                  <a:lnTo>
                    <a:pt x="139" y="87"/>
                  </a:lnTo>
                  <a:lnTo>
                    <a:pt x="141" y="90"/>
                  </a:lnTo>
                  <a:lnTo>
                    <a:pt x="142" y="95"/>
                  </a:lnTo>
                  <a:lnTo>
                    <a:pt x="142" y="95"/>
                  </a:lnTo>
                  <a:lnTo>
                    <a:pt x="142" y="98"/>
                  </a:lnTo>
                  <a:lnTo>
                    <a:pt x="145" y="102"/>
                  </a:lnTo>
                  <a:lnTo>
                    <a:pt x="148" y="103"/>
                  </a:lnTo>
                  <a:lnTo>
                    <a:pt x="153" y="105"/>
                  </a:lnTo>
                  <a:lnTo>
                    <a:pt x="165" y="107"/>
                  </a:lnTo>
                  <a:lnTo>
                    <a:pt x="180" y="109"/>
                  </a:lnTo>
                  <a:lnTo>
                    <a:pt x="193" y="112"/>
                  </a:lnTo>
                  <a:lnTo>
                    <a:pt x="206" y="114"/>
                  </a:lnTo>
                  <a:lnTo>
                    <a:pt x="210" y="116"/>
                  </a:lnTo>
                  <a:lnTo>
                    <a:pt x="215" y="118"/>
                  </a:lnTo>
                  <a:lnTo>
                    <a:pt x="217" y="121"/>
                  </a:lnTo>
                  <a:lnTo>
                    <a:pt x="218" y="124"/>
                  </a:lnTo>
                  <a:lnTo>
                    <a:pt x="218" y="124"/>
                  </a:lnTo>
                  <a:lnTo>
                    <a:pt x="219" y="135"/>
                  </a:lnTo>
                  <a:lnTo>
                    <a:pt x="222" y="145"/>
                  </a:lnTo>
                  <a:lnTo>
                    <a:pt x="226" y="154"/>
                  </a:lnTo>
                  <a:lnTo>
                    <a:pt x="231" y="161"/>
                  </a:lnTo>
                  <a:lnTo>
                    <a:pt x="240" y="172"/>
                  </a:lnTo>
                  <a:lnTo>
                    <a:pt x="243" y="176"/>
                  </a:lnTo>
                  <a:lnTo>
                    <a:pt x="243" y="176"/>
                  </a:lnTo>
                  <a:lnTo>
                    <a:pt x="246" y="179"/>
                  </a:lnTo>
                  <a:lnTo>
                    <a:pt x="249" y="181"/>
                  </a:lnTo>
                  <a:lnTo>
                    <a:pt x="252" y="181"/>
                  </a:lnTo>
                  <a:lnTo>
                    <a:pt x="254" y="180"/>
                  </a:lnTo>
                  <a:lnTo>
                    <a:pt x="258" y="178"/>
                  </a:lnTo>
                  <a:lnTo>
                    <a:pt x="260" y="176"/>
                  </a:lnTo>
                  <a:lnTo>
                    <a:pt x="265" y="167"/>
                  </a:lnTo>
                  <a:lnTo>
                    <a:pt x="269" y="157"/>
                  </a:lnTo>
                  <a:lnTo>
                    <a:pt x="269" y="152"/>
                  </a:lnTo>
                  <a:lnTo>
                    <a:pt x="269" y="147"/>
                  </a:lnTo>
                  <a:lnTo>
                    <a:pt x="269" y="142"/>
                  </a:lnTo>
                  <a:lnTo>
                    <a:pt x="267" y="138"/>
                  </a:lnTo>
                  <a:lnTo>
                    <a:pt x="264" y="134"/>
                  </a:lnTo>
                  <a:lnTo>
                    <a:pt x="261" y="132"/>
                  </a:lnTo>
                  <a:lnTo>
                    <a:pt x="261" y="132"/>
                  </a:lnTo>
                  <a:lnTo>
                    <a:pt x="255" y="129"/>
                  </a:lnTo>
                  <a:lnTo>
                    <a:pt x="252" y="124"/>
                  </a:lnTo>
                  <a:lnTo>
                    <a:pt x="250" y="118"/>
                  </a:lnTo>
                  <a:lnTo>
                    <a:pt x="249" y="114"/>
                  </a:lnTo>
                  <a:lnTo>
                    <a:pt x="249" y="107"/>
                  </a:lnTo>
                  <a:lnTo>
                    <a:pt x="249" y="102"/>
                  </a:lnTo>
                  <a:lnTo>
                    <a:pt x="251" y="90"/>
                  </a:lnTo>
                  <a:lnTo>
                    <a:pt x="252" y="79"/>
                  </a:lnTo>
                  <a:lnTo>
                    <a:pt x="253" y="70"/>
                  </a:lnTo>
                  <a:lnTo>
                    <a:pt x="252" y="67"/>
                  </a:lnTo>
                  <a:lnTo>
                    <a:pt x="251" y="64"/>
                  </a:lnTo>
                  <a:lnTo>
                    <a:pt x="247" y="63"/>
                  </a:lnTo>
                  <a:lnTo>
                    <a:pt x="244" y="63"/>
                  </a:lnTo>
                  <a:lnTo>
                    <a:pt x="244" y="63"/>
                  </a:lnTo>
                  <a:lnTo>
                    <a:pt x="241" y="63"/>
                  </a:lnTo>
                  <a:lnTo>
                    <a:pt x="237" y="62"/>
                  </a:lnTo>
                  <a:lnTo>
                    <a:pt x="231" y="59"/>
                  </a:lnTo>
                  <a:lnTo>
                    <a:pt x="225" y="52"/>
                  </a:lnTo>
                  <a:lnTo>
                    <a:pt x="220" y="45"/>
                  </a:lnTo>
                  <a:lnTo>
                    <a:pt x="211" y="30"/>
                  </a:lnTo>
                  <a:lnTo>
                    <a:pt x="208" y="24"/>
                  </a:lnTo>
                  <a:lnTo>
                    <a:pt x="205"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997">
              <a:extLst>
                <a:ext uri="{FF2B5EF4-FFF2-40B4-BE49-F238E27FC236}">
                  <a16:creationId xmlns:a16="http://schemas.microsoft.com/office/drawing/2014/main" id="{A28ECA33-DE0C-46F9-6C57-7BD2C650CAEB}"/>
                </a:ext>
              </a:extLst>
            </p:cNvPr>
            <p:cNvSpPr>
              <a:spLocks/>
            </p:cNvSpPr>
            <p:nvPr/>
          </p:nvSpPr>
          <p:spPr bwMode="auto">
            <a:xfrm>
              <a:off x="1033462" y="2295525"/>
              <a:ext cx="130175" cy="92075"/>
            </a:xfrm>
            <a:custGeom>
              <a:avLst/>
              <a:gdLst>
                <a:gd name="T0" fmla="*/ 123 w 246"/>
                <a:gd name="T1" fmla="*/ 4 h 175"/>
                <a:gd name="T2" fmla="*/ 147 w 246"/>
                <a:gd name="T3" fmla="*/ 6 h 175"/>
                <a:gd name="T4" fmla="*/ 169 w 246"/>
                <a:gd name="T5" fmla="*/ 13 h 175"/>
                <a:gd name="T6" fmla="*/ 188 w 246"/>
                <a:gd name="T7" fmla="*/ 23 h 175"/>
                <a:gd name="T8" fmla="*/ 206 w 246"/>
                <a:gd name="T9" fmla="*/ 38 h 175"/>
                <a:gd name="T10" fmla="*/ 221 w 246"/>
                <a:gd name="T11" fmla="*/ 54 h 175"/>
                <a:gd name="T12" fmla="*/ 232 w 246"/>
                <a:gd name="T13" fmla="*/ 74 h 175"/>
                <a:gd name="T14" fmla="*/ 239 w 246"/>
                <a:gd name="T15" fmla="*/ 95 h 175"/>
                <a:gd name="T16" fmla="*/ 241 w 246"/>
                <a:gd name="T17" fmla="*/ 117 h 175"/>
                <a:gd name="T18" fmla="*/ 242 w 246"/>
                <a:gd name="T19" fmla="*/ 119 h 175"/>
                <a:gd name="T20" fmla="*/ 243 w 246"/>
                <a:gd name="T21" fmla="*/ 120 h 175"/>
                <a:gd name="T22" fmla="*/ 246 w 246"/>
                <a:gd name="T23" fmla="*/ 117 h 175"/>
                <a:gd name="T24" fmla="*/ 244 w 246"/>
                <a:gd name="T25" fmla="*/ 105 h 175"/>
                <a:gd name="T26" fmla="*/ 240 w 246"/>
                <a:gd name="T27" fmla="*/ 83 h 175"/>
                <a:gd name="T28" fmla="*/ 230 w 246"/>
                <a:gd name="T29" fmla="*/ 61 h 175"/>
                <a:gd name="T30" fmla="*/ 216 w 246"/>
                <a:gd name="T31" fmla="*/ 43 h 175"/>
                <a:gd name="T32" fmla="*/ 201 w 246"/>
                <a:gd name="T33" fmla="*/ 27 h 175"/>
                <a:gd name="T34" fmla="*/ 180 w 246"/>
                <a:gd name="T35" fmla="*/ 14 h 175"/>
                <a:gd name="T36" fmla="*/ 159 w 246"/>
                <a:gd name="T37" fmla="*/ 5 h 175"/>
                <a:gd name="T38" fmla="*/ 135 w 246"/>
                <a:gd name="T39" fmla="*/ 0 h 175"/>
                <a:gd name="T40" fmla="*/ 123 w 246"/>
                <a:gd name="T41" fmla="*/ 0 h 175"/>
                <a:gd name="T42" fmla="*/ 98 w 246"/>
                <a:gd name="T43" fmla="*/ 3 h 175"/>
                <a:gd name="T44" fmla="*/ 76 w 246"/>
                <a:gd name="T45" fmla="*/ 9 h 175"/>
                <a:gd name="T46" fmla="*/ 56 w 246"/>
                <a:gd name="T47" fmla="*/ 20 h 175"/>
                <a:gd name="T48" fmla="*/ 38 w 246"/>
                <a:gd name="T49" fmla="*/ 34 h 175"/>
                <a:gd name="T50" fmla="*/ 23 w 246"/>
                <a:gd name="T51" fmla="*/ 51 h 175"/>
                <a:gd name="T52" fmla="*/ 11 w 246"/>
                <a:gd name="T53" fmla="*/ 70 h 175"/>
                <a:gd name="T54" fmla="*/ 4 w 246"/>
                <a:gd name="T55" fmla="*/ 92 h 175"/>
                <a:gd name="T56" fmla="*/ 0 w 246"/>
                <a:gd name="T57" fmla="*/ 115 h 175"/>
                <a:gd name="T58" fmla="*/ 0 w 246"/>
                <a:gd name="T59" fmla="*/ 172 h 175"/>
                <a:gd name="T60" fmla="*/ 0 w 246"/>
                <a:gd name="T61" fmla="*/ 175 h 175"/>
                <a:gd name="T62" fmla="*/ 3 w 246"/>
                <a:gd name="T63" fmla="*/ 175 h 175"/>
                <a:gd name="T64" fmla="*/ 4 w 246"/>
                <a:gd name="T65" fmla="*/ 172 h 175"/>
                <a:gd name="T66" fmla="*/ 4 w 246"/>
                <a:gd name="T67" fmla="*/ 114 h 175"/>
                <a:gd name="T68" fmla="*/ 5 w 246"/>
                <a:gd name="T69" fmla="*/ 103 h 175"/>
                <a:gd name="T70" fmla="*/ 11 w 246"/>
                <a:gd name="T71" fmla="*/ 81 h 175"/>
                <a:gd name="T72" fmla="*/ 20 w 246"/>
                <a:gd name="T73" fmla="*/ 61 h 175"/>
                <a:gd name="T74" fmla="*/ 33 w 246"/>
                <a:gd name="T75" fmla="*/ 44 h 175"/>
                <a:gd name="T76" fmla="*/ 49 w 246"/>
                <a:gd name="T77" fmla="*/ 29 h 175"/>
                <a:gd name="T78" fmla="*/ 68 w 246"/>
                <a:gd name="T79" fmla="*/ 17 h 175"/>
                <a:gd name="T80" fmla="*/ 88 w 246"/>
                <a:gd name="T81" fmla="*/ 9 h 175"/>
                <a:gd name="T82" fmla="*/ 111 w 246"/>
                <a:gd name="T83" fmla="*/ 5 h 175"/>
                <a:gd name="T84" fmla="*/ 123 w 246"/>
                <a:gd name="T85" fmla="*/ 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6" h="175">
                  <a:moveTo>
                    <a:pt x="123" y="4"/>
                  </a:moveTo>
                  <a:lnTo>
                    <a:pt x="123" y="4"/>
                  </a:lnTo>
                  <a:lnTo>
                    <a:pt x="135" y="5"/>
                  </a:lnTo>
                  <a:lnTo>
                    <a:pt x="147" y="6"/>
                  </a:lnTo>
                  <a:lnTo>
                    <a:pt x="158" y="9"/>
                  </a:lnTo>
                  <a:lnTo>
                    <a:pt x="169" y="13"/>
                  </a:lnTo>
                  <a:lnTo>
                    <a:pt x="179" y="17"/>
                  </a:lnTo>
                  <a:lnTo>
                    <a:pt x="188" y="23"/>
                  </a:lnTo>
                  <a:lnTo>
                    <a:pt x="197" y="30"/>
                  </a:lnTo>
                  <a:lnTo>
                    <a:pt x="206" y="38"/>
                  </a:lnTo>
                  <a:lnTo>
                    <a:pt x="214" y="45"/>
                  </a:lnTo>
                  <a:lnTo>
                    <a:pt x="221" y="54"/>
                  </a:lnTo>
                  <a:lnTo>
                    <a:pt x="226" y="63"/>
                  </a:lnTo>
                  <a:lnTo>
                    <a:pt x="232" y="74"/>
                  </a:lnTo>
                  <a:lnTo>
                    <a:pt x="235" y="84"/>
                  </a:lnTo>
                  <a:lnTo>
                    <a:pt x="239" y="95"/>
                  </a:lnTo>
                  <a:lnTo>
                    <a:pt x="241" y="106"/>
                  </a:lnTo>
                  <a:lnTo>
                    <a:pt x="241" y="117"/>
                  </a:lnTo>
                  <a:lnTo>
                    <a:pt x="241" y="117"/>
                  </a:lnTo>
                  <a:lnTo>
                    <a:pt x="242" y="119"/>
                  </a:lnTo>
                  <a:lnTo>
                    <a:pt x="243" y="120"/>
                  </a:lnTo>
                  <a:lnTo>
                    <a:pt x="243" y="120"/>
                  </a:lnTo>
                  <a:lnTo>
                    <a:pt x="244" y="119"/>
                  </a:lnTo>
                  <a:lnTo>
                    <a:pt x="246" y="117"/>
                  </a:lnTo>
                  <a:lnTo>
                    <a:pt x="246" y="117"/>
                  </a:lnTo>
                  <a:lnTo>
                    <a:pt x="244" y="105"/>
                  </a:lnTo>
                  <a:lnTo>
                    <a:pt x="242" y="94"/>
                  </a:lnTo>
                  <a:lnTo>
                    <a:pt x="240" y="83"/>
                  </a:lnTo>
                  <a:lnTo>
                    <a:pt x="235" y="71"/>
                  </a:lnTo>
                  <a:lnTo>
                    <a:pt x="230" y="61"/>
                  </a:lnTo>
                  <a:lnTo>
                    <a:pt x="224" y="52"/>
                  </a:lnTo>
                  <a:lnTo>
                    <a:pt x="216" y="43"/>
                  </a:lnTo>
                  <a:lnTo>
                    <a:pt x="208" y="34"/>
                  </a:lnTo>
                  <a:lnTo>
                    <a:pt x="201" y="27"/>
                  </a:lnTo>
                  <a:lnTo>
                    <a:pt x="190" y="21"/>
                  </a:lnTo>
                  <a:lnTo>
                    <a:pt x="180" y="14"/>
                  </a:lnTo>
                  <a:lnTo>
                    <a:pt x="170" y="9"/>
                  </a:lnTo>
                  <a:lnTo>
                    <a:pt x="159" y="5"/>
                  </a:lnTo>
                  <a:lnTo>
                    <a:pt x="148" y="3"/>
                  </a:lnTo>
                  <a:lnTo>
                    <a:pt x="135" y="0"/>
                  </a:lnTo>
                  <a:lnTo>
                    <a:pt x="123" y="0"/>
                  </a:lnTo>
                  <a:lnTo>
                    <a:pt x="123" y="0"/>
                  </a:lnTo>
                  <a:lnTo>
                    <a:pt x="111" y="0"/>
                  </a:lnTo>
                  <a:lnTo>
                    <a:pt x="98" y="3"/>
                  </a:lnTo>
                  <a:lnTo>
                    <a:pt x="87" y="5"/>
                  </a:lnTo>
                  <a:lnTo>
                    <a:pt x="76" y="9"/>
                  </a:lnTo>
                  <a:lnTo>
                    <a:pt x="66" y="14"/>
                  </a:lnTo>
                  <a:lnTo>
                    <a:pt x="56" y="20"/>
                  </a:lnTo>
                  <a:lnTo>
                    <a:pt x="47" y="26"/>
                  </a:lnTo>
                  <a:lnTo>
                    <a:pt x="38" y="34"/>
                  </a:lnTo>
                  <a:lnTo>
                    <a:pt x="30" y="42"/>
                  </a:lnTo>
                  <a:lnTo>
                    <a:pt x="23" y="51"/>
                  </a:lnTo>
                  <a:lnTo>
                    <a:pt x="16" y="60"/>
                  </a:lnTo>
                  <a:lnTo>
                    <a:pt x="11" y="70"/>
                  </a:lnTo>
                  <a:lnTo>
                    <a:pt x="7" y="80"/>
                  </a:lnTo>
                  <a:lnTo>
                    <a:pt x="4" y="92"/>
                  </a:lnTo>
                  <a:lnTo>
                    <a:pt x="2" y="103"/>
                  </a:lnTo>
                  <a:lnTo>
                    <a:pt x="0" y="115"/>
                  </a:lnTo>
                  <a:lnTo>
                    <a:pt x="0" y="115"/>
                  </a:lnTo>
                  <a:lnTo>
                    <a:pt x="0" y="172"/>
                  </a:lnTo>
                  <a:lnTo>
                    <a:pt x="0" y="172"/>
                  </a:lnTo>
                  <a:lnTo>
                    <a:pt x="0" y="175"/>
                  </a:lnTo>
                  <a:lnTo>
                    <a:pt x="3" y="175"/>
                  </a:lnTo>
                  <a:lnTo>
                    <a:pt x="3" y="175"/>
                  </a:lnTo>
                  <a:lnTo>
                    <a:pt x="4" y="175"/>
                  </a:lnTo>
                  <a:lnTo>
                    <a:pt x="4" y="172"/>
                  </a:lnTo>
                  <a:lnTo>
                    <a:pt x="4" y="172"/>
                  </a:lnTo>
                  <a:lnTo>
                    <a:pt x="4" y="114"/>
                  </a:lnTo>
                  <a:lnTo>
                    <a:pt x="4" y="114"/>
                  </a:lnTo>
                  <a:lnTo>
                    <a:pt x="5" y="103"/>
                  </a:lnTo>
                  <a:lnTo>
                    <a:pt x="7" y="93"/>
                  </a:lnTo>
                  <a:lnTo>
                    <a:pt x="11" y="81"/>
                  </a:lnTo>
                  <a:lnTo>
                    <a:pt x="15" y="71"/>
                  </a:lnTo>
                  <a:lnTo>
                    <a:pt x="20" y="61"/>
                  </a:lnTo>
                  <a:lnTo>
                    <a:pt x="26" y="52"/>
                  </a:lnTo>
                  <a:lnTo>
                    <a:pt x="33" y="44"/>
                  </a:lnTo>
                  <a:lnTo>
                    <a:pt x="41" y="36"/>
                  </a:lnTo>
                  <a:lnTo>
                    <a:pt x="49" y="29"/>
                  </a:lnTo>
                  <a:lnTo>
                    <a:pt x="58" y="23"/>
                  </a:lnTo>
                  <a:lnTo>
                    <a:pt x="68" y="17"/>
                  </a:lnTo>
                  <a:lnTo>
                    <a:pt x="78" y="13"/>
                  </a:lnTo>
                  <a:lnTo>
                    <a:pt x="88" y="9"/>
                  </a:lnTo>
                  <a:lnTo>
                    <a:pt x="99" y="6"/>
                  </a:lnTo>
                  <a:lnTo>
                    <a:pt x="111" y="5"/>
                  </a:lnTo>
                  <a:lnTo>
                    <a:pt x="123" y="4"/>
                  </a:lnTo>
                  <a:lnTo>
                    <a:pt x="123" y="4"/>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998">
              <a:extLst>
                <a:ext uri="{FF2B5EF4-FFF2-40B4-BE49-F238E27FC236}">
                  <a16:creationId xmlns:a16="http://schemas.microsoft.com/office/drawing/2014/main" id="{1A834D86-E3D4-7D14-1D78-35BEF3BBD8E6}"/>
                </a:ext>
              </a:extLst>
            </p:cNvPr>
            <p:cNvSpPr>
              <a:spLocks/>
            </p:cNvSpPr>
            <p:nvPr/>
          </p:nvSpPr>
          <p:spPr bwMode="auto">
            <a:xfrm>
              <a:off x="1160462" y="2349500"/>
              <a:ext cx="4763" cy="9525"/>
            </a:xfrm>
            <a:custGeom>
              <a:avLst/>
              <a:gdLst>
                <a:gd name="T0" fmla="*/ 3 w 8"/>
                <a:gd name="T1" fmla="*/ 0 h 19"/>
                <a:gd name="T2" fmla="*/ 3 w 8"/>
                <a:gd name="T3" fmla="*/ 0 h 19"/>
                <a:gd name="T4" fmla="*/ 5 w 8"/>
                <a:gd name="T5" fmla="*/ 1 h 19"/>
                <a:gd name="T6" fmla="*/ 7 w 8"/>
                <a:gd name="T7" fmla="*/ 2 h 19"/>
                <a:gd name="T8" fmla="*/ 8 w 8"/>
                <a:gd name="T9" fmla="*/ 16 h 19"/>
                <a:gd name="T10" fmla="*/ 8 w 8"/>
                <a:gd name="T11" fmla="*/ 16 h 19"/>
                <a:gd name="T12" fmla="*/ 7 w 8"/>
                <a:gd name="T13" fmla="*/ 18 h 19"/>
                <a:gd name="T14" fmla="*/ 4 w 8"/>
                <a:gd name="T15" fmla="*/ 19 h 19"/>
                <a:gd name="T16" fmla="*/ 4 w 8"/>
                <a:gd name="T17" fmla="*/ 19 h 19"/>
                <a:gd name="T18" fmla="*/ 1 w 8"/>
                <a:gd name="T19" fmla="*/ 18 h 19"/>
                <a:gd name="T20" fmla="*/ 0 w 8"/>
                <a:gd name="T21" fmla="*/ 16 h 19"/>
                <a:gd name="T22" fmla="*/ 1 w 8"/>
                <a:gd name="T23" fmla="*/ 2 h 19"/>
                <a:gd name="T24" fmla="*/ 1 w 8"/>
                <a:gd name="T25" fmla="*/ 2 h 19"/>
                <a:gd name="T26" fmla="*/ 2 w 8"/>
                <a:gd name="T27" fmla="*/ 1 h 19"/>
                <a:gd name="T28" fmla="*/ 3 w 8"/>
                <a:gd name="T29" fmla="*/ 0 h 19"/>
                <a:gd name="T30" fmla="*/ 3 w 8"/>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3" y="0"/>
                  </a:moveTo>
                  <a:lnTo>
                    <a:pt x="3" y="0"/>
                  </a:lnTo>
                  <a:lnTo>
                    <a:pt x="5" y="1"/>
                  </a:lnTo>
                  <a:lnTo>
                    <a:pt x="7" y="2"/>
                  </a:lnTo>
                  <a:lnTo>
                    <a:pt x="8" y="16"/>
                  </a:lnTo>
                  <a:lnTo>
                    <a:pt x="8" y="16"/>
                  </a:lnTo>
                  <a:lnTo>
                    <a:pt x="7" y="18"/>
                  </a:lnTo>
                  <a:lnTo>
                    <a:pt x="4" y="19"/>
                  </a:lnTo>
                  <a:lnTo>
                    <a:pt x="4" y="19"/>
                  </a:lnTo>
                  <a:lnTo>
                    <a:pt x="1" y="18"/>
                  </a:lnTo>
                  <a:lnTo>
                    <a:pt x="0" y="16"/>
                  </a:lnTo>
                  <a:lnTo>
                    <a:pt x="1" y="2"/>
                  </a:lnTo>
                  <a:lnTo>
                    <a:pt x="1" y="2"/>
                  </a:lnTo>
                  <a:lnTo>
                    <a:pt x="2" y="1"/>
                  </a:lnTo>
                  <a:lnTo>
                    <a:pt x="3" y="0"/>
                  </a:lnTo>
                  <a:lnTo>
                    <a:pt x="3" y="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999">
              <a:extLst>
                <a:ext uri="{FF2B5EF4-FFF2-40B4-BE49-F238E27FC236}">
                  <a16:creationId xmlns:a16="http://schemas.microsoft.com/office/drawing/2014/main" id="{2C2699BA-0C6F-B7D4-8F1D-53A81644229E}"/>
                </a:ext>
              </a:extLst>
            </p:cNvPr>
            <p:cNvSpPr>
              <a:spLocks/>
            </p:cNvSpPr>
            <p:nvPr/>
          </p:nvSpPr>
          <p:spPr bwMode="auto">
            <a:xfrm>
              <a:off x="1160462" y="2349500"/>
              <a:ext cx="4763" cy="9525"/>
            </a:xfrm>
            <a:custGeom>
              <a:avLst/>
              <a:gdLst>
                <a:gd name="T0" fmla="*/ 3 w 8"/>
                <a:gd name="T1" fmla="*/ 0 h 19"/>
                <a:gd name="T2" fmla="*/ 3 w 8"/>
                <a:gd name="T3" fmla="*/ 0 h 19"/>
                <a:gd name="T4" fmla="*/ 5 w 8"/>
                <a:gd name="T5" fmla="*/ 1 h 19"/>
                <a:gd name="T6" fmla="*/ 7 w 8"/>
                <a:gd name="T7" fmla="*/ 2 h 19"/>
                <a:gd name="T8" fmla="*/ 8 w 8"/>
                <a:gd name="T9" fmla="*/ 16 h 19"/>
                <a:gd name="T10" fmla="*/ 8 w 8"/>
                <a:gd name="T11" fmla="*/ 16 h 19"/>
                <a:gd name="T12" fmla="*/ 7 w 8"/>
                <a:gd name="T13" fmla="*/ 18 h 19"/>
                <a:gd name="T14" fmla="*/ 4 w 8"/>
                <a:gd name="T15" fmla="*/ 19 h 19"/>
                <a:gd name="T16" fmla="*/ 4 w 8"/>
                <a:gd name="T17" fmla="*/ 19 h 19"/>
                <a:gd name="T18" fmla="*/ 1 w 8"/>
                <a:gd name="T19" fmla="*/ 18 h 19"/>
                <a:gd name="T20" fmla="*/ 0 w 8"/>
                <a:gd name="T21" fmla="*/ 16 h 19"/>
                <a:gd name="T22" fmla="*/ 1 w 8"/>
                <a:gd name="T23" fmla="*/ 2 h 19"/>
                <a:gd name="T24" fmla="*/ 1 w 8"/>
                <a:gd name="T25" fmla="*/ 2 h 19"/>
                <a:gd name="T26" fmla="*/ 2 w 8"/>
                <a:gd name="T27" fmla="*/ 1 h 19"/>
                <a:gd name="T28" fmla="*/ 3 w 8"/>
                <a:gd name="T29" fmla="*/ 0 h 19"/>
                <a:gd name="T30" fmla="*/ 3 w 8"/>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3" y="0"/>
                  </a:moveTo>
                  <a:lnTo>
                    <a:pt x="3" y="0"/>
                  </a:lnTo>
                  <a:lnTo>
                    <a:pt x="5" y="1"/>
                  </a:lnTo>
                  <a:lnTo>
                    <a:pt x="7" y="2"/>
                  </a:lnTo>
                  <a:lnTo>
                    <a:pt x="8" y="16"/>
                  </a:lnTo>
                  <a:lnTo>
                    <a:pt x="8" y="16"/>
                  </a:lnTo>
                  <a:lnTo>
                    <a:pt x="7" y="18"/>
                  </a:lnTo>
                  <a:lnTo>
                    <a:pt x="4" y="19"/>
                  </a:lnTo>
                  <a:lnTo>
                    <a:pt x="4" y="19"/>
                  </a:lnTo>
                  <a:lnTo>
                    <a:pt x="1" y="18"/>
                  </a:lnTo>
                  <a:lnTo>
                    <a:pt x="0" y="16"/>
                  </a:lnTo>
                  <a:lnTo>
                    <a:pt x="1" y="2"/>
                  </a:lnTo>
                  <a:lnTo>
                    <a:pt x="1" y="2"/>
                  </a:lnTo>
                  <a:lnTo>
                    <a:pt x="2" y="1"/>
                  </a:lnTo>
                  <a:lnTo>
                    <a:pt x="3"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000">
              <a:extLst>
                <a:ext uri="{FF2B5EF4-FFF2-40B4-BE49-F238E27FC236}">
                  <a16:creationId xmlns:a16="http://schemas.microsoft.com/office/drawing/2014/main" id="{617B0651-130E-C596-4620-58E56CB9E125}"/>
                </a:ext>
              </a:extLst>
            </p:cNvPr>
            <p:cNvSpPr>
              <a:spLocks/>
            </p:cNvSpPr>
            <p:nvPr/>
          </p:nvSpPr>
          <p:spPr bwMode="auto">
            <a:xfrm>
              <a:off x="1157287" y="2349500"/>
              <a:ext cx="6350" cy="15875"/>
            </a:xfrm>
            <a:custGeom>
              <a:avLst/>
              <a:gdLst>
                <a:gd name="T0" fmla="*/ 6 w 11"/>
                <a:gd name="T1" fmla="*/ 29 h 29"/>
                <a:gd name="T2" fmla="*/ 6 w 11"/>
                <a:gd name="T3" fmla="*/ 29 h 29"/>
                <a:gd name="T4" fmla="*/ 4 w 11"/>
                <a:gd name="T5" fmla="*/ 28 h 29"/>
                <a:gd name="T6" fmla="*/ 1 w 11"/>
                <a:gd name="T7" fmla="*/ 27 h 29"/>
                <a:gd name="T8" fmla="*/ 0 w 11"/>
                <a:gd name="T9" fmla="*/ 3 h 29"/>
                <a:gd name="T10" fmla="*/ 0 w 11"/>
                <a:gd name="T11" fmla="*/ 3 h 29"/>
                <a:gd name="T12" fmla="*/ 0 w 11"/>
                <a:gd name="T13" fmla="*/ 2 h 29"/>
                <a:gd name="T14" fmla="*/ 1 w 11"/>
                <a:gd name="T15" fmla="*/ 1 h 29"/>
                <a:gd name="T16" fmla="*/ 4 w 11"/>
                <a:gd name="T17" fmla="*/ 0 h 29"/>
                <a:gd name="T18" fmla="*/ 6 w 11"/>
                <a:gd name="T19" fmla="*/ 0 h 29"/>
                <a:gd name="T20" fmla="*/ 6 w 11"/>
                <a:gd name="T21" fmla="*/ 0 h 29"/>
                <a:gd name="T22" fmla="*/ 8 w 11"/>
                <a:gd name="T23" fmla="*/ 0 h 29"/>
                <a:gd name="T24" fmla="*/ 10 w 11"/>
                <a:gd name="T25" fmla="*/ 1 h 29"/>
                <a:gd name="T26" fmla="*/ 11 w 11"/>
                <a:gd name="T27" fmla="*/ 2 h 29"/>
                <a:gd name="T28" fmla="*/ 11 w 11"/>
                <a:gd name="T29" fmla="*/ 3 h 29"/>
                <a:gd name="T30" fmla="*/ 9 w 11"/>
                <a:gd name="T31" fmla="*/ 27 h 29"/>
                <a:gd name="T32" fmla="*/ 9 w 11"/>
                <a:gd name="T33" fmla="*/ 27 h 29"/>
                <a:gd name="T34" fmla="*/ 8 w 11"/>
                <a:gd name="T35" fmla="*/ 28 h 29"/>
                <a:gd name="T36" fmla="*/ 6 w 11"/>
                <a:gd name="T37" fmla="*/ 29 h 29"/>
                <a:gd name="T38" fmla="*/ 6 w 11"/>
                <a:gd name="T3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29">
                  <a:moveTo>
                    <a:pt x="6" y="29"/>
                  </a:moveTo>
                  <a:lnTo>
                    <a:pt x="6" y="29"/>
                  </a:lnTo>
                  <a:lnTo>
                    <a:pt x="4" y="28"/>
                  </a:lnTo>
                  <a:lnTo>
                    <a:pt x="1" y="27"/>
                  </a:lnTo>
                  <a:lnTo>
                    <a:pt x="0" y="3"/>
                  </a:lnTo>
                  <a:lnTo>
                    <a:pt x="0" y="3"/>
                  </a:lnTo>
                  <a:lnTo>
                    <a:pt x="0" y="2"/>
                  </a:lnTo>
                  <a:lnTo>
                    <a:pt x="1" y="1"/>
                  </a:lnTo>
                  <a:lnTo>
                    <a:pt x="4" y="0"/>
                  </a:lnTo>
                  <a:lnTo>
                    <a:pt x="6" y="0"/>
                  </a:lnTo>
                  <a:lnTo>
                    <a:pt x="6" y="0"/>
                  </a:lnTo>
                  <a:lnTo>
                    <a:pt x="8" y="0"/>
                  </a:lnTo>
                  <a:lnTo>
                    <a:pt x="10" y="1"/>
                  </a:lnTo>
                  <a:lnTo>
                    <a:pt x="11" y="2"/>
                  </a:lnTo>
                  <a:lnTo>
                    <a:pt x="11" y="3"/>
                  </a:lnTo>
                  <a:lnTo>
                    <a:pt x="9" y="27"/>
                  </a:lnTo>
                  <a:lnTo>
                    <a:pt x="9" y="27"/>
                  </a:lnTo>
                  <a:lnTo>
                    <a:pt x="8" y="28"/>
                  </a:lnTo>
                  <a:lnTo>
                    <a:pt x="6" y="29"/>
                  </a:lnTo>
                  <a:lnTo>
                    <a:pt x="6"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001">
              <a:extLst>
                <a:ext uri="{FF2B5EF4-FFF2-40B4-BE49-F238E27FC236}">
                  <a16:creationId xmlns:a16="http://schemas.microsoft.com/office/drawing/2014/main" id="{736277E2-4878-68BF-0F2C-C563EC6D8AF8}"/>
                </a:ext>
              </a:extLst>
            </p:cNvPr>
            <p:cNvSpPr>
              <a:spLocks/>
            </p:cNvSpPr>
            <p:nvPr/>
          </p:nvSpPr>
          <p:spPr bwMode="auto">
            <a:xfrm>
              <a:off x="1157287" y="2349500"/>
              <a:ext cx="6350" cy="15875"/>
            </a:xfrm>
            <a:custGeom>
              <a:avLst/>
              <a:gdLst>
                <a:gd name="T0" fmla="*/ 6 w 11"/>
                <a:gd name="T1" fmla="*/ 29 h 29"/>
                <a:gd name="T2" fmla="*/ 6 w 11"/>
                <a:gd name="T3" fmla="*/ 29 h 29"/>
                <a:gd name="T4" fmla="*/ 4 w 11"/>
                <a:gd name="T5" fmla="*/ 28 h 29"/>
                <a:gd name="T6" fmla="*/ 1 w 11"/>
                <a:gd name="T7" fmla="*/ 27 h 29"/>
                <a:gd name="T8" fmla="*/ 0 w 11"/>
                <a:gd name="T9" fmla="*/ 3 h 29"/>
                <a:gd name="T10" fmla="*/ 0 w 11"/>
                <a:gd name="T11" fmla="*/ 3 h 29"/>
                <a:gd name="T12" fmla="*/ 0 w 11"/>
                <a:gd name="T13" fmla="*/ 2 h 29"/>
                <a:gd name="T14" fmla="*/ 1 w 11"/>
                <a:gd name="T15" fmla="*/ 1 h 29"/>
                <a:gd name="T16" fmla="*/ 4 w 11"/>
                <a:gd name="T17" fmla="*/ 0 h 29"/>
                <a:gd name="T18" fmla="*/ 6 w 11"/>
                <a:gd name="T19" fmla="*/ 0 h 29"/>
                <a:gd name="T20" fmla="*/ 6 w 11"/>
                <a:gd name="T21" fmla="*/ 0 h 29"/>
                <a:gd name="T22" fmla="*/ 8 w 11"/>
                <a:gd name="T23" fmla="*/ 0 h 29"/>
                <a:gd name="T24" fmla="*/ 10 w 11"/>
                <a:gd name="T25" fmla="*/ 1 h 29"/>
                <a:gd name="T26" fmla="*/ 11 w 11"/>
                <a:gd name="T27" fmla="*/ 2 h 29"/>
                <a:gd name="T28" fmla="*/ 11 w 11"/>
                <a:gd name="T29" fmla="*/ 3 h 29"/>
                <a:gd name="T30" fmla="*/ 9 w 11"/>
                <a:gd name="T31" fmla="*/ 27 h 29"/>
                <a:gd name="T32" fmla="*/ 9 w 11"/>
                <a:gd name="T33" fmla="*/ 27 h 29"/>
                <a:gd name="T34" fmla="*/ 8 w 11"/>
                <a:gd name="T35" fmla="*/ 28 h 29"/>
                <a:gd name="T36" fmla="*/ 6 w 11"/>
                <a:gd name="T37" fmla="*/ 29 h 29"/>
                <a:gd name="T38" fmla="*/ 6 w 11"/>
                <a:gd name="T3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29">
                  <a:moveTo>
                    <a:pt x="6" y="29"/>
                  </a:moveTo>
                  <a:lnTo>
                    <a:pt x="6" y="29"/>
                  </a:lnTo>
                  <a:lnTo>
                    <a:pt x="4" y="28"/>
                  </a:lnTo>
                  <a:lnTo>
                    <a:pt x="1" y="27"/>
                  </a:lnTo>
                  <a:lnTo>
                    <a:pt x="0" y="3"/>
                  </a:lnTo>
                  <a:lnTo>
                    <a:pt x="0" y="3"/>
                  </a:lnTo>
                  <a:lnTo>
                    <a:pt x="0" y="2"/>
                  </a:lnTo>
                  <a:lnTo>
                    <a:pt x="1" y="1"/>
                  </a:lnTo>
                  <a:lnTo>
                    <a:pt x="4" y="0"/>
                  </a:lnTo>
                  <a:lnTo>
                    <a:pt x="6" y="0"/>
                  </a:lnTo>
                  <a:lnTo>
                    <a:pt x="6" y="0"/>
                  </a:lnTo>
                  <a:lnTo>
                    <a:pt x="8" y="0"/>
                  </a:lnTo>
                  <a:lnTo>
                    <a:pt x="10" y="1"/>
                  </a:lnTo>
                  <a:lnTo>
                    <a:pt x="11" y="2"/>
                  </a:lnTo>
                  <a:lnTo>
                    <a:pt x="11" y="3"/>
                  </a:lnTo>
                  <a:lnTo>
                    <a:pt x="9" y="27"/>
                  </a:lnTo>
                  <a:lnTo>
                    <a:pt x="9" y="27"/>
                  </a:lnTo>
                  <a:lnTo>
                    <a:pt x="8" y="28"/>
                  </a:lnTo>
                  <a:lnTo>
                    <a:pt x="6" y="29"/>
                  </a:lnTo>
                  <a:lnTo>
                    <a:pt x="6"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002">
              <a:extLst>
                <a:ext uri="{FF2B5EF4-FFF2-40B4-BE49-F238E27FC236}">
                  <a16:creationId xmlns:a16="http://schemas.microsoft.com/office/drawing/2014/main" id="{672F54C7-45C8-2CAC-4EE7-F18107A8F890}"/>
                </a:ext>
              </a:extLst>
            </p:cNvPr>
            <p:cNvSpPr>
              <a:spLocks/>
            </p:cNvSpPr>
            <p:nvPr/>
          </p:nvSpPr>
          <p:spPr bwMode="auto">
            <a:xfrm>
              <a:off x="1028700" y="2382837"/>
              <a:ext cx="6350" cy="15875"/>
            </a:xfrm>
            <a:custGeom>
              <a:avLst/>
              <a:gdLst>
                <a:gd name="T0" fmla="*/ 6 w 13"/>
                <a:gd name="T1" fmla="*/ 29 h 29"/>
                <a:gd name="T2" fmla="*/ 6 w 13"/>
                <a:gd name="T3" fmla="*/ 29 h 29"/>
                <a:gd name="T4" fmla="*/ 4 w 13"/>
                <a:gd name="T5" fmla="*/ 29 h 29"/>
                <a:gd name="T6" fmla="*/ 3 w 13"/>
                <a:gd name="T7" fmla="*/ 27 h 29"/>
                <a:gd name="T8" fmla="*/ 0 w 13"/>
                <a:gd name="T9" fmla="*/ 4 h 29"/>
                <a:gd name="T10" fmla="*/ 0 w 13"/>
                <a:gd name="T11" fmla="*/ 4 h 29"/>
                <a:gd name="T12" fmla="*/ 0 w 13"/>
                <a:gd name="T13" fmla="*/ 2 h 29"/>
                <a:gd name="T14" fmla="*/ 3 w 13"/>
                <a:gd name="T15" fmla="*/ 1 h 29"/>
                <a:gd name="T16" fmla="*/ 4 w 13"/>
                <a:gd name="T17" fmla="*/ 0 h 29"/>
                <a:gd name="T18" fmla="*/ 6 w 13"/>
                <a:gd name="T19" fmla="*/ 0 h 29"/>
                <a:gd name="T20" fmla="*/ 6 w 13"/>
                <a:gd name="T21" fmla="*/ 0 h 29"/>
                <a:gd name="T22" fmla="*/ 8 w 13"/>
                <a:gd name="T23" fmla="*/ 0 h 29"/>
                <a:gd name="T24" fmla="*/ 10 w 13"/>
                <a:gd name="T25" fmla="*/ 1 h 29"/>
                <a:gd name="T26" fmla="*/ 12 w 13"/>
                <a:gd name="T27" fmla="*/ 2 h 29"/>
                <a:gd name="T28" fmla="*/ 13 w 13"/>
                <a:gd name="T29" fmla="*/ 4 h 29"/>
                <a:gd name="T30" fmla="*/ 10 w 13"/>
                <a:gd name="T31" fmla="*/ 27 h 29"/>
                <a:gd name="T32" fmla="*/ 10 w 13"/>
                <a:gd name="T33" fmla="*/ 27 h 29"/>
                <a:gd name="T34" fmla="*/ 9 w 13"/>
                <a:gd name="T35" fmla="*/ 29 h 29"/>
                <a:gd name="T36" fmla="*/ 6 w 13"/>
                <a:gd name="T37" fmla="*/ 29 h 29"/>
                <a:gd name="T38" fmla="*/ 6 w 13"/>
                <a:gd name="T3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29">
                  <a:moveTo>
                    <a:pt x="6" y="29"/>
                  </a:moveTo>
                  <a:lnTo>
                    <a:pt x="6" y="29"/>
                  </a:lnTo>
                  <a:lnTo>
                    <a:pt x="4" y="29"/>
                  </a:lnTo>
                  <a:lnTo>
                    <a:pt x="3" y="27"/>
                  </a:lnTo>
                  <a:lnTo>
                    <a:pt x="0" y="4"/>
                  </a:lnTo>
                  <a:lnTo>
                    <a:pt x="0" y="4"/>
                  </a:lnTo>
                  <a:lnTo>
                    <a:pt x="0" y="2"/>
                  </a:lnTo>
                  <a:lnTo>
                    <a:pt x="3" y="1"/>
                  </a:lnTo>
                  <a:lnTo>
                    <a:pt x="4" y="0"/>
                  </a:lnTo>
                  <a:lnTo>
                    <a:pt x="6" y="0"/>
                  </a:lnTo>
                  <a:lnTo>
                    <a:pt x="6" y="0"/>
                  </a:lnTo>
                  <a:lnTo>
                    <a:pt x="8" y="0"/>
                  </a:lnTo>
                  <a:lnTo>
                    <a:pt x="10" y="1"/>
                  </a:lnTo>
                  <a:lnTo>
                    <a:pt x="12" y="2"/>
                  </a:lnTo>
                  <a:lnTo>
                    <a:pt x="13" y="4"/>
                  </a:lnTo>
                  <a:lnTo>
                    <a:pt x="10" y="27"/>
                  </a:lnTo>
                  <a:lnTo>
                    <a:pt x="10" y="27"/>
                  </a:lnTo>
                  <a:lnTo>
                    <a:pt x="9" y="29"/>
                  </a:lnTo>
                  <a:lnTo>
                    <a:pt x="6" y="29"/>
                  </a:lnTo>
                  <a:lnTo>
                    <a:pt x="6"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003">
              <a:extLst>
                <a:ext uri="{FF2B5EF4-FFF2-40B4-BE49-F238E27FC236}">
                  <a16:creationId xmlns:a16="http://schemas.microsoft.com/office/drawing/2014/main" id="{DF854BB9-A10A-5977-CE4C-04FB62D47D90}"/>
                </a:ext>
              </a:extLst>
            </p:cNvPr>
            <p:cNvSpPr>
              <a:spLocks/>
            </p:cNvSpPr>
            <p:nvPr/>
          </p:nvSpPr>
          <p:spPr bwMode="auto">
            <a:xfrm>
              <a:off x="1028700" y="2382837"/>
              <a:ext cx="6350" cy="15875"/>
            </a:xfrm>
            <a:custGeom>
              <a:avLst/>
              <a:gdLst>
                <a:gd name="T0" fmla="*/ 6 w 13"/>
                <a:gd name="T1" fmla="*/ 29 h 29"/>
                <a:gd name="T2" fmla="*/ 6 w 13"/>
                <a:gd name="T3" fmla="*/ 29 h 29"/>
                <a:gd name="T4" fmla="*/ 4 w 13"/>
                <a:gd name="T5" fmla="*/ 29 h 29"/>
                <a:gd name="T6" fmla="*/ 3 w 13"/>
                <a:gd name="T7" fmla="*/ 27 h 29"/>
                <a:gd name="T8" fmla="*/ 0 w 13"/>
                <a:gd name="T9" fmla="*/ 4 h 29"/>
                <a:gd name="T10" fmla="*/ 0 w 13"/>
                <a:gd name="T11" fmla="*/ 4 h 29"/>
                <a:gd name="T12" fmla="*/ 0 w 13"/>
                <a:gd name="T13" fmla="*/ 2 h 29"/>
                <a:gd name="T14" fmla="*/ 3 w 13"/>
                <a:gd name="T15" fmla="*/ 1 h 29"/>
                <a:gd name="T16" fmla="*/ 4 w 13"/>
                <a:gd name="T17" fmla="*/ 0 h 29"/>
                <a:gd name="T18" fmla="*/ 6 w 13"/>
                <a:gd name="T19" fmla="*/ 0 h 29"/>
                <a:gd name="T20" fmla="*/ 6 w 13"/>
                <a:gd name="T21" fmla="*/ 0 h 29"/>
                <a:gd name="T22" fmla="*/ 8 w 13"/>
                <a:gd name="T23" fmla="*/ 0 h 29"/>
                <a:gd name="T24" fmla="*/ 10 w 13"/>
                <a:gd name="T25" fmla="*/ 1 h 29"/>
                <a:gd name="T26" fmla="*/ 12 w 13"/>
                <a:gd name="T27" fmla="*/ 2 h 29"/>
                <a:gd name="T28" fmla="*/ 13 w 13"/>
                <a:gd name="T29" fmla="*/ 4 h 29"/>
                <a:gd name="T30" fmla="*/ 10 w 13"/>
                <a:gd name="T31" fmla="*/ 27 h 29"/>
                <a:gd name="T32" fmla="*/ 10 w 13"/>
                <a:gd name="T33" fmla="*/ 27 h 29"/>
                <a:gd name="T34" fmla="*/ 9 w 13"/>
                <a:gd name="T35" fmla="*/ 29 h 29"/>
                <a:gd name="T36" fmla="*/ 6 w 13"/>
                <a:gd name="T37" fmla="*/ 29 h 29"/>
                <a:gd name="T38" fmla="*/ 6 w 13"/>
                <a:gd name="T3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29">
                  <a:moveTo>
                    <a:pt x="6" y="29"/>
                  </a:moveTo>
                  <a:lnTo>
                    <a:pt x="6" y="29"/>
                  </a:lnTo>
                  <a:lnTo>
                    <a:pt x="4" y="29"/>
                  </a:lnTo>
                  <a:lnTo>
                    <a:pt x="3" y="27"/>
                  </a:lnTo>
                  <a:lnTo>
                    <a:pt x="0" y="4"/>
                  </a:lnTo>
                  <a:lnTo>
                    <a:pt x="0" y="4"/>
                  </a:lnTo>
                  <a:lnTo>
                    <a:pt x="0" y="2"/>
                  </a:lnTo>
                  <a:lnTo>
                    <a:pt x="3" y="1"/>
                  </a:lnTo>
                  <a:lnTo>
                    <a:pt x="4" y="0"/>
                  </a:lnTo>
                  <a:lnTo>
                    <a:pt x="6" y="0"/>
                  </a:lnTo>
                  <a:lnTo>
                    <a:pt x="6" y="0"/>
                  </a:lnTo>
                  <a:lnTo>
                    <a:pt x="8" y="0"/>
                  </a:lnTo>
                  <a:lnTo>
                    <a:pt x="10" y="1"/>
                  </a:lnTo>
                  <a:lnTo>
                    <a:pt x="12" y="2"/>
                  </a:lnTo>
                  <a:lnTo>
                    <a:pt x="13" y="4"/>
                  </a:lnTo>
                  <a:lnTo>
                    <a:pt x="10" y="27"/>
                  </a:lnTo>
                  <a:lnTo>
                    <a:pt x="10" y="27"/>
                  </a:lnTo>
                  <a:lnTo>
                    <a:pt x="9" y="29"/>
                  </a:lnTo>
                  <a:lnTo>
                    <a:pt x="6" y="29"/>
                  </a:lnTo>
                  <a:lnTo>
                    <a:pt x="6"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004">
              <a:extLst>
                <a:ext uri="{FF2B5EF4-FFF2-40B4-BE49-F238E27FC236}">
                  <a16:creationId xmlns:a16="http://schemas.microsoft.com/office/drawing/2014/main" id="{466E8712-8C2B-F882-C33D-4E1475E4E971}"/>
                </a:ext>
              </a:extLst>
            </p:cNvPr>
            <p:cNvSpPr>
              <a:spLocks/>
            </p:cNvSpPr>
            <p:nvPr/>
          </p:nvSpPr>
          <p:spPr bwMode="auto">
            <a:xfrm>
              <a:off x="1031875" y="2370137"/>
              <a:ext cx="19050" cy="42863"/>
            </a:xfrm>
            <a:custGeom>
              <a:avLst/>
              <a:gdLst>
                <a:gd name="T0" fmla="*/ 17 w 34"/>
                <a:gd name="T1" fmla="*/ 0 h 82"/>
                <a:gd name="T2" fmla="*/ 17 w 34"/>
                <a:gd name="T3" fmla="*/ 0 h 82"/>
                <a:gd name="T4" fmla="*/ 20 w 34"/>
                <a:gd name="T5" fmla="*/ 1 h 82"/>
                <a:gd name="T6" fmla="*/ 24 w 34"/>
                <a:gd name="T7" fmla="*/ 2 h 82"/>
                <a:gd name="T8" fmla="*/ 27 w 34"/>
                <a:gd name="T9" fmla="*/ 5 h 82"/>
                <a:gd name="T10" fmla="*/ 28 w 34"/>
                <a:gd name="T11" fmla="*/ 7 h 82"/>
                <a:gd name="T12" fmla="*/ 34 w 34"/>
                <a:gd name="T13" fmla="*/ 71 h 82"/>
                <a:gd name="T14" fmla="*/ 34 w 34"/>
                <a:gd name="T15" fmla="*/ 71 h 82"/>
                <a:gd name="T16" fmla="*/ 32 w 34"/>
                <a:gd name="T17" fmla="*/ 75 h 82"/>
                <a:gd name="T18" fmla="*/ 28 w 34"/>
                <a:gd name="T19" fmla="*/ 79 h 82"/>
                <a:gd name="T20" fmla="*/ 24 w 34"/>
                <a:gd name="T21" fmla="*/ 82 h 82"/>
                <a:gd name="T22" fmla="*/ 17 w 34"/>
                <a:gd name="T23" fmla="*/ 82 h 82"/>
                <a:gd name="T24" fmla="*/ 17 w 34"/>
                <a:gd name="T25" fmla="*/ 82 h 82"/>
                <a:gd name="T26" fmla="*/ 10 w 34"/>
                <a:gd name="T27" fmla="*/ 82 h 82"/>
                <a:gd name="T28" fmla="*/ 5 w 34"/>
                <a:gd name="T29" fmla="*/ 79 h 82"/>
                <a:gd name="T30" fmla="*/ 1 w 34"/>
                <a:gd name="T31" fmla="*/ 75 h 82"/>
                <a:gd name="T32" fmla="*/ 0 w 34"/>
                <a:gd name="T33" fmla="*/ 71 h 82"/>
                <a:gd name="T34" fmla="*/ 6 w 34"/>
                <a:gd name="T35" fmla="*/ 7 h 82"/>
                <a:gd name="T36" fmla="*/ 6 w 34"/>
                <a:gd name="T37" fmla="*/ 7 h 82"/>
                <a:gd name="T38" fmla="*/ 7 w 34"/>
                <a:gd name="T39" fmla="*/ 5 h 82"/>
                <a:gd name="T40" fmla="*/ 9 w 34"/>
                <a:gd name="T41" fmla="*/ 2 h 82"/>
                <a:gd name="T42" fmla="*/ 12 w 34"/>
                <a:gd name="T43" fmla="*/ 1 h 82"/>
                <a:gd name="T44" fmla="*/ 17 w 34"/>
                <a:gd name="T45" fmla="*/ 0 h 82"/>
                <a:gd name="T46" fmla="*/ 17 w 34"/>
                <a:gd name="T4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82">
                  <a:moveTo>
                    <a:pt x="17" y="0"/>
                  </a:moveTo>
                  <a:lnTo>
                    <a:pt x="17" y="0"/>
                  </a:lnTo>
                  <a:lnTo>
                    <a:pt x="20" y="1"/>
                  </a:lnTo>
                  <a:lnTo>
                    <a:pt x="24" y="2"/>
                  </a:lnTo>
                  <a:lnTo>
                    <a:pt x="27" y="5"/>
                  </a:lnTo>
                  <a:lnTo>
                    <a:pt x="28" y="7"/>
                  </a:lnTo>
                  <a:lnTo>
                    <a:pt x="34" y="71"/>
                  </a:lnTo>
                  <a:lnTo>
                    <a:pt x="34" y="71"/>
                  </a:lnTo>
                  <a:lnTo>
                    <a:pt x="32" y="75"/>
                  </a:lnTo>
                  <a:lnTo>
                    <a:pt x="28" y="79"/>
                  </a:lnTo>
                  <a:lnTo>
                    <a:pt x="24" y="82"/>
                  </a:lnTo>
                  <a:lnTo>
                    <a:pt x="17" y="82"/>
                  </a:lnTo>
                  <a:lnTo>
                    <a:pt x="17" y="82"/>
                  </a:lnTo>
                  <a:lnTo>
                    <a:pt x="10" y="82"/>
                  </a:lnTo>
                  <a:lnTo>
                    <a:pt x="5" y="79"/>
                  </a:lnTo>
                  <a:lnTo>
                    <a:pt x="1" y="75"/>
                  </a:lnTo>
                  <a:lnTo>
                    <a:pt x="0" y="71"/>
                  </a:lnTo>
                  <a:lnTo>
                    <a:pt x="6" y="7"/>
                  </a:lnTo>
                  <a:lnTo>
                    <a:pt x="6" y="7"/>
                  </a:lnTo>
                  <a:lnTo>
                    <a:pt x="7" y="5"/>
                  </a:lnTo>
                  <a:lnTo>
                    <a:pt x="9" y="2"/>
                  </a:lnTo>
                  <a:lnTo>
                    <a:pt x="12" y="1"/>
                  </a:lnTo>
                  <a:lnTo>
                    <a:pt x="17" y="0"/>
                  </a:lnTo>
                  <a:lnTo>
                    <a:pt x="17" y="0"/>
                  </a:lnTo>
                  <a:close/>
                </a:path>
              </a:pathLst>
            </a:custGeom>
            <a:solidFill>
              <a:srgbClr val="2B70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005">
              <a:extLst>
                <a:ext uri="{FF2B5EF4-FFF2-40B4-BE49-F238E27FC236}">
                  <a16:creationId xmlns:a16="http://schemas.microsoft.com/office/drawing/2014/main" id="{7231D355-DE62-60FF-EC31-CF88D08DBF55}"/>
                </a:ext>
              </a:extLst>
            </p:cNvPr>
            <p:cNvSpPr>
              <a:spLocks/>
            </p:cNvSpPr>
            <p:nvPr/>
          </p:nvSpPr>
          <p:spPr bwMode="auto">
            <a:xfrm>
              <a:off x="1031875" y="2370137"/>
              <a:ext cx="19050" cy="42863"/>
            </a:xfrm>
            <a:custGeom>
              <a:avLst/>
              <a:gdLst>
                <a:gd name="T0" fmla="*/ 17 w 34"/>
                <a:gd name="T1" fmla="*/ 0 h 82"/>
                <a:gd name="T2" fmla="*/ 17 w 34"/>
                <a:gd name="T3" fmla="*/ 0 h 82"/>
                <a:gd name="T4" fmla="*/ 20 w 34"/>
                <a:gd name="T5" fmla="*/ 1 h 82"/>
                <a:gd name="T6" fmla="*/ 24 w 34"/>
                <a:gd name="T7" fmla="*/ 2 h 82"/>
                <a:gd name="T8" fmla="*/ 27 w 34"/>
                <a:gd name="T9" fmla="*/ 5 h 82"/>
                <a:gd name="T10" fmla="*/ 28 w 34"/>
                <a:gd name="T11" fmla="*/ 7 h 82"/>
                <a:gd name="T12" fmla="*/ 34 w 34"/>
                <a:gd name="T13" fmla="*/ 71 h 82"/>
                <a:gd name="T14" fmla="*/ 34 w 34"/>
                <a:gd name="T15" fmla="*/ 71 h 82"/>
                <a:gd name="T16" fmla="*/ 32 w 34"/>
                <a:gd name="T17" fmla="*/ 75 h 82"/>
                <a:gd name="T18" fmla="*/ 28 w 34"/>
                <a:gd name="T19" fmla="*/ 79 h 82"/>
                <a:gd name="T20" fmla="*/ 24 w 34"/>
                <a:gd name="T21" fmla="*/ 82 h 82"/>
                <a:gd name="T22" fmla="*/ 17 w 34"/>
                <a:gd name="T23" fmla="*/ 82 h 82"/>
                <a:gd name="T24" fmla="*/ 17 w 34"/>
                <a:gd name="T25" fmla="*/ 82 h 82"/>
                <a:gd name="T26" fmla="*/ 10 w 34"/>
                <a:gd name="T27" fmla="*/ 82 h 82"/>
                <a:gd name="T28" fmla="*/ 5 w 34"/>
                <a:gd name="T29" fmla="*/ 79 h 82"/>
                <a:gd name="T30" fmla="*/ 1 w 34"/>
                <a:gd name="T31" fmla="*/ 75 h 82"/>
                <a:gd name="T32" fmla="*/ 0 w 34"/>
                <a:gd name="T33" fmla="*/ 71 h 82"/>
                <a:gd name="T34" fmla="*/ 6 w 34"/>
                <a:gd name="T35" fmla="*/ 7 h 82"/>
                <a:gd name="T36" fmla="*/ 6 w 34"/>
                <a:gd name="T37" fmla="*/ 7 h 82"/>
                <a:gd name="T38" fmla="*/ 7 w 34"/>
                <a:gd name="T39" fmla="*/ 5 h 82"/>
                <a:gd name="T40" fmla="*/ 9 w 34"/>
                <a:gd name="T41" fmla="*/ 2 h 82"/>
                <a:gd name="T42" fmla="*/ 12 w 34"/>
                <a:gd name="T43" fmla="*/ 1 h 82"/>
                <a:gd name="T44" fmla="*/ 17 w 34"/>
                <a:gd name="T45" fmla="*/ 0 h 82"/>
                <a:gd name="T46" fmla="*/ 17 w 34"/>
                <a:gd name="T4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82">
                  <a:moveTo>
                    <a:pt x="17" y="0"/>
                  </a:moveTo>
                  <a:lnTo>
                    <a:pt x="17" y="0"/>
                  </a:lnTo>
                  <a:lnTo>
                    <a:pt x="20" y="1"/>
                  </a:lnTo>
                  <a:lnTo>
                    <a:pt x="24" y="2"/>
                  </a:lnTo>
                  <a:lnTo>
                    <a:pt x="27" y="5"/>
                  </a:lnTo>
                  <a:lnTo>
                    <a:pt x="28" y="7"/>
                  </a:lnTo>
                  <a:lnTo>
                    <a:pt x="34" y="71"/>
                  </a:lnTo>
                  <a:lnTo>
                    <a:pt x="34" y="71"/>
                  </a:lnTo>
                  <a:lnTo>
                    <a:pt x="32" y="75"/>
                  </a:lnTo>
                  <a:lnTo>
                    <a:pt x="28" y="79"/>
                  </a:lnTo>
                  <a:lnTo>
                    <a:pt x="24" y="82"/>
                  </a:lnTo>
                  <a:lnTo>
                    <a:pt x="17" y="82"/>
                  </a:lnTo>
                  <a:lnTo>
                    <a:pt x="17" y="82"/>
                  </a:lnTo>
                  <a:lnTo>
                    <a:pt x="10" y="82"/>
                  </a:lnTo>
                  <a:lnTo>
                    <a:pt x="5" y="79"/>
                  </a:lnTo>
                  <a:lnTo>
                    <a:pt x="1" y="75"/>
                  </a:lnTo>
                  <a:lnTo>
                    <a:pt x="0" y="71"/>
                  </a:lnTo>
                  <a:lnTo>
                    <a:pt x="6" y="7"/>
                  </a:lnTo>
                  <a:lnTo>
                    <a:pt x="6" y="7"/>
                  </a:lnTo>
                  <a:lnTo>
                    <a:pt x="7" y="5"/>
                  </a:lnTo>
                  <a:lnTo>
                    <a:pt x="9" y="2"/>
                  </a:lnTo>
                  <a:lnTo>
                    <a:pt x="12" y="1"/>
                  </a:lnTo>
                  <a:lnTo>
                    <a:pt x="17" y="0"/>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006">
              <a:extLst>
                <a:ext uri="{FF2B5EF4-FFF2-40B4-BE49-F238E27FC236}">
                  <a16:creationId xmlns:a16="http://schemas.microsoft.com/office/drawing/2014/main" id="{3C31026A-E938-6B45-2751-F8F79B62E588}"/>
                </a:ext>
              </a:extLst>
            </p:cNvPr>
            <p:cNvSpPr>
              <a:spLocks noEditPoints="1"/>
            </p:cNvSpPr>
            <p:nvPr/>
          </p:nvSpPr>
          <p:spPr bwMode="auto">
            <a:xfrm>
              <a:off x="1041400" y="24130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moveTo>
                    <a:pt x="0" y="0"/>
                  </a:moveTo>
                  <a:lnTo>
                    <a:pt x="0" y="0"/>
                  </a:lnTo>
                  <a:lnTo>
                    <a:pt x="0" y="0"/>
                  </a:lnTo>
                  <a:lnTo>
                    <a:pt x="0" y="0"/>
                  </a:lnTo>
                  <a:lnTo>
                    <a:pt x="0" y="0"/>
                  </a:lnTo>
                  <a:close/>
                </a:path>
              </a:pathLst>
            </a:custGeom>
            <a:solidFill>
              <a:srgbClr val="2E2D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007">
              <a:extLst>
                <a:ext uri="{FF2B5EF4-FFF2-40B4-BE49-F238E27FC236}">
                  <a16:creationId xmlns:a16="http://schemas.microsoft.com/office/drawing/2014/main" id="{9FA1DE16-EDDE-81FC-68AA-8C03F68B9BD2}"/>
                </a:ext>
              </a:extLst>
            </p:cNvPr>
            <p:cNvSpPr>
              <a:spLocks/>
            </p:cNvSpPr>
            <p:nvPr/>
          </p:nvSpPr>
          <p:spPr bwMode="auto">
            <a:xfrm>
              <a:off x="1041400" y="241300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1008">
              <a:extLst>
                <a:ext uri="{FF2B5EF4-FFF2-40B4-BE49-F238E27FC236}">
                  <a16:creationId xmlns:a16="http://schemas.microsoft.com/office/drawing/2014/main" id="{2153725E-A3BA-4CD3-3535-975BD4BB32F3}"/>
                </a:ext>
              </a:extLst>
            </p:cNvPr>
            <p:cNvSpPr>
              <a:spLocks noChangeArrowheads="1"/>
            </p:cNvSpPr>
            <p:nvPr/>
          </p:nvSpPr>
          <p:spPr bwMode="auto">
            <a:xfrm>
              <a:off x="1041400" y="241300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009">
              <a:extLst>
                <a:ext uri="{FF2B5EF4-FFF2-40B4-BE49-F238E27FC236}">
                  <a16:creationId xmlns:a16="http://schemas.microsoft.com/office/drawing/2014/main" id="{F374D4D2-F385-2D27-4E9F-D5657C5E7809}"/>
                </a:ext>
              </a:extLst>
            </p:cNvPr>
            <p:cNvSpPr>
              <a:spLocks/>
            </p:cNvSpPr>
            <p:nvPr/>
          </p:nvSpPr>
          <p:spPr bwMode="auto">
            <a:xfrm>
              <a:off x="1041400" y="2370137"/>
              <a:ext cx="9525" cy="42863"/>
            </a:xfrm>
            <a:custGeom>
              <a:avLst/>
              <a:gdLst>
                <a:gd name="T0" fmla="*/ 0 w 17"/>
                <a:gd name="T1" fmla="*/ 0 h 82"/>
                <a:gd name="T2" fmla="*/ 0 w 17"/>
                <a:gd name="T3" fmla="*/ 82 h 82"/>
                <a:gd name="T4" fmla="*/ 0 w 17"/>
                <a:gd name="T5" fmla="*/ 82 h 82"/>
                <a:gd name="T6" fmla="*/ 0 w 17"/>
                <a:gd name="T7" fmla="*/ 82 h 82"/>
                <a:gd name="T8" fmla="*/ 0 w 17"/>
                <a:gd name="T9" fmla="*/ 82 h 82"/>
                <a:gd name="T10" fmla="*/ 0 w 17"/>
                <a:gd name="T11" fmla="*/ 82 h 82"/>
                <a:gd name="T12" fmla="*/ 0 w 17"/>
                <a:gd name="T13" fmla="*/ 82 h 82"/>
                <a:gd name="T14" fmla="*/ 0 w 17"/>
                <a:gd name="T15" fmla="*/ 82 h 82"/>
                <a:gd name="T16" fmla="*/ 0 w 17"/>
                <a:gd name="T17" fmla="*/ 82 h 82"/>
                <a:gd name="T18" fmla="*/ 7 w 17"/>
                <a:gd name="T19" fmla="*/ 82 h 82"/>
                <a:gd name="T20" fmla="*/ 11 w 17"/>
                <a:gd name="T21" fmla="*/ 79 h 82"/>
                <a:gd name="T22" fmla="*/ 15 w 17"/>
                <a:gd name="T23" fmla="*/ 75 h 82"/>
                <a:gd name="T24" fmla="*/ 17 w 17"/>
                <a:gd name="T25" fmla="*/ 71 h 82"/>
                <a:gd name="T26" fmla="*/ 17 w 17"/>
                <a:gd name="T27" fmla="*/ 71 h 82"/>
                <a:gd name="T28" fmla="*/ 17 w 17"/>
                <a:gd name="T29" fmla="*/ 71 h 82"/>
                <a:gd name="T30" fmla="*/ 17 w 17"/>
                <a:gd name="T31" fmla="*/ 71 h 82"/>
                <a:gd name="T32" fmla="*/ 17 w 17"/>
                <a:gd name="T33" fmla="*/ 71 h 82"/>
                <a:gd name="T34" fmla="*/ 11 w 17"/>
                <a:gd name="T35" fmla="*/ 7 h 82"/>
                <a:gd name="T36" fmla="*/ 11 w 17"/>
                <a:gd name="T37" fmla="*/ 7 h 82"/>
                <a:gd name="T38" fmla="*/ 11 w 17"/>
                <a:gd name="T39" fmla="*/ 7 h 82"/>
                <a:gd name="T40" fmla="*/ 10 w 17"/>
                <a:gd name="T41" fmla="*/ 5 h 82"/>
                <a:gd name="T42" fmla="*/ 7 w 17"/>
                <a:gd name="T43" fmla="*/ 2 h 82"/>
                <a:gd name="T44" fmla="*/ 3 w 17"/>
                <a:gd name="T45" fmla="*/ 1 h 82"/>
                <a:gd name="T46" fmla="*/ 0 w 17"/>
                <a:gd name="T4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82">
                  <a:moveTo>
                    <a:pt x="0" y="0"/>
                  </a:moveTo>
                  <a:lnTo>
                    <a:pt x="0" y="82"/>
                  </a:lnTo>
                  <a:lnTo>
                    <a:pt x="0" y="82"/>
                  </a:lnTo>
                  <a:lnTo>
                    <a:pt x="0" y="82"/>
                  </a:lnTo>
                  <a:lnTo>
                    <a:pt x="0" y="82"/>
                  </a:lnTo>
                  <a:lnTo>
                    <a:pt x="0" y="82"/>
                  </a:lnTo>
                  <a:lnTo>
                    <a:pt x="0" y="82"/>
                  </a:lnTo>
                  <a:lnTo>
                    <a:pt x="0" y="82"/>
                  </a:lnTo>
                  <a:lnTo>
                    <a:pt x="0" y="82"/>
                  </a:lnTo>
                  <a:lnTo>
                    <a:pt x="7" y="82"/>
                  </a:lnTo>
                  <a:lnTo>
                    <a:pt x="11" y="79"/>
                  </a:lnTo>
                  <a:lnTo>
                    <a:pt x="15" y="75"/>
                  </a:lnTo>
                  <a:lnTo>
                    <a:pt x="17" y="71"/>
                  </a:lnTo>
                  <a:lnTo>
                    <a:pt x="17" y="71"/>
                  </a:lnTo>
                  <a:lnTo>
                    <a:pt x="17" y="71"/>
                  </a:lnTo>
                  <a:lnTo>
                    <a:pt x="17" y="71"/>
                  </a:lnTo>
                  <a:lnTo>
                    <a:pt x="17" y="71"/>
                  </a:lnTo>
                  <a:lnTo>
                    <a:pt x="11" y="7"/>
                  </a:lnTo>
                  <a:lnTo>
                    <a:pt x="11" y="7"/>
                  </a:lnTo>
                  <a:lnTo>
                    <a:pt x="11" y="7"/>
                  </a:lnTo>
                  <a:lnTo>
                    <a:pt x="10" y="5"/>
                  </a:lnTo>
                  <a:lnTo>
                    <a:pt x="7" y="2"/>
                  </a:lnTo>
                  <a:lnTo>
                    <a:pt x="3" y="1"/>
                  </a:lnTo>
                  <a:lnTo>
                    <a:pt x="0" y="0"/>
                  </a:lnTo>
                  <a:close/>
                </a:path>
              </a:pathLst>
            </a:custGeom>
            <a:solidFill>
              <a:srgbClr val="2C67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010">
              <a:extLst>
                <a:ext uri="{FF2B5EF4-FFF2-40B4-BE49-F238E27FC236}">
                  <a16:creationId xmlns:a16="http://schemas.microsoft.com/office/drawing/2014/main" id="{5FAB4947-F29D-A731-F07F-BF9CF2AB9B76}"/>
                </a:ext>
              </a:extLst>
            </p:cNvPr>
            <p:cNvSpPr>
              <a:spLocks/>
            </p:cNvSpPr>
            <p:nvPr/>
          </p:nvSpPr>
          <p:spPr bwMode="auto">
            <a:xfrm>
              <a:off x="1041400" y="2370137"/>
              <a:ext cx="9525" cy="42863"/>
            </a:xfrm>
            <a:custGeom>
              <a:avLst/>
              <a:gdLst>
                <a:gd name="T0" fmla="*/ 0 w 17"/>
                <a:gd name="T1" fmla="*/ 0 h 82"/>
                <a:gd name="T2" fmla="*/ 0 w 17"/>
                <a:gd name="T3" fmla="*/ 82 h 82"/>
                <a:gd name="T4" fmla="*/ 0 w 17"/>
                <a:gd name="T5" fmla="*/ 82 h 82"/>
                <a:gd name="T6" fmla="*/ 0 w 17"/>
                <a:gd name="T7" fmla="*/ 82 h 82"/>
                <a:gd name="T8" fmla="*/ 0 w 17"/>
                <a:gd name="T9" fmla="*/ 82 h 82"/>
                <a:gd name="T10" fmla="*/ 0 w 17"/>
                <a:gd name="T11" fmla="*/ 82 h 82"/>
                <a:gd name="T12" fmla="*/ 0 w 17"/>
                <a:gd name="T13" fmla="*/ 82 h 82"/>
                <a:gd name="T14" fmla="*/ 0 w 17"/>
                <a:gd name="T15" fmla="*/ 82 h 82"/>
                <a:gd name="T16" fmla="*/ 0 w 17"/>
                <a:gd name="T17" fmla="*/ 82 h 82"/>
                <a:gd name="T18" fmla="*/ 7 w 17"/>
                <a:gd name="T19" fmla="*/ 82 h 82"/>
                <a:gd name="T20" fmla="*/ 11 w 17"/>
                <a:gd name="T21" fmla="*/ 79 h 82"/>
                <a:gd name="T22" fmla="*/ 15 w 17"/>
                <a:gd name="T23" fmla="*/ 75 h 82"/>
                <a:gd name="T24" fmla="*/ 17 w 17"/>
                <a:gd name="T25" fmla="*/ 71 h 82"/>
                <a:gd name="T26" fmla="*/ 17 w 17"/>
                <a:gd name="T27" fmla="*/ 71 h 82"/>
                <a:gd name="T28" fmla="*/ 17 w 17"/>
                <a:gd name="T29" fmla="*/ 71 h 82"/>
                <a:gd name="T30" fmla="*/ 17 w 17"/>
                <a:gd name="T31" fmla="*/ 71 h 82"/>
                <a:gd name="T32" fmla="*/ 17 w 17"/>
                <a:gd name="T33" fmla="*/ 71 h 82"/>
                <a:gd name="T34" fmla="*/ 11 w 17"/>
                <a:gd name="T35" fmla="*/ 7 h 82"/>
                <a:gd name="T36" fmla="*/ 11 w 17"/>
                <a:gd name="T37" fmla="*/ 7 h 82"/>
                <a:gd name="T38" fmla="*/ 11 w 17"/>
                <a:gd name="T39" fmla="*/ 7 h 82"/>
                <a:gd name="T40" fmla="*/ 10 w 17"/>
                <a:gd name="T41" fmla="*/ 5 h 82"/>
                <a:gd name="T42" fmla="*/ 7 w 17"/>
                <a:gd name="T43" fmla="*/ 2 h 82"/>
                <a:gd name="T44" fmla="*/ 3 w 17"/>
                <a:gd name="T45" fmla="*/ 1 h 82"/>
                <a:gd name="T46" fmla="*/ 0 w 17"/>
                <a:gd name="T4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82">
                  <a:moveTo>
                    <a:pt x="0" y="0"/>
                  </a:moveTo>
                  <a:lnTo>
                    <a:pt x="0" y="82"/>
                  </a:lnTo>
                  <a:lnTo>
                    <a:pt x="0" y="82"/>
                  </a:lnTo>
                  <a:lnTo>
                    <a:pt x="0" y="82"/>
                  </a:lnTo>
                  <a:lnTo>
                    <a:pt x="0" y="82"/>
                  </a:lnTo>
                  <a:lnTo>
                    <a:pt x="0" y="82"/>
                  </a:lnTo>
                  <a:lnTo>
                    <a:pt x="0" y="82"/>
                  </a:lnTo>
                  <a:lnTo>
                    <a:pt x="0" y="82"/>
                  </a:lnTo>
                  <a:lnTo>
                    <a:pt x="0" y="82"/>
                  </a:lnTo>
                  <a:lnTo>
                    <a:pt x="7" y="82"/>
                  </a:lnTo>
                  <a:lnTo>
                    <a:pt x="11" y="79"/>
                  </a:lnTo>
                  <a:lnTo>
                    <a:pt x="15" y="75"/>
                  </a:lnTo>
                  <a:lnTo>
                    <a:pt x="17" y="71"/>
                  </a:lnTo>
                  <a:lnTo>
                    <a:pt x="17" y="71"/>
                  </a:lnTo>
                  <a:lnTo>
                    <a:pt x="17" y="71"/>
                  </a:lnTo>
                  <a:lnTo>
                    <a:pt x="17" y="71"/>
                  </a:lnTo>
                  <a:lnTo>
                    <a:pt x="17" y="71"/>
                  </a:lnTo>
                  <a:lnTo>
                    <a:pt x="11" y="7"/>
                  </a:lnTo>
                  <a:lnTo>
                    <a:pt x="11" y="7"/>
                  </a:lnTo>
                  <a:lnTo>
                    <a:pt x="11" y="7"/>
                  </a:lnTo>
                  <a:lnTo>
                    <a:pt x="10" y="5"/>
                  </a:lnTo>
                  <a:lnTo>
                    <a:pt x="7" y="2"/>
                  </a:lnTo>
                  <a:lnTo>
                    <a:pt x="3"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011">
              <a:extLst>
                <a:ext uri="{FF2B5EF4-FFF2-40B4-BE49-F238E27FC236}">
                  <a16:creationId xmlns:a16="http://schemas.microsoft.com/office/drawing/2014/main" id="{4CC1B651-8ADE-528A-1A4D-110B4CD69FE5}"/>
                </a:ext>
              </a:extLst>
            </p:cNvPr>
            <p:cNvSpPr>
              <a:spLocks/>
            </p:cNvSpPr>
            <p:nvPr/>
          </p:nvSpPr>
          <p:spPr bwMode="auto">
            <a:xfrm>
              <a:off x="1030287" y="2384425"/>
              <a:ext cx="65088" cy="55563"/>
            </a:xfrm>
            <a:custGeom>
              <a:avLst/>
              <a:gdLst>
                <a:gd name="T0" fmla="*/ 119 w 121"/>
                <a:gd name="T1" fmla="*/ 105 h 105"/>
                <a:gd name="T2" fmla="*/ 119 w 121"/>
                <a:gd name="T3" fmla="*/ 105 h 105"/>
                <a:gd name="T4" fmla="*/ 90 w 121"/>
                <a:gd name="T5" fmla="*/ 104 h 105"/>
                <a:gd name="T6" fmla="*/ 64 w 121"/>
                <a:gd name="T7" fmla="*/ 100 h 105"/>
                <a:gd name="T8" fmla="*/ 53 w 121"/>
                <a:gd name="T9" fmla="*/ 98 h 105"/>
                <a:gd name="T10" fmla="*/ 42 w 121"/>
                <a:gd name="T11" fmla="*/ 96 h 105"/>
                <a:gd name="T12" fmla="*/ 32 w 121"/>
                <a:gd name="T13" fmla="*/ 91 h 105"/>
                <a:gd name="T14" fmla="*/ 24 w 121"/>
                <a:gd name="T15" fmla="*/ 88 h 105"/>
                <a:gd name="T16" fmla="*/ 24 w 121"/>
                <a:gd name="T17" fmla="*/ 88 h 105"/>
                <a:gd name="T18" fmla="*/ 19 w 121"/>
                <a:gd name="T19" fmla="*/ 85 h 105"/>
                <a:gd name="T20" fmla="*/ 14 w 121"/>
                <a:gd name="T21" fmla="*/ 80 h 105"/>
                <a:gd name="T22" fmla="*/ 10 w 121"/>
                <a:gd name="T23" fmla="*/ 76 h 105"/>
                <a:gd name="T24" fmla="*/ 6 w 121"/>
                <a:gd name="T25" fmla="*/ 70 h 105"/>
                <a:gd name="T26" fmla="*/ 4 w 121"/>
                <a:gd name="T27" fmla="*/ 64 h 105"/>
                <a:gd name="T28" fmla="*/ 2 w 121"/>
                <a:gd name="T29" fmla="*/ 58 h 105"/>
                <a:gd name="T30" fmla="*/ 1 w 121"/>
                <a:gd name="T31" fmla="*/ 52 h 105"/>
                <a:gd name="T32" fmla="*/ 0 w 121"/>
                <a:gd name="T33" fmla="*/ 45 h 105"/>
                <a:gd name="T34" fmla="*/ 0 w 121"/>
                <a:gd name="T35" fmla="*/ 2 h 105"/>
                <a:gd name="T36" fmla="*/ 0 w 121"/>
                <a:gd name="T37" fmla="*/ 2 h 105"/>
                <a:gd name="T38" fmla="*/ 1 w 121"/>
                <a:gd name="T39" fmla="*/ 0 h 105"/>
                <a:gd name="T40" fmla="*/ 2 w 121"/>
                <a:gd name="T41" fmla="*/ 0 h 105"/>
                <a:gd name="T42" fmla="*/ 2 w 121"/>
                <a:gd name="T43" fmla="*/ 0 h 105"/>
                <a:gd name="T44" fmla="*/ 3 w 121"/>
                <a:gd name="T45" fmla="*/ 0 h 105"/>
                <a:gd name="T46" fmla="*/ 4 w 121"/>
                <a:gd name="T47" fmla="*/ 2 h 105"/>
                <a:gd name="T48" fmla="*/ 4 w 121"/>
                <a:gd name="T49" fmla="*/ 45 h 105"/>
                <a:gd name="T50" fmla="*/ 4 w 121"/>
                <a:gd name="T51" fmla="*/ 45 h 105"/>
                <a:gd name="T52" fmla="*/ 4 w 121"/>
                <a:gd name="T53" fmla="*/ 51 h 105"/>
                <a:gd name="T54" fmla="*/ 5 w 121"/>
                <a:gd name="T55" fmla="*/ 56 h 105"/>
                <a:gd name="T56" fmla="*/ 8 w 121"/>
                <a:gd name="T57" fmla="*/ 62 h 105"/>
                <a:gd name="T58" fmla="*/ 10 w 121"/>
                <a:gd name="T59" fmla="*/ 68 h 105"/>
                <a:gd name="T60" fmla="*/ 13 w 121"/>
                <a:gd name="T61" fmla="*/ 72 h 105"/>
                <a:gd name="T62" fmla="*/ 18 w 121"/>
                <a:gd name="T63" fmla="*/ 77 h 105"/>
                <a:gd name="T64" fmla="*/ 21 w 121"/>
                <a:gd name="T65" fmla="*/ 81 h 105"/>
                <a:gd name="T66" fmla="*/ 27 w 121"/>
                <a:gd name="T67" fmla="*/ 83 h 105"/>
                <a:gd name="T68" fmla="*/ 27 w 121"/>
                <a:gd name="T69" fmla="*/ 83 h 105"/>
                <a:gd name="T70" fmla="*/ 35 w 121"/>
                <a:gd name="T71" fmla="*/ 88 h 105"/>
                <a:gd name="T72" fmla="*/ 44 w 121"/>
                <a:gd name="T73" fmla="*/ 91 h 105"/>
                <a:gd name="T74" fmla="*/ 54 w 121"/>
                <a:gd name="T75" fmla="*/ 95 h 105"/>
                <a:gd name="T76" fmla="*/ 65 w 121"/>
                <a:gd name="T77" fmla="*/ 97 h 105"/>
                <a:gd name="T78" fmla="*/ 90 w 121"/>
                <a:gd name="T79" fmla="*/ 100 h 105"/>
                <a:gd name="T80" fmla="*/ 119 w 121"/>
                <a:gd name="T81" fmla="*/ 101 h 105"/>
                <a:gd name="T82" fmla="*/ 119 w 121"/>
                <a:gd name="T83" fmla="*/ 101 h 105"/>
                <a:gd name="T84" fmla="*/ 120 w 121"/>
                <a:gd name="T85" fmla="*/ 101 h 105"/>
                <a:gd name="T86" fmla="*/ 121 w 121"/>
                <a:gd name="T87" fmla="*/ 104 h 105"/>
                <a:gd name="T88" fmla="*/ 121 w 121"/>
                <a:gd name="T89" fmla="*/ 104 h 105"/>
                <a:gd name="T90" fmla="*/ 120 w 121"/>
                <a:gd name="T91" fmla="*/ 105 h 105"/>
                <a:gd name="T92" fmla="*/ 119 w 121"/>
                <a:gd name="T93"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1" h="105">
                  <a:moveTo>
                    <a:pt x="119" y="105"/>
                  </a:moveTo>
                  <a:lnTo>
                    <a:pt x="119" y="105"/>
                  </a:lnTo>
                  <a:lnTo>
                    <a:pt x="90" y="104"/>
                  </a:lnTo>
                  <a:lnTo>
                    <a:pt x="64" y="100"/>
                  </a:lnTo>
                  <a:lnTo>
                    <a:pt x="53" y="98"/>
                  </a:lnTo>
                  <a:lnTo>
                    <a:pt x="42" y="96"/>
                  </a:lnTo>
                  <a:lnTo>
                    <a:pt x="32" y="91"/>
                  </a:lnTo>
                  <a:lnTo>
                    <a:pt x="24" y="88"/>
                  </a:lnTo>
                  <a:lnTo>
                    <a:pt x="24" y="88"/>
                  </a:lnTo>
                  <a:lnTo>
                    <a:pt x="19" y="85"/>
                  </a:lnTo>
                  <a:lnTo>
                    <a:pt x="14" y="80"/>
                  </a:lnTo>
                  <a:lnTo>
                    <a:pt x="10" y="76"/>
                  </a:lnTo>
                  <a:lnTo>
                    <a:pt x="6" y="70"/>
                  </a:lnTo>
                  <a:lnTo>
                    <a:pt x="4" y="64"/>
                  </a:lnTo>
                  <a:lnTo>
                    <a:pt x="2" y="58"/>
                  </a:lnTo>
                  <a:lnTo>
                    <a:pt x="1" y="52"/>
                  </a:lnTo>
                  <a:lnTo>
                    <a:pt x="0" y="45"/>
                  </a:lnTo>
                  <a:lnTo>
                    <a:pt x="0" y="2"/>
                  </a:lnTo>
                  <a:lnTo>
                    <a:pt x="0" y="2"/>
                  </a:lnTo>
                  <a:lnTo>
                    <a:pt x="1" y="0"/>
                  </a:lnTo>
                  <a:lnTo>
                    <a:pt x="2" y="0"/>
                  </a:lnTo>
                  <a:lnTo>
                    <a:pt x="2" y="0"/>
                  </a:lnTo>
                  <a:lnTo>
                    <a:pt x="3" y="0"/>
                  </a:lnTo>
                  <a:lnTo>
                    <a:pt x="4" y="2"/>
                  </a:lnTo>
                  <a:lnTo>
                    <a:pt x="4" y="45"/>
                  </a:lnTo>
                  <a:lnTo>
                    <a:pt x="4" y="45"/>
                  </a:lnTo>
                  <a:lnTo>
                    <a:pt x="4" y="51"/>
                  </a:lnTo>
                  <a:lnTo>
                    <a:pt x="5" y="56"/>
                  </a:lnTo>
                  <a:lnTo>
                    <a:pt x="8" y="62"/>
                  </a:lnTo>
                  <a:lnTo>
                    <a:pt x="10" y="68"/>
                  </a:lnTo>
                  <a:lnTo>
                    <a:pt x="13" y="72"/>
                  </a:lnTo>
                  <a:lnTo>
                    <a:pt x="18" y="77"/>
                  </a:lnTo>
                  <a:lnTo>
                    <a:pt x="21" y="81"/>
                  </a:lnTo>
                  <a:lnTo>
                    <a:pt x="27" y="83"/>
                  </a:lnTo>
                  <a:lnTo>
                    <a:pt x="27" y="83"/>
                  </a:lnTo>
                  <a:lnTo>
                    <a:pt x="35" y="88"/>
                  </a:lnTo>
                  <a:lnTo>
                    <a:pt x="44" y="91"/>
                  </a:lnTo>
                  <a:lnTo>
                    <a:pt x="54" y="95"/>
                  </a:lnTo>
                  <a:lnTo>
                    <a:pt x="65" y="97"/>
                  </a:lnTo>
                  <a:lnTo>
                    <a:pt x="90" y="100"/>
                  </a:lnTo>
                  <a:lnTo>
                    <a:pt x="119" y="101"/>
                  </a:lnTo>
                  <a:lnTo>
                    <a:pt x="119" y="101"/>
                  </a:lnTo>
                  <a:lnTo>
                    <a:pt x="120" y="101"/>
                  </a:lnTo>
                  <a:lnTo>
                    <a:pt x="121" y="104"/>
                  </a:lnTo>
                  <a:lnTo>
                    <a:pt x="121" y="104"/>
                  </a:lnTo>
                  <a:lnTo>
                    <a:pt x="120" y="105"/>
                  </a:lnTo>
                  <a:lnTo>
                    <a:pt x="119"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012">
              <a:extLst>
                <a:ext uri="{FF2B5EF4-FFF2-40B4-BE49-F238E27FC236}">
                  <a16:creationId xmlns:a16="http://schemas.microsoft.com/office/drawing/2014/main" id="{EB9D0EA9-4B41-7EC0-BB60-A195BD59F1B2}"/>
                </a:ext>
              </a:extLst>
            </p:cNvPr>
            <p:cNvSpPr>
              <a:spLocks/>
            </p:cNvSpPr>
            <p:nvPr/>
          </p:nvSpPr>
          <p:spPr bwMode="auto">
            <a:xfrm>
              <a:off x="1030287" y="2384425"/>
              <a:ext cx="65088" cy="55563"/>
            </a:xfrm>
            <a:custGeom>
              <a:avLst/>
              <a:gdLst>
                <a:gd name="T0" fmla="*/ 119 w 121"/>
                <a:gd name="T1" fmla="*/ 105 h 105"/>
                <a:gd name="T2" fmla="*/ 119 w 121"/>
                <a:gd name="T3" fmla="*/ 105 h 105"/>
                <a:gd name="T4" fmla="*/ 90 w 121"/>
                <a:gd name="T5" fmla="*/ 104 h 105"/>
                <a:gd name="T6" fmla="*/ 64 w 121"/>
                <a:gd name="T7" fmla="*/ 100 h 105"/>
                <a:gd name="T8" fmla="*/ 53 w 121"/>
                <a:gd name="T9" fmla="*/ 98 h 105"/>
                <a:gd name="T10" fmla="*/ 42 w 121"/>
                <a:gd name="T11" fmla="*/ 96 h 105"/>
                <a:gd name="T12" fmla="*/ 32 w 121"/>
                <a:gd name="T13" fmla="*/ 91 h 105"/>
                <a:gd name="T14" fmla="*/ 24 w 121"/>
                <a:gd name="T15" fmla="*/ 88 h 105"/>
                <a:gd name="T16" fmla="*/ 24 w 121"/>
                <a:gd name="T17" fmla="*/ 88 h 105"/>
                <a:gd name="T18" fmla="*/ 19 w 121"/>
                <a:gd name="T19" fmla="*/ 85 h 105"/>
                <a:gd name="T20" fmla="*/ 14 w 121"/>
                <a:gd name="T21" fmla="*/ 80 h 105"/>
                <a:gd name="T22" fmla="*/ 10 w 121"/>
                <a:gd name="T23" fmla="*/ 76 h 105"/>
                <a:gd name="T24" fmla="*/ 6 w 121"/>
                <a:gd name="T25" fmla="*/ 70 h 105"/>
                <a:gd name="T26" fmla="*/ 4 w 121"/>
                <a:gd name="T27" fmla="*/ 64 h 105"/>
                <a:gd name="T28" fmla="*/ 2 w 121"/>
                <a:gd name="T29" fmla="*/ 58 h 105"/>
                <a:gd name="T30" fmla="*/ 1 w 121"/>
                <a:gd name="T31" fmla="*/ 52 h 105"/>
                <a:gd name="T32" fmla="*/ 0 w 121"/>
                <a:gd name="T33" fmla="*/ 45 h 105"/>
                <a:gd name="T34" fmla="*/ 0 w 121"/>
                <a:gd name="T35" fmla="*/ 2 h 105"/>
                <a:gd name="T36" fmla="*/ 0 w 121"/>
                <a:gd name="T37" fmla="*/ 2 h 105"/>
                <a:gd name="T38" fmla="*/ 1 w 121"/>
                <a:gd name="T39" fmla="*/ 0 h 105"/>
                <a:gd name="T40" fmla="*/ 2 w 121"/>
                <a:gd name="T41" fmla="*/ 0 h 105"/>
                <a:gd name="T42" fmla="*/ 2 w 121"/>
                <a:gd name="T43" fmla="*/ 0 h 105"/>
                <a:gd name="T44" fmla="*/ 3 w 121"/>
                <a:gd name="T45" fmla="*/ 0 h 105"/>
                <a:gd name="T46" fmla="*/ 4 w 121"/>
                <a:gd name="T47" fmla="*/ 2 h 105"/>
                <a:gd name="T48" fmla="*/ 4 w 121"/>
                <a:gd name="T49" fmla="*/ 45 h 105"/>
                <a:gd name="T50" fmla="*/ 4 w 121"/>
                <a:gd name="T51" fmla="*/ 45 h 105"/>
                <a:gd name="T52" fmla="*/ 4 w 121"/>
                <a:gd name="T53" fmla="*/ 51 h 105"/>
                <a:gd name="T54" fmla="*/ 5 w 121"/>
                <a:gd name="T55" fmla="*/ 56 h 105"/>
                <a:gd name="T56" fmla="*/ 8 w 121"/>
                <a:gd name="T57" fmla="*/ 62 h 105"/>
                <a:gd name="T58" fmla="*/ 10 w 121"/>
                <a:gd name="T59" fmla="*/ 68 h 105"/>
                <a:gd name="T60" fmla="*/ 13 w 121"/>
                <a:gd name="T61" fmla="*/ 72 h 105"/>
                <a:gd name="T62" fmla="*/ 18 w 121"/>
                <a:gd name="T63" fmla="*/ 77 h 105"/>
                <a:gd name="T64" fmla="*/ 21 w 121"/>
                <a:gd name="T65" fmla="*/ 81 h 105"/>
                <a:gd name="T66" fmla="*/ 27 w 121"/>
                <a:gd name="T67" fmla="*/ 83 h 105"/>
                <a:gd name="T68" fmla="*/ 27 w 121"/>
                <a:gd name="T69" fmla="*/ 83 h 105"/>
                <a:gd name="T70" fmla="*/ 35 w 121"/>
                <a:gd name="T71" fmla="*/ 88 h 105"/>
                <a:gd name="T72" fmla="*/ 44 w 121"/>
                <a:gd name="T73" fmla="*/ 91 h 105"/>
                <a:gd name="T74" fmla="*/ 54 w 121"/>
                <a:gd name="T75" fmla="*/ 95 h 105"/>
                <a:gd name="T76" fmla="*/ 65 w 121"/>
                <a:gd name="T77" fmla="*/ 97 h 105"/>
                <a:gd name="T78" fmla="*/ 90 w 121"/>
                <a:gd name="T79" fmla="*/ 100 h 105"/>
                <a:gd name="T80" fmla="*/ 119 w 121"/>
                <a:gd name="T81" fmla="*/ 101 h 105"/>
                <a:gd name="T82" fmla="*/ 119 w 121"/>
                <a:gd name="T83" fmla="*/ 101 h 105"/>
                <a:gd name="T84" fmla="*/ 120 w 121"/>
                <a:gd name="T85" fmla="*/ 101 h 105"/>
                <a:gd name="T86" fmla="*/ 121 w 121"/>
                <a:gd name="T87" fmla="*/ 104 h 105"/>
                <a:gd name="T88" fmla="*/ 121 w 121"/>
                <a:gd name="T89" fmla="*/ 104 h 105"/>
                <a:gd name="T90" fmla="*/ 120 w 121"/>
                <a:gd name="T91" fmla="*/ 105 h 105"/>
                <a:gd name="T92" fmla="*/ 119 w 121"/>
                <a:gd name="T93"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1" h="105">
                  <a:moveTo>
                    <a:pt x="119" y="105"/>
                  </a:moveTo>
                  <a:lnTo>
                    <a:pt x="119" y="105"/>
                  </a:lnTo>
                  <a:lnTo>
                    <a:pt x="90" y="104"/>
                  </a:lnTo>
                  <a:lnTo>
                    <a:pt x="64" y="100"/>
                  </a:lnTo>
                  <a:lnTo>
                    <a:pt x="53" y="98"/>
                  </a:lnTo>
                  <a:lnTo>
                    <a:pt x="42" y="96"/>
                  </a:lnTo>
                  <a:lnTo>
                    <a:pt x="32" y="91"/>
                  </a:lnTo>
                  <a:lnTo>
                    <a:pt x="24" y="88"/>
                  </a:lnTo>
                  <a:lnTo>
                    <a:pt x="24" y="88"/>
                  </a:lnTo>
                  <a:lnTo>
                    <a:pt x="19" y="85"/>
                  </a:lnTo>
                  <a:lnTo>
                    <a:pt x="14" y="80"/>
                  </a:lnTo>
                  <a:lnTo>
                    <a:pt x="10" y="76"/>
                  </a:lnTo>
                  <a:lnTo>
                    <a:pt x="6" y="70"/>
                  </a:lnTo>
                  <a:lnTo>
                    <a:pt x="4" y="64"/>
                  </a:lnTo>
                  <a:lnTo>
                    <a:pt x="2" y="58"/>
                  </a:lnTo>
                  <a:lnTo>
                    <a:pt x="1" y="52"/>
                  </a:lnTo>
                  <a:lnTo>
                    <a:pt x="0" y="45"/>
                  </a:lnTo>
                  <a:lnTo>
                    <a:pt x="0" y="2"/>
                  </a:lnTo>
                  <a:lnTo>
                    <a:pt x="0" y="2"/>
                  </a:lnTo>
                  <a:lnTo>
                    <a:pt x="1" y="0"/>
                  </a:lnTo>
                  <a:lnTo>
                    <a:pt x="2" y="0"/>
                  </a:lnTo>
                  <a:lnTo>
                    <a:pt x="2" y="0"/>
                  </a:lnTo>
                  <a:lnTo>
                    <a:pt x="3" y="0"/>
                  </a:lnTo>
                  <a:lnTo>
                    <a:pt x="4" y="2"/>
                  </a:lnTo>
                  <a:lnTo>
                    <a:pt x="4" y="45"/>
                  </a:lnTo>
                  <a:lnTo>
                    <a:pt x="4" y="45"/>
                  </a:lnTo>
                  <a:lnTo>
                    <a:pt x="4" y="51"/>
                  </a:lnTo>
                  <a:lnTo>
                    <a:pt x="5" y="56"/>
                  </a:lnTo>
                  <a:lnTo>
                    <a:pt x="8" y="62"/>
                  </a:lnTo>
                  <a:lnTo>
                    <a:pt x="10" y="68"/>
                  </a:lnTo>
                  <a:lnTo>
                    <a:pt x="13" y="72"/>
                  </a:lnTo>
                  <a:lnTo>
                    <a:pt x="18" y="77"/>
                  </a:lnTo>
                  <a:lnTo>
                    <a:pt x="21" y="81"/>
                  </a:lnTo>
                  <a:lnTo>
                    <a:pt x="27" y="83"/>
                  </a:lnTo>
                  <a:lnTo>
                    <a:pt x="27" y="83"/>
                  </a:lnTo>
                  <a:lnTo>
                    <a:pt x="35" y="88"/>
                  </a:lnTo>
                  <a:lnTo>
                    <a:pt x="44" y="91"/>
                  </a:lnTo>
                  <a:lnTo>
                    <a:pt x="54" y="95"/>
                  </a:lnTo>
                  <a:lnTo>
                    <a:pt x="65" y="97"/>
                  </a:lnTo>
                  <a:lnTo>
                    <a:pt x="90" y="100"/>
                  </a:lnTo>
                  <a:lnTo>
                    <a:pt x="119" y="101"/>
                  </a:lnTo>
                  <a:lnTo>
                    <a:pt x="119" y="101"/>
                  </a:lnTo>
                  <a:lnTo>
                    <a:pt x="120" y="101"/>
                  </a:lnTo>
                  <a:lnTo>
                    <a:pt x="121" y="104"/>
                  </a:lnTo>
                  <a:lnTo>
                    <a:pt x="121" y="104"/>
                  </a:lnTo>
                  <a:lnTo>
                    <a:pt x="120" y="105"/>
                  </a:lnTo>
                  <a:lnTo>
                    <a:pt x="119" y="10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013">
              <a:extLst>
                <a:ext uri="{FF2B5EF4-FFF2-40B4-BE49-F238E27FC236}">
                  <a16:creationId xmlns:a16="http://schemas.microsoft.com/office/drawing/2014/main" id="{A89448A6-B38B-B54B-FEE9-4851B099ECF5}"/>
                </a:ext>
              </a:extLst>
            </p:cNvPr>
            <p:cNvSpPr>
              <a:spLocks/>
            </p:cNvSpPr>
            <p:nvPr/>
          </p:nvSpPr>
          <p:spPr bwMode="auto">
            <a:xfrm>
              <a:off x="1090612" y="2435225"/>
              <a:ext cx="22225" cy="9525"/>
            </a:xfrm>
            <a:custGeom>
              <a:avLst/>
              <a:gdLst>
                <a:gd name="T0" fmla="*/ 0 w 44"/>
                <a:gd name="T1" fmla="*/ 9 h 18"/>
                <a:gd name="T2" fmla="*/ 0 w 44"/>
                <a:gd name="T3" fmla="*/ 9 h 18"/>
                <a:gd name="T4" fmla="*/ 1 w 44"/>
                <a:gd name="T5" fmla="*/ 4 h 18"/>
                <a:gd name="T6" fmla="*/ 2 w 44"/>
                <a:gd name="T7" fmla="*/ 3 h 18"/>
                <a:gd name="T8" fmla="*/ 3 w 44"/>
                <a:gd name="T9" fmla="*/ 3 h 18"/>
                <a:gd name="T10" fmla="*/ 38 w 44"/>
                <a:gd name="T11" fmla="*/ 0 h 18"/>
                <a:gd name="T12" fmla="*/ 38 w 44"/>
                <a:gd name="T13" fmla="*/ 0 h 18"/>
                <a:gd name="T14" fmla="*/ 41 w 44"/>
                <a:gd name="T15" fmla="*/ 0 h 18"/>
                <a:gd name="T16" fmla="*/ 42 w 44"/>
                <a:gd name="T17" fmla="*/ 2 h 18"/>
                <a:gd name="T18" fmla="*/ 44 w 44"/>
                <a:gd name="T19" fmla="*/ 5 h 18"/>
                <a:gd name="T20" fmla="*/ 44 w 44"/>
                <a:gd name="T21" fmla="*/ 9 h 18"/>
                <a:gd name="T22" fmla="*/ 44 w 44"/>
                <a:gd name="T23" fmla="*/ 9 h 18"/>
                <a:gd name="T24" fmla="*/ 44 w 44"/>
                <a:gd name="T25" fmla="*/ 12 h 18"/>
                <a:gd name="T26" fmla="*/ 42 w 44"/>
                <a:gd name="T27" fmla="*/ 14 h 18"/>
                <a:gd name="T28" fmla="*/ 41 w 44"/>
                <a:gd name="T29" fmla="*/ 17 h 18"/>
                <a:gd name="T30" fmla="*/ 38 w 44"/>
                <a:gd name="T31" fmla="*/ 18 h 18"/>
                <a:gd name="T32" fmla="*/ 3 w 44"/>
                <a:gd name="T33" fmla="*/ 14 h 18"/>
                <a:gd name="T34" fmla="*/ 3 w 44"/>
                <a:gd name="T35" fmla="*/ 14 h 18"/>
                <a:gd name="T36" fmla="*/ 2 w 44"/>
                <a:gd name="T37" fmla="*/ 13 h 18"/>
                <a:gd name="T38" fmla="*/ 1 w 44"/>
                <a:gd name="T39" fmla="*/ 12 h 18"/>
                <a:gd name="T40" fmla="*/ 0 w 44"/>
                <a:gd name="T41" fmla="*/ 9 h 18"/>
                <a:gd name="T42" fmla="*/ 0 w 44"/>
                <a:gd name="T43"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18">
                  <a:moveTo>
                    <a:pt x="0" y="9"/>
                  </a:moveTo>
                  <a:lnTo>
                    <a:pt x="0" y="9"/>
                  </a:lnTo>
                  <a:lnTo>
                    <a:pt x="1" y="4"/>
                  </a:lnTo>
                  <a:lnTo>
                    <a:pt x="2" y="3"/>
                  </a:lnTo>
                  <a:lnTo>
                    <a:pt x="3" y="3"/>
                  </a:lnTo>
                  <a:lnTo>
                    <a:pt x="38" y="0"/>
                  </a:lnTo>
                  <a:lnTo>
                    <a:pt x="38" y="0"/>
                  </a:lnTo>
                  <a:lnTo>
                    <a:pt x="41" y="0"/>
                  </a:lnTo>
                  <a:lnTo>
                    <a:pt x="42" y="2"/>
                  </a:lnTo>
                  <a:lnTo>
                    <a:pt x="44" y="5"/>
                  </a:lnTo>
                  <a:lnTo>
                    <a:pt x="44" y="9"/>
                  </a:lnTo>
                  <a:lnTo>
                    <a:pt x="44" y="9"/>
                  </a:lnTo>
                  <a:lnTo>
                    <a:pt x="44" y="12"/>
                  </a:lnTo>
                  <a:lnTo>
                    <a:pt x="42" y="14"/>
                  </a:lnTo>
                  <a:lnTo>
                    <a:pt x="41" y="17"/>
                  </a:lnTo>
                  <a:lnTo>
                    <a:pt x="38" y="18"/>
                  </a:lnTo>
                  <a:lnTo>
                    <a:pt x="3" y="14"/>
                  </a:lnTo>
                  <a:lnTo>
                    <a:pt x="3" y="14"/>
                  </a:lnTo>
                  <a:lnTo>
                    <a:pt x="2" y="13"/>
                  </a:lnTo>
                  <a:lnTo>
                    <a:pt x="1" y="12"/>
                  </a:lnTo>
                  <a:lnTo>
                    <a:pt x="0" y="9"/>
                  </a:lnTo>
                  <a:lnTo>
                    <a:pt x="0" y="9"/>
                  </a:lnTo>
                  <a:close/>
                </a:path>
              </a:pathLst>
            </a:custGeom>
            <a:solidFill>
              <a:srgbClr val="2B70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014">
              <a:extLst>
                <a:ext uri="{FF2B5EF4-FFF2-40B4-BE49-F238E27FC236}">
                  <a16:creationId xmlns:a16="http://schemas.microsoft.com/office/drawing/2014/main" id="{6A10B0A5-8EFA-DEE6-BDDF-D88154D70D2B}"/>
                </a:ext>
              </a:extLst>
            </p:cNvPr>
            <p:cNvSpPr>
              <a:spLocks/>
            </p:cNvSpPr>
            <p:nvPr/>
          </p:nvSpPr>
          <p:spPr bwMode="auto">
            <a:xfrm>
              <a:off x="1090612" y="2435225"/>
              <a:ext cx="22225" cy="9525"/>
            </a:xfrm>
            <a:custGeom>
              <a:avLst/>
              <a:gdLst>
                <a:gd name="T0" fmla="*/ 0 w 44"/>
                <a:gd name="T1" fmla="*/ 9 h 18"/>
                <a:gd name="T2" fmla="*/ 0 w 44"/>
                <a:gd name="T3" fmla="*/ 9 h 18"/>
                <a:gd name="T4" fmla="*/ 1 w 44"/>
                <a:gd name="T5" fmla="*/ 4 h 18"/>
                <a:gd name="T6" fmla="*/ 2 w 44"/>
                <a:gd name="T7" fmla="*/ 3 h 18"/>
                <a:gd name="T8" fmla="*/ 3 w 44"/>
                <a:gd name="T9" fmla="*/ 3 h 18"/>
                <a:gd name="T10" fmla="*/ 38 w 44"/>
                <a:gd name="T11" fmla="*/ 0 h 18"/>
                <a:gd name="T12" fmla="*/ 38 w 44"/>
                <a:gd name="T13" fmla="*/ 0 h 18"/>
                <a:gd name="T14" fmla="*/ 41 w 44"/>
                <a:gd name="T15" fmla="*/ 0 h 18"/>
                <a:gd name="T16" fmla="*/ 42 w 44"/>
                <a:gd name="T17" fmla="*/ 2 h 18"/>
                <a:gd name="T18" fmla="*/ 44 w 44"/>
                <a:gd name="T19" fmla="*/ 5 h 18"/>
                <a:gd name="T20" fmla="*/ 44 w 44"/>
                <a:gd name="T21" fmla="*/ 9 h 18"/>
                <a:gd name="T22" fmla="*/ 44 w 44"/>
                <a:gd name="T23" fmla="*/ 9 h 18"/>
                <a:gd name="T24" fmla="*/ 44 w 44"/>
                <a:gd name="T25" fmla="*/ 12 h 18"/>
                <a:gd name="T26" fmla="*/ 42 w 44"/>
                <a:gd name="T27" fmla="*/ 14 h 18"/>
                <a:gd name="T28" fmla="*/ 41 w 44"/>
                <a:gd name="T29" fmla="*/ 17 h 18"/>
                <a:gd name="T30" fmla="*/ 38 w 44"/>
                <a:gd name="T31" fmla="*/ 18 h 18"/>
                <a:gd name="T32" fmla="*/ 3 w 44"/>
                <a:gd name="T33" fmla="*/ 14 h 18"/>
                <a:gd name="T34" fmla="*/ 3 w 44"/>
                <a:gd name="T35" fmla="*/ 14 h 18"/>
                <a:gd name="T36" fmla="*/ 2 w 44"/>
                <a:gd name="T37" fmla="*/ 13 h 18"/>
                <a:gd name="T38" fmla="*/ 1 w 44"/>
                <a:gd name="T39" fmla="*/ 12 h 18"/>
                <a:gd name="T40" fmla="*/ 0 w 44"/>
                <a:gd name="T41" fmla="*/ 9 h 18"/>
                <a:gd name="T42" fmla="*/ 0 w 44"/>
                <a:gd name="T43"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18">
                  <a:moveTo>
                    <a:pt x="0" y="9"/>
                  </a:moveTo>
                  <a:lnTo>
                    <a:pt x="0" y="9"/>
                  </a:lnTo>
                  <a:lnTo>
                    <a:pt x="1" y="4"/>
                  </a:lnTo>
                  <a:lnTo>
                    <a:pt x="2" y="3"/>
                  </a:lnTo>
                  <a:lnTo>
                    <a:pt x="3" y="3"/>
                  </a:lnTo>
                  <a:lnTo>
                    <a:pt x="38" y="0"/>
                  </a:lnTo>
                  <a:lnTo>
                    <a:pt x="38" y="0"/>
                  </a:lnTo>
                  <a:lnTo>
                    <a:pt x="41" y="0"/>
                  </a:lnTo>
                  <a:lnTo>
                    <a:pt x="42" y="2"/>
                  </a:lnTo>
                  <a:lnTo>
                    <a:pt x="44" y="5"/>
                  </a:lnTo>
                  <a:lnTo>
                    <a:pt x="44" y="9"/>
                  </a:lnTo>
                  <a:lnTo>
                    <a:pt x="44" y="9"/>
                  </a:lnTo>
                  <a:lnTo>
                    <a:pt x="44" y="12"/>
                  </a:lnTo>
                  <a:lnTo>
                    <a:pt x="42" y="14"/>
                  </a:lnTo>
                  <a:lnTo>
                    <a:pt x="41" y="17"/>
                  </a:lnTo>
                  <a:lnTo>
                    <a:pt x="38" y="18"/>
                  </a:lnTo>
                  <a:lnTo>
                    <a:pt x="3" y="14"/>
                  </a:lnTo>
                  <a:lnTo>
                    <a:pt x="3" y="14"/>
                  </a:lnTo>
                  <a:lnTo>
                    <a:pt x="2" y="13"/>
                  </a:lnTo>
                  <a:lnTo>
                    <a:pt x="1" y="12"/>
                  </a:lnTo>
                  <a:lnTo>
                    <a:pt x="0" y="9"/>
                  </a:lnTo>
                  <a:lnTo>
                    <a:pt x="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015">
              <a:extLst>
                <a:ext uri="{FF2B5EF4-FFF2-40B4-BE49-F238E27FC236}">
                  <a16:creationId xmlns:a16="http://schemas.microsoft.com/office/drawing/2014/main" id="{E2B2B30B-3481-8D24-02AB-5639E5EBC93A}"/>
                </a:ext>
              </a:extLst>
            </p:cNvPr>
            <p:cNvSpPr>
              <a:spLocks noEditPoints="1"/>
            </p:cNvSpPr>
            <p:nvPr/>
          </p:nvSpPr>
          <p:spPr bwMode="auto">
            <a:xfrm>
              <a:off x="1090612" y="2439987"/>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moveTo>
                    <a:pt x="0" y="0"/>
                  </a:moveTo>
                  <a:lnTo>
                    <a:pt x="0" y="0"/>
                  </a:lnTo>
                  <a:lnTo>
                    <a:pt x="0" y="0"/>
                  </a:lnTo>
                  <a:lnTo>
                    <a:pt x="0" y="0"/>
                  </a:lnTo>
                  <a:lnTo>
                    <a:pt x="0" y="0"/>
                  </a:lnTo>
                  <a:lnTo>
                    <a:pt x="0" y="0"/>
                  </a:lnTo>
                  <a:close/>
                </a:path>
              </a:pathLst>
            </a:custGeom>
            <a:solidFill>
              <a:srgbClr val="2E2D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016">
              <a:extLst>
                <a:ext uri="{FF2B5EF4-FFF2-40B4-BE49-F238E27FC236}">
                  <a16:creationId xmlns:a16="http://schemas.microsoft.com/office/drawing/2014/main" id="{5BE68C8E-4CA2-E501-B3DC-E95A246D3B24}"/>
                </a:ext>
              </a:extLst>
            </p:cNvPr>
            <p:cNvSpPr>
              <a:spLocks/>
            </p:cNvSpPr>
            <p:nvPr/>
          </p:nvSpPr>
          <p:spPr bwMode="auto">
            <a:xfrm>
              <a:off x="1090612" y="2439987"/>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017">
              <a:extLst>
                <a:ext uri="{FF2B5EF4-FFF2-40B4-BE49-F238E27FC236}">
                  <a16:creationId xmlns:a16="http://schemas.microsoft.com/office/drawing/2014/main" id="{EFFA2B6A-30D2-CA3A-FA52-DAA0F8A48350}"/>
                </a:ext>
              </a:extLst>
            </p:cNvPr>
            <p:cNvSpPr>
              <a:spLocks/>
            </p:cNvSpPr>
            <p:nvPr/>
          </p:nvSpPr>
          <p:spPr bwMode="auto">
            <a:xfrm>
              <a:off x="1090612" y="2439987"/>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018">
              <a:extLst>
                <a:ext uri="{FF2B5EF4-FFF2-40B4-BE49-F238E27FC236}">
                  <a16:creationId xmlns:a16="http://schemas.microsoft.com/office/drawing/2014/main" id="{9F8CD7CB-0181-9D54-D392-A2F873B1ACBB}"/>
                </a:ext>
              </a:extLst>
            </p:cNvPr>
            <p:cNvSpPr>
              <a:spLocks noEditPoints="1"/>
            </p:cNvSpPr>
            <p:nvPr/>
          </p:nvSpPr>
          <p:spPr bwMode="auto">
            <a:xfrm>
              <a:off x="1090612" y="2439987"/>
              <a:ext cx="22225" cy="4763"/>
            </a:xfrm>
            <a:custGeom>
              <a:avLst/>
              <a:gdLst>
                <a:gd name="T0" fmla="*/ 0 w 44"/>
                <a:gd name="T1" fmla="*/ 0 h 9"/>
                <a:gd name="T2" fmla="*/ 0 w 44"/>
                <a:gd name="T3" fmla="*/ 0 h 9"/>
                <a:gd name="T4" fmla="*/ 0 w 44"/>
                <a:gd name="T5" fmla="*/ 0 h 9"/>
                <a:gd name="T6" fmla="*/ 0 w 44"/>
                <a:gd name="T7" fmla="*/ 0 h 9"/>
                <a:gd name="T8" fmla="*/ 0 w 44"/>
                <a:gd name="T9" fmla="*/ 0 h 9"/>
                <a:gd name="T10" fmla="*/ 0 w 44"/>
                <a:gd name="T11" fmla="*/ 0 h 9"/>
                <a:gd name="T12" fmla="*/ 0 w 44"/>
                <a:gd name="T13" fmla="*/ 0 h 9"/>
                <a:gd name="T14" fmla="*/ 44 w 44"/>
                <a:gd name="T15" fmla="*/ 0 h 9"/>
                <a:gd name="T16" fmla="*/ 0 w 44"/>
                <a:gd name="T17" fmla="*/ 0 h 9"/>
                <a:gd name="T18" fmla="*/ 0 w 44"/>
                <a:gd name="T19" fmla="*/ 0 h 9"/>
                <a:gd name="T20" fmla="*/ 0 w 44"/>
                <a:gd name="T21" fmla="*/ 0 h 9"/>
                <a:gd name="T22" fmla="*/ 0 w 44"/>
                <a:gd name="T23" fmla="*/ 0 h 9"/>
                <a:gd name="T24" fmla="*/ 0 w 44"/>
                <a:gd name="T25" fmla="*/ 0 h 9"/>
                <a:gd name="T26" fmla="*/ 0 w 44"/>
                <a:gd name="T27" fmla="*/ 0 h 9"/>
                <a:gd name="T28" fmla="*/ 1 w 44"/>
                <a:gd name="T29" fmla="*/ 3 h 9"/>
                <a:gd name="T30" fmla="*/ 2 w 44"/>
                <a:gd name="T31" fmla="*/ 4 h 9"/>
                <a:gd name="T32" fmla="*/ 3 w 44"/>
                <a:gd name="T33" fmla="*/ 5 h 9"/>
                <a:gd name="T34" fmla="*/ 38 w 44"/>
                <a:gd name="T35" fmla="*/ 9 h 9"/>
                <a:gd name="T36" fmla="*/ 38 w 44"/>
                <a:gd name="T37" fmla="*/ 9 h 9"/>
                <a:gd name="T38" fmla="*/ 41 w 44"/>
                <a:gd name="T39" fmla="*/ 8 h 9"/>
                <a:gd name="T40" fmla="*/ 42 w 44"/>
                <a:gd name="T41" fmla="*/ 5 h 9"/>
                <a:gd name="T42" fmla="*/ 44 w 44"/>
                <a:gd name="T43" fmla="*/ 3 h 9"/>
                <a:gd name="T44" fmla="*/ 44 w 44"/>
                <a:gd name="T45" fmla="*/ 0 h 9"/>
                <a:gd name="T46" fmla="*/ 44 w 44"/>
                <a:gd name="T4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 h="9">
                  <a:moveTo>
                    <a:pt x="0" y="0"/>
                  </a:moveTo>
                  <a:lnTo>
                    <a:pt x="0" y="0"/>
                  </a:lnTo>
                  <a:lnTo>
                    <a:pt x="0" y="0"/>
                  </a:lnTo>
                  <a:lnTo>
                    <a:pt x="0" y="0"/>
                  </a:lnTo>
                  <a:lnTo>
                    <a:pt x="0" y="0"/>
                  </a:lnTo>
                  <a:lnTo>
                    <a:pt x="0" y="0"/>
                  </a:lnTo>
                  <a:lnTo>
                    <a:pt x="0" y="0"/>
                  </a:lnTo>
                  <a:close/>
                  <a:moveTo>
                    <a:pt x="44" y="0"/>
                  </a:moveTo>
                  <a:lnTo>
                    <a:pt x="0" y="0"/>
                  </a:lnTo>
                  <a:lnTo>
                    <a:pt x="0" y="0"/>
                  </a:lnTo>
                  <a:lnTo>
                    <a:pt x="0" y="0"/>
                  </a:lnTo>
                  <a:lnTo>
                    <a:pt x="0" y="0"/>
                  </a:lnTo>
                  <a:lnTo>
                    <a:pt x="0" y="0"/>
                  </a:lnTo>
                  <a:lnTo>
                    <a:pt x="0" y="0"/>
                  </a:lnTo>
                  <a:lnTo>
                    <a:pt x="1" y="3"/>
                  </a:lnTo>
                  <a:lnTo>
                    <a:pt x="2" y="4"/>
                  </a:lnTo>
                  <a:lnTo>
                    <a:pt x="3" y="5"/>
                  </a:lnTo>
                  <a:lnTo>
                    <a:pt x="38" y="9"/>
                  </a:lnTo>
                  <a:lnTo>
                    <a:pt x="38" y="9"/>
                  </a:lnTo>
                  <a:lnTo>
                    <a:pt x="41" y="8"/>
                  </a:lnTo>
                  <a:lnTo>
                    <a:pt x="42" y="5"/>
                  </a:lnTo>
                  <a:lnTo>
                    <a:pt x="44" y="3"/>
                  </a:lnTo>
                  <a:lnTo>
                    <a:pt x="44" y="0"/>
                  </a:lnTo>
                  <a:lnTo>
                    <a:pt x="44" y="0"/>
                  </a:lnTo>
                  <a:close/>
                </a:path>
              </a:pathLst>
            </a:custGeom>
            <a:solidFill>
              <a:srgbClr val="2C67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019">
              <a:extLst>
                <a:ext uri="{FF2B5EF4-FFF2-40B4-BE49-F238E27FC236}">
                  <a16:creationId xmlns:a16="http://schemas.microsoft.com/office/drawing/2014/main" id="{4F6B645D-31BB-E23C-DA23-BC039710E35D}"/>
                </a:ext>
              </a:extLst>
            </p:cNvPr>
            <p:cNvSpPr>
              <a:spLocks/>
            </p:cNvSpPr>
            <p:nvPr/>
          </p:nvSpPr>
          <p:spPr bwMode="auto">
            <a:xfrm>
              <a:off x="1090612" y="2439987"/>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020">
              <a:extLst>
                <a:ext uri="{FF2B5EF4-FFF2-40B4-BE49-F238E27FC236}">
                  <a16:creationId xmlns:a16="http://schemas.microsoft.com/office/drawing/2014/main" id="{153185D2-F814-2F00-9925-261655C226EE}"/>
                </a:ext>
              </a:extLst>
            </p:cNvPr>
            <p:cNvSpPr>
              <a:spLocks/>
            </p:cNvSpPr>
            <p:nvPr/>
          </p:nvSpPr>
          <p:spPr bwMode="auto">
            <a:xfrm>
              <a:off x="1090612" y="2439987"/>
              <a:ext cx="22225" cy="4763"/>
            </a:xfrm>
            <a:custGeom>
              <a:avLst/>
              <a:gdLst>
                <a:gd name="T0" fmla="*/ 44 w 44"/>
                <a:gd name="T1" fmla="*/ 0 h 9"/>
                <a:gd name="T2" fmla="*/ 0 w 44"/>
                <a:gd name="T3" fmla="*/ 0 h 9"/>
                <a:gd name="T4" fmla="*/ 0 w 44"/>
                <a:gd name="T5" fmla="*/ 0 h 9"/>
                <a:gd name="T6" fmla="*/ 0 w 44"/>
                <a:gd name="T7" fmla="*/ 0 h 9"/>
                <a:gd name="T8" fmla="*/ 0 w 44"/>
                <a:gd name="T9" fmla="*/ 0 h 9"/>
                <a:gd name="T10" fmla="*/ 0 w 44"/>
                <a:gd name="T11" fmla="*/ 0 h 9"/>
                <a:gd name="T12" fmla="*/ 0 w 44"/>
                <a:gd name="T13" fmla="*/ 0 h 9"/>
                <a:gd name="T14" fmla="*/ 1 w 44"/>
                <a:gd name="T15" fmla="*/ 3 h 9"/>
                <a:gd name="T16" fmla="*/ 2 w 44"/>
                <a:gd name="T17" fmla="*/ 4 h 9"/>
                <a:gd name="T18" fmla="*/ 3 w 44"/>
                <a:gd name="T19" fmla="*/ 5 h 9"/>
                <a:gd name="T20" fmla="*/ 38 w 44"/>
                <a:gd name="T21" fmla="*/ 9 h 9"/>
                <a:gd name="T22" fmla="*/ 38 w 44"/>
                <a:gd name="T23" fmla="*/ 9 h 9"/>
                <a:gd name="T24" fmla="*/ 41 w 44"/>
                <a:gd name="T25" fmla="*/ 8 h 9"/>
                <a:gd name="T26" fmla="*/ 42 w 44"/>
                <a:gd name="T27" fmla="*/ 5 h 9"/>
                <a:gd name="T28" fmla="*/ 44 w 44"/>
                <a:gd name="T29" fmla="*/ 3 h 9"/>
                <a:gd name="T30" fmla="*/ 44 w 44"/>
                <a:gd name="T31" fmla="*/ 0 h 9"/>
                <a:gd name="T32" fmla="*/ 44 w 44"/>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9">
                  <a:moveTo>
                    <a:pt x="44" y="0"/>
                  </a:moveTo>
                  <a:lnTo>
                    <a:pt x="0" y="0"/>
                  </a:lnTo>
                  <a:lnTo>
                    <a:pt x="0" y="0"/>
                  </a:lnTo>
                  <a:lnTo>
                    <a:pt x="0" y="0"/>
                  </a:lnTo>
                  <a:lnTo>
                    <a:pt x="0" y="0"/>
                  </a:lnTo>
                  <a:lnTo>
                    <a:pt x="0" y="0"/>
                  </a:lnTo>
                  <a:lnTo>
                    <a:pt x="0" y="0"/>
                  </a:lnTo>
                  <a:lnTo>
                    <a:pt x="1" y="3"/>
                  </a:lnTo>
                  <a:lnTo>
                    <a:pt x="2" y="4"/>
                  </a:lnTo>
                  <a:lnTo>
                    <a:pt x="3" y="5"/>
                  </a:lnTo>
                  <a:lnTo>
                    <a:pt x="38" y="9"/>
                  </a:lnTo>
                  <a:lnTo>
                    <a:pt x="38" y="9"/>
                  </a:lnTo>
                  <a:lnTo>
                    <a:pt x="41" y="8"/>
                  </a:lnTo>
                  <a:lnTo>
                    <a:pt x="42" y="5"/>
                  </a:lnTo>
                  <a:lnTo>
                    <a:pt x="44" y="3"/>
                  </a:lnTo>
                  <a:lnTo>
                    <a:pt x="44" y="0"/>
                  </a:lnTo>
                  <a:lnTo>
                    <a:pt x="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021">
              <a:extLst>
                <a:ext uri="{FF2B5EF4-FFF2-40B4-BE49-F238E27FC236}">
                  <a16:creationId xmlns:a16="http://schemas.microsoft.com/office/drawing/2014/main" id="{A441AE90-1B9E-A0A3-5AD8-BFEA94AE1D1B}"/>
                </a:ext>
              </a:extLst>
            </p:cNvPr>
            <p:cNvSpPr>
              <a:spLocks/>
            </p:cNvSpPr>
            <p:nvPr/>
          </p:nvSpPr>
          <p:spPr bwMode="auto">
            <a:xfrm>
              <a:off x="966787" y="2498725"/>
              <a:ext cx="268288" cy="233363"/>
            </a:xfrm>
            <a:custGeom>
              <a:avLst/>
              <a:gdLst>
                <a:gd name="T0" fmla="*/ 494 w 506"/>
                <a:gd name="T1" fmla="*/ 0 h 440"/>
                <a:gd name="T2" fmla="*/ 13 w 506"/>
                <a:gd name="T3" fmla="*/ 0 h 440"/>
                <a:gd name="T4" fmla="*/ 13 w 506"/>
                <a:gd name="T5" fmla="*/ 0 h 440"/>
                <a:gd name="T6" fmla="*/ 8 w 506"/>
                <a:gd name="T7" fmla="*/ 1 h 440"/>
                <a:gd name="T8" fmla="*/ 4 w 506"/>
                <a:gd name="T9" fmla="*/ 3 h 440"/>
                <a:gd name="T10" fmla="*/ 2 w 506"/>
                <a:gd name="T11" fmla="*/ 8 h 440"/>
                <a:gd name="T12" fmla="*/ 0 w 506"/>
                <a:gd name="T13" fmla="*/ 12 h 440"/>
                <a:gd name="T14" fmla="*/ 0 w 506"/>
                <a:gd name="T15" fmla="*/ 334 h 440"/>
                <a:gd name="T16" fmla="*/ 0 w 506"/>
                <a:gd name="T17" fmla="*/ 334 h 440"/>
                <a:gd name="T18" fmla="*/ 2 w 506"/>
                <a:gd name="T19" fmla="*/ 338 h 440"/>
                <a:gd name="T20" fmla="*/ 4 w 506"/>
                <a:gd name="T21" fmla="*/ 343 h 440"/>
                <a:gd name="T22" fmla="*/ 8 w 506"/>
                <a:gd name="T23" fmla="*/ 345 h 440"/>
                <a:gd name="T24" fmla="*/ 13 w 506"/>
                <a:gd name="T25" fmla="*/ 346 h 440"/>
                <a:gd name="T26" fmla="*/ 220 w 506"/>
                <a:gd name="T27" fmla="*/ 346 h 440"/>
                <a:gd name="T28" fmla="*/ 220 w 506"/>
                <a:gd name="T29" fmla="*/ 415 h 440"/>
                <a:gd name="T30" fmla="*/ 123 w 506"/>
                <a:gd name="T31" fmla="*/ 415 h 440"/>
                <a:gd name="T32" fmla="*/ 123 w 506"/>
                <a:gd name="T33" fmla="*/ 415 h 440"/>
                <a:gd name="T34" fmla="*/ 119 w 506"/>
                <a:gd name="T35" fmla="*/ 416 h 440"/>
                <a:gd name="T36" fmla="*/ 115 w 506"/>
                <a:gd name="T37" fmla="*/ 418 h 440"/>
                <a:gd name="T38" fmla="*/ 112 w 506"/>
                <a:gd name="T39" fmla="*/ 423 h 440"/>
                <a:gd name="T40" fmla="*/ 111 w 506"/>
                <a:gd name="T41" fmla="*/ 427 h 440"/>
                <a:gd name="T42" fmla="*/ 111 w 506"/>
                <a:gd name="T43" fmla="*/ 427 h 440"/>
                <a:gd name="T44" fmla="*/ 112 w 506"/>
                <a:gd name="T45" fmla="*/ 432 h 440"/>
                <a:gd name="T46" fmla="*/ 115 w 506"/>
                <a:gd name="T47" fmla="*/ 436 h 440"/>
                <a:gd name="T48" fmla="*/ 119 w 506"/>
                <a:gd name="T49" fmla="*/ 438 h 440"/>
                <a:gd name="T50" fmla="*/ 123 w 506"/>
                <a:gd name="T51" fmla="*/ 440 h 440"/>
                <a:gd name="T52" fmla="*/ 384 w 506"/>
                <a:gd name="T53" fmla="*/ 440 h 440"/>
                <a:gd name="T54" fmla="*/ 384 w 506"/>
                <a:gd name="T55" fmla="*/ 440 h 440"/>
                <a:gd name="T56" fmla="*/ 388 w 506"/>
                <a:gd name="T57" fmla="*/ 438 h 440"/>
                <a:gd name="T58" fmla="*/ 392 w 506"/>
                <a:gd name="T59" fmla="*/ 436 h 440"/>
                <a:gd name="T60" fmla="*/ 395 w 506"/>
                <a:gd name="T61" fmla="*/ 432 h 440"/>
                <a:gd name="T62" fmla="*/ 395 w 506"/>
                <a:gd name="T63" fmla="*/ 427 h 440"/>
                <a:gd name="T64" fmla="*/ 395 w 506"/>
                <a:gd name="T65" fmla="*/ 427 h 440"/>
                <a:gd name="T66" fmla="*/ 395 w 506"/>
                <a:gd name="T67" fmla="*/ 423 h 440"/>
                <a:gd name="T68" fmla="*/ 392 w 506"/>
                <a:gd name="T69" fmla="*/ 418 h 440"/>
                <a:gd name="T70" fmla="*/ 388 w 506"/>
                <a:gd name="T71" fmla="*/ 416 h 440"/>
                <a:gd name="T72" fmla="*/ 384 w 506"/>
                <a:gd name="T73" fmla="*/ 415 h 440"/>
                <a:gd name="T74" fmla="*/ 287 w 506"/>
                <a:gd name="T75" fmla="*/ 415 h 440"/>
                <a:gd name="T76" fmla="*/ 287 w 506"/>
                <a:gd name="T77" fmla="*/ 346 h 440"/>
                <a:gd name="T78" fmla="*/ 494 w 506"/>
                <a:gd name="T79" fmla="*/ 346 h 440"/>
                <a:gd name="T80" fmla="*/ 494 w 506"/>
                <a:gd name="T81" fmla="*/ 346 h 440"/>
                <a:gd name="T82" fmla="*/ 499 w 506"/>
                <a:gd name="T83" fmla="*/ 345 h 440"/>
                <a:gd name="T84" fmla="*/ 502 w 506"/>
                <a:gd name="T85" fmla="*/ 343 h 440"/>
                <a:gd name="T86" fmla="*/ 505 w 506"/>
                <a:gd name="T87" fmla="*/ 338 h 440"/>
                <a:gd name="T88" fmla="*/ 506 w 506"/>
                <a:gd name="T89" fmla="*/ 334 h 440"/>
                <a:gd name="T90" fmla="*/ 506 w 506"/>
                <a:gd name="T91" fmla="*/ 12 h 440"/>
                <a:gd name="T92" fmla="*/ 506 w 506"/>
                <a:gd name="T93" fmla="*/ 12 h 440"/>
                <a:gd name="T94" fmla="*/ 505 w 506"/>
                <a:gd name="T95" fmla="*/ 8 h 440"/>
                <a:gd name="T96" fmla="*/ 502 w 506"/>
                <a:gd name="T97" fmla="*/ 3 h 440"/>
                <a:gd name="T98" fmla="*/ 499 w 506"/>
                <a:gd name="T99" fmla="*/ 1 h 440"/>
                <a:gd name="T100" fmla="*/ 494 w 506"/>
                <a:gd name="T101" fmla="*/ 0 h 440"/>
                <a:gd name="T102" fmla="*/ 494 w 506"/>
                <a:gd name="T103"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6" h="440">
                  <a:moveTo>
                    <a:pt x="494" y="0"/>
                  </a:moveTo>
                  <a:lnTo>
                    <a:pt x="13" y="0"/>
                  </a:lnTo>
                  <a:lnTo>
                    <a:pt x="13" y="0"/>
                  </a:lnTo>
                  <a:lnTo>
                    <a:pt x="8" y="1"/>
                  </a:lnTo>
                  <a:lnTo>
                    <a:pt x="4" y="3"/>
                  </a:lnTo>
                  <a:lnTo>
                    <a:pt x="2" y="8"/>
                  </a:lnTo>
                  <a:lnTo>
                    <a:pt x="0" y="12"/>
                  </a:lnTo>
                  <a:lnTo>
                    <a:pt x="0" y="334"/>
                  </a:lnTo>
                  <a:lnTo>
                    <a:pt x="0" y="334"/>
                  </a:lnTo>
                  <a:lnTo>
                    <a:pt x="2" y="338"/>
                  </a:lnTo>
                  <a:lnTo>
                    <a:pt x="4" y="343"/>
                  </a:lnTo>
                  <a:lnTo>
                    <a:pt x="8" y="345"/>
                  </a:lnTo>
                  <a:lnTo>
                    <a:pt x="13" y="346"/>
                  </a:lnTo>
                  <a:lnTo>
                    <a:pt x="220" y="346"/>
                  </a:lnTo>
                  <a:lnTo>
                    <a:pt x="220" y="415"/>
                  </a:lnTo>
                  <a:lnTo>
                    <a:pt x="123" y="415"/>
                  </a:lnTo>
                  <a:lnTo>
                    <a:pt x="123" y="415"/>
                  </a:lnTo>
                  <a:lnTo>
                    <a:pt x="119" y="416"/>
                  </a:lnTo>
                  <a:lnTo>
                    <a:pt x="115" y="418"/>
                  </a:lnTo>
                  <a:lnTo>
                    <a:pt x="112" y="423"/>
                  </a:lnTo>
                  <a:lnTo>
                    <a:pt x="111" y="427"/>
                  </a:lnTo>
                  <a:lnTo>
                    <a:pt x="111" y="427"/>
                  </a:lnTo>
                  <a:lnTo>
                    <a:pt x="112" y="432"/>
                  </a:lnTo>
                  <a:lnTo>
                    <a:pt x="115" y="436"/>
                  </a:lnTo>
                  <a:lnTo>
                    <a:pt x="119" y="438"/>
                  </a:lnTo>
                  <a:lnTo>
                    <a:pt x="123" y="440"/>
                  </a:lnTo>
                  <a:lnTo>
                    <a:pt x="384" y="440"/>
                  </a:lnTo>
                  <a:lnTo>
                    <a:pt x="384" y="440"/>
                  </a:lnTo>
                  <a:lnTo>
                    <a:pt x="388" y="438"/>
                  </a:lnTo>
                  <a:lnTo>
                    <a:pt x="392" y="436"/>
                  </a:lnTo>
                  <a:lnTo>
                    <a:pt x="395" y="432"/>
                  </a:lnTo>
                  <a:lnTo>
                    <a:pt x="395" y="427"/>
                  </a:lnTo>
                  <a:lnTo>
                    <a:pt x="395" y="427"/>
                  </a:lnTo>
                  <a:lnTo>
                    <a:pt x="395" y="423"/>
                  </a:lnTo>
                  <a:lnTo>
                    <a:pt x="392" y="418"/>
                  </a:lnTo>
                  <a:lnTo>
                    <a:pt x="388" y="416"/>
                  </a:lnTo>
                  <a:lnTo>
                    <a:pt x="384" y="415"/>
                  </a:lnTo>
                  <a:lnTo>
                    <a:pt x="287" y="415"/>
                  </a:lnTo>
                  <a:lnTo>
                    <a:pt x="287" y="346"/>
                  </a:lnTo>
                  <a:lnTo>
                    <a:pt x="494" y="346"/>
                  </a:lnTo>
                  <a:lnTo>
                    <a:pt x="494" y="346"/>
                  </a:lnTo>
                  <a:lnTo>
                    <a:pt x="499" y="345"/>
                  </a:lnTo>
                  <a:lnTo>
                    <a:pt x="502" y="343"/>
                  </a:lnTo>
                  <a:lnTo>
                    <a:pt x="505" y="338"/>
                  </a:lnTo>
                  <a:lnTo>
                    <a:pt x="506" y="334"/>
                  </a:lnTo>
                  <a:lnTo>
                    <a:pt x="506" y="12"/>
                  </a:lnTo>
                  <a:lnTo>
                    <a:pt x="506" y="12"/>
                  </a:lnTo>
                  <a:lnTo>
                    <a:pt x="505" y="8"/>
                  </a:lnTo>
                  <a:lnTo>
                    <a:pt x="502" y="3"/>
                  </a:lnTo>
                  <a:lnTo>
                    <a:pt x="499" y="1"/>
                  </a:lnTo>
                  <a:lnTo>
                    <a:pt x="494" y="0"/>
                  </a:lnTo>
                  <a:lnTo>
                    <a:pt x="4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022">
              <a:extLst>
                <a:ext uri="{FF2B5EF4-FFF2-40B4-BE49-F238E27FC236}">
                  <a16:creationId xmlns:a16="http://schemas.microsoft.com/office/drawing/2014/main" id="{EC1D039C-6D85-5232-C592-E3F67C901FDF}"/>
                </a:ext>
              </a:extLst>
            </p:cNvPr>
            <p:cNvSpPr>
              <a:spLocks/>
            </p:cNvSpPr>
            <p:nvPr/>
          </p:nvSpPr>
          <p:spPr bwMode="auto">
            <a:xfrm>
              <a:off x="1098550" y="2568575"/>
              <a:ext cx="6350" cy="14288"/>
            </a:xfrm>
            <a:custGeom>
              <a:avLst/>
              <a:gdLst>
                <a:gd name="T0" fmla="*/ 5 w 11"/>
                <a:gd name="T1" fmla="*/ 28 h 28"/>
                <a:gd name="T2" fmla="*/ 5 w 11"/>
                <a:gd name="T3" fmla="*/ 28 h 28"/>
                <a:gd name="T4" fmla="*/ 8 w 11"/>
                <a:gd name="T5" fmla="*/ 28 h 28"/>
                <a:gd name="T6" fmla="*/ 10 w 11"/>
                <a:gd name="T7" fmla="*/ 25 h 28"/>
                <a:gd name="T8" fmla="*/ 11 w 11"/>
                <a:gd name="T9" fmla="*/ 4 h 28"/>
                <a:gd name="T10" fmla="*/ 11 w 11"/>
                <a:gd name="T11" fmla="*/ 4 h 28"/>
                <a:gd name="T12" fmla="*/ 11 w 11"/>
                <a:gd name="T13" fmla="*/ 2 h 28"/>
                <a:gd name="T14" fmla="*/ 10 w 11"/>
                <a:gd name="T15" fmla="*/ 1 h 28"/>
                <a:gd name="T16" fmla="*/ 5 w 11"/>
                <a:gd name="T17" fmla="*/ 0 h 28"/>
                <a:gd name="T18" fmla="*/ 5 w 11"/>
                <a:gd name="T19" fmla="*/ 0 h 28"/>
                <a:gd name="T20" fmla="*/ 1 w 11"/>
                <a:gd name="T21" fmla="*/ 1 h 28"/>
                <a:gd name="T22" fmla="*/ 0 w 11"/>
                <a:gd name="T23" fmla="*/ 2 h 28"/>
                <a:gd name="T24" fmla="*/ 0 w 11"/>
                <a:gd name="T25" fmla="*/ 4 h 28"/>
                <a:gd name="T26" fmla="*/ 2 w 11"/>
                <a:gd name="T27" fmla="*/ 25 h 28"/>
                <a:gd name="T28" fmla="*/ 2 w 11"/>
                <a:gd name="T29" fmla="*/ 25 h 28"/>
                <a:gd name="T30" fmla="*/ 3 w 11"/>
                <a:gd name="T31" fmla="*/ 28 h 28"/>
                <a:gd name="T32" fmla="*/ 5 w 11"/>
                <a:gd name="T33" fmla="*/ 28 h 28"/>
                <a:gd name="T34" fmla="*/ 5 w 11"/>
                <a:gd name="T3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28">
                  <a:moveTo>
                    <a:pt x="5" y="28"/>
                  </a:moveTo>
                  <a:lnTo>
                    <a:pt x="5" y="28"/>
                  </a:lnTo>
                  <a:lnTo>
                    <a:pt x="8" y="28"/>
                  </a:lnTo>
                  <a:lnTo>
                    <a:pt x="10" y="25"/>
                  </a:lnTo>
                  <a:lnTo>
                    <a:pt x="11" y="4"/>
                  </a:lnTo>
                  <a:lnTo>
                    <a:pt x="11" y="4"/>
                  </a:lnTo>
                  <a:lnTo>
                    <a:pt x="11" y="2"/>
                  </a:lnTo>
                  <a:lnTo>
                    <a:pt x="10" y="1"/>
                  </a:lnTo>
                  <a:lnTo>
                    <a:pt x="5" y="0"/>
                  </a:lnTo>
                  <a:lnTo>
                    <a:pt x="5" y="0"/>
                  </a:lnTo>
                  <a:lnTo>
                    <a:pt x="1" y="1"/>
                  </a:lnTo>
                  <a:lnTo>
                    <a:pt x="0" y="2"/>
                  </a:lnTo>
                  <a:lnTo>
                    <a:pt x="0" y="4"/>
                  </a:lnTo>
                  <a:lnTo>
                    <a:pt x="2" y="25"/>
                  </a:lnTo>
                  <a:lnTo>
                    <a:pt x="2" y="25"/>
                  </a:lnTo>
                  <a:lnTo>
                    <a:pt x="3" y="28"/>
                  </a:lnTo>
                  <a:lnTo>
                    <a:pt x="5" y="28"/>
                  </a:lnTo>
                  <a:lnTo>
                    <a:pt x="5" y="28"/>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024">
              <a:extLst>
                <a:ext uri="{FF2B5EF4-FFF2-40B4-BE49-F238E27FC236}">
                  <a16:creationId xmlns:a16="http://schemas.microsoft.com/office/drawing/2014/main" id="{5D657705-ECC6-967D-C062-3985E82249D1}"/>
                </a:ext>
              </a:extLst>
            </p:cNvPr>
            <p:cNvSpPr>
              <a:spLocks/>
            </p:cNvSpPr>
            <p:nvPr/>
          </p:nvSpPr>
          <p:spPr bwMode="auto">
            <a:xfrm>
              <a:off x="1081087" y="2578100"/>
              <a:ext cx="14288" cy="11113"/>
            </a:xfrm>
            <a:custGeom>
              <a:avLst/>
              <a:gdLst>
                <a:gd name="T0" fmla="*/ 26 w 27"/>
                <a:gd name="T1" fmla="*/ 17 h 20"/>
                <a:gd name="T2" fmla="*/ 26 w 27"/>
                <a:gd name="T3" fmla="*/ 17 h 20"/>
                <a:gd name="T4" fmla="*/ 27 w 27"/>
                <a:gd name="T5" fmla="*/ 14 h 20"/>
                <a:gd name="T6" fmla="*/ 26 w 27"/>
                <a:gd name="T7" fmla="*/ 13 h 20"/>
                <a:gd name="T8" fmla="*/ 8 w 27"/>
                <a:gd name="T9" fmla="*/ 0 h 20"/>
                <a:gd name="T10" fmla="*/ 8 w 27"/>
                <a:gd name="T11" fmla="*/ 0 h 20"/>
                <a:gd name="T12" fmla="*/ 7 w 27"/>
                <a:gd name="T13" fmla="*/ 0 h 20"/>
                <a:gd name="T14" fmla="*/ 5 w 27"/>
                <a:gd name="T15" fmla="*/ 0 h 20"/>
                <a:gd name="T16" fmla="*/ 1 w 27"/>
                <a:gd name="T17" fmla="*/ 3 h 20"/>
                <a:gd name="T18" fmla="*/ 1 w 27"/>
                <a:gd name="T19" fmla="*/ 3 h 20"/>
                <a:gd name="T20" fmla="*/ 0 w 27"/>
                <a:gd name="T21" fmla="*/ 7 h 20"/>
                <a:gd name="T22" fmla="*/ 1 w 27"/>
                <a:gd name="T23" fmla="*/ 9 h 20"/>
                <a:gd name="T24" fmla="*/ 2 w 27"/>
                <a:gd name="T25" fmla="*/ 10 h 20"/>
                <a:gd name="T26" fmla="*/ 23 w 27"/>
                <a:gd name="T27" fmla="*/ 20 h 20"/>
                <a:gd name="T28" fmla="*/ 23 w 27"/>
                <a:gd name="T29" fmla="*/ 20 h 20"/>
                <a:gd name="T30" fmla="*/ 25 w 27"/>
                <a:gd name="T31" fmla="*/ 19 h 20"/>
                <a:gd name="T32" fmla="*/ 26 w 27"/>
                <a:gd name="T33" fmla="*/ 17 h 20"/>
                <a:gd name="T34" fmla="*/ 26 w 27"/>
                <a:gd name="T35"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0">
                  <a:moveTo>
                    <a:pt x="26" y="17"/>
                  </a:moveTo>
                  <a:lnTo>
                    <a:pt x="26" y="17"/>
                  </a:lnTo>
                  <a:lnTo>
                    <a:pt x="27" y="14"/>
                  </a:lnTo>
                  <a:lnTo>
                    <a:pt x="26" y="13"/>
                  </a:lnTo>
                  <a:lnTo>
                    <a:pt x="8" y="0"/>
                  </a:lnTo>
                  <a:lnTo>
                    <a:pt x="8" y="0"/>
                  </a:lnTo>
                  <a:lnTo>
                    <a:pt x="7" y="0"/>
                  </a:lnTo>
                  <a:lnTo>
                    <a:pt x="5" y="0"/>
                  </a:lnTo>
                  <a:lnTo>
                    <a:pt x="1" y="3"/>
                  </a:lnTo>
                  <a:lnTo>
                    <a:pt x="1" y="3"/>
                  </a:lnTo>
                  <a:lnTo>
                    <a:pt x="0" y="7"/>
                  </a:lnTo>
                  <a:lnTo>
                    <a:pt x="1" y="9"/>
                  </a:lnTo>
                  <a:lnTo>
                    <a:pt x="2" y="10"/>
                  </a:lnTo>
                  <a:lnTo>
                    <a:pt x="23" y="20"/>
                  </a:lnTo>
                  <a:lnTo>
                    <a:pt x="23" y="20"/>
                  </a:lnTo>
                  <a:lnTo>
                    <a:pt x="25" y="19"/>
                  </a:lnTo>
                  <a:lnTo>
                    <a:pt x="26" y="17"/>
                  </a:lnTo>
                  <a:lnTo>
                    <a:pt x="26" y="17"/>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026">
              <a:extLst>
                <a:ext uri="{FF2B5EF4-FFF2-40B4-BE49-F238E27FC236}">
                  <a16:creationId xmlns:a16="http://schemas.microsoft.com/office/drawing/2014/main" id="{FAE22026-9D1D-67F9-594C-0FCE5D61880F}"/>
                </a:ext>
              </a:extLst>
            </p:cNvPr>
            <p:cNvSpPr>
              <a:spLocks/>
            </p:cNvSpPr>
            <p:nvPr/>
          </p:nvSpPr>
          <p:spPr bwMode="auto">
            <a:xfrm>
              <a:off x="1108075" y="2578100"/>
              <a:ext cx="14288" cy="11113"/>
            </a:xfrm>
            <a:custGeom>
              <a:avLst/>
              <a:gdLst>
                <a:gd name="T0" fmla="*/ 1 w 27"/>
                <a:gd name="T1" fmla="*/ 17 h 20"/>
                <a:gd name="T2" fmla="*/ 1 w 27"/>
                <a:gd name="T3" fmla="*/ 17 h 20"/>
                <a:gd name="T4" fmla="*/ 3 w 27"/>
                <a:gd name="T5" fmla="*/ 19 h 20"/>
                <a:gd name="T6" fmla="*/ 4 w 27"/>
                <a:gd name="T7" fmla="*/ 20 h 20"/>
                <a:gd name="T8" fmla="*/ 24 w 27"/>
                <a:gd name="T9" fmla="*/ 10 h 20"/>
                <a:gd name="T10" fmla="*/ 24 w 27"/>
                <a:gd name="T11" fmla="*/ 10 h 20"/>
                <a:gd name="T12" fmla="*/ 26 w 27"/>
                <a:gd name="T13" fmla="*/ 9 h 20"/>
                <a:gd name="T14" fmla="*/ 27 w 27"/>
                <a:gd name="T15" fmla="*/ 7 h 20"/>
                <a:gd name="T16" fmla="*/ 26 w 27"/>
                <a:gd name="T17" fmla="*/ 3 h 20"/>
                <a:gd name="T18" fmla="*/ 26 w 27"/>
                <a:gd name="T19" fmla="*/ 3 h 20"/>
                <a:gd name="T20" fmla="*/ 22 w 27"/>
                <a:gd name="T21" fmla="*/ 0 h 20"/>
                <a:gd name="T22" fmla="*/ 21 w 27"/>
                <a:gd name="T23" fmla="*/ 0 h 20"/>
                <a:gd name="T24" fmla="*/ 19 w 27"/>
                <a:gd name="T25" fmla="*/ 0 h 20"/>
                <a:gd name="T26" fmla="*/ 1 w 27"/>
                <a:gd name="T27" fmla="*/ 13 h 20"/>
                <a:gd name="T28" fmla="*/ 1 w 27"/>
                <a:gd name="T29" fmla="*/ 13 h 20"/>
                <a:gd name="T30" fmla="*/ 0 w 27"/>
                <a:gd name="T31" fmla="*/ 14 h 20"/>
                <a:gd name="T32" fmla="*/ 1 w 27"/>
                <a:gd name="T33" fmla="*/ 17 h 20"/>
                <a:gd name="T34" fmla="*/ 1 w 27"/>
                <a:gd name="T35"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0">
                  <a:moveTo>
                    <a:pt x="1" y="17"/>
                  </a:moveTo>
                  <a:lnTo>
                    <a:pt x="1" y="17"/>
                  </a:lnTo>
                  <a:lnTo>
                    <a:pt x="3" y="19"/>
                  </a:lnTo>
                  <a:lnTo>
                    <a:pt x="4" y="20"/>
                  </a:lnTo>
                  <a:lnTo>
                    <a:pt x="24" y="10"/>
                  </a:lnTo>
                  <a:lnTo>
                    <a:pt x="24" y="10"/>
                  </a:lnTo>
                  <a:lnTo>
                    <a:pt x="26" y="9"/>
                  </a:lnTo>
                  <a:lnTo>
                    <a:pt x="27" y="7"/>
                  </a:lnTo>
                  <a:lnTo>
                    <a:pt x="26" y="3"/>
                  </a:lnTo>
                  <a:lnTo>
                    <a:pt x="26" y="3"/>
                  </a:lnTo>
                  <a:lnTo>
                    <a:pt x="22" y="0"/>
                  </a:lnTo>
                  <a:lnTo>
                    <a:pt x="21" y="0"/>
                  </a:lnTo>
                  <a:lnTo>
                    <a:pt x="19" y="0"/>
                  </a:lnTo>
                  <a:lnTo>
                    <a:pt x="1" y="13"/>
                  </a:lnTo>
                  <a:lnTo>
                    <a:pt x="1" y="13"/>
                  </a:lnTo>
                  <a:lnTo>
                    <a:pt x="0" y="14"/>
                  </a:lnTo>
                  <a:lnTo>
                    <a:pt x="1" y="17"/>
                  </a:lnTo>
                  <a:lnTo>
                    <a:pt x="1" y="17"/>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028">
              <a:extLst>
                <a:ext uri="{FF2B5EF4-FFF2-40B4-BE49-F238E27FC236}">
                  <a16:creationId xmlns:a16="http://schemas.microsoft.com/office/drawing/2014/main" id="{AC681DE5-04C7-F7B0-7A62-AE3B57FD850C}"/>
                </a:ext>
              </a:extLst>
            </p:cNvPr>
            <p:cNvSpPr>
              <a:spLocks/>
            </p:cNvSpPr>
            <p:nvPr/>
          </p:nvSpPr>
          <p:spPr bwMode="auto">
            <a:xfrm>
              <a:off x="1098550" y="2598737"/>
              <a:ext cx="6350" cy="14288"/>
            </a:xfrm>
            <a:custGeom>
              <a:avLst/>
              <a:gdLst>
                <a:gd name="T0" fmla="*/ 5 w 11"/>
                <a:gd name="T1" fmla="*/ 0 h 29"/>
                <a:gd name="T2" fmla="*/ 5 w 11"/>
                <a:gd name="T3" fmla="*/ 0 h 29"/>
                <a:gd name="T4" fmla="*/ 8 w 11"/>
                <a:gd name="T5" fmla="*/ 1 h 29"/>
                <a:gd name="T6" fmla="*/ 10 w 11"/>
                <a:gd name="T7" fmla="*/ 2 h 29"/>
                <a:gd name="T8" fmla="*/ 11 w 11"/>
                <a:gd name="T9" fmla="*/ 24 h 29"/>
                <a:gd name="T10" fmla="*/ 11 w 11"/>
                <a:gd name="T11" fmla="*/ 24 h 29"/>
                <a:gd name="T12" fmla="*/ 11 w 11"/>
                <a:gd name="T13" fmla="*/ 26 h 29"/>
                <a:gd name="T14" fmla="*/ 10 w 11"/>
                <a:gd name="T15" fmla="*/ 28 h 29"/>
                <a:gd name="T16" fmla="*/ 5 w 11"/>
                <a:gd name="T17" fmla="*/ 29 h 29"/>
                <a:gd name="T18" fmla="*/ 5 w 11"/>
                <a:gd name="T19" fmla="*/ 29 h 29"/>
                <a:gd name="T20" fmla="*/ 1 w 11"/>
                <a:gd name="T21" fmla="*/ 28 h 29"/>
                <a:gd name="T22" fmla="*/ 0 w 11"/>
                <a:gd name="T23" fmla="*/ 26 h 29"/>
                <a:gd name="T24" fmla="*/ 0 w 11"/>
                <a:gd name="T25" fmla="*/ 24 h 29"/>
                <a:gd name="T26" fmla="*/ 2 w 11"/>
                <a:gd name="T27" fmla="*/ 2 h 29"/>
                <a:gd name="T28" fmla="*/ 2 w 11"/>
                <a:gd name="T29" fmla="*/ 2 h 29"/>
                <a:gd name="T30" fmla="*/ 3 w 11"/>
                <a:gd name="T31" fmla="*/ 1 h 29"/>
                <a:gd name="T32" fmla="*/ 5 w 11"/>
                <a:gd name="T33" fmla="*/ 0 h 29"/>
                <a:gd name="T34" fmla="*/ 5 w 11"/>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29">
                  <a:moveTo>
                    <a:pt x="5" y="0"/>
                  </a:moveTo>
                  <a:lnTo>
                    <a:pt x="5" y="0"/>
                  </a:lnTo>
                  <a:lnTo>
                    <a:pt x="8" y="1"/>
                  </a:lnTo>
                  <a:lnTo>
                    <a:pt x="10" y="2"/>
                  </a:lnTo>
                  <a:lnTo>
                    <a:pt x="11" y="24"/>
                  </a:lnTo>
                  <a:lnTo>
                    <a:pt x="11" y="24"/>
                  </a:lnTo>
                  <a:lnTo>
                    <a:pt x="11" y="26"/>
                  </a:lnTo>
                  <a:lnTo>
                    <a:pt x="10" y="28"/>
                  </a:lnTo>
                  <a:lnTo>
                    <a:pt x="5" y="29"/>
                  </a:lnTo>
                  <a:lnTo>
                    <a:pt x="5" y="29"/>
                  </a:lnTo>
                  <a:lnTo>
                    <a:pt x="1" y="28"/>
                  </a:lnTo>
                  <a:lnTo>
                    <a:pt x="0" y="26"/>
                  </a:lnTo>
                  <a:lnTo>
                    <a:pt x="0" y="24"/>
                  </a:lnTo>
                  <a:lnTo>
                    <a:pt x="2" y="2"/>
                  </a:lnTo>
                  <a:lnTo>
                    <a:pt x="2" y="2"/>
                  </a:lnTo>
                  <a:lnTo>
                    <a:pt x="3" y="1"/>
                  </a:lnTo>
                  <a:lnTo>
                    <a:pt x="5" y="0"/>
                  </a:lnTo>
                  <a:lnTo>
                    <a:pt x="5" y="0"/>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030">
              <a:extLst>
                <a:ext uri="{FF2B5EF4-FFF2-40B4-BE49-F238E27FC236}">
                  <a16:creationId xmlns:a16="http://schemas.microsoft.com/office/drawing/2014/main" id="{3EEB6343-DC91-7A71-230A-270843447E71}"/>
                </a:ext>
              </a:extLst>
            </p:cNvPr>
            <p:cNvSpPr>
              <a:spLocks/>
            </p:cNvSpPr>
            <p:nvPr/>
          </p:nvSpPr>
          <p:spPr bwMode="auto">
            <a:xfrm>
              <a:off x="1108075" y="2593975"/>
              <a:ext cx="14288" cy="9525"/>
            </a:xfrm>
            <a:custGeom>
              <a:avLst/>
              <a:gdLst>
                <a:gd name="T0" fmla="*/ 1 w 27"/>
                <a:gd name="T1" fmla="*/ 2 h 20"/>
                <a:gd name="T2" fmla="*/ 1 w 27"/>
                <a:gd name="T3" fmla="*/ 2 h 20"/>
                <a:gd name="T4" fmla="*/ 3 w 27"/>
                <a:gd name="T5" fmla="*/ 0 h 20"/>
                <a:gd name="T6" fmla="*/ 4 w 27"/>
                <a:gd name="T7" fmla="*/ 0 h 20"/>
                <a:gd name="T8" fmla="*/ 24 w 27"/>
                <a:gd name="T9" fmla="*/ 9 h 20"/>
                <a:gd name="T10" fmla="*/ 24 w 27"/>
                <a:gd name="T11" fmla="*/ 9 h 20"/>
                <a:gd name="T12" fmla="*/ 26 w 27"/>
                <a:gd name="T13" fmla="*/ 11 h 20"/>
                <a:gd name="T14" fmla="*/ 27 w 27"/>
                <a:gd name="T15" fmla="*/ 12 h 20"/>
                <a:gd name="T16" fmla="*/ 26 w 27"/>
                <a:gd name="T17" fmla="*/ 17 h 20"/>
                <a:gd name="T18" fmla="*/ 26 w 27"/>
                <a:gd name="T19" fmla="*/ 17 h 20"/>
                <a:gd name="T20" fmla="*/ 22 w 27"/>
                <a:gd name="T21" fmla="*/ 19 h 20"/>
                <a:gd name="T22" fmla="*/ 21 w 27"/>
                <a:gd name="T23" fmla="*/ 20 h 20"/>
                <a:gd name="T24" fmla="*/ 19 w 27"/>
                <a:gd name="T25" fmla="*/ 19 h 20"/>
                <a:gd name="T26" fmla="*/ 1 w 27"/>
                <a:gd name="T27" fmla="*/ 6 h 20"/>
                <a:gd name="T28" fmla="*/ 1 w 27"/>
                <a:gd name="T29" fmla="*/ 6 h 20"/>
                <a:gd name="T30" fmla="*/ 0 w 27"/>
                <a:gd name="T31" fmla="*/ 4 h 20"/>
                <a:gd name="T32" fmla="*/ 1 w 27"/>
                <a:gd name="T33" fmla="*/ 2 h 20"/>
                <a:gd name="T34" fmla="*/ 1 w 27"/>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0">
                  <a:moveTo>
                    <a:pt x="1" y="2"/>
                  </a:moveTo>
                  <a:lnTo>
                    <a:pt x="1" y="2"/>
                  </a:lnTo>
                  <a:lnTo>
                    <a:pt x="3" y="0"/>
                  </a:lnTo>
                  <a:lnTo>
                    <a:pt x="4" y="0"/>
                  </a:lnTo>
                  <a:lnTo>
                    <a:pt x="24" y="9"/>
                  </a:lnTo>
                  <a:lnTo>
                    <a:pt x="24" y="9"/>
                  </a:lnTo>
                  <a:lnTo>
                    <a:pt x="26" y="11"/>
                  </a:lnTo>
                  <a:lnTo>
                    <a:pt x="27" y="12"/>
                  </a:lnTo>
                  <a:lnTo>
                    <a:pt x="26" y="17"/>
                  </a:lnTo>
                  <a:lnTo>
                    <a:pt x="26" y="17"/>
                  </a:lnTo>
                  <a:lnTo>
                    <a:pt x="22" y="19"/>
                  </a:lnTo>
                  <a:lnTo>
                    <a:pt x="21" y="20"/>
                  </a:lnTo>
                  <a:lnTo>
                    <a:pt x="19" y="19"/>
                  </a:lnTo>
                  <a:lnTo>
                    <a:pt x="1" y="6"/>
                  </a:lnTo>
                  <a:lnTo>
                    <a:pt x="1" y="6"/>
                  </a:lnTo>
                  <a:lnTo>
                    <a:pt x="0" y="4"/>
                  </a:lnTo>
                  <a:lnTo>
                    <a:pt x="1" y="2"/>
                  </a:lnTo>
                  <a:lnTo>
                    <a:pt x="1" y="2"/>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032">
              <a:extLst>
                <a:ext uri="{FF2B5EF4-FFF2-40B4-BE49-F238E27FC236}">
                  <a16:creationId xmlns:a16="http://schemas.microsoft.com/office/drawing/2014/main" id="{15566865-4FC1-6397-C19F-7DF7E7FFA1FD}"/>
                </a:ext>
              </a:extLst>
            </p:cNvPr>
            <p:cNvSpPr>
              <a:spLocks/>
            </p:cNvSpPr>
            <p:nvPr/>
          </p:nvSpPr>
          <p:spPr bwMode="auto">
            <a:xfrm>
              <a:off x="1081087" y="2593975"/>
              <a:ext cx="14288" cy="9525"/>
            </a:xfrm>
            <a:custGeom>
              <a:avLst/>
              <a:gdLst>
                <a:gd name="T0" fmla="*/ 26 w 27"/>
                <a:gd name="T1" fmla="*/ 2 h 20"/>
                <a:gd name="T2" fmla="*/ 26 w 27"/>
                <a:gd name="T3" fmla="*/ 2 h 20"/>
                <a:gd name="T4" fmla="*/ 27 w 27"/>
                <a:gd name="T5" fmla="*/ 4 h 20"/>
                <a:gd name="T6" fmla="*/ 26 w 27"/>
                <a:gd name="T7" fmla="*/ 6 h 20"/>
                <a:gd name="T8" fmla="*/ 8 w 27"/>
                <a:gd name="T9" fmla="*/ 19 h 20"/>
                <a:gd name="T10" fmla="*/ 8 w 27"/>
                <a:gd name="T11" fmla="*/ 19 h 20"/>
                <a:gd name="T12" fmla="*/ 7 w 27"/>
                <a:gd name="T13" fmla="*/ 20 h 20"/>
                <a:gd name="T14" fmla="*/ 5 w 27"/>
                <a:gd name="T15" fmla="*/ 19 h 20"/>
                <a:gd name="T16" fmla="*/ 1 w 27"/>
                <a:gd name="T17" fmla="*/ 17 h 20"/>
                <a:gd name="T18" fmla="*/ 1 w 27"/>
                <a:gd name="T19" fmla="*/ 17 h 20"/>
                <a:gd name="T20" fmla="*/ 0 w 27"/>
                <a:gd name="T21" fmla="*/ 12 h 20"/>
                <a:gd name="T22" fmla="*/ 1 w 27"/>
                <a:gd name="T23" fmla="*/ 11 h 20"/>
                <a:gd name="T24" fmla="*/ 2 w 27"/>
                <a:gd name="T25" fmla="*/ 9 h 20"/>
                <a:gd name="T26" fmla="*/ 23 w 27"/>
                <a:gd name="T27" fmla="*/ 0 h 20"/>
                <a:gd name="T28" fmla="*/ 23 w 27"/>
                <a:gd name="T29" fmla="*/ 0 h 20"/>
                <a:gd name="T30" fmla="*/ 25 w 27"/>
                <a:gd name="T31" fmla="*/ 0 h 20"/>
                <a:gd name="T32" fmla="*/ 26 w 27"/>
                <a:gd name="T33" fmla="*/ 2 h 20"/>
                <a:gd name="T34" fmla="*/ 26 w 27"/>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0">
                  <a:moveTo>
                    <a:pt x="26" y="2"/>
                  </a:moveTo>
                  <a:lnTo>
                    <a:pt x="26" y="2"/>
                  </a:lnTo>
                  <a:lnTo>
                    <a:pt x="27" y="4"/>
                  </a:lnTo>
                  <a:lnTo>
                    <a:pt x="26" y="6"/>
                  </a:lnTo>
                  <a:lnTo>
                    <a:pt x="8" y="19"/>
                  </a:lnTo>
                  <a:lnTo>
                    <a:pt x="8" y="19"/>
                  </a:lnTo>
                  <a:lnTo>
                    <a:pt x="7" y="20"/>
                  </a:lnTo>
                  <a:lnTo>
                    <a:pt x="5" y="19"/>
                  </a:lnTo>
                  <a:lnTo>
                    <a:pt x="1" y="17"/>
                  </a:lnTo>
                  <a:lnTo>
                    <a:pt x="1" y="17"/>
                  </a:lnTo>
                  <a:lnTo>
                    <a:pt x="0" y="12"/>
                  </a:lnTo>
                  <a:lnTo>
                    <a:pt x="1" y="11"/>
                  </a:lnTo>
                  <a:lnTo>
                    <a:pt x="2" y="9"/>
                  </a:lnTo>
                  <a:lnTo>
                    <a:pt x="23" y="0"/>
                  </a:lnTo>
                  <a:lnTo>
                    <a:pt x="23" y="0"/>
                  </a:lnTo>
                  <a:lnTo>
                    <a:pt x="25" y="0"/>
                  </a:lnTo>
                  <a:lnTo>
                    <a:pt x="26" y="2"/>
                  </a:lnTo>
                  <a:lnTo>
                    <a:pt x="26" y="2"/>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034">
              <a:extLst>
                <a:ext uri="{FF2B5EF4-FFF2-40B4-BE49-F238E27FC236}">
                  <a16:creationId xmlns:a16="http://schemas.microsoft.com/office/drawing/2014/main" id="{CCE40DD8-D750-BCC0-DFDE-527FECA1C10E}"/>
                </a:ext>
              </a:extLst>
            </p:cNvPr>
            <p:cNvSpPr>
              <a:spLocks/>
            </p:cNvSpPr>
            <p:nvPr/>
          </p:nvSpPr>
          <p:spPr bwMode="auto">
            <a:xfrm>
              <a:off x="1079500" y="2155825"/>
              <a:ext cx="222250" cy="190500"/>
            </a:xfrm>
            <a:custGeom>
              <a:avLst/>
              <a:gdLst>
                <a:gd name="T0" fmla="*/ 116 w 419"/>
                <a:gd name="T1" fmla="*/ 308 h 361"/>
                <a:gd name="T2" fmla="*/ 110 w 419"/>
                <a:gd name="T3" fmla="*/ 306 h 361"/>
                <a:gd name="T4" fmla="*/ 79 w 419"/>
                <a:gd name="T5" fmla="*/ 289 h 361"/>
                <a:gd name="T6" fmla="*/ 57 w 419"/>
                <a:gd name="T7" fmla="*/ 275 h 361"/>
                <a:gd name="T8" fmla="*/ 36 w 419"/>
                <a:gd name="T9" fmla="*/ 254 h 361"/>
                <a:gd name="T10" fmla="*/ 18 w 419"/>
                <a:gd name="T11" fmla="*/ 230 h 361"/>
                <a:gd name="T12" fmla="*/ 4 w 419"/>
                <a:gd name="T13" fmla="*/ 199 h 361"/>
                <a:gd name="T14" fmla="*/ 0 w 419"/>
                <a:gd name="T15" fmla="*/ 163 h 361"/>
                <a:gd name="T16" fmla="*/ 0 w 419"/>
                <a:gd name="T17" fmla="*/ 150 h 361"/>
                <a:gd name="T18" fmla="*/ 5 w 419"/>
                <a:gd name="T19" fmla="*/ 123 h 361"/>
                <a:gd name="T20" fmla="*/ 17 w 419"/>
                <a:gd name="T21" fmla="*/ 98 h 361"/>
                <a:gd name="T22" fmla="*/ 32 w 419"/>
                <a:gd name="T23" fmla="*/ 75 h 361"/>
                <a:gd name="T24" fmla="*/ 43 w 419"/>
                <a:gd name="T25" fmla="*/ 63 h 361"/>
                <a:gd name="T26" fmla="*/ 76 w 419"/>
                <a:gd name="T27" fmla="*/ 36 h 361"/>
                <a:gd name="T28" fmla="*/ 117 w 419"/>
                <a:gd name="T29" fmla="*/ 17 h 361"/>
                <a:gd name="T30" fmla="*/ 161 w 419"/>
                <a:gd name="T31" fmla="*/ 5 h 361"/>
                <a:gd name="T32" fmla="*/ 209 w 419"/>
                <a:gd name="T33" fmla="*/ 0 h 361"/>
                <a:gd name="T34" fmla="*/ 230 w 419"/>
                <a:gd name="T35" fmla="*/ 2 h 361"/>
                <a:gd name="T36" fmla="*/ 272 w 419"/>
                <a:gd name="T37" fmla="*/ 7 h 361"/>
                <a:gd name="T38" fmla="*/ 309 w 419"/>
                <a:gd name="T39" fmla="*/ 20 h 361"/>
                <a:gd name="T40" fmla="*/ 343 w 419"/>
                <a:gd name="T41" fmla="*/ 37 h 361"/>
                <a:gd name="T42" fmla="*/ 371 w 419"/>
                <a:gd name="T43" fmla="*/ 60 h 361"/>
                <a:gd name="T44" fmla="*/ 393 w 419"/>
                <a:gd name="T45" fmla="*/ 86 h 361"/>
                <a:gd name="T46" fmla="*/ 409 w 419"/>
                <a:gd name="T47" fmla="*/ 115 h 361"/>
                <a:gd name="T48" fmla="*/ 418 w 419"/>
                <a:gd name="T49" fmla="*/ 147 h 361"/>
                <a:gd name="T50" fmla="*/ 419 w 419"/>
                <a:gd name="T51" fmla="*/ 163 h 361"/>
                <a:gd name="T52" fmla="*/ 415 w 419"/>
                <a:gd name="T53" fmla="*/ 196 h 361"/>
                <a:gd name="T54" fmla="*/ 402 w 419"/>
                <a:gd name="T55" fmla="*/ 226 h 361"/>
                <a:gd name="T56" fmla="*/ 383 w 419"/>
                <a:gd name="T57" fmla="*/ 253 h 361"/>
                <a:gd name="T58" fmla="*/ 357 w 419"/>
                <a:gd name="T59" fmla="*/ 278 h 361"/>
                <a:gd name="T60" fmla="*/ 326 w 419"/>
                <a:gd name="T61" fmla="*/ 297 h 361"/>
                <a:gd name="T62" fmla="*/ 291 w 419"/>
                <a:gd name="T63" fmla="*/ 313 h 361"/>
                <a:gd name="T64" fmla="*/ 252 w 419"/>
                <a:gd name="T65" fmla="*/ 322 h 361"/>
                <a:gd name="T66" fmla="*/ 209 w 419"/>
                <a:gd name="T67" fmla="*/ 325 h 361"/>
                <a:gd name="T68" fmla="*/ 189 w 419"/>
                <a:gd name="T69" fmla="*/ 324 h 361"/>
                <a:gd name="T70" fmla="*/ 175 w 419"/>
                <a:gd name="T71" fmla="*/ 323 h 361"/>
                <a:gd name="T72" fmla="*/ 118 w 419"/>
                <a:gd name="T73" fmla="*/ 31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361">
                  <a:moveTo>
                    <a:pt x="118" y="310"/>
                  </a:moveTo>
                  <a:lnTo>
                    <a:pt x="116" y="308"/>
                  </a:lnTo>
                  <a:lnTo>
                    <a:pt x="116" y="308"/>
                  </a:lnTo>
                  <a:lnTo>
                    <a:pt x="110" y="306"/>
                  </a:lnTo>
                  <a:lnTo>
                    <a:pt x="97" y="301"/>
                  </a:lnTo>
                  <a:lnTo>
                    <a:pt x="79" y="289"/>
                  </a:lnTo>
                  <a:lnTo>
                    <a:pt x="68" y="283"/>
                  </a:lnTo>
                  <a:lnTo>
                    <a:pt x="57" y="275"/>
                  </a:lnTo>
                  <a:lnTo>
                    <a:pt x="46" y="265"/>
                  </a:lnTo>
                  <a:lnTo>
                    <a:pt x="36" y="254"/>
                  </a:lnTo>
                  <a:lnTo>
                    <a:pt x="26" y="242"/>
                  </a:lnTo>
                  <a:lnTo>
                    <a:pt x="18" y="230"/>
                  </a:lnTo>
                  <a:lnTo>
                    <a:pt x="10" y="215"/>
                  </a:lnTo>
                  <a:lnTo>
                    <a:pt x="4" y="199"/>
                  </a:lnTo>
                  <a:lnTo>
                    <a:pt x="1" y="181"/>
                  </a:lnTo>
                  <a:lnTo>
                    <a:pt x="0" y="163"/>
                  </a:lnTo>
                  <a:lnTo>
                    <a:pt x="0" y="163"/>
                  </a:lnTo>
                  <a:lnTo>
                    <a:pt x="0" y="150"/>
                  </a:lnTo>
                  <a:lnTo>
                    <a:pt x="2" y="136"/>
                  </a:lnTo>
                  <a:lnTo>
                    <a:pt x="5" y="123"/>
                  </a:lnTo>
                  <a:lnTo>
                    <a:pt x="10" y="111"/>
                  </a:lnTo>
                  <a:lnTo>
                    <a:pt x="17" y="98"/>
                  </a:lnTo>
                  <a:lnTo>
                    <a:pt x="25" y="86"/>
                  </a:lnTo>
                  <a:lnTo>
                    <a:pt x="32" y="75"/>
                  </a:lnTo>
                  <a:lnTo>
                    <a:pt x="43" y="63"/>
                  </a:lnTo>
                  <a:lnTo>
                    <a:pt x="43" y="63"/>
                  </a:lnTo>
                  <a:lnTo>
                    <a:pt x="59" y="50"/>
                  </a:lnTo>
                  <a:lnTo>
                    <a:pt x="76" y="36"/>
                  </a:lnTo>
                  <a:lnTo>
                    <a:pt x="95" y="26"/>
                  </a:lnTo>
                  <a:lnTo>
                    <a:pt x="117" y="17"/>
                  </a:lnTo>
                  <a:lnTo>
                    <a:pt x="138" y="9"/>
                  </a:lnTo>
                  <a:lnTo>
                    <a:pt x="161" y="5"/>
                  </a:lnTo>
                  <a:lnTo>
                    <a:pt x="184" y="2"/>
                  </a:lnTo>
                  <a:lnTo>
                    <a:pt x="209" y="0"/>
                  </a:lnTo>
                  <a:lnTo>
                    <a:pt x="209" y="0"/>
                  </a:lnTo>
                  <a:lnTo>
                    <a:pt x="230" y="2"/>
                  </a:lnTo>
                  <a:lnTo>
                    <a:pt x="252" y="4"/>
                  </a:lnTo>
                  <a:lnTo>
                    <a:pt x="272" y="7"/>
                  </a:lnTo>
                  <a:lnTo>
                    <a:pt x="291" y="13"/>
                  </a:lnTo>
                  <a:lnTo>
                    <a:pt x="309" y="20"/>
                  </a:lnTo>
                  <a:lnTo>
                    <a:pt x="326" y="29"/>
                  </a:lnTo>
                  <a:lnTo>
                    <a:pt x="343" y="37"/>
                  </a:lnTo>
                  <a:lnTo>
                    <a:pt x="357" y="48"/>
                  </a:lnTo>
                  <a:lnTo>
                    <a:pt x="371" y="60"/>
                  </a:lnTo>
                  <a:lnTo>
                    <a:pt x="383" y="72"/>
                  </a:lnTo>
                  <a:lnTo>
                    <a:pt x="393" y="86"/>
                  </a:lnTo>
                  <a:lnTo>
                    <a:pt x="402" y="99"/>
                  </a:lnTo>
                  <a:lnTo>
                    <a:pt x="409" y="115"/>
                  </a:lnTo>
                  <a:lnTo>
                    <a:pt x="415" y="130"/>
                  </a:lnTo>
                  <a:lnTo>
                    <a:pt x="418" y="147"/>
                  </a:lnTo>
                  <a:lnTo>
                    <a:pt x="419" y="163"/>
                  </a:lnTo>
                  <a:lnTo>
                    <a:pt x="419" y="163"/>
                  </a:lnTo>
                  <a:lnTo>
                    <a:pt x="418" y="179"/>
                  </a:lnTo>
                  <a:lnTo>
                    <a:pt x="415" y="196"/>
                  </a:lnTo>
                  <a:lnTo>
                    <a:pt x="409" y="211"/>
                  </a:lnTo>
                  <a:lnTo>
                    <a:pt x="402" y="226"/>
                  </a:lnTo>
                  <a:lnTo>
                    <a:pt x="393" y="240"/>
                  </a:lnTo>
                  <a:lnTo>
                    <a:pt x="383" y="253"/>
                  </a:lnTo>
                  <a:lnTo>
                    <a:pt x="371" y="266"/>
                  </a:lnTo>
                  <a:lnTo>
                    <a:pt x="357" y="278"/>
                  </a:lnTo>
                  <a:lnTo>
                    <a:pt x="343" y="288"/>
                  </a:lnTo>
                  <a:lnTo>
                    <a:pt x="326" y="297"/>
                  </a:lnTo>
                  <a:lnTo>
                    <a:pt x="309" y="306"/>
                  </a:lnTo>
                  <a:lnTo>
                    <a:pt x="291" y="313"/>
                  </a:lnTo>
                  <a:lnTo>
                    <a:pt x="272" y="319"/>
                  </a:lnTo>
                  <a:lnTo>
                    <a:pt x="252" y="322"/>
                  </a:lnTo>
                  <a:lnTo>
                    <a:pt x="230" y="324"/>
                  </a:lnTo>
                  <a:lnTo>
                    <a:pt x="209" y="325"/>
                  </a:lnTo>
                  <a:lnTo>
                    <a:pt x="209" y="325"/>
                  </a:lnTo>
                  <a:lnTo>
                    <a:pt x="189" y="324"/>
                  </a:lnTo>
                  <a:lnTo>
                    <a:pt x="176" y="323"/>
                  </a:lnTo>
                  <a:lnTo>
                    <a:pt x="175" y="323"/>
                  </a:lnTo>
                  <a:lnTo>
                    <a:pt x="98" y="361"/>
                  </a:lnTo>
                  <a:lnTo>
                    <a:pt x="118" y="3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035">
              <a:extLst>
                <a:ext uri="{FF2B5EF4-FFF2-40B4-BE49-F238E27FC236}">
                  <a16:creationId xmlns:a16="http://schemas.microsoft.com/office/drawing/2014/main" id="{A38AA5AC-1F28-4533-C7FB-B95512193B44}"/>
                </a:ext>
              </a:extLst>
            </p:cNvPr>
            <p:cNvSpPr>
              <a:spLocks noEditPoints="1"/>
            </p:cNvSpPr>
            <p:nvPr/>
          </p:nvSpPr>
          <p:spPr bwMode="auto">
            <a:xfrm>
              <a:off x="1077912" y="2154237"/>
              <a:ext cx="225425" cy="195263"/>
            </a:xfrm>
            <a:custGeom>
              <a:avLst/>
              <a:gdLst>
                <a:gd name="T0" fmla="*/ 232 w 424"/>
                <a:gd name="T1" fmla="*/ 6 h 369"/>
                <a:gd name="T2" fmla="*/ 292 w 424"/>
                <a:gd name="T3" fmla="*/ 17 h 369"/>
                <a:gd name="T4" fmla="*/ 343 w 424"/>
                <a:gd name="T5" fmla="*/ 42 h 369"/>
                <a:gd name="T6" fmla="*/ 383 w 424"/>
                <a:gd name="T7" fmla="*/ 75 h 369"/>
                <a:gd name="T8" fmla="*/ 409 w 424"/>
                <a:gd name="T9" fmla="*/ 117 h 369"/>
                <a:gd name="T10" fmla="*/ 419 w 424"/>
                <a:gd name="T11" fmla="*/ 165 h 369"/>
                <a:gd name="T12" fmla="*/ 415 w 424"/>
                <a:gd name="T13" fmla="*/ 197 h 369"/>
                <a:gd name="T14" fmla="*/ 393 w 424"/>
                <a:gd name="T15" fmla="*/ 241 h 369"/>
                <a:gd name="T16" fmla="*/ 358 w 424"/>
                <a:gd name="T17" fmla="*/ 278 h 369"/>
                <a:gd name="T18" fmla="*/ 310 w 424"/>
                <a:gd name="T19" fmla="*/ 306 h 369"/>
                <a:gd name="T20" fmla="*/ 253 w 424"/>
                <a:gd name="T21" fmla="*/ 322 h 369"/>
                <a:gd name="T22" fmla="*/ 211 w 424"/>
                <a:gd name="T23" fmla="*/ 325 h 369"/>
                <a:gd name="T24" fmla="*/ 177 w 424"/>
                <a:gd name="T25" fmla="*/ 323 h 369"/>
                <a:gd name="T26" fmla="*/ 121 w 424"/>
                <a:gd name="T27" fmla="*/ 314 h 369"/>
                <a:gd name="T28" fmla="*/ 119 w 424"/>
                <a:gd name="T29" fmla="*/ 308 h 369"/>
                <a:gd name="T30" fmla="*/ 82 w 424"/>
                <a:gd name="T31" fmla="*/ 290 h 369"/>
                <a:gd name="T32" fmla="*/ 50 w 424"/>
                <a:gd name="T33" fmla="*/ 265 h 369"/>
                <a:gd name="T34" fmla="*/ 21 w 424"/>
                <a:gd name="T35" fmla="*/ 231 h 369"/>
                <a:gd name="T36" fmla="*/ 5 w 424"/>
                <a:gd name="T37" fmla="*/ 183 h 369"/>
                <a:gd name="T38" fmla="*/ 4 w 424"/>
                <a:gd name="T39" fmla="*/ 152 h 369"/>
                <a:gd name="T40" fmla="*/ 14 w 424"/>
                <a:gd name="T41" fmla="*/ 114 h 369"/>
                <a:gd name="T42" fmla="*/ 37 w 424"/>
                <a:gd name="T43" fmla="*/ 78 h 369"/>
                <a:gd name="T44" fmla="*/ 63 w 424"/>
                <a:gd name="T45" fmla="*/ 53 h 369"/>
                <a:gd name="T46" fmla="*/ 119 w 424"/>
                <a:gd name="T47" fmla="*/ 22 h 369"/>
                <a:gd name="T48" fmla="*/ 187 w 424"/>
                <a:gd name="T49" fmla="*/ 6 h 369"/>
                <a:gd name="T50" fmla="*/ 211 w 424"/>
                <a:gd name="T51" fmla="*/ 0 h 369"/>
                <a:gd name="T52" fmla="*/ 148 w 424"/>
                <a:gd name="T53" fmla="*/ 8 h 369"/>
                <a:gd name="T54" fmla="*/ 93 w 424"/>
                <a:gd name="T55" fmla="*/ 28 h 369"/>
                <a:gd name="T56" fmla="*/ 48 w 424"/>
                <a:gd name="T57" fmla="*/ 60 h 369"/>
                <a:gd name="T58" fmla="*/ 15 w 424"/>
                <a:gd name="T59" fmla="*/ 100 h 369"/>
                <a:gd name="T60" fmla="*/ 1 w 424"/>
                <a:gd name="T61" fmla="*/ 149 h 369"/>
                <a:gd name="T62" fmla="*/ 0 w 424"/>
                <a:gd name="T63" fmla="*/ 174 h 369"/>
                <a:gd name="T64" fmla="*/ 10 w 424"/>
                <a:gd name="T65" fmla="*/ 218 h 369"/>
                <a:gd name="T66" fmla="*/ 37 w 424"/>
                <a:gd name="T67" fmla="*/ 259 h 369"/>
                <a:gd name="T68" fmla="*/ 69 w 424"/>
                <a:gd name="T69" fmla="*/ 287 h 369"/>
                <a:gd name="T70" fmla="*/ 112 w 424"/>
                <a:gd name="T71" fmla="*/ 310 h 369"/>
                <a:gd name="T72" fmla="*/ 178 w 424"/>
                <a:gd name="T73" fmla="*/ 327 h 369"/>
                <a:gd name="T74" fmla="*/ 211 w 424"/>
                <a:gd name="T75" fmla="*/ 330 h 369"/>
                <a:gd name="T76" fmla="*/ 254 w 424"/>
                <a:gd name="T77" fmla="*/ 326 h 369"/>
                <a:gd name="T78" fmla="*/ 312 w 424"/>
                <a:gd name="T79" fmla="*/ 309 h 369"/>
                <a:gd name="T80" fmla="*/ 361 w 424"/>
                <a:gd name="T81" fmla="*/ 281 h 369"/>
                <a:gd name="T82" fmla="*/ 398 w 424"/>
                <a:gd name="T83" fmla="*/ 243 h 369"/>
                <a:gd name="T84" fmla="*/ 419 w 424"/>
                <a:gd name="T85" fmla="*/ 198 h 369"/>
                <a:gd name="T86" fmla="*/ 424 w 424"/>
                <a:gd name="T87" fmla="*/ 165 h 369"/>
                <a:gd name="T88" fmla="*/ 413 w 424"/>
                <a:gd name="T89" fmla="*/ 116 h 369"/>
                <a:gd name="T90" fmla="*/ 386 w 424"/>
                <a:gd name="T91" fmla="*/ 73 h 369"/>
                <a:gd name="T92" fmla="*/ 346 w 424"/>
                <a:gd name="T93" fmla="*/ 37 h 369"/>
                <a:gd name="T94" fmla="*/ 293 w 424"/>
                <a:gd name="T95" fmla="*/ 13 h 369"/>
                <a:gd name="T96" fmla="*/ 232 w 424"/>
                <a:gd name="T97" fmla="*/ 1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4" h="369">
                  <a:moveTo>
                    <a:pt x="211" y="5"/>
                  </a:moveTo>
                  <a:lnTo>
                    <a:pt x="211" y="5"/>
                  </a:lnTo>
                  <a:lnTo>
                    <a:pt x="232" y="6"/>
                  </a:lnTo>
                  <a:lnTo>
                    <a:pt x="253" y="8"/>
                  </a:lnTo>
                  <a:lnTo>
                    <a:pt x="273" y="11"/>
                  </a:lnTo>
                  <a:lnTo>
                    <a:pt x="292" y="17"/>
                  </a:lnTo>
                  <a:lnTo>
                    <a:pt x="310" y="24"/>
                  </a:lnTo>
                  <a:lnTo>
                    <a:pt x="327" y="32"/>
                  </a:lnTo>
                  <a:lnTo>
                    <a:pt x="343" y="42"/>
                  </a:lnTo>
                  <a:lnTo>
                    <a:pt x="358" y="52"/>
                  </a:lnTo>
                  <a:lnTo>
                    <a:pt x="371" y="63"/>
                  </a:lnTo>
                  <a:lnTo>
                    <a:pt x="383" y="75"/>
                  </a:lnTo>
                  <a:lnTo>
                    <a:pt x="393" y="89"/>
                  </a:lnTo>
                  <a:lnTo>
                    <a:pt x="402" y="102"/>
                  </a:lnTo>
                  <a:lnTo>
                    <a:pt x="409" y="117"/>
                  </a:lnTo>
                  <a:lnTo>
                    <a:pt x="415" y="133"/>
                  </a:lnTo>
                  <a:lnTo>
                    <a:pt x="418" y="149"/>
                  </a:lnTo>
                  <a:lnTo>
                    <a:pt x="419" y="165"/>
                  </a:lnTo>
                  <a:lnTo>
                    <a:pt x="419" y="165"/>
                  </a:lnTo>
                  <a:lnTo>
                    <a:pt x="418" y="181"/>
                  </a:lnTo>
                  <a:lnTo>
                    <a:pt x="415" y="197"/>
                  </a:lnTo>
                  <a:lnTo>
                    <a:pt x="409" y="213"/>
                  </a:lnTo>
                  <a:lnTo>
                    <a:pt x="402" y="227"/>
                  </a:lnTo>
                  <a:lnTo>
                    <a:pt x="393" y="241"/>
                  </a:lnTo>
                  <a:lnTo>
                    <a:pt x="383" y="254"/>
                  </a:lnTo>
                  <a:lnTo>
                    <a:pt x="371" y="267"/>
                  </a:lnTo>
                  <a:lnTo>
                    <a:pt x="358" y="278"/>
                  </a:lnTo>
                  <a:lnTo>
                    <a:pt x="343" y="288"/>
                  </a:lnTo>
                  <a:lnTo>
                    <a:pt x="327" y="298"/>
                  </a:lnTo>
                  <a:lnTo>
                    <a:pt x="310" y="306"/>
                  </a:lnTo>
                  <a:lnTo>
                    <a:pt x="292" y="313"/>
                  </a:lnTo>
                  <a:lnTo>
                    <a:pt x="273" y="318"/>
                  </a:lnTo>
                  <a:lnTo>
                    <a:pt x="253" y="322"/>
                  </a:lnTo>
                  <a:lnTo>
                    <a:pt x="232" y="324"/>
                  </a:lnTo>
                  <a:lnTo>
                    <a:pt x="211" y="325"/>
                  </a:lnTo>
                  <a:lnTo>
                    <a:pt x="211" y="325"/>
                  </a:lnTo>
                  <a:lnTo>
                    <a:pt x="191" y="324"/>
                  </a:lnTo>
                  <a:lnTo>
                    <a:pt x="178" y="323"/>
                  </a:lnTo>
                  <a:lnTo>
                    <a:pt x="177" y="323"/>
                  </a:lnTo>
                  <a:lnTo>
                    <a:pt x="176" y="324"/>
                  </a:lnTo>
                  <a:lnTo>
                    <a:pt x="104" y="359"/>
                  </a:lnTo>
                  <a:lnTo>
                    <a:pt x="121" y="314"/>
                  </a:lnTo>
                  <a:lnTo>
                    <a:pt x="123" y="309"/>
                  </a:lnTo>
                  <a:lnTo>
                    <a:pt x="119" y="308"/>
                  </a:lnTo>
                  <a:lnTo>
                    <a:pt x="119" y="308"/>
                  </a:lnTo>
                  <a:lnTo>
                    <a:pt x="113" y="306"/>
                  </a:lnTo>
                  <a:lnTo>
                    <a:pt x="100" y="300"/>
                  </a:lnTo>
                  <a:lnTo>
                    <a:pt x="82" y="290"/>
                  </a:lnTo>
                  <a:lnTo>
                    <a:pt x="72" y="282"/>
                  </a:lnTo>
                  <a:lnTo>
                    <a:pt x="60" y="274"/>
                  </a:lnTo>
                  <a:lnTo>
                    <a:pt x="50" y="265"/>
                  </a:lnTo>
                  <a:lnTo>
                    <a:pt x="40" y="255"/>
                  </a:lnTo>
                  <a:lnTo>
                    <a:pt x="30" y="243"/>
                  </a:lnTo>
                  <a:lnTo>
                    <a:pt x="21" y="231"/>
                  </a:lnTo>
                  <a:lnTo>
                    <a:pt x="14" y="216"/>
                  </a:lnTo>
                  <a:lnTo>
                    <a:pt x="9" y="200"/>
                  </a:lnTo>
                  <a:lnTo>
                    <a:pt x="5" y="183"/>
                  </a:lnTo>
                  <a:lnTo>
                    <a:pt x="4" y="164"/>
                  </a:lnTo>
                  <a:lnTo>
                    <a:pt x="4" y="164"/>
                  </a:lnTo>
                  <a:lnTo>
                    <a:pt x="4" y="152"/>
                  </a:lnTo>
                  <a:lnTo>
                    <a:pt x="6" y="138"/>
                  </a:lnTo>
                  <a:lnTo>
                    <a:pt x="10" y="126"/>
                  </a:lnTo>
                  <a:lnTo>
                    <a:pt x="14" y="114"/>
                  </a:lnTo>
                  <a:lnTo>
                    <a:pt x="21" y="101"/>
                  </a:lnTo>
                  <a:lnTo>
                    <a:pt x="28" y="89"/>
                  </a:lnTo>
                  <a:lnTo>
                    <a:pt x="37" y="78"/>
                  </a:lnTo>
                  <a:lnTo>
                    <a:pt x="47" y="68"/>
                  </a:lnTo>
                  <a:lnTo>
                    <a:pt x="47" y="68"/>
                  </a:lnTo>
                  <a:lnTo>
                    <a:pt x="63" y="53"/>
                  </a:lnTo>
                  <a:lnTo>
                    <a:pt x="79" y="41"/>
                  </a:lnTo>
                  <a:lnTo>
                    <a:pt x="99" y="29"/>
                  </a:lnTo>
                  <a:lnTo>
                    <a:pt x="119" y="22"/>
                  </a:lnTo>
                  <a:lnTo>
                    <a:pt x="141" y="14"/>
                  </a:lnTo>
                  <a:lnTo>
                    <a:pt x="164" y="9"/>
                  </a:lnTo>
                  <a:lnTo>
                    <a:pt x="187" y="6"/>
                  </a:lnTo>
                  <a:lnTo>
                    <a:pt x="211" y="5"/>
                  </a:lnTo>
                  <a:close/>
                  <a:moveTo>
                    <a:pt x="211" y="0"/>
                  </a:moveTo>
                  <a:lnTo>
                    <a:pt x="211" y="0"/>
                  </a:lnTo>
                  <a:lnTo>
                    <a:pt x="190" y="1"/>
                  </a:lnTo>
                  <a:lnTo>
                    <a:pt x="168" y="4"/>
                  </a:lnTo>
                  <a:lnTo>
                    <a:pt x="148" y="8"/>
                  </a:lnTo>
                  <a:lnTo>
                    <a:pt x="129" y="13"/>
                  </a:lnTo>
                  <a:lnTo>
                    <a:pt x="110" y="20"/>
                  </a:lnTo>
                  <a:lnTo>
                    <a:pt x="93" y="28"/>
                  </a:lnTo>
                  <a:lnTo>
                    <a:pt x="76" y="37"/>
                  </a:lnTo>
                  <a:lnTo>
                    <a:pt x="61" y="48"/>
                  </a:lnTo>
                  <a:lnTo>
                    <a:pt x="48" y="60"/>
                  </a:lnTo>
                  <a:lnTo>
                    <a:pt x="36" y="73"/>
                  </a:lnTo>
                  <a:lnTo>
                    <a:pt x="24" y="87"/>
                  </a:lnTo>
                  <a:lnTo>
                    <a:pt x="15" y="100"/>
                  </a:lnTo>
                  <a:lnTo>
                    <a:pt x="9" y="116"/>
                  </a:lnTo>
                  <a:lnTo>
                    <a:pt x="3" y="132"/>
                  </a:lnTo>
                  <a:lnTo>
                    <a:pt x="1" y="149"/>
                  </a:lnTo>
                  <a:lnTo>
                    <a:pt x="0" y="165"/>
                  </a:lnTo>
                  <a:lnTo>
                    <a:pt x="0" y="165"/>
                  </a:lnTo>
                  <a:lnTo>
                    <a:pt x="0" y="174"/>
                  </a:lnTo>
                  <a:lnTo>
                    <a:pt x="1" y="185"/>
                  </a:lnTo>
                  <a:lnTo>
                    <a:pt x="4" y="201"/>
                  </a:lnTo>
                  <a:lnTo>
                    <a:pt x="10" y="218"/>
                  </a:lnTo>
                  <a:lnTo>
                    <a:pt x="18" y="233"/>
                  </a:lnTo>
                  <a:lnTo>
                    <a:pt x="27" y="246"/>
                  </a:lnTo>
                  <a:lnTo>
                    <a:pt x="37" y="259"/>
                  </a:lnTo>
                  <a:lnTo>
                    <a:pt x="47" y="269"/>
                  </a:lnTo>
                  <a:lnTo>
                    <a:pt x="58" y="279"/>
                  </a:lnTo>
                  <a:lnTo>
                    <a:pt x="69" y="287"/>
                  </a:lnTo>
                  <a:lnTo>
                    <a:pt x="79" y="294"/>
                  </a:lnTo>
                  <a:lnTo>
                    <a:pt x="99" y="305"/>
                  </a:lnTo>
                  <a:lnTo>
                    <a:pt x="112" y="310"/>
                  </a:lnTo>
                  <a:lnTo>
                    <a:pt x="117" y="313"/>
                  </a:lnTo>
                  <a:lnTo>
                    <a:pt x="95" y="369"/>
                  </a:lnTo>
                  <a:lnTo>
                    <a:pt x="178" y="327"/>
                  </a:lnTo>
                  <a:lnTo>
                    <a:pt x="178" y="327"/>
                  </a:lnTo>
                  <a:lnTo>
                    <a:pt x="191" y="328"/>
                  </a:lnTo>
                  <a:lnTo>
                    <a:pt x="211" y="330"/>
                  </a:lnTo>
                  <a:lnTo>
                    <a:pt x="211" y="330"/>
                  </a:lnTo>
                  <a:lnTo>
                    <a:pt x="232" y="328"/>
                  </a:lnTo>
                  <a:lnTo>
                    <a:pt x="254" y="326"/>
                  </a:lnTo>
                  <a:lnTo>
                    <a:pt x="274" y="322"/>
                  </a:lnTo>
                  <a:lnTo>
                    <a:pt x="293" y="317"/>
                  </a:lnTo>
                  <a:lnTo>
                    <a:pt x="312" y="309"/>
                  </a:lnTo>
                  <a:lnTo>
                    <a:pt x="330" y="301"/>
                  </a:lnTo>
                  <a:lnTo>
                    <a:pt x="346" y="292"/>
                  </a:lnTo>
                  <a:lnTo>
                    <a:pt x="361" y="281"/>
                  </a:lnTo>
                  <a:lnTo>
                    <a:pt x="375" y="270"/>
                  </a:lnTo>
                  <a:lnTo>
                    <a:pt x="386" y="256"/>
                  </a:lnTo>
                  <a:lnTo>
                    <a:pt x="398" y="243"/>
                  </a:lnTo>
                  <a:lnTo>
                    <a:pt x="407" y="229"/>
                  </a:lnTo>
                  <a:lnTo>
                    <a:pt x="413" y="214"/>
                  </a:lnTo>
                  <a:lnTo>
                    <a:pt x="419" y="198"/>
                  </a:lnTo>
                  <a:lnTo>
                    <a:pt x="422" y="181"/>
                  </a:lnTo>
                  <a:lnTo>
                    <a:pt x="424" y="165"/>
                  </a:lnTo>
                  <a:lnTo>
                    <a:pt x="424" y="165"/>
                  </a:lnTo>
                  <a:lnTo>
                    <a:pt x="422" y="149"/>
                  </a:lnTo>
                  <a:lnTo>
                    <a:pt x="419" y="132"/>
                  </a:lnTo>
                  <a:lnTo>
                    <a:pt x="413" y="116"/>
                  </a:lnTo>
                  <a:lnTo>
                    <a:pt x="407" y="100"/>
                  </a:lnTo>
                  <a:lnTo>
                    <a:pt x="398" y="87"/>
                  </a:lnTo>
                  <a:lnTo>
                    <a:pt x="386" y="73"/>
                  </a:lnTo>
                  <a:lnTo>
                    <a:pt x="375" y="60"/>
                  </a:lnTo>
                  <a:lnTo>
                    <a:pt x="361" y="48"/>
                  </a:lnTo>
                  <a:lnTo>
                    <a:pt x="346" y="37"/>
                  </a:lnTo>
                  <a:lnTo>
                    <a:pt x="330" y="28"/>
                  </a:lnTo>
                  <a:lnTo>
                    <a:pt x="312" y="20"/>
                  </a:lnTo>
                  <a:lnTo>
                    <a:pt x="293" y="13"/>
                  </a:lnTo>
                  <a:lnTo>
                    <a:pt x="274" y="8"/>
                  </a:lnTo>
                  <a:lnTo>
                    <a:pt x="254" y="4"/>
                  </a:lnTo>
                  <a:lnTo>
                    <a:pt x="232" y="1"/>
                  </a:lnTo>
                  <a:lnTo>
                    <a:pt x="211" y="0"/>
                  </a:lnTo>
                  <a:lnTo>
                    <a:pt x="2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036">
              <a:extLst>
                <a:ext uri="{FF2B5EF4-FFF2-40B4-BE49-F238E27FC236}">
                  <a16:creationId xmlns:a16="http://schemas.microsoft.com/office/drawing/2014/main" id="{7555078D-A2F4-64A9-5F59-D76C34891F71}"/>
                </a:ext>
              </a:extLst>
            </p:cNvPr>
            <p:cNvSpPr>
              <a:spLocks/>
            </p:cNvSpPr>
            <p:nvPr/>
          </p:nvSpPr>
          <p:spPr bwMode="auto">
            <a:xfrm>
              <a:off x="1081087" y="2157412"/>
              <a:ext cx="219075" cy="187325"/>
            </a:xfrm>
            <a:custGeom>
              <a:avLst/>
              <a:gdLst>
                <a:gd name="T0" fmla="*/ 207 w 415"/>
                <a:gd name="T1" fmla="*/ 0 h 354"/>
                <a:gd name="T2" fmla="*/ 249 w 415"/>
                <a:gd name="T3" fmla="*/ 3 h 354"/>
                <a:gd name="T4" fmla="*/ 288 w 415"/>
                <a:gd name="T5" fmla="*/ 12 h 354"/>
                <a:gd name="T6" fmla="*/ 323 w 415"/>
                <a:gd name="T7" fmla="*/ 27 h 354"/>
                <a:gd name="T8" fmla="*/ 354 w 415"/>
                <a:gd name="T9" fmla="*/ 47 h 354"/>
                <a:gd name="T10" fmla="*/ 379 w 415"/>
                <a:gd name="T11" fmla="*/ 70 h 354"/>
                <a:gd name="T12" fmla="*/ 398 w 415"/>
                <a:gd name="T13" fmla="*/ 97 h 354"/>
                <a:gd name="T14" fmla="*/ 411 w 415"/>
                <a:gd name="T15" fmla="*/ 128 h 354"/>
                <a:gd name="T16" fmla="*/ 415 w 415"/>
                <a:gd name="T17" fmla="*/ 160 h 354"/>
                <a:gd name="T18" fmla="*/ 414 w 415"/>
                <a:gd name="T19" fmla="*/ 176 h 354"/>
                <a:gd name="T20" fmla="*/ 405 w 415"/>
                <a:gd name="T21" fmla="*/ 208 h 354"/>
                <a:gd name="T22" fmla="*/ 389 w 415"/>
                <a:gd name="T23" fmla="*/ 236 h 354"/>
                <a:gd name="T24" fmla="*/ 367 w 415"/>
                <a:gd name="T25" fmla="*/ 262 h 354"/>
                <a:gd name="T26" fmla="*/ 339 w 415"/>
                <a:gd name="T27" fmla="*/ 283 h 354"/>
                <a:gd name="T28" fmla="*/ 306 w 415"/>
                <a:gd name="T29" fmla="*/ 301 h 354"/>
                <a:gd name="T30" fmla="*/ 269 w 415"/>
                <a:gd name="T31" fmla="*/ 313 h 354"/>
                <a:gd name="T32" fmla="*/ 228 w 415"/>
                <a:gd name="T33" fmla="*/ 319 h 354"/>
                <a:gd name="T34" fmla="*/ 207 w 415"/>
                <a:gd name="T35" fmla="*/ 320 h 354"/>
                <a:gd name="T36" fmla="*/ 174 w 415"/>
                <a:gd name="T37" fmla="*/ 318 h 354"/>
                <a:gd name="T38" fmla="*/ 172 w 415"/>
                <a:gd name="T39" fmla="*/ 319 h 354"/>
                <a:gd name="T40" fmla="*/ 117 w 415"/>
                <a:gd name="T41" fmla="*/ 309 h 354"/>
                <a:gd name="T42" fmla="*/ 115 w 415"/>
                <a:gd name="T43" fmla="*/ 303 h 354"/>
                <a:gd name="T44" fmla="*/ 109 w 415"/>
                <a:gd name="T45" fmla="*/ 301 h 354"/>
                <a:gd name="T46" fmla="*/ 78 w 415"/>
                <a:gd name="T47" fmla="*/ 285 h 354"/>
                <a:gd name="T48" fmla="*/ 56 w 415"/>
                <a:gd name="T49" fmla="*/ 269 h 354"/>
                <a:gd name="T50" fmla="*/ 36 w 415"/>
                <a:gd name="T51" fmla="*/ 250 h 354"/>
                <a:gd name="T52" fmla="*/ 17 w 415"/>
                <a:gd name="T53" fmla="*/ 226 h 354"/>
                <a:gd name="T54" fmla="*/ 5 w 415"/>
                <a:gd name="T55" fmla="*/ 195 h 354"/>
                <a:gd name="T56" fmla="*/ 0 w 415"/>
                <a:gd name="T57" fmla="*/ 159 h 354"/>
                <a:gd name="T58" fmla="*/ 0 w 415"/>
                <a:gd name="T59" fmla="*/ 147 h 354"/>
                <a:gd name="T60" fmla="*/ 6 w 415"/>
                <a:gd name="T61" fmla="*/ 121 h 354"/>
                <a:gd name="T62" fmla="*/ 17 w 415"/>
                <a:gd name="T63" fmla="*/ 96 h 354"/>
                <a:gd name="T64" fmla="*/ 33 w 415"/>
                <a:gd name="T65" fmla="*/ 73 h 354"/>
                <a:gd name="T66" fmla="*/ 43 w 415"/>
                <a:gd name="T67" fmla="*/ 63 h 354"/>
                <a:gd name="T68" fmla="*/ 75 w 415"/>
                <a:gd name="T69" fmla="*/ 36 h 354"/>
                <a:gd name="T70" fmla="*/ 115 w 415"/>
                <a:gd name="T71" fmla="*/ 17 h 354"/>
                <a:gd name="T72" fmla="*/ 160 w 415"/>
                <a:gd name="T73" fmla="*/ 4 h 354"/>
                <a:gd name="T74" fmla="*/ 207 w 415"/>
                <a:gd name="T75"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5" h="354">
                  <a:moveTo>
                    <a:pt x="207" y="0"/>
                  </a:moveTo>
                  <a:lnTo>
                    <a:pt x="207" y="0"/>
                  </a:lnTo>
                  <a:lnTo>
                    <a:pt x="228" y="1"/>
                  </a:lnTo>
                  <a:lnTo>
                    <a:pt x="249" y="3"/>
                  </a:lnTo>
                  <a:lnTo>
                    <a:pt x="269" y="6"/>
                  </a:lnTo>
                  <a:lnTo>
                    <a:pt x="288" y="12"/>
                  </a:lnTo>
                  <a:lnTo>
                    <a:pt x="306" y="19"/>
                  </a:lnTo>
                  <a:lnTo>
                    <a:pt x="323" y="27"/>
                  </a:lnTo>
                  <a:lnTo>
                    <a:pt x="339" y="37"/>
                  </a:lnTo>
                  <a:lnTo>
                    <a:pt x="354" y="47"/>
                  </a:lnTo>
                  <a:lnTo>
                    <a:pt x="367" y="58"/>
                  </a:lnTo>
                  <a:lnTo>
                    <a:pt x="379" y="70"/>
                  </a:lnTo>
                  <a:lnTo>
                    <a:pt x="389" y="84"/>
                  </a:lnTo>
                  <a:lnTo>
                    <a:pt x="398" y="97"/>
                  </a:lnTo>
                  <a:lnTo>
                    <a:pt x="405" y="112"/>
                  </a:lnTo>
                  <a:lnTo>
                    <a:pt x="411" y="128"/>
                  </a:lnTo>
                  <a:lnTo>
                    <a:pt x="414" y="144"/>
                  </a:lnTo>
                  <a:lnTo>
                    <a:pt x="415" y="160"/>
                  </a:lnTo>
                  <a:lnTo>
                    <a:pt x="415" y="160"/>
                  </a:lnTo>
                  <a:lnTo>
                    <a:pt x="414" y="176"/>
                  </a:lnTo>
                  <a:lnTo>
                    <a:pt x="411" y="192"/>
                  </a:lnTo>
                  <a:lnTo>
                    <a:pt x="405" y="208"/>
                  </a:lnTo>
                  <a:lnTo>
                    <a:pt x="398" y="222"/>
                  </a:lnTo>
                  <a:lnTo>
                    <a:pt x="389" y="236"/>
                  </a:lnTo>
                  <a:lnTo>
                    <a:pt x="379" y="249"/>
                  </a:lnTo>
                  <a:lnTo>
                    <a:pt x="367" y="262"/>
                  </a:lnTo>
                  <a:lnTo>
                    <a:pt x="354" y="273"/>
                  </a:lnTo>
                  <a:lnTo>
                    <a:pt x="339" y="283"/>
                  </a:lnTo>
                  <a:lnTo>
                    <a:pt x="323" y="293"/>
                  </a:lnTo>
                  <a:lnTo>
                    <a:pt x="306" y="301"/>
                  </a:lnTo>
                  <a:lnTo>
                    <a:pt x="288" y="308"/>
                  </a:lnTo>
                  <a:lnTo>
                    <a:pt x="269" y="313"/>
                  </a:lnTo>
                  <a:lnTo>
                    <a:pt x="249" y="317"/>
                  </a:lnTo>
                  <a:lnTo>
                    <a:pt x="228" y="319"/>
                  </a:lnTo>
                  <a:lnTo>
                    <a:pt x="207" y="320"/>
                  </a:lnTo>
                  <a:lnTo>
                    <a:pt x="207" y="320"/>
                  </a:lnTo>
                  <a:lnTo>
                    <a:pt x="187" y="319"/>
                  </a:lnTo>
                  <a:lnTo>
                    <a:pt x="174" y="318"/>
                  </a:lnTo>
                  <a:lnTo>
                    <a:pt x="173" y="318"/>
                  </a:lnTo>
                  <a:lnTo>
                    <a:pt x="172" y="319"/>
                  </a:lnTo>
                  <a:lnTo>
                    <a:pt x="100" y="354"/>
                  </a:lnTo>
                  <a:lnTo>
                    <a:pt x="117" y="309"/>
                  </a:lnTo>
                  <a:lnTo>
                    <a:pt x="119" y="304"/>
                  </a:lnTo>
                  <a:lnTo>
                    <a:pt x="115" y="303"/>
                  </a:lnTo>
                  <a:lnTo>
                    <a:pt x="115" y="303"/>
                  </a:lnTo>
                  <a:lnTo>
                    <a:pt x="109" y="301"/>
                  </a:lnTo>
                  <a:lnTo>
                    <a:pt x="96" y="295"/>
                  </a:lnTo>
                  <a:lnTo>
                    <a:pt x="78" y="285"/>
                  </a:lnTo>
                  <a:lnTo>
                    <a:pt x="68" y="277"/>
                  </a:lnTo>
                  <a:lnTo>
                    <a:pt x="56" y="269"/>
                  </a:lnTo>
                  <a:lnTo>
                    <a:pt x="46" y="260"/>
                  </a:lnTo>
                  <a:lnTo>
                    <a:pt x="36" y="250"/>
                  </a:lnTo>
                  <a:lnTo>
                    <a:pt x="26" y="238"/>
                  </a:lnTo>
                  <a:lnTo>
                    <a:pt x="17" y="226"/>
                  </a:lnTo>
                  <a:lnTo>
                    <a:pt x="10" y="211"/>
                  </a:lnTo>
                  <a:lnTo>
                    <a:pt x="5" y="195"/>
                  </a:lnTo>
                  <a:lnTo>
                    <a:pt x="1" y="178"/>
                  </a:lnTo>
                  <a:lnTo>
                    <a:pt x="0" y="159"/>
                  </a:lnTo>
                  <a:lnTo>
                    <a:pt x="0" y="159"/>
                  </a:lnTo>
                  <a:lnTo>
                    <a:pt x="0" y="147"/>
                  </a:lnTo>
                  <a:lnTo>
                    <a:pt x="2" y="133"/>
                  </a:lnTo>
                  <a:lnTo>
                    <a:pt x="6" y="121"/>
                  </a:lnTo>
                  <a:lnTo>
                    <a:pt x="10" y="109"/>
                  </a:lnTo>
                  <a:lnTo>
                    <a:pt x="17" y="96"/>
                  </a:lnTo>
                  <a:lnTo>
                    <a:pt x="24" y="84"/>
                  </a:lnTo>
                  <a:lnTo>
                    <a:pt x="33" y="73"/>
                  </a:lnTo>
                  <a:lnTo>
                    <a:pt x="43" y="63"/>
                  </a:lnTo>
                  <a:lnTo>
                    <a:pt x="43" y="63"/>
                  </a:lnTo>
                  <a:lnTo>
                    <a:pt x="59" y="48"/>
                  </a:lnTo>
                  <a:lnTo>
                    <a:pt x="75" y="36"/>
                  </a:lnTo>
                  <a:lnTo>
                    <a:pt x="95" y="24"/>
                  </a:lnTo>
                  <a:lnTo>
                    <a:pt x="115" y="17"/>
                  </a:lnTo>
                  <a:lnTo>
                    <a:pt x="137" y="9"/>
                  </a:lnTo>
                  <a:lnTo>
                    <a:pt x="160" y="4"/>
                  </a:lnTo>
                  <a:lnTo>
                    <a:pt x="183" y="1"/>
                  </a:lnTo>
                  <a:lnTo>
                    <a:pt x="2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037">
              <a:extLst>
                <a:ext uri="{FF2B5EF4-FFF2-40B4-BE49-F238E27FC236}">
                  <a16:creationId xmlns:a16="http://schemas.microsoft.com/office/drawing/2014/main" id="{DA793646-6814-28AA-2FF8-6DA237329AC1}"/>
                </a:ext>
              </a:extLst>
            </p:cNvPr>
            <p:cNvSpPr>
              <a:spLocks/>
            </p:cNvSpPr>
            <p:nvPr/>
          </p:nvSpPr>
          <p:spPr bwMode="auto">
            <a:xfrm>
              <a:off x="1077912" y="2154237"/>
              <a:ext cx="225425" cy="195263"/>
            </a:xfrm>
            <a:custGeom>
              <a:avLst/>
              <a:gdLst>
                <a:gd name="T0" fmla="*/ 211 w 424"/>
                <a:gd name="T1" fmla="*/ 0 h 369"/>
                <a:gd name="T2" fmla="*/ 168 w 424"/>
                <a:gd name="T3" fmla="*/ 4 h 369"/>
                <a:gd name="T4" fmla="*/ 129 w 424"/>
                <a:gd name="T5" fmla="*/ 13 h 369"/>
                <a:gd name="T6" fmla="*/ 93 w 424"/>
                <a:gd name="T7" fmla="*/ 28 h 369"/>
                <a:gd name="T8" fmla="*/ 61 w 424"/>
                <a:gd name="T9" fmla="*/ 48 h 369"/>
                <a:gd name="T10" fmla="*/ 36 w 424"/>
                <a:gd name="T11" fmla="*/ 73 h 369"/>
                <a:gd name="T12" fmla="*/ 15 w 424"/>
                <a:gd name="T13" fmla="*/ 100 h 369"/>
                <a:gd name="T14" fmla="*/ 3 w 424"/>
                <a:gd name="T15" fmla="*/ 132 h 369"/>
                <a:gd name="T16" fmla="*/ 0 w 424"/>
                <a:gd name="T17" fmla="*/ 165 h 369"/>
                <a:gd name="T18" fmla="*/ 0 w 424"/>
                <a:gd name="T19" fmla="*/ 174 h 369"/>
                <a:gd name="T20" fmla="*/ 4 w 424"/>
                <a:gd name="T21" fmla="*/ 201 h 369"/>
                <a:gd name="T22" fmla="*/ 18 w 424"/>
                <a:gd name="T23" fmla="*/ 233 h 369"/>
                <a:gd name="T24" fmla="*/ 37 w 424"/>
                <a:gd name="T25" fmla="*/ 259 h 369"/>
                <a:gd name="T26" fmla="*/ 58 w 424"/>
                <a:gd name="T27" fmla="*/ 279 h 369"/>
                <a:gd name="T28" fmla="*/ 79 w 424"/>
                <a:gd name="T29" fmla="*/ 294 h 369"/>
                <a:gd name="T30" fmla="*/ 112 w 424"/>
                <a:gd name="T31" fmla="*/ 310 h 369"/>
                <a:gd name="T32" fmla="*/ 95 w 424"/>
                <a:gd name="T33" fmla="*/ 369 h 369"/>
                <a:gd name="T34" fmla="*/ 178 w 424"/>
                <a:gd name="T35" fmla="*/ 327 h 369"/>
                <a:gd name="T36" fmla="*/ 211 w 424"/>
                <a:gd name="T37" fmla="*/ 330 h 369"/>
                <a:gd name="T38" fmla="*/ 232 w 424"/>
                <a:gd name="T39" fmla="*/ 328 h 369"/>
                <a:gd name="T40" fmla="*/ 274 w 424"/>
                <a:gd name="T41" fmla="*/ 322 h 369"/>
                <a:gd name="T42" fmla="*/ 312 w 424"/>
                <a:gd name="T43" fmla="*/ 309 h 369"/>
                <a:gd name="T44" fmla="*/ 346 w 424"/>
                <a:gd name="T45" fmla="*/ 292 h 369"/>
                <a:gd name="T46" fmla="*/ 375 w 424"/>
                <a:gd name="T47" fmla="*/ 270 h 369"/>
                <a:gd name="T48" fmla="*/ 398 w 424"/>
                <a:gd name="T49" fmla="*/ 243 h 369"/>
                <a:gd name="T50" fmla="*/ 413 w 424"/>
                <a:gd name="T51" fmla="*/ 214 h 369"/>
                <a:gd name="T52" fmla="*/ 422 w 424"/>
                <a:gd name="T53" fmla="*/ 181 h 369"/>
                <a:gd name="T54" fmla="*/ 424 w 424"/>
                <a:gd name="T55" fmla="*/ 165 h 369"/>
                <a:gd name="T56" fmla="*/ 419 w 424"/>
                <a:gd name="T57" fmla="*/ 132 h 369"/>
                <a:gd name="T58" fmla="*/ 407 w 424"/>
                <a:gd name="T59" fmla="*/ 100 h 369"/>
                <a:gd name="T60" fmla="*/ 386 w 424"/>
                <a:gd name="T61" fmla="*/ 73 h 369"/>
                <a:gd name="T62" fmla="*/ 361 w 424"/>
                <a:gd name="T63" fmla="*/ 48 h 369"/>
                <a:gd name="T64" fmla="*/ 330 w 424"/>
                <a:gd name="T65" fmla="*/ 28 h 369"/>
                <a:gd name="T66" fmla="*/ 293 w 424"/>
                <a:gd name="T67" fmla="*/ 13 h 369"/>
                <a:gd name="T68" fmla="*/ 254 w 424"/>
                <a:gd name="T69" fmla="*/ 4 h 369"/>
                <a:gd name="T70" fmla="*/ 211 w 424"/>
                <a:gd name="T71"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369">
                  <a:moveTo>
                    <a:pt x="211" y="0"/>
                  </a:moveTo>
                  <a:lnTo>
                    <a:pt x="211" y="0"/>
                  </a:lnTo>
                  <a:lnTo>
                    <a:pt x="190" y="1"/>
                  </a:lnTo>
                  <a:lnTo>
                    <a:pt x="168" y="4"/>
                  </a:lnTo>
                  <a:lnTo>
                    <a:pt x="148" y="8"/>
                  </a:lnTo>
                  <a:lnTo>
                    <a:pt x="129" y="13"/>
                  </a:lnTo>
                  <a:lnTo>
                    <a:pt x="110" y="20"/>
                  </a:lnTo>
                  <a:lnTo>
                    <a:pt x="93" y="28"/>
                  </a:lnTo>
                  <a:lnTo>
                    <a:pt x="76" y="37"/>
                  </a:lnTo>
                  <a:lnTo>
                    <a:pt x="61" y="48"/>
                  </a:lnTo>
                  <a:lnTo>
                    <a:pt x="48" y="60"/>
                  </a:lnTo>
                  <a:lnTo>
                    <a:pt x="36" y="73"/>
                  </a:lnTo>
                  <a:lnTo>
                    <a:pt x="24" y="87"/>
                  </a:lnTo>
                  <a:lnTo>
                    <a:pt x="15" y="100"/>
                  </a:lnTo>
                  <a:lnTo>
                    <a:pt x="9" y="116"/>
                  </a:lnTo>
                  <a:lnTo>
                    <a:pt x="3" y="132"/>
                  </a:lnTo>
                  <a:lnTo>
                    <a:pt x="1" y="149"/>
                  </a:lnTo>
                  <a:lnTo>
                    <a:pt x="0" y="165"/>
                  </a:lnTo>
                  <a:lnTo>
                    <a:pt x="0" y="165"/>
                  </a:lnTo>
                  <a:lnTo>
                    <a:pt x="0" y="174"/>
                  </a:lnTo>
                  <a:lnTo>
                    <a:pt x="1" y="185"/>
                  </a:lnTo>
                  <a:lnTo>
                    <a:pt x="4" y="201"/>
                  </a:lnTo>
                  <a:lnTo>
                    <a:pt x="10" y="218"/>
                  </a:lnTo>
                  <a:lnTo>
                    <a:pt x="18" y="233"/>
                  </a:lnTo>
                  <a:lnTo>
                    <a:pt x="27" y="246"/>
                  </a:lnTo>
                  <a:lnTo>
                    <a:pt x="37" y="259"/>
                  </a:lnTo>
                  <a:lnTo>
                    <a:pt x="47" y="269"/>
                  </a:lnTo>
                  <a:lnTo>
                    <a:pt x="58" y="279"/>
                  </a:lnTo>
                  <a:lnTo>
                    <a:pt x="69" y="287"/>
                  </a:lnTo>
                  <a:lnTo>
                    <a:pt x="79" y="294"/>
                  </a:lnTo>
                  <a:lnTo>
                    <a:pt x="99" y="305"/>
                  </a:lnTo>
                  <a:lnTo>
                    <a:pt x="112" y="310"/>
                  </a:lnTo>
                  <a:lnTo>
                    <a:pt x="117" y="313"/>
                  </a:lnTo>
                  <a:lnTo>
                    <a:pt x="95" y="369"/>
                  </a:lnTo>
                  <a:lnTo>
                    <a:pt x="178" y="327"/>
                  </a:lnTo>
                  <a:lnTo>
                    <a:pt x="178" y="327"/>
                  </a:lnTo>
                  <a:lnTo>
                    <a:pt x="191" y="328"/>
                  </a:lnTo>
                  <a:lnTo>
                    <a:pt x="211" y="330"/>
                  </a:lnTo>
                  <a:lnTo>
                    <a:pt x="211" y="330"/>
                  </a:lnTo>
                  <a:lnTo>
                    <a:pt x="232" y="328"/>
                  </a:lnTo>
                  <a:lnTo>
                    <a:pt x="254" y="326"/>
                  </a:lnTo>
                  <a:lnTo>
                    <a:pt x="274" y="322"/>
                  </a:lnTo>
                  <a:lnTo>
                    <a:pt x="293" y="317"/>
                  </a:lnTo>
                  <a:lnTo>
                    <a:pt x="312" y="309"/>
                  </a:lnTo>
                  <a:lnTo>
                    <a:pt x="330" y="301"/>
                  </a:lnTo>
                  <a:lnTo>
                    <a:pt x="346" y="292"/>
                  </a:lnTo>
                  <a:lnTo>
                    <a:pt x="361" y="281"/>
                  </a:lnTo>
                  <a:lnTo>
                    <a:pt x="375" y="270"/>
                  </a:lnTo>
                  <a:lnTo>
                    <a:pt x="386" y="256"/>
                  </a:lnTo>
                  <a:lnTo>
                    <a:pt x="398" y="243"/>
                  </a:lnTo>
                  <a:lnTo>
                    <a:pt x="407" y="229"/>
                  </a:lnTo>
                  <a:lnTo>
                    <a:pt x="413" y="214"/>
                  </a:lnTo>
                  <a:lnTo>
                    <a:pt x="419" y="198"/>
                  </a:lnTo>
                  <a:lnTo>
                    <a:pt x="422" y="181"/>
                  </a:lnTo>
                  <a:lnTo>
                    <a:pt x="424" y="165"/>
                  </a:lnTo>
                  <a:lnTo>
                    <a:pt x="424" y="165"/>
                  </a:lnTo>
                  <a:lnTo>
                    <a:pt x="422" y="149"/>
                  </a:lnTo>
                  <a:lnTo>
                    <a:pt x="419" y="132"/>
                  </a:lnTo>
                  <a:lnTo>
                    <a:pt x="413" y="116"/>
                  </a:lnTo>
                  <a:lnTo>
                    <a:pt x="407" y="100"/>
                  </a:lnTo>
                  <a:lnTo>
                    <a:pt x="398" y="87"/>
                  </a:lnTo>
                  <a:lnTo>
                    <a:pt x="386" y="73"/>
                  </a:lnTo>
                  <a:lnTo>
                    <a:pt x="375" y="60"/>
                  </a:lnTo>
                  <a:lnTo>
                    <a:pt x="361" y="48"/>
                  </a:lnTo>
                  <a:lnTo>
                    <a:pt x="346" y="37"/>
                  </a:lnTo>
                  <a:lnTo>
                    <a:pt x="330" y="28"/>
                  </a:lnTo>
                  <a:lnTo>
                    <a:pt x="312" y="20"/>
                  </a:lnTo>
                  <a:lnTo>
                    <a:pt x="293" y="13"/>
                  </a:lnTo>
                  <a:lnTo>
                    <a:pt x="274" y="8"/>
                  </a:lnTo>
                  <a:lnTo>
                    <a:pt x="254" y="4"/>
                  </a:lnTo>
                  <a:lnTo>
                    <a:pt x="232" y="1"/>
                  </a:lnTo>
                  <a:lnTo>
                    <a:pt x="211" y="0"/>
                  </a:lnTo>
                  <a:lnTo>
                    <a:pt x="2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038">
              <a:extLst>
                <a:ext uri="{FF2B5EF4-FFF2-40B4-BE49-F238E27FC236}">
                  <a16:creationId xmlns:a16="http://schemas.microsoft.com/office/drawing/2014/main" id="{712F9485-E6A7-E69C-6B3F-8CD8D4546A11}"/>
                </a:ext>
              </a:extLst>
            </p:cNvPr>
            <p:cNvSpPr>
              <a:spLocks/>
            </p:cNvSpPr>
            <p:nvPr/>
          </p:nvSpPr>
          <p:spPr bwMode="auto">
            <a:xfrm>
              <a:off x="1160462" y="2255837"/>
              <a:ext cx="14288" cy="14288"/>
            </a:xfrm>
            <a:custGeom>
              <a:avLst/>
              <a:gdLst>
                <a:gd name="T0" fmla="*/ 29 w 29"/>
                <a:gd name="T1" fmla="*/ 15 h 29"/>
                <a:gd name="T2" fmla="*/ 29 w 29"/>
                <a:gd name="T3" fmla="*/ 15 h 29"/>
                <a:gd name="T4" fmla="*/ 28 w 29"/>
                <a:gd name="T5" fmla="*/ 20 h 29"/>
                <a:gd name="T6" fmla="*/ 24 w 29"/>
                <a:gd name="T7" fmla="*/ 25 h 29"/>
                <a:gd name="T8" fmla="*/ 20 w 29"/>
                <a:gd name="T9" fmla="*/ 28 h 29"/>
                <a:gd name="T10" fmla="*/ 14 w 29"/>
                <a:gd name="T11" fmla="*/ 29 h 29"/>
                <a:gd name="T12" fmla="*/ 14 w 29"/>
                <a:gd name="T13" fmla="*/ 29 h 29"/>
                <a:gd name="T14" fmla="*/ 9 w 29"/>
                <a:gd name="T15" fmla="*/ 28 h 29"/>
                <a:gd name="T16" fmla="*/ 4 w 29"/>
                <a:gd name="T17" fmla="*/ 25 h 29"/>
                <a:gd name="T18" fmla="*/ 1 w 29"/>
                <a:gd name="T19" fmla="*/ 20 h 29"/>
                <a:gd name="T20" fmla="*/ 0 w 29"/>
                <a:gd name="T21" fmla="*/ 15 h 29"/>
                <a:gd name="T22" fmla="*/ 0 w 29"/>
                <a:gd name="T23" fmla="*/ 15 h 29"/>
                <a:gd name="T24" fmla="*/ 1 w 29"/>
                <a:gd name="T25" fmla="*/ 9 h 29"/>
                <a:gd name="T26" fmla="*/ 4 w 29"/>
                <a:gd name="T27" fmla="*/ 5 h 29"/>
                <a:gd name="T28" fmla="*/ 9 w 29"/>
                <a:gd name="T29" fmla="*/ 1 h 29"/>
                <a:gd name="T30" fmla="*/ 14 w 29"/>
                <a:gd name="T31" fmla="*/ 0 h 29"/>
                <a:gd name="T32" fmla="*/ 14 w 29"/>
                <a:gd name="T33" fmla="*/ 0 h 29"/>
                <a:gd name="T34" fmla="*/ 20 w 29"/>
                <a:gd name="T35" fmla="*/ 1 h 29"/>
                <a:gd name="T36" fmla="*/ 24 w 29"/>
                <a:gd name="T37" fmla="*/ 5 h 29"/>
                <a:gd name="T38" fmla="*/ 28 w 29"/>
                <a:gd name="T39" fmla="*/ 9 h 29"/>
                <a:gd name="T40" fmla="*/ 29 w 29"/>
                <a:gd name="T41" fmla="*/ 15 h 29"/>
                <a:gd name="T42" fmla="*/ 29 w 29"/>
                <a:gd name="T43"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29">
                  <a:moveTo>
                    <a:pt x="29" y="15"/>
                  </a:moveTo>
                  <a:lnTo>
                    <a:pt x="29" y="15"/>
                  </a:lnTo>
                  <a:lnTo>
                    <a:pt x="28" y="20"/>
                  </a:lnTo>
                  <a:lnTo>
                    <a:pt x="24" y="25"/>
                  </a:lnTo>
                  <a:lnTo>
                    <a:pt x="20" y="28"/>
                  </a:lnTo>
                  <a:lnTo>
                    <a:pt x="14" y="29"/>
                  </a:lnTo>
                  <a:lnTo>
                    <a:pt x="14" y="29"/>
                  </a:lnTo>
                  <a:lnTo>
                    <a:pt x="9" y="28"/>
                  </a:lnTo>
                  <a:lnTo>
                    <a:pt x="4" y="25"/>
                  </a:lnTo>
                  <a:lnTo>
                    <a:pt x="1" y="20"/>
                  </a:lnTo>
                  <a:lnTo>
                    <a:pt x="0" y="15"/>
                  </a:lnTo>
                  <a:lnTo>
                    <a:pt x="0" y="15"/>
                  </a:lnTo>
                  <a:lnTo>
                    <a:pt x="1" y="9"/>
                  </a:lnTo>
                  <a:lnTo>
                    <a:pt x="4" y="5"/>
                  </a:lnTo>
                  <a:lnTo>
                    <a:pt x="9" y="1"/>
                  </a:lnTo>
                  <a:lnTo>
                    <a:pt x="14" y="0"/>
                  </a:lnTo>
                  <a:lnTo>
                    <a:pt x="14" y="0"/>
                  </a:lnTo>
                  <a:lnTo>
                    <a:pt x="20" y="1"/>
                  </a:lnTo>
                  <a:lnTo>
                    <a:pt x="24" y="5"/>
                  </a:lnTo>
                  <a:lnTo>
                    <a:pt x="28" y="9"/>
                  </a:lnTo>
                  <a:lnTo>
                    <a:pt x="29" y="15"/>
                  </a:lnTo>
                  <a:lnTo>
                    <a:pt x="29" y="15"/>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039">
              <a:extLst>
                <a:ext uri="{FF2B5EF4-FFF2-40B4-BE49-F238E27FC236}">
                  <a16:creationId xmlns:a16="http://schemas.microsoft.com/office/drawing/2014/main" id="{E88308A2-1359-1344-7433-F56072DA6E64}"/>
                </a:ext>
              </a:extLst>
            </p:cNvPr>
            <p:cNvSpPr>
              <a:spLocks/>
            </p:cNvSpPr>
            <p:nvPr/>
          </p:nvSpPr>
          <p:spPr bwMode="auto">
            <a:xfrm>
              <a:off x="1184275" y="2255837"/>
              <a:ext cx="15875" cy="14288"/>
            </a:xfrm>
            <a:custGeom>
              <a:avLst/>
              <a:gdLst>
                <a:gd name="T0" fmla="*/ 29 w 29"/>
                <a:gd name="T1" fmla="*/ 15 h 29"/>
                <a:gd name="T2" fmla="*/ 29 w 29"/>
                <a:gd name="T3" fmla="*/ 15 h 29"/>
                <a:gd name="T4" fmla="*/ 28 w 29"/>
                <a:gd name="T5" fmla="*/ 20 h 29"/>
                <a:gd name="T6" fmla="*/ 26 w 29"/>
                <a:gd name="T7" fmla="*/ 25 h 29"/>
                <a:gd name="T8" fmla="*/ 21 w 29"/>
                <a:gd name="T9" fmla="*/ 28 h 29"/>
                <a:gd name="T10" fmla="*/ 14 w 29"/>
                <a:gd name="T11" fmla="*/ 29 h 29"/>
                <a:gd name="T12" fmla="*/ 14 w 29"/>
                <a:gd name="T13" fmla="*/ 29 h 29"/>
                <a:gd name="T14" fmla="*/ 9 w 29"/>
                <a:gd name="T15" fmla="*/ 28 h 29"/>
                <a:gd name="T16" fmla="*/ 4 w 29"/>
                <a:gd name="T17" fmla="*/ 25 h 29"/>
                <a:gd name="T18" fmla="*/ 2 w 29"/>
                <a:gd name="T19" fmla="*/ 20 h 29"/>
                <a:gd name="T20" fmla="*/ 0 w 29"/>
                <a:gd name="T21" fmla="*/ 15 h 29"/>
                <a:gd name="T22" fmla="*/ 0 w 29"/>
                <a:gd name="T23" fmla="*/ 15 h 29"/>
                <a:gd name="T24" fmla="*/ 2 w 29"/>
                <a:gd name="T25" fmla="*/ 9 h 29"/>
                <a:gd name="T26" fmla="*/ 4 w 29"/>
                <a:gd name="T27" fmla="*/ 5 h 29"/>
                <a:gd name="T28" fmla="*/ 9 w 29"/>
                <a:gd name="T29" fmla="*/ 1 h 29"/>
                <a:gd name="T30" fmla="*/ 14 w 29"/>
                <a:gd name="T31" fmla="*/ 0 h 29"/>
                <a:gd name="T32" fmla="*/ 14 w 29"/>
                <a:gd name="T33" fmla="*/ 0 h 29"/>
                <a:gd name="T34" fmla="*/ 21 w 29"/>
                <a:gd name="T35" fmla="*/ 1 h 29"/>
                <a:gd name="T36" fmla="*/ 26 w 29"/>
                <a:gd name="T37" fmla="*/ 5 h 29"/>
                <a:gd name="T38" fmla="*/ 28 w 29"/>
                <a:gd name="T39" fmla="*/ 9 h 29"/>
                <a:gd name="T40" fmla="*/ 29 w 29"/>
                <a:gd name="T41" fmla="*/ 15 h 29"/>
                <a:gd name="T42" fmla="*/ 29 w 29"/>
                <a:gd name="T43"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29">
                  <a:moveTo>
                    <a:pt x="29" y="15"/>
                  </a:moveTo>
                  <a:lnTo>
                    <a:pt x="29" y="15"/>
                  </a:lnTo>
                  <a:lnTo>
                    <a:pt x="28" y="20"/>
                  </a:lnTo>
                  <a:lnTo>
                    <a:pt x="26" y="25"/>
                  </a:lnTo>
                  <a:lnTo>
                    <a:pt x="21" y="28"/>
                  </a:lnTo>
                  <a:lnTo>
                    <a:pt x="14" y="29"/>
                  </a:lnTo>
                  <a:lnTo>
                    <a:pt x="14" y="29"/>
                  </a:lnTo>
                  <a:lnTo>
                    <a:pt x="9" y="28"/>
                  </a:lnTo>
                  <a:lnTo>
                    <a:pt x="4" y="25"/>
                  </a:lnTo>
                  <a:lnTo>
                    <a:pt x="2" y="20"/>
                  </a:lnTo>
                  <a:lnTo>
                    <a:pt x="0" y="15"/>
                  </a:lnTo>
                  <a:lnTo>
                    <a:pt x="0" y="15"/>
                  </a:lnTo>
                  <a:lnTo>
                    <a:pt x="2" y="9"/>
                  </a:lnTo>
                  <a:lnTo>
                    <a:pt x="4" y="5"/>
                  </a:lnTo>
                  <a:lnTo>
                    <a:pt x="9" y="1"/>
                  </a:lnTo>
                  <a:lnTo>
                    <a:pt x="14" y="0"/>
                  </a:lnTo>
                  <a:lnTo>
                    <a:pt x="14" y="0"/>
                  </a:lnTo>
                  <a:lnTo>
                    <a:pt x="21" y="1"/>
                  </a:lnTo>
                  <a:lnTo>
                    <a:pt x="26" y="5"/>
                  </a:lnTo>
                  <a:lnTo>
                    <a:pt x="28" y="9"/>
                  </a:lnTo>
                  <a:lnTo>
                    <a:pt x="29" y="15"/>
                  </a:lnTo>
                  <a:lnTo>
                    <a:pt x="29" y="15"/>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040">
              <a:extLst>
                <a:ext uri="{FF2B5EF4-FFF2-40B4-BE49-F238E27FC236}">
                  <a16:creationId xmlns:a16="http://schemas.microsoft.com/office/drawing/2014/main" id="{1D04F36F-3CAC-9649-DCA4-64E90727EE95}"/>
                </a:ext>
              </a:extLst>
            </p:cNvPr>
            <p:cNvSpPr>
              <a:spLocks/>
            </p:cNvSpPr>
            <p:nvPr/>
          </p:nvSpPr>
          <p:spPr bwMode="auto">
            <a:xfrm>
              <a:off x="1209675" y="2255837"/>
              <a:ext cx="14288" cy="14288"/>
            </a:xfrm>
            <a:custGeom>
              <a:avLst/>
              <a:gdLst>
                <a:gd name="T0" fmla="*/ 29 w 29"/>
                <a:gd name="T1" fmla="*/ 15 h 29"/>
                <a:gd name="T2" fmla="*/ 29 w 29"/>
                <a:gd name="T3" fmla="*/ 15 h 29"/>
                <a:gd name="T4" fmla="*/ 28 w 29"/>
                <a:gd name="T5" fmla="*/ 20 h 29"/>
                <a:gd name="T6" fmla="*/ 25 w 29"/>
                <a:gd name="T7" fmla="*/ 25 h 29"/>
                <a:gd name="T8" fmla="*/ 20 w 29"/>
                <a:gd name="T9" fmla="*/ 28 h 29"/>
                <a:gd name="T10" fmla="*/ 15 w 29"/>
                <a:gd name="T11" fmla="*/ 29 h 29"/>
                <a:gd name="T12" fmla="*/ 15 w 29"/>
                <a:gd name="T13" fmla="*/ 29 h 29"/>
                <a:gd name="T14" fmla="*/ 9 w 29"/>
                <a:gd name="T15" fmla="*/ 28 h 29"/>
                <a:gd name="T16" fmla="*/ 4 w 29"/>
                <a:gd name="T17" fmla="*/ 25 h 29"/>
                <a:gd name="T18" fmla="*/ 1 w 29"/>
                <a:gd name="T19" fmla="*/ 20 h 29"/>
                <a:gd name="T20" fmla="*/ 0 w 29"/>
                <a:gd name="T21" fmla="*/ 15 h 29"/>
                <a:gd name="T22" fmla="*/ 0 w 29"/>
                <a:gd name="T23" fmla="*/ 15 h 29"/>
                <a:gd name="T24" fmla="*/ 1 w 29"/>
                <a:gd name="T25" fmla="*/ 9 h 29"/>
                <a:gd name="T26" fmla="*/ 4 w 29"/>
                <a:gd name="T27" fmla="*/ 5 h 29"/>
                <a:gd name="T28" fmla="*/ 9 w 29"/>
                <a:gd name="T29" fmla="*/ 1 h 29"/>
                <a:gd name="T30" fmla="*/ 15 w 29"/>
                <a:gd name="T31" fmla="*/ 0 h 29"/>
                <a:gd name="T32" fmla="*/ 15 w 29"/>
                <a:gd name="T33" fmla="*/ 0 h 29"/>
                <a:gd name="T34" fmla="*/ 20 w 29"/>
                <a:gd name="T35" fmla="*/ 1 h 29"/>
                <a:gd name="T36" fmla="*/ 25 w 29"/>
                <a:gd name="T37" fmla="*/ 5 h 29"/>
                <a:gd name="T38" fmla="*/ 28 w 29"/>
                <a:gd name="T39" fmla="*/ 9 h 29"/>
                <a:gd name="T40" fmla="*/ 29 w 29"/>
                <a:gd name="T41" fmla="*/ 15 h 29"/>
                <a:gd name="T42" fmla="*/ 29 w 29"/>
                <a:gd name="T43"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29">
                  <a:moveTo>
                    <a:pt x="29" y="15"/>
                  </a:moveTo>
                  <a:lnTo>
                    <a:pt x="29" y="15"/>
                  </a:lnTo>
                  <a:lnTo>
                    <a:pt x="28" y="20"/>
                  </a:lnTo>
                  <a:lnTo>
                    <a:pt x="25" y="25"/>
                  </a:lnTo>
                  <a:lnTo>
                    <a:pt x="20" y="28"/>
                  </a:lnTo>
                  <a:lnTo>
                    <a:pt x="15" y="29"/>
                  </a:lnTo>
                  <a:lnTo>
                    <a:pt x="15" y="29"/>
                  </a:lnTo>
                  <a:lnTo>
                    <a:pt x="9" y="28"/>
                  </a:lnTo>
                  <a:lnTo>
                    <a:pt x="4" y="25"/>
                  </a:lnTo>
                  <a:lnTo>
                    <a:pt x="1" y="20"/>
                  </a:lnTo>
                  <a:lnTo>
                    <a:pt x="0" y="15"/>
                  </a:lnTo>
                  <a:lnTo>
                    <a:pt x="0" y="15"/>
                  </a:lnTo>
                  <a:lnTo>
                    <a:pt x="1" y="9"/>
                  </a:lnTo>
                  <a:lnTo>
                    <a:pt x="4" y="5"/>
                  </a:lnTo>
                  <a:lnTo>
                    <a:pt x="9" y="1"/>
                  </a:lnTo>
                  <a:lnTo>
                    <a:pt x="15" y="0"/>
                  </a:lnTo>
                  <a:lnTo>
                    <a:pt x="15" y="0"/>
                  </a:lnTo>
                  <a:lnTo>
                    <a:pt x="20" y="1"/>
                  </a:lnTo>
                  <a:lnTo>
                    <a:pt x="25" y="5"/>
                  </a:lnTo>
                  <a:lnTo>
                    <a:pt x="28" y="9"/>
                  </a:lnTo>
                  <a:lnTo>
                    <a:pt x="29" y="15"/>
                  </a:lnTo>
                  <a:lnTo>
                    <a:pt x="29" y="15"/>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3" name="Group 192">
            <a:extLst>
              <a:ext uri="{FF2B5EF4-FFF2-40B4-BE49-F238E27FC236}">
                <a16:creationId xmlns:a16="http://schemas.microsoft.com/office/drawing/2014/main" id="{34C97020-1A45-966B-1912-7298264635D6}"/>
              </a:ext>
            </a:extLst>
          </p:cNvPr>
          <p:cNvGrpSpPr/>
          <p:nvPr/>
        </p:nvGrpSpPr>
        <p:grpSpPr>
          <a:xfrm>
            <a:off x="1937075" y="2293661"/>
            <a:ext cx="2322576" cy="2148840"/>
            <a:chOff x="4175125" y="3249613"/>
            <a:chExt cx="641350" cy="641350"/>
          </a:xfrm>
        </p:grpSpPr>
        <p:sp>
          <p:nvSpPr>
            <p:cNvPr id="194" name="Freeform 697">
              <a:extLst>
                <a:ext uri="{FF2B5EF4-FFF2-40B4-BE49-F238E27FC236}">
                  <a16:creationId xmlns:a16="http://schemas.microsoft.com/office/drawing/2014/main" id="{FE5DBCDF-86D9-5094-487F-30891C69697D}"/>
                </a:ext>
              </a:extLst>
            </p:cNvPr>
            <p:cNvSpPr>
              <a:spLocks/>
            </p:cNvSpPr>
            <p:nvPr/>
          </p:nvSpPr>
          <p:spPr bwMode="auto">
            <a:xfrm>
              <a:off x="4175125" y="3249613"/>
              <a:ext cx="641350" cy="641350"/>
            </a:xfrm>
            <a:custGeom>
              <a:avLst/>
              <a:gdLst>
                <a:gd name="T0" fmla="*/ 1212 w 1213"/>
                <a:gd name="T1" fmla="*/ 575 h 1212"/>
                <a:gd name="T2" fmla="*/ 1201 w 1213"/>
                <a:gd name="T3" fmla="*/ 484 h 1212"/>
                <a:gd name="T4" fmla="*/ 1176 w 1213"/>
                <a:gd name="T5" fmla="*/ 397 h 1212"/>
                <a:gd name="T6" fmla="*/ 1140 w 1213"/>
                <a:gd name="T7" fmla="*/ 318 h 1212"/>
                <a:gd name="T8" fmla="*/ 1093 w 1213"/>
                <a:gd name="T9" fmla="*/ 244 h 1212"/>
                <a:gd name="T10" fmla="*/ 1036 w 1213"/>
                <a:gd name="T11" fmla="*/ 177 h 1212"/>
                <a:gd name="T12" fmla="*/ 969 w 1213"/>
                <a:gd name="T13" fmla="*/ 120 h 1212"/>
                <a:gd name="T14" fmla="*/ 896 w 1213"/>
                <a:gd name="T15" fmla="*/ 73 h 1212"/>
                <a:gd name="T16" fmla="*/ 815 w 1213"/>
                <a:gd name="T17" fmla="*/ 37 h 1212"/>
                <a:gd name="T18" fmla="*/ 729 w 1213"/>
                <a:gd name="T19" fmla="*/ 12 h 1212"/>
                <a:gd name="T20" fmla="*/ 637 w 1213"/>
                <a:gd name="T21" fmla="*/ 1 h 1212"/>
                <a:gd name="T22" fmla="*/ 576 w 1213"/>
                <a:gd name="T23" fmla="*/ 1 h 1212"/>
                <a:gd name="T24" fmla="*/ 485 w 1213"/>
                <a:gd name="T25" fmla="*/ 12 h 1212"/>
                <a:gd name="T26" fmla="*/ 398 w 1213"/>
                <a:gd name="T27" fmla="*/ 37 h 1212"/>
                <a:gd name="T28" fmla="*/ 317 w 1213"/>
                <a:gd name="T29" fmla="*/ 73 h 1212"/>
                <a:gd name="T30" fmla="*/ 244 w 1213"/>
                <a:gd name="T31" fmla="*/ 120 h 1212"/>
                <a:gd name="T32" fmla="*/ 178 w 1213"/>
                <a:gd name="T33" fmla="*/ 177 h 1212"/>
                <a:gd name="T34" fmla="*/ 120 w 1213"/>
                <a:gd name="T35" fmla="*/ 244 h 1212"/>
                <a:gd name="T36" fmla="*/ 73 w 1213"/>
                <a:gd name="T37" fmla="*/ 318 h 1212"/>
                <a:gd name="T38" fmla="*/ 37 w 1213"/>
                <a:gd name="T39" fmla="*/ 397 h 1212"/>
                <a:gd name="T40" fmla="*/ 12 w 1213"/>
                <a:gd name="T41" fmla="*/ 484 h 1212"/>
                <a:gd name="T42" fmla="*/ 1 w 1213"/>
                <a:gd name="T43" fmla="*/ 575 h 1212"/>
                <a:gd name="T44" fmla="*/ 1 w 1213"/>
                <a:gd name="T45" fmla="*/ 637 h 1212"/>
                <a:gd name="T46" fmla="*/ 12 w 1213"/>
                <a:gd name="T47" fmla="*/ 728 h 1212"/>
                <a:gd name="T48" fmla="*/ 37 w 1213"/>
                <a:gd name="T49" fmla="*/ 814 h 1212"/>
                <a:gd name="T50" fmla="*/ 73 w 1213"/>
                <a:gd name="T51" fmla="*/ 895 h 1212"/>
                <a:gd name="T52" fmla="*/ 120 w 1213"/>
                <a:gd name="T53" fmla="*/ 968 h 1212"/>
                <a:gd name="T54" fmla="*/ 178 w 1213"/>
                <a:gd name="T55" fmla="*/ 1035 h 1212"/>
                <a:gd name="T56" fmla="*/ 244 w 1213"/>
                <a:gd name="T57" fmla="*/ 1092 h 1212"/>
                <a:gd name="T58" fmla="*/ 317 w 1213"/>
                <a:gd name="T59" fmla="*/ 1139 h 1212"/>
                <a:gd name="T60" fmla="*/ 398 w 1213"/>
                <a:gd name="T61" fmla="*/ 1175 h 1212"/>
                <a:gd name="T62" fmla="*/ 485 w 1213"/>
                <a:gd name="T63" fmla="*/ 1200 h 1212"/>
                <a:gd name="T64" fmla="*/ 576 w 1213"/>
                <a:gd name="T65" fmla="*/ 1211 h 1212"/>
                <a:gd name="T66" fmla="*/ 637 w 1213"/>
                <a:gd name="T67" fmla="*/ 1211 h 1212"/>
                <a:gd name="T68" fmla="*/ 729 w 1213"/>
                <a:gd name="T69" fmla="*/ 1200 h 1212"/>
                <a:gd name="T70" fmla="*/ 815 w 1213"/>
                <a:gd name="T71" fmla="*/ 1175 h 1212"/>
                <a:gd name="T72" fmla="*/ 895 w 1213"/>
                <a:gd name="T73" fmla="*/ 1139 h 1212"/>
                <a:gd name="T74" fmla="*/ 969 w 1213"/>
                <a:gd name="T75" fmla="*/ 1092 h 1212"/>
                <a:gd name="T76" fmla="*/ 1036 w 1213"/>
                <a:gd name="T77" fmla="*/ 1035 h 1212"/>
                <a:gd name="T78" fmla="*/ 1093 w 1213"/>
                <a:gd name="T79" fmla="*/ 970 h 1212"/>
                <a:gd name="T80" fmla="*/ 1140 w 1213"/>
                <a:gd name="T81" fmla="*/ 895 h 1212"/>
                <a:gd name="T82" fmla="*/ 1176 w 1213"/>
                <a:gd name="T83" fmla="*/ 814 h 1212"/>
                <a:gd name="T84" fmla="*/ 1201 w 1213"/>
                <a:gd name="T85" fmla="*/ 728 h 1212"/>
                <a:gd name="T86" fmla="*/ 1212 w 1213"/>
                <a:gd name="T87" fmla="*/ 637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3" h="1212">
                  <a:moveTo>
                    <a:pt x="1213" y="607"/>
                  </a:moveTo>
                  <a:lnTo>
                    <a:pt x="1213" y="607"/>
                  </a:lnTo>
                  <a:lnTo>
                    <a:pt x="1212" y="575"/>
                  </a:lnTo>
                  <a:lnTo>
                    <a:pt x="1210" y="544"/>
                  </a:lnTo>
                  <a:lnTo>
                    <a:pt x="1206" y="513"/>
                  </a:lnTo>
                  <a:lnTo>
                    <a:pt x="1201" y="484"/>
                  </a:lnTo>
                  <a:lnTo>
                    <a:pt x="1194" y="455"/>
                  </a:lnTo>
                  <a:lnTo>
                    <a:pt x="1186" y="426"/>
                  </a:lnTo>
                  <a:lnTo>
                    <a:pt x="1176" y="397"/>
                  </a:lnTo>
                  <a:lnTo>
                    <a:pt x="1166" y="370"/>
                  </a:lnTo>
                  <a:lnTo>
                    <a:pt x="1154" y="344"/>
                  </a:lnTo>
                  <a:lnTo>
                    <a:pt x="1140" y="318"/>
                  </a:lnTo>
                  <a:lnTo>
                    <a:pt x="1125" y="292"/>
                  </a:lnTo>
                  <a:lnTo>
                    <a:pt x="1110" y="267"/>
                  </a:lnTo>
                  <a:lnTo>
                    <a:pt x="1093" y="244"/>
                  </a:lnTo>
                  <a:lnTo>
                    <a:pt x="1075" y="221"/>
                  </a:lnTo>
                  <a:lnTo>
                    <a:pt x="1056" y="199"/>
                  </a:lnTo>
                  <a:lnTo>
                    <a:pt x="1036" y="177"/>
                  </a:lnTo>
                  <a:lnTo>
                    <a:pt x="1014" y="157"/>
                  </a:lnTo>
                  <a:lnTo>
                    <a:pt x="993" y="138"/>
                  </a:lnTo>
                  <a:lnTo>
                    <a:pt x="969" y="120"/>
                  </a:lnTo>
                  <a:lnTo>
                    <a:pt x="946" y="103"/>
                  </a:lnTo>
                  <a:lnTo>
                    <a:pt x="921" y="87"/>
                  </a:lnTo>
                  <a:lnTo>
                    <a:pt x="896" y="73"/>
                  </a:lnTo>
                  <a:lnTo>
                    <a:pt x="869" y="59"/>
                  </a:lnTo>
                  <a:lnTo>
                    <a:pt x="842" y="48"/>
                  </a:lnTo>
                  <a:lnTo>
                    <a:pt x="815" y="37"/>
                  </a:lnTo>
                  <a:lnTo>
                    <a:pt x="787" y="28"/>
                  </a:lnTo>
                  <a:lnTo>
                    <a:pt x="758" y="19"/>
                  </a:lnTo>
                  <a:lnTo>
                    <a:pt x="729" y="12"/>
                  </a:lnTo>
                  <a:lnTo>
                    <a:pt x="699" y="6"/>
                  </a:lnTo>
                  <a:lnTo>
                    <a:pt x="669" y="3"/>
                  </a:lnTo>
                  <a:lnTo>
                    <a:pt x="637" y="1"/>
                  </a:lnTo>
                  <a:lnTo>
                    <a:pt x="607" y="0"/>
                  </a:lnTo>
                  <a:lnTo>
                    <a:pt x="607" y="0"/>
                  </a:lnTo>
                  <a:lnTo>
                    <a:pt x="576" y="1"/>
                  </a:lnTo>
                  <a:lnTo>
                    <a:pt x="544" y="3"/>
                  </a:lnTo>
                  <a:lnTo>
                    <a:pt x="514" y="6"/>
                  </a:lnTo>
                  <a:lnTo>
                    <a:pt x="485" y="12"/>
                  </a:lnTo>
                  <a:lnTo>
                    <a:pt x="455" y="19"/>
                  </a:lnTo>
                  <a:lnTo>
                    <a:pt x="426" y="28"/>
                  </a:lnTo>
                  <a:lnTo>
                    <a:pt x="398" y="37"/>
                  </a:lnTo>
                  <a:lnTo>
                    <a:pt x="371" y="48"/>
                  </a:lnTo>
                  <a:lnTo>
                    <a:pt x="344" y="59"/>
                  </a:lnTo>
                  <a:lnTo>
                    <a:pt x="317" y="73"/>
                  </a:lnTo>
                  <a:lnTo>
                    <a:pt x="292" y="87"/>
                  </a:lnTo>
                  <a:lnTo>
                    <a:pt x="268" y="103"/>
                  </a:lnTo>
                  <a:lnTo>
                    <a:pt x="244" y="120"/>
                  </a:lnTo>
                  <a:lnTo>
                    <a:pt x="220" y="138"/>
                  </a:lnTo>
                  <a:lnTo>
                    <a:pt x="199" y="157"/>
                  </a:lnTo>
                  <a:lnTo>
                    <a:pt x="178" y="177"/>
                  </a:lnTo>
                  <a:lnTo>
                    <a:pt x="157" y="199"/>
                  </a:lnTo>
                  <a:lnTo>
                    <a:pt x="138" y="221"/>
                  </a:lnTo>
                  <a:lnTo>
                    <a:pt x="120" y="244"/>
                  </a:lnTo>
                  <a:lnTo>
                    <a:pt x="103" y="267"/>
                  </a:lnTo>
                  <a:lnTo>
                    <a:pt x="88" y="292"/>
                  </a:lnTo>
                  <a:lnTo>
                    <a:pt x="73" y="318"/>
                  </a:lnTo>
                  <a:lnTo>
                    <a:pt x="60" y="344"/>
                  </a:lnTo>
                  <a:lnTo>
                    <a:pt x="48" y="370"/>
                  </a:lnTo>
                  <a:lnTo>
                    <a:pt x="37" y="397"/>
                  </a:lnTo>
                  <a:lnTo>
                    <a:pt x="27" y="426"/>
                  </a:lnTo>
                  <a:lnTo>
                    <a:pt x="19" y="455"/>
                  </a:lnTo>
                  <a:lnTo>
                    <a:pt x="12" y="484"/>
                  </a:lnTo>
                  <a:lnTo>
                    <a:pt x="7" y="513"/>
                  </a:lnTo>
                  <a:lnTo>
                    <a:pt x="3" y="544"/>
                  </a:lnTo>
                  <a:lnTo>
                    <a:pt x="1" y="575"/>
                  </a:lnTo>
                  <a:lnTo>
                    <a:pt x="0" y="607"/>
                  </a:lnTo>
                  <a:lnTo>
                    <a:pt x="0" y="607"/>
                  </a:lnTo>
                  <a:lnTo>
                    <a:pt x="1" y="637"/>
                  </a:lnTo>
                  <a:lnTo>
                    <a:pt x="3" y="668"/>
                  </a:lnTo>
                  <a:lnTo>
                    <a:pt x="7" y="699"/>
                  </a:lnTo>
                  <a:lnTo>
                    <a:pt x="12" y="728"/>
                  </a:lnTo>
                  <a:lnTo>
                    <a:pt x="19" y="757"/>
                  </a:lnTo>
                  <a:lnTo>
                    <a:pt x="27" y="786"/>
                  </a:lnTo>
                  <a:lnTo>
                    <a:pt x="37" y="814"/>
                  </a:lnTo>
                  <a:lnTo>
                    <a:pt x="48" y="841"/>
                  </a:lnTo>
                  <a:lnTo>
                    <a:pt x="60" y="868"/>
                  </a:lnTo>
                  <a:lnTo>
                    <a:pt x="73" y="895"/>
                  </a:lnTo>
                  <a:lnTo>
                    <a:pt x="88" y="920"/>
                  </a:lnTo>
                  <a:lnTo>
                    <a:pt x="103" y="945"/>
                  </a:lnTo>
                  <a:lnTo>
                    <a:pt x="120" y="968"/>
                  </a:lnTo>
                  <a:lnTo>
                    <a:pt x="138" y="992"/>
                  </a:lnTo>
                  <a:lnTo>
                    <a:pt x="157" y="1013"/>
                  </a:lnTo>
                  <a:lnTo>
                    <a:pt x="178" y="1035"/>
                  </a:lnTo>
                  <a:lnTo>
                    <a:pt x="199" y="1055"/>
                  </a:lnTo>
                  <a:lnTo>
                    <a:pt x="220" y="1074"/>
                  </a:lnTo>
                  <a:lnTo>
                    <a:pt x="244" y="1092"/>
                  </a:lnTo>
                  <a:lnTo>
                    <a:pt x="268" y="1109"/>
                  </a:lnTo>
                  <a:lnTo>
                    <a:pt x="292" y="1125"/>
                  </a:lnTo>
                  <a:lnTo>
                    <a:pt x="317" y="1139"/>
                  </a:lnTo>
                  <a:lnTo>
                    <a:pt x="344" y="1153"/>
                  </a:lnTo>
                  <a:lnTo>
                    <a:pt x="371" y="1164"/>
                  </a:lnTo>
                  <a:lnTo>
                    <a:pt x="398" y="1175"/>
                  </a:lnTo>
                  <a:lnTo>
                    <a:pt x="426" y="1185"/>
                  </a:lnTo>
                  <a:lnTo>
                    <a:pt x="455" y="1193"/>
                  </a:lnTo>
                  <a:lnTo>
                    <a:pt x="485" y="1200"/>
                  </a:lnTo>
                  <a:lnTo>
                    <a:pt x="514" y="1206"/>
                  </a:lnTo>
                  <a:lnTo>
                    <a:pt x="544" y="1209"/>
                  </a:lnTo>
                  <a:lnTo>
                    <a:pt x="576" y="1211"/>
                  </a:lnTo>
                  <a:lnTo>
                    <a:pt x="607" y="1212"/>
                  </a:lnTo>
                  <a:lnTo>
                    <a:pt x="607" y="1212"/>
                  </a:lnTo>
                  <a:lnTo>
                    <a:pt x="637" y="1211"/>
                  </a:lnTo>
                  <a:lnTo>
                    <a:pt x="669" y="1209"/>
                  </a:lnTo>
                  <a:lnTo>
                    <a:pt x="699" y="1206"/>
                  </a:lnTo>
                  <a:lnTo>
                    <a:pt x="729" y="1200"/>
                  </a:lnTo>
                  <a:lnTo>
                    <a:pt x="758" y="1193"/>
                  </a:lnTo>
                  <a:lnTo>
                    <a:pt x="787" y="1185"/>
                  </a:lnTo>
                  <a:lnTo>
                    <a:pt x="815" y="1175"/>
                  </a:lnTo>
                  <a:lnTo>
                    <a:pt x="842" y="1165"/>
                  </a:lnTo>
                  <a:lnTo>
                    <a:pt x="869" y="1153"/>
                  </a:lnTo>
                  <a:lnTo>
                    <a:pt x="895" y="1139"/>
                  </a:lnTo>
                  <a:lnTo>
                    <a:pt x="921" y="1125"/>
                  </a:lnTo>
                  <a:lnTo>
                    <a:pt x="946" y="1109"/>
                  </a:lnTo>
                  <a:lnTo>
                    <a:pt x="969" y="1092"/>
                  </a:lnTo>
                  <a:lnTo>
                    <a:pt x="992" y="1074"/>
                  </a:lnTo>
                  <a:lnTo>
                    <a:pt x="1014" y="1055"/>
                  </a:lnTo>
                  <a:lnTo>
                    <a:pt x="1036" y="1035"/>
                  </a:lnTo>
                  <a:lnTo>
                    <a:pt x="1056" y="1013"/>
                  </a:lnTo>
                  <a:lnTo>
                    <a:pt x="1074" y="992"/>
                  </a:lnTo>
                  <a:lnTo>
                    <a:pt x="1093" y="970"/>
                  </a:lnTo>
                  <a:lnTo>
                    <a:pt x="1110" y="945"/>
                  </a:lnTo>
                  <a:lnTo>
                    <a:pt x="1125" y="920"/>
                  </a:lnTo>
                  <a:lnTo>
                    <a:pt x="1140" y="895"/>
                  </a:lnTo>
                  <a:lnTo>
                    <a:pt x="1152" y="869"/>
                  </a:lnTo>
                  <a:lnTo>
                    <a:pt x="1165" y="843"/>
                  </a:lnTo>
                  <a:lnTo>
                    <a:pt x="1176" y="814"/>
                  </a:lnTo>
                  <a:lnTo>
                    <a:pt x="1185" y="786"/>
                  </a:lnTo>
                  <a:lnTo>
                    <a:pt x="1194" y="758"/>
                  </a:lnTo>
                  <a:lnTo>
                    <a:pt x="1201" y="728"/>
                  </a:lnTo>
                  <a:lnTo>
                    <a:pt x="1206" y="699"/>
                  </a:lnTo>
                  <a:lnTo>
                    <a:pt x="1210" y="668"/>
                  </a:lnTo>
                  <a:lnTo>
                    <a:pt x="1212" y="637"/>
                  </a:lnTo>
                  <a:lnTo>
                    <a:pt x="1213" y="607"/>
                  </a:lnTo>
                  <a:lnTo>
                    <a:pt x="1213" y="607"/>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698">
              <a:extLst>
                <a:ext uri="{FF2B5EF4-FFF2-40B4-BE49-F238E27FC236}">
                  <a16:creationId xmlns:a16="http://schemas.microsoft.com/office/drawing/2014/main" id="{70CB82F7-28FB-E33F-EF55-4A07E10100BE}"/>
                </a:ext>
              </a:extLst>
            </p:cNvPr>
            <p:cNvSpPr>
              <a:spLocks/>
            </p:cNvSpPr>
            <p:nvPr/>
          </p:nvSpPr>
          <p:spPr bwMode="auto">
            <a:xfrm>
              <a:off x="4337050" y="3708400"/>
              <a:ext cx="317500" cy="112713"/>
            </a:xfrm>
            <a:custGeom>
              <a:avLst/>
              <a:gdLst>
                <a:gd name="T0" fmla="*/ 574 w 600"/>
                <a:gd name="T1" fmla="*/ 163 h 215"/>
                <a:gd name="T2" fmla="*/ 372 w 600"/>
                <a:gd name="T3" fmla="*/ 163 h 215"/>
                <a:gd name="T4" fmla="*/ 372 w 600"/>
                <a:gd name="T5" fmla="*/ 0 h 215"/>
                <a:gd name="T6" fmla="*/ 229 w 600"/>
                <a:gd name="T7" fmla="*/ 0 h 215"/>
                <a:gd name="T8" fmla="*/ 229 w 600"/>
                <a:gd name="T9" fmla="*/ 163 h 215"/>
                <a:gd name="T10" fmla="*/ 26 w 600"/>
                <a:gd name="T11" fmla="*/ 163 h 215"/>
                <a:gd name="T12" fmla="*/ 26 w 600"/>
                <a:gd name="T13" fmla="*/ 163 h 215"/>
                <a:gd name="T14" fmla="*/ 20 w 600"/>
                <a:gd name="T15" fmla="*/ 164 h 215"/>
                <a:gd name="T16" fmla="*/ 15 w 600"/>
                <a:gd name="T17" fmla="*/ 165 h 215"/>
                <a:gd name="T18" fmla="*/ 11 w 600"/>
                <a:gd name="T19" fmla="*/ 168 h 215"/>
                <a:gd name="T20" fmla="*/ 8 w 600"/>
                <a:gd name="T21" fmla="*/ 171 h 215"/>
                <a:gd name="T22" fmla="*/ 4 w 600"/>
                <a:gd name="T23" fmla="*/ 174 h 215"/>
                <a:gd name="T24" fmla="*/ 2 w 600"/>
                <a:gd name="T25" fmla="*/ 179 h 215"/>
                <a:gd name="T26" fmla="*/ 1 w 600"/>
                <a:gd name="T27" fmla="*/ 183 h 215"/>
                <a:gd name="T28" fmla="*/ 0 w 600"/>
                <a:gd name="T29" fmla="*/ 189 h 215"/>
                <a:gd name="T30" fmla="*/ 0 w 600"/>
                <a:gd name="T31" fmla="*/ 189 h 215"/>
                <a:gd name="T32" fmla="*/ 1 w 600"/>
                <a:gd name="T33" fmla="*/ 195 h 215"/>
                <a:gd name="T34" fmla="*/ 2 w 600"/>
                <a:gd name="T35" fmla="*/ 199 h 215"/>
                <a:gd name="T36" fmla="*/ 4 w 600"/>
                <a:gd name="T37" fmla="*/ 204 h 215"/>
                <a:gd name="T38" fmla="*/ 8 w 600"/>
                <a:gd name="T39" fmla="*/ 207 h 215"/>
                <a:gd name="T40" fmla="*/ 11 w 600"/>
                <a:gd name="T41" fmla="*/ 210 h 215"/>
                <a:gd name="T42" fmla="*/ 15 w 600"/>
                <a:gd name="T43" fmla="*/ 213 h 215"/>
                <a:gd name="T44" fmla="*/ 20 w 600"/>
                <a:gd name="T45" fmla="*/ 214 h 215"/>
                <a:gd name="T46" fmla="*/ 26 w 600"/>
                <a:gd name="T47" fmla="*/ 215 h 215"/>
                <a:gd name="T48" fmla="*/ 574 w 600"/>
                <a:gd name="T49" fmla="*/ 215 h 215"/>
                <a:gd name="T50" fmla="*/ 574 w 600"/>
                <a:gd name="T51" fmla="*/ 215 h 215"/>
                <a:gd name="T52" fmla="*/ 580 w 600"/>
                <a:gd name="T53" fmla="*/ 214 h 215"/>
                <a:gd name="T54" fmla="*/ 584 w 600"/>
                <a:gd name="T55" fmla="*/ 213 h 215"/>
                <a:gd name="T56" fmla="*/ 589 w 600"/>
                <a:gd name="T57" fmla="*/ 210 h 215"/>
                <a:gd name="T58" fmla="*/ 593 w 600"/>
                <a:gd name="T59" fmla="*/ 207 h 215"/>
                <a:gd name="T60" fmla="*/ 596 w 600"/>
                <a:gd name="T61" fmla="*/ 204 h 215"/>
                <a:gd name="T62" fmla="*/ 598 w 600"/>
                <a:gd name="T63" fmla="*/ 199 h 215"/>
                <a:gd name="T64" fmla="*/ 600 w 600"/>
                <a:gd name="T65" fmla="*/ 195 h 215"/>
                <a:gd name="T66" fmla="*/ 600 w 600"/>
                <a:gd name="T67" fmla="*/ 189 h 215"/>
                <a:gd name="T68" fmla="*/ 600 w 600"/>
                <a:gd name="T69" fmla="*/ 189 h 215"/>
                <a:gd name="T70" fmla="*/ 600 w 600"/>
                <a:gd name="T71" fmla="*/ 183 h 215"/>
                <a:gd name="T72" fmla="*/ 598 w 600"/>
                <a:gd name="T73" fmla="*/ 179 h 215"/>
                <a:gd name="T74" fmla="*/ 596 w 600"/>
                <a:gd name="T75" fmla="*/ 174 h 215"/>
                <a:gd name="T76" fmla="*/ 593 w 600"/>
                <a:gd name="T77" fmla="*/ 171 h 215"/>
                <a:gd name="T78" fmla="*/ 589 w 600"/>
                <a:gd name="T79" fmla="*/ 168 h 215"/>
                <a:gd name="T80" fmla="*/ 584 w 600"/>
                <a:gd name="T81" fmla="*/ 165 h 215"/>
                <a:gd name="T82" fmla="*/ 580 w 600"/>
                <a:gd name="T83" fmla="*/ 164 h 215"/>
                <a:gd name="T84" fmla="*/ 574 w 600"/>
                <a:gd name="T85" fmla="*/ 163 h 215"/>
                <a:gd name="T86" fmla="*/ 574 w 600"/>
                <a:gd name="T87" fmla="*/ 16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0" h="215">
                  <a:moveTo>
                    <a:pt x="574" y="163"/>
                  </a:moveTo>
                  <a:lnTo>
                    <a:pt x="372" y="163"/>
                  </a:lnTo>
                  <a:lnTo>
                    <a:pt x="372" y="0"/>
                  </a:lnTo>
                  <a:lnTo>
                    <a:pt x="229" y="0"/>
                  </a:lnTo>
                  <a:lnTo>
                    <a:pt x="229" y="163"/>
                  </a:lnTo>
                  <a:lnTo>
                    <a:pt x="26" y="163"/>
                  </a:lnTo>
                  <a:lnTo>
                    <a:pt x="26" y="163"/>
                  </a:lnTo>
                  <a:lnTo>
                    <a:pt x="20" y="164"/>
                  </a:lnTo>
                  <a:lnTo>
                    <a:pt x="15" y="165"/>
                  </a:lnTo>
                  <a:lnTo>
                    <a:pt x="11" y="168"/>
                  </a:lnTo>
                  <a:lnTo>
                    <a:pt x="8" y="171"/>
                  </a:lnTo>
                  <a:lnTo>
                    <a:pt x="4" y="174"/>
                  </a:lnTo>
                  <a:lnTo>
                    <a:pt x="2" y="179"/>
                  </a:lnTo>
                  <a:lnTo>
                    <a:pt x="1" y="183"/>
                  </a:lnTo>
                  <a:lnTo>
                    <a:pt x="0" y="189"/>
                  </a:lnTo>
                  <a:lnTo>
                    <a:pt x="0" y="189"/>
                  </a:lnTo>
                  <a:lnTo>
                    <a:pt x="1" y="195"/>
                  </a:lnTo>
                  <a:lnTo>
                    <a:pt x="2" y="199"/>
                  </a:lnTo>
                  <a:lnTo>
                    <a:pt x="4" y="204"/>
                  </a:lnTo>
                  <a:lnTo>
                    <a:pt x="8" y="207"/>
                  </a:lnTo>
                  <a:lnTo>
                    <a:pt x="11" y="210"/>
                  </a:lnTo>
                  <a:lnTo>
                    <a:pt x="15" y="213"/>
                  </a:lnTo>
                  <a:lnTo>
                    <a:pt x="20" y="214"/>
                  </a:lnTo>
                  <a:lnTo>
                    <a:pt x="26" y="215"/>
                  </a:lnTo>
                  <a:lnTo>
                    <a:pt x="574" y="215"/>
                  </a:lnTo>
                  <a:lnTo>
                    <a:pt x="574" y="215"/>
                  </a:lnTo>
                  <a:lnTo>
                    <a:pt x="580" y="214"/>
                  </a:lnTo>
                  <a:lnTo>
                    <a:pt x="584" y="213"/>
                  </a:lnTo>
                  <a:lnTo>
                    <a:pt x="589" y="210"/>
                  </a:lnTo>
                  <a:lnTo>
                    <a:pt x="593" y="207"/>
                  </a:lnTo>
                  <a:lnTo>
                    <a:pt x="596" y="204"/>
                  </a:lnTo>
                  <a:lnTo>
                    <a:pt x="598" y="199"/>
                  </a:lnTo>
                  <a:lnTo>
                    <a:pt x="600" y="195"/>
                  </a:lnTo>
                  <a:lnTo>
                    <a:pt x="600" y="189"/>
                  </a:lnTo>
                  <a:lnTo>
                    <a:pt x="600" y="189"/>
                  </a:lnTo>
                  <a:lnTo>
                    <a:pt x="600" y="183"/>
                  </a:lnTo>
                  <a:lnTo>
                    <a:pt x="598" y="179"/>
                  </a:lnTo>
                  <a:lnTo>
                    <a:pt x="596" y="174"/>
                  </a:lnTo>
                  <a:lnTo>
                    <a:pt x="593" y="171"/>
                  </a:lnTo>
                  <a:lnTo>
                    <a:pt x="589" y="168"/>
                  </a:lnTo>
                  <a:lnTo>
                    <a:pt x="584" y="165"/>
                  </a:lnTo>
                  <a:lnTo>
                    <a:pt x="580" y="164"/>
                  </a:lnTo>
                  <a:lnTo>
                    <a:pt x="574" y="163"/>
                  </a:lnTo>
                  <a:lnTo>
                    <a:pt x="574" y="163"/>
                  </a:lnTo>
                  <a:close/>
                </a:path>
              </a:pathLst>
            </a:custGeom>
            <a:solidFill>
              <a:srgbClr val="2828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699">
              <a:extLst>
                <a:ext uri="{FF2B5EF4-FFF2-40B4-BE49-F238E27FC236}">
                  <a16:creationId xmlns:a16="http://schemas.microsoft.com/office/drawing/2014/main" id="{E4E93BDA-CB08-0687-D0D0-5B64C0DFB448}"/>
                </a:ext>
              </a:extLst>
            </p:cNvPr>
            <p:cNvSpPr>
              <a:spLocks noChangeArrowheads="1"/>
            </p:cNvSpPr>
            <p:nvPr/>
          </p:nvSpPr>
          <p:spPr bwMode="auto">
            <a:xfrm>
              <a:off x="4232275" y="3349625"/>
              <a:ext cx="523875" cy="347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700">
              <a:extLst>
                <a:ext uri="{FF2B5EF4-FFF2-40B4-BE49-F238E27FC236}">
                  <a16:creationId xmlns:a16="http://schemas.microsoft.com/office/drawing/2014/main" id="{223B5296-92A4-1C8B-6093-A8AA42433C3E}"/>
                </a:ext>
              </a:extLst>
            </p:cNvPr>
            <p:cNvSpPr>
              <a:spLocks noEditPoints="1"/>
            </p:cNvSpPr>
            <p:nvPr/>
          </p:nvSpPr>
          <p:spPr bwMode="auto">
            <a:xfrm>
              <a:off x="4213225" y="3330575"/>
              <a:ext cx="565150" cy="385763"/>
            </a:xfrm>
            <a:custGeom>
              <a:avLst/>
              <a:gdLst>
                <a:gd name="T0" fmla="*/ 1041 w 1067"/>
                <a:gd name="T1" fmla="*/ 729 h 729"/>
                <a:gd name="T2" fmla="*/ 25 w 1067"/>
                <a:gd name="T3" fmla="*/ 729 h 729"/>
                <a:gd name="T4" fmla="*/ 25 w 1067"/>
                <a:gd name="T5" fmla="*/ 729 h 729"/>
                <a:gd name="T6" fmla="*/ 20 w 1067"/>
                <a:gd name="T7" fmla="*/ 729 h 729"/>
                <a:gd name="T8" fmla="*/ 15 w 1067"/>
                <a:gd name="T9" fmla="*/ 727 h 729"/>
                <a:gd name="T10" fmla="*/ 11 w 1067"/>
                <a:gd name="T11" fmla="*/ 725 h 729"/>
                <a:gd name="T12" fmla="*/ 7 w 1067"/>
                <a:gd name="T13" fmla="*/ 721 h 729"/>
                <a:gd name="T14" fmla="*/ 3 w 1067"/>
                <a:gd name="T15" fmla="*/ 718 h 729"/>
                <a:gd name="T16" fmla="*/ 1 w 1067"/>
                <a:gd name="T17" fmla="*/ 713 h 729"/>
                <a:gd name="T18" fmla="*/ 0 w 1067"/>
                <a:gd name="T19" fmla="*/ 709 h 729"/>
                <a:gd name="T20" fmla="*/ 0 w 1067"/>
                <a:gd name="T21" fmla="*/ 703 h 729"/>
                <a:gd name="T22" fmla="*/ 0 w 1067"/>
                <a:gd name="T23" fmla="*/ 26 h 729"/>
                <a:gd name="T24" fmla="*/ 0 w 1067"/>
                <a:gd name="T25" fmla="*/ 26 h 729"/>
                <a:gd name="T26" fmla="*/ 0 w 1067"/>
                <a:gd name="T27" fmla="*/ 20 h 729"/>
                <a:gd name="T28" fmla="*/ 1 w 1067"/>
                <a:gd name="T29" fmla="*/ 15 h 729"/>
                <a:gd name="T30" fmla="*/ 3 w 1067"/>
                <a:gd name="T31" fmla="*/ 11 h 729"/>
                <a:gd name="T32" fmla="*/ 7 w 1067"/>
                <a:gd name="T33" fmla="*/ 8 h 729"/>
                <a:gd name="T34" fmla="*/ 11 w 1067"/>
                <a:gd name="T35" fmla="*/ 4 h 729"/>
                <a:gd name="T36" fmla="*/ 15 w 1067"/>
                <a:gd name="T37" fmla="*/ 2 h 729"/>
                <a:gd name="T38" fmla="*/ 20 w 1067"/>
                <a:gd name="T39" fmla="*/ 0 h 729"/>
                <a:gd name="T40" fmla="*/ 25 w 1067"/>
                <a:gd name="T41" fmla="*/ 0 h 729"/>
                <a:gd name="T42" fmla="*/ 1041 w 1067"/>
                <a:gd name="T43" fmla="*/ 0 h 729"/>
                <a:gd name="T44" fmla="*/ 1041 w 1067"/>
                <a:gd name="T45" fmla="*/ 0 h 729"/>
                <a:gd name="T46" fmla="*/ 1047 w 1067"/>
                <a:gd name="T47" fmla="*/ 0 h 729"/>
                <a:gd name="T48" fmla="*/ 1051 w 1067"/>
                <a:gd name="T49" fmla="*/ 2 h 729"/>
                <a:gd name="T50" fmla="*/ 1056 w 1067"/>
                <a:gd name="T51" fmla="*/ 4 h 729"/>
                <a:gd name="T52" fmla="*/ 1059 w 1067"/>
                <a:gd name="T53" fmla="*/ 8 h 729"/>
                <a:gd name="T54" fmla="*/ 1062 w 1067"/>
                <a:gd name="T55" fmla="*/ 11 h 729"/>
                <a:gd name="T56" fmla="*/ 1065 w 1067"/>
                <a:gd name="T57" fmla="*/ 15 h 729"/>
                <a:gd name="T58" fmla="*/ 1066 w 1067"/>
                <a:gd name="T59" fmla="*/ 20 h 729"/>
                <a:gd name="T60" fmla="*/ 1067 w 1067"/>
                <a:gd name="T61" fmla="*/ 26 h 729"/>
                <a:gd name="T62" fmla="*/ 1067 w 1067"/>
                <a:gd name="T63" fmla="*/ 703 h 729"/>
                <a:gd name="T64" fmla="*/ 1067 w 1067"/>
                <a:gd name="T65" fmla="*/ 703 h 729"/>
                <a:gd name="T66" fmla="*/ 1066 w 1067"/>
                <a:gd name="T67" fmla="*/ 709 h 729"/>
                <a:gd name="T68" fmla="*/ 1065 w 1067"/>
                <a:gd name="T69" fmla="*/ 713 h 729"/>
                <a:gd name="T70" fmla="*/ 1062 w 1067"/>
                <a:gd name="T71" fmla="*/ 718 h 729"/>
                <a:gd name="T72" fmla="*/ 1059 w 1067"/>
                <a:gd name="T73" fmla="*/ 721 h 729"/>
                <a:gd name="T74" fmla="*/ 1056 w 1067"/>
                <a:gd name="T75" fmla="*/ 725 h 729"/>
                <a:gd name="T76" fmla="*/ 1051 w 1067"/>
                <a:gd name="T77" fmla="*/ 727 h 729"/>
                <a:gd name="T78" fmla="*/ 1047 w 1067"/>
                <a:gd name="T79" fmla="*/ 729 h 729"/>
                <a:gd name="T80" fmla="*/ 1041 w 1067"/>
                <a:gd name="T81" fmla="*/ 729 h 729"/>
                <a:gd name="T82" fmla="*/ 1041 w 1067"/>
                <a:gd name="T83" fmla="*/ 729 h 729"/>
                <a:gd name="T84" fmla="*/ 51 w 1067"/>
                <a:gd name="T85" fmla="*/ 677 h 729"/>
                <a:gd name="T86" fmla="*/ 1015 w 1067"/>
                <a:gd name="T87" fmla="*/ 677 h 729"/>
                <a:gd name="T88" fmla="*/ 1015 w 1067"/>
                <a:gd name="T89" fmla="*/ 51 h 729"/>
                <a:gd name="T90" fmla="*/ 51 w 1067"/>
                <a:gd name="T91" fmla="*/ 51 h 729"/>
                <a:gd name="T92" fmla="*/ 51 w 1067"/>
                <a:gd name="T93" fmla="*/ 677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7" h="729">
                  <a:moveTo>
                    <a:pt x="1041" y="729"/>
                  </a:moveTo>
                  <a:lnTo>
                    <a:pt x="25" y="729"/>
                  </a:lnTo>
                  <a:lnTo>
                    <a:pt x="25" y="729"/>
                  </a:lnTo>
                  <a:lnTo>
                    <a:pt x="20" y="729"/>
                  </a:lnTo>
                  <a:lnTo>
                    <a:pt x="15" y="727"/>
                  </a:lnTo>
                  <a:lnTo>
                    <a:pt x="11" y="725"/>
                  </a:lnTo>
                  <a:lnTo>
                    <a:pt x="7" y="721"/>
                  </a:lnTo>
                  <a:lnTo>
                    <a:pt x="3" y="718"/>
                  </a:lnTo>
                  <a:lnTo>
                    <a:pt x="1" y="713"/>
                  </a:lnTo>
                  <a:lnTo>
                    <a:pt x="0" y="709"/>
                  </a:lnTo>
                  <a:lnTo>
                    <a:pt x="0" y="703"/>
                  </a:lnTo>
                  <a:lnTo>
                    <a:pt x="0" y="26"/>
                  </a:lnTo>
                  <a:lnTo>
                    <a:pt x="0" y="26"/>
                  </a:lnTo>
                  <a:lnTo>
                    <a:pt x="0" y="20"/>
                  </a:lnTo>
                  <a:lnTo>
                    <a:pt x="1" y="15"/>
                  </a:lnTo>
                  <a:lnTo>
                    <a:pt x="3" y="11"/>
                  </a:lnTo>
                  <a:lnTo>
                    <a:pt x="7" y="8"/>
                  </a:lnTo>
                  <a:lnTo>
                    <a:pt x="11" y="4"/>
                  </a:lnTo>
                  <a:lnTo>
                    <a:pt x="15" y="2"/>
                  </a:lnTo>
                  <a:lnTo>
                    <a:pt x="20" y="0"/>
                  </a:lnTo>
                  <a:lnTo>
                    <a:pt x="25" y="0"/>
                  </a:lnTo>
                  <a:lnTo>
                    <a:pt x="1041" y="0"/>
                  </a:lnTo>
                  <a:lnTo>
                    <a:pt x="1041" y="0"/>
                  </a:lnTo>
                  <a:lnTo>
                    <a:pt x="1047" y="0"/>
                  </a:lnTo>
                  <a:lnTo>
                    <a:pt x="1051" y="2"/>
                  </a:lnTo>
                  <a:lnTo>
                    <a:pt x="1056" y="4"/>
                  </a:lnTo>
                  <a:lnTo>
                    <a:pt x="1059" y="8"/>
                  </a:lnTo>
                  <a:lnTo>
                    <a:pt x="1062" y="11"/>
                  </a:lnTo>
                  <a:lnTo>
                    <a:pt x="1065" y="15"/>
                  </a:lnTo>
                  <a:lnTo>
                    <a:pt x="1066" y="20"/>
                  </a:lnTo>
                  <a:lnTo>
                    <a:pt x="1067" y="26"/>
                  </a:lnTo>
                  <a:lnTo>
                    <a:pt x="1067" y="703"/>
                  </a:lnTo>
                  <a:lnTo>
                    <a:pt x="1067" y="703"/>
                  </a:lnTo>
                  <a:lnTo>
                    <a:pt x="1066" y="709"/>
                  </a:lnTo>
                  <a:lnTo>
                    <a:pt x="1065" y="713"/>
                  </a:lnTo>
                  <a:lnTo>
                    <a:pt x="1062" y="718"/>
                  </a:lnTo>
                  <a:lnTo>
                    <a:pt x="1059" y="721"/>
                  </a:lnTo>
                  <a:lnTo>
                    <a:pt x="1056" y="725"/>
                  </a:lnTo>
                  <a:lnTo>
                    <a:pt x="1051" y="727"/>
                  </a:lnTo>
                  <a:lnTo>
                    <a:pt x="1047" y="729"/>
                  </a:lnTo>
                  <a:lnTo>
                    <a:pt x="1041" y="729"/>
                  </a:lnTo>
                  <a:lnTo>
                    <a:pt x="1041" y="729"/>
                  </a:lnTo>
                  <a:close/>
                  <a:moveTo>
                    <a:pt x="51" y="677"/>
                  </a:moveTo>
                  <a:lnTo>
                    <a:pt x="1015" y="677"/>
                  </a:lnTo>
                  <a:lnTo>
                    <a:pt x="1015" y="51"/>
                  </a:lnTo>
                  <a:lnTo>
                    <a:pt x="51" y="51"/>
                  </a:lnTo>
                  <a:lnTo>
                    <a:pt x="51" y="6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701">
              <a:extLst>
                <a:ext uri="{FF2B5EF4-FFF2-40B4-BE49-F238E27FC236}">
                  <a16:creationId xmlns:a16="http://schemas.microsoft.com/office/drawing/2014/main" id="{98080D77-0545-DF53-37DA-80B9B32C7B48}"/>
                </a:ext>
              </a:extLst>
            </p:cNvPr>
            <p:cNvSpPr>
              <a:spLocks/>
            </p:cNvSpPr>
            <p:nvPr/>
          </p:nvSpPr>
          <p:spPr bwMode="auto">
            <a:xfrm>
              <a:off x="4241800" y="3359150"/>
              <a:ext cx="508000" cy="328613"/>
            </a:xfrm>
            <a:custGeom>
              <a:avLst/>
              <a:gdLst>
                <a:gd name="T0" fmla="*/ 960 w 960"/>
                <a:gd name="T1" fmla="*/ 0 h 621"/>
                <a:gd name="T2" fmla="*/ 0 w 960"/>
                <a:gd name="T3" fmla="*/ 621 h 621"/>
                <a:gd name="T4" fmla="*/ 960 w 960"/>
                <a:gd name="T5" fmla="*/ 621 h 621"/>
                <a:gd name="T6" fmla="*/ 960 w 960"/>
                <a:gd name="T7" fmla="*/ 0 h 621"/>
              </a:gdLst>
              <a:ahLst/>
              <a:cxnLst>
                <a:cxn ang="0">
                  <a:pos x="T0" y="T1"/>
                </a:cxn>
                <a:cxn ang="0">
                  <a:pos x="T2" y="T3"/>
                </a:cxn>
                <a:cxn ang="0">
                  <a:pos x="T4" y="T5"/>
                </a:cxn>
                <a:cxn ang="0">
                  <a:pos x="T6" y="T7"/>
                </a:cxn>
              </a:cxnLst>
              <a:rect l="0" t="0" r="r" b="b"/>
              <a:pathLst>
                <a:path w="960" h="621">
                  <a:moveTo>
                    <a:pt x="960" y="0"/>
                  </a:moveTo>
                  <a:lnTo>
                    <a:pt x="0" y="621"/>
                  </a:lnTo>
                  <a:lnTo>
                    <a:pt x="960" y="621"/>
                  </a:lnTo>
                  <a:lnTo>
                    <a:pt x="960"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702">
              <a:extLst>
                <a:ext uri="{FF2B5EF4-FFF2-40B4-BE49-F238E27FC236}">
                  <a16:creationId xmlns:a16="http://schemas.microsoft.com/office/drawing/2014/main" id="{406EF7F6-5065-700E-ABCF-08453B82F60B}"/>
                </a:ext>
              </a:extLst>
            </p:cNvPr>
            <p:cNvSpPr>
              <a:spLocks/>
            </p:cNvSpPr>
            <p:nvPr/>
          </p:nvSpPr>
          <p:spPr bwMode="auto">
            <a:xfrm>
              <a:off x="4291013" y="3649663"/>
              <a:ext cx="349250" cy="7938"/>
            </a:xfrm>
            <a:custGeom>
              <a:avLst/>
              <a:gdLst>
                <a:gd name="T0" fmla="*/ 654 w 660"/>
                <a:gd name="T1" fmla="*/ 14 h 14"/>
                <a:gd name="T2" fmla="*/ 7 w 660"/>
                <a:gd name="T3" fmla="*/ 14 h 14"/>
                <a:gd name="T4" fmla="*/ 7 w 660"/>
                <a:gd name="T5" fmla="*/ 14 h 14"/>
                <a:gd name="T6" fmla="*/ 4 w 660"/>
                <a:gd name="T7" fmla="*/ 12 h 14"/>
                <a:gd name="T8" fmla="*/ 1 w 660"/>
                <a:gd name="T9" fmla="*/ 11 h 14"/>
                <a:gd name="T10" fmla="*/ 0 w 660"/>
                <a:gd name="T11" fmla="*/ 9 h 14"/>
                <a:gd name="T12" fmla="*/ 0 w 660"/>
                <a:gd name="T13" fmla="*/ 7 h 14"/>
                <a:gd name="T14" fmla="*/ 0 w 660"/>
                <a:gd name="T15" fmla="*/ 7 h 14"/>
                <a:gd name="T16" fmla="*/ 0 w 660"/>
                <a:gd name="T17" fmla="*/ 3 h 14"/>
                <a:gd name="T18" fmla="*/ 1 w 660"/>
                <a:gd name="T19" fmla="*/ 1 h 14"/>
                <a:gd name="T20" fmla="*/ 4 w 660"/>
                <a:gd name="T21" fmla="*/ 0 h 14"/>
                <a:gd name="T22" fmla="*/ 7 w 660"/>
                <a:gd name="T23" fmla="*/ 0 h 14"/>
                <a:gd name="T24" fmla="*/ 654 w 660"/>
                <a:gd name="T25" fmla="*/ 0 h 14"/>
                <a:gd name="T26" fmla="*/ 654 w 660"/>
                <a:gd name="T27" fmla="*/ 0 h 14"/>
                <a:gd name="T28" fmla="*/ 656 w 660"/>
                <a:gd name="T29" fmla="*/ 0 h 14"/>
                <a:gd name="T30" fmla="*/ 658 w 660"/>
                <a:gd name="T31" fmla="*/ 1 h 14"/>
                <a:gd name="T32" fmla="*/ 659 w 660"/>
                <a:gd name="T33" fmla="*/ 3 h 14"/>
                <a:gd name="T34" fmla="*/ 660 w 660"/>
                <a:gd name="T35" fmla="*/ 7 h 14"/>
                <a:gd name="T36" fmla="*/ 660 w 660"/>
                <a:gd name="T37" fmla="*/ 7 h 14"/>
                <a:gd name="T38" fmla="*/ 659 w 660"/>
                <a:gd name="T39" fmla="*/ 9 h 14"/>
                <a:gd name="T40" fmla="*/ 658 w 660"/>
                <a:gd name="T41" fmla="*/ 11 h 14"/>
                <a:gd name="T42" fmla="*/ 656 w 660"/>
                <a:gd name="T43" fmla="*/ 12 h 14"/>
                <a:gd name="T44" fmla="*/ 654 w 660"/>
                <a:gd name="T45" fmla="*/ 14 h 14"/>
                <a:gd name="T46" fmla="*/ 654 w 660"/>
                <a:gd name="T4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0" h="14">
                  <a:moveTo>
                    <a:pt x="654" y="14"/>
                  </a:moveTo>
                  <a:lnTo>
                    <a:pt x="7" y="14"/>
                  </a:lnTo>
                  <a:lnTo>
                    <a:pt x="7" y="14"/>
                  </a:lnTo>
                  <a:lnTo>
                    <a:pt x="4" y="12"/>
                  </a:lnTo>
                  <a:lnTo>
                    <a:pt x="1" y="11"/>
                  </a:lnTo>
                  <a:lnTo>
                    <a:pt x="0" y="9"/>
                  </a:lnTo>
                  <a:lnTo>
                    <a:pt x="0" y="7"/>
                  </a:lnTo>
                  <a:lnTo>
                    <a:pt x="0" y="7"/>
                  </a:lnTo>
                  <a:lnTo>
                    <a:pt x="0" y="3"/>
                  </a:lnTo>
                  <a:lnTo>
                    <a:pt x="1" y="1"/>
                  </a:lnTo>
                  <a:lnTo>
                    <a:pt x="4" y="0"/>
                  </a:lnTo>
                  <a:lnTo>
                    <a:pt x="7" y="0"/>
                  </a:lnTo>
                  <a:lnTo>
                    <a:pt x="654" y="0"/>
                  </a:lnTo>
                  <a:lnTo>
                    <a:pt x="654" y="0"/>
                  </a:lnTo>
                  <a:lnTo>
                    <a:pt x="656" y="0"/>
                  </a:lnTo>
                  <a:lnTo>
                    <a:pt x="658" y="1"/>
                  </a:lnTo>
                  <a:lnTo>
                    <a:pt x="659" y="3"/>
                  </a:lnTo>
                  <a:lnTo>
                    <a:pt x="660" y="7"/>
                  </a:lnTo>
                  <a:lnTo>
                    <a:pt x="660" y="7"/>
                  </a:lnTo>
                  <a:lnTo>
                    <a:pt x="659" y="9"/>
                  </a:lnTo>
                  <a:lnTo>
                    <a:pt x="658" y="11"/>
                  </a:lnTo>
                  <a:lnTo>
                    <a:pt x="656" y="12"/>
                  </a:lnTo>
                  <a:lnTo>
                    <a:pt x="654" y="14"/>
                  </a:lnTo>
                  <a:lnTo>
                    <a:pt x="654" y="1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703">
              <a:extLst>
                <a:ext uri="{FF2B5EF4-FFF2-40B4-BE49-F238E27FC236}">
                  <a16:creationId xmlns:a16="http://schemas.microsoft.com/office/drawing/2014/main" id="{BBEE07F3-2EB9-F87D-B092-8147F2E01F04}"/>
                </a:ext>
              </a:extLst>
            </p:cNvPr>
            <p:cNvSpPr>
              <a:spLocks/>
            </p:cNvSpPr>
            <p:nvPr/>
          </p:nvSpPr>
          <p:spPr bwMode="auto">
            <a:xfrm>
              <a:off x="4291013" y="3614738"/>
              <a:ext cx="415925" cy="6350"/>
            </a:xfrm>
            <a:custGeom>
              <a:avLst/>
              <a:gdLst>
                <a:gd name="T0" fmla="*/ 777 w 784"/>
                <a:gd name="T1" fmla="*/ 13 h 13"/>
                <a:gd name="T2" fmla="*/ 7 w 784"/>
                <a:gd name="T3" fmla="*/ 13 h 13"/>
                <a:gd name="T4" fmla="*/ 7 w 784"/>
                <a:gd name="T5" fmla="*/ 13 h 13"/>
                <a:gd name="T6" fmla="*/ 4 w 784"/>
                <a:gd name="T7" fmla="*/ 12 h 13"/>
                <a:gd name="T8" fmla="*/ 1 w 784"/>
                <a:gd name="T9" fmla="*/ 11 h 13"/>
                <a:gd name="T10" fmla="*/ 0 w 784"/>
                <a:gd name="T11" fmla="*/ 9 h 13"/>
                <a:gd name="T12" fmla="*/ 0 w 784"/>
                <a:gd name="T13" fmla="*/ 7 h 13"/>
                <a:gd name="T14" fmla="*/ 0 w 784"/>
                <a:gd name="T15" fmla="*/ 7 h 13"/>
                <a:gd name="T16" fmla="*/ 0 w 784"/>
                <a:gd name="T17" fmla="*/ 3 h 13"/>
                <a:gd name="T18" fmla="*/ 1 w 784"/>
                <a:gd name="T19" fmla="*/ 1 h 13"/>
                <a:gd name="T20" fmla="*/ 4 w 784"/>
                <a:gd name="T21" fmla="*/ 0 h 13"/>
                <a:gd name="T22" fmla="*/ 7 w 784"/>
                <a:gd name="T23" fmla="*/ 0 h 13"/>
                <a:gd name="T24" fmla="*/ 777 w 784"/>
                <a:gd name="T25" fmla="*/ 0 h 13"/>
                <a:gd name="T26" fmla="*/ 777 w 784"/>
                <a:gd name="T27" fmla="*/ 0 h 13"/>
                <a:gd name="T28" fmla="*/ 780 w 784"/>
                <a:gd name="T29" fmla="*/ 0 h 13"/>
                <a:gd name="T30" fmla="*/ 782 w 784"/>
                <a:gd name="T31" fmla="*/ 1 h 13"/>
                <a:gd name="T32" fmla="*/ 784 w 784"/>
                <a:gd name="T33" fmla="*/ 3 h 13"/>
                <a:gd name="T34" fmla="*/ 784 w 784"/>
                <a:gd name="T35" fmla="*/ 7 h 13"/>
                <a:gd name="T36" fmla="*/ 784 w 784"/>
                <a:gd name="T37" fmla="*/ 7 h 13"/>
                <a:gd name="T38" fmla="*/ 784 w 784"/>
                <a:gd name="T39" fmla="*/ 9 h 13"/>
                <a:gd name="T40" fmla="*/ 782 w 784"/>
                <a:gd name="T41" fmla="*/ 11 h 13"/>
                <a:gd name="T42" fmla="*/ 780 w 784"/>
                <a:gd name="T43" fmla="*/ 12 h 13"/>
                <a:gd name="T44" fmla="*/ 777 w 784"/>
                <a:gd name="T45" fmla="*/ 13 h 13"/>
                <a:gd name="T46" fmla="*/ 777 w 784"/>
                <a:gd name="T4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4" h="13">
                  <a:moveTo>
                    <a:pt x="777" y="13"/>
                  </a:moveTo>
                  <a:lnTo>
                    <a:pt x="7" y="13"/>
                  </a:lnTo>
                  <a:lnTo>
                    <a:pt x="7" y="13"/>
                  </a:lnTo>
                  <a:lnTo>
                    <a:pt x="4" y="12"/>
                  </a:lnTo>
                  <a:lnTo>
                    <a:pt x="1" y="11"/>
                  </a:lnTo>
                  <a:lnTo>
                    <a:pt x="0" y="9"/>
                  </a:lnTo>
                  <a:lnTo>
                    <a:pt x="0" y="7"/>
                  </a:lnTo>
                  <a:lnTo>
                    <a:pt x="0" y="7"/>
                  </a:lnTo>
                  <a:lnTo>
                    <a:pt x="0" y="3"/>
                  </a:lnTo>
                  <a:lnTo>
                    <a:pt x="1" y="1"/>
                  </a:lnTo>
                  <a:lnTo>
                    <a:pt x="4" y="0"/>
                  </a:lnTo>
                  <a:lnTo>
                    <a:pt x="7" y="0"/>
                  </a:lnTo>
                  <a:lnTo>
                    <a:pt x="777" y="0"/>
                  </a:lnTo>
                  <a:lnTo>
                    <a:pt x="777" y="0"/>
                  </a:lnTo>
                  <a:lnTo>
                    <a:pt x="780" y="0"/>
                  </a:lnTo>
                  <a:lnTo>
                    <a:pt x="782" y="1"/>
                  </a:lnTo>
                  <a:lnTo>
                    <a:pt x="784" y="3"/>
                  </a:lnTo>
                  <a:lnTo>
                    <a:pt x="784" y="7"/>
                  </a:lnTo>
                  <a:lnTo>
                    <a:pt x="784" y="7"/>
                  </a:lnTo>
                  <a:lnTo>
                    <a:pt x="784" y="9"/>
                  </a:lnTo>
                  <a:lnTo>
                    <a:pt x="782" y="11"/>
                  </a:lnTo>
                  <a:lnTo>
                    <a:pt x="780" y="12"/>
                  </a:lnTo>
                  <a:lnTo>
                    <a:pt x="777" y="13"/>
                  </a:lnTo>
                  <a:lnTo>
                    <a:pt x="777" y="13"/>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704">
              <a:extLst>
                <a:ext uri="{FF2B5EF4-FFF2-40B4-BE49-F238E27FC236}">
                  <a16:creationId xmlns:a16="http://schemas.microsoft.com/office/drawing/2014/main" id="{A7AB566C-884C-91F4-89E5-E42DC6C452C7}"/>
                </a:ext>
              </a:extLst>
            </p:cNvPr>
            <p:cNvSpPr>
              <a:spLocks noChangeArrowheads="1"/>
            </p:cNvSpPr>
            <p:nvPr/>
          </p:nvSpPr>
          <p:spPr bwMode="auto">
            <a:xfrm>
              <a:off x="4611688" y="3525838"/>
              <a:ext cx="82550" cy="5715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705">
              <a:extLst>
                <a:ext uri="{FF2B5EF4-FFF2-40B4-BE49-F238E27FC236}">
                  <a16:creationId xmlns:a16="http://schemas.microsoft.com/office/drawing/2014/main" id="{B5950646-C573-C962-1E22-FEB34CE6C79D}"/>
                </a:ext>
              </a:extLst>
            </p:cNvPr>
            <p:cNvSpPr>
              <a:spLocks noChangeArrowheads="1"/>
            </p:cNvSpPr>
            <p:nvPr/>
          </p:nvSpPr>
          <p:spPr bwMode="auto">
            <a:xfrm>
              <a:off x="4516438" y="3525838"/>
              <a:ext cx="82550" cy="5715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706">
              <a:extLst>
                <a:ext uri="{FF2B5EF4-FFF2-40B4-BE49-F238E27FC236}">
                  <a16:creationId xmlns:a16="http://schemas.microsoft.com/office/drawing/2014/main" id="{6F171E45-9CEB-07F7-511E-26F514B06625}"/>
                </a:ext>
              </a:extLst>
            </p:cNvPr>
            <p:cNvSpPr>
              <a:spLocks noChangeArrowheads="1"/>
            </p:cNvSpPr>
            <p:nvPr/>
          </p:nvSpPr>
          <p:spPr bwMode="auto">
            <a:xfrm>
              <a:off x="4611688" y="3455988"/>
              <a:ext cx="82550" cy="5715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707">
              <a:extLst>
                <a:ext uri="{FF2B5EF4-FFF2-40B4-BE49-F238E27FC236}">
                  <a16:creationId xmlns:a16="http://schemas.microsoft.com/office/drawing/2014/main" id="{1B4068F9-8DBC-C1F3-2328-DD08833424C5}"/>
                </a:ext>
              </a:extLst>
            </p:cNvPr>
            <p:cNvSpPr>
              <a:spLocks noChangeArrowheads="1"/>
            </p:cNvSpPr>
            <p:nvPr/>
          </p:nvSpPr>
          <p:spPr bwMode="auto">
            <a:xfrm>
              <a:off x="4516438" y="3455988"/>
              <a:ext cx="82550" cy="5715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Rectangle 708">
              <a:extLst>
                <a:ext uri="{FF2B5EF4-FFF2-40B4-BE49-F238E27FC236}">
                  <a16:creationId xmlns:a16="http://schemas.microsoft.com/office/drawing/2014/main" id="{26E1108A-B1F0-A046-6169-13F6551CA4B1}"/>
                </a:ext>
              </a:extLst>
            </p:cNvPr>
            <p:cNvSpPr>
              <a:spLocks noChangeArrowheads="1"/>
            </p:cNvSpPr>
            <p:nvPr/>
          </p:nvSpPr>
          <p:spPr bwMode="auto">
            <a:xfrm>
              <a:off x="4294188" y="3454400"/>
              <a:ext cx="184150" cy="127000"/>
            </a:xfrm>
            <a:prstGeom prst="rect">
              <a:avLst/>
            </a:prstGeom>
            <a:solidFill>
              <a:srgbClr val="0071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709">
              <a:extLst>
                <a:ext uri="{FF2B5EF4-FFF2-40B4-BE49-F238E27FC236}">
                  <a16:creationId xmlns:a16="http://schemas.microsoft.com/office/drawing/2014/main" id="{CF55405A-3C1C-7457-82CB-06456CE2D54C}"/>
                </a:ext>
              </a:extLst>
            </p:cNvPr>
            <p:cNvSpPr>
              <a:spLocks noChangeArrowheads="1"/>
            </p:cNvSpPr>
            <p:nvPr/>
          </p:nvSpPr>
          <p:spPr bwMode="auto">
            <a:xfrm>
              <a:off x="4256088" y="3371850"/>
              <a:ext cx="479425" cy="55563"/>
            </a:xfrm>
            <a:prstGeom prst="rect">
              <a:avLst/>
            </a:prstGeom>
            <a:solidFill>
              <a:srgbClr val="0071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710">
              <a:extLst>
                <a:ext uri="{FF2B5EF4-FFF2-40B4-BE49-F238E27FC236}">
                  <a16:creationId xmlns:a16="http://schemas.microsoft.com/office/drawing/2014/main" id="{AEA05960-30A9-C3DA-1F9D-E6EAFECC9A6F}"/>
                </a:ext>
              </a:extLst>
            </p:cNvPr>
            <p:cNvSpPr>
              <a:spLocks/>
            </p:cNvSpPr>
            <p:nvPr/>
          </p:nvSpPr>
          <p:spPr bwMode="auto">
            <a:xfrm>
              <a:off x="4378325" y="3471863"/>
              <a:ext cx="12700" cy="31750"/>
            </a:xfrm>
            <a:custGeom>
              <a:avLst/>
              <a:gdLst>
                <a:gd name="T0" fmla="*/ 13 w 24"/>
                <a:gd name="T1" fmla="*/ 59 h 59"/>
                <a:gd name="T2" fmla="*/ 13 w 24"/>
                <a:gd name="T3" fmla="*/ 59 h 59"/>
                <a:gd name="T4" fmla="*/ 15 w 24"/>
                <a:gd name="T5" fmla="*/ 58 h 59"/>
                <a:gd name="T6" fmla="*/ 18 w 24"/>
                <a:gd name="T7" fmla="*/ 58 h 59"/>
                <a:gd name="T8" fmla="*/ 20 w 24"/>
                <a:gd name="T9" fmla="*/ 55 h 59"/>
                <a:gd name="T10" fmla="*/ 21 w 24"/>
                <a:gd name="T11" fmla="*/ 53 h 59"/>
                <a:gd name="T12" fmla="*/ 24 w 24"/>
                <a:gd name="T13" fmla="*/ 8 h 59"/>
                <a:gd name="T14" fmla="*/ 24 w 24"/>
                <a:gd name="T15" fmla="*/ 8 h 59"/>
                <a:gd name="T16" fmla="*/ 24 w 24"/>
                <a:gd name="T17" fmla="*/ 5 h 59"/>
                <a:gd name="T18" fmla="*/ 21 w 24"/>
                <a:gd name="T19" fmla="*/ 2 h 59"/>
                <a:gd name="T20" fmla="*/ 17 w 24"/>
                <a:gd name="T21" fmla="*/ 0 h 59"/>
                <a:gd name="T22" fmla="*/ 13 w 24"/>
                <a:gd name="T23" fmla="*/ 0 h 59"/>
                <a:gd name="T24" fmla="*/ 13 w 24"/>
                <a:gd name="T25" fmla="*/ 0 h 59"/>
                <a:gd name="T26" fmla="*/ 8 w 24"/>
                <a:gd name="T27" fmla="*/ 0 h 59"/>
                <a:gd name="T28" fmla="*/ 4 w 24"/>
                <a:gd name="T29" fmla="*/ 2 h 59"/>
                <a:gd name="T30" fmla="*/ 2 w 24"/>
                <a:gd name="T31" fmla="*/ 5 h 59"/>
                <a:gd name="T32" fmla="*/ 0 w 24"/>
                <a:gd name="T33" fmla="*/ 8 h 59"/>
                <a:gd name="T34" fmla="*/ 5 w 24"/>
                <a:gd name="T35" fmla="*/ 53 h 59"/>
                <a:gd name="T36" fmla="*/ 5 w 24"/>
                <a:gd name="T37" fmla="*/ 53 h 59"/>
                <a:gd name="T38" fmla="*/ 6 w 24"/>
                <a:gd name="T39" fmla="*/ 55 h 59"/>
                <a:gd name="T40" fmla="*/ 7 w 24"/>
                <a:gd name="T41" fmla="*/ 58 h 59"/>
                <a:gd name="T42" fmla="*/ 9 w 24"/>
                <a:gd name="T43" fmla="*/ 58 h 59"/>
                <a:gd name="T44" fmla="*/ 13 w 24"/>
                <a:gd name="T45" fmla="*/ 59 h 59"/>
                <a:gd name="T46" fmla="*/ 13 w 24"/>
                <a:gd name="T4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59">
                  <a:moveTo>
                    <a:pt x="13" y="59"/>
                  </a:moveTo>
                  <a:lnTo>
                    <a:pt x="13" y="59"/>
                  </a:lnTo>
                  <a:lnTo>
                    <a:pt x="15" y="58"/>
                  </a:lnTo>
                  <a:lnTo>
                    <a:pt x="18" y="58"/>
                  </a:lnTo>
                  <a:lnTo>
                    <a:pt x="20" y="55"/>
                  </a:lnTo>
                  <a:lnTo>
                    <a:pt x="21" y="53"/>
                  </a:lnTo>
                  <a:lnTo>
                    <a:pt x="24" y="8"/>
                  </a:lnTo>
                  <a:lnTo>
                    <a:pt x="24" y="8"/>
                  </a:lnTo>
                  <a:lnTo>
                    <a:pt x="24" y="5"/>
                  </a:lnTo>
                  <a:lnTo>
                    <a:pt x="21" y="2"/>
                  </a:lnTo>
                  <a:lnTo>
                    <a:pt x="17" y="0"/>
                  </a:lnTo>
                  <a:lnTo>
                    <a:pt x="13" y="0"/>
                  </a:lnTo>
                  <a:lnTo>
                    <a:pt x="13" y="0"/>
                  </a:lnTo>
                  <a:lnTo>
                    <a:pt x="8" y="0"/>
                  </a:lnTo>
                  <a:lnTo>
                    <a:pt x="4" y="2"/>
                  </a:lnTo>
                  <a:lnTo>
                    <a:pt x="2" y="5"/>
                  </a:lnTo>
                  <a:lnTo>
                    <a:pt x="0" y="8"/>
                  </a:lnTo>
                  <a:lnTo>
                    <a:pt x="5" y="53"/>
                  </a:lnTo>
                  <a:lnTo>
                    <a:pt x="5" y="53"/>
                  </a:lnTo>
                  <a:lnTo>
                    <a:pt x="6" y="55"/>
                  </a:lnTo>
                  <a:lnTo>
                    <a:pt x="7" y="58"/>
                  </a:lnTo>
                  <a:lnTo>
                    <a:pt x="9" y="58"/>
                  </a:lnTo>
                  <a:lnTo>
                    <a:pt x="13" y="59"/>
                  </a:lnTo>
                  <a:lnTo>
                    <a:pt x="13" y="59"/>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712">
              <a:extLst>
                <a:ext uri="{FF2B5EF4-FFF2-40B4-BE49-F238E27FC236}">
                  <a16:creationId xmlns:a16="http://schemas.microsoft.com/office/drawing/2014/main" id="{3E595AAD-917B-1E00-1BCA-748E3A8D437A}"/>
                </a:ext>
              </a:extLst>
            </p:cNvPr>
            <p:cNvSpPr>
              <a:spLocks/>
            </p:cNvSpPr>
            <p:nvPr/>
          </p:nvSpPr>
          <p:spPr bwMode="auto">
            <a:xfrm>
              <a:off x="4343400" y="3490913"/>
              <a:ext cx="28575" cy="22225"/>
            </a:xfrm>
            <a:custGeom>
              <a:avLst/>
              <a:gdLst>
                <a:gd name="T0" fmla="*/ 53 w 54"/>
                <a:gd name="T1" fmla="*/ 36 h 42"/>
                <a:gd name="T2" fmla="*/ 53 w 54"/>
                <a:gd name="T3" fmla="*/ 36 h 42"/>
                <a:gd name="T4" fmla="*/ 54 w 54"/>
                <a:gd name="T5" fmla="*/ 34 h 42"/>
                <a:gd name="T6" fmla="*/ 54 w 54"/>
                <a:gd name="T7" fmla="*/ 32 h 42"/>
                <a:gd name="T8" fmla="*/ 54 w 54"/>
                <a:gd name="T9" fmla="*/ 29 h 42"/>
                <a:gd name="T10" fmla="*/ 53 w 54"/>
                <a:gd name="T11" fmla="*/ 27 h 42"/>
                <a:gd name="T12" fmla="*/ 15 w 54"/>
                <a:gd name="T13" fmla="*/ 1 h 42"/>
                <a:gd name="T14" fmla="*/ 15 w 54"/>
                <a:gd name="T15" fmla="*/ 1 h 42"/>
                <a:gd name="T16" fmla="*/ 12 w 54"/>
                <a:gd name="T17" fmla="*/ 0 h 42"/>
                <a:gd name="T18" fmla="*/ 8 w 54"/>
                <a:gd name="T19" fmla="*/ 1 h 42"/>
                <a:gd name="T20" fmla="*/ 5 w 54"/>
                <a:gd name="T21" fmla="*/ 4 h 42"/>
                <a:gd name="T22" fmla="*/ 3 w 54"/>
                <a:gd name="T23" fmla="*/ 7 h 42"/>
                <a:gd name="T24" fmla="*/ 3 w 54"/>
                <a:gd name="T25" fmla="*/ 7 h 42"/>
                <a:gd name="T26" fmla="*/ 0 w 54"/>
                <a:gd name="T27" fmla="*/ 11 h 42"/>
                <a:gd name="T28" fmla="*/ 0 w 54"/>
                <a:gd name="T29" fmla="*/ 16 h 42"/>
                <a:gd name="T30" fmla="*/ 1 w 54"/>
                <a:gd name="T31" fmla="*/ 19 h 42"/>
                <a:gd name="T32" fmla="*/ 4 w 54"/>
                <a:gd name="T33" fmla="*/ 22 h 42"/>
                <a:gd name="T34" fmla="*/ 45 w 54"/>
                <a:gd name="T35" fmla="*/ 41 h 42"/>
                <a:gd name="T36" fmla="*/ 45 w 54"/>
                <a:gd name="T37" fmla="*/ 41 h 42"/>
                <a:gd name="T38" fmla="*/ 48 w 54"/>
                <a:gd name="T39" fmla="*/ 42 h 42"/>
                <a:gd name="T40" fmla="*/ 49 w 54"/>
                <a:gd name="T41" fmla="*/ 41 h 42"/>
                <a:gd name="T42" fmla="*/ 51 w 54"/>
                <a:gd name="T43" fmla="*/ 38 h 42"/>
                <a:gd name="T44" fmla="*/ 53 w 54"/>
                <a:gd name="T45" fmla="*/ 36 h 42"/>
                <a:gd name="T46" fmla="*/ 53 w 54"/>
                <a:gd name="T47"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42">
                  <a:moveTo>
                    <a:pt x="53" y="36"/>
                  </a:moveTo>
                  <a:lnTo>
                    <a:pt x="53" y="36"/>
                  </a:lnTo>
                  <a:lnTo>
                    <a:pt x="54" y="34"/>
                  </a:lnTo>
                  <a:lnTo>
                    <a:pt x="54" y="32"/>
                  </a:lnTo>
                  <a:lnTo>
                    <a:pt x="54" y="29"/>
                  </a:lnTo>
                  <a:lnTo>
                    <a:pt x="53" y="27"/>
                  </a:lnTo>
                  <a:lnTo>
                    <a:pt x="15" y="1"/>
                  </a:lnTo>
                  <a:lnTo>
                    <a:pt x="15" y="1"/>
                  </a:lnTo>
                  <a:lnTo>
                    <a:pt x="12" y="0"/>
                  </a:lnTo>
                  <a:lnTo>
                    <a:pt x="8" y="1"/>
                  </a:lnTo>
                  <a:lnTo>
                    <a:pt x="5" y="4"/>
                  </a:lnTo>
                  <a:lnTo>
                    <a:pt x="3" y="7"/>
                  </a:lnTo>
                  <a:lnTo>
                    <a:pt x="3" y="7"/>
                  </a:lnTo>
                  <a:lnTo>
                    <a:pt x="0" y="11"/>
                  </a:lnTo>
                  <a:lnTo>
                    <a:pt x="0" y="16"/>
                  </a:lnTo>
                  <a:lnTo>
                    <a:pt x="1" y="19"/>
                  </a:lnTo>
                  <a:lnTo>
                    <a:pt x="4" y="22"/>
                  </a:lnTo>
                  <a:lnTo>
                    <a:pt x="45" y="41"/>
                  </a:lnTo>
                  <a:lnTo>
                    <a:pt x="45" y="41"/>
                  </a:lnTo>
                  <a:lnTo>
                    <a:pt x="48" y="42"/>
                  </a:lnTo>
                  <a:lnTo>
                    <a:pt x="49" y="41"/>
                  </a:lnTo>
                  <a:lnTo>
                    <a:pt x="51" y="38"/>
                  </a:lnTo>
                  <a:lnTo>
                    <a:pt x="53" y="36"/>
                  </a:lnTo>
                  <a:lnTo>
                    <a:pt x="53" y="36"/>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714">
              <a:extLst>
                <a:ext uri="{FF2B5EF4-FFF2-40B4-BE49-F238E27FC236}">
                  <a16:creationId xmlns:a16="http://schemas.microsoft.com/office/drawing/2014/main" id="{AA0B0C9A-EDAC-18F7-DBE5-11E73C987985}"/>
                </a:ext>
              </a:extLst>
            </p:cNvPr>
            <p:cNvSpPr>
              <a:spLocks/>
            </p:cNvSpPr>
            <p:nvPr/>
          </p:nvSpPr>
          <p:spPr bwMode="auto">
            <a:xfrm>
              <a:off x="4397375" y="3490913"/>
              <a:ext cx="28575" cy="22225"/>
            </a:xfrm>
            <a:custGeom>
              <a:avLst/>
              <a:gdLst>
                <a:gd name="T0" fmla="*/ 2 w 54"/>
                <a:gd name="T1" fmla="*/ 36 h 42"/>
                <a:gd name="T2" fmla="*/ 2 w 54"/>
                <a:gd name="T3" fmla="*/ 36 h 42"/>
                <a:gd name="T4" fmla="*/ 3 w 54"/>
                <a:gd name="T5" fmla="*/ 38 h 42"/>
                <a:gd name="T6" fmla="*/ 5 w 54"/>
                <a:gd name="T7" fmla="*/ 41 h 42"/>
                <a:gd name="T8" fmla="*/ 7 w 54"/>
                <a:gd name="T9" fmla="*/ 42 h 42"/>
                <a:gd name="T10" fmla="*/ 9 w 54"/>
                <a:gd name="T11" fmla="*/ 41 h 42"/>
                <a:gd name="T12" fmla="*/ 51 w 54"/>
                <a:gd name="T13" fmla="*/ 22 h 42"/>
                <a:gd name="T14" fmla="*/ 51 w 54"/>
                <a:gd name="T15" fmla="*/ 22 h 42"/>
                <a:gd name="T16" fmla="*/ 53 w 54"/>
                <a:gd name="T17" fmla="*/ 19 h 42"/>
                <a:gd name="T18" fmla="*/ 54 w 54"/>
                <a:gd name="T19" fmla="*/ 16 h 42"/>
                <a:gd name="T20" fmla="*/ 54 w 54"/>
                <a:gd name="T21" fmla="*/ 11 h 42"/>
                <a:gd name="T22" fmla="*/ 52 w 54"/>
                <a:gd name="T23" fmla="*/ 7 h 42"/>
                <a:gd name="T24" fmla="*/ 52 w 54"/>
                <a:gd name="T25" fmla="*/ 7 h 42"/>
                <a:gd name="T26" fmla="*/ 49 w 54"/>
                <a:gd name="T27" fmla="*/ 4 h 42"/>
                <a:gd name="T28" fmla="*/ 45 w 54"/>
                <a:gd name="T29" fmla="*/ 1 h 42"/>
                <a:gd name="T30" fmla="*/ 42 w 54"/>
                <a:gd name="T31" fmla="*/ 0 h 42"/>
                <a:gd name="T32" fmla="*/ 39 w 54"/>
                <a:gd name="T33" fmla="*/ 1 h 42"/>
                <a:gd name="T34" fmla="*/ 2 w 54"/>
                <a:gd name="T35" fmla="*/ 27 h 42"/>
                <a:gd name="T36" fmla="*/ 2 w 54"/>
                <a:gd name="T37" fmla="*/ 27 h 42"/>
                <a:gd name="T38" fmla="*/ 0 w 54"/>
                <a:gd name="T39" fmla="*/ 29 h 42"/>
                <a:gd name="T40" fmla="*/ 0 w 54"/>
                <a:gd name="T41" fmla="*/ 32 h 42"/>
                <a:gd name="T42" fmla="*/ 0 w 54"/>
                <a:gd name="T43" fmla="*/ 34 h 42"/>
                <a:gd name="T44" fmla="*/ 2 w 54"/>
                <a:gd name="T45" fmla="*/ 36 h 42"/>
                <a:gd name="T46" fmla="*/ 2 w 54"/>
                <a:gd name="T47"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42">
                  <a:moveTo>
                    <a:pt x="2" y="36"/>
                  </a:moveTo>
                  <a:lnTo>
                    <a:pt x="2" y="36"/>
                  </a:lnTo>
                  <a:lnTo>
                    <a:pt x="3" y="38"/>
                  </a:lnTo>
                  <a:lnTo>
                    <a:pt x="5" y="41"/>
                  </a:lnTo>
                  <a:lnTo>
                    <a:pt x="7" y="42"/>
                  </a:lnTo>
                  <a:lnTo>
                    <a:pt x="9" y="41"/>
                  </a:lnTo>
                  <a:lnTo>
                    <a:pt x="51" y="22"/>
                  </a:lnTo>
                  <a:lnTo>
                    <a:pt x="51" y="22"/>
                  </a:lnTo>
                  <a:lnTo>
                    <a:pt x="53" y="19"/>
                  </a:lnTo>
                  <a:lnTo>
                    <a:pt x="54" y="16"/>
                  </a:lnTo>
                  <a:lnTo>
                    <a:pt x="54" y="11"/>
                  </a:lnTo>
                  <a:lnTo>
                    <a:pt x="52" y="7"/>
                  </a:lnTo>
                  <a:lnTo>
                    <a:pt x="52" y="7"/>
                  </a:lnTo>
                  <a:lnTo>
                    <a:pt x="49" y="4"/>
                  </a:lnTo>
                  <a:lnTo>
                    <a:pt x="45" y="1"/>
                  </a:lnTo>
                  <a:lnTo>
                    <a:pt x="42" y="0"/>
                  </a:lnTo>
                  <a:lnTo>
                    <a:pt x="39" y="1"/>
                  </a:lnTo>
                  <a:lnTo>
                    <a:pt x="2" y="27"/>
                  </a:lnTo>
                  <a:lnTo>
                    <a:pt x="2" y="27"/>
                  </a:lnTo>
                  <a:lnTo>
                    <a:pt x="0" y="29"/>
                  </a:lnTo>
                  <a:lnTo>
                    <a:pt x="0" y="32"/>
                  </a:lnTo>
                  <a:lnTo>
                    <a:pt x="0" y="34"/>
                  </a:lnTo>
                  <a:lnTo>
                    <a:pt x="2" y="36"/>
                  </a:lnTo>
                  <a:lnTo>
                    <a:pt x="2" y="36"/>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716">
              <a:extLst>
                <a:ext uri="{FF2B5EF4-FFF2-40B4-BE49-F238E27FC236}">
                  <a16:creationId xmlns:a16="http://schemas.microsoft.com/office/drawing/2014/main" id="{0E2CCBA8-F277-E7D8-46BA-25A6BD364672}"/>
                </a:ext>
              </a:extLst>
            </p:cNvPr>
            <p:cNvSpPr>
              <a:spLocks/>
            </p:cNvSpPr>
            <p:nvPr/>
          </p:nvSpPr>
          <p:spPr bwMode="auto">
            <a:xfrm>
              <a:off x="4378325" y="3533775"/>
              <a:ext cx="12700" cy="30163"/>
            </a:xfrm>
            <a:custGeom>
              <a:avLst/>
              <a:gdLst>
                <a:gd name="T0" fmla="*/ 13 w 24"/>
                <a:gd name="T1" fmla="*/ 0 h 59"/>
                <a:gd name="T2" fmla="*/ 13 w 24"/>
                <a:gd name="T3" fmla="*/ 0 h 59"/>
                <a:gd name="T4" fmla="*/ 15 w 24"/>
                <a:gd name="T5" fmla="*/ 1 h 59"/>
                <a:gd name="T6" fmla="*/ 18 w 24"/>
                <a:gd name="T7" fmla="*/ 2 h 59"/>
                <a:gd name="T8" fmla="*/ 20 w 24"/>
                <a:gd name="T9" fmla="*/ 3 h 59"/>
                <a:gd name="T10" fmla="*/ 21 w 24"/>
                <a:gd name="T11" fmla="*/ 5 h 59"/>
                <a:gd name="T12" fmla="*/ 24 w 24"/>
                <a:gd name="T13" fmla="*/ 50 h 59"/>
                <a:gd name="T14" fmla="*/ 24 w 24"/>
                <a:gd name="T15" fmla="*/ 50 h 59"/>
                <a:gd name="T16" fmla="*/ 24 w 24"/>
                <a:gd name="T17" fmla="*/ 54 h 59"/>
                <a:gd name="T18" fmla="*/ 21 w 24"/>
                <a:gd name="T19" fmla="*/ 56 h 59"/>
                <a:gd name="T20" fmla="*/ 17 w 24"/>
                <a:gd name="T21" fmla="*/ 58 h 59"/>
                <a:gd name="T22" fmla="*/ 13 w 24"/>
                <a:gd name="T23" fmla="*/ 59 h 59"/>
                <a:gd name="T24" fmla="*/ 13 w 24"/>
                <a:gd name="T25" fmla="*/ 59 h 59"/>
                <a:gd name="T26" fmla="*/ 8 w 24"/>
                <a:gd name="T27" fmla="*/ 58 h 59"/>
                <a:gd name="T28" fmla="*/ 4 w 24"/>
                <a:gd name="T29" fmla="*/ 56 h 59"/>
                <a:gd name="T30" fmla="*/ 2 w 24"/>
                <a:gd name="T31" fmla="*/ 54 h 59"/>
                <a:gd name="T32" fmla="*/ 0 w 24"/>
                <a:gd name="T33" fmla="*/ 50 h 59"/>
                <a:gd name="T34" fmla="*/ 5 w 24"/>
                <a:gd name="T35" fmla="*/ 5 h 59"/>
                <a:gd name="T36" fmla="*/ 5 w 24"/>
                <a:gd name="T37" fmla="*/ 5 h 59"/>
                <a:gd name="T38" fmla="*/ 6 w 24"/>
                <a:gd name="T39" fmla="*/ 3 h 59"/>
                <a:gd name="T40" fmla="*/ 7 w 24"/>
                <a:gd name="T41" fmla="*/ 2 h 59"/>
                <a:gd name="T42" fmla="*/ 9 w 24"/>
                <a:gd name="T43" fmla="*/ 1 h 59"/>
                <a:gd name="T44" fmla="*/ 13 w 24"/>
                <a:gd name="T45" fmla="*/ 0 h 59"/>
                <a:gd name="T46" fmla="*/ 13 w 24"/>
                <a:gd name="T4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59">
                  <a:moveTo>
                    <a:pt x="13" y="0"/>
                  </a:moveTo>
                  <a:lnTo>
                    <a:pt x="13" y="0"/>
                  </a:lnTo>
                  <a:lnTo>
                    <a:pt x="15" y="1"/>
                  </a:lnTo>
                  <a:lnTo>
                    <a:pt x="18" y="2"/>
                  </a:lnTo>
                  <a:lnTo>
                    <a:pt x="20" y="3"/>
                  </a:lnTo>
                  <a:lnTo>
                    <a:pt x="21" y="5"/>
                  </a:lnTo>
                  <a:lnTo>
                    <a:pt x="24" y="50"/>
                  </a:lnTo>
                  <a:lnTo>
                    <a:pt x="24" y="50"/>
                  </a:lnTo>
                  <a:lnTo>
                    <a:pt x="24" y="54"/>
                  </a:lnTo>
                  <a:lnTo>
                    <a:pt x="21" y="56"/>
                  </a:lnTo>
                  <a:lnTo>
                    <a:pt x="17" y="58"/>
                  </a:lnTo>
                  <a:lnTo>
                    <a:pt x="13" y="59"/>
                  </a:lnTo>
                  <a:lnTo>
                    <a:pt x="13" y="59"/>
                  </a:lnTo>
                  <a:lnTo>
                    <a:pt x="8" y="58"/>
                  </a:lnTo>
                  <a:lnTo>
                    <a:pt x="4" y="56"/>
                  </a:lnTo>
                  <a:lnTo>
                    <a:pt x="2" y="54"/>
                  </a:lnTo>
                  <a:lnTo>
                    <a:pt x="0" y="50"/>
                  </a:lnTo>
                  <a:lnTo>
                    <a:pt x="5" y="5"/>
                  </a:lnTo>
                  <a:lnTo>
                    <a:pt x="5" y="5"/>
                  </a:lnTo>
                  <a:lnTo>
                    <a:pt x="6" y="3"/>
                  </a:lnTo>
                  <a:lnTo>
                    <a:pt x="7" y="2"/>
                  </a:lnTo>
                  <a:lnTo>
                    <a:pt x="9" y="1"/>
                  </a:lnTo>
                  <a:lnTo>
                    <a:pt x="13" y="0"/>
                  </a:lnTo>
                  <a:lnTo>
                    <a:pt x="13" y="0"/>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718">
              <a:extLst>
                <a:ext uri="{FF2B5EF4-FFF2-40B4-BE49-F238E27FC236}">
                  <a16:creationId xmlns:a16="http://schemas.microsoft.com/office/drawing/2014/main" id="{C77200D6-D395-3703-B090-241458B94E39}"/>
                </a:ext>
              </a:extLst>
            </p:cNvPr>
            <p:cNvSpPr>
              <a:spLocks/>
            </p:cNvSpPr>
            <p:nvPr/>
          </p:nvSpPr>
          <p:spPr bwMode="auto">
            <a:xfrm>
              <a:off x="4397375" y="3524250"/>
              <a:ext cx="28575" cy="20638"/>
            </a:xfrm>
            <a:custGeom>
              <a:avLst/>
              <a:gdLst>
                <a:gd name="T0" fmla="*/ 2 w 54"/>
                <a:gd name="T1" fmla="*/ 4 h 40"/>
                <a:gd name="T2" fmla="*/ 2 w 54"/>
                <a:gd name="T3" fmla="*/ 4 h 40"/>
                <a:gd name="T4" fmla="*/ 3 w 54"/>
                <a:gd name="T5" fmla="*/ 2 h 40"/>
                <a:gd name="T6" fmla="*/ 5 w 54"/>
                <a:gd name="T7" fmla="*/ 0 h 40"/>
                <a:gd name="T8" fmla="*/ 7 w 54"/>
                <a:gd name="T9" fmla="*/ 0 h 40"/>
                <a:gd name="T10" fmla="*/ 9 w 54"/>
                <a:gd name="T11" fmla="*/ 0 h 40"/>
                <a:gd name="T12" fmla="*/ 51 w 54"/>
                <a:gd name="T13" fmla="*/ 19 h 40"/>
                <a:gd name="T14" fmla="*/ 51 w 54"/>
                <a:gd name="T15" fmla="*/ 19 h 40"/>
                <a:gd name="T16" fmla="*/ 53 w 54"/>
                <a:gd name="T17" fmla="*/ 21 h 40"/>
                <a:gd name="T18" fmla="*/ 54 w 54"/>
                <a:gd name="T19" fmla="*/ 25 h 40"/>
                <a:gd name="T20" fmla="*/ 54 w 54"/>
                <a:gd name="T21" fmla="*/ 29 h 40"/>
                <a:gd name="T22" fmla="*/ 52 w 54"/>
                <a:gd name="T23" fmla="*/ 34 h 40"/>
                <a:gd name="T24" fmla="*/ 52 w 54"/>
                <a:gd name="T25" fmla="*/ 34 h 40"/>
                <a:gd name="T26" fmla="*/ 49 w 54"/>
                <a:gd name="T27" fmla="*/ 37 h 40"/>
                <a:gd name="T28" fmla="*/ 45 w 54"/>
                <a:gd name="T29" fmla="*/ 39 h 40"/>
                <a:gd name="T30" fmla="*/ 42 w 54"/>
                <a:gd name="T31" fmla="*/ 40 h 40"/>
                <a:gd name="T32" fmla="*/ 39 w 54"/>
                <a:gd name="T33" fmla="*/ 39 h 40"/>
                <a:gd name="T34" fmla="*/ 2 w 54"/>
                <a:gd name="T35" fmla="*/ 13 h 40"/>
                <a:gd name="T36" fmla="*/ 2 w 54"/>
                <a:gd name="T37" fmla="*/ 13 h 40"/>
                <a:gd name="T38" fmla="*/ 0 w 54"/>
                <a:gd name="T39" fmla="*/ 12 h 40"/>
                <a:gd name="T40" fmla="*/ 0 w 54"/>
                <a:gd name="T41" fmla="*/ 9 h 40"/>
                <a:gd name="T42" fmla="*/ 0 w 54"/>
                <a:gd name="T43" fmla="*/ 7 h 40"/>
                <a:gd name="T44" fmla="*/ 2 w 54"/>
                <a:gd name="T45" fmla="*/ 4 h 40"/>
                <a:gd name="T46" fmla="*/ 2 w 54"/>
                <a:gd name="T4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40">
                  <a:moveTo>
                    <a:pt x="2" y="4"/>
                  </a:moveTo>
                  <a:lnTo>
                    <a:pt x="2" y="4"/>
                  </a:lnTo>
                  <a:lnTo>
                    <a:pt x="3" y="2"/>
                  </a:lnTo>
                  <a:lnTo>
                    <a:pt x="5" y="0"/>
                  </a:lnTo>
                  <a:lnTo>
                    <a:pt x="7" y="0"/>
                  </a:lnTo>
                  <a:lnTo>
                    <a:pt x="9" y="0"/>
                  </a:lnTo>
                  <a:lnTo>
                    <a:pt x="51" y="19"/>
                  </a:lnTo>
                  <a:lnTo>
                    <a:pt x="51" y="19"/>
                  </a:lnTo>
                  <a:lnTo>
                    <a:pt x="53" y="21"/>
                  </a:lnTo>
                  <a:lnTo>
                    <a:pt x="54" y="25"/>
                  </a:lnTo>
                  <a:lnTo>
                    <a:pt x="54" y="29"/>
                  </a:lnTo>
                  <a:lnTo>
                    <a:pt x="52" y="34"/>
                  </a:lnTo>
                  <a:lnTo>
                    <a:pt x="52" y="34"/>
                  </a:lnTo>
                  <a:lnTo>
                    <a:pt x="49" y="37"/>
                  </a:lnTo>
                  <a:lnTo>
                    <a:pt x="45" y="39"/>
                  </a:lnTo>
                  <a:lnTo>
                    <a:pt x="42" y="40"/>
                  </a:lnTo>
                  <a:lnTo>
                    <a:pt x="39" y="39"/>
                  </a:lnTo>
                  <a:lnTo>
                    <a:pt x="2" y="13"/>
                  </a:lnTo>
                  <a:lnTo>
                    <a:pt x="2" y="13"/>
                  </a:lnTo>
                  <a:lnTo>
                    <a:pt x="0" y="12"/>
                  </a:lnTo>
                  <a:lnTo>
                    <a:pt x="0" y="9"/>
                  </a:lnTo>
                  <a:lnTo>
                    <a:pt x="0" y="7"/>
                  </a:lnTo>
                  <a:lnTo>
                    <a:pt x="2" y="4"/>
                  </a:lnTo>
                  <a:lnTo>
                    <a:pt x="2" y="4"/>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720">
              <a:extLst>
                <a:ext uri="{FF2B5EF4-FFF2-40B4-BE49-F238E27FC236}">
                  <a16:creationId xmlns:a16="http://schemas.microsoft.com/office/drawing/2014/main" id="{743B6030-00B9-1CB7-A89B-0843785697BD}"/>
                </a:ext>
              </a:extLst>
            </p:cNvPr>
            <p:cNvSpPr>
              <a:spLocks/>
            </p:cNvSpPr>
            <p:nvPr/>
          </p:nvSpPr>
          <p:spPr bwMode="auto">
            <a:xfrm>
              <a:off x="4343400" y="3524250"/>
              <a:ext cx="28575" cy="20638"/>
            </a:xfrm>
            <a:custGeom>
              <a:avLst/>
              <a:gdLst>
                <a:gd name="T0" fmla="*/ 53 w 54"/>
                <a:gd name="T1" fmla="*/ 4 h 40"/>
                <a:gd name="T2" fmla="*/ 53 w 54"/>
                <a:gd name="T3" fmla="*/ 4 h 40"/>
                <a:gd name="T4" fmla="*/ 54 w 54"/>
                <a:gd name="T5" fmla="*/ 7 h 40"/>
                <a:gd name="T6" fmla="*/ 54 w 54"/>
                <a:gd name="T7" fmla="*/ 9 h 40"/>
                <a:gd name="T8" fmla="*/ 54 w 54"/>
                <a:gd name="T9" fmla="*/ 12 h 40"/>
                <a:gd name="T10" fmla="*/ 53 w 54"/>
                <a:gd name="T11" fmla="*/ 13 h 40"/>
                <a:gd name="T12" fmla="*/ 15 w 54"/>
                <a:gd name="T13" fmla="*/ 39 h 40"/>
                <a:gd name="T14" fmla="*/ 15 w 54"/>
                <a:gd name="T15" fmla="*/ 39 h 40"/>
                <a:gd name="T16" fmla="*/ 12 w 54"/>
                <a:gd name="T17" fmla="*/ 40 h 40"/>
                <a:gd name="T18" fmla="*/ 8 w 54"/>
                <a:gd name="T19" fmla="*/ 39 h 40"/>
                <a:gd name="T20" fmla="*/ 5 w 54"/>
                <a:gd name="T21" fmla="*/ 37 h 40"/>
                <a:gd name="T22" fmla="*/ 3 w 54"/>
                <a:gd name="T23" fmla="*/ 34 h 40"/>
                <a:gd name="T24" fmla="*/ 3 w 54"/>
                <a:gd name="T25" fmla="*/ 34 h 40"/>
                <a:gd name="T26" fmla="*/ 0 w 54"/>
                <a:gd name="T27" fmla="*/ 29 h 40"/>
                <a:gd name="T28" fmla="*/ 0 w 54"/>
                <a:gd name="T29" fmla="*/ 25 h 40"/>
                <a:gd name="T30" fmla="*/ 1 w 54"/>
                <a:gd name="T31" fmla="*/ 21 h 40"/>
                <a:gd name="T32" fmla="*/ 4 w 54"/>
                <a:gd name="T33" fmla="*/ 19 h 40"/>
                <a:gd name="T34" fmla="*/ 45 w 54"/>
                <a:gd name="T35" fmla="*/ 0 h 40"/>
                <a:gd name="T36" fmla="*/ 45 w 54"/>
                <a:gd name="T37" fmla="*/ 0 h 40"/>
                <a:gd name="T38" fmla="*/ 48 w 54"/>
                <a:gd name="T39" fmla="*/ 0 h 40"/>
                <a:gd name="T40" fmla="*/ 49 w 54"/>
                <a:gd name="T41" fmla="*/ 0 h 40"/>
                <a:gd name="T42" fmla="*/ 51 w 54"/>
                <a:gd name="T43" fmla="*/ 2 h 40"/>
                <a:gd name="T44" fmla="*/ 53 w 54"/>
                <a:gd name="T45" fmla="*/ 4 h 40"/>
                <a:gd name="T46" fmla="*/ 53 w 54"/>
                <a:gd name="T4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40">
                  <a:moveTo>
                    <a:pt x="53" y="4"/>
                  </a:moveTo>
                  <a:lnTo>
                    <a:pt x="53" y="4"/>
                  </a:lnTo>
                  <a:lnTo>
                    <a:pt x="54" y="7"/>
                  </a:lnTo>
                  <a:lnTo>
                    <a:pt x="54" y="9"/>
                  </a:lnTo>
                  <a:lnTo>
                    <a:pt x="54" y="12"/>
                  </a:lnTo>
                  <a:lnTo>
                    <a:pt x="53" y="13"/>
                  </a:lnTo>
                  <a:lnTo>
                    <a:pt x="15" y="39"/>
                  </a:lnTo>
                  <a:lnTo>
                    <a:pt x="15" y="39"/>
                  </a:lnTo>
                  <a:lnTo>
                    <a:pt x="12" y="40"/>
                  </a:lnTo>
                  <a:lnTo>
                    <a:pt x="8" y="39"/>
                  </a:lnTo>
                  <a:lnTo>
                    <a:pt x="5" y="37"/>
                  </a:lnTo>
                  <a:lnTo>
                    <a:pt x="3" y="34"/>
                  </a:lnTo>
                  <a:lnTo>
                    <a:pt x="3" y="34"/>
                  </a:lnTo>
                  <a:lnTo>
                    <a:pt x="0" y="29"/>
                  </a:lnTo>
                  <a:lnTo>
                    <a:pt x="0" y="25"/>
                  </a:lnTo>
                  <a:lnTo>
                    <a:pt x="1" y="21"/>
                  </a:lnTo>
                  <a:lnTo>
                    <a:pt x="4" y="19"/>
                  </a:lnTo>
                  <a:lnTo>
                    <a:pt x="45" y="0"/>
                  </a:lnTo>
                  <a:lnTo>
                    <a:pt x="45" y="0"/>
                  </a:lnTo>
                  <a:lnTo>
                    <a:pt x="48" y="0"/>
                  </a:lnTo>
                  <a:lnTo>
                    <a:pt x="49" y="0"/>
                  </a:lnTo>
                  <a:lnTo>
                    <a:pt x="51" y="2"/>
                  </a:lnTo>
                  <a:lnTo>
                    <a:pt x="53" y="4"/>
                  </a:lnTo>
                  <a:lnTo>
                    <a:pt x="53" y="4"/>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3" name="Group 212">
            <a:extLst>
              <a:ext uri="{FF2B5EF4-FFF2-40B4-BE49-F238E27FC236}">
                <a16:creationId xmlns:a16="http://schemas.microsoft.com/office/drawing/2014/main" id="{17AF2428-545D-F8C6-D3FA-B0A08F0DF695}"/>
              </a:ext>
            </a:extLst>
          </p:cNvPr>
          <p:cNvGrpSpPr/>
          <p:nvPr/>
        </p:nvGrpSpPr>
        <p:grpSpPr>
          <a:xfrm>
            <a:off x="7516171" y="2284199"/>
            <a:ext cx="2322576" cy="2148840"/>
            <a:chOff x="7684936" y="54705"/>
            <a:chExt cx="1055523" cy="1097280"/>
          </a:xfrm>
        </p:grpSpPr>
        <p:sp>
          <p:nvSpPr>
            <p:cNvPr id="214" name="Freeform 363">
              <a:extLst>
                <a:ext uri="{FF2B5EF4-FFF2-40B4-BE49-F238E27FC236}">
                  <a16:creationId xmlns:a16="http://schemas.microsoft.com/office/drawing/2014/main" id="{C4F851A6-140C-B607-A8DE-14059C4B10C7}"/>
                </a:ext>
              </a:extLst>
            </p:cNvPr>
            <p:cNvSpPr>
              <a:spLocks/>
            </p:cNvSpPr>
            <p:nvPr/>
          </p:nvSpPr>
          <p:spPr bwMode="auto">
            <a:xfrm>
              <a:off x="7684936" y="54705"/>
              <a:ext cx="1055523" cy="1097280"/>
            </a:xfrm>
            <a:custGeom>
              <a:avLst/>
              <a:gdLst>
                <a:gd name="T0" fmla="*/ 1212 w 1213"/>
                <a:gd name="T1" fmla="*/ 576 h 1214"/>
                <a:gd name="T2" fmla="*/ 1201 w 1213"/>
                <a:gd name="T3" fmla="*/ 485 h 1214"/>
                <a:gd name="T4" fmla="*/ 1176 w 1213"/>
                <a:gd name="T5" fmla="*/ 398 h 1214"/>
                <a:gd name="T6" fmla="*/ 1140 w 1213"/>
                <a:gd name="T7" fmla="*/ 319 h 1214"/>
                <a:gd name="T8" fmla="*/ 1093 w 1213"/>
                <a:gd name="T9" fmla="*/ 244 h 1214"/>
                <a:gd name="T10" fmla="*/ 1036 w 1213"/>
                <a:gd name="T11" fmla="*/ 178 h 1214"/>
                <a:gd name="T12" fmla="*/ 969 w 1213"/>
                <a:gd name="T13" fmla="*/ 121 h 1214"/>
                <a:gd name="T14" fmla="*/ 896 w 1213"/>
                <a:gd name="T15" fmla="*/ 73 h 1214"/>
                <a:gd name="T16" fmla="*/ 815 w 1213"/>
                <a:gd name="T17" fmla="*/ 38 h 1214"/>
                <a:gd name="T18" fmla="*/ 729 w 1213"/>
                <a:gd name="T19" fmla="*/ 13 h 1214"/>
                <a:gd name="T20" fmla="*/ 637 w 1213"/>
                <a:gd name="T21" fmla="*/ 2 h 1214"/>
                <a:gd name="T22" fmla="*/ 576 w 1213"/>
                <a:gd name="T23" fmla="*/ 2 h 1214"/>
                <a:gd name="T24" fmla="*/ 485 w 1213"/>
                <a:gd name="T25" fmla="*/ 13 h 1214"/>
                <a:gd name="T26" fmla="*/ 398 w 1213"/>
                <a:gd name="T27" fmla="*/ 38 h 1214"/>
                <a:gd name="T28" fmla="*/ 317 w 1213"/>
                <a:gd name="T29" fmla="*/ 73 h 1214"/>
                <a:gd name="T30" fmla="*/ 244 w 1213"/>
                <a:gd name="T31" fmla="*/ 121 h 1214"/>
                <a:gd name="T32" fmla="*/ 178 w 1213"/>
                <a:gd name="T33" fmla="*/ 178 h 1214"/>
                <a:gd name="T34" fmla="*/ 120 w 1213"/>
                <a:gd name="T35" fmla="*/ 244 h 1214"/>
                <a:gd name="T36" fmla="*/ 73 w 1213"/>
                <a:gd name="T37" fmla="*/ 319 h 1214"/>
                <a:gd name="T38" fmla="*/ 37 w 1213"/>
                <a:gd name="T39" fmla="*/ 398 h 1214"/>
                <a:gd name="T40" fmla="*/ 12 w 1213"/>
                <a:gd name="T41" fmla="*/ 485 h 1214"/>
                <a:gd name="T42" fmla="*/ 1 w 1213"/>
                <a:gd name="T43" fmla="*/ 576 h 1214"/>
                <a:gd name="T44" fmla="*/ 1 w 1213"/>
                <a:gd name="T45" fmla="*/ 638 h 1214"/>
                <a:gd name="T46" fmla="*/ 12 w 1213"/>
                <a:gd name="T47" fmla="*/ 729 h 1214"/>
                <a:gd name="T48" fmla="*/ 37 w 1213"/>
                <a:gd name="T49" fmla="*/ 816 h 1214"/>
                <a:gd name="T50" fmla="*/ 73 w 1213"/>
                <a:gd name="T51" fmla="*/ 896 h 1214"/>
                <a:gd name="T52" fmla="*/ 120 w 1213"/>
                <a:gd name="T53" fmla="*/ 970 h 1214"/>
                <a:gd name="T54" fmla="*/ 178 w 1213"/>
                <a:gd name="T55" fmla="*/ 1036 h 1214"/>
                <a:gd name="T56" fmla="*/ 244 w 1213"/>
                <a:gd name="T57" fmla="*/ 1093 h 1214"/>
                <a:gd name="T58" fmla="*/ 317 w 1213"/>
                <a:gd name="T59" fmla="*/ 1140 h 1214"/>
                <a:gd name="T60" fmla="*/ 398 w 1213"/>
                <a:gd name="T61" fmla="*/ 1176 h 1214"/>
                <a:gd name="T62" fmla="*/ 485 w 1213"/>
                <a:gd name="T63" fmla="*/ 1201 h 1214"/>
                <a:gd name="T64" fmla="*/ 576 w 1213"/>
                <a:gd name="T65" fmla="*/ 1212 h 1214"/>
                <a:gd name="T66" fmla="*/ 637 w 1213"/>
                <a:gd name="T67" fmla="*/ 1212 h 1214"/>
                <a:gd name="T68" fmla="*/ 729 w 1213"/>
                <a:gd name="T69" fmla="*/ 1201 h 1214"/>
                <a:gd name="T70" fmla="*/ 815 w 1213"/>
                <a:gd name="T71" fmla="*/ 1176 h 1214"/>
                <a:gd name="T72" fmla="*/ 895 w 1213"/>
                <a:gd name="T73" fmla="*/ 1140 h 1214"/>
                <a:gd name="T74" fmla="*/ 969 w 1213"/>
                <a:gd name="T75" fmla="*/ 1093 h 1214"/>
                <a:gd name="T76" fmla="*/ 1036 w 1213"/>
                <a:gd name="T77" fmla="*/ 1036 h 1214"/>
                <a:gd name="T78" fmla="*/ 1093 w 1213"/>
                <a:gd name="T79" fmla="*/ 971 h 1214"/>
                <a:gd name="T80" fmla="*/ 1140 w 1213"/>
                <a:gd name="T81" fmla="*/ 896 h 1214"/>
                <a:gd name="T82" fmla="*/ 1176 w 1213"/>
                <a:gd name="T83" fmla="*/ 816 h 1214"/>
                <a:gd name="T84" fmla="*/ 1201 w 1213"/>
                <a:gd name="T85" fmla="*/ 729 h 1214"/>
                <a:gd name="T86" fmla="*/ 1212 w 1213"/>
                <a:gd name="T87" fmla="*/ 638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3" h="1214">
                  <a:moveTo>
                    <a:pt x="1213" y="608"/>
                  </a:moveTo>
                  <a:lnTo>
                    <a:pt x="1213" y="608"/>
                  </a:lnTo>
                  <a:lnTo>
                    <a:pt x="1212" y="576"/>
                  </a:lnTo>
                  <a:lnTo>
                    <a:pt x="1210" y="545"/>
                  </a:lnTo>
                  <a:lnTo>
                    <a:pt x="1206" y="514"/>
                  </a:lnTo>
                  <a:lnTo>
                    <a:pt x="1201" y="485"/>
                  </a:lnTo>
                  <a:lnTo>
                    <a:pt x="1194" y="456"/>
                  </a:lnTo>
                  <a:lnTo>
                    <a:pt x="1186" y="427"/>
                  </a:lnTo>
                  <a:lnTo>
                    <a:pt x="1176" y="398"/>
                  </a:lnTo>
                  <a:lnTo>
                    <a:pt x="1166" y="371"/>
                  </a:lnTo>
                  <a:lnTo>
                    <a:pt x="1154" y="344"/>
                  </a:lnTo>
                  <a:lnTo>
                    <a:pt x="1140" y="319"/>
                  </a:lnTo>
                  <a:lnTo>
                    <a:pt x="1125" y="293"/>
                  </a:lnTo>
                  <a:lnTo>
                    <a:pt x="1110" y="268"/>
                  </a:lnTo>
                  <a:lnTo>
                    <a:pt x="1093" y="244"/>
                  </a:lnTo>
                  <a:lnTo>
                    <a:pt x="1075" y="222"/>
                  </a:lnTo>
                  <a:lnTo>
                    <a:pt x="1056" y="199"/>
                  </a:lnTo>
                  <a:lnTo>
                    <a:pt x="1036" y="178"/>
                  </a:lnTo>
                  <a:lnTo>
                    <a:pt x="1014" y="158"/>
                  </a:lnTo>
                  <a:lnTo>
                    <a:pt x="993" y="139"/>
                  </a:lnTo>
                  <a:lnTo>
                    <a:pt x="969" y="121"/>
                  </a:lnTo>
                  <a:lnTo>
                    <a:pt x="946" y="104"/>
                  </a:lnTo>
                  <a:lnTo>
                    <a:pt x="921" y="88"/>
                  </a:lnTo>
                  <a:lnTo>
                    <a:pt x="896" y="73"/>
                  </a:lnTo>
                  <a:lnTo>
                    <a:pt x="869" y="60"/>
                  </a:lnTo>
                  <a:lnTo>
                    <a:pt x="842" y="49"/>
                  </a:lnTo>
                  <a:lnTo>
                    <a:pt x="815" y="38"/>
                  </a:lnTo>
                  <a:lnTo>
                    <a:pt x="787" y="29"/>
                  </a:lnTo>
                  <a:lnTo>
                    <a:pt x="758" y="20"/>
                  </a:lnTo>
                  <a:lnTo>
                    <a:pt x="729" y="13"/>
                  </a:lnTo>
                  <a:lnTo>
                    <a:pt x="699" y="7"/>
                  </a:lnTo>
                  <a:lnTo>
                    <a:pt x="669" y="4"/>
                  </a:lnTo>
                  <a:lnTo>
                    <a:pt x="637" y="2"/>
                  </a:lnTo>
                  <a:lnTo>
                    <a:pt x="607" y="0"/>
                  </a:lnTo>
                  <a:lnTo>
                    <a:pt x="607" y="0"/>
                  </a:lnTo>
                  <a:lnTo>
                    <a:pt x="576" y="2"/>
                  </a:lnTo>
                  <a:lnTo>
                    <a:pt x="544" y="4"/>
                  </a:lnTo>
                  <a:lnTo>
                    <a:pt x="514" y="7"/>
                  </a:lnTo>
                  <a:lnTo>
                    <a:pt x="485" y="13"/>
                  </a:lnTo>
                  <a:lnTo>
                    <a:pt x="455" y="20"/>
                  </a:lnTo>
                  <a:lnTo>
                    <a:pt x="426" y="29"/>
                  </a:lnTo>
                  <a:lnTo>
                    <a:pt x="398" y="38"/>
                  </a:lnTo>
                  <a:lnTo>
                    <a:pt x="371" y="49"/>
                  </a:lnTo>
                  <a:lnTo>
                    <a:pt x="344" y="60"/>
                  </a:lnTo>
                  <a:lnTo>
                    <a:pt x="317" y="73"/>
                  </a:lnTo>
                  <a:lnTo>
                    <a:pt x="292" y="88"/>
                  </a:lnTo>
                  <a:lnTo>
                    <a:pt x="268" y="104"/>
                  </a:lnTo>
                  <a:lnTo>
                    <a:pt x="244" y="121"/>
                  </a:lnTo>
                  <a:lnTo>
                    <a:pt x="220" y="139"/>
                  </a:lnTo>
                  <a:lnTo>
                    <a:pt x="199" y="158"/>
                  </a:lnTo>
                  <a:lnTo>
                    <a:pt x="178" y="178"/>
                  </a:lnTo>
                  <a:lnTo>
                    <a:pt x="157" y="199"/>
                  </a:lnTo>
                  <a:lnTo>
                    <a:pt x="138" y="222"/>
                  </a:lnTo>
                  <a:lnTo>
                    <a:pt x="120" y="244"/>
                  </a:lnTo>
                  <a:lnTo>
                    <a:pt x="103" y="268"/>
                  </a:lnTo>
                  <a:lnTo>
                    <a:pt x="88" y="293"/>
                  </a:lnTo>
                  <a:lnTo>
                    <a:pt x="73" y="319"/>
                  </a:lnTo>
                  <a:lnTo>
                    <a:pt x="60" y="344"/>
                  </a:lnTo>
                  <a:lnTo>
                    <a:pt x="48" y="371"/>
                  </a:lnTo>
                  <a:lnTo>
                    <a:pt x="37" y="398"/>
                  </a:lnTo>
                  <a:lnTo>
                    <a:pt x="27" y="427"/>
                  </a:lnTo>
                  <a:lnTo>
                    <a:pt x="19" y="456"/>
                  </a:lnTo>
                  <a:lnTo>
                    <a:pt x="12" y="485"/>
                  </a:lnTo>
                  <a:lnTo>
                    <a:pt x="7" y="514"/>
                  </a:lnTo>
                  <a:lnTo>
                    <a:pt x="3" y="545"/>
                  </a:lnTo>
                  <a:lnTo>
                    <a:pt x="1" y="576"/>
                  </a:lnTo>
                  <a:lnTo>
                    <a:pt x="0" y="608"/>
                  </a:lnTo>
                  <a:lnTo>
                    <a:pt x="0" y="608"/>
                  </a:lnTo>
                  <a:lnTo>
                    <a:pt x="1" y="638"/>
                  </a:lnTo>
                  <a:lnTo>
                    <a:pt x="3" y="669"/>
                  </a:lnTo>
                  <a:lnTo>
                    <a:pt x="7" y="700"/>
                  </a:lnTo>
                  <a:lnTo>
                    <a:pt x="12" y="729"/>
                  </a:lnTo>
                  <a:lnTo>
                    <a:pt x="19" y="758"/>
                  </a:lnTo>
                  <a:lnTo>
                    <a:pt x="27" y="787"/>
                  </a:lnTo>
                  <a:lnTo>
                    <a:pt x="37" y="816"/>
                  </a:lnTo>
                  <a:lnTo>
                    <a:pt x="48" y="842"/>
                  </a:lnTo>
                  <a:lnTo>
                    <a:pt x="60" y="869"/>
                  </a:lnTo>
                  <a:lnTo>
                    <a:pt x="73" y="896"/>
                  </a:lnTo>
                  <a:lnTo>
                    <a:pt x="88" y="921"/>
                  </a:lnTo>
                  <a:lnTo>
                    <a:pt x="103" y="946"/>
                  </a:lnTo>
                  <a:lnTo>
                    <a:pt x="120" y="970"/>
                  </a:lnTo>
                  <a:lnTo>
                    <a:pt x="138" y="993"/>
                  </a:lnTo>
                  <a:lnTo>
                    <a:pt x="157" y="1015"/>
                  </a:lnTo>
                  <a:lnTo>
                    <a:pt x="178" y="1036"/>
                  </a:lnTo>
                  <a:lnTo>
                    <a:pt x="199" y="1056"/>
                  </a:lnTo>
                  <a:lnTo>
                    <a:pt x="220" y="1075"/>
                  </a:lnTo>
                  <a:lnTo>
                    <a:pt x="244" y="1093"/>
                  </a:lnTo>
                  <a:lnTo>
                    <a:pt x="268" y="1110"/>
                  </a:lnTo>
                  <a:lnTo>
                    <a:pt x="292" y="1126"/>
                  </a:lnTo>
                  <a:lnTo>
                    <a:pt x="317" y="1140"/>
                  </a:lnTo>
                  <a:lnTo>
                    <a:pt x="344" y="1154"/>
                  </a:lnTo>
                  <a:lnTo>
                    <a:pt x="371" y="1165"/>
                  </a:lnTo>
                  <a:lnTo>
                    <a:pt x="398" y="1176"/>
                  </a:lnTo>
                  <a:lnTo>
                    <a:pt x="426" y="1187"/>
                  </a:lnTo>
                  <a:lnTo>
                    <a:pt x="455" y="1194"/>
                  </a:lnTo>
                  <a:lnTo>
                    <a:pt x="485" y="1201"/>
                  </a:lnTo>
                  <a:lnTo>
                    <a:pt x="514" y="1207"/>
                  </a:lnTo>
                  <a:lnTo>
                    <a:pt x="544" y="1210"/>
                  </a:lnTo>
                  <a:lnTo>
                    <a:pt x="576" y="1212"/>
                  </a:lnTo>
                  <a:lnTo>
                    <a:pt x="607" y="1214"/>
                  </a:lnTo>
                  <a:lnTo>
                    <a:pt x="607" y="1214"/>
                  </a:lnTo>
                  <a:lnTo>
                    <a:pt x="637" y="1212"/>
                  </a:lnTo>
                  <a:lnTo>
                    <a:pt x="669" y="1210"/>
                  </a:lnTo>
                  <a:lnTo>
                    <a:pt x="699" y="1207"/>
                  </a:lnTo>
                  <a:lnTo>
                    <a:pt x="729" y="1201"/>
                  </a:lnTo>
                  <a:lnTo>
                    <a:pt x="758" y="1194"/>
                  </a:lnTo>
                  <a:lnTo>
                    <a:pt x="787" y="1187"/>
                  </a:lnTo>
                  <a:lnTo>
                    <a:pt x="815" y="1176"/>
                  </a:lnTo>
                  <a:lnTo>
                    <a:pt x="842" y="1166"/>
                  </a:lnTo>
                  <a:lnTo>
                    <a:pt x="869" y="1154"/>
                  </a:lnTo>
                  <a:lnTo>
                    <a:pt x="895" y="1140"/>
                  </a:lnTo>
                  <a:lnTo>
                    <a:pt x="921" y="1126"/>
                  </a:lnTo>
                  <a:lnTo>
                    <a:pt x="946" y="1110"/>
                  </a:lnTo>
                  <a:lnTo>
                    <a:pt x="969" y="1093"/>
                  </a:lnTo>
                  <a:lnTo>
                    <a:pt x="992" y="1075"/>
                  </a:lnTo>
                  <a:lnTo>
                    <a:pt x="1014" y="1056"/>
                  </a:lnTo>
                  <a:lnTo>
                    <a:pt x="1036" y="1036"/>
                  </a:lnTo>
                  <a:lnTo>
                    <a:pt x="1056" y="1015"/>
                  </a:lnTo>
                  <a:lnTo>
                    <a:pt x="1074" y="993"/>
                  </a:lnTo>
                  <a:lnTo>
                    <a:pt x="1093" y="971"/>
                  </a:lnTo>
                  <a:lnTo>
                    <a:pt x="1110" y="946"/>
                  </a:lnTo>
                  <a:lnTo>
                    <a:pt x="1125" y="921"/>
                  </a:lnTo>
                  <a:lnTo>
                    <a:pt x="1140" y="896"/>
                  </a:lnTo>
                  <a:lnTo>
                    <a:pt x="1152" y="871"/>
                  </a:lnTo>
                  <a:lnTo>
                    <a:pt x="1165" y="844"/>
                  </a:lnTo>
                  <a:lnTo>
                    <a:pt x="1176" y="816"/>
                  </a:lnTo>
                  <a:lnTo>
                    <a:pt x="1185" y="787"/>
                  </a:lnTo>
                  <a:lnTo>
                    <a:pt x="1194" y="759"/>
                  </a:lnTo>
                  <a:lnTo>
                    <a:pt x="1201" y="729"/>
                  </a:lnTo>
                  <a:lnTo>
                    <a:pt x="1206" y="700"/>
                  </a:lnTo>
                  <a:lnTo>
                    <a:pt x="1210" y="669"/>
                  </a:lnTo>
                  <a:lnTo>
                    <a:pt x="1212" y="638"/>
                  </a:lnTo>
                  <a:lnTo>
                    <a:pt x="1213" y="608"/>
                  </a:lnTo>
                  <a:lnTo>
                    <a:pt x="1213" y="608"/>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Isosceles Triangle 214">
              <a:extLst>
                <a:ext uri="{FF2B5EF4-FFF2-40B4-BE49-F238E27FC236}">
                  <a16:creationId xmlns:a16="http://schemas.microsoft.com/office/drawing/2014/main" id="{1CB41D84-4234-B1D1-3172-1F2026536452}"/>
                </a:ext>
              </a:extLst>
            </p:cNvPr>
            <p:cNvSpPr/>
            <p:nvPr/>
          </p:nvSpPr>
          <p:spPr>
            <a:xfrm rot="10800000">
              <a:off x="8583276" y="927107"/>
              <a:ext cx="92477" cy="121922"/>
            </a:xfrm>
            <a:prstGeom prst="triangle">
              <a:avLst/>
            </a:prstGeom>
            <a:solidFill>
              <a:srgbClr val="D5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364">
              <a:extLst>
                <a:ext uri="{FF2B5EF4-FFF2-40B4-BE49-F238E27FC236}">
                  <a16:creationId xmlns:a16="http://schemas.microsoft.com/office/drawing/2014/main" id="{FAC38A75-0632-EC0A-E4BF-B1AEA0754B14}"/>
                </a:ext>
              </a:extLst>
            </p:cNvPr>
            <p:cNvSpPr>
              <a:spLocks/>
            </p:cNvSpPr>
            <p:nvPr/>
          </p:nvSpPr>
          <p:spPr bwMode="auto">
            <a:xfrm>
              <a:off x="7810345" y="173916"/>
              <a:ext cx="702812" cy="907627"/>
            </a:xfrm>
            <a:custGeom>
              <a:avLst/>
              <a:gdLst>
                <a:gd name="T0" fmla="*/ 806 w 806"/>
                <a:gd name="T1" fmla="*/ 975 h 1006"/>
                <a:gd name="T2" fmla="*/ 806 w 806"/>
                <a:gd name="T3" fmla="*/ 0 h 1006"/>
                <a:gd name="T4" fmla="*/ 564 w 806"/>
                <a:gd name="T5" fmla="*/ 0 h 1006"/>
                <a:gd name="T6" fmla="*/ 100 w 806"/>
                <a:gd name="T7" fmla="*/ 0 h 1006"/>
                <a:gd name="T8" fmla="*/ 100 w 806"/>
                <a:gd name="T9" fmla="*/ 0 h 1006"/>
                <a:gd name="T10" fmla="*/ 73 w 806"/>
                <a:gd name="T11" fmla="*/ 21 h 1006"/>
                <a:gd name="T12" fmla="*/ 47 w 806"/>
                <a:gd name="T13" fmla="*/ 45 h 1006"/>
                <a:gd name="T14" fmla="*/ 22 w 806"/>
                <a:gd name="T15" fmla="*/ 69 h 1006"/>
                <a:gd name="T16" fmla="*/ 0 w 806"/>
                <a:gd name="T17" fmla="*/ 94 h 1006"/>
                <a:gd name="T18" fmla="*/ 0 w 806"/>
                <a:gd name="T19" fmla="*/ 867 h 1006"/>
                <a:gd name="T20" fmla="*/ 0 w 806"/>
                <a:gd name="T21" fmla="*/ 867 h 1006"/>
                <a:gd name="T22" fmla="*/ 18 w 806"/>
                <a:gd name="T23" fmla="*/ 887 h 1006"/>
                <a:gd name="T24" fmla="*/ 37 w 806"/>
                <a:gd name="T25" fmla="*/ 907 h 1006"/>
                <a:gd name="T26" fmla="*/ 57 w 806"/>
                <a:gd name="T27" fmla="*/ 926 h 1006"/>
                <a:gd name="T28" fmla="*/ 79 w 806"/>
                <a:gd name="T29" fmla="*/ 944 h 1006"/>
                <a:gd name="T30" fmla="*/ 100 w 806"/>
                <a:gd name="T31" fmla="*/ 961 h 1006"/>
                <a:gd name="T32" fmla="*/ 122 w 806"/>
                <a:gd name="T33" fmla="*/ 977 h 1006"/>
                <a:gd name="T34" fmla="*/ 146 w 806"/>
                <a:gd name="T35" fmla="*/ 993 h 1006"/>
                <a:gd name="T36" fmla="*/ 170 w 806"/>
                <a:gd name="T37" fmla="*/ 1006 h 1006"/>
                <a:gd name="T38" fmla="*/ 755 w 806"/>
                <a:gd name="T39" fmla="*/ 1006 h 1006"/>
                <a:gd name="T40" fmla="*/ 755 w 806"/>
                <a:gd name="T41" fmla="*/ 1006 h 1006"/>
                <a:gd name="T42" fmla="*/ 781 w 806"/>
                <a:gd name="T43" fmla="*/ 992 h 1006"/>
                <a:gd name="T44" fmla="*/ 806 w 806"/>
                <a:gd name="T45" fmla="*/ 975 h 1006"/>
                <a:gd name="T46" fmla="*/ 806 w 806"/>
                <a:gd name="T47" fmla="*/ 975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6" h="1006">
                  <a:moveTo>
                    <a:pt x="806" y="975"/>
                  </a:moveTo>
                  <a:lnTo>
                    <a:pt x="806" y="0"/>
                  </a:lnTo>
                  <a:lnTo>
                    <a:pt x="564" y="0"/>
                  </a:lnTo>
                  <a:lnTo>
                    <a:pt x="100" y="0"/>
                  </a:lnTo>
                  <a:lnTo>
                    <a:pt x="100" y="0"/>
                  </a:lnTo>
                  <a:lnTo>
                    <a:pt x="73" y="21"/>
                  </a:lnTo>
                  <a:lnTo>
                    <a:pt x="47" y="45"/>
                  </a:lnTo>
                  <a:lnTo>
                    <a:pt x="22" y="69"/>
                  </a:lnTo>
                  <a:lnTo>
                    <a:pt x="0" y="94"/>
                  </a:lnTo>
                  <a:lnTo>
                    <a:pt x="0" y="867"/>
                  </a:lnTo>
                  <a:lnTo>
                    <a:pt x="0" y="867"/>
                  </a:lnTo>
                  <a:lnTo>
                    <a:pt x="18" y="887"/>
                  </a:lnTo>
                  <a:lnTo>
                    <a:pt x="37" y="907"/>
                  </a:lnTo>
                  <a:lnTo>
                    <a:pt x="57" y="926"/>
                  </a:lnTo>
                  <a:lnTo>
                    <a:pt x="79" y="944"/>
                  </a:lnTo>
                  <a:lnTo>
                    <a:pt x="100" y="961"/>
                  </a:lnTo>
                  <a:lnTo>
                    <a:pt x="122" y="977"/>
                  </a:lnTo>
                  <a:lnTo>
                    <a:pt x="146" y="993"/>
                  </a:lnTo>
                  <a:lnTo>
                    <a:pt x="170" y="1006"/>
                  </a:lnTo>
                  <a:lnTo>
                    <a:pt x="755" y="1006"/>
                  </a:lnTo>
                  <a:lnTo>
                    <a:pt x="755" y="1006"/>
                  </a:lnTo>
                  <a:lnTo>
                    <a:pt x="781" y="992"/>
                  </a:lnTo>
                  <a:lnTo>
                    <a:pt x="806" y="975"/>
                  </a:lnTo>
                  <a:lnTo>
                    <a:pt x="806" y="975"/>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365">
              <a:extLst>
                <a:ext uri="{FF2B5EF4-FFF2-40B4-BE49-F238E27FC236}">
                  <a16:creationId xmlns:a16="http://schemas.microsoft.com/office/drawing/2014/main" id="{016E4AB7-9B00-A8E9-7445-C44BB65BEC27}"/>
                </a:ext>
              </a:extLst>
            </p:cNvPr>
            <p:cNvSpPr>
              <a:spLocks/>
            </p:cNvSpPr>
            <p:nvPr/>
          </p:nvSpPr>
          <p:spPr bwMode="auto">
            <a:xfrm>
              <a:off x="7948816" y="1078832"/>
              <a:ext cx="527762" cy="8129"/>
            </a:xfrm>
            <a:custGeom>
              <a:avLst/>
              <a:gdLst>
                <a:gd name="T0" fmla="*/ 606 w 606"/>
                <a:gd name="T1" fmla="*/ 0 h 11"/>
                <a:gd name="T2" fmla="*/ 0 w 606"/>
                <a:gd name="T3" fmla="*/ 0 h 11"/>
                <a:gd name="T4" fmla="*/ 0 w 606"/>
                <a:gd name="T5" fmla="*/ 0 h 11"/>
                <a:gd name="T6" fmla="*/ 21 w 606"/>
                <a:gd name="T7" fmla="*/ 11 h 11"/>
                <a:gd name="T8" fmla="*/ 584 w 606"/>
                <a:gd name="T9" fmla="*/ 11 h 11"/>
                <a:gd name="T10" fmla="*/ 584 w 606"/>
                <a:gd name="T11" fmla="*/ 11 h 11"/>
                <a:gd name="T12" fmla="*/ 606 w 606"/>
                <a:gd name="T13" fmla="*/ 0 h 11"/>
                <a:gd name="T14" fmla="*/ 606 w 606"/>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6" h="11">
                  <a:moveTo>
                    <a:pt x="606" y="0"/>
                  </a:moveTo>
                  <a:lnTo>
                    <a:pt x="0" y="0"/>
                  </a:lnTo>
                  <a:lnTo>
                    <a:pt x="0" y="0"/>
                  </a:lnTo>
                  <a:lnTo>
                    <a:pt x="21" y="11"/>
                  </a:lnTo>
                  <a:lnTo>
                    <a:pt x="584" y="11"/>
                  </a:lnTo>
                  <a:lnTo>
                    <a:pt x="584" y="11"/>
                  </a:lnTo>
                  <a:lnTo>
                    <a:pt x="606" y="0"/>
                  </a:lnTo>
                  <a:lnTo>
                    <a:pt x="606" y="0"/>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366">
              <a:extLst>
                <a:ext uri="{FF2B5EF4-FFF2-40B4-BE49-F238E27FC236}">
                  <a16:creationId xmlns:a16="http://schemas.microsoft.com/office/drawing/2014/main" id="{10B7C55B-8D5E-BC4C-7653-9D5E71130E76}"/>
                </a:ext>
              </a:extLst>
            </p:cNvPr>
            <p:cNvSpPr>
              <a:spLocks/>
            </p:cNvSpPr>
            <p:nvPr/>
          </p:nvSpPr>
          <p:spPr bwMode="auto">
            <a:xfrm>
              <a:off x="7891337" y="168497"/>
              <a:ext cx="627043" cy="888661"/>
            </a:xfrm>
            <a:custGeom>
              <a:avLst/>
              <a:gdLst>
                <a:gd name="T0" fmla="*/ 721 w 721"/>
                <a:gd name="T1" fmla="*/ 976 h 985"/>
                <a:gd name="T2" fmla="*/ 721 w 721"/>
                <a:gd name="T3" fmla="*/ 6 h 985"/>
                <a:gd name="T4" fmla="*/ 721 w 721"/>
                <a:gd name="T5" fmla="*/ 6 h 985"/>
                <a:gd name="T6" fmla="*/ 720 w 721"/>
                <a:gd name="T7" fmla="*/ 4 h 985"/>
                <a:gd name="T8" fmla="*/ 719 w 721"/>
                <a:gd name="T9" fmla="*/ 1 h 985"/>
                <a:gd name="T10" fmla="*/ 717 w 721"/>
                <a:gd name="T11" fmla="*/ 0 h 985"/>
                <a:gd name="T12" fmla="*/ 714 w 721"/>
                <a:gd name="T13" fmla="*/ 0 h 985"/>
                <a:gd name="T14" fmla="*/ 16 w 721"/>
                <a:gd name="T15" fmla="*/ 0 h 985"/>
                <a:gd name="T16" fmla="*/ 16 w 721"/>
                <a:gd name="T17" fmla="*/ 0 h 985"/>
                <a:gd name="T18" fmla="*/ 0 w 721"/>
                <a:gd name="T19" fmla="*/ 12 h 985"/>
                <a:gd name="T20" fmla="*/ 708 w 721"/>
                <a:gd name="T21" fmla="*/ 12 h 985"/>
                <a:gd name="T22" fmla="*/ 708 w 721"/>
                <a:gd name="T23" fmla="*/ 985 h 985"/>
                <a:gd name="T24" fmla="*/ 708 w 721"/>
                <a:gd name="T25" fmla="*/ 985 h 985"/>
                <a:gd name="T26" fmla="*/ 721 w 721"/>
                <a:gd name="T27" fmla="*/ 976 h 985"/>
                <a:gd name="T28" fmla="*/ 721 w 721"/>
                <a:gd name="T29" fmla="*/ 976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1" h="985">
                  <a:moveTo>
                    <a:pt x="721" y="976"/>
                  </a:moveTo>
                  <a:lnTo>
                    <a:pt x="721" y="6"/>
                  </a:lnTo>
                  <a:lnTo>
                    <a:pt x="721" y="6"/>
                  </a:lnTo>
                  <a:lnTo>
                    <a:pt x="720" y="4"/>
                  </a:lnTo>
                  <a:lnTo>
                    <a:pt x="719" y="1"/>
                  </a:lnTo>
                  <a:lnTo>
                    <a:pt x="717" y="0"/>
                  </a:lnTo>
                  <a:lnTo>
                    <a:pt x="714" y="0"/>
                  </a:lnTo>
                  <a:lnTo>
                    <a:pt x="16" y="0"/>
                  </a:lnTo>
                  <a:lnTo>
                    <a:pt x="16" y="0"/>
                  </a:lnTo>
                  <a:lnTo>
                    <a:pt x="0" y="12"/>
                  </a:lnTo>
                  <a:lnTo>
                    <a:pt x="708" y="12"/>
                  </a:lnTo>
                  <a:lnTo>
                    <a:pt x="708" y="985"/>
                  </a:lnTo>
                  <a:lnTo>
                    <a:pt x="708" y="985"/>
                  </a:lnTo>
                  <a:lnTo>
                    <a:pt x="721" y="976"/>
                  </a:lnTo>
                  <a:lnTo>
                    <a:pt x="721" y="976"/>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367">
              <a:extLst>
                <a:ext uri="{FF2B5EF4-FFF2-40B4-BE49-F238E27FC236}">
                  <a16:creationId xmlns:a16="http://schemas.microsoft.com/office/drawing/2014/main" id="{15B76BAB-D21D-1EA1-9C01-BDCCDE59DC9D}"/>
                </a:ext>
              </a:extLst>
            </p:cNvPr>
            <p:cNvSpPr>
              <a:spLocks/>
            </p:cNvSpPr>
            <p:nvPr/>
          </p:nvSpPr>
          <p:spPr bwMode="auto">
            <a:xfrm>
              <a:off x="7792055" y="154949"/>
              <a:ext cx="702812" cy="907627"/>
            </a:xfrm>
            <a:custGeom>
              <a:avLst/>
              <a:gdLst>
                <a:gd name="T0" fmla="*/ 807 w 807"/>
                <a:gd name="T1" fmla="*/ 0 h 1006"/>
                <a:gd name="T2" fmla="*/ 565 w 807"/>
                <a:gd name="T3" fmla="*/ 0 h 1006"/>
                <a:gd name="T4" fmla="*/ 151 w 807"/>
                <a:gd name="T5" fmla="*/ 0 h 1006"/>
                <a:gd name="T6" fmla="*/ 151 w 807"/>
                <a:gd name="T7" fmla="*/ 0 h 1006"/>
                <a:gd name="T8" fmla="*/ 130 w 807"/>
                <a:gd name="T9" fmla="*/ 15 h 1006"/>
                <a:gd name="T10" fmla="*/ 109 w 807"/>
                <a:gd name="T11" fmla="*/ 31 h 1006"/>
                <a:gd name="T12" fmla="*/ 88 w 807"/>
                <a:gd name="T13" fmla="*/ 47 h 1006"/>
                <a:gd name="T14" fmla="*/ 69 w 807"/>
                <a:gd name="T15" fmla="*/ 65 h 1006"/>
                <a:gd name="T16" fmla="*/ 51 w 807"/>
                <a:gd name="T17" fmla="*/ 83 h 1006"/>
                <a:gd name="T18" fmla="*/ 33 w 807"/>
                <a:gd name="T19" fmla="*/ 102 h 1006"/>
                <a:gd name="T20" fmla="*/ 16 w 807"/>
                <a:gd name="T21" fmla="*/ 121 h 1006"/>
                <a:gd name="T22" fmla="*/ 0 w 807"/>
                <a:gd name="T23" fmla="*/ 141 h 1006"/>
                <a:gd name="T24" fmla="*/ 0 w 807"/>
                <a:gd name="T25" fmla="*/ 862 h 1006"/>
                <a:gd name="T26" fmla="*/ 0 w 807"/>
                <a:gd name="T27" fmla="*/ 862 h 1006"/>
                <a:gd name="T28" fmla="*/ 16 w 807"/>
                <a:gd name="T29" fmla="*/ 882 h 1006"/>
                <a:gd name="T30" fmla="*/ 33 w 807"/>
                <a:gd name="T31" fmla="*/ 902 h 1006"/>
                <a:gd name="T32" fmla="*/ 52 w 807"/>
                <a:gd name="T33" fmla="*/ 923 h 1006"/>
                <a:gd name="T34" fmla="*/ 71 w 807"/>
                <a:gd name="T35" fmla="*/ 941 h 1006"/>
                <a:gd name="T36" fmla="*/ 92 w 807"/>
                <a:gd name="T37" fmla="*/ 959 h 1006"/>
                <a:gd name="T38" fmla="*/ 112 w 807"/>
                <a:gd name="T39" fmla="*/ 975 h 1006"/>
                <a:gd name="T40" fmla="*/ 133 w 807"/>
                <a:gd name="T41" fmla="*/ 991 h 1006"/>
                <a:gd name="T42" fmla="*/ 156 w 807"/>
                <a:gd name="T43" fmla="*/ 1006 h 1006"/>
                <a:gd name="T44" fmla="*/ 807 w 807"/>
                <a:gd name="T45" fmla="*/ 1006 h 1006"/>
                <a:gd name="T46" fmla="*/ 807 w 807"/>
                <a:gd name="T47" fmla="*/ 0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7" h="1006">
                  <a:moveTo>
                    <a:pt x="807" y="0"/>
                  </a:moveTo>
                  <a:lnTo>
                    <a:pt x="565" y="0"/>
                  </a:lnTo>
                  <a:lnTo>
                    <a:pt x="151" y="0"/>
                  </a:lnTo>
                  <a:lnTo>
                    <a:pt x="151" y="0"/>
                  </a:lnTo>
                  <a:lnTo>
                    <a:pt x="130" y="15"/>
                  </a:lnTo>
                  <a:lnTo>
                    <a:pt x="109" y="31"/>
                  </a:lnTo>
                  <a:lnTo>
                    <a:pt x="88" y="47"/>
                  </a:lnTo>
                  <a:lnTo>
                    <a:pt x="69" y="65"/>
                  </a:lnTo>
                  <a:lnTo>
                    <a:pt x="51" y="83"/>
                  </a:lnTo>
                  <a:lnTo>
                    <a:pt x="33" y="102"/>
                  </a:lnTo>
                  <a:lnTo>
                    <a:pt x="16" y="121"/>
                  </a:lnTo>
                  <a:lnTo>
                    <a:pt x="0" y="141"/>
                  </a:lnTo>
                  <a:lnTo>
                    <a:pt x="0" y="862"/>
                  </a:lnTo>
                  <a:lnTo>
                    <a:pt x="0" y="862"/>
                  </a:lnTo>
                  <a:lnTo>
                    <a:pt x="16" y="882"/>
                  </a:lnTo>
                  <a:lnTo>
                    <a:pt x="33" y="902"/>
                  </a:lnTo>
                  <a:lnTo>
                    <a:pt x="52" y="923"/>
                  </a:lnTo>
                  <a:lnTo>
                    <a:pt x="71" y="941"/>
                  </a:lnTo>
                  <a:lnTo>
                    <a:pt x="92" y="959"/>
                  </a:lnTo>
                  <a:lnTo>
                    <a:pt x="112" y="975"/>
                  </a:lnTo>
                  <a:lnTo>
                    <a:pt x="133" y="991"/>
                  </a:lnTo>
                  <a:lnTo>
                    <a:pt x="156" y="1006"/>
                  </a:lnTo>
                  <a:lnTo>
                    <a:pt x="807" y="1006"/>
                  </a:lnTo>
                  <a:lnTo>
                    <a:pt x="807"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368">
              <a:extLst>
                <a:ext uri="{FF2B5EF4-FFF2-40B4-BE49-F238E27FC236}">
                  <a16:creationId xmlns:a16="http://schemas.microsoft.com/office/drawing/2014/main" id="{318B41A2-CC4E-80CA-97D5-3B37AF7BCE5D}"/>
                </a:ext>
              </a:extLst>
            </p:cNvPr>
            <p:cNvSpPr>
              <a:spLocks/>
            </p:cNvSpPr>
            <p:nvPr/>
          </p:nvSpPr>
          <p:spPr bwMode="auto">
            <a:xfrm>
              <a:off x="7914852" y="149531"/>
              <a:ext cx="585240" cy="921173"/>
            </a:xfrm>
            <a:custGeom>
              <a:avLst/>
              <a:gdLst>
                <a:gd name="T0" fmla="*/ 670 w 670"/>
                <a:gd name="T1" fmla="*/ 1012 h 1019"/>
                <a:gd name="T2" fmla="*/ 670 w 670"/>
                <a:gd name="T3" fmla="*/ 6 h 1019"/>
                <a:gd name="T4" fmla="*/ 670 w 670"/>
                <a:gd name="T5" fmla="*/ 6 h 1019"/>
                <a:gd name="T6" fmla="*/ 670 w 670"/>
                <a:gd name="T7" fmla="*/ 3 h 1019"/>
                <a:gd name="T8" fmla="*/ 669 w 670"/>
                <a:gd name="T9" fmla="*/ 1 h 1019"/>
                <a:gd name="T10" fmla="*/ 667 w 670"/>
                <a:gd name="T11" fmla="*/ 0 h 1019"/>
                <a:gd name="T12" fmla="*/ 665 w 670"/>
                <a:gd name="T13" fmla="*/ 0 h 1019"/>
                <a:gd name="T14" fmla="*/ 17 w 670"/>
                <a:gd name="T15" fmla="*/ 0 h 1019"/>
                <a:gd name="T16" fmla="*/ 17 w 670"/>
                <a:gd name="T17" fmla="*/ 0 h 1019"/>
                <a:gd name="T18" fmla="*/ 0 w 670"/>
                <a:gd name="T19" fmla="*/ 12 h 1019"/>
                <a:gd name="T20" fmla="*/ 658 w 670"/>
                <a:gd name="T21" fmla="*/ 12 h 1019"/>
                <a:gd name="T22" fmla="*/ 658 w 670"/>
                <a:gd name="T23" fmla="*/ 1006 h 1019"/>
                <a:gd name="T24" fmla="*/ 5 w 670"/>
                <a:gd name="T25" fmla="*/ 1006 h 1019"/>
                <a:gd name="T26" fmla="*/ 5 w 670"/>
                <a:gd name="T27" fmla="*/ 1006 h 1019"/>
                <a:gd name="T28" fmla="*/ 23 w 670"/>
                <a:gd name="T29" fmla="*/ 1019 h 1019"/>
                <a:gd name="T30" fmla="*/ 660 w 670"/>
                <a:gd name="T31" fmla="*/ 1019 h 1019"/>
                <a:gd name="T32" fmla="*/ 660 w 670"/>
                <a:gd name="T33" fmla="*/ 1019 h 1019"/>
                <a:gd name="T34" fmla="*/ 670 w 670"/>
                <a:gd name="T35" fmla="*/ 1012 h 1019"/>
                <a:gd name="T36" fmla="*/ 670 w 670"/>
                <a:gd name="T37" fmla="*/ 1012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0" h="1019">
                  <a:moveTo>
                    <a:pt x="670" y="1012"/>
                  </a:moveTo>
                  <a:lnTo>
                    <a:pt x="670" y="6"/>
                  </a:lnTo>
                  <a:lnTo>
                    <a:pt x="670" y="6"/>
                  </a:lnTo>
                  <a:lnTo>
                    <a:pt x="670" y="3"/>
                  </a:lnTo>
                  <a:lnTo>
                    <a:pt x="669" y="1"/>
                  </a:lnTo>
                  <a:lnTo>
                    <a:pt x="667" y="0"/>
                  </a:lnTo>
                  <a:lnTo>
                    <a:pt x="665" y="0"/>
                  </a:lnTo>
                  <a:lnTo>
                    <a:pt x="17" y="0"/>
                  </a:lnTo>
                  <a:lnTo>
                    <a:pt x="17" y="0"/>
                  </a:lnTo>
                  <a:lnTo>
                    <a:pt x="0" y="12"/>
                  </a:lnTo>
                  <a:lnTo>
                    <a:pt x="658" y="12"/>
                  </a:lnTo>
                  <a:lnTo>
                    <a:pt x="658" y="1006"/>
                  </a:lnTo>
                  <a:lnTo>
                    <a:pt x="5" y="1006"/>
                  </a:lnTo>
                  <a:lnTo>
                    <a:pt x="5" y="1006"/>
                  </a:lnTo>
                  <a:lnTo>
                    <a:pt x="23" y="1019"/>
                  </a:lnTo>
                  <a:lnTo>
                    <a:pt x="660" y="1019"/>
                  </a:lnTo>
                  <a:lnTo>
                    <a:pt x="660" y="1019"/>
                  </a:lnTo>
                  <a:lnTo>
                    <a:pt x="670" y="1012"/>
                  </a:lnTo>
                  <a:lnTo>
                    <a:pt x="670" y="1012"/>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369">
              <a:extLst>
                <a:ext uri="{FF2B5EF4-FFF2-40B4-BE49-F238E27FC236}">
                  <a16:creationId xmlns:a16="http://schemas.microsoft.com/office/drawing/2014/main" id="{15048BC4-FE95-73B7-5EF4-6E12316FA078}"/>
                </a:ext>
              </a:extLst>
            </p:cNvPr>
            <p:cNvSpPr>
              <a:spLocks/>
            </p:cNvSpPr>
            <p:nvPr/>
          </p:nvSpPr>
          <p:spPr bwMode="auto">
            <a:xfrm>
              <a:off x="7773767" y="135984"/>
              <a:ext cx="702812" cy="910335"/>
            </a:xfrm>
            <a:custGeom>
              <a:avLst/>
              <a:gdLst>
                <a:gd name="T0" fmla="*/ 807 w 807"/>
                <a:gd name="T1" fmla="*/ 245 h 1007"/>
                <a:gd name="T2" fmla="*/ 566 w 807"/>
                <a:gd name="T3" fmla="*/ 0 h 1007"/>
                <a:gd name="T4" fmla="*/ 1 w 807"/>
                <a:gd name="T5" fmla="*/ 0 h 1007"/>
                <a:gd name="T6" fmla="*/ 0 w 807"/>
                <a:gd name="T7" fmla="*/ 853 h 1007"/>
                <a:gd name="T8" fmla="*/ 0 w 807"/>
                <a:gd name="T9" fmla="*/ 853 h 1007"/>
                <a:gd name="T10" fmla="*/ 16 w 807"/>
                <a:gd name="T11" fmla="*/ 875 h 1007"/>
                <a:gd name="T12" fmla="*/ 32 w 807"/>
                <a:gd name="T13" fmla="*/ 896 h 1007"/>
                <a:gd name="T14" fmla="*/ 50 w 807"/>
                <a:gd name="T15" fmla="*/ 917 h 1007"/>
                <a:gd name="T16" fmla="*/ 68 w 807"/>
                <a:gd name="T17" fmla="*/ 936 h 1007"/>
                <a:gd name="T18" fmla="*/ 86 w 807"/>
                <a:gd name="T19" fmla="*/ 955 h 1007"/>
                <a:gd name="T20" fmla="*/ 106 w 807"/>
                <a:gd name="T21" fmla="*/ 973 h 1007"/>
                <a:gd name="T22" fmla="*/ 126 w 807"/>
                <a:gd name="T23" fmla="*/ 990 h 1007"/>
                <a:gd name="T24" fmla="*/ 147 w 807"/>
                <a:gd name="T25" fmla="*/ 1007 h 1007"/>
                <a:gd name="T26" fmla="*/ 807 w 807"/>
                <a:gd name="T27" fmla="*/ 1007 h 1007"/>
                <a:gd name="T28" fmla="*/ 807 w 807"/>
                <a:gd name="T29" fmla="*/ 245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7" h="1007">
                  <a:moveTo>
                    <a:pt x="807" y="245"/>
                  </a:moveTo>
                  <a:lnTo>
                    <a:pt x="566" y="0"/>
                  </a:lnTo>
                  <a:lnTo>
                    <a:pt x="1" y="0"/>
                  </a:lnTo>
                  <a:lnTo>
                    <a:pt x="0" y="853"/>
                  </a:lnTo>
                  <a:lnTo>
                    <a:pt x="0" y="853"/>
                  </a:lnTo>
                  <a:lnTo>
                    <a:pt x="16" y="875"/>
                  </a:lnTo>
                  <a:lnTo>
                    <a:pt x="32" y="896"/>
                  </a:lnTo>
                  <a:lnTo>
                    <a:pt x="50" y="917"/>
                  </a:lnTo>
                  <a:lnTo>
                    <a:pt x="68" y="936"/>
                  </a:lnTo>
                  <a:lnTo>
                    <a:pt x="86" y="955"/>
                  </a:lnTo>
                  <a:lnTo>
                    <a:pt x="106" y="973"/>
                  </a:lnTo>
                  <a:lnTo>
                    <a:pt x="126" y="990"/>
                  </a:lnTo>
                  <a:lnTo>
                    <a:pt x="147" y="1007"/>
                  </a:lnTo>
                  <a:lnTo>
                    <a:pt x="807" y="1007"/>
                  </a:lnTo>
                  <a:lnTo>
                    <a:pt x="807" y="245"/>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370">
              <a:extLst>
                <a:ext uri="{FF2B5EF4-FFF2-40B4-BE49-F238E27FC236}">
                  <a16:creationId xmlns:a16="http://schemas.microsoft.com/office/drawing/2014/main" id="{414C9C98-E2AE-E7DA-44EA-727CFC536D0C}"/>
                </a:ext>
              </a:extLst>
            </p:cNvPr>
            <p:cNvSpPr>
              <a:spLocks/>
            </p:cNvSpPr>
            <p:nvPr/>
          </p:nvSpPr>
          <p:spPr bwMode="auto">
            <a:xfrm>
              <a:off x="7768542" y="130566"/>
              <a:ext cx="713263" cy="918464"/>
            </a:xfrm>
            <a:custGeom>
              <a:avLst/>
              <a:gdLst>
                <a:gd name="T0" fmla="*/ 817 w 818"/>
                <a:gd name="T1" fmla="*/ 248 h 1018"/>
                <a:gd name="T2" fmla="*/ 575 w 818"/>
                <a:gd name="T3" fmla="*/ 2 h 1018"/>
                <a:gd name="T4" fmla="*/ 575 w 818"/>
                <a:gd name="T5" fmla="*/ 2 h 1018"/>
                <a:gd name="T6" fmla="*/ 573 w 818"/>
                <a:gd name="T7" fmla="*/ 1 h 1018"/>
                <a:gd name="T8" fmla="*/ 571 w 818"/>
                <a:gd name="T9" fmla="*/ 0 h 1018"/>
                <a:gd name="T10" fmla="*/ 0 w 818"/>
                <a:gd name="T11" fmla="*/ 0 h 1018"/>
                <a:gd name="T12" fmla="*/ 0 w 818"/>
                <a:gd name="T13" fmla="*/ 850 h 1018"/>
                <a:gd name="T14" fmla="*/ 0 w 818"/>
                <a:gd name="T15" fmla="*/ 850 h 1018"/>
                <a:gd name="T16" fmla="*/ 12 w 818"/>
                <a:gd name="T17" fmla="*/ 868 h 1018"/>
                <a:gd name="T18" fmla="*/ 12 w 818"/>
                <a:gd name="T19" fmla="*/ 12 h 1018"/>
                <a:gd name="T20" fmla="*/ 568 w 818"/>
                <a:gd name="T21" fmla="*/ 12 h 1018"/>
                <a:gd name="T22" fmla="*/ 807 w 818"/>
                <a:gd name="T23" fmla="*/ 255 h 1018"/>
                <a:gd name="T24" fmla="*/ 807 w 818"/>
                <a:gd name="T25" fmla="*/ 1006 h 1018"/>
                <a:gd name="T26" fmla="*/ 143 w 818"/>
                <a:gd name="T27" fmla="*/ 1006 h 1018"/>
                <a:gd name="T28" fmla="*/ 143 w 818"/>
                <a:gd name="T29" fmla="*/ 1006 h 1018"/>
                <a:gd name="T30" fmla="*/ 160 w 818"/>
                <a:gd name="T31" fmla="*/ 1018 h 1018"/>
                <a:gd name="T32" fmla="*/ 812 w 818"/>
                <a:gd name="T33" fmla="*/ 1018 h 1018"/>
                <a:gd name="T34" fmla="*/ 812 w 818"/>
                <a:gd name="T35" fmla="*/ 1018 h 1018"/>
                <a:gd name="T36" fmla="*/ 815 w 818"/>
                <a:gd name="T37" fmla="*/ 1018 h 1018"/>
                <a:gd name="T38" fmla="*/ 817 w 818"/>
                <a:gd name="T39" fmla="*/ 1016 h 1018"/>
                <a:gd name="T40" fmla="*/ 818 w 818"/>
                <a:gd name="T41" fmla="*/ 1015 h 1018"/>
                <a:gd name="T42" fmla="*/ 818 w 818"/>
                <a:gd name="T43" fmla="*/ 1013 h 1018"/>
                <a:gd name="T44" fmla="*/ 818 w 818"/>
                <a:gd name="T45" fmla="*/ 251 h 1018"/>
                <a:gd name="T46" fmla="*/ 818 w 818"/>
                <a:gd name="T47" fmla="*/ 251 h 1018"/>
                <a:gd name="T48" fmla="*/ 818 w 818"/>
                <a:gd name="T49" fmla="*/ 249 h 1018"/>
                <a:gd name="T50" fmla="*/ 817 w 818"/>
                <a:gd name="T51" fmla="*/ 248 h 1018"/>
                <a:gd name="T52" fmla="*/ 817 w 818"/>
                <a:gd name="T53" fmla="*/ 248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8" h="1018">
                  <a:moveTo>
                    <a:pt x="817" y="248"/>
                  </a:moveTo>
                  <a:lnTo>
                    <a:pt x="575" y="2"/>
                  </a:lnTo>
                  <a:lnTo>
                    <a:pt x="575" y="2"/>
                  </a:lnTo>
                  <a:lnTo>
                    <a:pt x="573" y="1"/>
                  </a:lnTo>
                  <a:lnTo>
                    <a:pt x="571" y="0"/>
                  </a:lnTo>
                  <a:lnTo>
                    <a:pt x="0" y="0"/>
                  </a:lnTo>
                  <a:lnTo>
                    <a:pt x="0" y="850"/>
                  </a:lnTo>
                  <a:lnTo>
                    <a:pt x="0" y="850"/>
                  </a:lnTo>
                  <a:lnTo>
                    <a:pt x="12" y="868"/>
                  </a:lnTo>
                  <a:lnTo>
                    <a:pt x="12" y="12"/>
                  </a:lnTo>
                  <a:lnTo>
                    <a:pt x="568" y="12"/>
                  </a:lnTo>
                  <a:lnTo>
                    <a:pt x="807" y="255"/>
                  </a:lnTo>
                  <a:lnTo>
                    <a:pt x="807" y="1006"/>
                  </a:lnTo>
                  <a:lnTo>
                    <a:pt x="143" y="1006"/>
                  </a:lnTo>
                  <a:lnTo>
                    <a:pt x="143" y="1006"/>
                  </a:lnTo>
                  <a:lnTo>
                    <a:pt x="160" y="1018"/>
                  </a:lnTo>
                  <a:lnTo>
                    <a:pt x="812" y="1018"/>
                  </a:lnTo>
                  <a:lnTo>
                    <a:pt x="812" y="1018"/>
                  </a:lnTo>
                  <a:lnTo>
                    <a:pt x="815" y="1018"/>
                  </a:lnTo>
                  <a:lnTo>
                    <a:pt x="817" y="1016"/>
                  </a:lnTo>
                  <a:lnTo>
                    <a:pt x="818" y="1015"/>
                  </a:lnTo>
                  <a:lnTo>
                    <a:pt x="818" y="1013"/>
                  </a:lnTo>
                  <a:lnTo>
                    <a:pt x="818" y="251"/>
                  </a:lnTo>
                  <a:lnTo>
                    <a:pt x="818" y="251"/>
                  </a:lnTo>
                  <a:lnTo>
                    <a:pt x="818" y="249"/>
                  </a:lnTo>
                  <a:lnTo>
                    <a:pt x="817" y="248"/>
                  </a:lnTo>
                  <a:lnTo>
                    <a:pt x="817" y="248"/>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371">
              <a:extLst>
                <a:ext uri="{FF2B5EF4-FFF2-40B4-BE49-F238E27FC236}">
                  <a16:creationId xmlns:a16="http://schemas.microsoft.com/office/drawing/2014/main" id="{20B17264-29D5-AE2C-D122-145B168C10C4}"/>
                </a:ext>
              </a:extLst>
            </p:cNvPr>
            <p:cNvSpPr>
              <a:spLocks/>
            </p:cNvSpPr>
            <p:nvPr/>
          </p:nvSpPr>
          <p:spPr bwMode="auto">
            <a:xfrm>
              <a:off x="8228374" y="141404"/>
              <a:ext cx="248205" cy="262806"/>
            </a:xfrm>
            <a:custGeom>
              <a:avLst/>
              <a:gdLst>
                <a:gd name="T0" fmla="*/ 0 w 283"/>
                <a:gd name="T1" fmla="*/ 290 h 290"/>
                <a:gd name="T2" fmla="*/ 283 w 283"/>
                <a:gd name="T3" fmla="*/ 248 h 290"/>
                <a:gd name="T4" fmla="*/ 44 w 283"/>
                <a:gd name="T5" fmla="*/ 0 h 290"/>
                <a:gd name="T6" fmla="*/ 15 w 283"/>
                <a:gd name="T7" fmla="*/ 0 h 290"/>
                <a:gd name="T8" fmla="*/ 0 w 283"/>
                <a:gd name="T9" fmla="*/ 290 h 290"/>
              </a:gdLst>
              <a:ahLst/>
              <a:cxnLst>
                <a:cxn ang="0">
                  <a:pos x="T0" y="T1"/>
                </a:cxn>
                <a:cxn ang="0">
                  <a:pos x="T2" y="T3"/>
                </a:cxn>
                <a:cxn ang="0">
                  <a:pos x="T4" y="T5"/>
                </a:cxn>
                <a:cxn ang="0">
                  <a:pos x="T6" y="T7"/>
                </a:cxn>
                <a:cxn ang="0">
                  <a:pos x="T8" y="T9"/>
                </a:cxn>
              </a:cxnLst>
              <a:rect l="0" t="0" r="r" b="b"/>
              <a:pathLst>
                <a:path w="283" h="290">
                  <a:moveTo>
                    <a:pt x="0" y="290"/>
                  </a:moveTo>
                  <a:lnTo>
                    <a:pt x="283" y="248"/>
                  </a:lnTo>
                  <a:lnTo>
                    <a:pt x="44" y="0"/>
                  </a:lnTo>
                  <a:lnTo>
                    <a:pt x="15" y="0"/>
                  </a:lnTo>
                  <a:lnTo>
                    <a:pt x="0" y="29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372">
              <a:extLst>
                <a:ext uri="{FF2B5EF4-FFF2-40B4-BE49-F238E27FC236}">
                  <a16:creationId xmlns:a16="http://schemas.microsoft.com/office/drawing/2014/main" id="{17DC3574-AD91-1653-A39E-5B1552F3742D}"/>
                </a:ext>
              </a:extLst>
            </p:cNvPr>
            <p:cNvSpPr>
              <a:spLocks/>
            </p:cNvSpPr>
            <p:nvPr/>
          </p:nvSpPr>
          <p:spPr bwMode="auto">
            <a:xfrm>
              <a:off x="8262338" y="135984"/>
              <a:ext cx="214240" cy="222165"/>
            </a:xfrm>
            <a:custGeom>
              <a:avLst/>
              <a:gdLst>
                <a:gd name="T0" fmla="*/ 0 w 246"/>
                <a:gd name="T1" fmla="*/ 245 h 245"/>
                <a:gd name="T2" fmla="*/ 246 w 246"/>
                <a:gd name="T3" fmla="*/ 245 h 245"/>
                <a:gd name="T4" fmla="*/ 0 w 246"/>
                <a:gd name="T5" fmla="*/ 0 h 245"/>
                <a:gd name="T6" fmla="*/ 0 w 246"/>
                <a:gd name="T7" fmla="*/ 245 h 245"/>
              </a:gdLst>
              <a:ahLst/>
              <a:cxnLst>
                <a:cxn ang="0">
                  <a:pos x="T0" y="T1"/>
                </a:cxn>
                <a:cxn ang="0">
                  <a:pos x="T2" y="T3"/>
                </a:cxn>
                <a:cxn ang="0">
                  <a:pos x="T4" y="T5"/>
                </a:cxn>
                <a:cxn ang="0">
                  <a:pos x="T6" y="T7"/>
                </a:cxn>
              </a:cxnLst>
              <a:rect l="0" t="0" r="r" b="b"/>
              <a:pathLst>
                <a:path w="246" h="245">
                  <a:moveTo>
                    <a:pt x="0" y="245"/>
                  </a:moveTo>
                  <a:lnTo>
                    <a:pt x="246" y="245"/>
                  </a:lnTo>
                  <a:lnTo>
                    <a:pt x="0" y="0"/>
                  </a:lnTo>
                  <a:lnTo>
                    <a:pt x="0" y="245"/>
                  </a:lnTo>
                  <a:close/>
                </a:path>
              </a:pathLst>
            </a:custGeom>
            <a:solidFill>
              <a:srgbClr val="FFFFFF"/>
            </a:solidFill>
            <a:ln w="1588">
              <a:solidFill>
                <a:srgbClr val="D1D3D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Freeform 378">
              <a:extLst>
                <a:ext uri="{FF2B5EF4-FFF2-40B4-BE49-F238E27FC236}">
                  <a16:creationId xmlns:a16="http://schemas.microsoft.com/office/drawing/2014/main" id="{D0506B46-E7D8-1723-DB54-0C175E2DC0B2}"/>
                </a:ext>
              </a:extLst>
            </p:cNvPr>
            <p:cNvSpPr>
              <a:spLocks/>
            </p:cNvSpPr>
            <p:nvPr/>
          </p:nvSpPr>
          <p:spPr bwMode="auto">
            <a:xfrm>
              <a:off x="7830952" y="536966"/>
              <a:ext cx="512085" cy="13547"/>
            </a:xfrm>
            <a:custGeom>
              <a:avLst/>
              <a:gdLst>
                <a:gd name="T0" fmla="*/ 582 w 588"/>
                <a:gd name="T1" fmla="*/ 14 h 14"/>
                <a:gd name="T2" fmla="*/ 7 w 588"/>
                <a:gd name="T3" fmla="*/ 14 h 14"/>
                <a:gd name="T4" fmla="*/ 7 w 588"/>
                <a:gd name="T5" fmla="*/ 14 h 14"/>
                <a:gd name="T6" fmla="*/ 5 w 588"/>
                <a:gd name="T7" fmla="*/ 14 h 14"/>
                <a:gd name="T8" fmla="*/ 3 w 588"/>
                <a:gd name="T9" fmla="*/ 12 h 14"/>
                <a:gd name="T10" fmla="*/ 1 w 588"/>
                <a:gd name="T11" fmla="*/ 9 h 14"/>
                <a:gd name="T12" fmla="*/ 0 w 588"/>
                <a:gd name="T13" fmla="*/ 7 h 14"/>
                <a:gd name="T14" fmla="*/ 0 w 588"/>
                <a:gd name="T15" fmla="*/ 7 h 14"/>
                <a:gd name="T16" fmla="*/ 1 w 588"/>
                <a:gd name="T17" fmla="*/ 5 h 14"/>
                <a:gd name="T18" fmla="*/ 3 w 588"/>
                <a:gd name="T19" fmla="*/ 3 h 14"/>
                <a:gd name="T20" fmla="*/ 5 w 588"/>
                <a:gd name="T21" fmla="*/ 2 h 14"/>
                <a:gd name="T22" fmla="*/ 7 w 588"/>
                <a:gd name="T23" fmla="*/ 0 h 14"/>
                <a:gd name="T24" fmla="*/ 582 w 588"/>
                <a:gd name="T25" fmla="*/ 0 h 14"/>
                <a:gd name="T26" fmla="*/ 582 w 588"/>
                <a:gd name="T27" fmla="*/ 0 h 14"/>
                <a:gd name="T28" fmla="*/ 585 w 588"/>
                <a:gd name="T29" fmla="*/ 2 h 14"/>
                <a:gd name="T30" fmla="*/ 586 w 588"/>
                <a:gd name="T31" fmla="*/ 3 h 14"/>
                <a:gd name="T32" fmla="*/ 588 w 588"/>
                <a:gd name="T33" fmla="*/ 5 h 14"/>
                <a:gd name="T34" fmla="*/ 588 w 588"/>
                <a:gd name="T35" fmla="*/ 7 h 14"/>
                <a:gd name="T36" fmla="*/ 588 w 588"/>
                <a:gd name="T37" fmla="*/ 7 h 14"/>
                <a:gd name="T38" fmla="*/ 588 w 588"/>
                <a:gd name="T39" fmla="*/ 9 h 14"/>
                <a:gd name="T40" fmla="*/ 586 w 588"/>
                <a:gd name="T41" fmla="*/ 12 h 14"/>
                <a:gd name="T42" fmla="*/ 585 w 588"/>
                <a:gd name="T43" fmla="*/ 14 h 14"/>
                <a:gd name="T44" fmla="*/ 582 w 588"/>
                <a:gd name="T45" fmla="*/ 14 h 14"/>
                <a:gd name="T46" fmla="*/ 582 w 588"/>
                <a:gd name="T4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8" h="14">
                  <a:moveTo>
                    <a:pt x="582" y="14"/>
                  </a:moveTo>
                  <a:lnTo>
                    <a:pt x="7" y="14"/>
                  </a:lnTo>
                  <a:lnTo>
                    <a:pt x="7" y="14"/>
                  </a:lnTo>
                  <a:lnTo>
                    <a:pt x="5" y="14"/>
                  </a:lnTo>
                  <a:lnTo>
                    <a:pt x="3" y="12"/>
                  </a:lnTo>
                  <a:lnTo>
                    <a:pt x="1" y="9"/>
                  </a:lnTo>
                  <a:lnTo>
                    <a:pt x="0" y="7"/>
                  </a:lnTo>
                  <a:lnTo>
                    <a:pt x="0" y="7"/>
                  </a:lnTo>
                  <a:lnTo>
                    <a:pt x="1" y="5"/>
                  </a:lnTo>
                  <a:lnTo>
                    <a:pt x="3" y="3"/>
                  </a:lnTo>
                  <a:lnTo>
                    <a:pt x="5" y="2"/>
                  </a:lnTo>
                  <a:lnTo>
                    <a:pt x="7" y="0"/>
                  </a:lnTo>
                  <a:lnTo>
                    <a:pt x="582" y="0"/>
                  </a:lnTo>
                  <a:lnTo>
                    <a:pt x="582" y="0"/>
                  </a:lnTo>
                  <a:lnTo>
                    <a:pt x="585" y="2"/>
                  </a:lnTo>
                  <a:lnTo>
                    <a:pt x="586" y="3"/>
                  </a:lnTo>
                  <a:lnTo>
                    <a:pt x="588" y="5"/>
                  </a:lnTo>
                  <a:lnTo>
                    <a:pt x="588" y="7"/>
                  </a:lnTo>
                  <a:lnTo>
                    <a:pt x="588" y="7"/>
                  </a:lnTo>
                  <a:lnTo>
                    <a:pt x="588" y="9"/>
                  </a:lnTo>
                  <a:lnTo>
                    <a:pt x="586" y="12"/>
                  </a:lnTo>
                  <a:lnTo>
                    <a:pt x="585" y="14"/>
                  </a:lnTo>
                  <a:lnTo>
                    <a:pt x="582" y="14"/>
                  </a:lnTo>
                  <a:lnTo>
                    <a:pt x="582" y="1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Rectangle 379">
              <a:extLst>
                <a:ext uri="{FF2B5EF4-FFF2-40B4-BE49-F238E27FC236}">
                  <a16:creationId xmlns:a16="http://schemas.microsoft.com/office/drawing/2014/main" id="{A2A63B7B-F2A6-2000-8B58-7F56B4F1AB58}"/>
                </a:ext>
              </a:extLst>
            </p:cNvPr>
            <p:cNvSpPr>
              <a:spLocks noChangeArrowheads="1"/>
            </p:cNvSpPr>
            <p:nvPr/>
          </p:nvSpPr>
          <p:spPr bwMode="auto">
            <a:xfrm>
              <a:off x="7844309" y="209136"/>
              <a:ext cx="305684" cy="260095"/>
            </a:xfrm>
            <a:prstGeom prst="rect">
              <a:avLst/>
            </a:prstGeom>
            <a:solidFill>
              <a:srgbClr val="2B70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380">
              <a:extLst>
                <a:ext uri="{FF2B5EF4-FFF2-40B4-BE49-F238E27FC236}">
                  <a16:creationId xmlns:a16="http://schemas.microsoft.com/office/drawing/2014/main" id="{FE56A047-8677-5485-6183-B1004D3BBE7C}"/>
                </a:ext>
              </a:extLst>
            </p:cNvPr>
            <p:cNvSpPr>
              <a:spLocks/>
            </p:cNvSpPr>
            <p:nvPr/>
          </p:nvSpPr>
          <p:spPr bwMode="auto">
            <a:xfrm>
              <a:off x="7985393" y="257904"/>
              <a:ext cx="20901" cy="56897"/>
            </a:xfrm>
            <a:custGeom>
              <a:avLst/>
              <a:gdLst>
                <a:gd name="T0" fmla="*/ 12 w 25"/>
                <a:gd name="T1" fmla="*/ 61 h 61"/>
                <a:gd name="T2" fmla="*/ 12 w 25"/>
                <a:gd name="T3" fmla="*/ 61 h 61"/>
                <a:gd name="T4" fmla="*/ 15 w 25"/>
                <a:gd name="T5" fmla="*/ 61 h 61"/>
                <a:gd name="T6" fmla="*/ 17 w 25"/>
                <a:gd name="T7" fmla="*/ 60 h 61"/>
                <a:gd name="T8" fmla="*/ 19 w 25"/>
                <a:gd name="T9" fmla="*/ 58 h 61"/>
                <a:gd name="T10" fmla="*/ 20 w 25"/>
                <a:gd name="T11" fmla="*/ 55 h 61"/>
                <a:gd name="T12" fmla="*/ 25 w 25"/>
                <a:gd name="T13" fmla="*/ 9 h 61"/>
                <a:gd name="T14" fmla="*/ 25 w 25"/>
                <a:gd name="T15" fmla="*/ 9 h 61"/>
                <a:gd name="T16" fmla="*/ 24 w 25"/>
                <a:gd name="T17" fmla="*/ 6 h 61"/>
                <a:gd name="T18" fmla="*/ 20 w 25"/>
                <a:gd name="T19" fmla="*/ 3 h 61"/>
                <a:gd name="T20" fmla="*/ 17 w 25"/>
                <a:gd name="T21" fmla="*/ 2 h 61"/>
                <a:gd name="T22" fmla="*/ 12 w 25"/>
                <a:gd name="T23" fmla="*/ 0 h 61"/>
                <a:gd name="T24" fmla="*/ 12 w 25"/>
                <a:gd name="T25" fmla="*/ 0 h 61"/>
                <a:gd name="T26" fmla="*/ 7 w 25"/>
                <a:gd name="T27" fmla="*/ 2 h 61"/>
                <a:gd name="T28" fmla="*/ 3 w 25"/>
                <a:gd name="T29" fmla="*/ 3 h 61"/>
                <a:gd name="T30" fmla="*/ 0 w 25"/>
                <a:gd name="T31" fmla="*/ 6 h 61"/>
                <a:gd name="T32" fmla="*/ 0 w 25"/>
                <a:gd name="T33" fmla="*/ 9 h 61"/>
                <a:gd name="T34" fmla="*/ 3 w 25"/>
                <a:gd name="T35" fmla="*/ 55 h 61"/>
                <a:gd name="T36" fmla="*/ 3 w 25"/>
                <a:gd name="T37" fmla="*/ 55 h 61"/>
                <a:gd name="T38" fmla="*/ 5 w 25"/>
                <a:gd name="T39" fmla="*/ 58 h 61"/>
                <a:gd name="T40" fmla="*/ 7 w 25"/>
                <a:gd name="T41" fmla="*/ 60 h 61"/>
                <a:gd name="T42" fmla="*/ 9 w 25"/>
                <a:gd name="T43" fmla="*/ 61 h 61"/>
                <a:gd name="T44" fmla="*/ 12 w 25"/>
                <a:gd name="T45" fmla="*/ 61 h 61"/>
                <a:gd name="T46" fmla="*/ 12 w 25"/>
                <a:gd name="T4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61">
                  <a:moveTo>
                    <a:pt x="12" y="61"/>
                  </a:moveTo>
                  <a:lnTo>
                    <a:pt x="12" y="61"/>
                  </a:lnTo>
                  <a:lnTo>
                    <a:pt x="15" y="61"/>
                  </a:lnTo>
                  <a:lnTo>
                    <a:pt x="17" y="60"/>
                  </a:lnTo>
                  <a:lnTo>
                    <a:pt x="19" y="58"/>
                  </a:lnTo>
                  <a:lnTo>
                    <a:pt x="20" y="55"/>
                  </a:lnTo>
                  <a:lnTo>
                    <a:pt x="25" y="9"/>
                  </a:lnTo>
                  <a:lnTo>
                    <a:pt x="25" y="9"/>
                  </a:lnTo>
                  <a:lnTo>
                    <a:pt x="24" y="6"/>
                  </a:lnTo>
                  <a:lnTo>
                    <a:pt x="20" y="3"/>
                  </a:lnTo>
                  <a:lnTo>
                    <a:pt x="17" y="2"/>
                  </a:lnTo>
                  <a:lnTo>
                    <a:pt x="12" y="0"/>
                  </a:lnTo>
                  <a:lnTo>
                    <a:pt x="12" y="0"/>
                  </a:lnTo>
                  <a:lnTo>
                    <a:pt x="7" y="2"/>
                  </a:lnTo>
                  <a:lnTo>
                    <a:pt x="3" y="3"/>
                  </a:lnTo>
                  <a:lnTo>
                    <a:pt x="0" y="6"/>
                  </a:lnTo>
                  <a:lnTo>
                    <a:pt x="0" y="9"/>
                  </a:lnTo>
                  <a:lnTo>
                    <a:pt x="3" y="55"/>
                  </a:lnTo>
                  <a:lnTo>
                    <a:pt x="3" y="55"/>
                  </a:lnTo>
                  <a:lnTo>
                    <a:pt x="5" y="58"/>
                  </a:lnTo>
                  <a:lnTo>
                    <a:pt x="7" y="60"/>
                  </a:lnTo>
                  <a:lnTo>
                    <a:pt x="9" y="61"/>
                  </a:lnTo>
                  <a:lnTo>
                    <a:pt x="12" y="61"/>
                  </a:lnTo>
                  <a:lnTo>
                    <a:pt x="12" y="61"/>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382">
              <a:extLst>
                <a:ext uri="{FF2B5EF4-FFF2-40B4-BE49-F238E27FC236}">
                  <a16:creationId xmlns:a16="http://schemas.microsoft.com/office/drawing/2014/main" id="{0ADC2316-259B-05A1-A4B5-83810E025BE2}"/>
                </a:ext>
              </a:extLst>
            </p:cNvPr>
            <p:cNvSpPr>
              <a:spLocks/>
            </p:cNvSpPr>
            <p:nvPr/>
          </p:nvSpPr>
          <p:spPr bwMode="auto">
            <a:xfrm>
              <a:off x="7925303" y="293126"/>
              <a:ext cx="49642" cy="37931"/>
            </a:xfrm>
            <a:custGeom>
              <a:avLst/>
              <a:gdLst>
                <a:gd name="T0" fmla="*/ 56 w 57"/>
                <a:gd name="T1" fmla="*/ 37 h 41"/>
                <a:gd name="T2" fmla="*/ 56 w 57"/>
                <a:gd name="T3" fmla="*/ 37 h 41"/>
                <a:gd name="T4" fmla="*/ 57 w 57"/>
                <a:gd name="T5" fmla="*/ 34 h 41"/>
                <a:gd name="T6" fmla="*/ 57 w 57"/>
                <a:gd name="T7" fmla="*/ 31 h 41"/>
                <a:gd name="T8" fmla="*/ 57 w 57"/>
                <a:gd name="T9" fmla="*/ 29 h 41"/>
                <a:gd name="T10" fmla="*/ 56 w 57"/>
                <a:gd name="T11" fmla="*/ 27 h 41"/>
                <a:gd name="T12" fmla="*/ 16 w 57"/>
                <a:gd name="T13" fmla="*/ 0 h 41"/>
                <a:gd name="T14" fmla="*/ 16 w 57"/>
                <a:gd name="T15" fmla="*/ 0 h 41"/>
                <a:gd name="T16" fmla="*/ 13 w 57"/>
                <a:gd name="T17" fmla="*/ 0 h 41"/>
                <a:gd name="T18" fmla="*/ 9 w 57"/>
                <a:gd name="T19" fmla="*/ 0 h 41"/>
                <a:gd name="T20" fmla="*/ 6 w 57"/>
                <a:gd name="T21" fmla="*/ 3 h 41"/>
                <a:gd name="T22" fmla="*/ 3 w 57"/>
                <a:gd name="T23" fmla="*/ 6 h 41"/>
                <a:gd name="T24" fmla="*/ 3 w 57"/>
                <a:gd name="T25" fmla="*/ 6 h 41"/>
                <a:gd name="T26" fmla="*/ 2 w 57"/>
                <a:gd name="T27" fmla="*/ 11 h 41"/>
                <a:gd name="T28" fmla="*/ 0 w 57"/>
                <a:gd name="T29" fmla="*/ 15 h 41"/>
                <a:gd name="T30" fmla="*/ 2 w 57"/>
                <a:gd name="T31" fmla="*/ 19 h 41"/>
                <a:gd name="T32" fmla="*/ 4 w 57"/>
                <a:gd name="T33" fmla="*/ 21 h 41"/>
                <a:gd name="T34" fmla="*/ 47 w 57"/>
                <a:gd name="T35" fmla="*/ 41 h 41"/>
                <a:gd name="T36" fmla="*/ 47 w 57"/>
                <a:gd name="T37" fmla="*/ 41 h 41"/>
                <a:gd name="T38" fmla="*/ 49 w 57"/>
                <a:gd name="T39" fmla="*/ 41 h 41"/>
                <a:gd name="T40" fmla="*/ 51 w 57"/>
                <a:gd name="T41" fmla="*/ 41 h 41"/>
                <a:gd name="T42" fmla="*/ 53 w 57"/>
                <a:gd name="T43" fmla="*/ 39 h 41"/>
                <a:gd name="T44" fmla="*/ 56 w 57"/>
                <a:gd name="T45" fmla="*/ 37 h 41"/>
                <a:gd name="T46" fmla="*/ 56 w 57"/>
                <a:gd name="T47" fmla="*/ 3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 h="41">
                  <a:moveTo>
                    <a:pt x="56" y="37"/>
                  </a:moveTo>
                  <a:lnTo>
                    <a:pt x="56" y="37"/>
                  </a:lnTo>
                  <a:lnTo>
                    <a:pt x="57" y="34"/>
                  </a:lnTo>
                  <a:lnTo>
                    <a:pt x="57" y="31"/>
                  </a:lnTo>
                  <a:lnTo>
                    <a:pt x="57" y="29"/>
                  </a:lnTo>
                  <a:lnTo>
                    <a:pt x="56" y="27"/>
                  </a:lnTo>
                  <a:lnTo>
                    <a:pt x="16" y="0"/>
                  </a:lnTo>
                  <a:lnTo>
                    <a:pt x="16" y="0"/>
                  </a:lnTo>
                  <a:lnTo>
                    <a:pt x="13" y="0"/>
                  </a:lnTo>
                  <a:lnTo>
                    <a:pt x="9" y="0"/>
                  </a:lnTo>
                  <a:lnTo>
                    <a:pt x="6" y="3"/>
                  </a:lnTo>
                  <a:lnTo>
                    <a:pt x="3" y="6"/>
                  </a:lnTo>
                  <a:lnTo>
                    <a:pt x="3" y="6"/>
                  </a:lnTo>
                  <a:lnTo>
                    <a:pt x="2" y="11"/>
                  </a:lnTo>
                  <a:lnTo>
                    <a:pt x="0" y="15"/>
                  </a:lnTo>
                  <a:lnTo>
                    <a:pt x="2" y="19"/>
                  </a:lnTo>
                  <a:lnTo>
                    <a:pt x="4" y="21"/>
                  </a:lnTo>
                  <a:lnTo>
                    <a:pt x="47" y="41"/>
                  </a:lnTo>
                  <a:lnTo>
                    <a:pt x="47" y="41"/>
                  </a:lnTo>
                  <a:lnTo>
                    <a:pt x="49" y="41"/>
                  </a:lnTo>
                  <a:lnTo>
                    <a:pt x="51" y="41"/>
                  </a:lnTo>
                  <a:lnTo>
                    <a:pt x="53" y="39"/>
                  </a:lnTo>
                  <a:lnTo>
                    <a:pt x="56" y="37"/>
                  </a:lnTo>
                  <a:lnTo>
                    <a:pt x="56" y="37"/>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384">
              <a:extLst>
                <a:ext uri="{FF2B5EF4-FFF2-40B4-BE49-F238E27FC236}">
                  <a16:creationId xmlns:a16="http://schemas.microsoft.com/office/drawing/2014/main" id="{2E14BAB2-F074-217D-5B8C-3C70A3ECCFA7}"/>
                </a:ext>
              </a:extLst>
            </p:cNvPr>
            <p:cNvSpPr>
              <a:spLocks/>
            </p:cNvSpPr>
            <p:nvPr/>
          </p:nvSpPr>
          <p:spPr bwMode="auto">
            <a:xfrm>
              <a:off x="8016746" y="293126"/>
              <a:ext cx="47028" cy="37931"/>
            </a:xfrm>
            <a:custGeom>
              <a:avLst/>
              <a:gdLst>
                <a:gd name="T0" fmla="*/ 1 w 56"/>
                <a:gd name="T1" fmla="*/ 37 h 41"/>
                <a:gd name="T2" fmla="*/ 1 w 56"/>
                <a:gd name="T3" fmla="*/ 37 h 41"/>
                <a:gd name="T4" fmla="*/ 3 w 56"/>
                <a:gd name="T5" fmla="*/ 39 h 41"/>
                <a:gd name="T6" fmla="*/ 6 w 56"/>
                <a:gd name="T7" fmla="*/ 41 h 41"/>
                <a:gd name="T8" fmla="*/ 8 w 56"/>
                <a:gd name="T9" fmla="*/ 41 h 41"/>
                <a:gd name="T10" fmla="*/ 10 w 56"/>
                <a:gd name="T11" fmla="*/ 41 h 41"/>
                <a:gd name="T12" fmla="*/ 53 w 56"/>
                <a:gd name="T13" fmla="*/ 21 h 41"/>
                <a:gd name="T14" fmla="*/ 53 w 56"/>
                <a:gd name="T15" fmla="*/ 21 h 41"/>
                <a:gd name="T16" fmla="*/ 55 w 56"/>
                <a:gd name="T17" fmla="*/ 19 h 41"/>
                <a:gd name="T18" fmla="*/ 56 w 56"/>
                <a:gd name="T19" fmla="*/ 15 h 41"/>
                <a:gd name="T20" fmla="*/ 56 w 56"/>
                <a:gd name="T21" fmla="*/ 11 h 41"/>
                <a:gd name="T22" fmla="*/ 54 w 56"/>
                <a:gd name="T23" fmla="*/ 6 h 41"/>
                <a:gd name="T24" fmla="*/ 54 w 56"/>
                <a:gd name="T25" fmla="*/ 6 h 41"/>
                <a:gd name="T26" fmla="*/ 51 w 56"/>
                <a:gd name="T27" fmla="*/ 3 h 41"/>
                <a:gd name="T28" fmla="*/ 47 w 56"/>
                <a:gd name="T29" fmla="*/ 0 h 41"/>
                <a:gd name="T30" fmla="*/ 44 w 56"/>
                <a:gd name="T31" fmla="*/ 0 h 41"/>
                <a:gd name="T32" fmla="*/ 40 w 56"/>
                <a:gd name="T33" fmla="*/ 0 h 41"/>
                <a:gd name="T34" fmla="*/ 1 w 56"/>
                <a:gd name="T35" fmla="*/ 27 h 41"/>
                <a:gd name="T36" fmla="*/ 1 w 56"/>
                <a:gd name="T37" fmla="*/ 27 h 41"/>
                <a:gd name="T38" fmla="*/ 0 w 56"/>
                <a:gd name="T39" fmla="*/ 29 h 41"/>
                <a:gd name="T40" fmla="*/ 0 w 56"/>
                <a:gd name="T41" fmla="*/ 31 h 41"/>
                <a:gd name="T42" fmla="*/ 0 w 56"/>
                <a:gd name="T43" fmla="*/ 34 h 41"/>
                <a:gd name="T44" fmla="*/ 1 w 56"/>
                <a:gd name="T45" fmla="*/ 37 h 41"/>
                <a:gd name="T46" fmla="*/ 1 w 56"/>
                <a:gd name="T47" fmla="*/ 3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 h="41">
                  <a:moveTo>
                    <a:pt x="1" y="37"/>
                  </a:moveTo>
                  <a:lnTo>
                    <a:pt x="1" y="37"/>
                  </a:lnTo>
                  <a:lnTo>
                    <a:pt x="3" y="39"/>
                  </a:lnTo>
                  <a:lnTo>
                    <a:pt x="6" y="41"/>
                  </a:lnTo>
                  <a:lnTo>
                    <a:pt x="8" y="41"/>
                  </a:lnTo>
                  <a:lnTo>
                    <a:pt x="10" y="41"/>
                  </a:lnTo>
                  <a:lnTo>
                    <a:pt x="53" y="21"/>
                  </a:lnTo>
                  <a:lnTo>
                    <a:pt x="53" y="21"/>
                  </a:lnTo>
                  <a:lnTo>
                    <a:pt x="55" y="19"/>
                  </a:lnTo>
                  <a:lnTo>
                    <a:pt x="56" y="15"/>
                  </a:lnTo>
                  <a:lnTo>
                    <a:pt x="56" y="11"/>
                  </a:lnTo>
                  <a:lnTo>
                    <a:pt x="54" y="6"/>
                  </a:lnTo>
                  <a:lnTo>
                    <a:pt x="54" y="6"/>
                  </a:lnTo>
                  <a:lnTo>
                    <a:pt x="51" y="3"/>
                  </a:lnTo>
                  <a:lnTo>
                    <a:pt x="47" y="0"/>
                  </a:lnTo>
                  <a:lnTo>
                    <a:pt x="44" y="0"/>
                  </a:lnTo>
                  <a:lnTo>
                    <a:pt x="40" y="0"/>
                  </a:lnTo>
                  <a:lnTo>
                    <a:pt x="1" y="27"/>
                  </a:lnTo>
                  <a:lnTo>
                    <a:pt x="1" y="27"/>
                  </a:lnTo>
                  <a:lnTo>
                    <a:pt x="0" y="29"/>
                  </a:lnTo>
                  <a:lnTo>
                    <a:pt x="0" y="31"/>
                  </a:lnTo>
                  <a:lnTo>
                    <a:pt x="0" y="34"/>
                  </a:lnTo>
                  <a:lnTo>
                    <a:pt x="1" y="37"/>
                  </a:lnTo>
                  <a:lnTo>
                    <a:pt x="1" y="37"/>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386">
              <a:extLst>
                <a:ext uri="{FF2B5EF4-FFF2-40B4-BE49-F238E27FC236}">
                  <a16:creationId xmlns:a16="http://schemas.microsoft.com/office/drawing/2014/main" id="{BA970457-BEF7-F46C-942A-EBB9314C3AEE}"/>
                </a:ext>
              </a:extLst>
            </p:cNvPr>
            <p:cNvSpPr>
              <a:spLocks/>
            </p:cNvSpPr>
            <p:nvPr/>
          </p:nvSpPr>
          <p:spPr bwMode="auto">
            <a:xfrm>
              <a:off x="7985393" y="366278"/>
              <a:ext cx="20901" cy="54187"/>
            </a:xfrm>
            <a:custGeom>
              <a:avLst/>
              <a:gdLst>
                <a:gd name="T0" fmla="*/ 12 w 25"/>
                <a:gd name="T1" fmla="*/ 0 h 60"/>
                <a:gd name="T2" fmla="*/ 12 w 25"/>
                <a:gd name="T3" fmla="*/ 0 h 60"/>
                <a:gd name="T4" fmla="*/ 15 w 25"/>
                <a:gd name="T5" fmla="*/ 1 h 60"/>
                <a:gd name="T6" fmla="*/ 17 w 25"/>
                <a:gd name="T7" fmla="*/ 2 h 60"/>
                <a:gd name="T8" fmla="*/ 19 w 25"/>
                <a:gd name="T9" fmla="*/ 3 h 60"/>
                <a:gd name="T10" fmla="*/ 20 w 25"/>
                <a:gd name="T11" fmla="*/ 5 h 60"/>
                <a:gd name="T12" fmla="*/ 25 w 25"/>
                <a:gd name="T13" fmla="*/ 52 h 60"/>
                <a:gd name="T14" fmla="*/ 25 w 25"/>
                <a:gd name="T15" fmla="*/ 52 h 60"/>
                <a:gd name="T16" fmla="*/ 24 w 25"/>
                <a:gd name="T17" fmla="*/ 56 h 60"/>
                <a:gd name="T18" fmla="*/ 20 w 25"/>
                <a:gd name="T19" fmla="*/ 58 h 60"/>
                <a:gd name="T20" fmla="*/ 17 w 25"/>
                <a:gd name="T21" fmla="*/ 60 h 60"/>
                <a:gd name="T22" fmla="*/ 12 w 25"/>
                <a:gd name="T23" fmla="*/ 60 h 60"/>
                <a:gd name="T24" fmla="*/ 12 w 25"/>
                <a:gd name="T25" fmla="*/ 60 h 60"/>
                <a:gd name="T26" fmla="*/ 7 w 25"/>
                <a:gd name="T27" fmla="*/ 60 h 60"/>
                <a:gd name="T28" fmla="*/ 3 w 25"/>
                <a:gd name="T29" fmla="*/ 58 h 60"/>
                <a:gd name="T30" fmla="*/ 0 w 25"/>
                <a:gd name="T31" fmla="*/ 56 h 60"/>
                <a:gd name="T32" fmla="*/ 0 w 25"/>
                <a:gd name="T33" fmla="*/ 52 h 60"/>
                <a:gd name="T34" fmla="*/ 3 w 25"/>
                <a:gd name="T35" fmla="*/ 5 h 60"/>
                <a:gd name="T36" fmla="*/ 3 w 25"/>
                <a:gd name="T37" fmla="*/ 5 h 60"/>
                <a:gd name="T38" fmla="*/ 5 w 25"/>
                <a:gd name="T39" fmla="*/ 3 h 60"/>
                <a:gd name="T40" fmla="*/ 7 w 25"/>
                <a:gd name="T41" fmla="*/ 2 h 60"/>
                <a:gd name="T42" fmla="*/ 9 w 25"/>
                <a:gd name="T43" fmla="*/ 1 h 60"/>
                <a:gd name="T44" fmla="*/ 12 w 25"/>
                <a:gd name="T45" fmla="*/ 0 h 60"/>
                <a:gd name="T46" fmla="*/ 12 w 25"/>
                <a:gd name="T4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60">
                  <a:moveTo>
                    <a:pt x="12" y="0"/>
                  </a:moveTo>
                  <a:lnTo>
                    <a:pt x="12" y="0"/>
                  </a:lnTo>
                  <a:lnTo>
                    <a:pt x="15" y="1"/>
                  </a:lnTo>
                  <a:lnTo>
                    <a:pt x="17" y="2"/>
                  </a:lnTo>
                  <a:lnTo>
                    <a:pt x="19" y="3"/>
                  </a:lnTo>
                  <a:lnTo>
                    <a:pt x="20" y="5"/>
                  </a:lnTo>
                  <a:lnTo>
                    <a:pt x="25" y="52"/>
                  </a:lnTo>
                  <a:lnTo>
                    <a:pt x="25" y="52"/>
                  </a:lnTo>
                  <a:lnTo>
                    <a:pt x="24" y="56"/>
                  </a:lnTo>
                  <a:lnTo>
                    <a:pt x="20" y="58"/>
                  </a:lnTo>
                  <a:lnTo>
                    <a:pt x="17" y="60"/>
                  </a:lnTo>
                  <a:lnTo>
                    <a:pt x="12" y="60"/>
                  </a:lnTo>
                  <a:lnTo>
                    <a:pt x="12" y="60"/>
                  </a:lnTo>
                  <a:lnTo>
                    <a:pt x="7" y="60"/>
                  </a:lnTo>
                  <a:lnTo>
                    <a:pt x="3" y="58"/>
                  </a:lnTo>
                  <a:lnTo>
                    <a:pt x="0" y="56"/>
                  </a:lnTo>
                  <a:lnTo>
                    <a:pt x="0" y="52"/>
                  </a:lnTo>
                  <a:lnTo>
                    <a:pt x="3" y="5"/>
                  </a:lnTo>
                  <a:lnTo>
                    <a:pt x="3" y="5"/>
                  </a:lnTo>
                  <a:lnTo>
                    <a:pt x="5" y="3"/>
                  </a:lnTo>
                  <a:lnTo>
                    <a:pt x="7" y="2"/>
                  </a:lnTo>
                  <a:lnTo>
                    <a:pt x="9" y="1"/>
                  </a:lnTo>
                  <a:lnTo>
                    <a:pt x="12" y="0"/>
                  </a:lnTo>
                  <a:lnTo>
                    <a:pt x="12" y="0"/>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388">
              <a:extLst>
                <a:ext uri="{FF2B5EF4-FFF2-40B4-BE49-F238E27FC236}">
                  <a16:creationId xmlns:a16="http://schemas.microsoft.com/office/drawing/2014/main" id="{FC6B52B9-3902-BA14-276E-90E3692E0DB5}"/>
                </a:ext>
              </a:extLst>
            </p:cNvPr>
            <p:cNvSpPr>
              <a:spLocks/>
            </p:cNvSpPr>
            <p:nvPr/>
          </p:nvSpPr>
          <p:spPr bwMode="auto">
            <a:xfrm>
              <a:off x="8016746" y="350022"/>
              <a:ext cx="47028" cy="37931"/>
            </a:xfrm>
            <a:custGeom>
              <a:avLst/>
              <a:gdLst>
                <a:gd name="T0" fmla="*/ 1 w 56"/>
                <a:gd name="T1" fmla="*/ 5 h 43"/>
                <a:gd name="T2" fmla="*/ 1 w 56"/>
                <a:gd name="T3" fmla="*/ 5 h 43"/>
                <a:gd name="T4" fmla="*/ 3 w 56"/>
                <a:gd name="T5" fmla="*/ 3 h 43"/>
                <a:gd name="T6" fmla="*/ 6 w 56"/>
                <a:gd name="T7" fmla="*/ 2 h 43"/>
                <a:gd name="T8" fmla="*/ 8 w 56"/>
                <a:gd name="T9" fmla="*/ 0 h 43"/>
                <a:gd name="T10" fmla="*/ 10 w 56"/>
                <a:gd name="T11" fmla="*/ 0 h 43"/>
                <a:gd name="T12" fmla="*/ 53 w 56"/>
                <a:gd name="T13" fmla="*/ 21 h 43"/>
                <a:gd name="T14" fmla="*/ 53 w 56"/>
                <a:gd name="T15" fmla="*/ 21 h 43"/>
                <a:gd name="T16" fmla="*/ 55 w 56"/>
                <a:gd name="T17" fmla="*/ 23 h 43"/>
                <a:gd name="T18" fmla="*/ 56 w 56"/>
                <a:gd name="T19" fmla="*/ 26 h 43"/>
                <a:gd name="T20" fmla="*/ 56 w 56"/>
                <a:gd name="T21" fmla="*/ 31 h 43"/>
                <a:gd name="T22" fmla="*/ 54 w 56"/>
                <a:gd name="T23" fmla="*/ 35 h 43"/>
                <a:gd name="T24" fmla="*/ 54 w 56"/>
                <a:gd name="T25" fmla="*/ 35 h 43"/>
                <a:gd name="T26" fmla="*/ 51 w 56"/>
                <a:gd name="T27" fmla="*/ 40 h 43"/>
                <a:gd name="T28" fmla="*/ 47 w 56"/>
                <a:gd name="T29" fmla="*/ 42 h 43"/>
                <a:gd name="T30" fmla="*/ 44 w 56"/>
                <a:gd name="T31" fmla="*/ 43 h 43"/>
                <a:gd name="T32" fmla="*/ 40 w 56"/>
                <a:gd name="T33" fmla="*/ 42 h 43"/>
                <a:gd name="T34" fmla="*/ 1 w 56"/>
                <a:gd name="T35" fmla="*/ 15 h 43"/>
                <a:gd name="T36" fmla="*/ 1 w 56"/>
                <a:gd name="T37" fmla="*/ 15 h 43"/>
                <a:gd name="T38" fmla="*/ 0 w 56"/>
                <a:gd name="T39" fmla="*/ 13 h 43"/>
                <a:gd name="T40" fmla="*/ 0 w 56"/>
                <a:gd name="T41" fmla="*/ 11 h 43"/>
                <a:gd name="T42" fmla="*/ 0 w 56"/>
                <a:gd name="T43" fmla="*/ 8 h 43"/>
                <a:gd name="T44" fmla="*/ 1 w 56"/>
                <a:gd name="T45" fmla="*/ 5 h 43"/>
                <a:gd name="T46" fmla="*/ 1 w 56"/>
                <a:gd name="T47"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 h="43">
                  <a:moveTo>
                    <a:pt x="1" y="5"/>
                  </a:moveTo>
                  <a:lnTo>
                    <a:pt x="1" y="5"/>
                  </a:lnTo>
                  <a:lnTo>
                    <a:pt x="3" y="3"/>
                  </a:lnTo>
                  <a:lnTo>
                    <a:pt x="6" y="2"/>
                  </a:lnTo>
                  <a:lnTo>
                    <a:pt x="8" y="0"/>
                  </a:lnTo>
                  <a:lnTo>
                    <a:pt x="10" y="0"/>
                  </a:lnTo>
                  <a:lnTo>
                    <a:pt x="53" y="21"/>
                  </a:lnTo>
                  <a:lnTo>
                    <a:pt x="53" y="21"/>
                  </a:lnTo>
                  <a:lnTo>
                    <a:pt x="55" y="23"/>
                  </a:lnTo>
                  <a:lnTo>
                    <a:pt x="56" y="26"/>
                  </a:lnTo>
                  <a:lnTo>
                    <a:pt x="56" y="31"/>
                  </a:lnTo>
                  <a:lnTo>
                    <a:pt x="54" y="35"/>
                  </a:lnTo>
                  <a:lnTo>
                    <a:pt x="54" y="35"/>
                  </a:lnTo>
                  <a:lnTo>
                    <a:pt x="51" y="40"/>
                  </a:lnTo>
                  <a:lnTo>
                    <a:pt x="47" y="42"/>
                  </a:lnTo>
                  <a:lnTo>
                    <a:pt x="44" y="43"/>
                  </a:lnTo>
                  <a:lnTo>
                    <a:pt x="40" y="42"/>
                  </a:lnTo>
                  <a:lnTo>
                    <a:pt x="1" y="15"/>
                  </a:lnTo>
                  <a:lnTo>
                    <a:pt x="1" y="15"/>
                  </a:lnTo>
                  <a:lnTo>
                    <a:pt x="0" y="13"/>
                  </a:lnTo>
                  <a:lnTo>
                    <a:pt x="0" y="11"/>
                  </a:lnTo>
                  <a:lnTo>
                    <a:pt x="0" y="8"/>
                  </a:lnTo>
                  <a:lnTo>
                    <a:pt x="1" y="5"/>
                  </a:lnTo>
                  <a:lnTo>
                    <a:pt x="1" y="5"/>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390">
              <a:extLst>
                <a:ext uri="{FF2B5EF4-FFF2-40B4-BE49-F238E27FC236}">
                  <a16:creationId xmlns:a16="http://schemas.microsoft.com/office/drawing/2014/main" id="{C606393F-C47A-52F9-D1EC-B90BC913AD03}"/>
                </a:ext>
              </a:extLst>
            </p:cNvPr>
            <p:cNvSpPr>
              <a:spLocks/>
            </p:cNvSpPr>
            <p:nvPr/>
          </p:nvSpPr>
          <p:spPr bwMode="auto">
            <a:xfrm>
              <a:off x="7925303" y="350022"/>
              <a:ext cx="49642" cy="37931"/>
            </a:xfrm>
            <a:custGeom>
              <a:avLst/>
              <a:gdLst>
                <a:gd name="T0" fmla="*/ 56 w 57"/>
                <a:gd name="T1" fmla="*/ 5 h 43"/>
                <a:gd name="T2" fmla="*/ 56 w 57"/>
                <a:gd name="T3" fmla="*/ 5 h 43"/>
                <a:gd name="T4" fmla="*/ 57 w 57"/>
                <a:gd name="T5" fmla="*/ 8 h 43"/>
                <a:gd name="T6" fmla="*/ 57 w 57"/>
                <a:gd name="T7" fmla="*/ 11 h 43"/>
                <a:gd name="T8" fmla="*/ 57 w 57"/>
                <a:gd name="T9" fmla="*/ 13 h 43"/>
                <a:gd name="T10" fmla="*/ 56 w 57"/>
                <a:gd name="T11" fmla="*/ 15 h 43"/>
                <a:gd name="T12" fmla="*/ 16 w 57"/>
                <a:gd name="T13" fmla="*/ 42 h 43"/>
                <a:gd name="T14" fmla="*/ 16 w 57"/>
                <a:gd name="T15" fmla="*/ 42 h 43"/>
                <a:gd name="T16" fmla="*/ 13 w 57"/>
                <a:gd name="T17" fmla="*/ 43 h 43"/>
                <a:gd name="T18" fmla="*/ 9 w 57"/>
                <a:gd name="T19" fmla="*/ 42 h 43"/>
                <a:gd name="T20" fmla="*/ 6 w 57"/>
                <a:gd name="T21" fmla="*/ 40 h 43"/>
                <a:gd name="T22" fmla="*/ 3 w 57"/>
                <a:gd name="T23" fmla="*/ 35 h 43"/>
                <a:gd name="T24" fmla="*/ 3 w 57"/>
                <a:gd name="T25" fmla="*/ 35 h 43"/>
                <a:gd name="T26" fmla="*/ 2 w 57"/>
                <a:gd name="T27" fmla="*/ 31 h 43"/>
                <a:gd name="T28" fmla="*/ 0 w 57"/>
                <a:gd name="T29" fmla="*/ 26 h 43"/>
                <a:gd name="T30" fmla="*/ 2 w 57"/>
                <a:gd name="T31" fmla="*/ 23 h 43"/>
                <a:gd name="T32" fmla="*/ 4 w 57"/>
                <a:gd name="T33" fmla="*/ 21 h 43"/>
                <a:gd name="T34" fmla="*/ 47 w 57"/>
                <a:gd name="T35" fmla="*/ 0 h 43"/>
                <a:gd name="T36" fmla="*/ 47 w 57"/>
                <a:gd name="T37" fmla="*/ 0 h 43"/>
                <a:gd name="T38" fmla="*/ 49 w 57"/>
                <a:gd name="T39" fmla="*/ 0 h 43"/>
                <a:gd name="T40" fmla="*/ 51 w 57"/>
                <a:gd name="T41" fmla="*/ 2 h 43"/>
                <a:gd name="T42" fmla="*/ 53 w 57"/>
                <a:gd name="T43" fmla="*/ 3 h 43"/>
                <a:gd name="T44" fmla="*/ 56 w 57"/>
                <a:gd name="T45" fmla="*/ 5 h 43"/>
                <a:gd name="T46" fmla="*/ 56 w 57"/>
                <a:gd name="T47"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 h="43">
                  <a:moveTo>
                    <a:pt x="56" y="5"/>
                  </a:moveTo>
                  <a:lnTo>
                    <a:pt x="56" y="5"/>
                  </a:lnTo>
                  <a:lnTo>
                    <a:pt x="57" y="8"/>
                  </a:lnTo>
                  <a:lnTo>
                    <a:pt x="57" y="11"/>
                  </a:lnTo>
                  <a:lnTo>
                    <a:pt x="57" y="13"/>
                  </a:lnTo>
                  <a:lnTo>
                    <a:pt x="56" y="15"/>
                  </a:lnTo>
                  <a:lnTo>
                    <a:pt x="16" y="42"/>
                  </a:lnTo>
                  <a:lnTo>
                    <a:pt x="16" y="42"/>
                  </a:lnTo>
                  <a:lnTo>
                    <a:pt x="13" y="43"/>
                  </a:lnTo>
                  <a:lnTo>
                    <a:pt x="9" y="42"/>
                  </a:lnTo>
                  <a:lnTo>
                    <a:pt x="6" y="40"/>
                  </a:lnTo>
                  <a:lnTo>
                    <a:pt x="3" y="35"/>
                  </a:lnTo>
                  <a:lnTo>
                    <a:pt x="3" y="35"/>
                  </a:lnTo>
                  <a:lnTo>
                    <a:pt x="2" y="31"/>
                  </a:lnTo>
                  <a:lnTo>
                    <a:pt x="0" y="26"/>
                  </a:lnTo>
                  <a:lnTo>
                    <a:pt x="2" y="23"/>
                  </a:lnTo>
                  <a:lnTo>
                    <a:pt x="4" y="21"/>
                  </a:lnTo>
                  <a:lnTo>
                    <a:pt x="47" y="0"/>
                  </a:lnTo>
                  <a:lnTo>
                    <a:pt x="47" y="0"/>
                  </a:lnTo>
                  <a:lnTo>
                    <a:pt x="49" y="0"/>
                  </a:lnTo>
                  <a:lnTo>
                    <a:pt x="51" y="2"/>
                  </a:lnTo>
                  <a:lnTo>
                    <a:pt x="53" y="3"/>
                  </a:lnTo>
                  <a:lnTo>
                    <a:pt x="56" y="5"/>
                  </a:lnTo>
                  <a:lnTo>
                    <a:pt x="56" y="5"/>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Rectangle 392">
              <a:extLst>
                <a:ext uri="{FF2B5EF4-FFF2-40B4-BE49-F238E27FC236}">
                  <a16:creationId xmlns:a16="http://schemas.microsoft.com/office/drawing/2014/main" id="{2D817681-0FA3-13FF-CF6D-7B7DBD7C3EC0}"/>
                </a:ext>
              </a:extLst>
            </p:cNvPr>
            <p:cNvSpPr>
              <a:spLocks noChangeArrowheads="1"/>
            </p:cNvSpPr>
            <p:nvPr/>
          </p:nvSpPr>
          <p:spPr bwMode="auto">
            <a:xfrm>
              <a:off x="8581085" y="179334"/>
              <a:ext cx="94057" cy="747775"/>
            </a:xfrm>
            <a:prstGeom prst="rect">
              <a:avLst/>
            </a:prstGeom>
            <a:solidFill>
              <a:srgbClr val="FEC2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Rectangle 393">
              <a:extLst>
                <a:ext uri="{FF2B5EF4-FFF2-40B4-BE49-F238E27FC236}">
                  <a16:creationId xmlns:a16="http://schemas.microsoft.com/office/drawing/2014/main" id="{111B76BC-7A2D-B26F-3753-B7FDE0F8FF54}"/>
                </a:ext>
              </a:extLst>
            </p:cNvPr>
            <p:cNvSpPr>
              <a:spLocks noChangeArrowheads="1"/>
            </p:cNvSpPr>
            <p:nvPr/>
          </p:nvSpPr>
          <p:spPr bwMode="auto">
            <a:xfrm>
              <a:off x="8628113" y="179334"/>
              <a:ext cx="47028" cy="747775"/>
            </a:xfrm>
            <a:prstGeom prst="rect">
              <a:avLst/>
            </a:prstGeom>
            <a:solidFill>
              <a:srgbClr val="FCD6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Rectangle 394">
              <a:extLst>
                <a:ext uri="{FF2B5EF4-FFF2-40B4-BE49-F238E27FC236}">
                  <a16:creationId xmlns:a16="http://schemas.microsoft.com/office/drawing/2014/main" id="{A42712E8-5016-CDDD-1C60-1E8177428F29}"/>
                </a:ext>
              </a:extLst>
            </p:cNvPr>
            <p:cNvSpPr>
              <a:spLocks noChangeArrowheads="1"/>
            </p:cNvSpPr>
            <p:nvPr/>
          </p:nvSpPr>
          <p:spPr bwMode="auto">
            <a:xfrm>
              <a:off x="8581085" y="179334"/>
              <a:ext cx="94057" cy="149014"/>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Rectangle 395">
              <a:extLst>
                <a:ext uri="{FF2B5EF4-FFF2-40B4-BE49-F238E27FC236}">
                  <a16:creationId xmlns:a16="http://schemas.microsoft.com/office/drawing/2014/main" id="{2BD7F81D-5D9A-AB3A-2E0C-819908EE56B1}"/>
                </a:ext>
              </a:extLst>
            </p:cNvPr>
            <p:cNvSpPr>
              <a:spLocks noChangeArrowheads="1"/>
            </p:cNvSpPr>
            <p:nvPr/>
          </p:nvSpPr>
          <p:spPr bwMode="auto">
            <a:xfrm>
              <a:off x="8581085" y="179334"/>
              <a:ext cx="94057" cy="59605"/>
            </a:xfrm>
            <a:prstGeom prst="rect">
              <a:avLst/>
            </a:prstGeom>
            <a:solidFill>
              <a:srgbClr val="DD1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96">
              <a:extLst>
                <a:ext uri="{FF2B5EF4-FFF2-40B4-BE49-F238E27FC236}">
                  <a16:creationId xmlns:a16="http://schemas.microsoft.com/office/drawing/2014/main" id="{0AF7CE29-B517-FC16-0580-94AA33FEAF4A}"/>
                </a:ext>
              </a:extLst>
            </p:cNvPr>
            <p:cNvSpPr>
              <a:spLocks/>
            </p:cNvSpPr>
            <p:nvPr/>
          </p:nvSpPr>
          <p:spPr bwMode="auto">
            <a:xfrm>
              <a:off x="8581085" y="927110"/>
              <a:ext cx="94057" cy="121921"/>
            </a:xfrm>
            <a:custGeom>
              <a:avLst/>
              <a:gdLst>
                <a:gd name="T0" fmla="*/ 54 w 108"/>
                <a:gd name="T1" fmla="*/ 134 h 134"/>
                <a:gd name="T2" fmla="*/ 108 w 108"/>
                <a:gd name="T3" fmla="*/ 0 h 134"/>
                <a:gd name="T4" fmla="*/ 0 w 108"/>
                <a:gd name="T5" fmla="*/ 0 h 134"/>
                <a:gd name="T6" fmla="*/ 54 w 108"/>
                <a:gd name="T7" fmla="*/ 134 h 134"/>
                <a:gd name="T8" fmla="*/ 108 w 108"/>
                <a:gd name="T9" fmla="*/ 0 h 134"/>
                <a:gd name="T10" fmla="*/ 0 w 108"/>
                <a:gd name="T11" fmla="*/ 0 h 134"/>
                <a:gd name="T12" fmla="*/ 54 w 108"/>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108" h="134">
                  <a:moveTo>
                    <a:pt x="54" y="134"/>
                  </a:moveTo>
                  <a:lnTo>
                    <a:pt x="108" y="0"/>
                  </a:lnTo>
                  <a:lnTo>
                    <a:pt x="0" y="0"/>
                  </a:lnTo>
                  <a:lnTo>
                    <a:pt x="54" y="134"/>
                  </a:lnTo>
                  <a:lnTo>
                    <a:pt x="108" y="0"/>
                  </a:lnTo>
                  <a:lnTo>
                    <a:pt x="0" y="0"/>
                  </a:lnTo>
                  <a:lnTo>
                    <a:pt x="54" y="134"/>
                  </a:lnTo>
                  <a:close/>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397">
              <a:extLst>
                <a:ext uri="{FF2B5EF4-FFF2-40B4-BE49-F238E27FC236}">
                  <a16:creationId xmlns:a16="http://schemas.microsoft.com/office/drawing/2014/main" id="{8444B175-ED38-7D6C-09E0-0F70FD603132}"/>
                </a:ext>
              </a:extLst>
            </p:cNvPr>
            <p:cNvSpPr>
              <a:spLocks/>
            </p:cNvSpPr>
            <p:nvPr/>
          </p:nvSpPr>
          <p:spPr bwMode="auto">
            <a:xfrm>
              <a:off x="8621676" y="1026370"/>
              <a:ext cx="15676" cy="29803"/>
            </a:xfrm>
            <a:custGeom>
              <a:avLst/>
              <a:gdLst>
                <a:gd name="T0" fmla="*/ 7 w 18"/>
                <a:gd name="T1" fmla="*/ 32 h 33"/>
                <a:gd name="T2" fmla="*/ 7 w 18"/>
                <a:gd name="T3" fmla="*/ 32 h 33"/>
                <a:gd name="T4" fmla="*/ 4 w 18"/>
                <a:gd name="T5" fmla="*/ 24 h 33"/>
                <a:gd name="T6" fmla="*/ 4 w 18"/>
                <a:gd name="T7" fmla="*/ 24 h 33"/>
                <a:gd name="T8" fmla="*/ 2 w 18"/>
                <a:gd name="T9" fmla="*/ 16 h 33"/>
                <a:gd name="T10" fmla="*/ 2 w 18"/>
                <a:gd name="T11" fmla="*/ 16 h 33"/>
                <a:gd name="T12" fmla="*/ 0 w 18"/>
                <a:gd name="T13" fmla="*/ 12 h 33"/>
                <a:gd name="T14" fmla="*/ 0 w 18"/>
                <a:gd name="T15" fmla="*/ 11 h 33"/>
                <a:gd name="T16" fmla="*/ 0 w 18"/>
                <a:gd name="T17" fmla="*/ 8 h 33"/>
                <a:gd name="T18" fmla="*/ 0 w 18"/>
                <a:gd name="T19" fmla="*/ 8 h 33"/>
                <a:gd name="T20" fmla="*/ 2 w 18"/>
                <a:gd name="T21" fmla="*/ 4 h 33"/>
                <a:gd name="T22" fmla="*/ 2 w 18"/>
                <a:gd name="T23" fmla="*/ 4 h 33"/>
                <a:gd name="T24" fmla="*/ 4 w 18"/>
                <a:gd name="T25" fmla="*/ 2 h 33"/>
                <a:gd name="T26" fmla="*/ 7 w 18"/>
                <a:gd name="T27" fmla="*/ 0 h 33"/>
                <a:gd name="T28" fmla="*/ 7 w 18"/>
                <a:gd name="T29" fmla="*/ 0 h 33"/>
                <a:gd name="T30" fmla="*/ 10 w 18"/>
                <a:gd name="T31" fmla="*/ 0 h 33"/>
                <a:gd name="T32" fmla="*/ 10 w 18"/>
                <a:gd name="T33" fmla="*/ 0 h 33"/>
                <a:gd name="T34" fmla="*/ 13 w 18"/>
                <a:gd name="T35" fmla="*/ 2 h 33"/>
                <a:gd name="T36" fmla="*/ 15 w 18"/>
                <a:gd name="T37" fmla="*/ 4 h 33"/>
                <a:gd name="T38" fmla="*/ 15 w 18"/>
                <a:gd name="T39" fmla="*/ 4 h 33"/>
                <a:gd name="T40" fmla="*/ 18 w 18"/>
                <a:gd name="T41" fmla="*/ 8 h 33"/>
                <a:gd name="T42" fmla="*/ 18 w 18"/>
                <a:gd name="T43" fmla="*/ 8 h 33"/>
                <a:gd name="T44" fmla="*/ 18 w 18"/>
                <a:gd name="T45" fmla="*/ 11 h 33"/>
                <a:gd name="T46" fmla="*/ 18 w 18"/>
                <a:gd name="T47" fmla="*/ 12 h 33"/>
                <a:gd name="T48" fmla="*/ 15 w 18"/>
                <a:gd name="T49" fmla="*/ 16 h 33"/>
                <a:gd name="T50" fmla="*/ 15 w 18"/>
                <a:gd name="T51" fmla="*/ 16 h 33"/>
                <a:gd name="T52" fmla="*/ 13 w 18"/>
                <a:gd name="T53" fmla="*/ 24 h 33"/>
                <a:gd name="T54" fmla="*/ 13 w 18"/>
                <a:gd name="T55" fmla="*/ 24 h 33"/>
                <a:gd name="T56" fmla="*/ 10 w 18"/>
                <a:gd name="T57" fmla="*/ 32 h 33"/>
                <a:gd name="T58" fmla="*/ 10 w 18"/>
                <a:gd name="T59" fmla="*/ 32 h 33"/>
                <a:gd name="T60" fmla="*/ 9 w 18"/>
                <a:gd name="T61" fmla="*/ 33 h 33"/>
                <a:gd name="T62" fmla="*/ 9 w 18"/>
                <a:gd name="T63" fmla="*/ 33 h 33"/>
                <a:gd name="T64" fmla="*/ 7 w 18"/>
                <a:gd name="T65" fmla="*/ 32 h 33"/>
                <a:gd name="T66" fmla="*/ 7 w 18"/>
                <a:gd name="T67"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33">
                  <a:moveTo>
                    <a:pt x="7" y="32"/>
                  </a:moveTo>
                  <a:lnTo>
                    <a:pt x="7" y="32"/>
                  </a:lnTo>
                  <a:lnTo>
                    <a:pt x="4" y="24"/>
                  </a:lnTo>
                  <a:lnTo>
                    <a:pt x="4" y="24"/>
                  </a:lnTo>
                  <a:lnTo>
                    <a:pt x="2" y="16"/>
                  </a:lnTo>
                  <a:lnTo>
                    <a:pt x="2" y="16"/>
                  </a:lnTo>
                  <a:lnTo>
                    <a:pt x="0" y="12"/>
                  </a:lnTo>
                  <a:lnTo>
                    <a:pt x="0" y="11"/>
                  </a:lnTo>
                  <a:lnTo>
                    <a:pt x="0" y="8"/>
                  </a:lnTo>
                  <a:lnTo>
                    <a:pt x="0" y="8"/>
                  </a:lnTo>
                  <a:lnTo>
                    <a:pt x="2" y="4"/>
                  </a:lnTo>
                  <a:lnTo>
                    <a:pt x="2" y="4"/>
                  </a:lnTo>
                  <a:lnTo>
                    <a:pt x="4" y="2"/>
                  </a:lnTo>
                  <a:lnTo>
                    <a:pt x="7" y="0"/>
                  </a:lnTo>
                  <a:lnTo>
                    <a:pt x="7" y="0"/>
                  </a:lnTo>
                  <a:lnTo>
                    <a:pt x="10" y="0"/>
                  </a:lnTo>
                  <a:lnTo>
                    <a:pt x="10" y="0"/>
                  </a:lnTo>
                  <a:lnTo>
                    <a:pt x="13" y="2"/>
                  </a:lnTo>
                  <a:lnTo>
                    <a:pt x="15" y="4"/>
                  </a:lnTo>
                  <a:lnTo>
                    <a:pt x="15" y="4"/>
                  </a:lnTo>
                  <a:lnTo>
                    <a:pt x="18" y="8"/>
                  </a:lnTo>
                  <a:lnTo>
                    <a:pt x="18" y="8"/>
                  </a:lnTo>
                  <a:lnTo>
                    <a:pt x="18" y="11"/>
                  </a:lnTo>
                  <a:lnTo>
                    <a:pt x="18" y="12"/>
                  </a:lnTo>
                  <a:lnTo>
                    <a:pt x="15" y="16"/>
                  </a:lnTo>
                  <a:lnTo>
                    <a:pt x="15" y="16"/>
                  </a:lnTo>
                  <a:lnTo>
                    <a:pt x="13" y="24"/>
                  </a:lnTo>
                  <a:lnTo>
                    <a:pt x="13" y="24"/>
                  </a:lnTo>
                  <a:lnTo>
                    <a:pt x="10" y="32"/>
                  </a:lnTo>
                  <a:lnTo>
                    <a:pt x="10" y="32"/>
                  </a:lnTo>
                  <a:lnTo>
                    <a:pt x="9" y="33"/>
                  </a:lnTo>
                  <a:lnTo>
                    <a:pt x="9" y="33"/>
                  </a:lnTo>
                  <a:lnTo>
                    <a:pt x="7" y="32"/>
                  </a:lnTo>
                  <a:lnTo>
                    <a:pt x="7" y="32"/>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378">
              <a:extLst>
                <a:ext uri="{FF2B5EF4-FFF2-40B4-BE49-F238E27FC236}">
                  <a16:creationId xmlns:a16="http://schemas.microsoft.com/office/drawing/2014/main" id="{5340D829-BF97-C023-2709-F6F4A640D628}"/>
                </a:ext>
              </a:extLst>
            </p:cNvPr>
            <p:cNvSpPr>
              <a:spLocks/>
            </p:cNvSpPr>
            <p:nvPr/>
          </p:nvSpPr>
          <p:spPr bwMode="auto">
            <a:xfrm>
              <a:off x="7830952" y="618483"/>
              <a:ext cx="594360" cy="13547"/>
            </a:xfrm>
            <a:custGeom>
              <a:avLst/>
              <a:gdLst>
                <a:gd name="T0" fmla="*/ 582 w 588"/>
                <a:gd name="T1" fmla="*/ 14 h 14"/>
                <a:gd name="T2" fmla="*/ 7 w 588"/>
                <a:gd name="T3" fmla="*/ 14 h 14"/>
                <a:gd name="T4" fmla="*/ 7 w 588"/>
                <a:gd name="T5" fmla="*/ 14 h 14"/>
                <a:gd name="T6" fmla="*/ 5 w 588"/>
                <a:gd name="T7" fmla="*/ 14 h 14"/>
                <a:gd name="T8" fmla="*/ 3 w 588"/>
                <a:gd name="T9" fmla="*/ 12 h 14"/>
                <a:gd name="T10" fmla="*/ 1 w 588"/>
                <a:gd name="T11" fmla="*/ 9 h 14"/>
                <a:gd name="T12" fmla="*/ 0 w 588"/>
                <a:gd name="T13" fmla="*/ 7 h 14"/>
                <a:gd name="T14" fmla="*/ 0 w 588"/>
                <a:gd name="T15" fmla="*/ 7 h 14"/>
                <a:gd name="T16" fmla="*/ 1 w 588"/>
                <a:gd name="T17" fmla="*/ 5 h 14"/>
                <a:gd name="T18" fmla="*/ 3 w 588"/>
                <a:gd name="T19" fmla="*/ 3 h 14"/>
                <a:gd name="T20" fmla="*/ 5 w 588"/>
                <a:gd name="T21" fmla="*/ 2 h 14"/>
                <a:gd name="T22" fmla="*/ 7 w 588"/>
                <a:gd name="T23" fmla="*/ 0 h 14"/>
                <a:gd name="T24" fmla="*/ 582 w 588"/>
                <a:gd name="T25" fmla="*/ 0 h 14"/>
                <a:gd name="T26" fmla="*/ 582 w 588"/>
                <a:gd name="T27" fmla="*/ 0 h 14"/>
                <a:gd name="T28" fmla="*/ 585 w 588"/>
                <a:gd name="T29" fmla="*/ 2 h 14"/>
                <a:gd name="T30" fmla="*/ 586 w 588"/>
                <a:gd name="T31" fmla="*/ 3 h 14"/>
                <a:gd name="T32" fmla="*/ 588 w 588"/>
                <a:gd name="T33" fmla="*/ 5 h 14"/>
                <a:gd name="T34" fmla="*/ 588 w 588"/>
                <a:gd name="T35" fmla="*/ 7 h 14"/>
                <a:gd name="T36" fmla="*/ 588 w 588"/>
                <a:gd name="T37" fmla="*/ 7 h 14"/>
                <a:gd name="T38" fmla="*/ 588 w 588"/>
                <a:gd name="T39" fmla="*/ 9 h 14"/>
                <a:gd name="T40" fmla="*/ 586 w 588"/>
                <a:gd name="T41" fmla="*/ 12 h 14"/>
                <a:gd name="T42" fmla="*/ 585 w 588"/>
                <a:gd name="T43" fmla="*/ 14 h 14"/>
                <a:gd name="T44" fmla="*/ 582 w 588"/>
                <a:gd name="T45" fmla="*/ 14 h 14"/>
                <a:gd name="T46" fmla="*/ 582 w 588"/>
                <a:gd name="T4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8" h="14">
                  <a:moveTo>
                    <a:pt x="582" y="14"/>
                  </a:moveTo>
                  <a:lnTo>
                    <a:pt x="7" y="14"/>
                  </a:lnTo>
                  <a:lnTo>
                    <a:pt x="7" y="14"/>
                  </a:lnTo>
                  <a:lnTo>
                    <a:pt x="5" y="14"/>
                  </a:lnTo>
                  <a:lnTo>
                    <a:pt x="3" y="12"/>
                  </a:lnTo>
                  <a:lnTo>
                    <a:pt x="1" y="9"/>
                  </a:lnTo>
                  <a:lnTo>
                    <a:pt x="0" y="7"/>
                  </a:lnTo>
                  <a:lnTo>
                    <a:pt x="0" y="7"/>
                  </a:lnTo>
                  <a:lnTo>
                    <a:pt x="1" y="5"/>
                  </a:lnTo>
                  <a:lnTo>
                    <a:pt x="3" y="3"/>
                  </a:lnTo>
                  <a:lnTo>
                    <a:pt x="5" y="2"/>
                  </a:lnTo>
                  <a:lnTo>
                    <a:pt x="7" y="0"/>
                  </a:lnTo>
                  <a:lnTo>
                    <a:pt x="582" y="0"/>
                  </a:lnTo>
                  <a:lnTo>
                    <a:pt x="582" y="0"/>
                  </a:lnTo>
                  <a:lnTo>
                    <a:pt x="585" y="2"/>
                  </a:lnTo>
                  <a:lnTo>
                    <a:pt x="586" y="3"/>
                  </a:lnTo>
                  <a:lnTo>
                    <a:pt x="588" y="5"/>
                  </a:lnTo>
                  <a:lnTo>
                    <a:pt x="588" y="7"/>
                  </a:lnTo>
                  <a:lnTo>
                    <a:pt x="588" y="7"/>
                  </a:lnTo>
                  <a:lnTo>
                    <a:pt x="588" y="9"/>
                  </a:lnTo>
                  <a:lnTo>
                    <a:pt x="586" y="12"/>
                  </a:lnTo>
                  <a:lnTo>
                    <a:pt x="585" y="14"/>
                  </a:lnTo>
                  <a:lnTo>
                    <a:pt x="582" y="14"/>
                  </a:lnTo>
                  <a:lnTo>
                    <a:pt x="582" y="1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378">
              <a:extLst>
                <a:ext uri="{FF2B5EF4-FFF2-40B4-BE49-F238E27FC236}">
                  <a16:creationId xmlns:a16="http://schemas.microsoft.com/office/drawing/2014/main" id="{670BCBB0-C078-6AF0-9898-EC6B9C50ADDC}"/>
                </a:ext>
              </a:extLst>
            </p:cNvPr>
            <p:cNvSpPr>
              <a:spLocks/>
            </p:cNvSpPr>
            <p:nvPr/>
          </p:nvSpPr>
          <p:spPr bwMode="auto">
            <a:xfrm>
              <a:off x="7830952" y="700000"/>
              <a:ext cx="512085" cy="13547"/>
            </a:xfrm>
            <a:custGeom>
              <a:avLst/>
              <a:gdLst>
                <a:gd name="T0" fmla="*/ 582 w 588"/>
                <a:gd name="T1" fmla="*/ 14 h 14"/>
                <a:gd name="T2" fmla="*/ 7 w 588"/>
                <a:gd name="T3" fmla="*/ 14 h 14"/>
                <a:gd name="T4" fmla="*/ 7 w 588"/>
                <a:gd name="T5" fmla="*/ 14 h 14"/>
                <a:gd name="T6" fmla="*/ 5 w 588"/>
                <a:gd name="T7" fmla="*/ 14 h 14"/>
                <a:gd name="T8" fmla="*/ 3 w 588"/>
                <a:gd name="T9" fmla="*/ 12 h 14"/>
                <a:gd name="T10" fmla="*/ 1 w 588"/>
                <a:gd name="T11" fmla="*/ 9 h 14"/>
                <a:gd name="T12" fmla="*/ 0 w 588"/>
                <a:gd name="T13" fmla="*/ 7 h 14"/>
                <a:gd name="T14" fmla="*/ 0 w 588"/>
                <a:gd name="T15" fmla="*/ 7 h 14"/>
                <a:gd name="T16" fmla="*/ 1 w 588"/>
                <a:gd name="T17" fmla="*/ 5 h 14"/>
                <a:gd name="T18" fmla="*/ 3 w 588"/>
                <a:gd name="T19" fmla="*/ 3 h 14"/>
                <a:gd name="T20" fmla="*/ 5 w 588"/>
                <a:gd name="T21" fmla="*/ 2 h 14"/>
                <a:gd name="T22" fmla="*/ 7 w 588"/>
                <a:gd name="T23" fmla="*/ 0 h 14"/>
                <a:gd name="T24" fmla="*/ 582 w 588"/>
                <a:gd name="T25" fmla="*/ 0 h 14"/>
                <a:gd name="T26" fmla="*/ 582 w 588"/>
                <a:gd name="T27" fmla="*/ 0 h 14"/>
                <a:gd name="T28" fmla="*/ 585 w 588"/>
                <a:gd name="T29" fmla="*/ 2 h 14"/>
                <a:gd name="T30" fmla="*/ 586 w 588"/>
                <a:gd name="T31" fmla="*/ 3 h 14"/>
                <a:gd name="T32" fmla="*/ 588 w 588"/>
                <a:gd name="T33" fmla="*/ 5 h 14"/>
                <a:gd name="T34" fmla="*/ 588 w 588"/>
                <a:gd name="T35" fmla="*/ 7 h 14"/>
                <a:gd name="T36" fmla="*/ 588 w 588"/>
                <a:gd name="T37" fmla="*/ 7 h 14"/>
                <a:gd name="T38" fmla="*/ 588 w 588"/>
                <a:gd name="T39" fmla="*/ 9 h 14"/>
                <a:gd name="T40" fmla="*/ 586 w 588"/>
                <a:gd name="T41" fmla="*/ 12 h 14"/>
                <a:gd name="T42" fmla="*/ 585 w 588"/>
                <a:gd name="T43" fmla="*/ 14 h 14"/>
                <a:gd name="T44" fmla="*/ 582 w 588"/>
                <a:gd name="T45" fmla="*/ 14 h 14"/>
                <a:gd name="T46" fmla="*/ 582 w 588"/>
                <a:gd name="T4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8" h="14">
                  <a:moveTo>
                    <a:pt x="582" y="14"/>
                  </a:moveTo>
                  <a:lnTo>
                    <a:pt x="7" y="14"/>
                  </a:lnTo>
                  <a:lnTo>
                    <a:pt x="7" y="14"/>
                  </a:lnTo>
                  <a:lnTo>
                    <a:pt x="5" y="14"/>
                  </a:lnTo>
                  <a:lnTo>
                    <a:pt x="3" y="12"/>
                  </a:lnTo>
                  <a:lnTo>
                    <a:pt x="1" y="9"/>
                  </a:lnTo>
                  <a:lnTo>
                    <a:pt x="0" y="7"/>
                  </a:lnTo>
                  <a:lnTo>
                    <a:pt x="0" y="7"/>
                  </a:lnTo>
                  <a:lnTo>
                    <a:pt x="1" y="5"/>
                  </a:lnTo>
                  <a:lnTo>
                    <a:pt x="3" y="3"/>
                  </a:lnTo>
                  <a:lnTo>
                    <a:pt x="5" y="2"/>
                  </a:lnTo>
                  <a:lnTo>
                    <a:pt x="7" y="0"/>
                  </a:lnTo>
                  <a:lnTo>
                    <a:pt x="582" y="0"/>
                  </a:lnTo>
                  <a:lnTo>
                    <a:pt x="582" y="0"/>
                  </a:lnTo>
                  <a:lnTo>
                    <a:pt x="585" y="2"/>
                  </a:lnTo>
                  <a:lnTo>
                    <a:pt x="586" y="3"/>
                  </a:lnTo>
                  <a:lnTo>
                    <a:pt x="588" y="5"/>
                  </a:lnTo>
                  <a:lnTo>
                    <a:pt x="588" y="7"/>
                  </a:lnTo>
                  <a:lnTo>
                    <a:pt x="588" y="7"/>
                  </a:lnTo>
                  <a:lnTo>
                    <a:pt x="588" y="9"/>
                  </a:lnTo>
                  <a:lnTo>
                    <a:pt x="586" y="12"/>
                  </a:lnTo>
                  <a:lnTo>
                    <a:pt x="585" y="14"/>
                  </a:lnTo>
                  <a:lnTo>
                    <a:pt x="582" y="14"/>
                  </a:lnTo>
                  <a:lnTo>
                    <a:pt x="582" y="1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378">
              <a:extLst>
                <a:ext uri="{FF2B5EF4-FFF2-40B4-BE49-F238E27FC236}">
                  <a16:creationId xmlns:a16="http://schemas.microsoft.com/office/drawing/2014/main" id="{490A3CC2-079A-0E20-EE94-CF7F647CC3C2}"/>
                </a:ext>
              </a:extLst>
            </p:cNvPr>
            <p:cNvSpPr>
              <a:spLocks/>
            </p:cNvSpPr>
            <p:nvPr/>
          </p:nvSpPr>
          <p:spPr bwMode="auto">
            <a:xfrm>
              <a:off x="7830952" y="781517"/>
              <a:ext cx="512085" cy="13547"/>
            </a:xfrm>
            <a:custGeom>
              <a:avLst/>
              <a:gdLst>
                <a:gd name="T0" fmla="*/ 582 w 588"/>
                <a:gd name="T1" fmla="*/ 14 h 14"/>
                <a:gd name="T2" fmla="*/ 7 w 588"/>
                <a:gd name="T3" fmla="*/ 14 h 14"/>
                <a:gd name="T4" fmla="*/ 7 w 588"/>
                <a:gd name="T5" fmla="*/ 14 h 14"/>
                <a:gd name="T6" fmla="*/ 5 w 588"/>
                <a:gd name="T7" fmla="*/ 14 h 14"/>
                <a:gd name="T8" fmla="*/ 3 w 588"/>
                <a:gd name="T9" fmla="*/ 12 h 14"/>
                <a:gd name="T10" fmla="*/ 1 w 588"/>
                <a:gd name="T11" fmla="*/ 9 h 14"/>
                <a:gd name="T12" fmla="*/ 0 w 588"/>
                <a:gd name="T13" fmla="*/ 7 h 14"/>
                <a:gd name="T14" fmla="*/ 0 w 588"/>
                <a:gd name="T15" fmla="*/ 7 h 14"/>
                <a:gd name="T16" fmla="*/ 1 w 588"/>
                <a:gd name="T17" fmla="*/ 5 h 14"/>
                <a:gd name="T18" fmla="*/ 3 w 588"/>
                <a:gd name="T19" fmla="*/ 3 h 14"/>
                <a:gd name="T20" fmla="*/ 5 w 588"/>
                <a:gd name="T21" fmla="*/ 2 h 14"/>
                <a:gd name="T22" fmla="*/ 7 w 588"/>
                <a:gd name="T23" fmla="*/ 0 h 14"/>
                <a:gd name="T24" fmla="*/ 582 w 588"/>
                <a:gd name="T25" fmla="*/ 0 h 14"/>
                <a:gd name="T26" fmla="*/ 582 w 588"/>
                <a:gd name="T27" fmla="*/ 0 h 14"/>
                <a:gd name="T28" fmla="*/ 585 w 588"/>
                <a:gd name="T29" fmla="*/ 2 h 14"/>
                <a:gd name="T30" fmla="*/ 586 w 588"/>
                <a:gd name="T31" fmla="*/ 3 h 14"/>
                <a:gd name="T32" fmla="*/ 588 w 588"/>
                <a:gd name="T33" fmla="*/ 5 h 14"/>
                <a:gd name="T34" fmla="*/ 588 w 588"/>
                <a:gd name="T35" fmla="*/ 7 h 14"/>
                <a:gd name="T36" fmla="*/ 588 w 588"/>
                <a:gd name="T37" fmla="*/ 7 h 14"/>
                <a:gd name="T38" fmla="*/ 588 w 588"/>
                <a:gd name="T39" fmla="*/ 9 h 14"/>
                <a:gd name="T40" fmla="*/ 586 w 588"/>
                <a:gd name="T41" fmla="*/ 12 h 14"/>
                <a:gd name="T42" fmla="*/ 585 w 588"/>
                <a:gd name="T43" fmla="*/ 14 h 14"/>
                <a:gd name="T44" fmla="*/ 582 w 588"/>
                <a:gd name="T45" fmla="*/ 14 h 14"/>
                <a:gd name="T46" fmla="*/ 582 w 588"/>
                <a:gd name="T4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8" h="14">
                  <a:moveTo>
                    <a:pt x="582" y="14"/>
                  </a:moveTo>
                  <a:lnTo>
                    <a:pt x="7" y="14"/>
                  </a:lnTo>
                  <a:lnTo>
                    <a:pt x="7" y="14"/>
                  </a:lnTo>
                  <a:lnTo>
                    <a:pt x="5" y="14"/>
                  </a:lnTo>
                  <a:lnTo>
                    <a:pt x="3" y="12"/>
                  </a:lnTo>
                  <a:lnTo>
                    <a:pt x="1" y="9"/>
                  </a:lnTo>
                  <a:lnTo>
                    <a:pt x="0" y="7"/>
                  </a:lnTo>
                  <a:lnTo>
                    <a:pt x="0" y="7"/>
                  </a:lnTo>
                  <a:lnTo>
                    <a:pt x="1" y="5"/>
                  </a:lnTo>
                  <a:lnTo>
                    <a:pt x="3" y="3"/>
                  </a:lnTo>
                  <a:lnTo>
                    <a:pt x="5" y="2"/>
                  </a:lnTo>
                  <a:lnTo>
                    <a:pt x="7" y="0"/>
                  </a:lnTo>
                  <a:lnTo>
                    <a:pt x="582" y="0"/>
                  </a:lnTo>
                  <a:lnTo>
                    <a:pt x="582" y="0"/>
                  </a:lnTo>
                  <a:lnTo>
                    <a:pt x="585" y="2"/>
                  </a:lnTo>
                  <a:lnTo>
                    <a:pt x="586" y="3"/>
                  </a:lnTo>
                  <a:lnTo>
                    <a:pt x="588" y="5"/>
                  </a:lnTo>
                  <a:lnTo>
                    <a:pt x="588" y="7"/>
                  </a:lnTo>
                  <a:lnTo>
                    <a:pt x="588" y="7"/>
                  </a:lnTo>
                  <a:lnTo>
                    <a:pt x="588" y="9"/>
                  </a:lnTo>
                  <a:lnTo>
                    <a:pt x="586" y="12"/>
                  </a:lnTo>
                  <a:lnTo>
                    <a:pt x="585" y="14"/>
                  </a:lnTo>
                  <a:lnTo>
                    <a:pt x="582" y="14"/>
                  </a:lnTo>
                  <a:lnTo>
                    <a:pt x="582" y="1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378">
              <a:extLst>
                <a:ext uri="{FF2B5EF4-FFF2-40B4-BE49-F238E27FC236}">
                  <a16:creationId xmlns:a16="http://schemas.microsoft.com/office/drawing/2014/main" id="{61788343-A3D5-BCF0-6C3C-5FE3588F4F08}"/>
                </a:ext>
              </a:extLst>
            </p:cNvPr>
            <p:cNvSpPr>
              <a:spLocks/>
            </p:cNvSpPr>
            <p:nvPr/>
          </p:nvSpPr>
          <p:spPr bwMode="auto">
            <a:xfrm>
              <a:off x="7830952" y="863034"/>
              <a:ext cx="594360" cy="13547"/>
            </a:xfrm>
            <a:custGeom>
              <a:avLst/>
              <a:gdLst>
                <a:gd name="T0" fmla="*/ 582 w 588"/>
                <a:gd name="T1" fmla="*/ 14 h 14"/>
                <a:gd name="T2" fmla="*/ 7 w 588"/>
                <a:gd name="T3" fmla="*/ 14 h 14"/>
                <a:gd name="T4" fmla="*/ 7 w 588"/>
                <a:gd name="T5" fmla="*/ 14 h 14"/>
                <a:gd name="T6" fmla="*/ 5 w 588"/>
                <a:gd name="T7" fmla="*/ 14 h 14"/>
                <a:gd name="T8" fmla="*/ 3 w 588"/>
                <a:gd name="T9" fmla="*/ 12 h 14"/>
                <a:gd name="T10" fmla="*/ 1 w 588"/>
                <a:gd name="T11" fmla="*/ 9 h 14"/>
                <a:gd name="T12" fmla="*/ 0 w 588"/>
                <a:gd name="T13" fmla="*/ 7 h 14"/>
                <a:gd name="T14" fmla="*/ 0 w 588"/>
                <a:gd name="T15" fmla="*/ 7 h 14"/>
                <a:gd name="T16" fmla="*/ 1 w 588"/>
                <a:gd name="T17" fmla="*/ 5 h 14"/>
                <a:gd name="T18" fmla="*/ 3 w 588"/>
                <a:gd name="T19" fmla="*/ 3 h 14"/>
                <a:gd name="T20" fmla="*/ 5 w 588"/>
                <a:gd name="T21" fmla="*/ 2 h 14"/>
                <a:gd name="T22" fmla="*/ 7 w 588"/>
                <a:gd name="T23" fmla="*/ 0 h 14"/>
                <a:gd name="T24" fmla="*/ 582 w 588"/>
                <a:gd name="T25" fmla="*/ 0 h 14"/>
                <a:gd name="T26" fmla="*/ 582 w 588"/>
                <a:gd name="T27" fmla="*/ 0 h 14"/>
                <a:gd name="T28" fmla="*/ 585 w 588"/>
                <a:gd name="T29" fmla="*/ 2 h 14"/>
                <a:gd name="T30" fmla="*/ 586 w 588"/>
                <a:gd name="T31" fmla="*/ 3 h 14"/>
                <a:gd name="T32" fmla="*/ 588 w 588"/>
                <a:gd name="T33" fmla="*/ 5 h 14"/>
                <a:gd name="T34" fmla="*/ 588 w 588"/>
                <a:gd name="T35" fmla="*/ 7 h 14"/>
                <a:gd name="T36" fmla="*/ 588 w 588"/>
                <a:gd name="T37" fmla="*/ 7 h 14"/>
                <a:gd name="T38" fmla="*/ 588 w 588"/>
                <a:gd name="T39" fmla="*/ 9 h 14"/>
                <a:gd name="T40" fmla="*/ 586 w 588"/>
                <a:gd name="T41" fmla="*/ 12 h 14"/>
                <a:gd name="T42" fmla="*/ 585 w 588"/>
                <a:gd name="T43" fmla="*/ 14 h 14"/>
                <a:gd name="T44" fmla="*/ 582 w 588"/>
                <a:gd name="T45" fmla="*/ 14 h 14"/>
                <a:gd name="T46" fmla="*/ 582 w 588"/>
                <a:gd name="T4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8" h="14">
                  <a:moveTo>
                    <a:pt x="582" y="14"/>
                  </a:moveTo>
                  <a:lnTo>
                    <a:pt x="7" y="14"/>
                  </a:lnTo>
                  <a:lnTo>
                    <a:pt x="7" y="14"/>
                  </a:lnTo>
                  <a:lnTo>
                    <a:pt x="5" y="14"/>
                  </a:lnTo>
                  <a:lnTo>
                    <a:pt x="3" y="12"/>
                  </a:lnTo>
                  <a:lnTo>
                    <a:pt x="1" y="9"/>
                  </a:lnTo>
                  <a:lnTo>
                    <a:pt x="0" y="7"/>
                  </a:lnTo>
                  <a:lnTo>
                    <a:pt x="0" y="7"/>
                  </a:lnTo>
                  <a:lnTo>
                    <a:pt x="1" y="5"/>
                  </a:lnTo>
                  <a:lnTo>
                    <a:pt x="3" y="3"/>
                  </a:lnTo>
                  <a:lnTo>
                    <a:pt x="5" y="2"/>
                  </a:lnTo>
                  <a:lnTo>
                    <a:pt x="7" y="0"/>
                  </a:lnTo>
                  <a:lnTo>
                    <a:pt x="582" y="0"/>
                  </a:lnTo>
                  <a:lnTo>
                    <a:pt x="582" y="0"/>
                  </a:lnTo>
                  <a:lnTo>
                    <a:pt x="585" y="2"/>
                  </a:lnTo>
                  <a:lnTo>
                    <a:pt x="586" y="3"/>
                  </a:lnTo>
                  <a:lnTo>
                    <a:pt x="588" y="5"/>
                  </a:lnTo>
                  <a:lnTo>
                    <a:pt x="588" y="7"/>
                  </a:lnTo>
                  <a:lnTo>
                    <a:pt x="588" y="7"/>
                  </a:lnTo>
                  <a:lnTo>
                    <a:pt x="588" y="9"/>
                  </a:lnTo>
                  <a:lnTo>
                    <a:pt x="586" y="12"/>
                  </a:lnTo>
                  <a:lnTo>
                    <a:pt x="585" y="14"/>
                  </a:lnTo>
                  <a:lnTo>
                    <a:pt x="582" y="14"/>
                  </a:lnTo>
                  <a:lnTo>
                    <a:pt x="582" y="1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378">
              <a:extLst>
                <a:ext uri="{FF2B5EF4-FFF2-40B4-BE49-F238E27FC236}">
                  <a16:creationId xmlns:a16="http://schemas.microsoft.com/office/drawing/2014/main" id="{A9BF614E-14F9-1BA8-5613-06B422067DA3}"/>
                </a:ext>
              </a:extLst>
            </p:cNvPr>
            <p:cNvSpPr>
              <a:spLocks/>
            </p:cNvSpPr>
            <p:nvPr/>
          </p:nvSpPr>
          <p:spPr bwMode="auto">
            <a:xfrm>
              <a:off x="7830952" y="944552"/>
              <a:ext cx="457200" cy="13547"/>
            </a:xfrm>
            <a:custGeom>
              <a:avLst/>
              <a:gdLst>
                <a:gd name="T0" fmla="*/ 582 w 588"/>
                <a:gd name="T1" fmla="*/ 14 h 14"/>
                <a:gd name="T2" fmla="*/ 7 w 588"/>
                <a:gd name="T3" fmla="*/ 14 h 14"/>
                <a:gd name="T4" fmla="*/ 7 w 588"/>
                <a:gd name="T5" fmla="*/ 14 h 14"/>
                <a:gd name="T6" fmla="*/ 5 w 588"/>
                <a:gd name="T7" fmla="*/ 14 h 14"/>
                <a:gd name="T8" fmla="*/ 3 w 588"/>
                <a:gd name="T9" fmla="*/ 12 h 14"/>
                <a:gd name="T10" fmla="*/ 1 w 588"/>
                <a:gd name="T11" fmla="*/ 9 h 14"/>
                <a:gd name="T12" fmla="*/ 0 w 588"/>
                <a:gd name="T13" fmla="*/ 7 h 14"/>
                <a:gd name="T14" fmla="*/ 0 w 588"/>
                <a:gd name="T15" fmla="*/ 7 h 14"/>
                <a:gd name="T16" fmla="*/ 1 w 588"/>
                <a:gd name="T17" fmla="*/ 5 h 14"/>
                <a:gd name="T18" fmla="*/ 3 w 588"/>
                <a:gd name="T19" fmla="*/ 3 h 14"/>
                <a:gd name="T20" fmla="*/ 5 w 588"/>
                <a:gd name="T21" fmla="*/ 2 h 14"/>
                <a:gd name="T22" fmla="*/ 7 w 588"/>
                <a:gd name="T23" fmla="*/ 0 h 14"/>
                <a:gd name="T24" fmla="*/ 582 w 588"/>
                <a:gd name="T25" fmla="*/ 0 h 14"/>
                <a:gd name="T26" fmla="*/ 582 w 588"/>
                <a:gd name="T27" fmla="*/ 0 h 14"/>
                <a:gd name="T28" fmla="*/ 585 w 588"/>
                <a:gd name="T29" fmla="*/ 2 h 14"/>
                <a:gd name="T30" fmla="*/ 586 w 588"/>
                <a:gd name="T31" fmla="*/ 3 h 14"/>
                <a:gd name="T32" fmla="*/ 588 w 588"/>
                <a:gd name="T33" fmla="*/ 5 h 14"/>
                <a:gd name="T34" fmla="*/ 588 w 588"/>
                <a:gd name="T35" fmla="*/ 7 h 14"/>
                <a:gd name="T36" fmla="*/ 588 w 588"/>
                <a:gd name="T37" fmla="*/ 7 h 14"/>
                <a:gd name="T38" fmla="*/ 588 w 588"/>
                <a:gd name="T39" fmla="*/ 9 h 14"/>
                <a:gd name="T40" fmla="*/ 586 w 588"/>
                <a:gd name="T41" fmla="*/ 12 h 14"/>
                <a:gd name="T42" fmla="*/ 585 w 588"/>
                <a:gd name="T43" fmla="*/ 14 h 14"/>
                <a:gd name="T44" fmla="*/ 582 w 588"/>
                <a:gd name="T45" fmla="*/ 14 h 14"/>
                <a:gd name="T46" fmla="*/ 582 w 588"/>
                <a:gd name="T4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8" h="14">
                  <a:moveTo>
                    <a:pt x="582" y="14"/>
                  </a:moveTo>
                  <a:lnTo>
                    <a:pt x="7" y="14"/>
                  </a:lnTo>
                  <a:lnTo>
                    <a:pt x="7" y="14"/>
                  </a:lnTo>
                  <a:lnTo>
                    <a:pt x="5" y="14"/>
                  </a:lnTo>
                  <a:lnTo>
                    <a:pt x="3" y="12"/>
                  </a:lnTo>
                  <a:lnTo>
                    <a:pt x="1" y="9"/>
                  </a:lnTo>
                  <a:lnTo>
                    <a:pt x="0" y="7"/>
                  </a:lnTo>
                  <a:lnTo>
                    <a:pt x="0" y="7"/>
                  </a:lnTo>
                  <a:lnTo>
                    <a:pt x="1" y="5"/>
                  </a:lnTo>
                  <a:lnTo>
                    <a:pt x="3" y="3"/>
                  </a:lnTo>
                  <a:lnTo>
                    <a:pt x="5" y="2"/>
                  </a:lnTo>
                  <a:lnTo>
                    <a:pt x="7" y="0"/>
                  </a:lnTo>
                  <a:lnTo>
                    <a:pt x="582" y="0"/>
                  </a:lnTo>
                  <a:lnTo>
                    <a:pt x="582" y="0"/>
                  </a:lnTo>
                  <a:lnTo>
                    <a:pt x="585" y="2"/>
                  </a:lnTo>
                  <a:lnTo>
                    <a:pt x="586" y="3"/>
                  </a:lnTo>
                  <a:lnTo>
                    <a:pt x="588" y="5"/>
                  </a:lnTo>
                  <a:lnTo>
                    <a:pt x="588" y="7"/>
                  </a:lnTo>
                  <a:lnTo>
                    <a:pt x="588" y="7"/>
                  </a:lnTo>
                  <a:lnTo>
                    <a:pt x="588" y="9"/>
                  </a:lnTo>
                  <a:lnTo>
                    <a:pt x="586" y="12"/>
                  </a:lnTo>
                  <a:lnTo>
                    <a:pt x="585" y="14"/>
                  </a:lnTo>
                  <a:lnTo>
                    <a:pt x="582" y="14"/>
                  </a:lnTo>
                  <a:lnTo>
                    <a:pt x="582" y="1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ustDataLst>
      <p:tags r:id="rId1"/>
    </p:custDataLst>
    <p:extLst>
      <p:ext uri="{BB962C8B-B14F-4D97-AF65-F5344CB8AC3E}">
        <p14:creationId xmlns:p14="http://schemas.microsoft.com/office/powerpoint/2010/main" val="2995343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BA13B6-84C4-46C1-8C32-36D49A45C470}"/>
              </a:ext>
            </a:extLst>
          </p:cNvPr>
          <p:cNvSpPr>
            <a:spLocks noGrp="1"/>
          </p:cNvSpPr>
          <p:nvPr>
            <p:ph type="title"/>
          </p:nvPr>
        </p:nvSpPr>
        <p:spPr/>
        <p:txBody>
          <a:bodyPr/>
          <a:lstStyle/>
          <a:p>
            <a:r>
              <a:rPr lang="en-US">
                <a:solidFill>
                  <a:srgbClr val="041E42"/>
                </a:solidFill>
              </a:rPr>
              <a:t>Learning Objectives</a:t>
            </a:r>
          </a:p>
        </p:txBody>
      </p:sp>
      <p:sp>
        <p:nvSpPr>
          <p:cNvPr id="6" name="Text Placeholder 5">
            <a:extLst>
              <a:ext uri="{FF2B5EF4-FFF2-40B4-BE49-F238E27FC236}">
                <a16:creationId xmlns:a16="http://schemas.microsoft.com/office/drawing/2014/main" id="{53C9679A-A281-897B-5B3C-5407E8999C1D}"/>
              </a:ext>
            </a:extLst>
          </p:cNvPr>
          <p:cNvSpPr txBox="1">
            <a:spLocks/>
          </p:cNvSpPr>
          <p:nvPr/>
        </p:nvSpPr>
        <p:spPr>
          <a:xfrm>
            <a:off x="501450" y="1382297"/>
            <a:ext cx="11181654" cy="4892158"/>
          </a:xfrm>
          <a:prstGeom prst="rect">
            <a:avLst/>
          </a:prstGeom>
        </p:spPr>
        <p:txBody>
          <a:bodyPr lIns="91440" tIns="45720" rIns="91440" bIns="45720" anchor="t"/>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a:solidFill>
                  <a:srgbClr val="041F41"/>
                </a:solidFill>
                <a:latin typeface="Bogle"/>
              </a:rPr>
              <a:t>By the end of this training, you will be able to:</a:t>
            </a:r>
          </a:p>
          <a:p>
            <a:pPr marL="227965" indent="-227965">
              <a:lnSpc>
                <a:spcPct val="150000"/>
              </a:lnSpc>
              <a:buClr>
                <a:srgbClr val="041E42"/>
              </a:buClr>
              <a:buFont typeface="Wingdings" panose="05000000000000000000" pitchFamily="2" charset="2"/>
              <a:buChar char="§"/>
            </a:pPr>
            <a:r>
              <a:rPr lang="en-US" sz="2000">
                <a:solidFill>
                  <a:srgbClr val="041F41"/>
                </a:solidFill>
                <a:latin typeface="Bogle"/>
              </a:rPr>
              <a:t>Describe the Walmart Business Program, membership options, and benefits to customers</a:t>
            </a:r>
          </a:p>
          <a:p>
            <a:pPr marL="227965" indent="-227965">
              <a:lnSpc>
                <a:spcPct val="150000"/>
              </a:lnSpc>
              <a:buClr>
                <a:srgbClr val="041E42"/>
              </a:buClr>
              <a:buFont typeface="Wingdings" panose="05000000000000000000" pitchFamily="2" charset="2"/>
              <a:buChar char="§"/>
            </a:pPr>
            <a:r>
              <a:rPr lang="en-US" sz="2000">
                <a:solidFill>
                  <a:srgbClr val="041F41"/>
                </a:solidFill>
                <a:latin typeface="Bogle"/>
              </a:rPr>
              <a:t>Solve business customer account issues using WM.com, CCA, KB and related resources</a:t>
            </a:r>
          </a:p>
          <a:p>
            <a:pPr marL="227965" indent="-227965">
              <a:lnSpc>
                <a:spcPct val="150000"/>
              </a:lnSpc>
              <a:buClr>
                <a:srgbClr val="041E42"/>
              </a:buClr>
              <a:buFont typeface="Wingdings" panose="05000000000000000000" pitchFamily="2" charset="2"/>
              <a:buChar char="§"/>
            </a:pPr>
            <a:r>
              <a:rPr lang="en-US" sz="2000">
                <a:solidFill>
                  <a:srgbClr val="041F41"/>
                </a:solidFill>
                <a:latin typeface="Bogle"/>
              </a:rPr>
              <a:t>Demonstrate retention model toolkit to resolve negative customer experiences and </a:t>
            </a:r>
          </a:p>
          <a:p>
            <a:pPr marL="0" indent="0">
              <a:lnSpc>
                <a:spcPct val="150000"/>
              </a:lnSpc>
              <a:buClr>
                <a:srgbClr val="041E42"/>
              </a:buClr>
              <a:buNone/>
            </a:pPr>
            <a:r>
              <a:rPr lang="en-US" sz="2000">
                <a:solidFill>
                  <a:srgbClr val="041F41"/>
                </a:solidFill>
                <a:latin typeface="Bogle"/>
              </a:rPr>
              <a:t>    retain business customers</a:t>
            </a:r>
            <a:endParaRPr lang="en-US">
              <a:latin typeface="Bogle"/>
            </a:endParaRPr>
          </a:p>
          <a:p>
            <a:pPr marL="227965" indent="-227965">
              <a:lnSpc>
                <a:spcPct val="100000"/>
              </a:lnSpc>
              <a:buFont typeface="Wingdings" panose="05000000000000000000" pitchFamily="2" charset="2"/>
              <a:buChar char="§"/>
            </a:pPr>
            <a:endParaRPr lang="en-US" sz="1600">
              <a:cs typeface="Calibri" panose="020F0502020204030204"/>
            </a:endParaRPr>
          </a:p>
        </p:txBody>
      </p:sp>
    </p:spTree>
    <p:custDataLst>
      <p:tags r:id="rId1"/>
    </p:custDataLst>
    <p:extLst>
      <p:ext uri="{BB962C8B-B14F-4D97-AF65-F5344CB8AC3E}">
        <p14:creationId xmlns:p14="http://schemas.microsoft.com/office/powerpoint/2010/main" val="2106086166"/>
      </p:ext>
    </p:extLst>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id="116" name="Group 115">
            <a:extLst>
              <a:ext uri="{FF2B5EF4-FFF2-40B4-BE49-F238E27FC236}">
                <a16:creationId xmlns:a16="http://schemas.microsoft.com/office/drawing/2014/main" id="{18667B2A-0E52-4016-9302-175F59B4215F}"/>
              </a:ext>
            </a:extLst>
          </p:cNvPr>
          <p:cNvGrpSpPr/>
          <p:nvPr/>
        </p:nvGrpSpPr>
        <p:grpSpPr>
          <a:xfrm>
            <a:off x="3116733" y="1677290"/>
            <a:ext cx="6092632" cy="4281302"/>
            <a:chOff x="840347" y="1068573"/>
            <a:chExt cx="7462494" cy="5243905"/>
          </a:xfrm>
        </p:grpSpPr>
        <p:grpSp>
          <p:nvGrpSpPr>
            <p:cNvPr id="117" name="Group 116">
              <a:extLst>
                <a:ext uri="{FF2B5EF4-FFF2-40B4-BE49-F238E27FC236}">
                  <a16:creationId xmlns:a16="http://schemas.microsoft.com/office/drawing/2014/main" id="{44D4F888-2AD2-4C59-9877-5F4ADB8BB126}"/>
                </a:ext>
              </a:extLst>
            </p:cNvPr>
            <p:cNvGrpSpPr/>
            <p:nvPr/>
          </p:nvGrpSpPr>
          <p:grpSpPr>
            <a:xfrm>
              <a:off x="993815" y="1228262"/>
              <a:ext cx="7284332" cy="326386"/>
              <a:chOff x="3343508" y="1697781"/>
              <a:chExt cx="4818469" cy="215898"/>
            </a:xfrm>
          </p:grpSpPr>
          <p:sp>
            <p:nvSpPr>
              <p:cNvPr id="175" name="Rectangle 174">
                <a:extLst>
                  <a:ext uri="{FF2B5EF4-FFF2-40B4-BE49-F238E27FC236}">
                    <a16:creationId xmlns:a16="http://schemas.microsoft.com/office/drawing/2014/main" id="{A4A56F3E-1DEF-4198-8482-3D9387650E0B}"/>
                  </a:ext>
                </a:extLst>
              </p:cNvPr>
              <p:cNvSpPr/>
              <p:nvPr/>
            </p:nvSpPr>
            <p:spPr>
              <a:xfrm>
                <a:off x="3343508" y="1697781"/>
                <a:ext cx="4818469" cy="2158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600">
                  <a:latin charset="77" panose="020B0503020203060203" pitchFamily="34" typeface="Bogle"/>
                </a:endParaRPr>
              </a:p>
            </p:txBody>
          </p:sp>
          <p:sp>
            <p:nvSpPr>
              <p:cNvPr id="176" name="Rectangle: Rounded Corners 175">
                <a:extLst>
                  <a:ext uri="{FF2B5EF4-FFF2-40B4-BE49-F238E27FC236}">
                    <a16:creationId xmlns:a16="http://schemas.microsoft.com/office/drawing/2014/main" id="{90AF0533-2710-4654-AFFB-67BF92B7097D}"/>
                  </a:ext>
                </a:extLst>
              </p:cNvPr>
              <p:cNvSpPr/>
              <p:nvPr/>
            </p:nvSpPr>
            <p:spPr>
              <a:xfrm>
                <a:off x="3997680" y="1748562"/>
                <a:ext cx="4019532" cy="107187"/>
              </a:xfrm>
              <a:prstGeom prst="roundRect">
                <a:avLst>
                  <a:gd fmla="val 35782"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600">
                  <a:latin charset="77" panose="020B0503020203060203" pitchFamily="34" typeface="Bogle"/>
                </a:endParaRPr>
              </a:p>
            </p:txBody>
          </p:sp>
          <p:sp>
            <p:nvSpPr>
              <p:cNvPr id="177" name="Oval 176">
                <a:extLst>
                  <a:ext uri="{FF2B5EF4-FFF2-40B4-BE49-F238E27FC236}">
                    <a16:creationId xmlns:a16="http://schemas.microsoft.com/office/drawing/2014/main" id="{8D4C4DFF-88B6-443F-B1C6-0A9CEB9711E7}"/>
                  </a:ext>
                </a:extLst>
              </p:cNvPr>
              <p:cNvSpPr/>
              <p:nvPr/>
            </p:nvSpPr>
            <p:spPr>
              <a:xfrm>
                <a:off x="3500911" y="1770891"/>
                <a:ext cx="64700" cy="64700"/>
              </a:xfrm>
              <a:prstGeom prst="ellipse">
                <a:avLst/>
              </a:prstGeom>
              <a:solidFill>
                <a:srgbClr val="DE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600">
                  <a:latin charset="77" panose="020B0503020203060203" pitchFamily="34" typeface="Bogle"/>
                </a:endParaRPr>
              </a:p>
            </p:txBody>
          </p:sp>
          <p:sp>
            <p:nvSpPr>
              <p:cNvPr id="178" name="Oval 177">
                <a:extLst>
                  <a:ext uri="{FF2B5EF4-FFF2-40B4-BE49-F238E27FC236}">
                    <a16:creationId xmlns:a16="http://schemas.microsoft.com/office/drawing/2014/main" id="{3D5487C3-D57F-4A88-8939-68BCE3FD4F1C}"/>
                  </a:ext>
                </a:extLst>
              </p:cNvPr>
              <p:cNvSpPr/>
              <p:nvPr/>
            </p:nvSpPr>
            <p:spPr>
              <a:xfrm>
                <a:off x="3634254" y="1770899"/>
                <a:ext cx="64700" cy="64700"/>
              </a:xfrm>
              <a:prstGeom prst="ellipse">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600">
                  <a:latin charset="77" panose="020B0503020203060203" pitchFamily="34" typeface="Bogle"/>
                </a:endParaRPr>
              </a:p>
            </p:txBody>
          </p:sp>
          <p:sp>
            <p:nvSpPr>
              <p:cNvPr id="179" name="Oval 178">
                <a:extLst>
                  <a:ext uri="{FF2B5EF4-FFF2-40B4-BE49-F238E27FC236}">
                    <a16:creationId xmlns:a16="http://schemas.microsoft.com/office/drawing/2014/main" id="{1032B9F6-829D-44F4-93BB-9F6CBC011BF3}"/>
                  </a:ext>
                </a:extLst>
              </p:cNvPr>
              <p:cNvSpPr/>
              <p:nvPr/>
            </p:nvSpPr>
            <p:spPr>
              <a:xfrm>
                <a:off x="3761548" y="1768278"/>
                <a:ext cx="64700" cy="64700"/>
              </a:xfrm>
              <a:prstGeom prst="ellipse">
                <a:avLst/>
              </a:prstGeom>
              <a:solidFill>
                <a:srgbClr val="5FB4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600">
                  <a:latin charset="77" panose="020B0503020203060203" pitchFamily="34" typeface="Bogle"/>
                </a:endParaRPr>
              </a:p>
            </p:txBody>
          </p:sp>
        </p:grpSp>
        <p:grpSp>
          <p:nvGrpSpPr>
            <p:cNvPr id="118" name="Group 117">
              <a:extLst>
                <a:ext uri="{FF2B5EF4-FFF2-40B4-BE49-F238E27FC236}">
                  <a16:creationId xmlns:a16="http://schemas.microsoft.com/office/drawing/2014/main" id="{6B8BF852-4C3F-4D65-8124-3ACE13272712}"/>
                </a:ext>
              </a:extLst>
            </p:cNvPr>
            <p:cNvGrpSpPr/>
            <p:nvPr/>
          </p:nvGrpSpPr>
          <p:grpSpPr>
            <a:xfrm>
              <a:off x="840347" y="1068573"/>
              <a:ext cx="7462494" cy="5243905"/>
              <a:chOff x="3219683" y="1583563"/>
              <a:chExt cx="5057775" cy="3554100"/>
            </a:xfrm>
          </p:grpSpPr>
          <p:grpSp>
            <p:nvGrpSpPr>
              <p:cNvPr id="170" name="Group 169">
                <a:extLst>
                  <a:ext uri="{FF2B5EF4-FFF2-40B4-BE49-F238E27FC236}">
                    <a16:creationId xmlns:a16="http://schemas.microsoft.com/office/drawing/2014/main" id="{9B60D972-8043-4CD0-A04E-531F536BD85E}"/>
                  </a:ext>
                </a:extLst>
              </p:cNvPr>
              <p:cNvGrpSpPr/>
              <p:nvPr/>
            </p:nvGrpSpPr>
            <p:grpSpPr>
              <a:xfrm>
                <a:off x="4376969" y="4853019"/>
                <a:ext cx="2743202" cy="284644"/>
                <a:chOff x="3408781" y="5558242"/>
                <a:chExt cx="2743202" cy="284644"/>
              </a:xfrm>
            </p:grpSpPr>
            <p:sp>
              <p:nvSpPr>
                <p:cNvPr id="173" name="Flowchart: Manual Operation 172">
                  <a:extLst>
                    <a:ext uri="{FF2B5EF4-FFF2-40B4-BE49-F238E27FC236}">
                      <a16:creationId xmlns:a16="http://schemas.microsoft.com/office/drawing/2014/main" id="{6383B37E-E806-417B-96AC-AD15512E8AC2}"/>
                    </a:ext>
                  </a:extLst>
                </p:cNvPr>
                <p:cNvSpPr/>
                <p:nvPr/>
              </p:nvSpPr>
              <p:spPr>
                <a:xfrm rot="10800000">
                  <a:off x="3408782" y="5558242"/>
                  <a:ext cx="2743201" cy="166687"/>
                </a:xfrm>
                <a:prstGeom prst="flowChartManualOperation">
                  <a:avLst/>
                </a:prstGeom>
                <a:gradFill flip="none" rotWithShape="1">
                  <a:gsLst>
                    <a:gs pos="68000">
                      <a:schemeClr val="tx1"/>
                    </a:gs>
                    <a:gs pos="100000">
                      <a:schemeClr val="tx1">
                        <a:lumMod val="50000"/>
                        <a:lumOff val="50000"/>
                      </a:schemeClr>
                    </a:gs>
                  </a:gsLst>
                  <a:lin ang="13500000" scaled="1"/>
                  <a:tileRect/>
                </a:gradFill>
                <a:ln>
                  <a:noFill/>
                </a:ln>
                <a:effectLst>
                  <a:outerShdw algn="t" blurRad="152400" dir="5400000" dist="190500" rotWithShape="0" sx="166000" sy="166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1600">
                    <a:solidFill>
                      <a:schemeClr val="tx1"/>
                    </a:solidFill>
                    <a:latin charset="77" panose="020B0503020203060203" pitchFamily="34" typeface="Bogle"/>
                  </a:endParaRPr>
                </a:p>
              </p:txBody>
            </p:sp>
            <p:sp>
              <p:nvSpPr>
                <p:cNvPr id="174" name="Rectangle: Rounded Corners 173">
                  <a:extLst>
                    <a:ext uri="{FF2B5EF4-FFF2-40B4-BE49-F238E27FC236}">
                      <a16:creationId xmlns:a16="http://schemas.microsoft.com/office/drawing/2014/main" id="{6AECF3A3-982F-49AB-A432-B75624C8F57D}"/>
                    </a:ext>
                  </a:extLst>
                </p:cNvPr>
                <p:cNvSpPr/>
                <p:nvPr/>
              </p:nvSpPr>
              <p:spPr>
                <a:xfrm>
                  <a:off x="3408781" y="5718962"/>
                  <a:ext cx="2743202" cy="123924"/>
                </a:xfrm>
                <a:prstGeom prst="roundRect">
                  <a:avLst>
                    <a:gd fmla="val 14783" name="adj"/>
                  </a:avLst>
                </a:prstGeom>
                <a:gradFill flip="none" rotWithShape="1">
                  <a:gsLst>
                    <a:gs pos="68000">
                      <a:schemeClr val="tx1"/>
                    </a:gs>
                    <a:gs pos="100000">
                      <a:schemeClr val="tx1">
                        <a:lumMod val="50000"/>
                        <a:lumOff val="50000"/>
                      </a:schemeClr>
                    </a:gs>
                  </a:gsLst>
                  <a:lin ang="13500000" scaled="1"/>
                  <a:tileRect/>
                </a:gradFill>
                <a:ln cap="rnd">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1600">
                    <a:solidFill>
                      <a:schemeClr val="tx1"/>
                    </a:solidFill>
                    <a:latin charset="77" panose="020B0503020203060203" pitchFamily="34" typeface="Bogle"/>
                  </a:endParaRPr>
                </a:p>
              </p:txBody>
            </p:sp>
          </p:grpSp>
          <p:sp>
            <p:nvSpPr>
              <p:cNvPr id="171" name="Rectangle: Rounded Corners 170">
                <a:extLst>
                  <a:ext uri="{FF2B5EF4-FFF2-40B4-BE49-F238E27FC236}">
                    <a16:creationId xmlns:a16="http://schemas.microsoft.com/office/drawing/2014/main" id="{01600ACA-B978-4D91-B793-52AEE278DD5E}"/>
                  </a:ext>
                </a:extLst>
              </p:cNvPr>
              <p:cNvSpPr/>
              <p:nvPr/>
            </p:nvSpPr>
            <p:spPr>
              <a:xfrm rot="16200000">
                <a:off x="5602417" y="4514161"/>
                <a:ext cx="292309" cy="561790"/>
              </a:xfrm>
              <a:prstGeom prst="roundRect">
                <a:avLst>
                  <a:gd fmla="val 7348" name="adj"/>
                </a:avLst>
              </a:prstGeom>
              <a:gradFill flip="none" rotWithShape="1">
                <a:gsLst>
                  <a:gs pos="90000">
                    <a:schemeClr val="tx1"/>
                  </a:gs>
                  <a:gs pos="100000">
                    <a:schemeClr val="tx1">
                      <a:lumMod val="50000"/>
                      <a:lumOff val="50000"/>
                    </a:schemeClr>
                  </a:gs>
                </a:gsLst>
                <a:lin ang="16200000" scaled="1"/>
                <a:tileRect/>
              </a:gradFill>
              <a:ln cap="rnd">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1600">
                  <a:solidFill>
                    <a:schemeClr val="tx1"/>
                  </a:solidFill>
                  <a:latin charset="77" panose="020B0503020203060203" pitchFamily="34" typeface="Bogle"/>
                </a:endParaRPr>
              </a:p>
            </p:txBody>
          </p:sp>
          <p:sp>
            <p:nvSpPr>
              <p:cNvPr id="172" name="Freeform: Shape 171">
                <a:extLst>
                  <a:ext uri="{FF2B5EF4-FFF2-40B4-BE49-F238E27FC236}">
                    <a16:creationId xmlns:a16="http://schemas.microsoft.com/office/drawing/2014/main" id="{6F64048E-20B4-434A-ACF2-E6C81638140D}"/>
                  </a:ext>
                </a:extLst>
              </p:cNvPr>
              <p:cNvSpPr/>
              <p:nvPr/>
            </p:nvSpPr>
            <p:spPr>
              <a:xfrm>
                <a:off x="3219683" y="1583563"/>
                <a:ext cx="5057775" cy="3108686"/>
              </a:xfrm>
              <a:custGeom>
                <a:avLst/>
                <a:gdLst>
                  <a:gd fmla="*/ 164241 w 5057775" name="connsiteX0"/>
                  <a:gd fmla="*/ 106754 h 3195639" name="connsiteY0"/>
                  <a:gd fmla="*/ 121442 w 5057775" name="connsiteX1"/>
                  <a:gd fmla="*/ 149553 h 3195639" name="connsiteY1"/>
                  <a:gd fmla="*/ 121442 w 5057775" name="connsiteX2"/>
                  <a:gd fmla="*/ 2983368 h 3195639" name="connsiteY2"/>
                  <a:gd fmla="*/ 164241 w 5057775" name="connsiteX3"/>
                  <a:gd fmla="*/ 3026167 h 3195639" name="connsiteY3"/>
                  <a:gd fmla="*/ 4903057 w 5057775" name="connsiteX4"/>
                  <a:gd fmla="*/ 3026167 h 3195639" name="connsiteY4"/>
                  <a:gd fmla="*/ 4945856 w 5057775" name="connsiteX5"/>
                  <a:gd fmla="*/ 2983368 h 3195639" name="connsiteY5"/>
                  <a:gd fmla="*/ 4945856 w 5057775" name="connsiteX6"/>
                  <a:gd fmla="*/ 149553 h 3195639" name="connsiteY6"/>
                  <a:gd fmla="*/ 4903057 w 5057775" name="connsiteX7"/>
                  <a:gd fmla="*/ 106754 h 3195639" name="connsiteY7"/>
                  <a:gd fmla="*/ 75417 w 5057775" name="connsiteX8"/>
                  <a:gd fmla="*/ 0 h 3195639" name="connsiteY8"/>
                  <a:gd fmla="*/ 4982358 w 5057775" name="connsiteX9"/>
                  <a:gd fmla="*/ 0 h 3195639" name="connsiteY9"/>
                  <a:gd fmla="*/ 5057775 w 5057775" name="connsiteX10"/>
                  <a:gd fmla="*/ 75417 h 3195639" name="connsiteY10"/>
                  <a:gd fmla="*/ 5057775 w 5057775" name="connsiteX11"/>
                  <a:gd fmla="*/ 3120222 h 3195639" name="connsiteY11"/>
                  <a:gd fmla="*/ 4982358 w 5057775" name="connsiteX12"/>
                  <a:gd fmla="*/ 3195639 h 3195639" name="connsiteY12"/>
                  <a:gd fmla="*/ 75417 w 5057775" name="connsiteX13"/>
                  <a:gd fmla="*/ 3195639 h 3195639" name="connsiteY13"/>
                  <a:gd fmla="*/ 0 w 5057775" name="connsiteX14"/>
                  <a:gd fmla="*/ 3120222 h 3195639" name="connsiteY14"/>
                  <a:gd fmla="*/ 0 w 5057775" name="connsiteX15"/>
                  <a:gd fmla="*/ 75417 h 3195639" name="connsiteY15"/>
                  <a:gd fmla="*/ 75417 w 5057775" name="connsiteX16"/>
                  <a:gd fmla="*/ 0 h 3195639" name="connsiteY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3195639" w="5057775">
                    <a:moveTo>
                      <a:pt x="164241" y="106754"/>
                    </a:moveTo>
                    <a:cubicBezTo>
                      <a:pt x="140604" y="106754"/>
                      <a:pt x="121442" y="125916"/>
                      <a:pt x="121442" y="149553"/>
                    </a:cubicBezTo>
                    <a:lnTo>
                      <a:pt x="121442" y="2983368"/>
                    </a:lnTo>
                    <a:cubicBezTo>
                      <a:pt x="121442" y="3007005"/>
                      <a:pt x="140604" y="3026167"/>
                      <a:pt x="164241" y="3026167"/>
                    </a:cubicBezTo>
                    <a:lnTo>
                      <a:pt x="4903057" y="3026167"/>
                    </a:lnTo>
                    <a:cubicBezTo>
                      <a:pt x="4926694" y="3026167"/>
                      <a:pt x="4945856" y="3007005"/>
                      <a:pt x="4945856" y="2983368"/>
                    </a:cubicBezTo>
                    <a:lnTo>
                      <a:pt x="4945856" y="149553"/>
                    </a:lnTo>
                    <a:cubicBezTo>
                      <a:pt x="4945856" y="125916"/>
                      <a:pt x="4926694" y="106754"/>
                      <a:pt x="4903057" y="106754"/>
                    </a:cubicBezTo>
                    <a:close/>
                    <a:moveTo>
                      <a:pt x="75417" y="0"/>
                    </a:moveTo>
                    <a:lnTo>
                      <a:pt x="4982358" y="0"/>
                    </a:lnTo>
                    <a:cubicBezTo>
                      <a:pt x="5024010" y="0"/>
                      <a:pt x="5057775" y="33765"/>
                      <a:pt x="5057775" y="75417"/>
                    </a:cubicBezTo>
                    <a:lnTo>
                      <a:pt x="5057775" y="3120222"/>
                    </a:lnTo>
                    <a:cubicBezTo>
                      <a:pt x="5057775" y="3161874"/>
                      <a:pt x="5024010" y="3195639"/>
                      <a:pt x="4982358" y="3195639"/>
                    </a:cubicBezTo>
                    <a:lnTo>
                      <a:pt x="75417" y="3195639"/>
                    </a:lnTo>
                    <a:cubicBezTo>
                      <a:pt x="33765" y="3195639"/>
                      <a:pt x="0" y="3161874"/>
                      <a:pt x="0" y="3120222"/>
                    </a:cubicBezTo>
                    <a:lnTo>
                      <a:pt x="0" y="75417"/>
                    </a:lnTo>
                    <a:cubicBezTo>
                      <a:pt x="0" y="33765"/>
                      <a:pt x="33765" y="0"/>
                      <a:pt x="75417" y="0"/>
                    </a:cubicBezTo>
                    <a:close/>
                  </a:path>
                </a:pathLst>
              </a:custGeom>
              <a:gradFill flip="none" rotWithShape="1">
                <a:gsLst>
                  <a:gs pos="68000">
                    <a:schemeClr val="tx1"/>
                  </a:gs>
                  <a:gs pos="100000">
                    <a:schemeClr val="tx1">
                      <a:lumMod val="50000"/>
                      <a:lumOff val="50000"/>
                    </a:schemeClr>
                  </a:gs>
                </a:gsLst>
                <a:lin ang="13500000" scaled="1"/>
                <a:tileRect/>
              </a:gradFill>
              <a:ln cap="rnd">
                <a:gradFill flip="none" rotWithShape="1">
                  <a:gsLst>
                    <a:gs pos="0">
                      <a:schemeClr val="tx1">
                        <a:lumMod val="50000"/>
                        <a:lumOff val="50000"/>
                      </a:schemeClr>
                    </a:gs>
                    <a:gs pos="100000">
                      <a:schemeClr val="tx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1600">
                  <a:solidFill>
                    <a:schemeClr val="tx1"/>
                  </a:solidFill>
                  <a:latin charset="77" panose="020B0503020203060203" pitchFamily="34" typeface="Bogle"/>
                </a:endParaRPr>
              </a:p>
            </p:txBody>
          </p:sp>
        </p:grpSp>
      </p:grpSp>
      <p:sp>
        <p:nvSpPr>
          <p:cNvPr id="70" name="Footer Placeholder 2">
            <a:extLst>
              <a:ext uri="{FF2B5EF4-FFF2-40B4-BE49-F238E27FC236}">
                <a16:creationId xmlns:a16="http://schemas.microsoft.com/office/drawing/2014/main" id="{756F4E5A-B668-47DA-8CB0-03D6065143AE}"/>
              </a:ext>
            </a:extLst>
          </p:cNvPr>
          <p:cNvSpPr>
            <a:spLocks noGrp="1"/>
          </p:cNvSpPr>
          <p:nvPr>
            <p:ph idx="4294967295" sz="quarter" type="ftr"/>
          </p:nvPr>
        </p:nvSpPr>
        <p:spPr>
          <a:xfrm>
            <a:off x="4552950" y="6624916"/>
            <a:ext cx="3086100" cy="233084"/>
          </a:xfrm>
        </p:spPr>
        <p:txBody>
          <a:bodyPr/>
          <a:lstStyle/>
          <a:p>
            <a:r>
              <a:rPr lang="en-US" sz="1100">
                <a:latin charset="77" panose="020B0503020203060203" pitchFamily="34" typeface="Bogle"/>
              </a:rPr>
              <a:t>Caring for Customers the Walmart Way</a:t>
            </a:r>
          </a:p>
        </p:txBody>
      </p:sp>
      <p:sp>
        <p:nvSpPr>
          <p:cNvPr id="141" name="Slide Number Placeholder 140">
            <a:extLst>
              <a:ext uri="{FF2B5EF4-FFF2-40B4-BE49-F238E27FC236}">
                <a16:creationId xmlns:a16="http://schemas.microsoft.com/office/drawing/2014/main" id="{4B25E2A7-6DA7-47E6-84B1-264AA0D37BD6}"/>
              </a:ext>
            </a:extLst>
          </p:cNvPr>
          <p:cNvSpPr>
            <a:spLocks noGrp="1"/>
          </p:cNvSpPr>
          <p:nvPr>
            <p:ph idx="4" sz="quarter" type="sldNum"/>
          </p:nvPr>
        </p:nvSpPr>
        <p:spPr/>
        <p:txBody>
          <a:bodyPr/>
          <a:lstStyle/>
          <a:p>
            <a:pPr defTabSz="457200">
              <a:defRPr/>
            </a:pPr>
            <a:fld id="{0B8CBD22-A75E-4824-8C03-E47F3FF9BFB9}" type="slidenum">
              <a:rPr lang="en-US" sz="1100">
                <a:solidFill>
                  <a:prstClr val="white"/>
                </a:solidFill>
                <a:latin charset="77" panose="020B0503020203060203" pitchFamily="34" typeface="Bogle"/>
              </a:rPr>
              <a:pPr defTabSz="457200">
                <a:defRPr/>
              </a:pPr>
              <a:t>40</a:t>
            </a:fld>
            <a:endParaRPr lang="en-US" sz="1100">
              <a:solidFill>
                <a:prstClr val="white"/>
              </a:solidFill>
              <a:latin charset="77" panose="020B0503020203060203" pitchFamily="34" typeface="Bogle"/>
            </a:endParaRPr>
          </a:p>
        </p:txBody>
      </p:sp>
      <p:grpSp>
        <p:nvGrpSpPr>
          <p:cNvPr id="74" name="Group 73">
            <a:extLst>
              <a:ext uri="{FF2B5EF4-FFF2-40B4-BE49-F238E27FC236}">
                <a16:creationId xmlns:a16="http://schemas.microsoft.com/office/drawing/2014/main" id="{08C9FF5F-E482-469D-AFB4-0DEB8FDD32A1}"/>
              </a:ext>
            </a:extLst>
          </p:cNvPr>
          <p:cNvGrpSpPr/>
          <p:nvPr/>
        </p:nvGrpSpPr>
        <p:grpSpPr>
          <a:xfrm>
            <a:off x="489860" y="4484888"/>
            <a:ext cx="1624510" cy="1673222"/>
            <a:chOff x="247833" y="4740366"/>
            <a:chExt cx="1624510" cy="1673222"/>
          </a:xfrm>
        </p:grpSpPr>
        <p:grpSp>
          <p:nvGrpSpPr>
            <p:cNvPr id="75" name="Group 74">
              <a:extLst>
                <a:ext uri="{FF2B5EF4-FFF2-40B4-BE49-F238E27FC236}">
                  <a16:creationId xmlns:a16="http://schemas.microsoft.com/office/drawing/2014/main" id="{D30E925E-7EA2-4B77-8506-E8B401FCE69D}"/>
                </a:ext>
              </a:extLst>
            </p:cNvPr>
            <p:cNvGrpSpPr/>
            <p:nvPr/>
          </p:nvGrpSpPr>
          <p:grpSpPr>
            <a:xfrm>
              <a:off x="435480" y="4740366"/>
              <a:ext cx="1245272" cy="1245272"/>
              <a:chOff x="334550" y="4392825"/>
              <a:chExt cx="1363201" cy="1363201"/>
            </a:xfrm>
          </p:grpSpPr>
          <p:sp>
            <p:nvSpPr>
              <p:cNvPr id="85" name="Oval 84">
                <a:extLst>
                  <a:ext uri="{FF2B5EF4-FFF2-40B4-BE49-F238E27FC236}">
                    <a16:creationId xmlns:a16="http://schemas.microsoft.com/office/drawing/2014/main" id="{4BAF8DBC-857F-4D8C-A3E7-8823C21141BC}"/>
                  </a:ext>
                </a:extLst>
              </p:cNvPr>
              <p:cNvSpPr/>
              <p:nvPr/>
            </p:nvSpPr>
            <p:spPr>
              <a:xfrm>
                <a:off x="373656" y="4411011"/>
                <a:ext cx="1278629" cy="1278630"/>
              </a:xfrm>
              <a:prstGeom prst="ellipse">
                <a:avLst/>
              </a:prstGeom>
              <a:solidFill>
                <a:srgbClr val="FA6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600">
                  <a:latin charset="77" panose="020B0503020203060203" pitchFamily="34" typeface="Bogle"/>
                </a:endParaRPr>
              </a:p>
            </p:txBody>
          </p:sp>
          <p:sp>
            <p:nvSpPr>
              <p:cNvPr id="86" name="Partial Circle 85">
                <a:extLst>
                  <a:ext uri="{FF2B5EF4-FFF2-40B4-BE49-F238E27FC236}">
                    <a16:creationId xmlns:a16="http://schemas.microsoft.com/office/drawing/2014/main" id="{61FE7B38-23E7-4936-8A1D-753671A58326}"/>
                  </a:ext>
                </a:extLst>
              </p:cNvPr>
              <p:cNvSpPr/>
              <p:nvPr/>
            </p:nvSpPr>
            <p:spPr>
              <a:xfrm>
                <a:off x="399338" y="4430825"/>
                <a:ext cx="1233626" cy="1287201"/>
              </a:xfrm>
              <a:prstGeom prst="pie">
                <a:avLst>
                  <a:gd fmla="val 16239831" name="adj1"/>
                  <a:gd fmla="val 16211138" name="adj2"/>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a:defRPr/>
                </a:pPr>
                <a:endParaRPr lang="en-US" sz="1600">
                  <a:solidFill>
                    <a:prstClr val="black"/>
                  </a:solidFill>
                  <a:latin charset="77" panose="020B0503020203060203" pitchFamily="34" typeface="Bogle"/>
                </a:endParaRPr>
              </a:p>
            </p:txBody>
          </p:sp>
          <p:grpSp>
            <p:nvGrpSpPr>
              <p:cNvPr id="87" name="Group 86">
                <a:extLst>
                  <a:ext uri="{FF2B5EF4-FFF2-40B4-BE49-F238E27FC236}">
                    <a16:creationId xmlns:a16="http://schemas.microsoft.com/office/drawing/2014/main" id="{3A9DE259-3343-4417-B228-D3DD7A8A2AA5}"/>
                  </a:ext>
                </a:extLst>
              </p:cNvPr>
              <p:cNvGrpSpPr/>
              <p:nvPr/>
            </p:nvGrpSpPr>
            <p:grpSpPr>
              <a:xfrm>
                <a:off x="334550" y="4392825"/>
                <a:ext cx="1363201" cy="1363201"/>
                <a:chOff x="1913098" y="2448981"/>
                <a:chExt cx="1363201" cy="1363201"/>
              </a:xfrm>
            </p:grpSpPr>
            <p:sp>
              <p:nvSpPr>
                <p:cNvPr id="88" name="Freeform: Shape 87">
                  <a:extLst>
                    <a:ext uri="{FF2B5EF4-FFF2-40B4-BE49-F238E27FC236}">
                      <a16:creationId xmlns:a16="http://schemas.microsoft.com/office/drawing/2014/main" id="{63C48FA3-D640-48B2-8BF9-75E0D02F8D54}"/>
                    </a:ext>
                  </a:extLst>
                </p:cNvPr>
                <p:cNvSpPr/>
                <p:nvPr/>
              </p:nvSpPr>
              <p:spPr>
                <a:xfrm>
                  <a:off x="2558825" y="2771845"/>
                  <a:ext cx="304927" cy="627790"/>
                </a:xfrm>
                <a:custGeom>
                  <a:avLst/>
                  <a:gdLst>
                    <a:gd fmla="*/ 71747 w 304926" name="connsiteX0"/>
                    <a:gd fmla="*/ 0 h 627789" name="connsiteY0"/>
                    <a:gd fmla="*/ 0 w 304926" name="connsiteX1"/>
                    <a:gd fmla="*/ 0 h 627789" name="connsiteY1"/>
                    <a:gd fmla="*/ 0 w 304926" name="connsiteX2"/>
                    <a:gd fmla="*/ 358737 h 627789" name="connsiteY2"/>
                    <a:gd fmla="*/ 10762 w 304926" name="connsiteX3"/>
                    <a:gd fmla="*/ 383849 h 627789" name="connsiteY3"/>
                    <a:gd fmla="*/ 263672 w 304926" name="connsiteX4"/>
                    <a:gd fmla="*/ 636758 h 627789" name="connsiteY4"/>
                    <a:gd fmla="*/ 313895 w 304926" name="connsiteX5"/>
                    <a:gd fmla="*/ 586535 h 627789" name="connsiteY5"/>
                    <a:gd fmla="*/ 71747 w 304926" name="connsiteX6"/>
                    <a:gd fmla="*/ 344388 h 627789" name="connsiteY6"/>
                    <a:gd fmla="*/ 71747 w 304926" name="connsiteX7"/>
                    <a:gd fmla="*/ 0 h 627789" name="connsiteY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27789" w="304926">
                      <a:moveTo>
                        <a:pt x="71747" y="0"/>
                      </a:moveTo>
                      <a:lnTo>
                        <a:pt x="0" y="0"/>
                      </a:lnTo>
                      <a:lnTo>
                        <a:pt x="0" y="358737"/>
                      </a:lnTo>
                      <a:cubicBezTo>
                        <a:pt x="0" y="369499"/>
                        <a:pt x="3587" y="378468"/>
                        <a:pt x="10762" y="383849"/>
                      </a:cubicBezTo>
                      <a:lnTo>
                        <a:pt x="263672" y="636758"/>
                      </a:lnTo>
                      <a:lnTo>
                        <a:pt x="313895" y="586535"/>
                      </a:lnTo>
                      <a:lnTo>
                        <a:pt x="71747" y="344388"/>
                      </a:lnTo>
                      <a:lnTo>
                        <a:pt x="71747" y="0"/>
                      </a:lnTo>
                      <a:close/>
                    </a:path>
                  </a:pathLst>
                </a:custGeom>
                <a:solidFill>
                  <a:schemeClr val="bg1"/>
                </a:solidFill>
                <a:ln cap="flat" w="17859">
                  <a:noFill/>
                  <a:prstDash val="solid"/>
                  <a:miter/>
                </a:ln>
              </p:spPr>
              <p:txBody>
                <a:bodyPr anchor="ctr" rtlCol="0"/>
                <a:lstStyle/>
                <a:p>
                  <a:endParaRPr lang="en-US" sz="1600">
                    <a:latin charset="77" panose="020B0503020203060203" pitchFamily="34" typeface="Bogle"/>
                  </a:endParaRPr>
                </a:p>
              </p:txBody>
            </p:sp>
            <p:sp>
              <p:nvSpPr>
                <p:cNvPr id="89" name="Freeform: Shape 88">
                  <a:extLst>
                    <a:ext uri="{FF2B5EF4-FFF2-40B4-BE49-F238E27FC236}">
                      <a16:creationId xmlns:a16="http://schemas.microsoft.com/office/drawing/2014/main" id="{7E025F31-405E-4B64-B195-916F2C8B1455}"/>
                    </a:ext>
                  </a:extLst>
                </p:cNvPr>
                <p:cNvSpPr/>
                <p:nvPr/>
              </p:nvSpPr>
              <p:spPr>
                <a:xfrm>
                  <a:off x="2558825" y="2628350"/>
                  <a:ext cx="71747" cy="71747"/>
                </a:xfrm>
                <a:custGeom>
                  <a:avLst/>
                  <a:gdLst>
                    <a:gd fmla="*/ 71747 w 71747" name="connsiteX0"/>
                    <a:gd fmla="*/ 35874 h 71747" name="connsiteY0"/>
                    <a:gd fmla="*/ 35874 w 71747" name="connsiteX1"/>
                    <a:gd fmla="*/ 71747 h 71747" name="connsiteY1"/>
                    <a:gd fmla="*/ 0 w 71747" name="connsiteX2"/>
                    <a:gd fmla="*/ 35874 h 71747" name="connsiteY2"/>
                    <a:gd fmla="*/ 35874 w 71747" name="connsiteX3"/>
                    <a:gd fmla="*/ 0 h 71747" name="connsiteY3"/>
                    <a:gd fmla="*/ 71747 w 71747" name="connsiteX4"/>
                    <a:gd fmla="*/ 35874 h 71747" name="connsiteY4"/>
                  </a:gdLst>
                  <a:ahLst/>
                  <a:cxnLst>
                    <a:cxn ang="0">
                      <a:pos x="connsiteX0" y="connsiteY0"/>
                    </a:cxn>
                    <a:cxn ang="0">
                      <a:pos x="connsiteX1" y="connsiteY1"/>
                    </a:cxn>
                    <a:cxn ang="0">
                      <a:pos x="connsiteX2" y="connsiteY2"/>
                    </a:cxn>
                    <a:cxn ang="0">
                      <a:pos x="connsiteX3" y="connsiteY3"/>
                    </a:cxn>
                    <a:cxn ang="0">
                      <a:pos x="connsiteX4" y="connsiteY4"/>
                    </a:cxn>
                  </a:cxnLst>
                  <a:rect b="b" l="l" r="r" t="t"/>
                  <a:pathLst>
                    <a:path h="71747" w="71747">
                      <a:moveTo>
                        <a:pt x="71747" y="35874"/>
                      </a:moveTo>
                      <a:cubicBezTo>
                        <a:pt x="71747" y="55686"/>
                        <a:pt x="55686" y="71747"/>
                        <a:pt x="35874" y="71747"/>
                      </a:cubicBezTo>
                      <a:cubicBezTo>
                        <a:pt x="16061" y="71747"/>
                        <a:pt x="0" y="55686"/>
                        <a:pt x="0" y="35874"/>
                      </a:cubicBezTo>
                      <a:cubicBezTo>
                        <a:pt x="0" y="16061"/>
                        <a:pt x="16061" y="0"/>
                        <a:pt x="35874" y="0"/>
                      </a:cubicBezTo>
                      <a:cubicBezTo>
                        <a:pt x="55686" y="0"/>
                        <a:pt x="71747" y="16061"/>
                        <a:pt x="71747" y="35874"/>
                      </a:cubicBezTo>
                      <a:close/>
                    </a:path>
                  </a:pathLst>
                </a:custGeom>
                <a:solidFill>
                  <a:schemeClr val="bg1"/>
                </a:solidFill>
                <a:ln cap="flat" w="17859">
                  <a:noFill/>
                  <a:prstDash val="solid"/>
                  <a:miter/>
                </a:ln>
              </p:spPr>
              <p:txBody>
                <a:bodyPr anchor="ctr" rtlCol="0"/>
                <a:lstStyle/>
                <a:p>
                  <a:endParaRPr lang="en-US" sz="1600">
                    <a:latin charset="77" panose="020B0503020203060203" pitchFamily="34" typeface="Bogle"/>
                  </a:endParaRPr>
                </a:p>
              </p:txBody>
            </p:sp>
            <p:sp>
              <p:nvSpPr>
                <p:cNvPr id="90" name="Freeform: Shape 89">
                  <a:extLst>
                    <a:ext uri="{FF2B5EF4-FFF2-40B4-BE49-F238E27FC236}">
                      <a16:creationId xmlns:a16="http://schemas.microsoft.com/office/drawing/2014/main" id="{02DF2B51-FB32-4B82-BCC7-47BA068587BF}"/>
                    </a:ext>
                  </a:extLst>
                </p:cNvPr>
                <p:cNvSpPr/>
                <p:nvPr/>
              </p:nvSpPr>
              <p:spPr>
                <a:xfrm>
                  <a:off x="2558825" y="3561067"/>
                  <a:ext cx="71747" cy="71747"/>
                </a:xfrm>
                <a:custGeom>
                  <a:avLst/>
                  <a:gdLst>
                    <a:gd fmla="*/ 71747 w 71747" name="connsiteX0"/>
                    <a:gd fmla="*/ 35874 h 71747" name="connsiteY0"/>
                    <a:gd fmla="*/ 35874 w 71747" name="connsiteX1"/>
                    <a:gd fmla="*/ 71747 h 71747" name="connsiteY1"/>
                    <a:gd fmla="*/ 0 w 71747" name="connsiteX2"/>
                    <a:gd fmla="*/ 35874 h 71747" name="connsiteY2"/>
                    <a:gd fmla="*/ 35874 w 71747" name="connsiteX3"/>
                    <a:gd fmla="*/ 0 h 71747" name="connsiteY3"/>
                    <a:gd fmla="*/ 71747 w 71747" name="connsiteX4"/>
                    <a:gd fmla="*/ 35874 h 71747" name="connsiteY4"/>
                  </a:gdLst>
                  <a:ahLst/>
                  <a:cxnLst>
                    <a:cxn ang="0">
                      <a:pos x="connsiteX0" y="connsiteY0"/>
                    </a:cxn>
                    <a:cxn ang="0">
                      <a:pos x="connsiteX1" y="connsiteY1"/>
                    </a:cxn>
                    <a:cxn ang="0">
                      <a:pos x="connsiteX2" y="connsiteY2"/>
                    </a:cxn>
                    <a:cxn ang="0">
                      <a:pos x="connsiteX3" y="connsiteY3"/>
                    </a:cxn>
                    <a:cxn ang="0">
                      <a:pos x="connsiteX4" y="connsiteY4"/>
                    </a:cxn>
                  </a:cxnLst>
                  <a:rect b="b" l="l" r="r" t="t"/>
                  <a:pathLst>
                    <a:path h="71747" w="71747">
                      <a:moveTo>
                        <a:pt x="71747" y="35874"/>
                      </a:moveTo>
                      <a:cubicBezTo>
                        <a:pt x="71747" y="55686"/>
                        <a:pt x="55686" y="71747"/>
                        <a:pt x="35874" y="71747"/>
                      </a:cubicBezTo>
                      <a:cubicBezTo>
                        <a:pt x="16061" y="71747"/>
                        <a:pt x="0" y="55686"/>
                        <a:pt x="0" y="35874"/>
                      </a:cubicBezTo>
                      <a:cubicBezTo>
                        <a:pt x="0" y="16061"/>
                        <a:pt x="16061" y="0"/>
                        <a:pt x="35874" y="0"/>
                      </a:cubicBezTo>
                      <a:cubicBezTo>
                        <a:pt x="55686" y="0"/>
                        <a:pt x="71747" y="16061"/>
                        <a:pt x="71747" y="35874"/>
                      </a:cubicBezTo>
                      <a:close/>
                    </a:path>
                  </a:pathLst>
                </a:custGeom>
                <a:solidFill>
                  <a:schemeClr val="bg1"/>
                </a:solidFill>
                <a:ln cap="flat" w="17859">
                  <a:noFill/>
                  <a:prstDash val="solid"/>
                  <a:miter/>
                </a:ln>
              </p:spPr>
              <p:txBody>
                <a:bodyPr anchor="ctr" rtlCol="0"/>
                <a:lstStyle/>
                <a:p>
                  <a:endParaRPr lang="en-US" sz="1600">
                    <a:latin charset="77" panose="020B0503020203060203" pitchFamily="34" typeface="Bogle"/>
                  </a:endParaRPr>
                </a:p>
              </p:txBody>
            </p:sp>
            <p:sp>
              <p:nvSpPr>
                <p:cNvPr id="91" name="Freeform: Shape 90">
                  <a:extLst>
                    <a:ext uri="{FF2B5EF4-FFF2-40B4-BE49-F238E27FC236}">
                      <a16:creationId xmlns:a16="http://schemas.microsoft.com/office/drawing/2014/main" id="{43CE82F1-A89D-432A-9C80-C5B32996A246}"/>
                    </a:ext>
                  </a:extLst>
                </p:cNvPr>
                <p:cNvSpPr/>
                <p:nvPr/>
              </p:nvSpPr>
              <p:spPr>
                <a:xfrm>
                  <a:off x="2092467" y="3094708"/>
                  <a:ext cx="71747" cy="71747"/>
                </a:xfrm>
                <a:custGeom>
                  <a:avLst/>
                  <a:gdLst>
                    <a:gd fmla="*/ 71747 w 71747" name="connsiteX0"/>
                    <a:gd fmla="*/ 35874 h 71747" name="connsiteY0"/>
                    <a:gd fmla="*/ 35874 w 71747" name="connsiteX1"/>
                    <a:gd fmla="*/ 71747 h 71747" name="connsiteY1"/>
                    <a:gd fmla="*/ 0 w 71747" name="connsiteX2"/>
                    <a:gd fmla="*/ 35874 h 71747" name="connsiteY2"/>
                    <a:gd fmla="*/ 35874 w 71747" name="connsiteX3"/>
                    <a:gd fmla="*/ 0 h 71747" name="connsiteY3"/>
                    <a:gd fmla="*/ 71747 w 71747" name="connsiteX4"/>
                    <a:gd fmla="*/ 35874 h 71747" name="connsiteY4"/>
                  </a:gdLst>
                  <a:ahLst/>
                  <a:cxnLst>
                    <a:cxn ang="0">
                      <a:pos x="connsiteX0" y="connsiteY0"/>
                    </a:cxn>
                    <a:cxn ang="0">
                      <a:pos x="connsiteX1" y="connsiteY1"/>
                    </a:cxn>
                    <a:cxn ang="0">
                      <a:pos x="connsiteX2" y="connsiteY2"/>
                    </a:cxn>
                    <a:cxn ang="0">
                      <a:pos x="connsiteX3" y="connsiteY3"/>
                    </a:cxn>
                    <a:cxn ang="0">
                      <a:pos x="connsiteX4" y="connsiteY4"/>
                    </a:cxn>
                  </a:cxnLst>
                  <a:rect b="b" l="l" r="r" t="t"/>
                  <a:pathLst>
                    <a:path h="71747" w="71747">
                      <a:moveTo>
                        <a:pt x="71747" y="35874"/>
                      </a:moveTo>
                      <a:cubicBezTo>
                        <a:pt x="71747" y="55686"/>
                        <a:pt x="55686" y="71747"/>
                        <a:pt x="35874" y="71747"/>
                      </a:cubicBezTo>
                      <a:cubicBezTo>
                        <a:pt x="16061" y="71747"/>
                        <a:pt x="0" y="55686"/>
                        <a:pt x="0" y="35874"/>
                      </a:cubicBezTo>
                      <a:cubicBezTo>
                        <a:pt x="0" y="16061"/>
                        <a:pt x="16061" y="0"/>
                        <a:pt x="35874" y="0"/>
                      </a:cubicBezTo>
                      <a:cubicBezTo>
                        <a:pt x="55686" y="0"/>
                        <a:pt x="71747" y="16061"/>
                        <a:pt x="71747" y="35874"/>
                      </a:cubicBezTo>
                      <a:close/>
                    </a:path>
                  </a:pathLst>
                </a:custGeom>
                <a:solidFill>
                  <a:schemeClr val="bg1"/>
                </a:solidFill>
                <a:ln cap="flat" w="17859">
                  <a:noFill/>
                  <a:prstDash val="solid"/>
                  <a:miter/>
                </a:ln>
              </p:spPr>
              <p:txBody>
                <a:bodyPr anchor="ctr" rtlCol="0"/>
                <a:lstStyle/>
                <a:p>
                  <a:endParaRPr lang="en-US" sz="1600">
                    <a:latin charset="77" panose="020B0503020203060203" pitchFamily="34" typeface="Bogle"/>
                  </a:endParaRPr>
                </a:p>
              </p:txBody>
            </p:sp>
            <p:sp>
              <p:nvSpPr>
                <p:cNvPr id="92" name="Freeform: Shape 91">
                  <a:extLst>
                    <a:ext uri="{FF2B5EF4-FFF2-40B4-BE49-F238E27FC236}">
                      <a16:creationId xmlns:a16="http://schemas.microsoft.com/office/drawing/2014/main" id="{2797AA35-6149-4C1B-8241-C70C848454F8}"/>
                    </a:ext>
                  </a:extLst>
                </p:cNvPr>
                <p:cNvSpPr/>
                <p:nvPr/>
              </p:nvSpPr>
              <p:spPr>
                <a:xfrm>
                  <a:off x="3025184" y="3094708"/>
                  <a:ext cx="71747" cy="71747"/>
                </a:xfrm>
                <a:custGeom>
                  <a:avLst/>
                  <a:gdLst>
                    <a:gd fmla="*/ 71747 w 71747" name="connsiteX0"/>
                    <a:gd fmla="*/ 35874 h 71747" name="connsiteY0"/>
                    <a:gd fmla="*/ 35874 w 71747" name="connsiteX1"/>
                    <a:gd fmla="*/ 71747 h 71747" name="connsiteY1"/>
                    <a:gd fmla="*/ 0 w 71747" name="connsiteX2"/>
                    <a:gd fmla="*/ 35874 h 71747" name="connsiteY2"/>
                    <a:gd fmla="*/ 35874 w 71747" name="connsiteX3"/>
                    <a:gd fmla="*/ 0 h 71747" name="connsiteY3"/>
                    <a:gd fmla="*/ 71747 w 71747" name="connsiteX4"/>
                    <a:gd fmla="*/ 35874 h 71747" name="connsiteY4"/>
                  </a:gdLst>
                  <a:ahLst/>
                  <a:cxnLst>
                    <a:cxn ang="0">
                      <a:pos x="connsiteX0" y="connsiteY0"/>
                    </a:cxn>
                    <a:cxn ang="0">
                      <a:pos x="connsiteX1" y="connsiteY1"/>
                    </a:cxn>
                    <a:cxn ang="0">
                      <a:pos x="connsiteX2" y="connsiteY2"/>
                    </a:cxn>
                    <a:cxn ang="0">
                      <a:pos x="connsiteX3" y="connsiteY3"/>
                    </a:cxn>
                    <a:cxn ang="0">
                      <a:pos x="connsiteX4" y="connsiteY4"/>
                    </a:cxn>
                  </a:cxnLst>
                  <a:rect b="b" l="l" r="r" t="t"/>
                  <a:pathLst>
                    <a:path h="71747" w="71747">
                      <a:moveTo>
                        <a:pt x="71747" y="35874"/>
                      </a:moveTo>
                      <a:cubicBezTo>
                        <a:pt x="71747" y="55686"/>
                        <a:pt x="55686" y="71747"/>
                        <a:pt x="35874" y="71747"/>
                      </a:cubicBezTo>
                      <a:cubicBezTo>
                        <a:pt x="16061" y="71747"/>
                        <a:pt x="0" y="55686"/>
                        <a:pt x="0" y="35874"/>
                      </a:cubicBezTo>
                      <a:cubicBezTo>
                        <a:pt x="0" y="16061"/>
                        <a:pt x="16061" y="0"/>
                        <a:pt x="35874" y="0"/>
                      </a:cubicBezTo>
                      <a:cubicBezTo>
                        <a:pt x="55686" y="0"/>
                        <a:pt x="71747" y="16061"/>
                        <a:pt x="71747" y="35874"/>
                      </a:cubicBezTo>
                      <a:close/>
                    </a:path>
                  </a:pathLst>
                </a:custGeom>
                <a:solidFill>
                  <a:schemeClr val="bg1"/>
                </a:solidFill>
                <a:ln cap="flat" w="17859">
                  <a:noFill/>
                  <a:prstDash val="solid"/>
                  <a:miter/>
                </a:ln>
              </p:spPr>
              <p:txBody>
                <a:bodyPr anchor="ctr" rtlCol="0"/>
                <a:lstStyle/>
                <a:p>
                  <a:endParaRPr lang="en-US" sz="1600">
                    <a:latin charset="77" panose="020B0503020203060203" pitchFamily="34" typeface="Bogle"/>
                  </a:endParaRPr>
                </a:p>
              </p:txBody>
            </p:sp>
            <p:sp>
              <p:nvSpPr>
                <p:cNvPr id="93" name="Freeform: Shape 92">
                  <a:extLst>
                    <a:ext uri="{FF2B5EF4-FFF2-40B4-BE49-F238E27FC236}">
                      <a16:creationId xmlns:a16="http://schemas.microsoft.com/office/drawing/2014/main" id="{64A0A32C-C716-408D-92E0-E1B2C74CA063}"/>
                    </a:ext>
                  </a:extLst>
                </p:cNvPr>
                <p:cNvSpPr/>
                <p:nvPr/>
              </p:nvSpPr>
              <p:spPr>
                <a:xfrm>
                  <a:off x="1913098" y="2448981"/>
                  <a:ext cx="1363201" cy="1363201"/>
                </a:xfrm>
                <a:custGeom>
                  <a:avLst/>
                  <a:gdLst>
                    <a:gd fmla="*/ 681600 w 1363200" name="connsiteX0"/>
                    <a:gd fmla="*/ 1255580 h 1363200" name="connsiteY0"/>
                    <a:gd fmla="*/ 107621 w 1363200" name="connsiteX1"/>
                    <a:gd fmla="*/ 681600 h 1363200" name="connsiteY1"/>
                    <a:gd fmla="*/ 681600 w 1363200" name="connsiteX2"/>
                    <a:gd fmla="*/ 107621 h 1363200" name="connsiteY2"/>
                    <a:gd fmla="*/ 1255580 w 1363200" name="connsiteX3"/>
                    <a:gd fmla="*/ 681600 h 1363200" name="connsiteY3"/>
                    <a:gd fmla="*/ 681600 w 1363200" name="connsiteX4"/>
                    <a:gd fmla="*/ 1255580 h 1363200" name="connsiteY4"/>
                    <a:gd fmla="*/ 681600 w 1363200" name="connsiteX5"/>
                    <a:gd fmla="*/ 0 h 1363200" name="connsiteY5"/>
                    <a:gd fmla="*/ 0 w 1363200" name="connsiteX6"/>
                    <a:gd fmla="*/ 681600 h 1363200" name="connsiteY6"/>
                    <a:gd fmla="*/ 681600 w 1363200" name="connsiteX7"/>
                    <a:gd fmla="*/ 1363201 h 1363200" name="connsiteY7"/>
                    <a:gd fmla="*/ 1363201 w 1363200" name="connsiteX8"/>
                    <a:gd fmla="*/ 681600 h 1363200" name="connsiteY8"/>
                    <a:gd fmla="*/ 681600 w 1363200" name="connsiteX9"/>
                    <a:gd fmla="*/ 0 h 1363200" name="connsiteY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363200" w="1363200">
                      <a:moveTo>
                        <a:pt x="681600" y="1255580"/>
                      </a:moveTo>
                      <a:cubicBezTo>
                        <a:pt x="365912" y="1255580"/>
                        <a:pt x="107621" y="997289"/>
                        <a:pt x="107621" y="681600"/>
                      </a:cubicBezTo>
                      <a:cubicBezTo>
                        <a:pt x="107621" y="365912"/>
                        <a:pt x="365912" y="107621"/>
                        <a:pt x="681600" y="107621"/>
                      </a:cubicBezTo>
                      <a:cubicBezTo>
                        <a:pt x="997289" y="107621"/>
                        <a:pt x="1255580" y="365912"/>
                        <a:pt x="1255580" y="681600"/>
                      </a:cubicBezTo>
                      <a:cubicBezTo>
                        <a:pt x="1255580" y="997289"/>
                        <a:pt x="997289" y="1255580"/>
                        <a:pt x="681600" y="1255580"/>
                      </a:cubicBezTo>
                      <a:close/>
                      <a:moveTo>
                        <a:pt x="681600" y="0"/>
                      </a:moveTo>
                      <a:cubicBezTo>
                        <a:pt x="304927" y="0"/>
                        <a:pt x="0" y="304927"/>
                        <a:pt x="0" y="681600"/>
                      </a:cubicBezTo>
                      <a:cubicBezTo>
                        <a:pt x="0" y="1058274"/>
                        <a:pt x="304927" y="1363201"/>
                        <a:pt x="681600" y="1363201"/>
                      </a:cubicBezTo>
                      <a:cubicBezTo>
                        <a:pt x="1058274" y="1363201"/>
                        <a:pt x="1363201" y="1058274"/>
                        <a:pt x="1363201" y="681600"/>
                      </a:cubicBezTo>
                      <a:cubicBezTo>
                        <a:pt x="1363201" y="304927"/>
                        <a:pt x="1058274" y="0"/>
                        <a:pt x="681600" y="0"/>
                      </a:cubicBezTo>
                      <a:close/>
                    </a:path>
                  </a:pathLst>
                </a:custGeom>
                <a:solidFill>
                  <a:schemeClr val="bg1"/>
                </a:solidFill>
                <a:ln cap="flat" w="17859">
                  <a:noFill/>
                  <a:prstDash val="solid"/>
                  <a:miter/>
                </a:ln>
              </p:spPr>
              <p:txBody>
                <a:bodyPr anchor="ctr" rtlCol="0"/>
                <a:lstStyle/>
                <a:p>
                  <a:endParaRPr lang="en-US" sz="1600">
                    <a:latin charset="77" panose="020B0503020203060203" pitchFamily="34" typeface="Bogle"/>
                  </a:endParaRPr>
                </a:p>
              </p:txBody>
            </p:sp>
          </p:grpSp>
        </p:grpSp>
        <p:sp>
          <p:nvSpPr>
            <p:cNvPr id="76" name="TextBox 75">
              <a:extLst>
                <a:ext uri="{FF2B5EF4-FFF2-40B4-BE49-F238E27FC236}">
                  <a16:creationId xmlns:a16="http://schemas.microsoft.com/office/drawing/2014/main" id="{91C29BEE-33E2-4570-AC5C-C8286195008A}"/>
                </a:ext>
              </a:extLst>
            </p:cNvPr>
            <p:cNvSpPr txBox="1"/>
            <p:nvPr/>
          </p:nvSpPr>
          <p:spPr>
            <a:xfrm>
              <a:off x="247833" y="5828813"/>
              <a:ext cx="1624510" cy="584775"/>
            </a:xfrm>
            <a:prstGeom prst="rect">
              <a:avLst/>
            </a:prstGeom>
            <a:noFill/>
          </p:spPr>
          <p:txBody>
            <a:bodyPr rtlCol="0" wrap="square">
              <a:spAutoFit/>
            </a:bodyPr>
            <a:lstStyle/>
            <a:p>
              <a:pPr algn="ctr"/>
              <a:endParaRPr b="1" lang="en-US" sz="1600">
                <a:solidFill>
                  <a:srgbClr val="041E42"/>
                </a:solidFill>
                <a:latin charset="77" panose="020B0503020203060203" pitchFamily="34" typeface="Bogle"/>
              </a:endParaRPr>
            </a:p>
            <a:p>
              <a:pPr algn="ctr"/>
              <a:r>
                <a:rPr b="1" lang="en-US" sz="1600">
                  <a:solidFill>
                    <a:srgbClr val="041E42"/>
                  </a:solidFill>
                  <a:latin charset="77" panose="020B0503020203060203" pitchFamily="34" typeface="Bogle"/>
                </a:rPr>
                <a:t>20 Mins</a:t>
              </a:r>
            </a:p>
          </p:txBody>
        </p:sp>
      </p:grpSp>
      <p:grpSp>
        <p:nvGrpSpPr>
          <p:cNvPr id="120" name="Group 119">
            <a:extLst>
              <a:ext uri="{FF2B5EF4-FFF2-40B4-BE49-F238E27FC236}">
                <a16:creationId xmlns:a16="http://schemas.microsoft.com/office/drawing/2014/main" id="{741A8004-2C37-428F-8C62-62C473CDB598}"/>
              </a:ext>
            </a:extLst>
          </p:cNvPr>
          <p:cNvGrpSpPr/>
          <p:nvPr/>
        </p:nvGrpSpPr>
        <p:grpSpPr>
          <a:xfrm>
            <a:off x="10536868" y="346278"/>
            <a:ext cx="1040110" cy="1081257"/>
            <a:chOff x="3679825" y="3195638"/>
            <a:chExt cx="641350" cy="641350"/>
          </a:xfrm>
        </p:grpSpPr>
        <p:sp>
          <p:nvSpPr>
            <p:cNvPr id="121" name="Freeform 666">
              <a:extLst>
                <a:ext uri="{FF2B5EF4-FFF2-40B4-BE49-F238E27FC236}">
                  <a16:creationId xmlns:a16="http://schemas.microsoft.com/office/drawing/2014/main" id="{884BEC24-EB09-45F3-8DF4-E4C617A7B830}"/>
                </a:ext>
              </a:extLst>
            </p:cNvPr>
            <p:cNvSpPr>
              <a:spLocks/>
            </p:cNvSpPr>
            <p:nvPr/>
          </p:nvSpPr>
          <p:spPr bwMode="auto">
            <a:xfrm>
              <a:off x="3679825" y="3195638"/>
              <a:ext cx="641350" cy="641350"/>
            </a:xfrm>
            <a:custGeom>
              <a:avLst/>
              <a:gdLst>
                <a:gd fmla="*/ 1212 w 1213" name="T0"/>
                <a:gd fmla="*/ 575 h 1212" name="T1"/>
                <a:gd fmla="*/ 1201 w 1213" name="T2"/>
                <a:gd fmla="*/ 484 h 1212" name="T3"/>
                <a:gd fmla="*/ 1176 w 1213" name="T4"/>
                <a:gd fmla="*/ 397 h 1212" name="T5"/>
                <a:gd fmla="*/ 1140 w 1213" name="T6"/>
                <a:gd fmla="*/ 318 h 1212" name="T7"/>
                <a:gd fmla="*/ 1093 w 1213" name="T8"/>
                <a:gd fmla="*/ 244 h 1212" name="T9"/>
                <a:gd fmla="*/ 1036 w 1213" name="T10"/>
                <a:gd fmla="*/ 177 h 1212" name="T11"/>
                <a:gd fmla="*/ 969 w 1213" name="T12"/>
                <a:gd fmla="*/ 120 h 1212" name="T13"/>
                <a:gd fmla="*/ 896 w 1213" name="T14"/>
                <a:gd fmla="*/ 73 h 1212" name="T15"/>
                <a:gd fmla="*/ 815 w 1213" name="T16"/>
                <a:gd fmla="*/ 37 h 1212" name="T17"/>
                <a:gd fmla="*/ 729 w 1213" name="T18"/>
                <a:gd fmla="*/ 12 h 1212" name="T19"/>
                <a:gd fmla="*/ 637 w 1213" name="T20"/>
                <a:gd fmla="*/ 1 h 1212" name="T21"/>
                <a:gd fmla="*/ 576 w 1213" name="T22"/>
                <a:gd fmla="*/ 1 h 1212" name="T23"/>
                <a:gd fmla="*/ 485 w 1213" name="T24"/>
                <a:gd fmla="*/ 12 h 1212" name="T25"/>
                <a:gd fmla="*/ 398 w 1213" name="T26"/>
                <a:gd fmla="*/ 37 h 1212" name="T27"/>
                <a:gd fmla="*/ 317 w 1213" name="T28"/>
                <a:gd fmla="*/ 73 h 1212" name="T29"/>
                <a:gd fmla="*/ 244 w 1213" name="T30"/>
                <a:gd fmla="*/ 120 h 1212" name="T31"/>
                <a:gd fmla="*/ 178 w 1213" name="T32"/>
                <a:gd fmla="*/ 177 h 1212" name="T33"/>
                <a:gd fmla="*/ 120 w 1213" name="T34"/>
                <a:gd fmla="*/ 244 h 1212" name="T35"/>
                <a:gd fmla="*/ 73 w 1213" name="T36"/>
                <a:gd fmla="*/ 318 h 1212" name="T37"/>
                <a:gd fmla="*/ 37 w 1213" name="T38"/>
                <a:gd fmla="*/ 397 h 1212" name="T39"/>
                <a:gd fmla="*/ 12 w 1213" name="T40"/>
                <a:gd fmla="*/ 484 h 1212" name="T41"/>
                <a:gd fmla="*/ 1 w 1213" name="T42"/>
                <a:gd fmla="*/ 575 h 1212" name="T43"/>
                <a:gd fmla="*/ 1 w 1213" name="T44"/>
                <a:gd fmla="*/ 637 h 1212" name="T45"/>
                <a:gd fmla="*/ 12 w 1213" name="T46"/>
                <a:gd fmla="*/ 728 h 1212" name="T47"/>
                <a:gd fmla="*/ 37 w 1213" name="T48"/>
                <a:gd fmla="*/ 814 h 1212" name="T49"/>
                <a:gd fmla="*/ 73 w 1213" name="T50"/>
                <a:gd fmla="*/ 895 h 1212" name="T51"/>
                <a:gd fmla="*/ 120 w 1213" name="T52"/>
                <a:gd fmla="*/ 968 h 1212" name="T53"/>
                <a:gd fmla="*/ 178 w 1213" name="T54"/>
                <a:gd fmla="*/ 1035 h 1212" name="T55"/>
                <a:gd fmla="*/ 244 w 1213" name="T56"/>
                <a:gd fmla="*/ 1092 h 1212" name="T57"/>
                <a:gd fmla="*/ 317 w 1213" name="T58"/>
                <a:gd fmla="*/ 1139 h 1212" name="T59"/>
                <a:gd fmla="*/ 398 w 1213" name="T60"/>
                <a:gd fmla="*/ 1175 h 1212" name="T61"/>
                <a:gd fmla="*/ 485 w 1213" name="T62"/>
                <a:gd fmla="*/ 1200 h 1212" name="T63"/>
                <a:gd fmla="*/ 576 w 1213" name="T64"/>
                <a:gd fmla="*/ 1211 h 1212" name="T65"/>
                <a:gd fmla="*/ 637 w 1213" name="T66"/>
                <a:gd fmla="*/ 1211 h 1212" name="T67"/>
                <a:gd fmla="*/ 729 w 1213" name="T68"/>
                <a:gd fmla="*/ 1200 h 1212" name="T69"/>
                <a:gd fmla="*/ 815 w 1213" name="T70"/>
                <a:gd fmla="*/ 1175 h 1212" name="T71"/>
                <a:gd fmla="*/ 895 w 1213" name="T72"/>
                <a:gd fmla="*/ 1139 h 1212" name="T73"/>
                <a:gd fmla="*/ 969 w 1213" name="T74"/>
                <a:gd fmla="*/ 1092 h 1212" name="T75"/>
                <a:gd fmla="*/ 1036 w 1213" name="T76"/>
                <a:gd fmla="*/ 1035 h 1212" name="T77"/>
                <a:gd fmla="*/ 1093 w 1213" name="T78"/>
                <a:gd fmla="*/ 970 h 1212" name="T79"/>
                <a:gd fmla="*/ 1140 w 1213" name="T80"/>
                <a:gd fmla="*/ 895 h 1212" name="T81"/>
                <a:gd fmla="*/ 1176 w 1213" name="T82"/>
                <a:gd fmla="*/ 814 h 1212" name="T83"/>
                <a:gd fmla="*/ 1201 w 1213" name="T84"/>
                <a:gd fmla="*/ 728 h 1212" name="T85"/>
                <a:gd fmla="*/ 1212 w 1213" name="T86"/>
                <a:gd fmla="*/ 637 h 1212" name="T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212" w="1213">
                  <a:moveTo>
                    <a:pt x="1213" y="607"/>
                  </a:moveTo>
                  <a:lnTo>
                    <a:pt x="1213" y="607"/>
                  </a:lnTo>
                  <a:lnTo>
                    <a:pt x="1212" y="575"/>
                  </a:lnTo>
                  <a:lnTo>
                    <a:pt x="1210" y="544"/>
                  </a:lnTo>
                  <a:lnTo>
                    <a:pt x="1206" y="513"/>
                  </a:lnTo>
                  <a:lnTo>
                    <a:pt x="1201" y="484"/>
                  </a:lnTo>
                  <a:lnTo>
                    <a:pt x="1194" y="455"/>
                  </a:lnTo>
                  <a:lnTo>
                    <a:pt x="1186" y="426"/>
                  </a:lnTo>
                  <a:lnTo>
                    <a:pt x="1176" y="397"/>
                  </a:lnTo>
                  <a:lnTo>
                    <a:pt x="1166" y="370"/>
                  </a:lnTo>
                  <a:lnTo>
                    <a:pt x="1154" y="344"/>
                  </a:lnTo>
                  <a:lnTo>
                    <a:pt x="1140" y="318"/>
                  </a:lnTo>
                  <a:lnTo>
                    <a:pt x="1125" y="292"/>
                  </a:lnTo>
                  <a:lnTo>
                    <a:pt x="1110" y="267"/>
                  </a:lnTo>
                  <a:lnTo>
                    <a:pt x="1093" y="244"/>
                  </a:lnTo>
                  <a:lnTo>
                    <a:pt x="1075" y="221"/>
                  </a:lnTo>
                  <a:lnTo>
                    <a:pt x="1056" y="199"/>
                  </a:lnTo>
                  <a:lnTo>
                    <a:pt x="1036" y="177"/>
                  </a:lnTo>
                  <a:lnTo>
                    <a:pt x="1014" y="157"/>
                  </a:lnTo>
                  <a:lnTo>
                    <a:pt x="993" y="138"/>
                  </a:lnTo>
                  <a:lnTo>
                    <a:pt x="969" y="120"/>
                  </a:lnTo>
                  <a:lnTo>
                    <a:pt x="946" y="103"/>
                  </a:lnTo>
                  <a:lnTo>
                    <a:pt x="921" y="87"/>
                  </a:lnTo>
                  <a:lnTo>
                    <a:pt x="896" y="73"/>
                  </a:lnTo>
                  <a:lnTo>
                    <a:pt x="869" y="59"/>
                  </a:lnTo>
                  <a:lnTo>
                    <a:pt x="842" y="48"/>
                  </a:lnTo>
                  <a:lnTo>
                    <a:pt x="815" y="37"/>
                  </a:lnTo>
                  <a:lnTo>
                    <a:pt x="787" y="28"/>
                  </a:lnTo>
                  <a:lnTo>
                    <a:pt x="758" y="19"/>
                  </a:lnTo>
                  <a:lnTo>
                    <a:pt x="729" y="12"/>
                  </a:lnTo>
                  <a:lnTo>
                    <a:pt x="699" y="6"/>
                  </a:lnTo>
                  <a:lnTo>
                    <a:pt x="669" y="3"/>
                  </a:lnTo>
                  <a:lnTo>
                    <a:pt x="637" y="1"/>
                  </a:lnTo>
                  <a:lnTo>
                    <a:pt x="607" y="0"/>
                  </a:lnTo>
                  <a:lnTo>
                    <a:pt x="607" y="0"/>
                  </a:lnTo>
                  <a:lnTo>
                    <a:pt x="576" y="1"/>
                  </a:lnTo>
                  <a:lnTo>
                    <a:pt x="544" y="3"/>
                  </a:lnTo>
                  <a:lnTo>
                    <a:pt x="514" y="6"/>
                  </a:lnTo>
                  <a:lnTo>
                    <a:pt x="485" y="12"/>
                  </a:lnTo>
                  <a:lnTo>
                    <a:pt x="455" y="19"/>
                  </a:lnTo>
                  <a:lnTo>
                    <a:pt x="426" y="28"/>
                  </a:lnTo>
                  <a:lnTo>
                    <a:pt x="398" y="37"/>
                  </a:lnTo>
                  <a:lnTo>
                    <a:pt x="371" y="48"/>
                  </a:lnTo>
                  <a:lnTo>
                    <a:pt x="344" y="59"/>
                  </a:lnTo>
                  <a:lnTo>
                    <a:pt x="317" y="73"/>
                  </a:lnTo>
                  <a:lnTo>
                    <a:pt x="292" y="87"/>
                  </a:lnTo>
                  <a:lnTo>
                    <a:pt x="268" y="103"/>
                  </a:lnTo>
                  <a:lnTo>
                    <a:pt x="244" y="120"/>
                  </a:lnTo>
                  <a:lnTo>
                    <a:pt x="220" y="138"/>
                  </a:lnTo>
                  <a:lnTo>
                    <a:pt x="199" y="157"/>
                  </a:lnTo>
                  <a:lnTo>
                    <a:pt x="178" y="177"/>
                  </a:lnTo>
                  <a:lnTo>
                    <a:pt x="157" y="199"/>
                  </a:lnTo>
                  <a:lnTo>
                    <a:pt x="138" y="221"/>
                  </a:lnTo>
                  <a:lnTo>
                    <a:pt x="120" y="244"/>
                  </a:lnTo>
                  <a:lnTo>
                    <a:pt x="103" y="267"/>
                  </a:lnTo>
                  <a:lnTo>
                    <a:pt x="88" y="292"/>
                  </a:lnTo>
                  <a:lnTo>
                    <a:pt x="73" y="318"/>
                  </a:lnTo>
                  <a:lnTo>
                    <a:pt x="60" y="344"/>
                  </a:lnTo>
                  <a:lnTo>
                    <a:pt x="48" y="370"/>
                  </a:lnTo>
                  <a:lnTo>
                    <a:pt x="37" y="397"/>
                  </a:lnTo>
                  <a:lnTo>
                    <a:pt x="27" y="426"/>
                  </a:lnTo>
                  <a:lnTo>
                    <a:pt x="19" y="455"/>
                  </a:lnTo>
                  <a:lnTo>
                    <a:pt x="12" y="484"/>
                  </a:lnTo>
                  <a:lnTo>
                    <a:pt x="7" y="513"/>
                  </a:lnTo>
                  <a:lnTo>
                    <a:pt x="3" y="544"/>
                  </a:lnTo>
                  <a:lnTo>
                    <a:pt x="1" y="575"/>
                  </a:lnTo>
                  <a:lnTo>
                    <a:pt x="0" y="607"/>
                  </a:lnTo>
                  <a:lnTo>
                    <a:pt x="0" y="607"/>
                  </a:lnTo>
                  <a:lnTo>
                    <a:pt x="1" y="637"/>
                  </a:lnTo>
                  <a:lnTo>
                    <a:pt x="3" y="668"/>
                  </a:lnTo>
                  <a:lnTo>
                    <a:pt x="7" y="699"/>
                  </a:lnTo>
                  <a:lnTo>
                    <a:pt x="12" y="728"/>
                  </a:lnTo>
                  <a:lnTo>
                    <a:pt x="19" y="757"/>
                  </a:lnTo>
                  <a:lnTo>
                    <a:pt x="27" y="786"/>
                  </a:lnTo>
                  <a:lnTo>
                    <a:pt x="37" y="814"/>
                  </a:lnTo>
                  <a:lnTo>
                    <a:pt x="48" y="841"/>
                  </a:lnTo>
                  <a:lnTo>
                    <a:pt x="60" y="868"/>
                  </a:lnTo>
                  <a:lnTo>
                    <a:pt x="73" y="895"/>
                  </a:lnTo>
                  <a:lnTo>
                    <a:pt x="88" y="920"/>
                  </a:lnTo>
                  <a:lnTo>
                    <a:pt x="103" y="945"/>
                  </a:lnTo>
                  <a:lnTo>
                    <a:pt x="120" y="968"/>
                  </a:lnTo>
                  <a:lnTo>
                    <a:pt x="138" y="992"/>
                  </a:lnTo>
                  <a:lnTo>
                    <a:pt x="157" y="1013"/>
                  </a:lnTo>
                  <a:lnTo>
                    <a:pt x="178" y="1035"/>
                  </a:lnTo>
                  <a:lnTo>
                    <a:pt x="199" y="1055"/>
                  </a:lnTo>
                  <a:lnTo>
                    <a:pt x="220" y="1074"/>
                  </a:lnTo>
                  <a:lnTo>
                    <a:pt x="244" y="1092"/>
                  </a:lnTo>
                  <a:lnTo>
                    <a:pt x="268" y="1109"/>
                  </a:lnTo>
                  <a:lnTo>
                    <a:pt x="292" y="1125"/>
                  </a:lnTo>
                  <a:lnTo>
                    <a:pt x="317" y="1139"/>
                  </a:lnTo>
                  <a:lnTo>
                    <a:pt x="344" y="1153"/>
                  </a:lnTo>
                  <a:lnTo>
                    <a:pt x="371" y="1164"/>
                  </a:lnTo>
                  <a:lnTo>
                    <a:pt x="398" y="1175"/>
                  </a:lnTo>
                  <a:lnTo>
                    <a:pt x="426" y="1185"/>
                  </a:lnTo>
                  <a:lnTo>
                    <a:pt x="455" y="1193"/>
                  </a:lnTo>
                  <a:lnTo>
                    <a:pt x="485" y="1200"/>
                  </a:lnTo>
                  <a:lnTo>
                    <a:pt x="514" y="1206"/>
                  </a:lnTo>
                  <a:lnTo>
                    <a:pt x="544" y="1209"/>
                  </a:lnTo>
                  <a:lnTo>
                    <a:pt x="576" y="1211"/>
                  </a:lnTo>
                  <a:lnTo>
                    <a:pt x="607" y="1212"/>
                  </a:lnTo>
                  <a:lnTo>
                    <a:pt x="607" y="1212"/>
                  </a:lnTo>
                  <a:lnTo>
                    <a:pt x="637" y="1211"/>
                  </a:lnTo>
                  <a:lnTo>
                    <a:pt x="669" y="1209"/>
                  </a:lnTo>
                  <a:lnTo>
                    <a:pt x="699" y="1206"/>
                  </a:lnTo>
                  <a:lnTo>
                    <a:pt x="729" y="1200"/>
                  </a:lnTo>
                  <a:lnTo>
                    <a:pt x="758" y="1193"/>
                  </a:lnTo>
                  <a:lnTo>
                    <a:pt x="787" y="1185"/>
                  </a:lnTo>
                  <a:lnTo>
                    <a:pt x="815" y="1175"/>
                  </a:lnTo>
                  <a:lnTo>
                    <a:pt x="842" y="1165"/>
                  </a:lnTo>
                  <a:lnTo>
                    <a:pt x="869" y="1153"/>
                  </a:lnTo>
                  <a:lnTo>
                    <a:pt x="895" y="1139"/>
                  </a:lnTo>
                  <a:lnTo>
                    <a:pt x="921" y="1125"/>
                  </a:lnTo>
                  <a:lnTo>
                    <a:pt x="946" y="1109"/>
                  </a:lnTo>
                  <a:lnTo>
                    <a:pt x="969" y="1092"/>
                  </a:lnTo>
                  <a:lnTo>
                    <a:pt x="992" y="1074"/>
                  </a:lnTo>
                  <a:lnTo>
                    <a:pt x="1014" y="1055"/>
                  </a:lnTo>
                  <a:lnTo>
                    <a:pt x="1036" y="1035"/>
                  </a:lnTo>
                  <a:lnTo>
                    <a:pt x="1056" y="1013"/>
                  </a:lnTo>
                  <a:lnTo>
                    <a:pt x="1074" y="992"/>
                  </a:lnTo>
                  <a:lnTo>
                    <a:pt x="1093" y="970"/>
                  </a:lnTo>
                  <a:lnTo>
                    <a:pt x="1110" y="945"/>
                  </a:lnTo>
                  <a:lnTo>
                    <a:pt x="1125" y="920"/>
                  </a:lnTo>
                  <a:lnTo>
                    <a:pt x="1140" y="895"/>
                  </a:lnTo>
                  <a:lnTo>
                    <a:pt x="1152" y="869"/>
                  </a:lnTo>
                  <a:lnTo>
                    <a:pt x="1165" y="843"/>
                  </a:lnTo>
                  <a:lnTo>
                    <a:pt x="1176" y="814"/>
                  </a:lnTo>
                  <a:lnTo>
                    <a:pt x="1185" y="786"/>
                  </a:lnTo>
                  <a:lnTo>
                    <a:pt x="1194" y="758"/>
                  </a:lnTo>
                  <a:lnTo>
                    <a:pt x="1201" y="728"/>
                  </a:lnTo>
                  <a:lnTo>
                    <a:pt x="1206" y="699"/>
                  </a:lnTo>
                  <a:lnTo>
                    <a:pt x="1210" y="668"/>
                  </a:lnTo>
                  <a:lnTo>
                    <a:pt x="1212" y="637"/>
                  </a:lnTo>
                  <a:lnTo>
                    <a:pt x="1213" y="607"/>
                  </a:lnTo>
                  <a:lnTo>
                    <a:pt x="1213" y="607"/>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22" name="Freeform 667">
              <a:extLst>
                <a:ext uri="{FF2B5EF4-FFF2-40B4-BE49-F238E27FC236}">
                  <a16:creationId xmlns:a16="http://schemas.microsoft.com/office/drawing/2014/main" id="{2B67270E-95D1-4B78-B741-98608D40949A}"/>
                </a:ext>
              </a:extLst>
            </p:cNvPr>
            <p:cNvSpPr>
              <a:spLocks/>
            </p:cNvSpPr>
            <p:nvPr/>
          </p:nvSpPr>
          <p:spPr bwMode="auto">
            <a:xfrm>
              <a:off x="3840163" y="3652838"/>
              <a:ext cx="320675" cy="112713"/>
            </a:xfrm>
            <a:custGeom>
              <a:avLst/>
              <a:gdLst>
                <a:gd fmla="*/ 581 w 606" name="T0"/>
                <a:gd fmla="*/ 163 h 215" name="T1"/>
                <a:gd fmla="*/ 376 w 606" name="T2"/>
                <a:gd fmla="*/ 163 h 215" name="T3"/>
                <a:gd fmla="*/ 376 w 606" name="T4"/>
                <a:gd fmla="*/ 0 h 215" name="T5"/>
                <a:gd fmla="*/ 231 w 606" name="T6"/>
                <a:gd fmla="*/ 0 h 215" name="T7"/>
                <a:gd fmla="*/ 231 w 606" name="T8"/>
                <a:gd fmla="*/ 163 h 215" name="T9"/>
                <a:gd fmla="*/ 26 w 606" name="T10"/>
                <a:gd fmla="*/ 163 h 215" name="T11"/>
                <a:gd fmla="*/ 26 w 606" name="T12"/>
                <a:gd fmla="*/ 163 h 215" name="T13"/>
                <a:gd fmla="*/ 22 w 606" name="T14"/>
                <a:gd fmla="*/ 164 h 215" name="T15"/>
                <a:gd fmla="*/ 16 w 606" name="T16"/>
                <a:gd fmla="*/ 165 h 215" name="T17"/>
                <a:gd fmla="*/ 12 w 606" name="T18"/>
                <a:gd fmla="*/ 167 h 215" name="T19"/>
                <a:gd fmla="*/ 8 w 606" name="T20"/>
                <a:gd fmla="*/ 171 h 215" name="T21"/>
                <a:gd fmla="*/ 5 w 606" name="T22"/>
                <a:gd fmla="*/ 174 h 215" name="T23"/>
                <a:gd fmla="*/ 3 w 606" name="T24"/>
                <a:gd fmla="*/ 179 h 215" name="T25"/>
                <a:gd fmla="*/ 2 w 606" name="T26"/>
                <a:gd fmla="*/ 184 h 215" name="T27"/>
                <a:gd fmla="*/ 0 w 606" name="T28"/>
                <a:gd fmla="*/ 189 h 215" name="T29"/>
                <a:gd fmla="*/ 0 w 606" name="T30"/>
                <a:gd fmla="*/ 189 h 215" name="T31"/>
                <a:gd fmla="*/ 2 w 606" name="T32"/>
                <a:gd fmla="*/ 194 h 215" name="T33"/>
                <a:gd fmla="*/ 3 w 606" name="T34"/>
                <a:gd fmla="*/ 199 h 215" name="T35"/>
                <a:gd fmla="*/ 5 w 606" name="T36"/>
                <a:gd fmla="*/ 203 h 215" name="T37"/>
                <a:gd fmla="*/ 8 w 606" name="T38"/>
                <a:gd fmla="*/ 208 h 215" name="T39"/>
                <a:gd fmla="*/ 12 w 606" name="T40"/>
                <a:gd fmla="*/ 210 h 215" name="T41"/>
                <a:gd fmla="*/ 16 w 606" name="T42"/>
                <a:gd fmla="*/ 213 h 215" name="T43"/>
                <a:gd fmla="*/ 22 w 606" name="T44"/>
                <a:gd fmla="*/ 215 h 215" name="T45"/>
                <a:gd fmla="*/ 26 w 606" name="T46"/>
                <a:gd fmla="*/ 215 h 215" name="T47"/>
                <a:gd fmla="*/ 581 w 606" name="T48"/>
                <a:gd fmla="*/ 215 h 215" name="T49"/>
                <a:gd fmla="*/ 581 w 606" name="T50"/>
                <a:gd fmla="*/ 215 h 215" name="T51"/>
                <a:gd fmla="*/ 585 w 606" name="T52"/>
                <a:gd fmla="*/ 215 h 215" name="T53"/>
                <a:gd fmla="*/ 591 w 606" name="T54"/>
                <a:gd fmla="*/ 213 h 215" name="T55"/>
                <a:gd fmla="*/ 594 w 606" name="T56"/>
                <a:gd fmla="*/ 210 h 215" name="T57"/>
                <a:gd fmla="*/ 599 w 606" name="T58"/>
                <a:gd fmla="*/ 208 h 215" name="T59"/>
                <a:gd fmla="*/ 602 w 606" name="T60"/>
                <a:gd fmla="*/ 203 h 215" name="T61"/>
                <a:gd fmla="*/ 604 w 606" name="T62"/>
                <a:gd fmla="*/ 199 h 215" name="T63"/>
                <a:gd fmla="*/ 605 w 606" name="T64"/>
                <a:gd fmla="*/ 194 h 215" name="T65"/>
                <a:gd fmla="*/ 606 w 606" name="T66"/>
                <a:gd fmla="*/ 189 h 215" name="T67"/>
                <a:gd fmla="*/ 606 w 606" name="T68"/>
                <a:gd fmla="*/ 189 h 215" name="T69"/>
                <a:gd fmla="*/ 605 w 606" name="T70"/>
                <a:gd fmla="*/ 184 h 215" name="T71"/>
                <a:gd fmla="*/ 604 w 606" name="T72"/>
                <a:gd fmla="*/ 179 h 215" name="T73"/>
                <a:gd fmla="*/ 602 w 606" name="T74"/>
                <a:gd fmla="*/ 174 h 215" name="T75"/>
                <a:gd fmla="*/ 599 w 606" name="T76"/>
                <a:gd fmla="*/ 171 h 215" name="T77"/>
                <a:gd fmla="*/ 594 w 606" name="T78"/>
                <a:gd fmla="*/ 167 h 215" name="T79"/>
                <a:gd fmla="*/ 591 w 606" name="T80"/>
                <a:gd fmla="*/ 165 h 215" name="T81"/>
                <a:gd fmla="*/ 585 w 606" name="T82"/>
                <a:gd fmla="*/ 164 h 215" name="T83"/>
                <a:gd fmla="*/ 581 w 606" name="T84"/>
                <a:gd fmla="*/ 163 h 215" name="T85"/>
                <a:gd fmla="*/ 581 w 606" name="T86"/>
                <a:gd fmla="*/ 163 h 215" name="T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15" w="606">
                  <a:moveTo>
                    <a:pt x="581" y="163"/>
                  </a:moveTo>
                  <a:lnTo>
                    <a:pt x="376" y="163"/>
                  </a:lnTo>
                  <a:lnTo>
                    <a:pt x="376" y="0"/>
                  </a:lnTo>
                  <a:lnTo>
                    <a:pt x="231" y="0"/>
                  </a:lnTo>
                  <a:lnTo>
                    <a:pt x="231" y="163"/>
                  </a:lnTo>
                  <a:lnTo>
                    <a:pt x="26" y="163"/>
                  </a:lnTo>
                  <a:lnTo>
                    <a:pt x="26" y="163"/>
                  </a:lnTo>
                  <a:lnTo>
                    <a:pt x="22" y="164"/>
                  </a:lnTo>
                  <a:lnTo>
                    <a:pt x="16" y="165"/>
                  </a:lnTo>
                  <a:lnTo>
                    <a:pt x="12" y="167"/>
                  </a:lnTo>
                  <a:lnTo>
                    <a:pt x="8" y="171"/>
                  </a:lnTo>
                  <a:lnTo>
                    <a:pt x="5" y="174"/>
                  </a:lnTo>
                  <a:lnTo>
                    <a:pt x="3" y="179"/>
                  </a:lnTo>
                  <a:lnTo>
                    <a:pt x="2" y="184"/>
                  </a:lnTo>
                  <a:lnTo>
                    <a:pt x="0" y="189"/>
                  </a:lnTo>
                  <a:lnTo>
                    <a:pt x="0" y="189"/>
                  </a:lnTo>
                  <a:lnTo>
                    <a:pt x="2" y="194"/>
                  </a:lnTo>
                  <a:lnTo>
                    <a:pt x="3" y="199"/>
                  </a:lnTo>
                  <a:lnTo>
                    <a:pt x="5" y="203"/>
                  </a:lnTo>
                  <a:lnTo>
                    <a:pt x="8" y="208"/>
                  </a:lnTo>
                  <a:lnTo>
                    <a:pt x="12" y="210"/>
                  </a:lnTo>
                  <a:lnTo>
                    <a:pt x="16" y="213"/>
                  </a:lnTo>
                  <a:lnTo>
                    <a:pt x="22" y="215"/>
                  </a:lnTo>
                  <a:lnTo>
                    <a:pt x="26" y="215"/>
                  </a:lnTo>
                  <a:lnTo>
                    <a:pt x="581" y="215"/>
                  </a:lnTo>
                  <a:lnTo>
                    <a:pt x="581" y="215"/>
                  </a:lnTo>
                  <a:lnTo>
                    <a:pt x="585" y="215"/>
                  </a:lnTo>
                  <a:lnTo>
                    <a:pt x="591" y="213"/>
                  </a:lnTo>
                  <a:lnTo>
                    <a:pt x="594" y="210"/>
                  </a:lnTo>
                  <a:lnTo>
                    <a:pt x="599" y="208"/>
                  </a:lnTo>
                  <a:lnTo>
                    <a:pt x="602" y="203"/>
                  </a:lnTo>
                  <a:lnTo>
                    <a:pt x="604" y="199"/>
                  </a:lnTo>
                  <a:lnTo>
                    <a:pt x="605" y="194"/>
                  </a:lnTo>
                  <a:lnTo>
                    <a:pt x="606" y="189"/>
                  </a:lnTo>
                  <a:lnTo>
                    <a:pt x="606" y="189"/>
                  </a:lnTo>
                  <a:lnTo>
                    <a:pt x="605" y="184"/>
                  </a:lnTo>
                  <a:lnTo>
                    <a:pt x="604" y="179"/>
                  </a:lnTo>
                  <a:lnTo>
                    <a:pt x="602" y="174"/>
                  </a:lnTo>
                  <a:lnTo>
                    <a:pt x="599" y="171"/>
                  </a:lnTo>
                  <a:lnTo>
                    <a:pt x="594" y="167"/>
                  </a:lnTo>
                  <a:lnTo>
                    <a:pt x="591" y="165"/>
                  </a:lnTo>
                  <a:lnTo>
                    <a:pt x="585" y="164"/>
                  </a:lnTo>
                  <a:lnTo>
                    <a:pt x="581" y="163"/>
                  </a:lnTo>
                  <a:lnTo>
                    <a:pt x="581" y="163"/>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23" name="Rectangle 668">
              <a:extLst>
                <a:ext uri="{FF2B5EF4-FFF2-40B4-BE49-F238E27FC236}">
                  <a16:creationId xmlns:a16="http://schemas.microsoft.com/office/drawing/2014/main" id="{068DA1DB-3DAE-4DC1-AACD-B22BFF0A24EE}"/>
                </a:ext>
              </a:extLst>
            </p:cNvPr>
            <p:cNvSpPr>
              <a:spLocks noChangeArrowheads="1"/>
            </p:cNvSpPr>
            <p:nvPr/>
          </p:nvSpPr>
          <p:spPr bwMode="auto">
            <a:xfrm>
              <a:off x="3733800" y="3294063"/>
              <a:ext cx="528637" cy="349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24" name="Freeform 669">
              <a:extLst>
                <a:ext uri="{FF2B5EF4-FFF2-40B4-BE49-F238E27FC236}">
                  <a16:creationId xmlns:a16="http://schemas.microsoft.com/office/drawing/2014/main" id="{A177C63E-4F7B-453B-B519-B48E0A764707}"/>
                </a:ext>
              </a:extLst>
            </p:cNvPr>
            <p:cNvSpPr>
              <a:spLocks noEditPoints="1"/>
            </p:cNvSpPr>
            <p:nvPr/>
          </p:nvSpPr>
          <p:spPr bwMode="auto">
            <a:xfrm>
              <a:off x="3714750" y="3271838"/>
              <a:ext cx="569912" cy="388938"/>
            </a:xfrm>
            <a:custGeom>
              <a:avLst/>
              <a:gdLst>
                <a:gd fmla="*/ 1051 w 1076" name="T0"/>
                <a:gd fmla="*/ 735 h 735" name="T1"/>
                <a:gd fmla="*/ 26 w 1076" name="T2"/>
                <a:gd fmla="*/ 735 h 735" name="T3"/>
                <a:gd fmla="*/ 26 w 1076" name="T4"/>
                <a:gd fmla="*/ 735 h 735" name="T5"/>
                <a:gd fmla="*/ 21 w 1076" name="T6"/>
                <a:gd fmla="*/ 735 h 735" name="T7"/>
                <a:gd fmla="*/ 16 w 1076" name="T8"/>
                <a:gd fmla="*/ 732 h 735" name="T9"/>
                <a:gd fmla="*/ 12 w 1076" name="T10"/>
                <a:gd fmla="*/ 730 h 735" name="T11"/>
                <a:gd fmla="*/ 8 w 1076" name="T12"/>
                <a:gd fmla="*/ 727 h 735" name="T13"/>
                <a:gd fmla="*/ 5 w 1076" name="T14"/>
                <a:gd fmla="*/ 723 h 735" name="T15"/>
                <a:gd fmla="*/ 3 w 1076" name="T16"/>
                <a:gd fmla="*/ 719 h 735" name="T17"/>
                <a:gd fmla="*/ 0 w 1076" name="T18"/>
                <a:gd fmla="*/ 714 h 735" name="T19"/>
                <a:gd fmla="*/ 0 w 1076" name="T20"/>
                <a:gd fmla="*/ 709 h 735" name="T21"/>
                <a:gd fmla="*/ 0 w 1076" name="T22"/>
                <a:gd fmla="*/ 25 h 735" name="T23"/>
                <a:gd fmla="*/ 0 w 1076" name="T24"/>
                <a:gd fmla="*/ 25 h 735" name="T25"/>
                <a:gd fmla="*/ 0 w 1076" name="T26"/>
                <a:gd fmla="*/ 20 h 735" name="T27"/>
                <a:gd fmla="*/ 3 w 1076" name="T28"/>
                <a:gd fmla="*/ 15 h 735" name="T29"/>
                <a:gd fmla="*/ 5 w 1076" name="T30"/>
                <a:gd fmla="*/ 11 h 735" name="T31"/>
                <a:gd fmla="*/ 8 w 1076" name="T32"/>
                <a:gd fmla="*/ 6 h 735" name="T33"/>
                <a:gd fmla="*/ 12 w 1076" name="T34"/>
                <a:gd fmla="*/ 4 h 735" name="T35"/>
                <a:gd fmla="*/ 16 w 1076" name="T36"/>
                <a:gd fmla="*/ 1 h 735" name="T37"/>
                <a:gd fmla="*/ 21 w 1076" name="T38"/>
                <a:gd fmla="*/ 0 h 735" name="T39"/>
                <a:gd fmla="*/ 26 w 1076" name="T40"/>
                <a:gd fmla="*/ 0 h 735" name="T41"/>
                <a:gd fmla="*/ 1051 w 1076" name="T42"/>
                <a:gd fmla="*/ 0 h 735" name="T43"/>
                <a:gd fmla="*/ 1051 w 1076" name="T44"/>
                <a:gd fmla="*/ 0 h 735" name="T45"/>
                <a:gd fmla="*/ 1056 w 1076" name="T46"/>
                <a:gd fmla="*/ 0 h 735" name="T47"/>
                <a:gd fmla="*/ 1061 w 1076" name="T48"/>
                <a:gd fmla="*/ 1 h 735" name="T49"/>
                <a:gd fmla="*/ 1065 w 1076" name="T50"/>
                <a:gd fmla="*/ 4 h 735" name="T51"/>
                <a:gd fmla="*/ 1069 w 1076" name="T52"/>
                <a:gd fmla="*/ 6 h 735" name="T53"/>
                <a:gd fmla="*/ 1072 w 1076" name="T54"/>
                <a:gd fmla="*/ 11 h 735" name="T55"/>
                <a:gd fmla="*/ 1074 w 1076" name="T56"/>
                <a:gd fmla="*/ 15 h 735" name="T57"/>
                <a:gd fmla="*/ 1075 w 1076" name="T58"/>
                <a:gd fmla="*/ 20 h 735" name="T59"/>
                <a:gd fmla="*/ 1076 w 1076" name="T60"/>
                <a:gd fmla="*/ 25 h 735" name="T61"/>
                <a:gd fmla="*/ 1076 w 1076" name="T62"/>
                <a:gd fmla="*/ 709 h 735" name="T63"/>
                <a:gd fmla="*/ 1076 w 1076" name="T64"/>
                <a:gd fmla="*/ 709 h 735" name="T65"/>
                <a:gd fmla="*/ 1075 w 1076" name="T66"/>
                <a:gd fmla="*/ 714 h 735" name="T67"/>
                <a:gd fmla="*/ 1074 w 1076" name="T68"/>
                <a:gd fmla="*/ 719 h 735" name="T69"/>
                <a:gd fmla="*/ 1072 w 1076" name="T70"/>
                <a:gd fmla="*/ 723 h 735" name="T71"/>
                <a:gd fmla="*/ 1069 w 1076" name="T72"/>
                <a:gd fmla="*/ 727 h 735" name="T73"/>
                <a:gd fmla="*/ 1065 w 1076" name="T74"/>
                <a:gd fmla="*/ 730 h 735" name="T75"/>
                <a:gd fmla="*/ 1061 w 1076" name="T76"/>
                <a:gd fmla="*/ 732 h 735" name="T77"/>
                <a:gd fmla="*/ 1056 w 1076" name="T78"/>
                <a:gd fmla="*/ 735 h 735" name="T79"/>
                <a:gd fmla="*/ 1051 w 1076" name="T80"/>
                <a:gd fmla="*/ 735 h 735" name="T81"/>
                <a:gd fmla="*/ 1051 w 1076" name="T82"/>
                <a:gd fmla="*/ 735 h 735" name="T83"/>
                <a:gd fmla="*/ 52 w 1076" name="T84"/>
                <a:gd fmla="*/ 683 h 735" name="T85"/>
                <a:gd fmla="*/ 1025 w 1076" name="T86"/>
                <a:gd fmla="*/ 683 h 735" name="T87"/>
                <a:gd fmla="*/ 1025 w 1076" name="T88"/>
                <a:gd fmla="*/ 51 h 735" name="T89"/>
                <a:gd fmla="*/ 52 w 1076" name="T90"/>
                <a:gd fmla="*/ 51 h 735" name="T91"/>
                <a:gd fmla="*/ 52 w 1076" name="T92"/>
                <a:gd fmla="*/ 683 h 735" name="T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735" w="1076">
                  <a:moveTo>
                    <a:pt x="1051" y="735"/>
                  </a:moveTo>
                  <a:lnTo>
                    <a:pt x="26" y="735"/>
                  </a:lnTo>
                  <a:lnTo>
                    <a:pt x="26" y="735"/>
                  </a:lnTo>
                  <a:lnTo>
                    <a:pt x="21" y="735"/>
                  </a:lnTo>
                  <a:lnTo>
                    <a:pt x="16" y="732"/>
                  </a:lnTo>
                  <a:lnTo>
                    <a:pt x="12" y="730"/>
                  </a:lnTo>
                  <a:lnTo>
                    <a:pt x="8" y="727"/>
                  </a:lnTo>
                  <a:lnTo>
                    <a:pt x="5" y="723"/>
                  </a:lnTo>
                  <a:lnTo>
                    <a:pt x="3" y="719"/>
                  </a:lnTo>
                  <a:lnTo>
                    <a:pt x="0" y="714"/>
                  </a:lnTo>
                  <a:lnTo>
                    <a:pt x="0" y="709"/>
                  </a:lnTo>
                  <a:lnTo>
                    <a:pt x="0" y="25"/>
                  </a:lnTo>
                  <a:lnTo>
                    <a:pt x="0" y="25"/>
                  </a:lnTo>
                  <a:lnTo>
                    <a:pt x="0" y="20"/>
                  </a:lnTo>
                  <a:lnTo>
                    <a:pt x="3" y="15"/>
                  </a:lnTo>
                  <a:lnTo>
                    <a:pt x="5" y="11"/>
                  </a:lnTo>
                  <a:lnTo>
                    <a:pt x="8" y="6"/>
                  </a:lnTo>
                  <a:lnTo>
                    <a:pt x="12" y="4"/>
                  </a:lnTo>
                  <a:lnTo>
                    <a:pt x="16" y="1"/>
                  </a:lnTo>
                  <a:lnTo>
                    <a:pt x="21" y="0"/>
                  </a:lnTo>
                  <a:lnTo>
                    <a:pt x="26" y="0"/>
                  </a:lnTo>
                  <a:lnTo>
                    <a:pt x="1051" y="0"/>
                  </a:lnTo>
                  <a:lnTo>
                    <a:pt x="1051" y="0"/>
                  </a:lnTo>
                  <a:lnTo>
                    <a:pt x="1056" y="0"/>
                  </a:lnTo>
                  <a:lnTo>
                    <a:pt x="1061" y="1"/>
                  </a:lnTo>
                  <a:lnTo>
                    <a:pt x="1065" y="4"/>
                  </a:lnTo>
                  <a:lnTo>
                    <a:pt x="1069" y="6"/>
                  </a:lnTo>
                  <a:lnTo>
                    <a:pt x="1072" y="11"/>
                  </a:lnTo>
                  <a:lnTo>
                    <a:pt x="1074" y="15"/>
                  </a:lnTo>
                  <a:lnTo>
                    <a:pt x="1075" y="20"/>
                  </a:lnTo>
                  <a:lnTo>
                    <a:pt x="1076" y="25"/>
                  </a:lnTo>
                  <a:lnTo>
                    <a:pt x="1076" y="709"/>
                  </a:lnTo>
                  <a:lnTo>
                    <a:pt x="1076" y="709"/>
                  </a:lnTo>
                  <a:lnTo>
                    <a:pt x="1075" y="714"/>
                  </a:lnTo>
                  <a:lnTo>
                    <a:pt x="1074" y="719"/>
                  </a:lnTo>
                  <a:lnTo>
                    <a:pt x="1072" y="723"/>
                  </a:lnTo>
                  <a:lnTo>
                    <a:pt x="1069" y="727"/>
                  </a:lnTo>
                  <a:lnTo>
                    <a:pt x="1065" y="730"/>
                  </a:lnTo>
                  <a:lnTo>
                    <a:pt x="1061" y="732"/>
                  </a:lnTo>
                  <a:lnTo>
                    <a:pt x="1056" y="735"/>
                  </a:lnTo>
                  <a:lnTo>
                    <a:pt x="1051" y="735"/>
                  </a:lnTo>
                  <a:lnTo>
                    <a:pt x="1051" y="735"/>
                  </a:lnTo>
                  <a:close/>
                  <a:moveTo>
                    <a:pt x="52" y="683"/>
                  </a:moveTo>
                  <a:lnTo>
                    <a:pt x="1025" y="683"/>
                  </a:lnTo>
                  <a:lnTo>
                    <a:pt x="1025" y="51"/>
                  </a:lnTo>
                  <a:lnTo>
                    <a:pt x="52" y="51"/>
                  </a:lnTo>
                  <a:lnTo>
                    <a:pt x="52" y="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25" name="Freeform 670">
              <a:extLst>
                <a:ext uri="{FF2B5EF4-FFF2-40B4-BE49-F238E27FC236}">
                  <a16:creationId xmlns:a16="http://schemas.microsoft.com/office/drawing/2014/main" id="{7F5B0FB1-F42D-4E31-A955-AC1FB608572F}"/>
                </a:ext>
              </a:extLst>
            </p:cNvPr>
            <p:cNvSpPr>
              <a:spLocks/>
            </p:cNvSpPr>
            <p:nvPr/>
          </p:nvSpPr>
          <p:spPr bwMode="auto">
            <a:xfrm>
              <a:off x="3743325" y="3300413"/>
              <a:ext cx="512762" cy="331788"/>
            </a:xfrm>
            <a:custGeom>
              <a:avLst/>
              <a:gdLst>
                <a:gd fmla="*/ 967 w 967" name="T0"/>
                <a:gd fmla="*/ 0 h 627" name="T1"/>
                <a:gd fmla="*/ 0 w 967" name="T2"/>
                <a:gd fmla="*/ 627 h 627" name="T3"/>
                <a:gd fmla="*/ 967 w 967" name="T4"/>
                <a:gd fmla="*/ 627 h 627" name="T5"/>
                <a:gd fmla="*/ 967 w 967" name="T6"/>
                <a:gd fmla="*/ 0 h 627" name="T7"/>
              </a:gdLst>
              <a:ahLst/>
              <a:cxnLst>
                <a:cxn ang="0">
                  <a:pos x="T0" y="T1"/>
                </a:cxn>
                <a:cxn ang="0">
                  <a:pos x="T2" y="T3"/>
                </a:cxn>
                <a:cxn ang="0">
                  <a:pos x="T4" y="T5"/>
                </a:cxn>
                <a:cxn ang="0">
                  <a:pos x="T6" y="T7"/>
                </a:cxn>
              </a:cxnLst>
              <a:rect b="b" l="0" r="r" t="0"/>
              <a:pathLst>
                <a:path h="627" w="967">
                  <a:moveTo>
                    <a:pt x="967" y="0"/>
                  </a:moveTo>
                  <a:lnTo>
                    <a:pt x="0" y="627"/>
                  </a:lnTo>
                  <a:lnTo>
                    <a:pt x="967" y="627"/>
                  </a:lnTo>
                  <a:lnTo>
                    <a:pt x="967"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26" name="Freeform 671">
              <a:extLst>
                <a:ext uri="{FF2B5EF4-FFF2-40B4-BE49-F238E27FC236}">
                  <a16:creationId xmlns:a16="http://schemas.microsoft.com/office/drawing/2014/main" id="{D8D5A610-2A54-466A-BF87-1B69DFD96F94}"/>
                </a:ext>
              </a:extLst>
            </p:cNvPr>
            <p:cNvSpPr>
              <a:spLocks noEditPoints="1"/>
            </p:cNvSpPr>
            <p:nvPr/>
          </p:nvSpPr>
          <p:spPr bwMode="auto">
            <a:xfrm>
              <a:off x="4127500" y="3332163"/>
              <a:ext cx="95250" cy="166688"/>
            </a:xfrm>
            <a:custGeom>
              <a:avLst/>
              <a:gdLst>
                <a:gd fmla="*/ 112 w 180" name="T0"/>
                <a:gd fmla="*/ 203 h 313" name="T1"/>
                <a:gd fmla="*/ 112 w 180" name="T2"/>
                <a:gd fmla="*/ 195 h 313" name="T3"/>
                <a:gd fmla="*/ 114 w 180" name="T4"/>
                <a:gd fmla="*/ 180 h 313" name="T5"/>
                <a:gd fmla="*/ 121 w 180" name="T6"/>
                <a:gd fmla="*/ 167 h 313" name="T7"/>
                <a:gd fmla="*/ 131 w 180" name="T8"/>
                <a:gd fmla="*/ 153 h 313" name="T9"/>
                <a:gd fmla="*/ 137 w 180" name="T10"/>
                <a:gd fmla="*/ 146 h 313" name="T11"/>
                <a:gd fmla="*/ 159 w 180" name="T12"/>
                <a:gd fmla="*/ 123 h 313" name="T13"/>
                <a:gd fmla="*/ 172 w 180" name="T14"/>
                <a:gd fmla="*/ 105 h 313" name="T15"/>
                <a:gd fmla="*/ 178 w 180" name="T16"/>
                <a:gd fmla="*/ 82 h 313" name="T17"/>
                <a:gd fmla="*/ 180 w 180" name="T18"/>
                <a:gd fmla="*/ 70 h 313" name="T19"/>
                <a:gd fmla="*/ 178 w 180" name="T20"/>
                <a:gd fmla="*/ 57 h 313" name="T21"/>
                <a:gd fmla="*/ 174 w 180" name="T22"/>
                <a:gd fmla="*/ 44 h 313" name="T23"/>
                <a:gd fmla="*/ 167 w 180" name="T24"/>
                <a:gd fmla="*/ 32 h 313" name="T25"/>
                <a:gd fmla="*/ 157 w 180" name="T26"/>
                <a:gd fmla="*/ 22 h 313" name="T27"/>
                <a:gd fmla="*/ 144 w 180" name="T28"/>
                <a:gd fmla="*/ 13 h 313" name="T29"/>
                <a:gd fmla="*/ 127 w 180" name="T30"/>
                <a:gd fmla="*/ 6 h 313" name="T31"/>
                <a:gd fmla="*/ 106 w 180" name="T32"/>
                <a:gd fmla="*/ 1 h 313" name="T33"/>
                <a:gd fmla="*/ 84 w 180" name="T34"/>
                <a:gd fmla="*/ 0 h 313" name="T35"/>
                <a:gd fmla="*/ 70 w 180" name="T36"/>
                <a:gd fmla="*/ 0 h 313" name="T37"/>
                <a:gd fmla="*/ 46 w 180" name="T38"/>
                <a:gd fmla="*/ 4 h 313" name="T39"/>
                <a:gd fmla="*/ 15 w 180" name="T40"/>
                <a:gd fmla="*/ 12 h 313" name="T41"/>
                <a:gd fmla="*/ 16 w 180" name="T42"/>
                <a:gd fmla="*/ 68 h 313" name="T43"/>
                <a:gd fmla="*/ 28 w 180" name="T44"/>
                <a:gd fmla="*/ 62 h 313" name="T45"/>
                <a:gd fmla="*/ 54 w 180" name="T46"/>
                <a:gd fmla="*/ 55 h 313" name="T47"/>
                <a:gd fmla="*/ 67 w 180" name="T48"/>
                <a:gd fmla="*/ 54 h 313" name="T49"/>
                <a:gd fmla="*/ 83 w 180" name="T50"/>
                <a:gd fmla="*/ 57 h 313" name="T51"/>
                <a:gd fmla="*/ 94 w 180" name="T52"/>
                <a:gd fmla="*/ 62 h 313" name="T53"/>
                <a:gd fmla="*/ 101 w 180" name="T54"/>
                <a:gd fmla="*/ 70 h 313" name="T55"/>
                <a:gd fmla="*/ 103 w 180" name="T56"/>
                <a:gd fmla="*/ 81 h 313" name="T57"/>
                <a:gd fmla="*/ 103 w 180" name="T58"/>
                <a:gd fmla="*/ 87 h 313" name="T59"/>
                <a:gd fmla="*/ 99 w 180" name="T60"/>
                <a:gd fmla="*/ 98 h 313" name="T61"/>
                <a:gd fmla="*/ 85 w 180" name="T62"/>
                <a:gd fmla="*/ 116 h 313" name="T63"/>
                <a:gd fmla="*/ 74 w 180" name="T64"/>
                <a:gd fmla="*/ 128 h 313" name="T65"/>
                <a:gd fmla="*/ 59 w 180" name="T66"/>
                <a:gd fmla="*/ 146 h 313" name="T67"/>
                <a:gd fmla="*/ 50 w 180" name="T68"/>
                <a:gd fmla="*/ 163 h 313" name="T69"/>
                <a:gd fmla="*/ 46 w 180" name="T70"/>
                <a:gd fmla="*/ 181 h 313" name="T71"/>
                <a:gd fmla="*/ 45 w 180" name="T72"/>
                <a:gd fmla="*/ 198 h 313" name="T73"/>
                <a:gd fmla="*/ 112 w 180" name="T74"/>
                <a:gd fmla="*/ 211 h 313" name="T75"/>
                <a:gd fmla="*/ 76 w 180" name="T76"/>
                <a:gd fmla="*/ 313 h 313" name="T77"/>
                <a:gd fmla="*/ 95 w 180" name="T78"/>
                <a:gd fmla="*/ 311 h 313" name="T79"/>
                <a:gd fmla="*/ 110 w 180" name="T80"/>
                <a:gd fmla="*/ 302 h 313" name="T81"/>
                <a:gd fmla="*/ 119 w 180" name="T82"/>
                <a:gd fmla="*/ 288 h 313" name="T83"/>
                <a:gd fmla="*/ 122 w 180" name="T84"/>
                <a:gd fmla="*/ 272 h 313" name="T85"/>
                <a:gd fmla="*/ 121 w 180" name="T86"/>
                <a:gd fmla="*/ 263 h 313" name="T87"/>
                <a:gd fmla="*/ 114 w 180" name="T88"/>
                <a:gd fmla="*/ 249 h 313" name="T89"/>
                <a:gd fmla="*/ 103 w 180" name="T90"/>
                <a:gd fmla="*/ 239 h 313" name="T91"/>
                <a:gd fmla="*/ 86 w 180" name="T92"/>
                <a:gd fmla="*/ 232 h 313" name="T93"/>
                <a:gd fmla="*/ 76 w 180" name="T94"/>
                <a:gd fmla="*/ 232 h 313" name="T95"/>
                <a:gd fmla="*/ 58 w 180" name="T96"/>
                <a:gd fmla="*/ 234 h 313" name="T97"/>
                <a:gd fmla="*/ 45 w 180" name="T98"/>
                <a:gd fmla="*/ 243 h 313" name="T99"/>
                <a:gd fmla="*/ 36 w 180" name="T100"/>
                <a:gd fmla="*/ 255 h 313" name="T101"/>
                <a:gd fmla="*/ 32 w 180" name="T102"/>
                <a:gd fmla="*/ 272 h 313" name="T103"/>
                <a:gd fmla="*/ 32 w 180" name="T104"/>
                <a:gd fmla="*/ 281 h 313" name="T105"/>
                <a:gd fmla="*/ 39 w 180" name="T106"/>
                <a:gd fmla="*/ 296 h 313" name="T107"/>
                <a:gd fmla="*/ 50 w 180" name="T108"/>
                <a:gd fmla="*/ 306 h 313" name="T109"/>
                <a:gd fmla="*/ 67 w 180" name="T110"/>
                <a:gd fmla="*/ 313 h 313" name="T111"/>
                <a:gd fmla="*/ 76 w 180" name="T112"/>
                <a:gd fmla="*/ 313 h 313" name="T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13" w="180">
                  <a:moveTo>
                    <a:pt x="112" y="211"/>
                  </a:moveTo>
                  <a:lnTo>
                    <a:pt x="112" y="203"/>
                  </a:lnTo>
                  <a:lnTo>
                    <a:pt x="112" y="203"/>
                  </a:lnTo>
                  <a:lnTo>
                    <a:pt x="112" y="195"/>
                  </a:lnTo>
                  <a:lnTo>
                    <a:pt x="113" y="187"/>
                  </a:lnTo>
                  <a:lnTo>
                    <a:pt x="114" y="180"/>
                  </a:lnTo>
                  <a:lnTo>
                    <a:pt x="118" y="173"/>
                  </a:lnTo>
                  <a:lnTo>
                    <a:pt x="121" y="167"/>
                  </a:lnTo>
                  <a:lnTo>
                    <a:pt x="126" y="160"/>
                  </a:lnTo>
                  <a:lnTo>
                    <a:pt x="131" y="153"/>
                  </a:lnTo>
                  <a:lnTo>
                    <a:pt x="137" y="146"/>
                  </a:lnTo>
                  <a:lnTo>
                    <a:pt x="137" y="146"/>
                  </a:lnTo>
                  <a:lnTo>
                    <a:pt x="151" y="131"/>
                  </a:lnTo>
                  <a:lnTo>
                    <a:pt x="159" y="123"/>
                  </a:lnTo>
                  <a:lnTo>
                    <a:pt x="166" y="114"/>
                  </a:lnTo>
                  <a:lnTo>
                    <a:pt x="172" y="105"/>
                  </a:lnTo>
                  <a:lnTo>
                    <a:pt x="176" y="94"/>
                  </a:lnTo>
                  <a:lnTo>
                    <a:pt x="178" y="82"/>
                  </a:lnTo>
                  <a:lnTo>
                    <a:pt x="180" y="70"/>
                  </a:lnTo>
                  <a:lnTo>
                    <a:pt x="180" y="70"/>
                  </a:lnTo>
                  <a:lnTo>
                    <a:pt x="180" y="63"/>
                  </a:lnTo>
                  <a:lnTo>
                    <a:pt x="178" y="57"/>
                  </a:lnTo>
                  <a:lnTo>
                    <a:pt x="176" y="50"/>
                  </a:lnTo>
                  <a:lnTo>
                    <a:pt x="174" y="44"/>
                  </a:lnTo>
                  <a:lnTo>
                    <a:pt x="171" y="37"/>
                  </a:lnTo>
                  <a:lnTo>
                    <a:pt x="167" y="32"/>
                  </a:lnTo>
                  <a:lnTo>
                    <a:pt x="163" y="26"/>
                  </a:lnTo>
                  <a:lnTo>
                    <a:pt x="157" y="22"/>
                  </a:lnTo>
                  <a:lnTo>
                    <a:pt x="150" y="17"/>
                  </a:lnTo>
                  <a:lnTo>
                    <a:pt x="144" y="13"/>
                  </a:lnTo>
                  <a:lnTo>
                    <a:pt x="136" y="9"/>
                  </a:lnTo>
                  <a:lnTo>
                    <a:pt x="127" y="6"/>
                  </a:lnTo>
                  <a:lnTo>
                    <a:pt x="117" y="4"/>
                  </a:lnTo>
                  <a:lnTo>
                    <a:pt x="106" y="1"/>
                  </a:lnTo>
                  <a:lnTo>
                    <a:pt x="95" y="0"/>
                  </a:lnTo>
                  <a:lnTo>
                    <a:pt x="84" y="0"/>
                  </a:lnTo>
                  <a:lnTo>
                    <a:pt x="84" y="0"/>
                  </a:lnTo>
                  <a:lnTo>
                    <a:pt x="70" y="0"/>
                  </a:lnTo>
                  <a:lnTo>
                    <a:pt x="58" y="1"/>
                  </a:lnTo>
                  <a:lnTo>
                    <a:pt x="46" y="4"/>
                  </a:lnTo>
                  <a:lnTo>
                    <a:pt x="36" y="6"/>
                  </a:lnTo>
                  <a:lnTo>
                    <a:pt x="15" y="12"/>
                  </a:lnTo>
                  <a:lnTo>
                    <a:pt x="0" y="18"/>
                  </a:lnTo>
                  <a:lnTo>
                    <a:pt x="16" y="68"/>
                  </a:lnTo>
                  <a:lnTo>
                    <a:pt x="16" y="68"/>
                  </a:lnTo>
                  <a:lnTo>
                    <a:pt x="28" y="62"/>
                  </a:lnTo>
                  <a:lnTo>
                    <a:pt x="40" y="58"/>
                  </a:lnTo>
                  <a:lnTo>
                    <a:pt x="54" y="55"/>
                  </a:lnTo>
                  <a:lnTo>
                    <a:pt x="67" y="54"/>
                  </a:lnTo>
                  <a:lnTo>
                    <a:pt x="67" y="54"/>
                  </a:lnTo>
                  <a:lnTo>
                    <a:pt x="75" y="55"/>
                  </a:lnTo>
                  <a:lnTo>
                    <a:pt x="83" y="57"/>
                  </a:lnTo>
                  <a:lnTo>
                    <a:pt x="90" y="59"/>
                  </a:lnTo>
                  <a:lnTo>
                    <a:pt x="94" y="62"/>
                  </a:lnTo>
                  <a:lnTo>
                    <a:pt x="99" y="66"/>
                  </a:lnTo>
                  <a:lnTo>
                    <a:pt x="101" y="70"/>
                  </a:lnTo>
                  <a:lnTo>
                    <a:pt x="103" y="76"/>
                  </a:lnTo>
                  <a:lnTo>
                    <a:pt x="103" y="81"/>
                  </a:lnTo>
                  <a:lnTo>
                    <a:pt x="103" y="81"/>
                  </a:lnTo>
                  <a:lnTo>
                    <a:pt x="103" y="87"/>
                  </a:lnTo>
                  <a:lnTo>
                    <a:pt x="101" y="93"/>
                  </a:lnTo>
                  <a:lnTo>
                    <a:pt x="99" y="98"/>
                  </a:lnTo>
                  <a:lnTo>
                    <a:pt x="94" y="104"/>
                  </a:lnTo>
                  <a:lnTo>
                    <a:pt x="85" y="116"/>
                  </a:lnTo>
                  <a:lnTo>
                    <a:pt x="74" y="128"/>
                  </a:lnTo>
                  <a:lnTo>
                    <a:pt x="74" y="128"/>
                  </a:lnTo>
                  <a:lnTo>
                    <a:pt x="66" y="137"/>
                  </a:lnTo>
                  <a:lnTo>
                    <a:pt x="59" y="146"/>
                  </a:lnTo>
                  <a:lnTo>
                    <a:pt x="55" y="155"/>
                  </a:lnTo>
                  <a:lnTo>
                    <a:pt x="50" y="163"/>
                  </a:lnTo>
                  <a:lnTo>
                    <a:pt x="47" y="172"/>
                  </a:lnTo>
                  <a:lnTo>
                    <a:pt x="46" y="181"/>
                  </a:lnTo>
                  <a:lnTo>
                    <a:pt x="45" y="190"/>
                  </a:lnTo>
                  <a:lnTo>
                    <a:pt x="45" y="198"/>
                  </a:lnTo>
                  <a:lnTo>
                    <a:pt x="45" y="211"/>
                  </a:lnTo>
                  <a:lnTo>
                    <a:pt x="112" y="211"/>
                  </a:lnTo>
                  <a:close/>
                  <a:moveTo>
                    <a:pt x="76" y="313"/>
                  </a:moveTo>
                  <a:lnTo>
                    <a:pt x="76" y="313"/>
                  </a:lnTo>
                  <a:lnTo>
                    <a:pt x="86" y="313"/>
                  </a:lnTo>
                  <a:lnTo>
                    <a:pt x="95" y="311"/>
                  </a:lnTo>
                  <a:lnTo>
                    <a:pt x="103" y="306"/>
                  </a:lnTo>
                  <a:lnTo>
                    <a:pt x="110" y="302"/>
                  </a:lnTo>
                  <a:lnTo>
                    <a:pt x="114" y="296"/>
                  </a:lnTo>
                  <a:lnTo>
                    <a:pt x="119" y="288"/>
                  </a:lnTo>
                  <a:lnTo>
                    <a:pt x="121" y="281"/>
                  </a:lnTo>
                  <a:lnTo>
                    <a:pt x="122" y="272"/>
                  </a:lnTo>
                  <a:lnTo>
                    <a:pt x="122" y="272"/>
                  </a:lnTo>
                  <a:lnTo>
                    <a:pt x="121" y="263"/>
                  </a:lnTo>
                  <a:lnTo>
                    <a:pt x="119" y="255"/>
                  </a:lnTo>
                  <a:lnTo>
                    <a:pt x="114" y="249"/>
                  </a:lnTo>
                  <a:lnTo>
                    <a:pt x="109" y="243"/>
                  </a:lnTo>
                  <a:lnTo>
                    <a:pt x="103" y="239"/>
                  </a:lnTo>
                  <a:lnTo>
                    <a:pt x="95" y="234"/>
                  </a:lnTo>
                  <a:lnTo>
                    <a:pt x="86" y="232"/>
                  </a:lnTo>
                  <a:lnTo>
                    <a:pt x="76" y="232"/>
                  </a:lnTo>
                  <a:lnTo>
                    <a:pt x="76" y="232"/>
                  </a:lnTo>
                  <a:lnTo>
                    <a:pt x="67" y="232"/>
                  </a:lnTo>
                  <a:lnTo>
                    <a:pt x="58" y="234"/>
                  </a:lnTo>
                  <a:lnTo>
                    <a:pt x="51" y="239"/>
                  </a:lnTo>
                  <a:lnTo>
                    <a:pt x="45" y="243"/>
                  </a:lnTo>
                  <a:lnTo>
                    <a:pt x="39" y="249"/>
                  </a:lnTo>
                  <a:lnTo>
                    <a:pt x="36" y="255"/>
                  </a:lnTo>
                  <a:lnTo>
                    <a:pt x="32" y="263"/>
                  </a:lnTo>
                  <a:lnTo>
                    <a:pt x="32" y="272"/>
                  </a:lnTo>
                  <a:lnTo>
                    <a:pt x="32" y="272"/>
                  </a:lnTo>
                  <a:lnTo>
                    <a:pt x="32" y="281"/>
                  </a:lnTo>
                  <a:lnTo>
                    <a:pt x="36" y="288"/>
                  </a:lnTo>
                  <a:lnTo>
                    <a:pt x="39" y="296"/>
                  </a:lnTo>
                  <a:lnTo>
                    <a:pt x="45" y="302"/>
                  </a:lnTo>
                  <a:lnTo>
                    <a:pt x="50" y="306"/>
                  </a:lnTo>
                  <a:lnTo>
                    <a:pt x="58" y="311"/>
                  </a:lnTo>
                  <a:lnTo>
                    <a:pt x="67" y="313"/>
                  </a:lnTo>
                  <a:lnTo>
                    <a:pt x="76" y="313"/>
                  </a:lnTo>
                  <a:lnTo>
                    <a:pt x="76" y="313"/>
                  </a:lnTo>
                  <a:close/>
                </a:path>
              </a:pathLst>
            </a:custGeom>
            <a:solidFill>
              <a:srgbClr val="0071CE"/>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27" name="Freeform 672">
              <a:extLst>
                <a:ext uri="{FF2B5EF4-FFF2-40B4-BE49-F238E27FC236}">
                  <a16:creationId xmlns:a16="http://schemas.microsoft.com/office/drawing/2014/main" id="{C3507E08-FBDE-4DE7-A53E-882C3F3F914D}"/>
                </a:ext>
              </a:extLst>
            </p:cNvPr>
            <p:cNvSpPr>
              <a:spLocks/>
            </p:cNvSpPr>
            <p:nvPr/>
          </p:nvSpPr>
          <p:spPr bwMode="auto">
            <a:xfrm>
              <a:off x="3941763" y="3557588"/>
              <a:ext cx="138112" cy="9525"/>
            </a:xfrm>
            <a:custGeom>
              <a:avLst/>
              <a:gdLst>
                <a:gd fmla="*/ 253 w 261" name="T0"/>
                <a:gd fmla="*/ 16 h 16" name="T1"/>
                <a:gd fmla="*/ 8 w 261" name="T2"/>
                <a:gd fmla="*/ 16 h 16" name="T3"/>
                <a:gd fmla="*/ 8 w 261" name="T4"/>
                <a:gd fmla="*/ 16 h 16" name="T5"/>
                <a:gd fmla="*/ 4 w 261" name="T6"/>
                <a:gd fmla="*/ 15 h 16" name="T7"/>
                <a:gd fmla="*/ 2 w 261" name="T8"/>
                <a:gd fmla="*/ 14 h 16" name="T9"/>
                <a:gd fmla="*/ 0 w 261" name="T10"/>
                <a:gd fmla="*/ 12 h 16" name="T11"/>
                <a:gd fmla="*/ 0 w 261" name="T12"/>
                <a:gd fmla="*/ 8 h 16" name="T13"/>
                <a:gd fmla="*/ 0 w 261" name="T14"/>
                <a:gd fmla="*/ 8 h 16" name="T15"/>
                <a:gd fmla="*/ 0 w 261" name="T16"/>
                <a:gd fmla="*/ 5 h 16" name="T17"/>
                <a:gd fmla="*/ 2 w 261" name="T18"/>
                <a:gd fmla="*/ 3 h 16" name="T19"/>
                <a:gd fmla="*/ 4 w 261" name="T20"/>
                <a:gd fmla="*/ 1 h 16" name="T21"/>
                <a:gd fmla="*/ 8 w 261" name="T22"/>
                <a:gd fmla="*/ 0 h 16" name="T23"/>
                <a:gd fmla="*/ 253 w 261" name="T24"/>
                <a:gd fmla="*/ 0 h 16" name="T25"/>
                <a:gd fmla="*/ 253 w 261" name="T26"/>
                <a:gd fmla="*/ 0 h 16" name="T27"/>
                <a:gd fmla="*/ 256 w 261" name="T28"/>
                <a:gd fmla="*/ 1 h 16" name="T29"/>
                <a:gd fmla="*/ 258 w 261" name="T30"/>
                <a:gd fmla="*/ 3 h 16" name="T31"/>
                <a:gd fmla="*/ 259 w 261" name="T32"/>
                <a:gd fmla="*/ 5 h 16" name="T33"/>
                <a:gd fmla="*/ 261 w 261" name="T34"/>
                <a:gd fmla="*/ 8 h 16" name="T35"/>
                <a:gd fmla="*/ 261 w 261" name="T36"/>
                <a:gd fmla="*/ 8 h 16" name="T37"/>
                <a:gd fmla="*/ 259 w 261" name="T38"/>
                <a:gd fmla="*/ 12 h 16" name="T39"/>
                <a:gd fmla="*/ 258 w 261" name="T40"/>
                <a:gd fmla="*/ 14 h 16" name="T41"/>
                <a:gd fmla="*/ 256 w 261" name="T42"/>
                <a:gd fmla="*/ 15 h 16" name="T43"/>
                <a:gd fmla="*/ 253 w 261" name="T44"/>
                <a:gd fmla="*/ 16 h 16" name="T45"/>
                <a:gd fmla="*/ 253 w 261" name="T46"/>
                <a:gd fmla="*/ 16 h 16" name="T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6" w="261">
                  <a:moveTo>
                    <a:pt x="253" y="16"/>
                  </a:moveTo>
                  <a:lnTo>
                    <a:pt x="8" y="16"/>
                  </a:lnTo>
                  <a:lnTo>
                    <a:pt x="8" y="16"/>
                  </a:lnTo>
                  <a:lnTo>
                    <a:pt x="4" y="15"/>
                  </a:lnTo>
                  <a:lnTo>
                    <a:pt x="2" y="14"/>
                  </a:lnTo>
                  <a:lnTo>
                    <a:pt x="0" y="12"/>
                  </a:lnTo>
                  <a:lnTo>
                    <a:pt x="0" y="8"/>
                  </a:lnTo>
                  <a:lnTo>
                    <a:pt x="0" y="8"/>
                  </a:lnTo>
                  <a:lnTo>
                    <a:pt x="0" y="5"/>
                  </a:lnTo>
                  <a:lnTo>
                    <a:pt x="2" y="3"/>
                  </a:lnTo>
                  <a:lnTo>
                    <a:pt x="4" y="1"/>
                  </a:lnTo>
                  <a:lnTo>
                    <a:pt x="8" y="0"/>
                  </a:lnTo>
                  <a:lnTo>
                    <a:pt x="253" y="0"/>
                  </a:lnTo>
                  <a:lnTo>
                    <a:pt x="253" y="0"/>
                  </a:lnTo>
                  <a:lnTo>
                    <a:pt x="256" y="1"/>
                  </a:lnTo>
                  <a:lnTo>
                    <a:pt x="258" y="3"/>
                  </a:lnTo>
                  <a:lnTo>
                    <a:pt x="259" y="5"/>
                  </a:lnTo>
                  <a:lnTo>
                    <a:pt x="261" y="8"/>
                  </a:lnTo>
                  <a:lnTo>
                    <a:pt x="261" y="8"/>
                  </a:lnTo>
                  <a:lnTo>
                    <a:pt x="259" y="12"/>
                  </a:lnTo>
                  <a:lnTo>
                    <a:pt x="258" y="14"/>
                  </a:lnTo>
                  <a:lnTo>
                    <a:pt x="256" y="15"/>
                  </a:lnTo>
                  <a:lnTo>
                    <a:pt x="253" y="16"/>
                  </a:lnTo>
                  <a:lnTo>
                    <a:pt x="253" y="16"/>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28" name="Freeform 673">
              <a:extLst>
                <a:ext uri="{FF2B5EF4-FFF2-40B4-BE49-F238E27FC236}">
                  <a16:creationId xmlns:a16="http://schemas.microsoft.com/office/drawing/2014/main" id="{07333198-2D05-4ADB-AF0B-2F79740CF8CB}"/>
                </a:ext>
              </a:extLst>
            </p:cNvPr>
            <p:cNvSpPr>
              <a:spLocks/>
            </p:cNvSpPr>
            <p:nvPr/>
          </p:nvSpPr>
          <p:spPr bwMode="auto">
            <a:xfrm>
              <a:off x="3941763" y="3529013"/>
              <a:ext cx="182562" cy="7938"/>
            </a:xfrm>
            <a:custGeom>
              <a:avLst/>
              <a:gdLst>
                <a:gd fmla="*/ 336 w 344" name="T0"/>
                <a:gd fmla="*/ 16 h 16" name="T1"/>
                <a:gd fmla="*/ 8 w 344" name="T2"/>
                <a:gd fmla="*/ 16 h 16" name="T3"/>
                <a:gd fmla="*/ 8 w 344" name="T4"/>
                <a:gd fmla="*/ 16 h 16" name="T5"/>
                <a:gd fmla="*/ 4 w 344" name="T6"/>
                <a:gd fmla="*/ 16 h 16" name="T7"/>
                <a:gd fmla="*/ 2 w 344" name="T8"/>
                <a:gd fmla="*/ 14 h 16" name="T9"/>
                <a:gd fmla="*/ 0 w 344" name="T10"/>
                <a:gd fmla="*/ 11 h 16" name="T11"/>
                <a:gd fmla="*/ 0 w 344" name="T12"/>
                <a:gd fmla="*/ 8 h 16" name="T13"/>
                <a:gd fmla="*/ 0 w 344" name="T14"/>
                <a:gd fmla="*/ 8 h 16" name="T15"/>
                <a:gd fmla="*/ 0 w 344" name="T16"/>
                <a:gd fmla="*/ 6 h 16" name="T17"/>
                <a:gd fmla="*/ 2 w 344" name="T18"/>
                <a:gd fmla="*/ 2 h 16" name="T19"/>
                <a:gd fmla="*/ 4 w 344" name="T20"/>
                <a:gd fmla="*/ 1 h 16" name="T21"/>
                <a:gd fmla="*/ 8 w 344" name="T22"/>
                <a:gd fmla="*/ 0 h 16" name="T23"/>
                <a:gd fmla="*/ 336 w 344" name="T24"/>
                <a:gd fmla="*/ 0 h 16" name="T25"/>
                <a:gd fmla="*/ 336 w 344" name="T26"/>
                <a:gd fmla="*/ 0 h 16" name="T27"/>
                <a:gd fmla="*/ 339 w 344" name="T28"/>
                <a:gd fmla="*/ 1 h 16" name="T29"/>
                <a:gd fmla="*/ 341 w 344" name="T30"/>
                <a:gd fmla="*/ 2 h 16" name="T31"/>
                <a:gd fmla="*/ 344 w 344" name="T32"/>
                <a:gd fmla="*/ 6 h 16" name="T33"/>
                <a:gd fmla="*/ 344 w 344" name="T34"/>
                <a:gd fmla="*/ 8 h 16" name="T35"/>
                <a:gd fmla="*/ 344 w 344" name="T36"/>
                <a:gd fmla="*/ 8 h 16" name="T37"/>
                <a:gd fmla="*/ 344 w 344" name="T38"/>
                <a:gd fmla="*/ 11 h 16" name="T39"/>
                <a:gd fmla="*/ 341 w 344" name="T40"/>
                <a:gd fmla="*/ 14 h 16" name="T41"/>
                <a:gd fmla="*/ 339 w 344" name="T42"/>
                <a:gd fmla="*/ 16 h 16" name="T43"/>
                <a:gd fmla="*/ 336 w 344" name="T44"/>
                <a:gd fmla="*/ 16 h 16" name="T45"/>
                <a:gd fmla="*/ 336 w 344" name="T46"/>
                <a:gd fmla="*/ 16 h 16" name="T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6" w="344">
                  <a:moveTo>
                    <a:pt x="336" y="16"/>
                  </a:moveTo>
                  <a:lnTo>
                    <a:pt x="8" y="16"/>
                  </a:lnTo>
                  <a:lnTo>
                    <a:pt x="8" y="16"/>
                  </a:lnTo>
                  <a:lnTo>
                    <a:pt x="4" y="16"/>
                  </a:lnTo>
                  <a:lnTo>
                    <a:pt x="2" y="14"/>
                  </a:lnTo>
                  <a:lnTo>
                    <a:pt x="0" y="11"/>
                  </a:lnTo>
                  <a:lnTo>
                    <a:pt x="0" y="8"/>
                  </a:lnTo>
                  <a:lnTo>
                    <a:pt x="0" y="8"/>
                  </a:lnTo>
                  <a:lnTo>
                    <a:pt x="0" y="6"/>
                  </a:lnTo>
                  <a:lnTo>
                    <a:pt x="2" y="2"/>
                  </a:lnTo>
                  <a:lnTo>
                    <a:pt x="4" y="1"/>
                  </a:lnTo>
                  <a:lnTo>
                    <a:pt x="8" y="0"/>
                  </a:lnTo>
                  <a:lnTo>
                    <a:pt x="336" y="0"/>
                  </a:lnTo>
                  <a:lnTo>
                    <a:pt x="336" y="0"/>
                  </a:lnTo>
                  <a:lnTo>
                    <a:pt x="339" y="1"/>
                  </a:lnTo>
                  <a:lnTo>
                    <a:pt x="341" y="2"/>
                  </a:lnTo>
                  <a:lnTo>
                    <a:pt x="344" y="6"/>
                  </a:lnTo>
                  <a:lnTo>
                    <a:pt x="344" y="8"/>
                  </a:lnTo>
                  <a:lnTo>
                    <a:pt x="344" y="8"/>
                  </a:lnTo>
                  <a:lnTo>
                    <a:pt x="344" y="11"/>
                  </a:lnTo>
                  <a:lnTo>
                    <a:pt x="341" y="14"/>
                  </a:lnTo>
                  <a:lnTo>
                    <a:pt x="339" y="16"/>
                  </a:lnTo>
                  <a:lnTo>
                    <a:pt x="336" y="16"/>
                  </a:lnTo>
                  <a:lnTo>
                    <a:pt x="336" y="16"/>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29" name="Freeform 674">
              <a:extLst>
                <a:ext uri="{FF2B5EF4-FFF2-40B4-BE49-F238E27FC236}">
                  <a16:creationId xmlns:a16="http://schemas.microsoft.com/office/drawing/2014/main" id="{9A07B122-93CC-4C7E-A934-24059479ACB3}"/>
                </a:ext>
              </a:extLst>
            </p:cNvPr>
            <p:cNvSpPr>
              <a:spLocks/>
            </p:cNvSpPr>
            <p:nvPr/>
          </p:nvSpPr>
          <p:spPr bwMode="auto">
            <a:xfrm>
              <a:off x="3941763" y="3492500"/>
              <a:ext cx="138112" cy="7938"/>
            </a:xfrm>
            <a:custGeom>
              <a:avLst/>
              <a:gdLst>
                <a:gd fmla="*/ 253 w 261" name="T0"/>
                <a:gd fmla="*/ 14 h 14" name="T1"/>
                <a:gd fmla="*/ 8 w 261" name="T2"/>
                <a:gd fmla="*/ 14 h 14" name="T3"/>
                <a:gd fmla="*/ 8 w 261" name="T4"/>
                <a:gd fmla="*/ 14 h 14" name="T5"/>
                <a:gd fmla="*/ 4 w 261" name="T6"/>
                <a:gd fmla="*/ 14 h 14" name="T7"/>
                <a:gd fmla="*/ 2 w 261" name="T8"/>
                <a:gd fmla="*/ 12 h 14" name="T9"/>
                <a:gd fmla="*/ 0 w 261" name="T10"/>
                <a:gd fmla="*/ 10 h 14" name="T11"/>
                <a:gd fmla="*/ 0 w 261" name="T12"/>
                <a:gd fmla="*/ 6 h 14" name="T13"/>
                <a:gd fmla="*/ 0 w 261" name="T14"/>
                <a:gd fmla="*/ 6 h 14" name="T15"/>
                <a:gd fmla="*/ 0 w 261" name="T16"/>
                <a:gd fmla="*/ 4 h 14" name="T17"/>
                <a:gd fmla="*/ 2 w 261" name="T18"/>
                <a:gd fmla="*/ 2 h 14" name="T19"/>
                <a:gd fmla="*/ 4 w 261" name="T20"/>
                <a:gd fmla="*/ 0 h 14" name="T21"/>
                <a:gd fmla="*/ 8 w 261" name="T22"/>
                <a:gd fmla="*/ 0 h 14" name="T23"/>
                <a:gd fmla="*/ 253 w 261" name="T24"/>
                <a:gd fmla="*/ 0 h 14" name="T25"/>
                <a:gd fmla="*/ 253 w 261" name="T26"/>
                <a:gd fmla="*/ 0 h 14" name="T27"/>
                <a:gd fmla="*/ 256 w 261" name="T28"/>
                <a:gd fmla="*/ 0 h 14" name="T29"/>
                <a:gd fmla="*/ 258 w 261" name="T30"/>
                <a:gd fmla="*/ 2 h 14" name="T31"/>
                <a:gd fmla="*/ 259 w 261" name="T32"/>
                <a:gd fmla="*/ 4 h 14" name="T33"/>
                <a:gd fmla="*/ 261 w 261" name="T34"/>
                <a:gd fmla="*/ 6 h 14" name="T35"/>
                <a:gd fmla="*/ 261 w 261" name="T36"/>
                <a:gd fmla="*/ 6 h 14" name="T37"/>
                <a:gd fmla="*/ 259 w 261" name="T38"/>
                <a:gd fmla="*/ 10 h 14" name="T39"/>
                <a:gd fmla="*/ 258 w 261" name="T40"/>
                <a:gd fmla="*/ 12 h 14" name="T41"/>
                <a:gd fmla="*/ 256 w 261" name="T42"/>
                <a:gd fmla="*/ 14 h 14" name="T43"/>
                <a:gd fmla="*/ 253 w 261" name="T44"/>
                <a:gd fmla="*/ 14 h 14" name="T45"/>
                <a:gd fmla="*/ 253 w 261" name="T46"/>
                <a:gd fmla="*/ 14 h 14" name="T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4" w="261">
                  <a:moveTo>
                    <a:pt x="253" y="14"/>
                  </a:moveTo>
                  <a:lnTo>
                    <a:pt x="8" y="14"/>
                  </a:lnTo>
                  <a:lnTo>
                    <a:pt x="8" y="14"/>
                  </a:lnTo>
                  <a:lnTo>
                    <a:pt x="4" y="14"/>
                  </a:lnTo>
                  <a:lnTo>
                    <a:pt x="2" y="12"/>
                  </a:lnTo>
                  <a:lnTo>
                    <a:pt x="0" y="10"/>
                  </a:lnTo>
                  <a:lnTo>
                    <a:pt x="0" y="6"/>
                  </a:lnTo>
                  <a:lnTo>
                    <a:pt x="0" y="6"/>
                  </a:lnTo>
                  <a:lnTo>
                    <a:pt x="0" y="4"/>
                  </a:lnTo>
                  <a:lnTo>
                    <a:pt x="2" y="2"/>
                  </a:lnTo>
                  <a:lnTo>
                    <a:pt x="4" y="0"/>
                  </a:lnTo>
                  <a:lnTo>
                    <a:pt x="8" y="0"/>
                  </a:lnTo>
                  <a:lnTo>
                    <a:pt x="253" y="0"/>
                  </a:lnTo>
                  <a:lnTo>
                    <a:pt x="253" y="0"/>
                  </a:lnTo>
                  <a:lnTo>
                    <a:pt x="256" y="0"/>
                  </a:lnTo>
                  <a:lnTo>
                    <a:pt x="258" y="2"/>
                  </a:lnTo>
                  <a:lnTo>
                    <a:pt x="259" y="4"/>
                  </a:lnTo>
                  <a:lnTo>
                    <a:pt x="261" y="6"/>
                  </a:lnTo>
                  <a:lnTo>
                    <a:pt x="261" y="6"/>
                  </a:lnTo>
                  <a:lnTo>
                    <a:pt x="259" y="10"/>
                  </a:lnTo>
                  <a:lnTo>
                    <a:pt x="258" y="12"/>
                  </a:lnTo>
                  <a:lnTo>
                    <a:pt x="256" y="14"/>
                  </a:lnTo>
                  <a:lnTo>
                    <a:pt x="253" y="14"/>
                  </a:lnTo>
                  <a:lnTo>
                    <a:pt x="253" y="14"/>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30" name="Freeform 675">
              <a:extLst>
                <a:ext uri="{FF2B5EF4-FFF2-40B4-BE49-F238E27FC236}">
                  <a16:creationId xmlns:a16="http://schemas.microsoft.com/office/drawing/2014/main" id="{F43E862A-1F5C-461F-A6DE-73E4C3A39ABB}"/>
                </a:ext>
              </a:extLst>
            </p:cNvPr>
            <p:cNvSpPr>
              <a:spLocks/>
            </p:cNvSpPr>
            <p:nvPr/>
          </p:nvSpPr>
          <p:spPr bwMode="auto">
            <a:xfrm>
              <a:off x="3941763" y="3462338"/>
              <a:ext cx="163512" cy="9525"/>
            </a:xfrm>
            <a:custGeom>
              <a:avLst/>
              <a:gdLst>
                <a:gd fmla="*/ 301 w 309" name="T0"/>
                <a:gd fmla="*/ 16 h 16" name="T1"/>
                <a:gd fmla="*/ 8 w 309" name="T2"/>
                <a:gd fmla="*/ 16 h 16" name="T3"/>
                <a:gd fmla="*/ 8 w 309" name="T4"/>
                <a:gd fmla="*/ 16 h 16" name="T5"/>
                <a:gd fmla="*/ 4 w 309" name="T6"/>
                <a:gd fmla="*/ 15 h 16" name="T7"/>
                <a:gd fmla="*/ 2 w 309" name="T8"/>
                <a:gd fmla="*/ 14 h 16" name="T9"/>
                <a:gd fmla="*/ 0 w 309" name="T10"/>
                <a:gd fmla="*/ 11 h 16" name="T11"/>
                <a:gd fmla="*/ 0 w 309" name="T12"/>
                <a:gd fmla="*/ 8 h 16" name="T13"/>
                <a:gd fmla="*/ 0 w 309" name="T14"/>
                <a:gd fmla="*/ 8 h 16" name="T15"/>
                <a:gd fmla="*/ 0 w 309" name="T16"/>
                <a:gd fmla="*/ 5 h 16" name="T17"/>
                <a:gd fmla="*/ 2 w 309" name="T18"/>
                <a:gd fmla="*/ 3 h 16" name="T19"/>
                <a:gd fmla="*/ 4 w 309" name="T20"/>
                <a:gd fmla="*/ 0 h 16" name="T21"/>
                <a:gd fmla="*/ 8 w 309" name="T22"/>
                <a:gd fmla="*/ 0 h 16" name="T23"/>
                <a:gd fmla="*/ 301 w 309" name="T24"/>
                <a:gd fmla="*/ 0 h 16" name="T25"/>
                <a:gd fmla="*/ 301 w 309" name="T26"/>
                <a:gd fmla="*/ 0 h 16" name="T27"/>
                <a:gd fmla="*/ 304 w 309" name="T28"/>
                <a:gd fmla="*/ 0 h 16" name="T29"/>
                <a:gd fmla="*/ 307 w 309" name="T30"/>
                <a:gd fmla="*/ 3 h 16" name="T31"/>
                <a:gd fmla="*/ 309 w 309" name="T32"/>
                <a:gd fmla="*/ 5 h 16" name="T33"/>
                <a:gd fmla="*/ 309 w 309" name="T34"/>
                <a:gd fmla="*/ 8 h 16" name="T35"/>
                <a:gd fmla="*/ 309 w 309" name="T36"/>
                <a:gd fmla="*/ 8 h 16" name="T37"/>
                <a:gd fmla="*/ 309 w 309" name="T38"/>
                <a:gd fmla="*/ 11 h 16" name="T39"/>
                <a:gd fmla="*/ 307 w 309" name="T40"/>
                <a:gd fmla="*/ 14 h 16" name="T41"/>
                <a:gd fmla="*/ 304 w 309" name="T42"/>
                <a:gd fmla="*/ 15 h 16" name="T43"/>
                <a:gd fmla="*/ 301 w 309" name="T44"/>
                <a:gd fmla="*/ 16 h 16" name="T45"/>
                <a:gd fmla="*/ 301 w 309" name="T46"/>
                <a:gd fmla="*/ 16 h 16" name="T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6" w="309">
                  <a:moveTo>
                    <a:pt x="301" y="16"/>
                  </a:moveTo>
                  <a:lnTo>
                    <a:pt x="8" y="16"/>
                  </a:lnTo>
                  <a:lnTo>
                    <a:pt x="8" y="16"/>
                  </a:lnTo>
                  <a:lnTo>
                    <a:pt x="4" y="15"/>
                  </a:lnTo>
                  <a:lnTo>
                    <a:pt x="2" y="14"/>
                  </a:lnTo>
                  <a:lnTo>
                    <a:pt x="0" y="11"/>
                  </a:lnTo>
                  <a:lnTo>
                    <a:pt x="0" y="8"/>
                  </a:lnTo>
                  <a:lnTo>
                    <a:pt x="0" y="8"/>
                  </a:lnTo>
                  <a:lnTo>
                    <a:pt x="0" y="5"/>
                  </a:lnTo>
                  <a:lnTo>
                    <a:pt x="2" y="3"/>
                  </a:lnTo>
                  <a:lnTo>
                    <a:pt x="4" y="0"/>
                  </a:lnTo>
                  <a:lnTo>
                    <a:pt x="8" y="0"/>
                  </a:lnTo>
                  <a:lnTo>
                    <a:pt x="301" y="0"/>
                  </a:lnTo>
                  <a:lnTo>
                    <a:pt x="301" y="0"/>
                  </a:lnTo>
                  <a:lnTo>
                    <a:pt x="304" y="0"/>
                  </a:lnTo>
                  <a:lnTo>
                    <a:pt x="307" y="3"/>
                  </a:lnTo>
                  <a:lnTo>
                    <a:pt x="309" y="5"/>
                  </a:lnTo>
                  <a:lnTo>
                    <a:pt x="309" y="8"/>
                  </a:lnTo>
                  <a:lnTo>
                    <a:pt x="309" y="8"/>
                  </a:lnTo>
                  <a:lnTo>
                    <a:pt x="309" y="11"/>
                  </a:lnTo>
                  <a:lnTo>
                    <a:pt x="307" y="14"/>
                  </a:lnTo>
                  <a:lnTo>
                    <a:pt x="304" y="15"/>
                  </a:lnTo>
                  <a:lnTo>
                    <a:pt x="301" y="16"/>
                  </a:lnTo>
                  <a:lnTo>
                    <a:pt x="301" y="16"/>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31" name="Freeform 676">
              <a:extLst>
                <a:ext uri="{FF2B5EF4-FFF2-40B4-BE49-F238E27FC236}">
                  <a16:creationId xmlns:a16="http://schemas.microsoft.com/office/drawing/2014/main" id="{62E5F6FC-237C-4A4E-AD04-9481AA302F81}"/>
                </a:ext>
              </a:extLst>
            </p:cNvPr>
            <p:cNvSpPr>
              <a:spLocks/>
            </p:cNvSpPr>
            <p:nvPr/>
          </p:nvSpPr>
          <p:spPr bwMode="auto">
            <a:xfrm>
              <a:off x="3941763" y="3425825"/>
              <a:ext cx="138112" cy="7938"/>
            </a:xfrm>
            <a:custGeom>
              <a:avLst/>
              <a:gdLst>
                <a:gd fmla="*/ 253 w 261" name="T0"/>
                <a:gd fmla="*/ 15 h 15" name="T1"/>
                <a:gd fmla="*/ 8 w 261" name="T2"/>
                <a:gd fmla="*/ 15 h 15" name="T3"/>
                <a:gd fmla="*/ 8 w 261" name="T4"/>
                <a:gd fmla="*/ 15 h 15" name="T5"/>
                <a:gd fmla="*/ 4 w 261" name="T6"/>
                <a:gd fmla="*/ 14 h 15" name="T7"/>
                <a:gd fmla="*/ 2 w 261" name="T8"/>
                <a:gd fmla="*/ 13 h 15" name="T9"/>
                <a:gd fmla="*/ 0 w 261" name="T10"/>
                <a:gd fmla="*/ 11 h 15" name="T11"/>
                <a:gd fmla="*/ 0 w 261" name="T12"/>
                <a:gd fmla="*/ 8 h 15" name="T13"/>
                <a:gd fmla="*/ 0 w 261" name="T14"/>
                <a:gd fmla="*/ 8 h 15" name="T15"/>
                <a:gd fmla="*/ 0 w 261" name="T16"/>
                <a:gd fmla="*/ 4 h 15" name="T17"/>
                <a:gd fmla="*/ 2 w 261" name="T18"/>
                <a:gd fmla="*/ 2 h 15" name="T19"/>
                <a:gd fmla="*/ 4 w 261" name="T20"/>
                <a:gd fmla="*/ 0 h 15" name="T21"/>
                <a:gd fmla="*/ 8 w 261" name="T22"/>
                <a:gd fmla="*/ 0 h 15" name="T23"/>
                <a:gd fmla="*/ 253 w 261" name="T24"/>
                <a:gd fmla="*/ 0 h 15" name="T25"/>
                <a:gd fmla="*/ 253 w 261" name="T26"/>
                <a:gd fmla="*/ 0 h 15" name="T27"/>
                <a:gd fmla="*/ 256 w 261" name="T28"/>
                <a:gd fmla="*/ 0 h 15" name="T29"/>
                <a:gd fmla="*/ 258 w 261" name="T30"/>
                <a:gd fmla="*/ 2 h 15" name="T31"/>
                <a:gd fmla="*/ 259 w 261" name="T32"/>
                <a:gd fmla="*/ 4 h 15" name="T33"/>
                <a:gd fmla="*/ 261 w 261" name="T34"/>
                <a:gd fmla="*/ 8 h 15" name="T35"/>
                <a:gd fmla="*/ 261 w 261" name="T36"/>
                <a:gd fmla="*/ 8 h 15" name="T37"/>
                <a:gd fmla="*/ 259 w 261" name="T38"/>
                <a:gd fmla="*/ 11 h 15" name="T39"/>
                <a:gd fmla="*/ 258 w 261" name="T40"/>
                <a:gd fmla="*/ 13 h 15" name="T41"/>
                <a:gd fmla="*/ 256 w 261" name="T42"/>
                <a:gd fmla="*/ 14 h 15" name="T43"/>
                <a:gd fmla="*/ 253 w 261" name="T44"/>
                <a:gd fmla="*/ 15 h 15" name="T45"/>
                <a:gd fmla="*/ 253 w 261" name="T46"/>
                <a:gd fmla="*/ 15 h 15" name="T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5" w="261">
                  <a:moveTo>
                    <a:pt x="253" y="15"/>
                  </a:moveTo>
                  <a:lnTo>
                    <a:pt x="8" y="15"/>
                  </a:lnTo>
                  <a:lnTo>
                    <a:pt x="8" y="15"/>
                  </a:lnTo>
                  <a:lnTo>
                    <a:pt x="4" y="14"/>
                  </a:lnTo>
                  <a:lnTo>
                    <a:pt x="2" y="13"/>
                  </a:lnTo>
                  <a:lnTo>
                    <a:pt x="0" y="11"/>
                  </a:lnTo>
                  <a:lnTo>
                    <a:pt x="0" y="8"/>
                  </a:lnTo>
                  <a:lnTo>
                    <a:pt x="0" y="8"/>
                  </a:lnTo>
                  <a:lnTo>
                    <a:pt x="0" y="4"/>
                  </a:lnTo>
                  <a:lnTo>
                    <a:pt x="2" y="2"/>
                  </a:lnTo>
                  <a:lnTo>
                    <a:pt x="4" y="0"/>
                  </a:lnTo>
                  <a:lnTo>
                    <a:pt x="8" y="0"/>
                  </a:lnTo>
                  <a:lnTo>
                    <a:pt x="253" y="0"/>
                  </a:lnTo>
                  <a:lnTo>
                    <a:pt x="253" y="0"/>
                  </a:lnTo>
                  <a:lnTo>
                    <a:pt x="256" y="0"/>
                  </a:lnTo>
                  <a:lnTo>
                    <a:pt x="258" y="2"/>
                  </a:lnTo>
                  <a:lnTo>
                    <a:pt x="259" y="4"/>
                  </a:lnTo>
                  <a:lnTo>
                    <a:pt x="261" y="8"/>
                  </a:lnTo>
                  <a:lnTo>
                    <a:pt x="261" y="8"/>
                  </a:lnTo>
                  <a:lnTo>
                    <a:pt x="259" y="11"/>
                  </a:lnTo>
                  <a:lnTo>
                    <a:pt x="258" y="13"/>
                  </a:lnTo>
                  <a:lnTo>
                    <a:pt x="256" y="14"/>
                  </a:lnTo>
                  <a:lnTo>
                    <a:pt x="253" y="15"/>
                  </a:lnTo>
                  <a:lnTo>
                    <a:pt x="253" y="15"/>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32" name="Freeform 677">
              <a:extLst>
                <a:ext uri="{FF2B5EF4-FFF2-40B4-BE49-F238E27FC236}">
                  <a16:creationId xmlns:a16="http://schemas.microsoft.com/office/drawing/2014/main" id="{CFEAA1A6-D3C6-4FB3-9867-495CF980AF11}"/>
                </a:ext>
              </a:extLst>
            </p:cNvPr>
            <p:cNvSpPr>
              <a:spLocks/>
            </p:cNvSpPr>
            <p:nvPr/>
          </p:nvSpPr>
          <p:spPr bwMode="auto">
            <a:xfrm>
              <a:off x="3941763" y="3397250"/>
              <a:ext cx="163512" cy="7938"/>
            </a:xfrm>
            <a:custGeom>
              <a:avLst/>
              <a:gdLst>
                <a:gd fmla="*/ 301 w 309" name="T0"/>
                <a:gd fmla="*/ 15 h 15" name="T1"/>
                <a:gd fmla="*/ 8 w 309" name="T2"/>
                <a:gd fmla="*/ 15 h 15" name="T3"/>
                <a:gd fmla="*/ 8 w 309" name="T4"/>
                <a:gd fmla="*/ 15 h 15" name="T5"/>
                <a:gd fmla="*/ 4 w 309" name="T6"/>
                <a:gd fmla="*/ 15 h 15" name="T7"/>
                <a:gd fmla="*/ 2 w 309" name="T8"/>
                <a:gd fmla="*/ 13 h 15" name="T9"/>
                <a:gd fmla="*/ 0 w 309" name="T10"/>
                <a:gd fmla="*/ 11 h 15" name="T11"/>
                <a:gd fmla="*/ 0 w 309" name="T12"/>
                <a:gd fmla="*/ 7 h 15" name="T13"/>
                <a:gd fmla="*/ 0 w 309" name="T14"/>
                <a:gd fmla="*/ 7 h 15" name="T15"/>
                <a:gd fmla="*/ 0 w 309" name="T16"/>
                <a:gd fmla="*/ 4 h 15" name="T17"/>
                <a:gd fmla="*/ 2 w 309" name="T18"/>
                <a:gd fmla="*/ 2 h 15" name="T19"/>
                <a:gd fmla="*/ 4 w 309" name="T20"/>
                <a:gd fmla="*/ 1 h 15" name="T21"/>
                <a:gd fmla="*/ 8 w 309" name="T22"/>
                <a:gd fmla="*/ 0 h 15" name="T23"/>
                <a:gd fmla="*/ 301 w 309" name="T24"/>
                <a:gd fmla="*/ 0 h 15" name="T25"/>
                <a:gd fmla="*/ 301 w 309" name="T26"/>
                <a:gd fmla="*/ 0 h 15" name="T27"/>
                <a:gd fmla="*/ 304 w 309" name="T28"/>
                <a:gd fmla="*/ 1 h 15" name="T29"/>
                <a:gd fmla="*/ 307 w 309" name="T30"/>
                <a:gd fmla="*/ 2 h 15" name="T31"/>
                <a:gd fmla="*/ 309 w 309" name="T32"/>
                <a:gd fmla="*/ 4 h 15" name="T33"/>
                <a:gd fmla="*/ 309 w 309" name="T34"/>
                <a:gd fmla="*/ 7 h 15" name="T35"/>
                <a:gd fmla="*/ 309 w 309" name="T36"/>
                <a:gd fmla="*/ 7 h 15" name="T37"/>
                <a:gd fmla="*/ 309 w 309" name="T38"/>
                <a:gd fmla="*/ 11 h 15" name="T39"/>
                <a:gd fmla="*/ 307 w 309" name="T40"/>
                <a:gd fmla="*/ 13 h 15" name="T41"/>
                <a:gd fmla="*/ 304 w 309" name="T42"/>
                <a:gd fmla="*/ 15 h 15" name="T43"/>
                <a:gd fmla="*/ 301 w 309" name="T44"/>
                <a:gd fmla="*/ 15 h 15" name="T45"/>
                <a:gd fmla="*/ 301 w 309" name="T46"/>
                <a:gd fmla="*/ 15 h 15" name="T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5" w="309">
                  <a:moveTo>
                    <a:pt x="301" y="15"/>
                  </a:moveTo>
                  <a:lnTo>
                    <a:pt x="8" y="15"/>
                  </a:lnTo>
                  <a:lnTo>
                    <a:pt x="8" y="15"/>
                  </a:lnTo>
                  <a:lnTo>
                    <a:pt x="4" y="15"/>
                  </a:lnTo>
                  <a:lnTo>
                    <a:pt x="2" y="13"/>
                  </a:lnTo>
                  <a:lnTo>
                    <a:pt x="0" y="11"/>
                  </a:lnTo>
                  <a:lnTo>
                    <a:pt x="0" y="7"/>
                  </a:lnTo>
                  <a:lnTo>
                    <a:pt x="0" y="7"/>
                  </a:lnTo>
                  <a:lnTo>
                    <a:pt x="0" y="4"/>
                  </a:lnTo>
                  <a:lnTo>
                    <a:pt x="2" y="2"/>
                  </a:lnTo>
                  <a:lnTo>
                    <a:pt x="4" y="1"/>
                  </a:lnTo>
                  <a:lnTo>
                    <a:pt x="8" y="0"/>
                  </a:lnTo>
                  <a:lnTo>
                    <a:pt x="301" y="0"/>
                  </a:lnTo>
                  <a:lnTo>
                    <a:pt x="301" y="0"/>
                  </a:lnTo>
                  <a:lnTo>
                    <a:pt x="304" y="1"/>
                  </a:lnTo>
                  <a:lnTo>
                    <a:pt x="307" y="2"/>
                  </a:lnTo>
                  <a:lnTo>
                    <a:pt x="309" y="4"/>
                  </a:lnTo>
                  <a:lnTo>
                    <a:pt x="309" y="7"/>
                  </a:lnTo>
                  <a:lnTo>
                    <a:pt x="309" y="7"/>
                  </a:lnTo>
                  <a:lnTo>
                    <a:pt x="309" y="11"/>
                  </a:lnTo>
                  <a:lnTo>
                    <a:pt x="307" y="13"/>
                  </a:lnTo>
                  <a:lnTo>
                    <a:pt x="304" y="15"/>
                  </a:lnTo>
                  <a:lnTo>
                    <a:pt x="301" y="15"/>
                  </a:lnTo>
                  <a:lnTo>
                    <a:pt x="301" y="15"/>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33" name="Freeform 678">
              <a:extLst>
                <a:ext uri="{FF2B5EF4-FFF2-40B4-BE49-F238E27FC236}">
                  <a16:creationId xmlns:a16="http://schemas.microsoft.com/office/drawing/2014/main" id="{162B1EF5-F3D7-484A-9353-CC976D82D044}"/>
                </a:ext>
              </a:extLst>
            </p:cNvPr>
            <p:cNvSpPr>
              <a:spLocks noEditPoints="1"/>
            </p:cNvSpPr>
            <p:nvPr/>
          </p:nvSpPr>
          <p:spPr bwMode="auto">
            <a:xfrm>
              <a:off x="3875088" y="3525838"/>
              <a:ext cx="46037" cy="46038"/>
            </a:xfrm>
            <a:custGeom>
              <a:avLst/>
              <a:gdLst>
                <a:gd fmla="*/ 86 w 86" name="T0"/>
                <a:gd fmla="*/ 87 h 87" name="T1"/>
                <a:gd fmla="*/ 0 w 86" name="T2"/>
                <a:gd fmla="*/ 87 h 87" name="T3"/>
                <a:gd fmla="*/ 0 w 86" name="T4"/>
                <a:gd fmla="*/ 0 h 87" name="T5"/>
                <a:gd fmla="*/ 86 w 86" name="T6"/>
                <a:gd fmla="*/ 0 h 87" name="T7"/>
                <a:gd fmla="*/ 86 w 86" name="T8"/>
                <a:gd fmla="*/ 87 h 87" name="T9"/>
                <a:gd fmla="*/ 10 w 86" name="T10"/>
                <a:gd fmla="*/ 77 h 87" name="T11"/>
                <a:gd fmla="*/ 75 w 86" name="T12"/>
                <a:gd fmla="*/ 77 h 87" name="T13"/>
                <a:gd fmla="*/ 75 w 86" name="T14"/>
                <a:gd fmla="*/ 12 h 87" name="T15"/>
                <a:gd fmla="*/ 10 w 86" name="T16"/>
                <a:gd fmla="*/ 12 h 87" name="T17"/>
                <a:gd fmla="*/ 10 w 86" name="T18"/>
                <a:gd fmla="*/ 77 h 87" name="T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7" w="86">
                  <a:moveTo>
                    <a:pt x="86" y="87"/>
                  </a:moveTo>
                  <a:lnTo>
                    <a:pt x="0" y="87"/>
                  </a:lnTo>
                  <a:lnTo>
                    <a:pt x="0" y="0"/>
                  </a:lnTo>
                  <a:lnTo>
                    <a:pt x="86" y="0"/>
                  </a:lnTo>
                  <a:lnTo>
                    <a:pt x="86" y="87"/>
                  </a:lnTo>
                  <a:close/>
                  <a:moveTo>
                    <a:pt x="10" y="77"/>
                  </a:moveTo>
                  <a:lnTo>
                    <a:pt x="75" y="77"/>
                  </a:lnTo>
                  <a:lnTo>
                    <a:pt x="75" y="12"/>
                  </a:lnTo>
                  <a:lnTo>
                    <a:pt x="10" y="12"/>
                  </a:lnTo>
                  <a:lnTo>
                    <a:pt x="10" y="77"/>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34" name="Freeform 679">
              <a:extLst>
                <a:ext uri="{FF2B5EF4-FFF2-40B4-BE49-F238E27FC236}">
                  <a16:creationId xmlns:a16="http://schemas.microsoft.com/office/drawing/2014/main" id="{62751233-90CE-4015-B737-F756E9324EEB}"/>
                </a:ext>
              </a:extLst>
            </p:cNvPr>
            <p:cNvSpPr>
              <a:spLocks noEditPoints="1"/>
            </p:cNvSpPr>
            <p:nvPr/>
          </p:nvSpPr>
          <p:spPr bwMode="auto">
            <a:xfrm>
              <a:off x="3875088" y="3459163"/>
              <a:ext cx="46037" cy="46038"/>
            </a:xfrm>
            <a:custGeom>
              <a:avLst/>
              <a:gdLst>
                <a:gd fmla="*/ 86 w 86" name="T0"/>
                <a:gd fmla="*/ 86 h 86" name="T1"/>
                <a:gd fmla="*/ 0 w 86" name="T2"/>
                <a:gd fmla="*/ 86 h 86" name="T3"/>
                <a:gd fmla="*/ 0 w 86" name="T4"/>
                <a:gd fmla="*/ 0 h 86" name="T5"/>
                <a:gd fmla="*/ 86 w 86" name="T6"/>
                <a:gd fmla="*/ 0 h 86" name="T7"/>
                <a:gd fmla="*/ 86 w 86" name="T8"/>
                <a:gd fmla="*/ 86 h 86" name="T9"/>
                <a:gd fmla="*/ 10 w 86" name="T10"/>
                <a:gd fmla="*/ 75 h 86" name="T11"/>
                <a:gd fmla="*/ 75 w 86" name="T12"/>
                <a:gd fmla="*/ 75 h 86" name="T13"/>
                <a:gd fmla="*/ 75 w 86" name="T14"/>
                <a:gd fmla="*/ 10 h 86" name="T15"/>
                <a:gd fmla="*/ 10 w 86" name="T16"/>
                <a:gd fmla="*/ 10 h 86" name="T17"/>
                <a:gd fmla="*/ 10 w 86" name="T18"/>
                <a:gd fmla="*/ 75 h 86" name="T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6" w="86">
                  <a:moveTo>
                    <a:pt x="86" y="86"/>
                  </a:moveTo>
                  <a:lnTo>
                    <a:pt x="0" y="86"/>
                  </a:lnTo>
                  <a:lnTo>
                    <a:pt x="0" y="0"/>
                  </a:lnTo>
                  <a:lnTo>
                    <a:pt x="86" y="0"/>
                  </a:lnTo>
                  <a:lnTo>
                    <a:pt x="86" y="86"/>
                  </a:lnTo>
                  <a:close/>
                  <a:moveTo>
                    <a:pt x="10" y="75"/>
                  </a:moveTo>
                  <a:lnTo>
                    <a:pt x="75" y="75"/>
                  </a:lnTo>
                  <a:lnTo>
                    <a:pt x="75" y="10"/>
                  </a:lnTo>
                  <a:lnTo>
                    <a:pt x="10" y="10"/>
                  </a:lnTo>
                  <a:lnTo>
                    <a:pt x="10" y="75"/>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35" name="Freeform 680">
              <a:extLst>
                <a:ext uri="{FF2B5EF4-FFF2-40B4-BE49-F238E27FC236}">
                  <a16:creationId xmlns:a16="http://schemas.microsoft.com/office/drawing/2014/main" id="{CCDA4FBA-F320-4F9C-8E31-BBC102CC1B1A}"/>
                </a:ext>
              </a:extLst>
            </p:cNvPr>
            <p:cNvSpPr>
              <a:spLocks noEditPoints="1"/>
            </p:cNvSpPr>
            <p:nvPr/>
          </p:nvSpPr>
          <p:spPr bwMode="auto">
            <a:xfrm>
              <a:off x="3875088" y="3392488"/>
              <a:ext cx="46037" cy="46038"/>
            </a:xfrm>
            <a:custGeom>
              <a:avLst/>
              <a:gdLst>
                <a:gd fmla="*/ 86 w 86" name="T0"/>
                <a:gd fmla="*/ 86 h 86" name="T1"/>
                <a:gd fmla="*/ 0 w 86" name="T2"/>
                <a:gd fmla="*/ 86 h 86" name="T3"/>
                <a:gd fmla="*/ 0 w 86" name="T4"/>
                <a:gd fmla="*/ 0 h 86" name="T5"/>
                <a:gd fmla="*/ 86 w 86" name="T6"/>
                <a:gd fmla="*/ 0 h 86" name="T7"/>
                <a:gd fmla="*/ 86 w 86" name="T8"/>
                <a:gd fmla="*/ 86 h 86" name="T9"/>
                <a:gd fmla="*/ 10 w 86" name="T10"/>
                <a:gd fmla="*/ 76 h 86" name="T11"/>
                <a:gd fmla="*/ 75 w 86" name="T12"/>
                <a:gd fmla="*/ 76 h 86" name="T13"/>
                <a:gd fmla="*/ 75 w 86" name="T14"/>
                <a:gd fmla="*/ 10 h 86" name="T15"/>
                <a:gd fmla="*/ 10 w 86" name="T16"/>
                <a:gd fmla="*/ 10 h 86" name="T17"/>
                <a:gd fmla="*/ 10 w 86" name="T18"/>
                <a:gd fmla="*/ 76 h 86" name="T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6" w="86">
                  <a:moveTo>
                    <a:pt x="86" y="86"/>
                  </a:moveTo>
                  <a:lnTo>
                    <a:pt x="0" y="86"/>
                  </a:lnTo>
                  <a:lnTo>
                    <a:pt x="0" y="0"/>
                  </a:lnTo>
                  <a:lnTo>
                    <a:pt x="86" y="0"/>
                  </a:lnTo>
                  <a:lnTo>
                    <a:pt x="86" y="86"/>
                  </a:lnTo>
                  <a:close/>
                  <a:moveTo>
                    <a:pt x="10" y="76"/>
                  </a:moveTo>
                  <a:lnTo>
                    <a:pt x="75" y="76"/>
                  </a:lnTo>
                  <a:lnTo>
                    <a:pt x="75" y="10"/>
                  </a:lnTo>
                  <a:lnTo>
                    <a:pt x="10" y="10"/>
                  </a:lnTo>
                  <a:lnTo>
                    <a:pt x="10" y="76"/>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36" name="Freeform 681">
              <a:extLst>
                <a:ext uri="{FF2B5EF4-FFF2-40B4-BE49-F238E27FC236}">
                  <a16:creationId xmlns:a16="http://schemas.microsoft.com/office/drawing/2014/main" id="{68E8FA66-C4D6-45D2-8F1A-A278C9B80C13}"/>
                </a:ext>
              </a:extLst>
            </p:cNvPr>
            <p:cNvSpPr>
              <a:spLocks/>
            </p:cNvSpPr>
            <p:nvPr/>
          </p:nvSpPr>
          <p:spPr bwMode="auto">
            <a:xfrm>
              <a:off x="3875088" y="3427413"/>
              <a:ext cx="63500" cy="68263"/>
            </a:xfrm>
            <a:custGeom>
              <a:avLst/>
              <a:gdLst>
                <a:gd fmla="*/ 39 w 119" name="T0"/>
                <a:gd fmla="*/ 131 h 131" name="T1"/>
                <a:gd fmla="*/ 39 w 119" name="T2"/>
                <a:gd fmla="*/ 131 h 131" name="T3"/>
                <a:gd fmla="*/ 46 w 119" name="T4"/>
                <a:gd fmla="*/ 117 h 131" name="T5"/>
                <a:gd fmla="*/ 55 w 119" name="T6"/>
                <a:gd fmla="*/ 102 h 131" name="T7"/>
                <a:gd fmla="*/ 73 w 119" name="T8"/>
                <a:gd fmla="*/ 72 h 131" name="T9"/>
                <a:gd fmla="*/ 94 w 119" name="T10"/>
                <a:gd fmla="*/ 42 h 131" name="T11"/>
                <a:gd fmla="*/ 119 w 119" name="T12"/>
                <a:gd fmla="*/ 11 h 131" name="T13"/>
                <a:gd fmla="*/ 119 w 119" name="T14"/>
                <a:gd fmla="*/ 0 h 131" name="T15"/>
                <a:gd fmla="*/ 119 w 119" name="T16"/>
                <a:gd fmla="*/ 0 h 131" name="T17"/>
                <a:gd fmla="*/ 94 w 119" name="T18"/>
                <a:gd fmla="*/ 26 h 131" name="T19"/>
                <a:gd fmla="*/ 73 w 119" name="T20"/>
                <a:gd fmla="*/ 50 h 131" name="T21"/>
                <a:gd fmla="*/ 53 w 119" name="T22"/>
                <a:gd fmla="*/ 76 h 131" name="T23"/>
                <a:gd fmla="*/ 36 w 119" name="T24"/>
                <a:gd fmla="*/ 102 h 131" name="T25"/>
                <a:gd fmla="*/ 36 w 119" name="T26"/>
                <a:gd fmla="*/ 102 h 131" name="T27"/>
                <a:gd fmla="*/ 26 w 119" name="T28"/>
                <a:gd fmla="*/ 91 h 131" name="T29"/>
                <a:gd fmla="*/ 20 w 119" name="T30"/>
                <a:gd fmla="*/ 85 h 131" name="T31"/>
                <a:gd fmla="*/ 17 w 119" name="T32"/>
                <a:gd fmla="*/ 82 h 131" name="T33"/>
                <a:gd fmla="*/ 17 w 119" name="T34"/>
                <a:gd fmla="*/ 82 h 131" name="T35"/>
                <a:gd fmla="*/ 11 w 119" name="T36"/>
                <a:gd fmla="*/ 88 h 131" name="T37"/>
                <a:gd fmla="*/ 5 w 119" name="T38"/>
                <a:gd fmla="*/ 92 h 131" name="T39"/>
                <a:gd fmla="*/ 0 w 119" name="T40"/>
                <a:gd fmla="*/ 94 h 131" name="T41"/>
                <a:gd fmla="*/ 0 w 119" name="T42"/>
                <a:gd fmla="*/ 94 h 131" name="T43"/>
                <a:gd fmla="*/ 3 w 119" name="T44"/>
                <a:gd fmla="*/ 97 h 131" name="T45"/>
                <a:gd fmla="*/ 12 w 119" name="T46"/>
                <a:gd fmla="*/ 104 h 131" name="T47"/>
                <a:gd fmla="*/ 24 w 119" name="T48"/>
                <a:gd fmla="*/ 116 h 131" name="T49"/>
                <a:gd fmla="*/ 39 w 119" name="T50"/>
                <a:gd fmla="*/ 131 h 131" name="T51"/>
                <a:gd fmla="*/ 39 w 119" name="T52"/>
                <a:gd fmla="*/ 131 h 131" name="T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31" w="119">
                  <a:moveTo>
                    <a:pt x="39" y="131"/>
                  </a:moveTo>
                  <a:lnTo>
                    <a:pt x="39" y="131"/>
                  </a:lnTo>
                  <a:lnTo>
                    <a:pt x="46" y="117"/>
                  </a:lnTo>
                  <a:lnTo>
                    <a:pt x="55" y="102"/>
                  </a:lnTo>
                  <a:lnTo>
                    <a:pt x="73" y="72"/>
                  </a:lnTo>
                  <a:lnTo>
                    <a:pt x="94" y="42"/>
                  </a:lnTo>
                  <a:lnTo>
                    <a:pt x="119" y="11"/>
                  </a:lnTo>
                  <a:lnTo>
                    <a:pt x="119" y="0"/>
                  </a:lnTo>
                  <a:lnTo>
                    <a:pt x="119" y="0"/>
                  </a:lnTo>
                  <a:lnTo>
                    <a:pt x="94" y="26"/>
                  </a:lnTo>
                  <a:lnTo>
                    <a:pt x="73" y="50"/>
                  </a:lnTo>
                  <a:lnTo>
                    <a:pt x="53" y="76"/>
                  </a:lnTo>
                  <a:lnTo>
                    <a:pt x="36" y="102"/>
                  </a:lnTo>
                  <a:lnTo>
                    <a:pt x="36" y="102"/>
                  </a:lnTo>
                  <a:lnTo>
                    <a:pt x="26" y="91"/>
                  </a:lnTo>
                  <a:lnTo>
                    <a:pt x="20" y="85"/>
                  </a:lnTo>
                  <a:lnTo>
                    <a:pt x="17" y="82"/>
                  </a:lnTo>
                  <a:lnTo>
                    <a:pt x="17" y="82"/>
                  </a:lnTo>
                  <a:lnTo>
                    <a:pt x="11" y="88"/>
                  </a:lnTo>
                  <a:lnTo>
                    <a:pt x="5" y="92"/>
                  </a:lnTo>
                  <a:lnTo>
                    <a:pt x="0" y="94"/>
                  </a:lnTo>
                  <a:lnTo>
                    <a:pt x="0" y="94"/>
                  </a:lnTo>
                  <a:lnTo>
                    <a:pt x="3" y="97"/>
                  </a:lnTo>
                  <a:lnTo>
                    <a:pt x="12" y="104"/>
                  </a:lnTo>
                  <a:lnTo>
                    <a:pt x="24" y="116"/>
                  </a:lnTo>
                  <a:lnTo>
                    <a:pt x="39" y="131"/>
                  </a:lnTo>
                  <a:lnTo>
                    <a:pt x="39" y="131"/>
                  </a:lnTo>
                  <a:close/>
                </a:path>
              </a:pathLst>
            </a:custGeom>
            <a:solidFill>
              <a:srgbClr val="5FB446"/>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37" name="Freeform 682">
              <a:extLst>
                <a:ext uri="{FF2B5EF4-FFF2-40B4-BE49-F238E27FC236}">
                  <a16:creationId xmlns:a16="http://schemas.microsoft.com/office/drawing/2014/main" id="{4B6C8DBD-01FE-4F0F-87DE-4B0DFD7EB634}"/>
                </a:ext>
              </a:extLst>
            </p:cNvPr>
            <p:cNvSpPr>
              <a:spLocks/>
            </p:cNvSpPr>
            <p:nvPr/>
          </p:nvSpPr>
          <p:spPr bwMode="auto">
            <a:xfrm>
              <a:off x="3795713" y="3321050"/>
              <a:ext cx="11112" cy="25400"/>
            </a:xfrm>
            <a:custGeom>
              <a:avLst/>
              <a:gdLst>
                <a:gd fmla="*/ 9 w 19" name="T0"/>
                <a:gd fmla="*/ 47 h 47" name="T1"/>
                <a:gd fmla="*/ 9 w 19" name="T2"/>
                <a:gd fmla="*/ 47 h 47" name="T3"/>
                <a:gd fmla="*/ 14 w 19" name="T4"/>
                <a:gd fmla="*/ 46 h 47" name="T5"/>
                <a:gd fmla="*/ 15 w 19" name="T6"/>
                <a:gd fmla="*/ 45 h 47" name="T7"/>
                <a:gd fmla="*/ 16 w 19" name="T8"/>
                <a:gd fmla="*/ 44 h 47" name="T9"/>
                <a:gd fmla="*/ 19 w 19" name="T10"/>
                <a:gd fmla="*/ 7 h 47" name="T11"/>
                <a:gd fmla="*/ 19 w 19" name="T12"/>
                <a:gd fmla="*/ 7 h 47" name="T13"/>
                <a:gd fmla="*/ 18 w 19" name="T14"/>
                <a:gd fmla="*/ 5 h 47" name="T15"/>
                <a:gd fmla="*/ 16 w 19" name="T16"/>
                <a:gd fmla="*/ 2 h 47" name="T17"/>
                <a:gd fmla="*/ 14 w 19" name="T18"/>
                <a:gd fmla="*/ 1 h 47" name="T19"/>
                <a:gd fmla="*/ 9 w 19" name="T20"/>
                <a:gd fmla="*/ 0 h 47" name="T21"/>
                <a:gd fmla="*/ 9 w 19" name="T22"/>
                <a:gd fmla="*/ 0 h 47" name="T23"/>
                <a:gd fmla="*/ 6 w 19" name="T24"/>
                <a:gd fmla="*/ 1 h 47" name="T25"/>
                <a:gd fmla="*/ 3 w 19" name="T26"/>
                <a:gd fmla="*/ 2 h 47" name="T27"/>
                <a:gd fmla="*/ 0 w 19" name="T28"/>
                <a:gd fmla="*/ 5 h 47" name="T29"/>
                <a:gd fmla="*/ 0 w 19" name="T30"/>
                <a:gd fmla="*/ 7 h 47" name="T31"/>
                <a:gd fmla="*/ 4 w 19" name="T32"/>
                <a:gd fmla="*/ 44 h 47" name="T33"/>
                <a:gd fmla="*/ 4 w 19" name="T34"/>
                <a:gd fmla="*/ 44 h 47" name="T35"/>
                <a:gd fmla="*/ 4 w 19" name="T36"/>
                <a:gd fmla="*/ 45 h 47" name="T37"/>
                <a:gd fmla="*/ 5 w 19" name="T38"/>
                <a:gd fmla="*/ 46 h 47" name="T39"/>
                <a:gd fmla="*/ 9 w 19" name="T40"/>
                <a:gd fmla="*/ 47 h 47" name="T41"/>
                <a:gd fmla="*/ 9 w 19" name="T42"/>
                <a:gd fmla="*/ 47 h 47" name="T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7" w="19">
                  <a:moveTo>
                    <a:pt x="9" y="47"/>
                  </a:moveTo>
                  <a:lnTo>
                    <a:pt x="9" y="47"/>
                  </a:lnTo>
                  <a:lnTo>
                    <a:pt x="14" y="46"/>
                  </a:lnTo>
                  <a:lnTo>
                    <a:pt x="15" y="45"/>
                  </a:lnTo>
                  <a:lnTo>
                    <a:pt x="16" y="44"/>
                  </a:lnTo>
                  <a:lnTo>
                    <a:pt x="19" y="7"/>
                  </a:lnTo>
                  <a:lnTo>
                    <a:pt x="19" y="7"/>
                  </a:lnTo>
                  <a:lnTo>
                    <a:pt x="18" y="5"/>
                  </a:lnTo>
                  <a:lnTo>
                    <a:pt x="16" y="2"/>
                  </a:lnTo>
                  <a:lnTo>
                    <a:pt x="14" y="1"/>
                  </a:lnTo>
                  <a:lnTo>
                    <a:pt x="9" y="0"/>
                  </a:lnTo>
                  <a:lnTo>
                    <a:pt x="9" y="0"/>
                  </a:lnTo>
                  <a:lnTo>
                    <a:pt x="6" y="1"/>
                  </a:lnTo>
                  <a:lnTo>
                    <a:pt x="3" y="2"/>
                  </a:lnTo>
                  <a:lnTo>
                    <a:pt x="0" y="5"/>
                  </a:lnTo>
                  <a:lnTo>
                    <a:pt x="0" y="7"/>
                  </a:lnTo>
                  <a:lnTo>
                    <a:pt x="4" y="44"/>
                  </a:lnTo>
                  <a:lnTo>
                    <a:pt x="4" y="44"/>
                  </a:lnTo>
                  <a:lnTo>
                    <a:pt x="4" y="45"/>
                  </a:lnTo>
                  <a:lnTo>
                    <a:pt x="5" y="46"/>
                  </a:lnTo>
                  <a:lnTo>
                    <a:pt x="9" y="47"/>
                  </a:lnTo>
                  <a:lnTo>
                    <a:pt x="9" y="47"/>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38" name="Freeform 683">
              <a:extLst>
                <a:ext uri="{FF2B5EF4-FFF2-40B4-BE49-F238E27FC236}">
                  <a16:creationId xmlns:a16="http://schemas.microsoft.com/office/drawing/2014/main" id="{316F4B84-A11C-4DAF-91E1-5F671FB509BA}"/>
                </a:ext>
              </a:extLst>
            </p:cNvPr>
            <p:cNvSpPr>
              <a:spLocks/>
            </p:cNvSpPr>
            <p:nvPr/>
          </p:nvSpPr>
          <p:spPr bwMode="auto">
            <a:xfrm>
              <a:off x="3795713" y="3321050"/>
              <a:ext cx="11112" cy="25400"/>
            </a:xfrm>
            <a:custGeom>
              <a:avLst/>
              <a:gdLst>
                <a:gd fmla="*/ 9 w 19" name="T0"/>
                <a:gd fmla="*/ 47 h 47" name="T1"/>
                <a:gd fmla="*/ 9 w 19" name="T2"/>
                <a:gd fmla="*/ 47 h 47" name="T3"/>
                <a:gd fmla="*/ 14 w 19" name="T4"/>
                <a:gd fmla="*/ 46 h 47" name="T5"/>
                <a:gd fmla="*/ 15 w 19" name="T6"/>
                <a:gd fmla="*/ 45 h 47" name="T7"/>
                <a:gd fmla="*/ 16 w 19" name="T8"/>
                <a:gd fmla="*/ 44 h 47" name="T9"/>
                <a:gd fmla="*/ 19 w 19" name="T10"/>
                <a:gd fmla="*/ 7 h 47" name="T11"/>
                <a:gd fmla="*/ 19 w 19" name="T12"/>
                <a:gd fmla="*/ 7 h 47" name="T13"/>
                <a:gd fmla="*/ 18 w 19" name="T14"/>
                <a:gd fmla="*/ 5 h 47" name="T15"/>
                <a:gd fmla="*/ 16 w 19" name="T16"/>
                <a:gd fmla="*/ 2 h 47" name="T17"/>
                <a:gd fmla="*/ 14 w 19" name="T18"/>
                <a:gd fmla="*/ 1 h 47" name="T19"/>
                <a:gd fmla="*/ 9 w 19" name="T20"/>
                <a:gd fmla="*/ 0 h 47" name="T21"/>
                <a:gd fmla="*/ 9 w 19" name="T22"/>
                <a:gd fmla="*/ 0 h 47" name="T23"/>
                <a:gd fmla="*/ 6 w 19" name="T24"/>
                <a:gd fmla="*/ 1 h 47" name="T25"/>
                <a:gd fmla="*/ 3 w 19" name="T26"/>
                <a:gd fmla="*/ 2 h 47" name="T27"/>
                <a:gd fmla="*/ 0 w 19" name="T28"/>
                <a:gd fmla="*/ 5 h 47" name="T29"/>
                <a:gd fmla="*/ 0 w 19" name="T30"/>
                <a:gd fmla="*/ 7 h 47" name="T31"/>
                <a:gd fmla="*/ 4 w 19" name="T32"/>
                <a:gd fmla="*/ 44 h 47" name="T33"/>
                <a:gd fmla="*/ 4 w 19" name="T34"/>
                <a:gd fmla="*/ 44 h 47" name="T35"/>
                <a:gd fmla="*/ 4 w 19" name="T36"/>
                <a:gd fmla="*/ 45 h 47" name="T37"/>
                <a:gd fmla="*/ 5 w 19" name="T38"/>
                <a:gd fmla="*/ 46 h 47" name="T39"/>
                <a:gd fmla="*/ 9 w 19" name="T40"/>
                <a:gd fmla="*/ 47 h 47" name="T41"/>
                <a:gd fmla="*/ 9 w 19" name="T42"/>
                <a:gd fmla="*/ 47 h 47" name="T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7" w="19">
                  <a:moveTo>
                    <a:pt x="9" y="47"/>
                  </a:moveTo>
                  <a:lnTo>
                    <a:pt x="9" y="47"/>
                  </a:lnTo>
                  <a:lnTo>
                    <a:pt x="14" y="46"/>
                  </a:lnTo>
                  <a:lnTo>
                    <a:pt x="15" y="45"/>
                  </a:lnTo>
                  <a:lnTo>
                    <a:pt x="16" y="44"/>
                  </a:lnTo>
                  <a:lnTo>
                    <a:pt x="19" y="7"/>
                  </a:lnTo>
                  <a:lnTo>
                    <a:pt x="19" y="7"/>
                  </a:lnTo>
                  <a:lnTo>
                    <a:pt x="18" y="5"/>
                  </a:lnTo>
                  <a:lnTo>
                    <a:pt x="16" y="2"/>
                  </a:lnTo>
                  <a:lnTo>
                    <a:pt x="14" y="1"/>
                  </a:lnTo>
                  <a:lnTo>
                    <a:pt x="9" y="0"/>
                  </a:lnTo>
                  <a:lnTo>
                    <a:pt x="9" y="0"/>
                  </a:lnTo>
                  <a:lnTo>
                    <a:pt x="6" y="1"/>
                  </a:lnTo>
                  <a:lnTo>
                    <a:pt x="3" y="2"/>
                  </a:lnTo>
                  <a:lnTo>
                    <a:pt x="0" y="5"/>
                  </a:lnTo>
                  <a:lnTo>
                    <a:pt x="0" y="7"/>
                  </a:lnTo>
                  <a:lnTo>
                    <a:pt x="4" y="44"/>
                  </a:lnTo>
                  <a:lnTo>
                    <a:pt x="4" y="44"/>
                  </a:lnTo>
                  <a:lnTo>
                    <a:pt x="4" y="45"/>
                  </a:lnTo>
                  <a:lnTo>
                    <a:pt x="5" y="46"/>
                  </a:lnTo>
                  <a:lnTo>
                    <a:pt x="9" y="47"/>
                  </a:lnTo>
                  <a:lnTo>
                    <a:pt x="9"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39" name="Freeform 684">
              <a:extLst>
                <a:ext uri="{FF2B5EF4-FFF2-40B4-BE49-F238E27FC236}">
                  <a16:creationId xmlns:a16="http://schemas.microsoft.com/office/drawing/2014/main" id="{122A983F-C69C-48E0-A25A-83D934C24D0D}"/>
                </a:ext>
              </a:extLst>
            </p:cNvPr>
            <p:cNvSpPr>
              <a:spLocks/>
            </p:cNvSpPr>
            <p:nvPr/>
          </p:nvSpPr>
          <p:spPr bwMode="auto">
            <a:xfrm>
              <a:off x="3768725" y="3336925"/>
              <a:ext cx="22225" cy="17463"/>
            </a:xfrm>
            <a:custGeom>
              <a:avLst/>
              <a:gdLst>
                <a:gd fmla="*/ 43 w 44" name="T0"/>
                <a:gd fmla="*/ 29 h 33" name="T1"/>
                <a:gd fmla="*/ 43 w 44" name="T2"/>
                <a:gd fmla="*/ 29 h 33" name="T3"/>
                <a:gd fmla="*/ 44 w 44" name="T4"/>
                <a:gd fmla="*/ 25 h 33" name="T5"/>
                <a:gd fmla="*/ 43 w 44" name="T6"/>
                <a:gd fmla="*/ 24 h 33" name="T7"/>
                <a:gd fmla="*/ 42 w 44" name="T8"/>
                <a:gd fmla="*/ 23 h 33" name="T9"/>
                <a:gd fmla="*/ 13 w 44" name="T10"/>
                <a:gd fmla="*/ 1 h 33" name="T11"/>
                <a:gd fmla="*/ 13 w 44" name="T12"/>
                <a:gd fmla="*/ 1 h 33" name="T13"/>
                <a:gd fmla="*/ 9 w 44" name="T14"/>
                <a:gd fmla="*/ 0 h 33" name="T15"/>
                <a:gd fmla="*/ 7 w 44" name="T16"/>
                <a:gd fmla="*/ 1 h 33" name="T17"/>
                <a:gd fmla="*/ 4 w 44" name="T18"/>
                <a:gd fmla="*/ 4 h 33" name="T19"/>
                <a:gd fmla="*/ 2 w 44" name="T20"/>
                <a:gd fmla="*/ 6 h 33" name="T21"/>
                <a:gd fmla="*/ 2 w 44" name="T22"/>
                <a:gd fmla="*/ 6 h 33" name="T23"/>
                <a:gd fmla="*/ 0 w 44" name="T24"/>
                <a:gd fmla="*/ 9 h 33" name="T25"/>
                <a:gd fmla="*/ 0 w 44" name="T26"/>
                <a:gd fmla="*/ 13 h 33" name="T27"/>
                <a:gd fmla="*/ 2 w 44" name="T28"/>
                <a:gd fmla="*/ 16 h 33" name="T29"/>
                <a:gd fmla="*/ 3 w 44" name="T30"/>
                <a:gd fmla="*/ 18 h 33" name="T31"/>
                <a:gd fmla="*/ 36 w 44" name="T32"/>
                <a:gd fmla="*/ 33 h 33" name="T33"/>
                <a:gd fmla="*/ 36 w 44" name="T34"/>
                <a:gd fmla="*/ 33 h 33" name="T35"/>
                <a:gd fmla="*/ 38 w 44" name="T36"/>
                <a:gd fmla="*/ 33 h 33" name="T37"/>
                <a:gd fmla="*/ 40 w 44" name="T38"/>
                <a:gd fmla="*/ 33 h 33" name="T39"/>
                <a:gd fmla="*/ 43 w 44" name="T40"/>
                <a:gd fmla="*/ 29 h 33" name="T41"/>
                <a:gd fmla="*/ 43 w 44" name="T42"/>
                <a:gd fmla="*/ 29 h 33" name="T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3" w="44">
                  <a:moveTo>
                    <a:pt x="43" y="29"/>
                  </a:moveTo>
                  <a:lnTo>
                    <a:pt x="43" y="29"/>
                  </a:lnTo>
                  <a:lnTo>
                    <a:pt x="44" y="25"/>
                  </a:lnTo>
                  <a:lnTo>
                    <a:pt x="43" y="24"/>
                  </a:lnTo>
                  <a:lnTo>
                    <a:pt x="42" y="23"/>
                  </a:lnTo>
                  <a:lnTo>
                    <a:pt x="13" y="1"/>
                  </a:lnTo>
                  <a:lnTo>
                    <a:pt x="13" y="1"/>
                  </a:lnTo>
                  <a:lnTo>
                    <a:pt x="9" y="0"/>
                  </a:lnTo>
                  <a:lnTo>
                    <a:pt x="7" y="1"/>
                  </a:lnTo>
                  <a:lnTo>
                    <a:pt x="4" y="4"/>
                  </a:lnTo>
                  <a:lnTo>
                    <a:pt x="2" y="6"/>
                  </a:lnTo>
                  <a:lnTo>
                    <a:pt x="2" y="6"/>
                  </a:lnTo>
                  <a:lnTo>
                    <a:pt x="0" y="9"/>
                  </a:lnTo>
                  <a:lnTo>
                    <a:pt x="0" y="13"/>
                  </a:lnTo>
                  <a:lnTo>
                    <a:pt x="2" y="16"/>
                  </a:lnTo>
                  <a:lnTo>
                    <a:pt x="3" y="18"/>
                  </a:lnTo>
                  <a:lnTo>
                    <a:pt x="36" y="33"/>
                  </a:lnTo>
                  <a:lnTo>
                    <a:pt x="36" y="33"/>
                  </a:lnTo>
                  <a:lnTo>
                    <a:pt x="38" y="33"/>
                  </a:lnTo>
                  <a:lnTo>
                    <a:pt x="40" y="33"/>
                  </a:lnTo>
                  <a:lnTo>
                    <a:pt x="43" y="29"/>
                  </a:lnTo>
                  <a:lnTo>
                    <a:pt x="43" y="29"/>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40" name="Freeform 685">
              <a:extLst>
                <a:ext uri="{FF2B5EF4-FFF2-40B4-BE49-F238E27FC236}">
                  <a16:creationId xmlns:a16="http://schemas.microsoft.com/office/drawing/2014/main" id="{A1D90EB9-31E6-4EB7-A4FB-B444B0A91588}"/>
                </a:ext>
              </a:extLst>
            </p:cNvPr>
            <p:cNvSpPr>
              <a:spLocks/>
            </p:cNvSpPr>
            <p:nvPr/>
          </p:nvSpPr>
          <p:spPr bwMode="auto">
            <a:xfrm>
              <a:off x="3768725" y="3336925"/>
              <a:ext cx="22225" cy="17463"/>
            </a:xfrm>
            <a:custGeom>
              <a:avLst/>
              <a:gdLst>
                <a:gd fmla="*/ 43 w 44" name="T0"/>
                <a:gd fmla="*/ 29 h 33" name="T1"/>
                <a:gd fmla="*/ 43 w 44" name="T2"/>
                <a:gd fmla="*/ 29 h 33" name="T3"/>
                <a:gd fmla="*/ 44 w 44" name="T4"/>
                <a:gd fmla="*/ 25 h 33" name="T5"/>
                <a:gd fmla="*/ 43 w 44" name="T6"/>
                <a:gd fmla="*/ 24 h 33" name="T7"/>
                <a:gd fmla="*/ 42 w 44" name="T8"/>
                <a:gd fmla="*/ 23 h 33" name="T9"/>
                <a:gd fmla="*/ 13 w 44" name="T10"/>
                <a:gd fmla="*/ 1 h 33" name="T11"/>
                <a:gd fmla="*/ 13 w 44" name="T12"/>
                <a:gd fmla="*/ 1 h 33" name="T13"/>
                <a:gd fmla="*/ 9 w 44" name="T14"/>
                <a:gd fmla="*/ 0 h 33" name="T15"/>
                <a:gd fmla="*/ 7 w 44" name="T16"/>
                <a:gd fmla="*/ 1 h 33" name="T17"/>
                <a:gd fmla="*/ 4 w 44" name="T18"/>
                <a:gd fmla="*/ 4 h 33" name="T19"/>
                <a:gd fmla="*/ 2 w 44" name="T20"/>
                <a:gd fmla="*/ 6 h 33" name="T21"/>
                <a:gd fmla="*/ 2 w 44" name="T22"/>
                <a:gd fmla="*/ 6 h 33" name="T23"/>
                <a:gd fmla="*/ 0 w 44" name="T24"/>
                <a:gd fmla="*/ 9 h 33" name="T25"/>
                <a:gd fmla="*/ 0 w 44" name="T26"/>
                <a:gd fmla="*/ 13 h 33" name="T27"/>
                <a:gd fmla="*/ 2 w 44" name="T28"/>
                <a:gd fmla="*/ 16 h 33" name="T29"/>
                <a:gd fmla="*/ 3 w 44" name="T30"/>
                <a:gd fmla="*/ 18 h 33" name="T31"/>
                <a:gd fmla="*/ 36 w 44" name="T32"/>
                <a:gd fmla="*/ 33 h 33" name="T33"/>
                <a:gd fmla="*/ 36 w 44" name="T34"/>
                <a:gd fmla="*/ 33 h 33" name="T35"/>
                <a:gd fmla="*/ 38 w 44" name="T36"/>
                <a:gd fmla="*/ 33 h 33" name="T37"/>
                <a:gd fmla="*/ 40 w 44" name="T38"/>
                <a:gd fmla="*/ 33 h 33" name="T39"/>
                <a:gd fmla="*/ 43 w 44" name="T40"/>
                <a:gd fmla="*/ 29 h 33" name="T41"/>
                <a:gd fmla="*/ 43 w 44" name="T42"/>
                <a:gd fmla="*/ 29 h 33" name="T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3" w="44">
                  <a:moveTo>
                    <a:pt x="43" y="29"/>
                  </a:moveTo>
                  <a:lnTo>
                    <a:pt x="43" y="29"/>
                  </a:lnTo>
                  <a:lnTo>
                    <a:pt x="44" y="25"/>
                  </a:lnTo>
                  <a:lnTo>
                    <a:pt x="43" y="24"/>
                  </a:lnTo>
                  <a:lnTo>
                    <a:pt x="42" y="23"/>
                  </a:lnTo>
                  <a:lnTo>
                    <a:pt x="13" y="1"/>
                  </a:lnTo>
                  <a:lnTo>
                    <a:pt x="13" y="1"/>
                  </a:lnTo>
                  <a:lnTo>
                    <a:pt x="9" y="0"/>
                  </a:lnTo>
                  <a:lnTo>
                    <a:pt x="7" y="1"/>
                  </a:lnTo>
                  <a:lnTo>
                    <a:pt x="4" y="4"/>
                  </a:lnTo>
                  <a:lnTo>
                    <a:pt x="2" y="6"/>
                  </a:lnTo>
                  <a:lnTo>
                    <a:pt x="2" y="6"/>
                  </a:lnTo>
                  <a:lnTo>
                    <a:pt x="0" y="9"/>
                  </a:lnTo>
                  <a:lnTo>
                    <a:pt x="0" y="13"/>
                  </a:lnTo>
                  <a:lnTo>
                    <a:pt x="2" y="16"/>
                  </a:lnTo>
                  <a:lnTo>
                    <a:pt x="3" y="18"/>
                  </a:lnTo>
                  <a:lnTo>
                    <a:pt x="36" y="33"/>
                  </a:lnTo>
                  <a:lnTo>
                    <a:pt x="36" y="33"/>
                  </a:lnTo>
                  <a:lnTo>
                    <a:pt x="38" y="33"/>
                  </a:lnTo>
                  <a:lnTo>
                    <a:pt x="40" y="33"/>
                  </a:lnTo>
                  <a:lnTo>
                    <a:pt x="43" y="29"/>
                  </a:lnTo>
                  <a:lnTo>
                    <a:pt x="43"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42" name="Freeform 686">
              <a:extLst>
                <a:ext uri="{FF2B5EF4-FFF2-40B4-BE49-F238E27FC236}">
                  <a16:creationId xmlns:a16="http://schemas.microsoft.com/office/drawing/2014/main" id="{B3C7CB90-69B1-4F18-82A3-9D5446824D0D}"/>
                </a:ext>
              </a:extLst>
            </p:cNvPr>
            <p:cNvSpPr>
              <a:spLocks/>
            </p:cNvSpPr>
            <p:nvPr/>
          </p:nvSpPr>
          <p:spPr bwMode="auto">
            <a:xfrm>
              <a:off x="3811588" y="3336925"/>
              <a:ext cx="22225" cy="17463"/>
            </a:xfrm>
            <a:custGeom>
              <a:avLst/>
              <a:gdLst>
                <a:gd fmla="*/ 2 w 43" name="T0"/>
                <a:gd fmla="*/ 29 h 33" name="T1"/>
                <a:gd fmla="*/ 2 w 43" name="T2"/>
                <a:gd fmla="*/ 29 h 33" name="T3"/>
                <a:gd fmla="*/ 5 w 43" name="T4"/>
                <a:gd fmla="*/ 33 h 33" name="T5"/>
                <a:gd fmla="*/ 6 w 43" name="T6"/>
                <a:gd fmla="*/ 33 h 33" name="T7"/>
                <a:gd fmla="*/ 8 w 43" name="T8"/>
                <a:gd fmla="*/ 33 h 33" name="T9"/>
                <a:gd fmla="*/ 41 w 43" name="T10"/>
                <a:gd fmla="*/ 18 h 33" name="T11"/>
                <a:gd fmla="*/ 41 w 43" name="T12"/>
                <a:gd fmla="*/ 18 h 33" name="T13"/>
                <a:gd fmla="*/ 43 w 43" name="T14"/>
                <a:gd fmla="*/ 16 h 33" name="T15"/>
                <a:gd fmla="*/ 43 w 43" name="T16"/>
                <a:gd fmla="*/ 13 h 33" name="T17"/>
                <a:gd fmla="*/ 43 w 43" name="T18"/>
                <a:gd fmla="*/ 9 h 33" name="T19"/>
                <a:gd fmla="*/ 42 w 43" name="T20"/>
                <a:gd fmla="*/ 6 h 33" name="T21"/>
                <a:gd fmla="*/ 42 w 43" name="T22"/>
                <a:gd fmla="*/ 6 h 33" name="T23"/>
                <a:gd fmla="*/ 40 w 43" name="T24"/>
                <a:gd fmla="*/ 4 h 33" name="T25"/>
                <a:gd fmla="*/ 36 w 43" name="T26"/>
                <a:gd fmla="*/ 1 h 33" name="T27"/>
                <a:gd fmla="*/ 34 w 43" name="T28"/>
                <a:gd fmla="*/ 0 h 33" name="T29"/>
                <a:gd fmla="*/ 32 w 43" name="T30"/>
                <a:gd fmla="*/ 1 h 33" name="T31"/>
                <a:gd fmla="*/ 2 w 43" name="T32"/>
                <a:gd fmla="*/ 23 h 33" name="T33"/>
                <a:gd fmla="*/ 2 w 43" name="T34"/>
                <a:gd fmla="*/ 23 h 33" name="T35"/>
                <a:gd fmla="*/ 0 w 43" name="T36"/>
                <a:gd fmla="*/ 24 h 33" name="T37"/>
                <a:gd fmla="*/ 0 w 43" name="T38"/>
                <a:gd fmla="*/ 25 h 33" name="T39"/>
                <a:gd fmla="*/ 2 w 43" name="T40"/>
                <a:gd fmla="*/ 29 h 33" name="T41"/>
                <a:gd fmla="*/ 2 w 43" name="T42"/>
                <a:gd fmla="*/ 29 h 33" name="T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3" w="43">
                  <a:moveTo>
                    <a:pt x="2" y="29"/>
                  </a:moveTo>
                  <a:lnTo>
                    <a:pt x="2" y="29"/>
                  </a:lnTo>
                  <a:lnTo>
                    <a:pt x="5" y="33"/>
                  </a:lnTo>
                  <a:lnTo>
                    <a:pt x="6" y="33"/>
                  </a:lnTo>
                  <a:lnTo>
                    <a:pt x="8" y="33"/>
                  </a:lnTo>
                  <a:lnTo>
                    <a:pt x="41" y="18"/>
                  </a:lnTo>
                  <a:lnTo>
                    <a:pt x="41" y="18"/>
                  </a:lnTo>
                  <a:lnTo>
                    <a:pt x="43" y="16"/>
                  </a:lnTo>
                  <a:lnTo>
                    <a:pt x="43" y="13"/>
                  </a:lnTo>
                  <a:lnTo>
                    <a:pt x="43" y="9"/>
                  </a:lnTo>
                  <a:lnTo>
                    <a:pt x="42" y="6"/>
                  </a:lnTo>
                  <a:lnTo>
                    <a:pt x="42" y="6"/>
                  </a:lnTo>
                  <a:lnTo>
                    <a:pt x="40" y="4"/>
                  </a:lnTo>
                  <a:lnTo>
                    <a:pt x="36" y="1"/>
                  </a:lnTo>
                  <a:lnTo>
                    <a:pt x="34" y="0"/>
                  </a:lnTo>
                  <a:lnTo>
                    <a:pt x="32" y="1"/>
                  </a:lnTo>
                  <a:lnTo>
                    <a:pt x="2" y="23"/>
                  </a:lnTo>
                  <a:lnTo>
                    <a:pt x="2" y="23"/>
                  </a:lnTo>
                  <a:lnTo>
                    <a:pt x="0" y="24"/>
                  </a:lnTo>
                  <a:lnTo>
                    <a:pt x="0" y="25"/>
                  </a:lnTo>
                  <a:lnTo>
                    <a:pt x="2" y="29"/>
                  </a:lnTo>
                  <a:lnTo>
                    <a:pt x="2" y="29"/>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43" name="Freeform 687">
              <a:extLst>
                <a:ext uri="{FF2B5EF4-FFF2-40B4-BE49-F238E27FC236}">
                  <a16:creationId xmlns:a16="http://schemas.microsoft.com/office/drawing/2014/main" id="{5ADC9312-374B-4334-862E-6624BDAAF6D8}"/>
                </a:ext>
              </a:extLst>
            </p:cNvPr>
            <p:cNvSpPr>
              <a:spLocks/>
            </p:cNvSpPr>
            <p:nvPr/>
          </p:nvSpPr>
          <p:spPr bwMode="auto">
            <a:xfrm>
              <a:off x="3811588" y="3336925"/>
              <a:ext cx="22225" cy="17463"/>
            </a:xfrm>
            <a:custGeom>
              <a:avLst/>
              <a:gdLst>
                <a:gd fmla="*/ 2 w 43" name="T0"/>
                <a:gd fmla="*/ 29 h 33" name="T1"/>
                <a:gd fmla="*/ 2 w 43" name="T2"/>
                <a:gd fmla="*/ 29 h 33" name="T3"/>
                <a:gd fmla="*/ 5 w 43" name="T4"/>
                <a:gd fmla="*/ 33 h 33" name="T5"/>
                <a:gd fmla="*/ 6 w 43" name="T6"/>
                <a:gd fmla="*/ 33 h 33" name="T7"/>
                <a:gd fmla="*/ 8 w 43" name="T8"/>
                <a:gd fmla="*/ 33 h 33" name="T9"/>
                <a:gd fmla="*/ 41 w 43" name="T10"/>
                <a:gd fmla="*/ 18 h 33" name="T11"/>
                <a:gd fmla="*/ 41 w 43" name="T12"/>
                <a:gd fmla="*/ 18 h 33" name="T13"/>
                <a:gd fmla="*/ 43 w 43" name="T14"/>
                <a:gd fmla="*/ 16 h 33" name="T15"/>
                <a:gd fmla="*/ 43 w 43" name="T16"/>
                <a:gd fmla="*/ 13 h 33" name="T17"/>
                <a:gd fmla="*/ 43 w 43" name="T18"/>
                <a:gd fmla="*/ 9 h 33" name="T19"/>
                <a:gd fmla="*/ 42 w 43" name="T20"/>
                <a:gd fmla="*/ 6 h 33" name="T21"/>
                <a:gd fmla="*/ 42 w 43" name="T22"/>
                <a:gd fmla="*/ 6 h 33" name="T23"/>
                <a:gd fmla="*/ 40 w 43" name="T24"/>
                <a:gd fmla="*/ 4 h 33" name="T25"/>
                <a:gd fmla="*/ 36 w 43" name="T26"/>
                <a:gd fmla="*/ 1 h 33" name="T27"/>
                <a:gd fmla="*/ 34 w 43" name="T28"/>
                <a:gd fmla="*/ 0 h 33" name="T29"/>
                <a:gd fmla="*/ 32 w 43" name="T30"/>
                <a:gd fmla="*/ 1 h 33" name="T31"/>
                <a:gd fmla="*/ 2 w 43" name="T32"/>
                <a:gd fmla="*/ 23 h 33" name="T33"/>
                <a:gd fmla="*/ 2 w 43" name="T34"/>
                <a:gd fmla="*/ 23 h 33" name="T35"/>
                <a:gd fmla="*/ 0 w 43" name="T36"/>
                <a:gd fmla="*/ 24 h 33" name="T37"/>
                <a:gd fmla="*/ 0 w 43" name="T38"/>
                <a:gd fmla="*/ 25 h 33" name="T39"/>
                <a:gd fmla="*/ 2 w 43" name="T40"/>
                <a:gd fmla="*/ 29 h 33" name="T41"/>
                <a:gd fmla="*/ 2 w 43" name="T42"/>
                <a:gd fmla="*/ 29 h 33" name="T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3" w="43">
                  <a:moveTo>
                    <a:pt x="2" y="29"/>
                  </a:moveTo>
                  <a:lnTo>
                    <a:pt x="2" y="29"/>
                  </a:lnTo>
                  <a:lnTo>
                    <a:pt x="5" y="33"/>
                  </a:lnTo>
                  <a:lnTo>
                    <a:pt x="6" y="33"/>
                  </a:lnTo>
                  <a:lnTo>
                    <a:pt x="8" y="33"/>
                  </a:lnTo>
                  <a:lnTo>
                    <a:pt x="41" y="18"/>
                  </a:lnTo>
                  <a:lnTo>
                    <a:pt x="41" y="18"/>
                  </a:lnTo>
                  <a:lnTo>
                    <a:pt x="43" y="16"/>
                  </a:lnTo>
                  <a:lnTo>
                    <a:pt x="43" y="13"/>
                  </a:lnTo>
                  <a:lnTo>
                    <a:pt x="43" y="9"/>
                  </a:lnTo>
                  <a:lnTo>
                    <a:pt x="42" y="6"/>
                  </a:lnTo>
                  <a:lnTo>
                    <a:pt x="42" y="6"/>
                  </a:lnTo>
                  <a:lnTo>
                    <a:pt x="40" y="4"/>
                  </a:lnTo>
                  <a:lnTo>
                    <a:pt x="36" y="1"/>
                  </a:lnTo>
                  <a:lnTo>
                    <a:pt x="34" y="0"/>
                  </a:lnTo>
                  <a:lnTo>
                    <a:pt x="32" y="1"/>
                  </a:lnTo>
                  <a:lnTo>
                    <a:pt x="2" y="23"/>
                  </a:lnTo>
                  <a:lnTo>
                    <a:pt x="2" y="23"/>
                  </a:lnTo>
                  <a:lnTo>
                    <a:pt x="0" y="24"/>
                  </a:lnTo>
                  <a:lnTo>
                    <a:pt x="0" y="25"/>
                  </a:lnTo>
                  <a:lnTo>
                    <a:pt x="2" y="29"/>
                  </a:lnTo>
                  <a:lnTo>
                    <a:pt x="2"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44" name="Freeform 688">
              <a:extLst>
                <a:ext uri="{FF2B5EF4-FFF2-40B4-BE49-F238E27FC236}">
                  <a16:creationId xmlns:a16="http://schemas.microsoft.com/office/drawing/2014/main" id="{BA2FA549-C9C4-46A4-82E2-8E7E058DE99B}"/>
                </a:ext>
              </a:extLst>
            </p:cNvPr>
            <p:cNvSpPr>
              <a:spLocks/>
            </p:cNvSpPr>
            <p:nvPr/>
          </p:nvSpPr>
          <p:spPr bwMode="auto">
            <a:xfrm>
              <a:off x="3795713" y="3370263"/>
              <a:ext cx="11112" cy="25400"/>
            </a:xfrm>
            <a:custGeom>
              <a:avLst/>
              <a:gdLst>
                <a:gd fmla="*/ 9 w 19" name="T0"/>
                <a:gd fmla="*/ 0 h 46" name="T1"/>
                <a:gd fmla="*/ 9 w 19" name="T2"/>
                <a:gd fmla="*/ 0 h 46" name="T3"/>
                <a:gd fmla="*/ 14 w 19" name="T4"/>
                <a:gd fmla="*/ 1 h 46" name="T5"/>
                <a:gd fmla="*/ 15 w 19" name="T6"/>
                <a:gd fmla="*/ 3 h 46" name="T7"/>
                <a:gd fmla="*/ 16 w 19" name="T8"/>
                <a:gd fmla="*/ 4 h 46" name="T9"/>
                <a:gd fmla="*/ 19 w 19" name="T10"/>
                <a:gd fmla="*/ 41 h 46" name="T11"/>
                <a:gd fmla="*/ 19 w 19" name="T12"/>
                <a:gd fmla="*/ 41 h 46" name="T13"/>
                <a:gd fmla="*/ 18 w 19" name="T14"/>
                <a:gd fmla="*/ 43 h 46" name="T15"/>
                <a:gd fmla="*/ 16 w 19" name="T16"/>
                <a:gd fmla="*/ 45 h 46" name="T17"/>
                <a:gd fmla="*/ 14 w 19" name="T18"/>
                <a:gd fmla="*/ 46 h 46" name="T19"/>
                <a:gd fmla="*/ 9 w 19" name="T20"/>
                <a:gd fmla="*/ 46 h 46" name="T21"/>
                <a:gd fmla="*/ 9 w 19" name="T22"/>
                <a:gd fmla="*/ 46 h 46" name="T23"/>
                <a:gd fmla="*/ 6 w 19" name="T24"/>
                <a:gd fmla="*/ 46 h 46" name="T25"/>
                <a:gd fmla="*/ 3 w 19" name="T26"/>
                <a:gd fmla="*/ 45 h 46" name="T27"/>
                <a:gd fmla="*/ 0 w 19" name="T28"/>
                <a:gd fmla="*/ 43 h 46" name="T29"/>
                <a:gd fmla="*/ 0 w 19" name="T30"/>
                <a:gd fmla="*/ 41 h 46" name="T31"/>
                <a:gd fmla="*/ 4 w 19" name="T32"/>
                <a:gd fmla="*/ 4 h 46" name="T33"/>
                <a:gd fmla="*/ 4 w 19" name="T34"/>
                <a:gd fmla="*/ 4 h 46" name="T35"/>
                <a:gd fmla="*/ 4 w 19" name="T36"/>
                <a:gd fmla="*/ 3 h 46" name="T37"/>
                <a:gd fmla="*/ 5 w 19" name="T38"/>
                <a:gd fmla="*/ 1 h 46" name="T39"/>
                <a:gd fmla="*/ 9 w 19" name="T40"/>
                <a:gd fmla="*/ 0 h 46" name="T41"/>
                <a:gd fmla="*/ 9 w 19" name="T42"/>
                <a:gd fmla="*/ 0 h 46" name="T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6" w="19">
                  <a:moveTo>
                    <a:pt x="9" y="0"/>
                  </a:moveTo>
                  <a:lnTo>
                    <a:pt x="9" y="0"/>
                  </a:lnTo>
                  <a:lnTo>
                    <a:pt x="14" y="1"/>
                  </a:lnTo>
                  <a:lnTo>
                    <a:pt x="15" y="3"/>
                  </a:lnTo>
                  <a:lnTo>
                    <a:pt x="16" y="4"/>
                  </a:lnTo>
                  <a:lnTo>
                    <a:pt x="19" y="41"/>
                  </a:lnTo>
                  <a:lnTo>
                    <a:pt x="19" y="41"/>
                  </a:lnTo>
                  <a:lnTo>
                    <a:pt x="18" y="43"/>
                  </a:lnTo>
                  <a:lnTo>
                    <a:pt x="16" y="45"/>
                  </a:lnTo>
                  <a:lnTo>
                    <a:pt x="14" y="46"/>
                  </a:lnTo>
                  <a:lnTo>
                    <a:pt x="9" y="46"/>
                  </a:lnTo>
                  <a:lnTo>
                    <a:pt x="9" y="46"/>
                  </a:lnTo>
                  <a:lnTo>
                    <a:pt x="6" y="46"/>
                  </a:lnTo>
                  <a:lnTo>
                    <a:pt x="3" y="45"/>
                  </a:lnTo>
                  <a:lnTo>
                    <a:pt x="0" y="43"/>
                  </a:lnTo>
                  <a:lnTo>
                    <a:pt x="0" y="41"/>
                  </a:lnTo>
                  <a:lnTo>
                    <a:pt x="4" y="4"/>
                  </a:lnTo>
                  <a:lnTo>
                    <a:pt x="4" y="4"/>
                  </a:lnTo>
                  <a:lnTo>
                    <a:pt x="4" y="3"/>
                  </a:lnTo>
                  <a:lnTo>
                    <a:pt x="5" y="1"/>
                  </a:lnTo>
                  <a:lnTo>
                    <a:pt x="9" y="0"/>
                  </a:lnTo>
                  <a:lnTo>
                    <a:pt x="9" y="0"/>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45" name="Freeform 689">
              <a:extLst>
                <a:ext uri="{FF2B5EF4-FFF2-40B4-BE49-F238E27FC236}">
                  <a16:creationId xmlns:a16="http://schemas.microsoft.com/office/drawing/2014/main" id="{379827D5-FCA5-4904-803F-2546A81E8B36}"/>
                </a:ext>
              </a:extLst>
            </p:cNvPr>
            <p:cNvSpPr>
              <a:spLocks/>
            </p:cNvSpPr>
            <p:nvPr/>
          </p:nvSpPr>
          <p:spPr bwMode="auto">
            <a:xfrm>
              <a:off x="3795713" y="3370263"/>
              <a:ext cx="11112" cy="25400"/>
            </a:xfrm>
            <a:custGeom>
              <a:avLst/>
              <a:gdLst>
                <a:gd fmla="*/ 9 w 19" name="T0"/>
                <a:gd fmla="*/ 0 h 46" name="T1"/>
                <a:gd fmla="*/ 9 w 19" name="T2"/>
                <a:gd fmla="*/ 0 h 46" name="T3"/>
                <a:gd fmla="*/ 14 w 19" name="T4"/>
                <a:gd fmla="*/ 1 h 46" name="T5"/>
                <a:gd fmla="*/ 15 w 19" name="T6"/>
                <a:gd fmla="*/ 3 h 46" name="T7"/>
                <a:gd fmla="*/ 16 w 19" name="T8"/>
                <a:gd fmla="*/ 4 h 46" name="T9"/>
                <a:gd fmla="*/ 19 w 19" name="T10"/>
                <a:gd fmla="*/ 41 h 46" name="T11"/>
                <a:gd fmla="*/ 19 w 19" name="T12"/>
                <a:gd fmla="*/ 41 h 46" name="T13"/>
                <a:gd fmla="*/ 18 w 19" name="T14"/>
                <a:gd fmla="*/ 43 h 46" name="T15"/>
                <a:gd fmla="*/ 16 w 19" name="T16"/>
                <a:gd fmla="*/ 45 h 46" name="T17"/>
                <a:gd fmla="*/ 14 w 19" name="T18"/>
                <a:gd fmla="*/ 46 h 46" name="T19"/>
                <a:gd fmla="*/ 9 w 19" name="T20"/>
                <a:gd fmla="*/ 46 h 46" name="T21"/>
                <a:gd fmla="*/ 9 w 19" name="T22"/>
                <a:gd fmla="*/ 46 h 46" name="T23"/>
                <a:gd fmla="*/ 6 w 19" name="T24"/>
                <a:gd fmla="*/ 46 h 46" name="T25"/>
                <a:gd fmla="*/ 3 w 19" name="T26"/>
                <a:gd fmla="*/ 45 h 46" name="T27"/>
                <a:gd fmla="*/ 0 w 19" name="T28"/>
                <a:gd fmla="*/ 43 h 46" name="T29"/>
                <a:gd fmla="*/ 0 w 19" name="T30"/>
                <a:gd fmla="*/ 41 h 46" name="T31"/>
                <a:gd fmla="*/ 4 w 19" name="T32"/>
                <a:gd fmla="*/ 4 h 46" name="T33"/>
                <a:gd fmla="*/ 4 w 19" name="T34"/>
                <a:gd fmla="*/ 4 h 46" name="T35"/>
                <a:gd fmla="*/ 4 w 19" name="T36"/>
                <a:gd fmla="*/ 3 h 46" name="T37"/>
                <a:gd fmla="*/ 5 w 19" name="T38"/>
                <a:gd fmla="*/ 1 h 46" name="T39"/>
                <a:gd fmla="*/ 9 w 19" name="T40"/>
                <a:gd fmla="*/ 0 h 46" name="T41"/>
                <a:gd fmla="*/ 9 w 19" name="T42"/>
                <a:gd fmla="*/ 0 h 46" name="T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6" w="19">
                  <a:moveTo>
                    <a:pt x="9" y="0"/>
                  </a:moveTo>
                  <a:lnTo>
                    <a:pt x="9" y="0"/>
                  </a:lnTo>
                  <a:lnTo>
                    <a:pt x="14" y="1"/>
                  </a:lnTo>
                  <a:lnTo>
                    <a:pt x="15" y="3"/>
                  </a:lnTo>
                  <a:lnTo>
                    <a:pt x="16" y="4"/>
                  </a:lnTo>
                  <a:lnTo>
                    <a:pt x="19" y="41"/>
                  </a:lnTo>
                  <a:lnTo>
                    <a:pt x="19" y="41"/>
                  </a:lnTo>
                  <a:lnTo>
                    <a:pt x="18" y="43"/>
                  </a:lnTo>
                  <a:lnTo>
                    <a:pt x="16" y="45"/>
                  </a:lnTo>
                  <a:lnTo>
                    <a:pt x="14" y="46"/>
                  </a:lnTo>
                  <a:lnTo>
                    <a:pt x="9" y="46"/>
                  </a:lnTo>
                  <a:lnTo>
                    <a:pt x="9" y="46"/>
                  </a:lnTo>
                  <a:lnTo>
                    <a:pt x="6" y="46"/>
                  </a:lnTo>
                  <a:lnTo>
                    <a:pt x="3" y="45"/>
                  </a:lnTo>
                  <a:lnTo>
                    <a:pt x="0" y="43"/>
                  </a:lnTo>
                  <a:lnTo>
                    <a:pt x="0" y="41"/>
                  </a:lnTo>
                  <a:lnTo>
                    <a:pt x="4" y="4"/>
                  </a:lnTo>
                  <a:lnTo>
                    <a:pt x="4" y="4"/>
                  </a:lnTo>
                  <a:lnTo>
                    <a:pt x="4" y="3"/>
                  </a:lnTo>
                  <a:lnTo>
                    <a:pt x="5" y="1"/>
                  </a:lnTo>
                  <a:lnTo>
                    <a:pt x="9" y="0"/>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46" name="Freeform 690">
              <a:extLst>
                <a:ext uri="{FF2B5EF4-FFF2-40B4-BE49-F238E27FC236}">
                  <a16:creationId xmlns:a16="http://schemas.microsoft.com/office/drawing/2014/main" id="{02C12491-05FE-441D-93E8-4A0C75BC016D}"/>
                </a:ext>
              </a:extLst>
            </p:cNvPr>
            <p:cNvSpPr>
              <a:spLocks/>
            </p:cNvSpPr>
            <p:nvPr/>
          </p:nvSpPr>
          <p:spPr bwMode="auto">
            <a:xfrm>
              <a:off x="3811588" y="3362325"/>
              <a:ext cx="22225" cy="17463"/>
            </a:xfrm>
            <a:custGeom>
              <a:avLst/>
              <a:gdLst>
                <a:gd fmla="*/ 2 w 43" name="T0"/>
                <a:gd fmla="*/ 3 h 32" name="T1"/>
                <a:gd fmla="*/ 2 w 43" name="T2"/>
                <a:gd fmla="*/ 3 h 32" name="T3"/>
                <a:gd fmla="*/ 5 w 43" name="T4"/>
                <a:gd fmla="*/ 1 h 32" name="T5"/>
                <a:gd fmla="*/ 6 w 43" name="T6"/>
                <a:gd fmla="*/ 0 h 32" name="T7"/>
                <a:gd fmla="*/ 8 w 43" name="T8"/>
                <a:gd fmla="*/ 0 h 32" name="T9"/>
                <a:gd fmla="*/ 41 w 43" name="T10"/>
                <a:gd fmla="*/ 15 h 32" name="T11"/>
                <a:gd fmla="*/ 41 w 43" name="T12"/>
                <a:gd fmla="*/ 15 h 32" name="T13"/>
                <a:gd fmla="*/ 43 w 43" name="T14"/>
                <a:gd fmla="*/ 18 h 32" name="T15"/>
                <a:gd fmla="*/ 43 w 43" name="T16"/>
                <a:gd fmla="*/ 20 h 32" name="T17"/>
                <a:gd fmla="*/ 43 w 43" name="T18"/>
                <a:gd fmla="*/ 23 h 32" name="T19"/>
                <a:gd fmla="*/ 42 w 43" name="T20"/>
                <a:gd fmla="*/ 27 h 32" name="T21"/>
                <a:gd fmla="*/ 42 w 43" name="T22"/>
                <a:gd fmla="*/ 27 h 32" name="T23"/>
                <a:gd fmla="*/ 40 w 43" name="T24"/>
                <a:gd fmla="*/ 30 h 32" name="T25"/>
                <a:gd fmla="*/ 36 w 43" name="T26"/>
                <a:gd fmla="*/ 32 h 32" name="T27"/>
                <a:gd fmla="*/ 34 w 43" name="T28"/>
                <a:gd fmla="*/ 32 h 32" name="T29"/>
                <a:gd fmla="*/ 32 w 43" name="T30"/>
                <a:gd fmla="*/ 32 h 32" name="T31"/>
                <a:gd fmla="*/ 2 w 43" name="T32"/>
                <a:gd fmla="*/ 11 h 32" name="T33"/>
                <a:gd fmla="*/ 2 w 43" name="T34"/>
                <a:gd fmla="*/ 11 h 32" name="T35"/>
                <a:gd fmla="*/ 0 w 43" name="T36"/>
                <a:gd fmla="*/ 10 h 32" name="T37"/>
                <a:gd fmla="*/ 0 w 43" name="T38"/>
                <a:gd fmla="*/ 7 h 32" name="T39"/>
                <a:gd fmla="*/ 2 w 43" name="T40"/>
                <a:gd fmla="*/ 3 h 32" name="T41"/>
                <a:gd fmla="*/ 2 w 43" name="T42"/>
                <a:gd fmla="*/ 3 h 32" name="T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2" w="43">
                  <a:moveTo>
                    <a:pt x="2" y="3"/>
                  </a:moveTo>
                  <a:lnTo>
                    <a:pt x="2" y="3"/>
                  </a:lnTo>
                  <a:lnTo>
                    <a:pt x="5" y="1"/>
                  </a:lnTo>
                  <a:lnTo>
                    <a:pt x="6" y="0"/>
                  </a:lnTo>
                  <a:lnTo>
                    <a:pt x="8" y="0"/>
                  </a:lnTo>
                  <a:lnTo>
                    <a:pt x="41" y="15"/>
                  </a:lnTo>
                  <a:lnTo>
                    <a:pt x="41" y="15"/>
                  </a:lnTo>
                  <a:lnTo>
                    <a:pt x="43" y="18"/>
                  </a:lnTo>
                  <a:lnTo>
                    <a:pt x="43" y="20"/>
                  </a:lnTo>
                  <a:lnTo>
                    <a:pt x="43" y="23"/>
                  </a:lnTo>
                  <a:lnTo>
                    <a:pt x="42" y="27"/>
                  </a:lnTo>
                  <a:lnTo>
                    <a:pt x="42" y="27"/>
                  </a:lnTo>
                  <a:lnTo>
                    <a:pt x="40" y="30"/>
                  </a:lnTo>
                  <a:lnTo>
                    <a:pt x="36" y="32"/>
                  </a:lnTo>
                  <a:lnTo>
                    <a:pt x="34" y="32"/>
                  </a:lnTo>
                  <a:lnTo>
                    <a:pt x="32" y="32"/>
                  </a:lnTo>
                  <a:lnTo>
                    <a:pt x="2" y="11"/>
                  </a:lnTo>
                  <a:lnTo>
                    <a:pt x="2" y="11"/>
                  </a:lnTo>
                  <a:lnTo>
                    <a:pt x="0" y="10"/>
                  </a:lnTo>
                  <a:lnTo>
                    <a:pt x="0" y="7"/>
                  </a:lnTo>
                  <a:lnTo>
                    <a:pt x="2" y="3"/>
                  </a:lnTo>
                  <a:lnTo>
                    <a:pt x="2" y="3"/>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47" name="Freeform 691">
              <a:extLst>
                <a:ext uri="{FF2B5EF4-FFF2-40B4-BE49-F238E27FC236}">
                  <a16:creationId xmlns:a16="http://schemas.microsoft.com/office/drawing/2014/main" id="{D5ADDDF8-DEA2-4CE2-9738-E238D59FCF13}"/>
                </a:ext>
              </a:extLst>
            </p:cNvPr>
            <p:cNvSpPr>
              <a:spLocks/>
            </p:cNvSpPr>
            <p:nvPr/>
          </p:nvSpPr>
          <p:spPr bwMode="auto">
            <a:xfrm>
              <a:off x="3811588" y="3362325"/>
              <a:ext cx="22225" cy="17463"/>
            </a:xfrm>
            <a:custGeom>
              <a:avLst/>
              <a:gdLst>
                <a:gd fmla="*/ 2 w 43" name="T0"/>
                <a:gd fmla="*/ 3 h 32" name="T1"/>
                <a:gd fmla="*/ 2 w 43" name="T2"/>
                <a:gd fmla="*/ 3 h 32" name="T3"/>
                <a:gd fmla="*/ 5 w 43" name="T4"/>
                <a:gd fmla="*/ 1 h 32" name="T5"/>
                <a:gd fmla="*/ 6 w 43" name="T6"/>
                <a:gd fmla="*/ 0 h 32" name="T7"/>
                <a:gd fmla="*/ 8 w 43" name="T8"/>
                <a:gd fmla="*/ 0 h 32" name="T9"/>
                <a:gd fmla="*/ 41 w 43" name="T10"/>
                <a:gd fmla="*/ 15 h 32" name="T11"/>
                <a:gd fmla="*/ 41 w 43" name="T12"/>
                <a:gd fmla="*/ 15 h 32" name="T13"/>
                <a:gd fmla="*/ 43 w 43" name="T14"/>
                <a:gd fmla="*/ 18 h 32" name="T15"/>
                <a:gd fmla="*/ 43 w 43" name="T16"/>
                <a:gd fmla="*/ 20 h 32" name="T17"/>
                <a:gd fmla="*/ 43 w 43" name="T18"/>
                <a:gd fmla="*/ 23 h 32" name="T19"/>
                <a:gd fmla="*/ 42 w 43" name="T20"/>
                <a:gd fmla="*/ 27 h 32" name="T21"/>
                <a:gd fmla="*/ 42 w 43" name="T22"/>
                <a:gd fmla="*/ 27 h 32" name="T23"/>
                <a:gd fmla="*/ 40 w 43" name="T24"/>
                <a:gd fmla="*/ 30 h 32" name="T25"/>
                <a:gd fmla="*/ 36 w 43" name="T26"/>
                <a:gd fmla="*/ 32 h 32" name="T27"/>
                <a:gd fmla="*/ 34 w 43" name="T28"/>
                <a:gd fmla="*/ 32 h 32" name="T29"/>
                <a:gd fmla="*/ 32 w 43" name="T30"/>
                <a:gd fmla="*/ 32 h 32" name="T31"/>
                <a:gd fmla="*/ 2 w 43" name="T32"/>
                <a:gd fmla="*/ 11 h 32" name="T33"/>
                <a:gd fmla="*/ 2 w 43" name="T34"/>
                <a:gd fmla="*/ 11 h 32" name="T35"/>
                <a:gd fmla="*/ 0 w 43" name="T36"/>
                <a:gd fmla="*/ 10 h 32" name="T37"/>
                <a:gd fmla="*/ 0 w 43" name="T38"/>
                <a:gd fmla="*/ 7 h 32" name="T39"/>
                <a:gd fmla="*/ 2 w 43" name="T40"/>
                <a:gd fmla="*/ 3 h 32" name="T41"/>
                <a:gd fmla="*/ 2 w 43" name="T42"/>
                <a:gd fmla="*/ 3 h 32" name="T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2" w="43">
                  <a:moveTo>
                    <a:pt x="2" y="3"/>
                  </a:moveTo>
                  <a:lnTo>
                    <a:pt x="2" y="3"/>
                  </a:lnTo>
                  <a:lnTo>
                    <a:pt x="5" y="1"/>
                  </a:lnTo>
                  <a:lnTo>
                    <a:pt x="6" y="0"/>
                  </a:lnTo>
                  <a:lnTo>
                    <a:pt x="8" y="0"/>
                  </a:lnTo>
                  <a:lnTo>
                    <a:pt x="41" y="15"/>
                  </a:lnTo>
                  <a:lnTo>
                    <a:pt x="41" y="15"/>
                  </a:lnTo>
                  <a:lnTo>
                    <a:pt x="43" y="18"/>
                  </a:lnTo>
                  <a:lnTo>
                    <a:pt x="43" y="20"/>
                  </a:lnTo>
                  <a:lnTo>
                    <a:pt x="43" y="23"/>
                  </a:lnTo>
                  <a:lnTo>
                    <a:pt x="42" y="27"/>
                  </a:lnTo>
                  <a:lnTo>
                    <a:pt x="42" y="27"/>
                  </a:lnTo>
                  <a:lnTo>
                    <a:pt x="40" y="30"/>
                  </a:lnTo>
                  <a:lnTo>
                    <a:pt x="36" y="32"/>
                  </a:lnTo>
                  <a:lnTo>
                    <a:pt x="34" y="32"/>
                  </a:lnTo>
                  <a:lnTo>
                    <a:pt x="32" y="32"/>
                  </a:lnTo>
                  <a:lnTo>
                    <a:pt x="2" y="11"/>
                  </a:lnTo>
                  <a:lnTo>
                    <a:pt x="2" y="11"/>
                  </a:lnTo>
                  <a:lnTo>
                    <a:pt x="0" y="10"/>
                  </a:lnTo>
                  <a:lnTo>
                    <a:pt x="0" y="7"/>
                  </a:lnTo>
                  <a:lnTo>
                    <a:pt x="2" y="3"/>
                  </a:lnTo>
                  <a:lnTo>
                    <a:pt x="2"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48" name="Freeform 692">
              <a:extLst>
                <a:ext uri="{FF2B5EF4-FFF2-40B4-BE49-F238E27FC236}">
                  <a16:creationId xmlns:a16="http://schemas.microsoft.com/office/drawing/2014/main" id="{998B6D9F-A759-416B-B4F9-7B8A89F5F63A}"/>
                </a:ext>
              </a:extLst>
            </p:cNvPr>
            <p:cNvSpPr>
              <a:spLocks/>
            </p:cNvSpPr>
            <p:nvPr/>
          </p:nvSpPr>
          <p:spPr bwMode="auto">
            <a:xfrm>
              <a:off x="3768725" y="3362325"/>
              <a:ext cx="22225" cy="17463"/>
            </a:xfrm>
            <a:custGeom>
              <a:avLst/>
              <a:gdLst>
                <a:gd fmla="*/ 43 w 44" name="T0"/>
                <a:gd fmla="*/ 3 h 32" name="T1"/>
                <a:gd fmla="*/ 43 w 44" name="T2"/>
                <a:gd fmla="*/ 3 h 32" name="T3"/>
                <a:gd fmla="*/ 44 w 44" name="T4"/>
                <a:gd fmla="*/ 7 h 32" name="T5"/>
                <a:gd fmla="*/ 43 w 44" name="T6"/>
                <a:gd fmla="*/ 10 h 32" name="T7"/>
                <a:gd fmla="*/ 42 w 44" name="T8"/>
                <a:gd fmla="*/ 11 h 32" name="T9"/>
                <a:gd fmla="*/ 13 w 44" name="T10"/>
                <a:gd fmla="*/ 32 h 32" name="T11"/>
                <a:gd fmla="*/ 13 w 44" name="T12"/>
                <a:gd fmla="*/ 32 h 32" name="T13"/>
                <a:gd fmla="*/ 9 w 44" name="T14"/>
                <a:gd fmla="*/ 32 h 32" name="T15"/>
                <a:gd fmla="*/ 7 w 44" name="T16"/>
                <a:gd fmla="*/ 32 h 32" name="T17"/>
                <a:gd fmla="*/ 4 w 44" name="T18"/>
                <a:gd fmla="*/ 30 h 32" name="T19"/>
                <a:gd fmla="*/ 2 w 44" name="T20"/>
                <a:gd fmla="*/ 27 h 32" name="T21"/>
                <a:gd fmla="*/ 2 w 44" name="T22"/>
                <a:gd fmla="*/ 27 h 32" name="T23"/>
                <a:gd fmla="*/ 0 w 44" name="T24"/>
                <a:gd fmla="*/ 23 h 32" name="T25"/>
                <a:gd fmla="*/ 0 w 44" name="T26"/>
                <a:gd fmla="*/ 20 h 32" name="T27"/>
                <a:gd fmla="*/ 2 w 44" name="T28"/>
                <a:gd fmla="*/ 18 h 32" name="T29"/>
                <a:gd fmla="*/ 3 w 44" name="T30"/>
                <a:gd fmla="*/ 15 h 32" name="T31"/>
                <a:gd fmla="*/ 36 w 44" name="T32"/>
                <a:gd fmla="*/ 0 h 32" name="T33"/>
                <a:gd fmla="*/ 36 w 44" name="T34"/>
                <a:gd fmla="*/ 0 h 32" name="T35"/>
                <a:gd fmla="*/ 38 w 44" name="T36"/>
                <a:gd fmla="*/ 0 h 32" name="T37"/>
                <a:gd fmla="*/ 40 w 44" name="T38"/>
                <a:gd fmla="*/ 1 h 32" name="T39"/>
                <a:gd fmla="*/ 43 w 44" name="T40"/>
                <a:gd fmla="*/ 3 h 32" name="T41"/>
                <a:gd fmla="*/ 43 w 44" name="T42"/>
                <a:gd fmla="*/ 3 h 32" name="T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2" w="44">
                  <a:moveTo>
                    <a:pt x="43" y="3"/>
                  </a:moveTo>
                  <a:lnTo>
                    <a:pt x="43" y="3"/>
                  </a:lnTo>
                  <a:lnTo>
                    <a:pt x="44" y="7"/>
                  </a:lnTo>
                  <a:lnTo>
                    <a:pt x="43" y="10"/>
                  </a:lnTo>
                  <a:lnTo>
                    <a:pt x="42" y="11"/>
                  </a:lnTo>
                  <a:lnTo>
                    <a:pt x="13" y="32"/>
                  </a:lnTo>
                  <a:lnTo>
                    <a:pt x="13" y="32"/>
                  </a:lnTo>
                  <a:lnTo>
                    <a:pt x="9" y="32"/>
                  </a:lnTo>
                  <a:lnTo>
                    <a:pt x="7" y="32"/>
                  </a:lnTo>
                  <a:lnTo>
                    <a:pt x="4" y="30"/>
                  </a:lnTo>
                  <a:lnTo>
                    <a:pt x="2" y="27"/>
                  </a:lnTo>
                  <a:lnTo>
                    <a:pt x="2" y="27"/>
                  </a:lnTo>
                  <a:lnTo>
                    <a:pt x="0" y="23"/>
                  </a:lnTo>
                  <a:lnTo>
                    <a:pt x="0" y="20"/>
                  </a:lnTo>
                  <a:lnTo>
                    <a:pt x="2" y="18"/>
                  </a:lnTo>
                  <a:lnTo>
                    <a:pt x="3" y="15"/>
                  </a:lnTo>
                  <a:lnTo>
                    <a:pt x="36" y="0"/>
                  </a:lnTo>
                  <a:lnTo>
                    <a:pt x="36" y="0"/>
                  </a:lnTo>
                  <a:lnTo>
                    <a:pt x="38" y="0"/>
                  </a:lnTo>
                  <a:lnTo>
                    <a:pt x="40" y="1"/>
                  </a:lnTo>
                  <a:lnTo>
                    <a:pt x="43" y="3"/>
                  </a:lnTo>
                  <a:lnTo>
                    <a:pt x="43" y="3"/>
                  </a:lnTo>
                  <a:close/>
                </a:path>
              </a:pathLst>
            </a:custGeom>
            <a:solidFill>
              <a:srgbClr val="FEC223"/>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sp>
          <p:nvSpPr>
            <p:cNvPr id="149" name="Freeform 693">
              <a:extLst>
                <a:ext uri="{FF2B5EF4-FFF2-40B4-BE49-F238E27FC236}">
                  <a16:creationId xmlns:a16="http://schemas.microsoft.com/office/drawing/2014/main" id="{11E4D3A3-03BC-468B-A136-41339891BF5F}"/>
                </a:ext>
              </a:extLst>
            </p:cNvPr>
            <p:cNvSpPr>
              <a:spLocks/>
            </p:cNvSpPr>
            <p:nvPr/>
          </p:nvSpPr>
          <p:spPr bwMode="auto">
            <a:xfrm>
              <a:off x="3768725" y="3362325"/>
              <a:ext cx="22225" cy="17463"/>
            </a:xfrm>
            <a:custGeom>
              <a:avLst/>
              <a:gdLst>
                <a:gd fmla="*/ 43 w 44" name="T0"/>
                <a:gd fmla="*/ 3 h 32" name="T1"/>
                <a:gd fmla="*/ 43 w 44" name="T2"/>
                <a:gd fmla="*/ 3 h 32" name="T3"/>
                <a:gd fmla="*/ 44 w 44" name="T4"/>
                <a:gd fmla="*/ 7 h 32" name="T5"/>
                <a:gd fmla="*/ 43 w 44" name="T6"/>
                <a:gd fmla="*/ 10 h 32" name="T7"/>
                <a:gd fmla="*/ 42 w 44" name="T8"/>
                <a:gd fmla="*/ 11 h 32" name="T9"/>
                <a:gd fmla="*/ 13 w 44" name="T10"/>
                <a:gd fmla="*/ 32 h 32" name="T11"/>
                <a:gd fmla="*/ 13 w 44" name="T12"/>
                <a:gd fmla="*/ 32 h 32" name="T13"/>
                <a:gd fmla="*/ 9 w 44" name="T14"/>
                <a:gd fmla="*/ 32 h 32" name="T15"/>
                <a:gd fmla="*/ 7 w 44" name="T16"/>
                <a:gd fmla="*/ 32 h 32" name="T17"/>
                <a:gd fmla="*/ 4 w 44" name="T18"/>
                <a:gd fmla="*/ 30 h 32" name="T19"/>
                <a:gd fmla="*/ 2 w 44" name="T20"/>
                <a:gd fmla="*/ 27 h 32" name="T21"/>
                <a:gd fmla="*/ 2 w 44" name="T22"/>
                <a:gd fmla="*/ 27 h 32" name="T23"/>
                <a:gd fmla="*/ 0 w 44" name="T24"/>
                <a:gd fmla="*/ 23 h 32" name="T25"/>
                <a:gd fmla="*/ 0 w 44" name="T26"/>
                <a:gd fmla="*/ 20 h 32" name="T27"/>
                <a:gd fmla="*/ 2 w 44" name="T28"/>
                <a:gd fmla="*/ 18 h 32" name="T29"/>
                <a:gd fmla="*/ 3 w 44" name="T30"/>
                <a:gd fmla="*/ 15 h 32" name="T31"/>
                <a:gd fmla="*/ 36 w 44" name="T32"/>
                <a:gd fmla="*/ 0 h 32" name="T33"/>
                <a:gd fmla="*/ 36 w 44" name="T34"/>
                <a:gd fmla="*/ 0 h 32" name="T35"/>
                <a:gd fmla="*/ 38 w 44" name="T36"/>
                <a:gd fmla="*/ 0 h 32" name="T37"/>
                <a:gd fmla="*/ 40 w 44" name="T38"/>
                <a:gd fmla="*/ 1 h 32" name="T39"/>
                <a:gd fmla="*/ 43 w 44" name="T40"/>
                <a:gd fmla="*/ 3 h 32" name="T41"/>
                <a:gd fmla="*/ 43 w 44" name="T42"/>
                <a:gd fmla="*/ 3 h 32" name="T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2" w="44">
                  <a:moveTo>
                    <a:pt x="43" y="3"/>
                  </a:moveTo>
                  <a:lnTo>
                    <a:pt x="43" y="3"/>
                  </a:lnTo>
                  <a:lnTo>
                    <a:pt x="44" y="7"/>
                  </a:lnTo>
                  <a:lnTo>
                    <a:pt x="43" y="10"/>
                  </a:lnTo>
                  <a:lnTo>
                    <a:pt x="42" y="11"/>
                  </a:lnTo>
                  <a:lnTo>
                    <a:pt x="13" y="32"/>
                  </a:lnTo>
                  <a:lnTo>
                    <a:pt x="13" y="32"/>
                  </a:lnTo>
                  <a:lnTo>
                    <a:pt x="9" y="32"/>
                  </a:lnTo>
                  <a:lnTo>
                    <a:pt x="7" y="32"/>
                  </a:lnTo>
                  <a:lnTo>
                    <a:pt x="4" y="30"/>
                  </a:lnTo>
                  <a:lnTo>
                    <a:pt x="2" y="27"/>
                  </a:lnTo>
                  <a:lnTo>
                    <a:pt x="2" y="27"/>
                  </a:lnTo>
                  <a:lnTo>
                    <a:pt x="0" y="23"/>
                  </a:lnTo>
                  <a:lnTo>
                    <a:pt x="0" y="20"/>
                  </a:lnTo>
                  <a:lnTo>
                    <a:pt x="2" y="18"/>
                  </a:lnTo>
                  <a:lnTo>
                    <a:pt x="3" y="15"/>
                  </a:lnTo>
                  <a:lnTo>
                    <a:pt x="36" y="0"/>
                  </a:lnTo>
                  <a:lnTo>
                    <a:pt x="36" y="0"/>
                  </a:lnTo>
                  <a:lnTo>
                    <a:pt x="38" y="0"/>
                  </a:lnTo>
                  <a:lnTo>
                    <a:pt x="40" y="1"/>
                  </a:lnTo>
                  <a:lnTo>
                    <a:pt x="43" y="3"/>
                  </a:lnTo>
                  <a:lnTo>
                    <a:pt x="4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77" panose="020B0503020203060203" pitchFamily="34" typeface="Bogle"/>
              </a:endParaRPr>
            </a:p>
          </p:txBody>
        </p:sp>
      </p:grpSp>
      <p:grpSp>
        <p:nvGrpSpPr>
          <p:cNvPr id="151" name="UpNext">
            <a:extLst>
              <a:ext uri="{FF2B5EF4-FFF2-40B4-BE49-F238E27FC236}">
                <a16:creationId xmlns:a16="http://schemas.microsoft.com/office/drawing/2014/main" id="{FEE2F6EA-1CC6-46F6-9671-D2CFE2F4C95C}"/>
              </a:ext>
            </a:extLst>
          </p:cNvPr>
          <p:cNvGrpSpPr/>
          <p:nvPr/>
        </p:nvGrpSpPr>
        <p:grpSpPr>
          <a:xfrm>
            <a:off x="5450048" y="5520833"/>
            <a:ext cx="4454558" cy="633899"/>
            <a:chOff x="3699979" y="5569008"/>
            <a:chExt cx="4454558" cy="633899"/>
          </a:xfrm>
        </p:grpSpPr>
        <p:sp>
          <p:nvSpPr>
            <p:cNvPr id="152" name="Rectangle: Rounded Corners 151">
              <a:extLst>
                <a:ext uri="{FF2B5EF4-FFF2-40B4-BE49-F238E27FC236}">
                  <a16:creationId xmlns:a16="http://schemas.microsoft.com/office/drawing/2014/main" id="{05E7E527-B653-44E7-AE8E-352DD26C00BE}"/>
                </a:ext>
              </a:extLst>
            </p:cNvPr>
            <p:cNvSpPr/>
            <p:nvPr/>
          </p:nvSpPr>
          <p:spPr>
            <a:xfrm>
              <a:off x="3699979" y="5718413"/>
              <a:ext cx="4454558" cy="484494"/>
            </a:xfrm>
            <a:prstGeom prst="roundRect">
              <a:avLst>
                <a:gd fmla="val 22464" name="adj"/>
              </a:avLst>
            </a:prstGeom>
            <a:solidFill>
              <a:schemeClr val="bg1"/>
            </a:solidFill>
            <a:ln w="25400">
              <a:solidFill>
                <a:srgbClr val="041E42"/>
              </a:solidFill>
            </a:ln>
          </p:spPr>
          <p:style>
            <a:lnRef idx="2">
              <a:schemeClr val="accent1">
                <a:shade val="50000"/>
              </a:schemeClr>
            </a:lnRef>
            <a:fillRef idx="1">
              <a:schemeClr val="accent1"/>
            </a:fillRef>
            <a:effectRef idx="0">
              <a:schemeClr val="accent1"/>
            </a:effectRef>
            <a:fontRef idx="minor">
              <a:schemeClr val="lt1"/>
            </a:fontRef>
          </p:style>
          <p:txBody>
            <a:bodyPr anchor="ctr" bIns="91440" rtlCol="0" tIns="182880" wrap="none"/>
            <a:lstStyle/>
            <a:p>
              <a:pPr algn="ctr" lvl="0">
                <a:defRPr/>
              </a:pPr>
              <a:r>
                <a:rPr lang="en-US" sz="1600">
                  <a:solidFill>
                    <a:prstClr val="black">
                      <a:lumMod val="75000"/>
                      <a:lumOff val="25000"/>
                    </a:prstClr>
                  </a:solidFill>
                  <a:latin charset="77" panose="020B0503020203060203" pitchFamily="34" typeface="Bogle"/>
                </a:rPr>
                <a:t>Explore Walmart Business KB Articles</a:t>
              </a:r>
              <a:endParaRPr lang="en-US" sz="1600">
                <a:solidFill>
                  <a:prstClr val="white"/>
                </a:solidFill>
                <a:latin charset="77" panose="020B0503020203060203" pitchFamily="34" typeface="Bogle"/>
              </a:endParaRPr>
            </a:p>
          </p:txBody>
        </p:sp>
        <p:sp>
          <p:nvSpPr>
            <p:cNvPr id="153" name="Rectangle: Rounded Corners 152">
              <a:extLst>
                <a:ext uri="{FF2B5EF4-FFF2-40B4-BE49-F238E27FC236}">
                  <a16:creationId xmlns:a16="http://schemas.microsoft.com/office/drawing/2014/main" id="{855F95CA-774C-43C3-A0FD-68203A7C5BAB}"/>
                </a:ext>
              </a:extLst>
            </p:cNvPr>
            <p:cNvSpPr/>
            <p:nvPr/>
          </p:nvSpPr>
          <p:spPr>
            <a:xfrm>
              <a:off x="4976491" y="5569008"/>
              <a:ext cx="1897284" cy="298601"/>
            </a:xfrm>
            <a:prstGeom prst="roundRect">
              <a:avLst>
                <a:gd fmla="val 50000" name="adj"/>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a:defRPr/>
              </a:pPr>
              <a:r>
                <a:rPr b="1" lang="en-US" sz="1600">
                  <a:solidFill>
                    <a:prstClr val="white"/>
                  </a:solidFill>
                  <a:latin charset="77" panose="020B0503020203060203" pitchFamily="34" typeface="Bogle"/>
                </a:rPr>
                <a:t>Finished early?</a:t>
              </a:r>
            </a:p>
          </p:txBody>
        </p:sp>
      </p:grpSp>
      <p:sp>
        <p:nvSpPr>
          <p:cNvPr id="94" name="Title 1">
            <a:extLst>
              <a:ext uri="{FF2B5EF4-FFF2-40B4-BE49-F238E27FC236}">
                <a16:creationId xmlns:a16="http://schemas.microsoft.com/office/drawing/2014/main" id="{4A011081-1238-3340-4120-CF3F16E1F503}"/>
              </a:ext>
            </a:extLst>
          </p:cNvPr>
          <p:cNvSpPr>
            <a:spLocks noGrp="1"/>
          </p:cNvSpPr>
          <p:nvPr>
            <p:ph type="title"/>
          </p:nvPr>
        </p:nvSpPr>
        <p:spPr>
          <a:xfrm>
            <a:off x="1263803" y="387352"/>
            <a:ext cx="5797267" cy="1020883"/>
          </a:xfrm>
        </p:spPr>
        <p:txBody>
          <a:bodyPr>
            <a:normAutofit fontScale="90000"/>
          </a:bodyPr>
          <a:lstStyle/>
          <a:p>
            <a:r>
              <a:rPr b="1" lang="en-US" sz="3100">
                <a:latin charset="0" panose="020B0503020203060203" pitchFamily="34" typeface="Bogle"/>
              </a:rPr>
              <a:t>XT: Walmart Business</a:t>
            </a:r>
            <a:br>
              <a:rPr b="1" lang="en-US" sz="2800">
                <a:solidFill>
                  <a:srgbClr val="041E42"/>
                </a:solidFill>
              </a:rPr>
            </a:br>
            <a:r>
              <a:rPr b="1" lang="en-US" sz="2700">
                <a:solidFill>
                  <a:srgbClr val="FFC220"/>
                </a:solidFill>
                <a:latin charset="0" panose="020B0503020203060203" pitchFamily="34" typeface="Bogle"/>
              </a:rPr>
              <a:t>Knowledge Check: </a:t>
            </a:r>
            <a:r>
              <a:rPr b="1" lang="en-US" sz="2700">
                <a:solidFill>
                  <a:srgbClr val="FFC220"/>
                </a:solidFill>
                <a:latin charset="77" panose="020B0503020203060203" pitchFamily="34" typeface="Bogle"/>
              </a:rPr>
              <a:t>Objective Spotlight 3</a:t>
            </a:r>
            <a:endParaRPr b="1" lang="en-US" sz="2700">
              <a:solidFill>
                <a:srgbClr val="FFC220"/>
              </a:solidFill>
            </a:endParaRPr>
          </a:p>
        </p:txBody>
      </p:sp>
      <p:pic>
        <p:nvPicPr>
          <p:cNvPr id="79" name="Picture 78">
            <a:extLst>
              <a:ext uri="{FF2B5EF4-FFF2-40B4-BE49-F238E27FC236}">
                <a16:creationId xmlns:a16="http://schemas.microsoft.com/office/drawing/2014/main" id="{349611C1-C524-1868-725D-6E440995124F}"/>
              </a:ext>
            </a:extLst>
          </p:cNvPr>
          <p:cNvPicPr>
            <a:picLocks noChangeAspect="1"/>
          </p:cNvPicPr>
          <p:nvPr/>
        </p:nvPicPr>
        <p:blipFill rotWithShape="1">
          <a:blip r:embed="rId4"/>
          <a:srcRect b="-6" r="24"/>
          <a:stretch/>
        </p:blipFill>
        <p:spPr>
          <a:xfrm>
            <a:off x="3270815" y="2074559"/>
            <a:ext cx="5786099" cy="3136381"/>
          </a:xfrm>
          <a:prstGeom prst="rect">
            <a:avLst/>
          </a:prstGeom>
        </p:spPr>
      </p:pic>
      <p:pic>
        <p:nvPicPr>
          <p:cNvPr id="80" name="Picture 79">
            <a:extLst>
              <a:ext uri="{FF2B5EF4-FFF2-40B4-BE49-F238E27FC236}">
                <a16:creationId xmlns:a16="http://schemas.microsoft.com/office/drawing/2014/main" id="{9E56104E-440D-491E-760F-D691C64CBCA8}"/>
              </a:ext>
            </a:extLst>
          </p:cNvPr>
          <p:cNvPicPr>
            <a:picLocks noChangeAspect="1"/>
          </p:cNvPicPr>
          <p:nvPr/>
        </p:nvPicPr>
        <p:blipFill>
          <a:blip r:embed="rId5"/>
          <a:stretch>
            <a:fillRect/>
          </a:stretch>
        </p:blipFill>
        <p:spPr>
          <a:xfrm>
            <a:off x="700452" y="467007"/>
            <a:ext cx="456508" cy="513573"/>
          </a:xfrm>
          <a:prstGeom prst="rect">
            <a:avLst/>
          </a:prstGeom>
        </p:spPr>
      </p:pic>
    </p:spTree>
    <p:custDataLst>
      <p:tags r:id="rId1"/>
    </p:custDataLst>
    <p:extLst>
      <p:ext uri="{BB962C8B-B14F-4D97-AF65-F5344CB8AC3E}">
        <p14:creationId xmlns:p14="http://schemas.microsoft.com/office/powerpoint/2010/main" val="1156572789"/>
      </p:ext>
    </p:extLst>
  </p:cSld>
  <p:clrMapOvr>
    <a:masterClrMapping/>
  </p:clrMapOvr>
  <mc:AlternateContent xmlns:mc="http://schemas.openxmlformats.org/markup-compatibility/2006">
    <mc:Choice xmlns:p14="http://schemas.microsoft.com/office/powerpoint/2010/main" Requires="p14">
      <p:transition p14:dur="1300" spd="slow">
        <p14:pan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decel="100000" fill="hold" id="5" nodeType="withEffect" presetClass="entr" presetID="2" presetSubtype="2">
                                  <p:stCondLst>
                                    <p:cond delay="1000"/>
                                  </p:stCondLst>
                                  <p:childTnLst>
                                    <p:set>
                                      <p:cBhvr>
                                        <p:cTn dur="1" fill="hold" id="6">
                                          <p:stCondLst>
                                            <p:cond delay="0"/>
                                          </p:stCondLst>
                                        </p:cTn>
                                        <p:tgtEl>
                                          <p:spTgt spid="151"/>
                                        </p:tgtEl>
                                        <p:attrNameLst>
                                          <p:attrName>style.visibility</p:attrName>
                                        </p:attrNameLst>
                                      </p:cBhvr>
                                      <p:to>
                                        <p:strVal val="visible"/>
                                      </p:to>
                                    </p:set>
                                    <p:anim calcmode="lin" valueType="num">
                                      <p:cBhvr additive="base">
                                        <p:cTn dur="1000" fill="hold" id="7"/>
                                        <p:tgtEl>
                                          <p:spTgt spid="151"/>
                                        </p:tgtEl>
                                        <p:attrNameLst>
                                          <p:attrName>ppt_x</p:attrName>
                                        </p:attrNameLst>
                                      </p:cBhvr>
                                      <p:tavLst>
                                        <p:tav tm="0">
                                          <p:val>
                                            <p:strVal val="1+#ppt_w/2"/>
                                          </p:val>
                                        </p:tav>
                                        <p:tav tm="100000">
                                          <p:val>
                                            <p:strVal val="#ppt_x"/>
                                          </p:val>
                                        </p:tav>
                                      </p:tavLst>
                                    </p:anim>
                                    <p:anim calcmode="lin" valueType="num">
                                      <p:cBhvr additive="base">
                                        <p:cTn dur="1000" fill="hold" id="8"/>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AD2BC7-0B4C-43B4-8FB6-9F24E902A073}"/>
              </a:ext>
            </a:extLst>
          </p:cNvPr>
          <p:cNvSpPr>
            <a:spLocks noGrp="1"/>
          </p:cNvSpPr>
          <p:nvPr>
            <p:ph type="title"/>
          </p:nvPr>
        </p:nvSpPr>
        <p:spPr>
          <a:xfrm>
            <a:off x="1650035" y="1475815"/>
            <a:ext cx="7166795" cy="812464"/>
          </a:xfrm>
        </p:spPr>
        <p:txBody>
          <a:bodyPr/>
          <a:lstStyle/>
          <a:p>
            <a:r>
              <a:rPr lang="en-US"/>
              <a:t>Wrap Up</a:t>
            </a:r>
          </a:p>
        </p:txBody>
      </p:sp>
    </p:spTree>
    <p:custDataLst>
      <p:tags r:id="rId1"/>
    </p:custDataLst>
    <p:extLst>
      <p:ext uri="{BB962C8B-B14F-4D97-AF65-F5344CB8AC3E}">
        <p14:creationId xmlns:p14="http://schemas.microsoft.com/office/powerpoint/2010/main" val="26126290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C2397-DFE9-4F58-8E74-06543C0D3086}"/>
              </a:ext>
            </a:extLst>
          </p:cNvPr>
          <p:cNvSpPr>
            <a:spLocks noGrp="1"/>
          </p:cNvSpPr>
          <p:nvPr>
            <p:ph type="title"/>
          </p:nvPr>
        </p:nvSpPr>
        <p:spPr>
          <a:xfrm>
            <a:off x="1052421" y="455217"/>
            <a:ext cx="5797267" cy="1062084"/>
          </a:xfrm>
        </p:spPr>
        <p:txBody>
          <a:bodyPr/>
          <a:lstStyle/>
          <a:p>
            <a:r>
              <a:rPr lang="en-US" sz="2800"/>
              <a:t>Walmart Business</a:t>
            </a:r>
            <a:br>
              <a:rPr lang="en-US"/>
            </a:br>
            <a:r>
              <a:rPr lang="en-US" sz="2400" b="0">
                <a:solidFill>
                  <a:srgbClr val="0071CE"/>
                </a:solidFill>
              </a:rPr>
              <a:t>Acknowledgement and Survey</a:t>
            </a:r>
          </a:p>
        </p:txBody>
      </p:sp>
      <p:pic>
        <p:nvPicPr>
          <p:cNvPr id="6" name="Picture 5">
            <a:extLst>
              <a:ext uri="{FF2B5EF4-FFF2-40B4-BE49-F238E27FC236}">
                <a16:creationId xmlns:a16="http://schemas.microsoft.com/office/drawing/2014/main" id="{76251B2B-5DAC-2E39-42D6-5FCDC991BB5C}"/>
              </a:ext>
            </a:extLst>
          </p:cNvPr>
          <p:cNvPicPr>
            <a:picLocks noChangeAspect="1"/>
          </p:cNvPicPr>
          <p:nvPr/>
        </p:nvPicPr>
        <p:blipFill>
          <a:blip r:embed="rId4"/>
          <a:stretch>
            <a:fillRect/>
          </a:stretch>
        </p:blipFill>
        <p:spPr>
          <a:xfrm>
            <a:off x="1112088" y="1968882"/>
            <a:ext cx="9967824" cy="2920237"/>
          </a:xfrm>
          <a:prstGeom prst="rect">
            <a:avLst/>
          </a:prstGeom>
        </p:spPr>
      </p:pic>
    </p:spTree>
    <p:custDataLst>
      <p:tags r:id="rId1"/>
    </p:custDataLst>
    <p:extLst>
      <p:ext uri="{BB962C8B-B14F-4D97-AF65-F5344CB8AC3E}">
        <p14:creationId xmlns:p14="http://schemas.microsoft.com/office/powerpoint/2010/main" val="35174779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51C8B-708E-4778-B9A9-52014D265995}"/>
              </a:ext>
            </a:extLst>
          </p:cNvPr>
          <p:cNvSpPr>
            <a:spLocks noGrp="1"/>
          </p:cNvSpPr>
          <p:nvPr>
            <p:ph type="title"/>
          </p:nvPr>
        </p:nvSpPr>
        <p:spPr/>
        <p:txBody>
          <a:bodyPr/>
          <a:lstStyle/>
          <a:p>
            <a:r>
              <a:rPr lang="en-US"/>
              <a:t>Thank you!</a:t>
            </a:r>
          </a:p>
        </p:txBody>
      </p:sp>
    </p:spTree>
    <p:custDataLst>
      <p:tags r:id="rId1"/>
    </p:custDataLst>
    <p:extLst>
      <p:ext uri="{BB962C8B-B14F-4D97-AF65-F5344CB8AC3E}">
        <p14:creationId xmlns:p14="http://schemas.microsoft.com/office/powerpoint/2010/main" val="474724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C7A6B7-383F-4CF6-B062-9D4971062A92}"/>
              </a:ext>
            </a:extLst>
          </p:cNvPr>
          <p:cNvSpPr>
            <a:spLocks noGrp="1"/>
          </p:cNvSpPr>
          <p:nvPr>
            <p:ph type="title"/>
          </p:nvPr>
        </p:nvSpPr>
        <p:spPr>
          <a:xfrm>
            <a:off x="1052420" y="455218"/>
            <a:ext cx="5820837" cy="539740"/>
          </a:xfrm>
        </p:spPr>
        <p:txBody>
          <a:bodyPr/>
          <a:lstStyle/>
          <a:p>
            <a:r>
              <a:rPr lang="en-US">
                <a:solidFill>
                  <a:srgbClr val="041E42"/>
                </a:solidFill>
              </a:rPr>
              <a:t>Meet and Greet</a:t>
            </a:r>
          </a:p>
        </p:txBody>
      </p:sp>
      <p:pic>
        <p:nvPicPr>
          <p:cNvPr id="4" name="Picture 3" descr="A picture containing text, person, computer, computer&#10;&#10;Description automatically generated">
            <a:extLst>
              <a:ext uri="{FF2B5EF4-FFF2-40B4-BE49-F238E27FC236}">
                <a16:creationId xmlns:a16="http://schemas.microsoft.com/office/drawing/2014/main" id="{DCE1F5B8-7001-F673-683D-6621F9F23D76}"/>
              </a:ext>
            </a:extLst>
          </p:cNvPr>
          <p:cNvPicPr>
            <a:picLocks noChangeAspect="1"/>
          </p:cNvPicPr>
          <p:nvPr/>
        </p:nvPicPr>
        <p:blipFill>
          <a:blip r:embed="rId4"/>
          <a:stretch>
            <a:fillRect/>
          </a:stretch>
        </p:blipFill>
        <p:spPr>
          <a:xfrm>
            <a:off x="988252" y="1467163"/>
            <a:ext cx="5885005" cy="3923674"/>
          </a:xfrm>
          <a:prstGeom prst="rect">
            <a:avLst/>
          </a:prstGeom>
          <a:ln>
            <a:noFill/>
          </a:ln>
          <a:effectLst>
            <a:outerShdw blurRad="292100" dist="139700" dir="2700000" algn="tl" rotWithShape="0">
              <a:srgbClr val="333333">
                <a:alpha val="65000"/>
              </a:srgbClr>
            </a:outerShdw>
          </a:effectLst>
        </p:spPr>
      </p:pic>
      <p:sp>
        <p:nvSpPr>
          <p:cNvPr id="6" name="Text Placeholder 5">
            <a:extLst>
              <a:ext uri="{FF2B5EF4-FFF2-40B4-BE49-F238E27FC236}">
                <a16:creationId xmlns:a16="http://schemas.microsoft.com/office/drawing/2014/main" id="{A123C155-82AA-4435-F2DD-81B51C2A1629}"/>
              </a:ext>
            </a:extLst>
          </p:cNvPr>
          <p:cNvSpPr txBox="1">
            <a:spLocks/>
          </p:cNvSpPr>
          <p:nvPr/>
        </p:nvSpPr>
        <p:spPr>
          <a:xfrm>
            <a:off x="7462141" y="1367725"/>
            <a:ext cx="4425059" cy="4122549"/>
          </a:xfrm>
          <a:prstGeom prst="rect">
            <a:avLst/>
          </a:prstGeom>
        </p:spPr>
        <p:txBody>
          <a:bodyPr anchor="ct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
            </a:pPr>
            <a:r>
              <a:rPr lang="en-US" sz="2000" b="1">
                <a:solidFill>
                  <a:srgbClr val="041E42"/>
                </a:solidFill>
                <a:latin typeface="Bogle" panose="020B0503020203060203" pitchFamily="34" charset="0"/>
              </a:rPr>
              <a:t>Name</a:t>
            </a:r>
          </a:p>
          <a:p>
            <a:pPr>
              <a:lnSpc>
                <a:spcPct val="150000"/>
              </a:lnSpc>
              <a:buFont typeface="Wingdings" panose="05000000000000000000" pitchFamily="2" charset="2"/>
              <a:buChar char="§"/>
            </a:pPr>
            <a:r>
              <a:rPr lang="en-US" sz="2000" b="1">
                <a:solidFill>
                  <a:srgbClr val="041E42"/>
                </a:solidFill>
                <a:latin typeface="Bogle" panose="020B0503020203060203" pitchFamily="34" charset="0"/>
              </a:rPr>
              <a:t># of years of call center experience</a:t>
            </a:r>
          </a:p>
          <a:p>
            <a:pPr>
              <a:lnSpc>
                <a:spcPct val="150000"/>
              </a:lnSpc>
              <a:buFont typeface="Wingdings" panose="05000000000000000000" pitchFamily="2" charset="2"/>
              <a:buChar char="§"/>
            </a:pPr>
            <a:r>
              <a:rPr lang="en-US" sz="2000" b="1">
                <a:solidFill>
                  <a:srgbClr val="041E42"/>
                </a:solidFill>
                <a:latin typeface="Bogle" panose="020B0503020203060203" pitchFamily="34" charset="0"/>
              </a:rPr>
              <a:t>Interesting fact about you</a:t>
            </a:r>
          </a:p>
          <a:p>
            <a:pPr>
              <a:lnSpc>
                <a:spcPct val="150000"/>
              </a:lnSpc>
              <a:buFont typeface="Wingdings" panose="05000000000000000000" pitchFamily="2" charset="2"/>
              <a:buChar char="§"/>
            </a:pPr>
            <a:r>
              <a:rPr lang="en-US" sz="2000" b="1">
                <a:solidFill>
                  <a:srgbClr val="041E42"/>
                </a:solidFill>
                <a:latin typeface="Bogle" panose="020B0503020203060203" pitchFamily="34" charset="0"/>
              </a:rPr>
              <a:t>Career Goal</a:t>
            </a:r>
          </a:p>
          <a:p>
            <a:pPr>
              <a:buFont typeface="Wingdings" panose="05000000000000000000" pitchFamily="2" charset="2"/>
              <a:buChar char="§"/>
            </a:pPr>
            <a:endParaRPr lang="en-US" sz="1600"/>
          </a:p>
        </p:txBody>
      </p:sp>
    </p:spTree>
    <p:custDataLst>
      <p:tags r:id="rId1"/>
    </p:custDataLst>
    <p:extLst>
      <p:ext uri="{BB962C8B-B14F-4D97-AF65-F5344CB8AC3E}">
        <p14:creationId xmlns:p14="http://schemas.microsoft.com/office/powerpoint/2010/main" val="22263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AD2BC7-0B4C-43B4-8FB6-9F24E902A073}"/>
              </a:ext>
            </a:extLst>
          </p:cNvPr>
          <p:cNvSpPr>
            <a:spLocks noGrp="1"/>
          </p:cNvSpPr>
          <p:nvPr>
            <p:ph type="title"/>
          </p:nvPr>
        </p:nvSpPr>
        <p:spPr>
          <a:xfrm>
            <a:off x="1650035" y="1475814"/>
            <a:ext cx="8219943" cy="1426005"/>
          </a:xfrm>
        </p:spPr>
        <p:txBody>
          <a:bodyPr>
            <a:normAutofit/>
          </a:bodyPr>
          <a:lstStyle/>
          <a:p>
            <a:r>
              <a:rPr lang="en-US" sz="4300"/>
              <a:t>Introduction to </a:t>
            </a:r>
            <a:br>
              <a:rPr lang="en-US" sz="4300"/>
            </a:br>
            <a:r>
              <a:rPr lang="en-US" sz="4300"/>
              <a:t>Walmart Business</a:t>
            </a:r>
          </a:p>
        </p:txBody>
      </p:sp>
      <p:sp>
        <p:nvSpPr>
          <p:cNvPr id="9" name="Text Placeholder 5">
            <a:extLst>
              <a:ext uri="{FF2B5EF4-FFF2-40B4-BE49-F238E27FC236}">
                <a16:creationId xmlns:a16="http://schemas.microsoft.com/office/drawing/2014/main" id="{25D9E9C3-0C54-B5EC-5EDC-C14C4F0B6F9A}"/>
              </a:ext>
            </a:extLst>
          </p:cNvPr>
          <p:cNvSpPr txBox="1">
            <a:spLocks/>
          </p:cNvSpPr>
          <p:nvPr/>
        </p:nvSpPr>
        <p:spPr>
          <a:xfrm>
            <a:off x="1104830" y="3484807"/>
            <a:ext cx="5969966" cy="2804375"/>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
            </a:pPr>
            <a:r>
              <a:rPr lang="en-US" sz="1800">
                <a:solidFill>
                  <a:schemeClr val="bg1"/>
                </a:solidFill>
                <a:latin typeface="Bogle" panose="020B0503020203060203" pitchFamily="34" charset="0"/>
              </a:rPr>
              <a:t>Explain the difference between the Walmart Business and Walmart Business+ programs</a:t>
            </a:r>
          </a:p>
          <a:p>
            <a:pPr>
              <a:lnSpc>
                <a:spcPct val="150000"/>
              </a:lnSpc>
              <a:buFont typeface="Wingdings" panose="05000000000000000000" pitchFamily="2" charset="2"/>
              <a:buChar char="§"/>
            </a:pPr>
            <a:r>
              <a:rPr lang="en-US" sz="1800">
                <a:solidFill>
                  <a:schemeClr val="bg1"/>
                </a:solidFill>
                <a:latin typeface="Bogle" panose="020B0503020203060203" pitchFamily="34" charset="0"/>
              </a:rPr>
              <a:t>Recall the benefits and value of Walmart Business and Walmart Business+ </a:t>
            </a:r>
          </a:p>
          <a:p>
            <a:pPr>
              <a:lnSpc>
                <a:spcPct val="150000"/>
              </a:lnSpc>
              <a:buFont typeface="Wingdings" panose="05000000000000000000" pitchFamily="2" charset="2"/>
              <a:buChar char="§"/>
            </a:pPr>
            <a:r>
              <a:rPr lang="en-US" sz="1800">
                <a:solidFill>
                  <a:schemeClr val="bg1"/>
                </a:solidFill>
                <a:latin typeface="Bogle" panose="020B0503020203060203" pitchFamily="34" charset="0"/>
              </a:rPr>
              <a:t>Apply contact principles to position the Walmart Business and Walmart Business+ program to customers</a:t>
            </a:r>
          </a:p>
          <a:p>
            <a:pPr>
              <a:buFont typeface="Wingdings" panose="05000000000000000000" pitchFamily="2" charset="2"/>
              <a:buChar char="§"/>
            </a:pPr>
            <a:endParaRPr lang="en-US" sz="1600"/>
          </a:p>
        </p:txBody>
      </p:sp>
    </p:spTree>
    <p:custDataLst>
      <p:tags r:id="rId1"/>
    </p:custDataLst>
    <p:extLst>
      <p:ext uri="{BB962C8B-B14F-4D97-AF65-F5344CB8AC3E}">
        <p14:creationId xmlns:p14="http://schemas.microsoft.com/office/powerpoint/2010/main" val="99357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3A65BD7-6140-4515-B60E-D231E8E351C2}"/>
              </a:ext>
            </a:extLst>
          </p:cNvPr>
          <p:cNvSpPr>
            <a:spLocks noGrp="1"/>
          </p:cNvSpPr>
          <p:nvPr>
            <p:ph idx="10" sz="quarter" type="body"/>
          </p:nvPr>
        </p:nvSpPr>
        <p:spPr>
          <a:xfrm>
            <a:off x="489932" y="1726583"/>
            <a:ext cx="5381357" cy="3826492"/>
          </a:xfrm>
        </p:spPr>
        <p:txBody>
          <a:bodyPr anchor="t" bIns="45720" lIns="91440" rIns="91440" tIns="45720"/>
          <a:lstStyle/>
          <a:p>
            <a:pPr fontAlgn="base" indent="0" marL="0">
              <a:buNone/>
            </a:pPr>
            <a:r>
              <a:rPr b="1" lang="en-US" sz="2000">
                <a:solidFill>
                  <a:schemeClr val="tx1"/>
                </a:solidFill>
              </a:rPr>
              <a:t>What is Walmart Business?</a:t>
            </a:r>
          </a:p>
          <a:p>
            <a:pPr fontAlgn="base" indent="0" marL="0">
              <a:buNone/>
            </a:pPr>
            <a:endParaRPr lang="en-US" sz="100">
              <a:solidFill>
                <a:schemeClr val="tx1"/>
              </a:solidFill>
            </a:endParaRPr>
          </a:p>
          <a:p>
            <a:pPr fontAlgn="base" indent="0" marL="0">
              <a:buNone/>
            </a:pPr>
            <a:r>
              <a:rPr lang="en-US" sz="1800">
                <a:solidFill>
                  <a:schemeClr val="tx1"/>
                </a:solidFill>
              </a:rPr>
              <a:t>Walmart Business provides a path for consumers to shop for key products for their business needs at our every day low prices.</a:t>
            </a:r>
          </a:p>
          <a:p>
            <a:pPr fontAlgn="base" indent="0" marL="0">
              <a:buNone/>
            </a:pPr>
            <a:endParaRPr lang="en-US" sz="100">
              <a:solidFill>
                <a:schemeClr val="tx1"/>
              </a:solidFill>
            </a:endParaRPr>
          </a:p>
          <a:p>
            <a:pPr fontAlgn="base" indent="0" marL="0">
              <a:buNone/>
            </a:pPr>
            <a:r>
              <a:rPr b="1" lang="en-US" sz="1800">
                <a:solidFill>
                  <a:schemeClr val="tx1"/>
                </a:solidFill>
              </a:rPr>
              <a:t>Walmart Business offers many benefits, including: </a:t>
            </a:r>
          </a:p>
          <a:p>
            <a:pPr fontAlgn="base">
              <a:buClr>
                <a:srgbClr val="0071CE"/>
              </a:buClr>
              <a:buFont charset="2" panose="05000000000000000000" pitchFamily="2" typeface="Wingdings"/>
              <a:buChar char="§"/>
            </a:pPr>
            <a:r>
              <a:rPr lang="en-US" sz="1800">
                <a:solidFill>
                  <a:schemeClr val="tx1"/>
                </a:solidFill>
              </a:rPr>
              <a:t>Multiple shared account for employees. </a:t>
            </a:r>
          </a:p>
          <a:p>
            <a:pPr fontAlgn="base">
              <a:buClr>
                <a:srgbClr val="0071CE"/>
              </a:buClr>
              <a:buFont charset="2" panose="05000000000000000000" pitchFamily="2" typeface="Wingdings"/>
              <a:buChar char="§"/>
            </a:pPr>
            <a:r>
              <a:rPr lang="en-US" sz="1800">
                <a:solidFill>
                  <a:schemeClr val="tx1"/>
                </a:solidFill>
              </a:rPr>
              <a:t>A brand and community you know and trust. </a:t>
            </a:r>
          </a:p>
          <a:p>
            <a:pPr fontAlgn="base">
              <a:buClr>
                <a:srgbClr val="0071CE"/>
              </a:buClr>
              <a:buFont charset="2" panose="05000000000000000000" pitchFamily="2" typeface="Wingdings"/>
              <a:buChar char="§"/>
            </a:pPr>
            <a:r>
              <a:rPr lang="en-US" sz="1800">
                <a:solidFill>
                  <a:schemeClr val="tx1"/>
                </a:solidFill>
              </a:rPr>
              <a:t>A simplified way to save money on your business purchases.  </a:t>
            </a:r>
          </a:p>
          <a:p>
            <a:pPr fontAlgn="base">
              <a:buClr>
                <a:srgbClr val="0071CE"/>
              </a:buClr>
              <a:buFont charset="2" panose="05000000000000000000" pitchFamily="2" typeface="Wingdings"/>
              <a:buChar char="§"/>
            </a:pPr>
            <a:r>
              <a:rPr lang="en-US" sz="1800">
                <a:solidFill>
                  <a:schemeClr val="tx1"/>
                </a:solidFill>
              </a:rPr>
              <a:t>Curated offerings across broad categories. </a:t>
            </a:r>
          </a:p>
        </p:txBody>
      </p:sp>
      <p:sp>
        <p:nvSpPr>
          <p:cNvPr id="13" name="Rectangle 12">
            <a:extLst>
              <a:ext uri="{FF2B5EF4-FFF2-40B4-BE49-F238E27FC236}">
                <a16:creationId xmlns:a16="http://schemas.microsoft.com/office/drawing/2014/main" id="{F662BC99-35BF-4DFB-A07A-A87B617D69BA}"/>
              </a:ext>
            </a:extLst>
          </p:cNvPr>
          <p:cNvSpPr/>
          <p:nvPr/>
        </p:nvSpPr>
        <p:spPr>
          <a:xfrm>
            <a:off x="6096000" y="125506"/>
            <a:ext cx="5961888" cy="6606988"/>
          </a:xfrm>
          <a:prstGeom prst="rect">
            <a:avLst/>
          </a:prstGeom>
          <a:solidFill>
            <a:srgbClr val="041E42"/>
          </a:solidFill>
          <a:ln>
            <a:solidFill>
              <a:srgbClr val="0071D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 name="Rectangle: Rounded Corners 1">
            <a:extLst>
              <a:ext uri="{FF2B5EF4-FFF2-40B4-BE49-F238E27FC236}">
                <a16:creationId xmlns:a16="http://schemas.microsoft.com/office/drawing/2014/main" id="{22BA41F4-9B8C-4622-8884-0FC7199B0440}"/>
              </a:ext>
            </a:extLst>
          </p:cNvPr>
          <p:cNvSpPr/>
          <p:nvPr/>
        </p:nvSpPr>
        <p:spPr>
          <a:xfrm>
            <a:off x="9705110" y="455216"/>
            <a:ext cx="1974417" cy="527879"/>
          </a:xfrm>
          <a:prstGeom prst="roundRect">
            <a:avLst/>
          </a:prstGeom>
          <a:ln/>
        </p:spPr>
        <p:style>
          <a:lnRef idx="0">
            <a:schemeClr val="accent4"/>
          </a:lnRef>
          <a:fillRef idx="3">
            <a:schemeClr val="accent4"/>
          </a:fillRef>
          <a:effectRef idx="3">
            <a:schemeClr val="accent4"/>
          </a:effectRef>
          <a:fontRef idx="minor">
            <a:schemeClr val="lt1"/>
          </a:fontRef>
        </p:style>
        <p:txBody>
          <a:bodyPr anchor="ctr" rtlCol="0"/>
          <a:lstStyle/>
          <a:p>
            <a:pPr algn="ctr"/>
            <a:r>
              <a:rPr b="1" lang="en-US" sz="1400">
                <a:solidFill>
                  <a:srgbClr val="0971CE"/>
                </a:solidFill>
                <a:latin charset="0" panose="020B0503020203060203" pitchFamily="34" typeface="Bogle"/>
              </a:rPr>
              <a:t>KB Article: </a:t>
            </a:r>
          </a:p>
          <a:p>
            <a:pPr algn="ctr"/>
            <a:r>
              <a:rPr i="1" lang="en-US" sz="1200">
                <a:solidFill>
                  <a:srgbClr val="0971CE"/>
                </a:solidFill>
                <a:latin charset="0" panose="020B0503020203060203" pitchFamily="34" typeface="Bogle"/>
              </a:rPr>
              <a:t>What is Walmart Business?</a:t>
            </a:r>
          </a:p>
        </p:txBody>
      </p:sp>
      <p:sp>
        <p:nvSpPr>
          <p:cNvPr id="4" name="TextBox 3">
            <a:extLst>
              <a:ext uri="{FF2B5EF4-FFF2-40B4-BE49-F238E27FC236}">
                <a16:creationId xmlns:a16="http://schemas.microsoft.com/office/drawing/2014/main" id="{E5A4C814-D9B4-4466-816F-B71A57A0C63A}"/>
              </a:ext>
            </a:extLst>
          </p:cNvPr>
          <p:cNvSpPr txBox="1"/>
          <p:nvPr/>
        </p:nvSpPr>
        <p:spPr>
          <a:xfrm>
            <a:off x="6144821" y="1372640"/>
            <a:ext cx="5961888" cy="769441"/>
          </a:xfrm>
          <a:prstGeom prst="rect">
            <a:avLst/>
          </a:prstGeom>
          <a:noFill/>
        </p:spPr>
        <p:txBody>
          <a:bodyPr rtlCol="0" wrap="square">
            <a:spAutoFit/>
          </a:bodyPr>
          <a:lstStyle/>
          <a:p>
            <a:pPr algn="ctr"/>
            <a:r>
              <a:rPr b="1" lang="en-US" sz="2600">
                <a:solidFill>
                  <a:schemeClr val="bg1"/>
                </a:solidFill>
                <a:latin charset="0" panose="020B0503020203060203" pitchFamily="34" typeface="Bogle"/>
              </a:rPr>
              <a:t>Meet Walmart Business</a:t>
            </a:r>
          </a:p>
          <a:p>
            <a:pPr algn="ctr"/>
            <a:r>
              <a:rPr b="1" lang="en-US">
                <a:solidFill>
                  <a:schemeClr val="bg1"/>
                </a:solidFill>
                <a:latin charset="0" panose="020B0503020203060203" pitchFamily="34" typeface="Bogle"/>
              </a:rPr>
              <a:t>Cost: Free</a:t>
            </a:r>
          </a:p>
        </p:txBody>
      </p:sp>
      <p:sp>
        <p:nvSpPr>
          <p:cNvPr id="11" name="Title 10">
            <a:extLst>
              <a:ext uri="{FF2B5EF4-FFF2-40B4-BE49-F238E27FC236}">
                <a16:creationId xmlns:a16="http://schemas.microsoft.com/office/drawing/2014/main" id="{11B9B1C0-270F-DE7C-18B0-53FF115C82B2}"/>
              </a:ext>
            </a:extLst>
          </p:cNvPr>
          <p:cNvSpPr>
            <a:spLocks noGrp="1"/>
          </p:cNvSpPr>
          <p:nvPr>
            <p:ph type="title"/>
          </p:nvPr>
        </p:nvSpPr>
        <p:spPr>
          <a:xfrm>
            <a:off x="1052422" y="455216"/>
            <a:ext cx="3552831" cy="917423"/>
          </a:xfrm>
        </p:spPr>
        <p:txBody>
          <a:bodyPr/>
          <a:lstStyle/>
          <a:p>
            <a:r>
              <a:rPr lang="en-US" sz="2800"/>
              <a:t>Walmart Business  </a:t>
            </a:r>
            <a:r>
              <a:rPr b="0" lang="en-US" sz="2400">
                <a:solidFill>
                  <a:srgbClr val="0071CE"/>
                </a:solidFill>
              </a:rPr>
              <a:t>Benefits</a:t>
            </a:r>
            <a:endParaRPr lang="en-US" sz="2800"/>
          </a:p>
        </p:txBody>
      </p:sp>
      <p:pic>
        <p:nvPicPr>
          <p:cNvPr descr="Graphical user interface&#10;&#10;Description automatically generated" id="12" name="Picture 11">
            <a:extLst>
              <a:ext uri="{FF2B5EF4-FFF2-40B4-BE49-F238E27FC236}">
                <a16:creationId xmlns:a16="http://schemas.microsoft.com/office/drawing/2014/main" id="{2BE7F06B-6905-A408-A206-6FB8F84987C4}"/>
              </a:ext>
            </a:extLst>
          </p:cNvPr>
          <p:cNvPicPr>
            <a:picLocks noChangeAspect="1"/>
          </p:cNvPicPr>
          <p:nvPr/>
        </p:nvPicPr>
        <p:blipFill>
          <a:blip r:embed="rId4"/>
          <a:stretch>
            <a:fillRect/>
          </a:stretch>
        </p:blipFill>
        <p:spPr>
          <a:xfrm>
            <a:off x="6601855" y="3093546"/>
            <a:ext cx="1254711" cy="966068"/>
          </a:xfrm>
          <a:prstGeom prst="rect">
            <a:avLst/>
          </a:prstGeom>
        </p:spPr>
      </p:pic>
      <p:pic>
        <p:nvPicPr>
          <p:cNvPr descr="Graphical user interface, application&#10;&#10;Description automatically generated" id="15" name="Picture 14">
            <a:extLst>
              <a:ext uri="{FF2B5EF4-FFF2-40B4-BE49-F238E27FC236}">
                <a16:creationId xmlns:a16="http://schemas.microsoft.com/office/drawing/2014/main" id="{7202DC82-2E16-24C8-8676-040799DC2CD1}"/>
              </a:ext>
            </a:extLst>
          </p:cNvPr>
          <p:cNvPicPr>
            <a:picLocks noChangeAspect="1"/>
          </p:cNvPicPr>
          <p:nvPr/>
        </p:nvPicPr>
        <p:blipFill>
          <a:blip r:embed="rId5"/>
          <a:stretch>
            <a:fillRect/>
          </a:stretch>
        </p:blipFill>
        <p:spPr>
          <a:xfrm>
            <a:off x="6601471" y="4718764"/>
            <a:ext cx="1393211" cy="907394"/>
          </a:xfrm>
          <a:prstGeom prst="rect">
            <a:avLst/>
          </a:prstGeom>
        </p:spPr>
      </p:pic>
      <p:pic>
        <p:nvPicPr>
          <p:cNvPr descr="Icon&#10;&#10;Description automatically generated" id="19" name="Picture 18">
            <a:extLst>
              <a:ext uri="{FF2B5EF4-FFF2-40B4-BE49-F238E27FC236}">
                <a16:creationId xmlns:a16="http://schemas.microsoft.com/office/drawing/2014/main" id="{3782188B-B848-20E7-4DE8-0F298C785702}"/>
              </a:ext>
            </a:extLst>
          </p:cNvPr>
          <p:cNvPicPr>
            <a:picLocks noChangeAspect="1"/>
          </p:cNvPicPr>
          <p:nvPr/>
        </p:nvPicPr>
        <p:blipFill>
          <a:blip r:embed="rId6"/>
          <a:stretch>
            <a:fillRect/>
          </a:stretch>
        </p:blipFill>
        <p:spPr>
          <a:xfrm>
            <a:off x="8298466" y="2967751"/>
            <a:ext cx="1254711" cy="1212075"/>
          </a:xfrm>
          <a:prstGeom prst="rect">
            <a:avLst/>
          </a:prstGeom>
        </p:spPr>
      </p:pic>
      <p:pic>
        <p:nvPicPr>
          <p:cNvPr descr="A picture containing logo&#10;&#10;Description automatically generated" id="21" name="Picture 20">
            <a:extLst>
              <a:ext uri="{FF2B5EF4-FFF2-40B4-BE49-F238E27FC236}">
                <a16:creationId xmlns:a16="http://schemas.microsoft.com/office/drawing/2014/main" id="{36039F19-D16B-97BC-A4AA-75A7FB155423}"/>
              </a:ext>
            </a:extLst>
          </p:cNvPr>
          <p:cNvPicPr>
            <a:picLocks noChangeAspect="1"/>
          </p:cNvPicPr>
          <p:nvPr/>
        </p:nvPicPr>
        <p:blipFill>
          <a:blip r:embed="rId7"/>
          <a:stretch>
            <a:fillRect/>
          </a:stretch>
        </p:blipFill>
        <p:spPr>
          <a:xfrm>
            <a:off x="8294246" y="4564385"/>
            <a:ext cx="1258931" cy="1216152"/>
          </a:xfrm>
          <a:prstGeom prst="rect">
            <a:avLst/>
          </a:prstGeom>
        </p:spPr>
      </p:pic>
      <p:pic>
        <p:nvPicPr>
          <p:cNvPr descr="Text&#10;&#10;Description automatically generated" id="29" name="Picture 28">
            <a:extLst>
              <a:ext uri="{FF2B5EF4-FFF2-40B4-BE49-F238E27FC236}">
                <a16:creationId xmlns:a16="http://schemas.microsoft.com/office/drawing/2014/main" id="{D2452DDA-C9D3-B711-AAAB-392A5ABEC359}"/>
              </a:ext>
            </a:extLst>
          </p:cNvPr>
          <p:cNvPicPr>
            <a:picLocks noChangeAspect="1"/>
          </p:cNvPicPr>
          <p:nvPr/>
        </p:nvPicPr>
        <p:blipFill rotWithShape="1">
          <a:blip r:embed="rId8"/>
          <a:srcRect b="-32"/>
          <a:stretch/>
        </p:blipFill>
        <p:spPr>
          <a:xfrm>
            <a:off x="9931537" y="3093546"/>
            <a:ext cx="1747990" cy="969264"/>
          </a:xfrm>
          <a:prstGeom prst="rect">
            <a:avLst/>
          </a:prstGeom>
        </p:spPr>
      </p:pic>
      <p:pic>
        <p:nvPicPr>
          <p:cNvPr descr="A screenshot of a computer&#10;&#10;Description automatically generated with low confidence" id="35" name="Picture 34">
            <a:extLst>
              <a:ext uri="{FF2B5EF4-FFF2-40B4-BE49-F238E27FC236}">
                <a16:creationId xmlns:a16="http://schemas.microsoft.com/office/drawing/2014/main" id="{B18C4630-2249-9989-301F-E7DB4FCB0530}"/>
              </a:ext>
            </a:extLst>
          </p:cNvPr>
          <p:cNvPicPr>
            <a:picLocks noChangeAspect="1"/>
          </p:cNvPicPr>
          <p:nvPr/>
        </p:nvPicPr>
        <p:blipFill>
          <a:blip r:embed="rId9"/>
          <a:stretch>
            <a:fillRect/>
          </a:stretch>
        </p:blipFill>
        <p:spPr>
          <a:xfrm>
            <a:off x="9931537" y="4747076"/>
            <a:ext cx="1853629" cy="969264"/>
          </a:xfrm>
          <a:prstGeom prst="rect">
            <a:avLst/>
          </a:prstGeom>
        </p:spPr>
      </p:pic>
      <p:pic>
        <p:nvPicPr>
          <p:cNvPr descr="Graphical user interface, text&#10;&#10;Description automatically generated with medium confidence" id="16" name="Picture 15">
            <a:extLst>
              <a:ext uri="{FF2B5EF4-FFF2-40B4-BE49-F238E27FC236}">
                <a16:creationId xmlns:a16="http://schemas.microsoft.com/office/drawing/2014/main" id="{F9D152C6-B847-7A07-214B-4202D4A2EB3C}"/>
              </a:ext>
            </a:extLst>
          </p:cNvPr>
          <p:cNvPicPr>
            <a:picLocks noChangeAspect="1"/>
          </p:cNvPicPr>
          <p:nvPr/>
        </p:nvPicPr>
        <p:blipFill rotWithShape="1">
          <a:blip r:embed="rId10">
            <a:extLst>
              <a:ext uri="{BEBA8EAE-BF5A-486C-A8C5-ECC9F3942E4B}">
                <a14:imgProps xmlns:a14="http://schemas.microsoft.com/office/drawing/2010/main">
                  <a14:imgLayer r:embed="rId11">
                    <a14:imgEffect>
                      <a14:sharpenSoften amount="25000"/>
                    </a14:imgEffect>
                  </a14:imgLayer>
                </a14:imgProps>
              </a:ext>
            </a:extLst>
          </a:blip>
          <a:srcRect/>
          <a:stretch/>
        </p:blipFill>
        <p:spPr>
          <a:xfrm>
            <a:off x="665766" y="5626158"/>
            <a:ext cx="4326142" cy="842916"/>
          </a:xfrm>
          <a:prstGeom prst="rect">
            <a:avLst/>
          </a:prstGeom>
          <a:ln>
            <a:noFill/>
          </a:ln>
          <a:effectLst>
            <a:outerShdw algn="tl" blurRad="292100" dir="2700000" dist="139700" rotWithShape="0">
              <a:srgbClr val="333333">
                <a:alpha val="65000"/>
              </a:srgbClr>
            </a:outerShdw>
          </a:effectLst>
        </p:spPr>
      </p:pic>
    </p:spTree>
    <p:custDataLst>
      <p:tags r:id="rId1"/>
    </p:custDataLst>
    <p:extLst>
      <p:ext uri="{BB962C8B-B14F-4D97-AF65-F5344CB8AC3E}">
        <p14:creationId xmlns:p14="http://schemas.microsoft.com/office/powerpoint/2010/main" val="1404215422"/>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6">
                                            <p:txEl>
                                              <p:pRg end="0" st="0"/>
                                            </p:txEl>
                                          </p:spTgt>
                                        </p:tgtEl>
                                        <p:attrNameLst>
                                          <p:attrName>style.visibility</p:attrName>
                                        </p:attrNameLst>
                                      </p:cBhvr>
                                      <p:to>
                                        <p:strVal val="visible"/>
                                      </p:to>
                                    </p:set>
                                    <p:animEffect filter="fade" transition="in">
                                      <p:cBhvr>
                                        <p:cTn dur="500" id="7"/>
                                        <p:tgtEl>
                                          <p:spTgt spid="6">
                                            <p:txEl>
                                              <p:pRg end="0" st="0"/>
                                            </p:txEl>
                                          </p:spTgt>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6">
                                            <p:txEl>
                                              <p:pRg end="2" st="2"/>
                                            </p:txEl>
                                          </p:spTgt>
                                        </p:tgtEl>
                                        <p:attrNameLst>
                                          <p:attrName>style.visibility</p:attrName>
                                        </p:attrNameLst>
                                      </p:cBhvr>
                                      <p:to>
                                        <p:strVal val="visible"/>
                                      </p:to>
                                    </p:set>
                                    <p:animEffect filter="fade" transition="in">
                                      <p:cBhvr>
                                        <p:cTn dur="500" id="12"/>
                                        <p:tgtEl>
                                          <p:spTgt spid="6">
                                            <p:txEl>
                                              <p:pRg end="2" st="2"/>
                                            </p:txEl>
                                          </p:spTgt>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10" presetSubtype="0">
                                  <p:stCondLst>
                                    <p:cond delay="0"/>
                                  </p:stCondLst>
                                  <p:childTnLst>
                                    <p:set>
                                      <p:cBhvr>
                                        <p:cTn dur="1" fill="hold" id="16">
                                          <p:stCondLst>
                                            <p:cond delay="0"/>
                                          </p:stCondLst>
                                        </p:cTn>
                                        <p:tgtEl>
                                          <p:spTgt spid="6">
                                            <p:txEl>
                                              <p:pRg end="4" st="4"/>
                                            </p:txEl>
                                          </p:spTgt>
                                        </p:tgtEl>
                                        <p:attrNameLst>
                                          <p:attrName>style.visibility</p:attrName>
                                        </p:attrNameLst>
                                      </p:cBhvr>
                                      <p:to>
                                        <p:strVal val="visible"/>
                                      </p:to>
                                    </p:set>
                                    <p:animEffect filter="fade" transition="in">
                                      <p:cBhvr>
                                        <p:cTn dur="500" id="17"/>
                                        <p:tgtEl>
                                          <p:spTgt spid="6">
                                            <p:txEl>
                                              <p:pRg end="4" st="4"/>
                                            </p:txEl>
                                          </p:spTgt>
                                        </p:tgtEl>
                                      </p:cBhvr>
                                    </p:animEffect>
                                  </p:childTnLst>
                                </p:cTn>
                              </p:par>
                              <p:par>
                                <p:cTn fill="hold" grpId="0" id="18" nodeType="withEffect" presetClass="entr" presetID="10" presetSubtype="0">
                                  <p:stCondLst>
                                    <p:cond delay="0"/>
                                  </p:stCondLst>
                                  <p:childTnLst>
                                    <p:set>
                                      <p:cBhvr>
                                        <p:cTn dur="1" fill="hold" id="19">
                                          <p:stCondLst>
                                            <p:cond delay="0"/>
                                          </p:stCondLst>
                                        </p:cTn>
                                        <p:tgtEl>
                                          <p:spTgt spid="2"/>
                                        </p:tgtEl>
                                        <p:attrNameLst>
                                          <p:attrName>style.visibility</p:attrName>
                                        </p:attrNameLst>
                                      </p:cBhvr>
                                      <p:to>
                                        <p:strVal val="visible"/>
                                      </p:to>
                                    </p:set>
                                    <p:animEffect filter="fade" transition="in">
                                      <p:cBhvr>
                                        <p:cTn dur="500" id="20"/>
                                        <p:tgtEl>
                                          <p:spTgt spid="2"/>
                                        </p:tgtEl>
                                      </p:cBhvr>
                                    </p:animEffect>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10" presetSubtype="0">
                                  <p:stCondLst>
                                    <p:cond delay="0"/>
                                  </p:stCondLst>
                                  <p:childTnLst>
                                    <p:set>
                                      <p:cBhvr>
                                        <p:cTn dur="1" fill="hold" id="24">
                                          <p:stCondLst>
                                            <p:cond delay="0"/>
                                          </p:stCondLst>
                                        </p:cTn>
                                        <p:tgtEl>
                                          <p:spTgt spid="6">
                                            <p:txEl>
                                              <p:pRg end="5" st="5"/>
                                            </p:txEl>
                                          </p:spTgt>
                                        </p:tgtEl>
                                        <p:attrNameLst>
                                          <p:attrName>style.visibility</p:attrName>
                                        </p:attrNameLst>
                                      </p:cBhvr>
                                      <p:to>
                                        <p:strVal val="visible"/>
                                      </p:to>
                                    </p:set>
                                    <p:animEffect filter="fade" transition="in">
                                      <p:cBhvr>
                                        <p:cTn dur="500" id="25"/>
                                        <p:tgtEl>
                                          <p:spTgt spid="6">
                                            <p:txEl>
                                              <p:pRg end="5" st="5"/>
                                            </p:txEl>
                                          </p:spTgt>
                                        </p:tgtEl>
                                      </p:cBhvr>
                                    </p:animEffect>
                                  </p:childTnLst>
                                </p:cTn>
                              </p:par>
                            </p:childTnLst>
                          </p:cTn>
                        </p:par>
                      </p:childTnLst>
                    </p:cTn>
                  </p:par>
                  <p:par>
                    <p:cTn fill="hold" id="26">
                      <p:stCondLst>
                        <p:cond delay="indefinite"/>
                      </p:stCondLst>
                      <p:childTnLst>
                        <p:par>
                          <p:cTn fill="hold" id="27">
                            <p:stCondLst>
                              <p:cond delay="0"/>
                            </p:stCondLst>
                            <p:childTnLst>
                              <p:par>
                                <p:cTn fill="hold" grpId="0" id="28" nodeType="clickEffect" presetClass="entr" presetID="10" presetSubtype="0">
                                  <p:stCondLst>
                                    <p:cond delay="0"/>
                                  </p:stCondLst>
                                  <p:childTnLst>
                                    <p:set>
                                      <p:cBhvr>
                                        <p:cTn dur="1" fill="hold" id="29">
                                          <p:stCondLst>
                                            <p:cond delay="0"/>
                                          </p:stCondLst>
                                        </p:cTn>
                                        <p:tgtEl>
                                          <p:spTgt spid="6">
                                            <p:txEl>
                                              <p:pRg end="6" st="6"/>
                                            </p:txEl>
                                          </p:spTgt>
                                        </p:tgtEl>
                                        <p:attrNameLst>
                                          <p:attrName>style.visibility</p:attrName>
                                        </p:attrNameLst>
                                      </p:cBhvr>
                                      <p:to>
                                        <p:strVal val="visible"/>
                                      </p:to>
                                    </p:set>
                                    <p:animEffect filter="fade" transition="in">
                                      <p:cBhvr>
                                        <p:cTn dur="500" id="30"/>
                                        <p:tgtEl>
                                          <p:spTgt spid="6">
                                            <p:txEl>
                                              <p:pRg end="6" st="6"/>
                                            </p:txEl>
                                          </p:spTgt>
                                        </p:tgtEl>
                                      </p:cBhvr>
                                    </p:animEffect>
                                  </p:childTnLst>
                                </p:cTn>
                              </p:par>
                            </p:childTnLst>
                          </p:cTn>
                        </p:par>
                      </p:childTnLst>
                    </p:cTn>
                  </p:par>
                  <p:par>
                    <p:cTn fill="hold" id="31">
                      <p:stCondLst>
                        <p:cond delay="indefinite"/>
                      </p:stCondLst>
                      <p:childTnLst>
                        <p:par>
                          <p:cTn fill="hold" id="32">
                            <p:stCondLst>
                              <p:cond delay="0"/>
                            </p:stCondLst>
                            <p:childTnLst>
                              <p:par>
                                <p:cTn fill="hold" grpId="0" id="33" nodeType="clickEffect" presetClass="entr" presetID="10" presetSubtype="0">
                                  <p:stCondLst>
                                    <p:cond delay="0"/>
                                  </p:stCondLst>
                                  <p:childTnLst>
                                    <p:set>
                                      <p:cBhvr>
                                        <p:cTn dur="1" fill="hold" id="34">
                                          <p:stCondLst>
                                            <p:cond delay="0"/>
                                          </p:stCondLst>
                                        </p:cTn>
                                        <p:tgtEl>
                                          <p:spTgt spid="6">
                                            <p:txEl>
                                              <p:pRg end="7" st="7"/>
                                            </p:txEl>
                                          </p:spTgt>
                                        </p:tgtEl>
                                        <p:attrNameLst>
                                          <p:attrName>style.visibility</p:attrName>
                                        </p:attrNameLst>
                                      </p:cBhvr>
                                      <p:to>
                                        <p:strVal val="visible"/>
                                      </p:to>
                                    </p:set>
                                    <p:animEffect filter="fade" transition="in">
                                      <p:cBhvr>
                                        <p:cTn dur="500" id="35"/>
                                        <p:tgtEl>
                                          <p:spTgt spid="6">
                                            <p:txEl>
                                              <p:pRg end="7" st="7"/>
                                            </p:txEl>
                                          </p:spTgt>
                                        </p:tgtEl>
                                      </p:cBhvr>
                                    </p:animEffect>
                                  </p:childTnLst>
                                </p:cTn>
                              </p:par>
                            </p:childTnLst>
                          </p:cTn>
                        </p:par>
                      </p:childTnLst>
                    </p:cTn>
                  </p:par>
                  <p:par>
                    <p:cTn fill="hold" id="36">
                      <p:stCondLst>
                        <p:cond delay="indefinite"/>
                      </p:stCondLst>
                      <p:childTnLst>
                        <p:par>
                          <p:cTn fill="hold" id="37">
                            <p:stCondLst>
                              <p:cond delay="0"/>
                            </p:stCondLst>
                            <p:childTnLst>
                              <p:par>
                                <p:cTn fill="hold" grpId="0" id="38" nodeType="clickEffect" presetClass="entr" presetID="10" presetSubtype="0">
                                  <p:stCondLst>
                                    <p:cond delay="0"/>
                                  </p:stCondLst>
                                  <p:childTnLst>
                                    <p:set>
                                      <p:cBhvr>
                                        <p:cTn dur="1" fill="hold" id="39">
                                          <p:stCondLst>
                                            <p:cond delay="0"/>
                                          </p:stCondLst>
                                        </p:cTn>
                                        <p:tgtEl>
                                          <p:spTgt spid="6">
                                            <p:txEl>
                                              <p:pRg end="8" st="8"/>
                                            </p:txEl>
                                          </p:spTgt>
                                        </p:tgtEl>
                                        <p:attrNameLst>
                                          <p:attrName>style.visibility</p:attrName>
                                        </p:attrNameLst>
                                      </p:cBhvr>
                                      <p:to>
                                        <p:strVal val="visible"/>
                                      </p:to>
                                    </p:set>
                                    <p:animEffect filter="fade" transition="in">
                                      <p:cBhvr>
                                        <p:cTn dur="500" id="40"/>
                                        <p:tgtEl>
                                          <p:spTgt spid="6">
                                            <p:txEl>
                                              <p:pRg end="8" st="8"/>
                                            </p:txEl>
                                          </p:spTgt>
                                        </p:tgtEl>
                                      </p:cBhvr>
                                    </p:animEffect>
                                  </p:childTnLst>
                                </p:cTn>
                              </p:par>
                            </p:childTnLst>
                          </p:cTn>
                        </p:par>
                      </p:childTnLst>
                    </p:cTn>
                  </p:par>
                  <p:par>
                    <p:cTn fill="hold" id="41">
                      <p:stCondLst>
                        <p:cond delay="indefinite"/>
                      </p:stCondLst>
                      <p:childTnLst>
                        <p:par>
                          <p:cTn fill="hold" id="42">
                            <p:stCondLst>
                              <p:cond delay="0"/>
                            </p:stCondLst>
                            <p:childTnLst>
                              <p:par>
                                <p:cTn fill="hold" id="43" nodeType="clickEffect" presetClass="entr" presetID="1" presetSubtype="0">
                                  <p:stCondLst>
                                    <p:cond delay="0"/>
                                  </p:stCondLst>
                                  <p:childTnLst>
                                    <p:set>
                                      <p:cBhvr>
                                        <p:cTn dur="1" fill="hold" id="44">
                                          <p:stCondLst>
                                            <p:cond delay="0"/>
                                          </p:stCondLst>
                                        </p:cTn>
                                        <p:tgtEl>
                                          <p:spTgt spid="16"/>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6" uiExpand="1"/>
      <p:bldP animBg="1" grpId="0" s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tar: 10 Points 8">
            <a:extLst>
              <a:ext uri="{FF2B5EF4-FFF2-40B4-BE49-F238E27FC236}">
                <a16:creationId xmlns:a16="http://schemas.microsoft.com/office/drawing/2014/main" id="{E265A171-56DD-EA69-28B7-1E06E1D1028B}"/>
              </a:ext>
            </a:extLst>
          </p:cNvPr>
          <p:cNvSpPr/>
          <p:nvPr/>
        </p:nvSpPr>
        <p:spPr>
          <a:xfrm>
            <a:off x="1108953" y="2645923"/>
            <a:ext cx="4299625" cy="2107660"/>
          </a:xfrm>
          <a:prstGeom prst="star10">
            <a:avLst/>
          </a:prstGeom>
          <a:solidFill>
            <a:srgbClr val="0071CE"/>
          </a:solidFill>
          <a:ln>
            <a:solidFill>
              <a:srgbClr val="4472C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93A65BD7-6140-4515-B60E-D231E8E351C2}"/>
              </a:ext>
            </a:extLst>
          </p:cNvPr>
          <p:cNvSpPr>
            <a:spLocks noGrp="1"/>
          </p:cNvSpPr>
          <p:nvPr>
            <p:ph type="body" sz="quarter" idx="10"/>
          </p:nvPr>
        </p:nvSpPr>
        <p:spPr>
          <a:xfrm>
            <a:off x="665170" y="1452880"/>
            <a:ext cx="5164132" cy="1193043"/>
          </a:xfrm>
        </p:spPr>
        <p:txBody>
          <a:bodyPr lIns="91440" tIns="45720" rIns="91440" bIns="45720" anchor="t"/>
          <a:lstStyle/>
          <a:p>
            <a:pPr marL="0" indent="0">
              <a:buNone/>
            </a:pPr>
            <a:r>
              <a:rPr lang="en-US" sz="1800" b="1">
                <a:solidFill>
                  <a:schemeClr val="tx1"/>
                </a:solidFill>
                <a:latin typeface="Bogle"/>
              </a:rPr>
              <a:t>Walmart Business+ </a:t>
            </a:r>
            <a:r>
              <a:rPr lang="en-US" sz="1800">
                <a:solidFill>
                  <a:schemeClr val="tx1"/>
                </a:solidFill>
                <a:latin typeface="Bogle"/>
              </a:rPr>
              <a:t>makes business ordering, procurement, and inventory management as simple as possible, helping companies save time, money, and reduce hassle.</a:t>
            </a:r>
            <a:endParaRPr lang="en-US" sz="100">
              <a:solidFill>
                <a:schemeClr val="tx1"/>
              </a:solidFill>
              <a:latin typeface="Bogle"/>
            </a:endParaRPr>
          </a:p>
          <a:p>
            <a:pPr marL="0" indent="0" algn="ctr">
              <a:lnSpc>
                <a:spcPct val="50000"/>
              </a:lnSpc>
              <a:buNone/>
            </a:pPr>
            <a:endParaRPr lang="en-US" sz="2000" b="1">
              <a:solidFill>
                <a:schemeClr val="tx1"/>
              </a:solidFill>
              <a:effectLst>
                <a:outerShdw blurRad="38100" dist="38100" dir="2700000" algn="tl">
                  <a:srgbClr val="000000">
                    <a:alpha val="43137"/>
                  </a:srgbClr>
                </a:outerShdw>
              </a:effectLst>
              <a:latin typeface="Bogle"/>
            </a:endParaRPr>
          </a:p>
          <a:p>
            <a:pPr marL="0" indent="0" algn="ctr">
              <a:lnSpc>
                <a:spcPct val="50000"/>
              </a:lnSpc>
              <a:buNone/>
            </a:pPr>
            <a:endParaRPr lang="en-US" sz="1000" b="1">
              <a:solidFill>
                <a:srgbClr val="FFC220"/>
              </a:solidFill>
              <a:latin typeface="Bogle"/>
            </a:endParaRPr>
          </a:p>
          <a:p>
            <a:pPr marL="0" indent="0" algn="ctr">
              <a:lnSpc>
                <a:spcPct val="50000"/>
              </a:lnSpc>
              <a:buNone/>
            </a:pPr>
            <a:endParaRPr lang="en-US" sz="1000" b="1">
              <a:solidFill>
                <a:schemeClr val="bg1"/>
              </a:solidFill>
              <a:latin typeface="Bogle"/>
            </a:endParaRPr>
          </a:p>
          <a:p>
            <a:pPr marL="0" indent="0" algn="ctr">
              <a:lnSpc>
                <a:spcPct val="50000"/>
              </a:lnSpc>
              <a:buNone/>
            </a:pPr>
            <a:r>
              <a:rPr lang="en-US" sz="2400" b="1">
                <a:solidFill>
                  <a:schemeClr val="bg1"/>
                </a:solidFill>
                <a:latin typeface="Bogle"/>
              </a:rPr>
              <a:t>Price: $98/year</a:t>
            </a:r>
          </a:p>
          <a:p>
            <a:pPr marL="0" indent="0" algn="ctr">
              <a:lnSpc>
                <a:spcPct val="50000"/>
              </a:lnSpc>
              <a:buNone/>
            </a:pPr>
            <a:r>
              <a:rPr lang="en-US" sz="1800" b="1">
                <a:solidFill>
                  <a:schemeClr val="bg1"/>
                </a:solidFill>
                <a:latin typeface="Bogle"/>
              </a:rPr>
              <a:t>30-Day Free Trial </a:t>
            </a:r>
          </a:p>
          <a:p>
            <a:pPr marL="0" indent="0" algn="ctr">
              <a:lnSpc>
                <a:spcPct val="50000"/>
              </a:lnSpc>
              <a:buNone/>
            </a:pPr>
            <a:r>
              <a:rPr lang="en-US" sz="1000" b="1" i="1">
                <a:solidFill>
                  <a:schemeClr val="bg1"/>
                </a:solidFill>
                <a:latin typeface="Bogle"/>
              </a:rPr>
              <a:t>Note: </a:t>
            </a:r>
            <a:r>
              <a:rPr lang="en-US" sz="1000" i="1">
                <a:solidFill>
                  <a:schemeClr val="bg1"/>
                </a:solidFill>
                <a:latin typeface="Bogle"/>
              </a:rPr>
              <a:t>Only the Primary Admin can begin Business+ Trial</a:t>
            </a:r>
            <a:endParaRPr lang="en-US" sz="1000">
              <a:solidFill>
                <a:schemeClr val="bg1"/>
              </a:solidFill>
              <a:latin typeface="Bogle"/>
            </a:endParaRPr>
          </a:p>
          <a:p>
            <a:pPr marL="0" indent="0">
              <a:buNone/>
            </a:pPr>
            <a:endParaRPr lang="en-US" sz="1800" b="1">
              <a:solidFill>
                <a:schemeClr val="tx1"/>
              </a:solidFill>
              <a:latin typeface="Bogle"/>
            </a:endParaRPr>
          </a:p>
          <a:p>
            <a:pPr marL="0" indent="0">
              <a:lnSpc>
                <a:spcPct val="50000"/>
              </a:lnSpc>
              <a:buNone/>
            </a:pPr>
            <a:endParaRPr lang="en-US" sz="1800" b="1">
              <a:solidFill>
                <a:schemeClr val="tx1"/>
              </a:solidFill>
              <a:latin typeface="Bogle"/>
            </a:endParaRPr>
          </a:p>
          <a:p>
            <a:pPr marL="0" indent="0">
              <a:lnSpc>
                <a:spcPct val="50000"/>
              </a:lnSpc>
              <a:buNone/>
            </a:pPr>
            <a:endParaRPr lang="en-US" sz="1050" b="1">
              <a:solidFill>
                <a:schemeClr val="tx1"/>
              </a:solidFill>
              <a:latin typeface="Bogle"/>
            </a:endParaRPr>
          </a:p>
          <a:p>
            <a:pPr marL="0" indent="0">
              <a:lnSpc>
                <a:spcPct val="50000"/>
              </a:lnSpc>
              <a:buNone/>
            </a:pPr>
            <a:r>
              <a:rPr lang="en-US" sz="1800" b="1">
                <a:solidFill>
                  <a:schemeClr val="tx1"/>
                </a:solidFill>
                <a:latin typeface="Bogle"/>
              </a:rPr>
              <a:t>Benefits Include: </a:t>
            </a:r>
          </a:p>
          <a:p>
            <a:pPr marL="0" indent="0">
              <a:lnSpc>
                <a:spcPct val="70000"/>
              </a:lnSpc>
              <a:buNone/>
            </a:pPr>
            <a:endParaRPr lang="en-US" sz="100">
              <a:solidFill>
                <a:schemeClr val="tx1"/>
              </a:solidFill>
              <a:latin typeface="Bogle"/>
            </a:endParaRPr>
          </a:p>
          <a:p>
            <a:pPr>
              <a:lnSpc>
                <a:spcPct val="70000"/>
              </a:lnSpc>
              <a:buSzPct val="125000"/>
              <a:buFont typeface="Wingdings" panose="05000000000000000000" pitchFamily="2" charset="2"/>
              <a:buChar char="ü"/>
            </a:pPr>
            <a:r>
              <a:rPr lang="en-US" sz="2000" i="1">
                <a:solidFill>
                  <a:srgbClr val="0071CE"/>
                </a:solidFill>
                <a:latin typeface="Bogle"/>
              </a:rPr>
              <a:t>  </a:t>
            </a:r>
            <a:r>
              <a:rPr lang="en-US" sz="1800" i="1">
                <a:solidFill>
                  <a:srgbClr val="0071CE"/>
                </a:solidFill>
                <a:latin typeface="Bogle"/>
              </a:rPr>
              <a:t>Free Shipping, No Order Minimum</a:t>
            </a:r>
          </a:p>
          <a:p>
            <a:pPr>
              <a:lnSpc>
                <a:spcPct val="70000"/>
              </a:lnSpc>
              <a:buSzPct val="125000"/>
              <a:buFont typeface="Wingdings" panose="05000000000000000000" pitchFamily="2" charset="2"/>
              <a:buChar char="ü"/>
            </a:pPr>
            <a:r>
              <a:rPr lang="en-US" sz="1800" i="1">
                <a:solidFill>
                  <a:srgbClr val="0071CE"/>
                </a:solidFill>
                <a:latin typeface="Bogle"/>
              </a:rPr>
              <a:t>  Free Delivery from the store</a:t>
            </a:r>
          </a:p>
          <a:p>
            <a:pPr>
              <a:lnSpc>
                <a:spcPct val="70000"/>
              </a:lnSpc>
              <a:buSzPct val="125000"/>
              <a:buFont typeface="Wingdings" panose="05000000000000000000" pitchFamily="2" charset="2"/>
              <a:buChar char="ü"/>
            </a:pPr>
            <a:r>
              <a:rPr lang="en-US" sz="1800" i="1">
                <a:solidFill>
                  <a:srgbClr val="0071CE"/>
                </a:solidFill>
                <a:latin typeface="Bogle"/>
              </a:rPr>
              <a:t>  Spend Manager</a:t>
            </a:r>
          </a:p>
          <a:p>
            <a:pPr>
              <a:lnSpc>
                <a:spcPct val="70000"/>
              </a:lnSpc>
              <a:buSzPct val="125000"/>
              <a:buFont typeface="Wingdings" panose="05000000000000000000" pitchFamily="2" charset="2"/>
              <a:buChar char="ü"/>
            </a:pPr>
            <a:r>
              <a:rPr lang="en-US" sz="1800" i="1">
                <a:solidFill>
                  <a:srgbClr val="0071CE"/>
                </a:solidFill>
                <a:latin typeface="Bogle"/>
              </a:rPr>
              <a:t>  Cash Back Rewards</a:t>
            </a:r>
          </a:p>
          <a:p>
            <a:pPr marL="0" indent="0">
              <a:buNone/>
            </a:pPr>
            <a:endParaRPr lang="en-US" sz="1600"/>
          </a:p>
        </p:txBody>
      </p:sp>
      <p:sp>
        <p:nvSpPr>
          <p:cNvPr id="5" name="Title 4">
            <a:extLst>
              <a:ext uri="{FF2B5EF4-FFF2-40B4-BE49-F238E27FC236}">
                <a16:creationId xmlns:a16="http://schemas.microsoft.com/office/drawing/2014/main" id="{F9C7A6B7-383F-4CF6-B062-9D4971062A92}"/>
              </a:ext>
            </a:extLst>
          </p:cNvPr>
          <p:cNvSpPr>
            <a:spLocks noGrp="1"/>
          </p:cNvSpPr>
          <p:nvPr>
            <p:ph type="title"/>
          </p:nvPr>
        </p:nvSpPr>
        <p:spPr>
          <a:xfrm>
            <a:off x="1052421" y="455218"/>
            <a:ext cx="4102287" cy="997662"/>
          </a:xfrm>
        </p:spPr>
        <p:txBody>
          <a:bodyPr/>
          <a:lstStyle/>
          <a:p>
            <a:r>
              <a:rPr lang="en-US" sz="2800"/>
              <a:t>Walmart Business+  </a:t>
            </a:r>
            <a:r>
              <a:rPr lang="en-US" sz="2400" b="0">
                <a:solidFill>
                  <a:srgbClr val="0071CE"/>
                </a:solidFill>
              </a:rPr>
              <a:t>Benefits</a:t>
            </a:r>
            <a:endParaRPr lang="en-US" sz="2800" b="0">
              <a:solidFill>
                <a:srgbClr val="0071CE"/>
              </a:solidFill>
            </a:endParaRPr>
          </a:p>
        </p:txBody>
      </p:sp>
      <p:sp>
        <p:nvSpPr>
          <p:cNvPr id="7" name="Text Placeholder 5">
            <a:extLst>
              <a:ext uri="{FF2B5EF4-FFF2-40B4-BE49-F238E27FC236}">
                <a16:creationId xmlns:a16="http://schemas.microsoft.com/office/drawing/2014/main" id="{186FAB5A-CD3B-A26E-BAD3-CD086CE206E5}"/>
              </a:ext>
            </a:extLst>
          </p:cNvPr>
          <p:cNvSpPr txBox="1">
            <a:spLocks/>
          </p:cNvSpPr>
          <p:nvPr/>
        </p:nvSpPr>
        <p:spPr>
          <a:xfrm>
            <a:off x="6362700" y="1452880"/>
            <a:ext cx="5392731" cy="5069840"/>
          </a:xfrm>
          <a:prstGeom prst="rect">
            <a:avLst/>
          </a:prstGeom>
        </p:spPr>
        <p:txBody>
          <a:bodyPr lIns="91440" tIns="45720" rIns="91440" bIns="45720" anchor="t"/>
          <a:lstStyle>
            <a:lvl1pPr marL="228594" indent="-228594" algn="l" defTabSz="914377" rtl="0" eaLnBrk="1" latinLnBrk="0" hangingPunct="1">
              <a:lnSpc>
                <a:spcPct val="90000"/>
              </a:lnSpc>
              <a:spcBef>
                <a:spcPts val="1000"/>
              </a:spcBef>
              <a:buFont typeface="Arial" panose="020B0604020202020204" pitchFamily="34" charset="0"/>
              <a:buChar char="•"/>
              <a:defRPr sz="1200" kern="1200">
                <a:solidFill>
                  <a:srgbClr val="002060"/>
                </a:solidFill>
                <a:latin typeface="Bogle" panose="020B0503020203060203" pitchFamily="34" charset="77"/>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200" kern="1200">
                <a:solidFill>
                  <a:srgbClr val="002060"/>
                </a:solidFill>
                <a:latin typeface="Bogle" panose="020B0503020203060203" pitchFamily="34" charset="77"/>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200" kern="1200">
                <a:solidFill>
                  <a:schemeClr val="bg1"/>
                </a:solidFill>
                <a:latin typeface="Bogle" panose="020B0503020203060203" pitchFamily="34" charset="77"/>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200" kern="1200">
                <a:solidFill>
                  <a:schemeClr val="bg1"/>
                </a:solidFill>
                <a:latin typeface="Bogle" panose="020B0503020203060203" pitchFamily="34" charset="77"/>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bg1"/>
                </a:solidFill>
                <a:latin typeface="Bogle" panose="020B0503020203060203"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a:solidFill>
                  <a:schemeClr val="tx1"/>
                </a:solidFill>
                <a:latin typeface="Bogle"/>
              </a:rPr>
              <a:t>Rewards Include:</a:t>
            </a:r>
          </a:p>
          <a:p>
            <a:pPr>
              <a:buClr>
                <a:srgbClr val="0071CE"/>
              </a:buClr>
              <a:buFont typeface="Wingdings" panose="05000000000000000000" pitchFamily="2" charset="2"/>
              <a:buChar char="§"/>
            </a:pPr>
            <a:r>
              <a:rPr lang="en-US" sz="1800">
                <a:solidFill>
                  <a:schemeClr val="tx1"/>
                </a:solidFill>
                <a:latin typeface="Bogle"/>
              </a:rPr>
              <a:t>Get 2% cash back on orders over $250</a:t>
            </a:r>
          </a:p>
          <a:p>
            <a:pPr>
              <a:buClr>
                <a:srgbClr val="0071CE"/>
              </a:buClr>
              <a:buFont typeface="Wingdings" panose="05000000000000000000" pitchFamily="2" charset="2"/>
              <a:buChar char="§"/>
            </a:pPr>
            <a:r>
              <a:rPr lang="en-US" sz="1800">
                <a:solidFill>
                  <a:schemeClr val="tx1"/>
                </a:solidFill>
                <a:latin typeface="Bogle"/>
              </a:rPr>
              <a:t>Earn 5% in cash back every time a subscription item is delivered</a:t>
            </a:r>
          </a:p>
          <a:p>
            <a:pPr>
              <a:buClr>
                <a:srgbClr val="0071CE"/>
              </a:buClr>
              <a:buFont typeface="Wingdings" panose="05000000000000000000" pitchFamily="2" charset="2"/>
              <a:buChar char="§"/>
            </a:pPr>
            <a:r>
              <a:rPr lang="en-US" sz="1800">
                <a:solidFill>
                  <a:schemeClr val="tx1"/>
                </a:solidFill>
                <a:latin typeface="Bogle"/>
              </a:rPr>
              <a:t>Special item-level rewards on popular products</a:t>
            </a:r>
          </a:p>
          <a:p>
            <a:pPr>
              <a:buClr>
                <a:srgbClr val="0071CE"/>
              </a:buClr>
              <a:buFont typeface="Wingdings" panose="05000000000000000000" pitchFamily="2" charset="2"/>
              <a:buChar char="§"/>
            </a:pPr>
            <a:r>
              <a:rPr lang="en-US" sz="1800">
                <a:solidFill>
                  <a:schemeClr val="tx1"/>
                </a:solidFill>
                <a:latin typeface="Bogle"/>
              </a:rPr>
              <a:t>Additional rewards unlocked when purchase thresholds are met</a:t>
            </a:r>
          </a:p>
          <a:p>
            <a:pPr marL="0" indent="0">
              <a:buFont typeface="Arial" panose="020B0604020202020204" pitchFamily="34" charset="0"/>
              <a:buNone/>
            </a:pPr>
            <a:endParaRPr lang="en-US" sz="1600"/>
          </a:p>
        </p:txBody>
      </p:sp>
      <p:sp>
        <p:nvSpPr>
          <p:cNvPr id="11" name="Rectangle: Rounded Corners 10">
            <a:extLst>
              <a:ext uri="{FF2B5EF4-FFF2-40B4-BE49-F238E27FC236}">
                <a16:creationId xmlns:a16="http://schemas.microsoft.com/office/drawing/2014/main" id="{6FDFA1DA-BBED-CC1E-325E-6C5984484B36}"/>
              </a:ext>
            </a:extLst>
          </p:cNvPr>
          <p:cNvSpPr/>
          <p:nvPr/>
        </p:nvSpPr>
        <p:spPr>
          <a:xfrm>
            <a:off x="9780327" y="455218"/>
            <a:ext cx="1975104" cy="530352"/>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a:solidFill>
                  <a:srgbClr val="0971CE"/>
                </a:solidFill>
                <a:latin typeface="Bogle" panose="020B0503020203060203" pitchFamily="34" charset="0"/>
              </a:rPr>
              <a:t>KB Article:</a:t>
            </a:r>
          </a:p>
          <a:p>
            <a:pPr algn="ctr"/>
            <a:r>
              <a:rPr lang="en-US" sz="1200" b="1">
                <a:solidFill>
                  <a:srgbClr val="0971CE"/>
                </a:solidFill>
                <a:latin typeface="Bogle" panose="020B0503020203060203" pitchFamily="34" charset="0"/>
              </a:rPr>
              <a:t> </a:t>
            </a:r>
            <a:r>
              <a:rPr lang="en-US" sz="1200" i="1">
                <a:solidFill>
                  <a:srgbClr val="0971CE"/>
                </a:solidFill>
                <a:latin typeface="Bogle" panose="020B0503020203060203" pitchFamily="34" charset="0"/>
              </a:rPr>
              <a:t>Walmart Business+</a:t>
            </a:r>
          </a:p>
        </p:txBody>
      </p:sp>
      <p:pic>
        <p:nvPicPr>
          <p:cNvPr id="8" name="Picture 7" descr="A picture containing chart&#10;&#10;Description automatically generated">
            <a:extLst>
              <a:ext uri="{FF2B5EF4-FFF2-40B4-BE49-F238E27FC236}">
                <a16:creationId xmlns:a16="http://schemas.microsoft.com/office/drawing/2014/main" id="{E717DDC6-0201-E6FB-02B2-9BFEC38F93D8}"/>
              </a:ext>
            </a:extLst>
          </p:cNvPr>
          <p:cNvPicPr>
            <a:picLocks noChangeAspect="1"/>
          </p:cNvPicPr>
          <p:nvPr/>
        </p:nvPicPr>
        <p:blipFill>
          <a:blip r:embed="rId4"/>
          <a:stretch>
            <a:fillRect/>
          </a:stretch>
        </p:blipFill>
        <p:spPr>
          <a:xfrm>
            <a:off x="7570179" y="4753583"/>
            <a:ext cx="2977771" cy="1666214"/>
          </a:xfrm>
          <a:prstGeom prst="rect">
            <a:avLst/>
          </a:prstGeom>
        </p:spPr>
      </p:pic>
    </p:spTree>
    <p:custDataLst>
      <p:tags r:id="rId1"/>
    </p:custDataLst>
    <p:extLst>
      <p:ext uri="{BB962C8B-B14F-4D97-AF65-F5344CB8AC3E}">
        <p14:creationId xmlns:p14="http://schemas.microsoft.com/office/powerpoint/2010/main" val="91295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
                                            <p:txEl>
                                              <p:pRg st="5" end="5"/>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
                                            <p:txEl>
                                              <p:pRg st="6" end="6"/>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xEl>
                                              <p:pRg st="10" end="10"/>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6">
                                            <p:txEl>
                                              <p:pRg st="12" end="12"/>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6">
                                            <p:txEl>
                                              <p:pRg st="13" end="13"/>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6">
                                            <p:txEl>
                                              <p:pRg st="14" end="14"/>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7">
                                            <p:txEl>
                                              <p:pRg st="4" end="4"/>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1B9B1C0-270F-DE7C-18B0-53FF115C82B2}"/>
              </a:ext>
            </a:extLst>
          </p:cNvPr>
          <p:cNvSpPr>
            <a:spLocks noGrp="1"/>
          </p:cNvSpPr>
          <p:nvPr>
            <p:ph type="title"/>
          </p:nvPr>
        </p:nvSpPr>
        <p:spPr>
          <a:xfrm>
            <a:off x="1052421" y="455216"/>
            <a:ext cx="5797267" cy="970627"/>
          </a:xfrm>
        </p:spPr>
        <p:txBody>
          <a:bodyPr spcFirstLastPara="1" wrap="square" lIns="91425" tIns="91425" rIns="91425" bIns="91425" anchor="t" anchorCtr="0">
            <a:normAutofit/>
          </a:bodyPr>
          <a:lstStyle/>
          <a:p>
            <a:r>
              <a:rPr lang="en-US" sz="2800"/>
              <a:t>Walmart Business</a:t>
            </a:r>
            <a:br>
              <a:rPr lang="en-US" sz="2500"/>
            </a:br>
            <a:r>
              <a:rPr lang="en-US" sz="2400" b="0">
                <a:solidFill>
                  <a:srgbClr val="0071CE"/>
                </a:solidFill>
              </a:rPr>
              <a:t>Program Comparison</a:t>
            </a:r>
          </a:p>
        </p:txBody>
      </p:sp>
      <p:graphicFrame>
        <p:nvGraphicFramePr>
          <p:cNvPr id="10" name="Table 11">
            <a:extLst>
              <a:ext uri="{FF2B5EF4-FFF2-40B4-BE49-F238E27FC236}">
                <a16:creationId xmlns:a16="http://schemas.microsoft.com/office/drawing/2014/main" id="{98CC9190-9BAD-AC70-FC96-8BA7C6153411}"/>
              </a:ext>
            </a:extLst>
          </p:cNvPr>
          <p:cNvGraphicFramePr>
            <a:graphicFrameLocks noGrp="1"/>
          </p:cNvGraphicFramePr>
          <p:nvPr>
            <p:extLst>
              <p:ext uri="{D42A27DB-BD31-4B8C-83A1-F6EECF244321}">
                <p14:modId xmlns:p14="http://schemas.microsoft.com/office/powerpoint/2010/main" val="238389364"/>
              </p:ext>
            </p:extLst>
          </p:nvPr>
        </p:nvGraphicFramePr>
        <p:xfrm>
          <a:off x="846162" y="1665028"/>
          <a:ext cx="10617958" cy="4764768"/>
        </p:xfrm>
        <a:graphic>
          <a:graphicData uri="http://schemas.openxmlformats.org/drawingml/2006/table">
            <a:tbl>
              <a:tblPr firstRow="1" bandRow="1">
                <a:effectLst>
                  <a:innerShdw blurRad="114300">
                    <a:prstClr val="black"/>
                  </a:innerShdw>
                </a:effectLst>
                <a:tableStyleId>{5C22544A-7EE6-4342-B048-85BDC9FD1C3A}</a:tableStyleId>
              </a:tblPr>
              <a:tblGrid>
                <a:gridCol w="2638594">
                  <a:extLst>
                    <a:ext uri="{9D8B030D-6E8A-4147-A177-3AD203B41FA5}">
                      <a16:colId xmlns:a16="http://schemas.microsoft.com/office/drawing/2014/main" val="4247127891"/>
                    </a:ext>
                  </a:extLst>
                </a:gridCol>
                <a:gridCol w="2659788">
                  <a:extLst>
                    <a:ext uri="{9D8B030D-6E8A-4147-A177-3AD203B41FA5}">
                      <a16:colId xmlns:a16="http://schemas.microsoft.com/office/drawing/2014/main" val="2857860162"/>
                    </a:ext>
                  </a:extLst>
                </a:gridCol>
                <a:gridCol w="2659788">
                  <a:extLst>
                    <a:ext uri="{9D8B030D-6E8A-4147-A177-3AD203B41FA5}">
                      <a16:colId xmlns:a16="http://schemas.microsoft.com/office/drawing/2014/main" val="3744169016"/>
                    </a:ext>
                  </a:extLst>
                </a:gridCol>
                <a:gridCol w="2659788">
                  <a:extLst>
                    <a:ext uri="{9D8B030D-6E8A-4147-A177-3AD203B41FA5}">
                      <a16:colId xmlns:a16="http://schemas.microsoft.com/office/drawing/2014/main" val="3912727423"/>
                    </a:ext>
                  </a:extLst>
                </a:gridCol>
              </a:tblGrid>
              <a:tr h="672208">
                <a:tc>
                  <a:txBody>
                    <a:bodyPr/>
                    <a:lstStyle/>
                    <a:p>
                      <a:pPr algn="ctr"/>
                      <a:endParaRPr lang="en-US" sz="1100" b="1">
                        <a:solidFill>
                          <a:schemeClr val="tx1"/>
                        </a:solidFill>
                        <a:latin typeface="Bogle" panose="020B0503020203060203" pitchFamily="34" charset="0"/>
                      </a:endParaRPr>
                    </a:p>
                  </a:txBody>
                  <a:tcPr anchor="ctr">
                    <a:lnB w="12700" cap="flat" cmpd="sng" algn="ctr">
                      <a:solidFill>
                        <a:schemeClr val="tx1"/>
                      </a:solidFill>
                      <a:prstDash val="solid"/>
                      <a:round/>
                      <a:headEnd type="none" w="med" len="med"/>
                      <a:tailEnd type="none" w="med" len="med"/>
                    </a:lnB>
                    <a:cell3D prstMaterial="dkEdge">
                      <a:bevel/>
                      <a:lightRig rig="flood" dir="t"/>
                    </a:cell3D>
                    <a:solidFill>
                      <a:srgbClr val="041E42"/>
                    </a:solidFill>
                  </a:tcPr>
                </a:tc>
                <a:tc>
                  <a:txBody>
                    <a:bodyPr/>
                    <a:lstStyle/>
                    <a:p>
                      <a:pPr algn="ctr"/>
                      <a:r>
                        <a:rPr lang="en-US" sz="2000">
                          <a:latin typeface="Bogle"/>
                        </a:rPr>
                        <a:t>Guest</a:t>
                      </a:r>
                      <a:endParaRPr lang="en-US" sz="1600">
                        <a:latin typeface="Bogle"/>
                      </a:endParaRPr>
                    </a:p>
                  </a:txBody>
                  <a:tcPr>
                    <a:lnB w="12700" cap="flat" cmpd="sng" algn="ctr">
                      <a:solidFill>
                        <a:schemeClr val="tx1"/>
                      </a:solidFill>
                      <a:prstDash val="solid"/>
                      <a:round/>
                      <a:headEnd type="none" w="med" len="med"/>
                      <a:tailEnd type="none" w="med" len="med"/>
                    </a:lnB>
                    <a:cell3D prstMaterial="dkEdge">
                      <a:bevel/>
                      <a:lightRig rig="flood" dir="t"/>
                    </a:cell3D>
                    <a:solidFill>
                      <a:srgbClr val="041E42"/>
                    </a:solidFill>
                  </a:tcPr>
                </a:tc>
                <a:tc>
                  <a:txBody>
                    <a:bodyPr/>
                    <a:lstStyle/>
                    <a:p>
                      <a:pPr algn="ctr"/>
                      <a:r>
                        <a:rPr lang="en-US" sz="2000">
                          <a:latin typeface="Bogle"/>
                        </a:rPr>
                        <a:t>Walmart Business</a:t>
                      </a:r>
                    </a:p>
                    <a:p>
                      <a:pPr algn="ctr"/>
                      <a:r>
                        <a:rPr lang="en-US" sz="1600">
                          <a:latin typeface="Bogle"/>
                        </a:rPr>
                        <a:t>$0</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cell3D prstMaterial="dkEdge">
                      <a:bevel/>
                      <a:lightRig rig="flood" dir="t"/>
                    </a:cell3D>
                    <a:solidFill>
                      <a:srgbClr val="041E42"/>
                    </a:solidFill>
                  </a:tcPr>
                </a:tc>
                <a:tc>
                  <a:txBody>
                    <a:bodyPr/>
                    <a:lstStyle/>
                    <a:p>
                      <a:pPr algn="ctr"/>
                      <a:r>
                        <a:rPr lang="en-US" sz="2000">
                          <a:latin typeface="Bogle"/>
                        </a:rPr>
                        <a:t>Business+</a:t>
                      </a:r>
                    </a:p>
                    <a:p>
                      <a:pPr algn="ctr"/>
                      <a:r>
                        <a:rPr lang="en-US" sz="1600">
                          <a:latin typeface="Bogle"/>
                        </a:rPr>
                        <a:t>$98/year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41E42"/>
                    </a:solidFill>
                  </a:tcPr>
                </a:tc>
                <a:extLst>
                  <a:ext uri="{0D108BD9-81ED-4DB2-BD59-A6C34878D82A}">
                    <a16:rowId xmlns:a16="http://schemas.microsoft.com/office/drawing/2014/main" val="2777346389"/>
                  </a:ext>
                </a:extLst>
              </a:tr>
              <a:tr h="672208">
                <a:tc>
                  <a:txBody>
                    <a:bodyPr/>
                    <a:lstStyle/>
                    <a:p>
                      <a:pPr algn="l">
                        <a:lnSpc>
                          <a:spcPct val="150000"/>
                        </a:lnSpc>
                      </a:pPr>
                      <a:r>
                        <a:rPr lang="en-US" sz="1600" b="1">
                          <a:latin typeface="Bogle"/>
                        </a:rPr>
                        <a:t>Curated B2B Assortment</a:t>
                      </a:r>
                    </a:p>
                    <a:p>
                      <a:pPr algn="l">
                        <a:lnSpc>
                          <a:spcPct val="150000"/>
                        </a:lnSpc>
                      </a:pPr>
                      <a:r>
                        <a:rPr lang="en-US" sz="1000" b="1">
                          <a:latin typeface="Bogle"/>
                        </a:rPr>
                        <a:t>Curated catalog of products for businesses</a:t>
                      </a:r>
                    </a:p>
                  </a:txBody>
                  <a:tcPr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en-US"/>
                    </a:p>
                  </a:txBody>
                  <a:tcPr anchor="ctr">
                    <a:lnT w="12700" cap="flat" cmpd="sng" algn="ctr">
                      <a:solidFill>
                        <a:schemeClr val="tx1"/>
                      </a:solidFill>
                      <a:prstDash val="solid"/>
                      <a:round/>
                      <a:headEnd type="none" w="med" len="med"/>
                      <a:tailEnd type="none" w="med" len="med"/>
                    </a:lnT>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en-US"/>
                    </a:p>
                  </a:txBody>
                  <a:tcPr anchor="ctr">
                    <a:lnT w="12700" cap="flat" cmpd="sng" algn="ctr">
                      <a:solidFill>
                        <a:schemeClr val="tx1"/>
                      </a:solidFill>
                      <a:prstDash val="solid"/>
                      <a:round/>
                      <a:headEnd type="none" w="med" len="med"/>
                      <a:tailEnd type="none" w="med" len="med"/>
                    </a:lnT>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en-US"/>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224249953"/>
                  </a:ext>
                </a:extLst>
              </a:tr>
              <a:tr h="704505">
                <a:tc>
                  <a:txBody>
                    <a:bodyPr/>
                    <a:lstStyle/>
                    <a:p>
                      <a:pPr algn="l">
                        <a:lnSpc>
                          <a:spcPct val="150000"/>
                        </a:lnSpc>
                      </a:pPr>
                      <a:r>
                        <a:rPr lang="en-US" sz="1600" b="1">
                          <a:latin typeface="Bogle"/>
                        </a:rPr>
                        <a:t>Multi-User Accounts</a:t>
                      </a:r>
                      <a:endParaRPr lang="en-US" sz="200" b="1">
                        <a:latin typeface="Bogle"/>
                      </a:endParaRPr>
                    </a:p>
                    <a:p>
                      <a:pPr algn="l">
                        <a:lnSpc>
                          <a:spcPct val="150000"/>
                        </a:lnSpc>
                      </a:pPr>
                      <a:r>
                        <a:rPr lang="en-US" sz="1000" b="1">
                          <a:latin typeface="Bogle"/>
                        </a:rPr>
                        <a:t>Add users to organization</a:t>
                      </a:r>
                    </a:p>
                  </a:txBody>
                  <a:tcPr anchor="b">
                    <a:lnL w="12700" cap="flat" cmpd="sng" algn="ctr">
                      <a:solidFill>
                        <a:schemeClr val="tx1"/>
                      </a:solidFill>
                      <a:prstDash val="solid"/>
                      <a:round/>
                      <a:headEnd type="none" w="med" len="med"/>
                      <a:tailEnd type="none" w="med" len="med"/>
                    </a:lnL>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en-US" sz="800" b="1">
                        <a:latin typeface="Bogle" panose="020B0503020203060203" pitchFamily="34" charset="0"/>
                      </a:endParaRPr>
                    </a:p>
                  </a:txBody>
                  <a:tcPr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en-US"/>
                    </a:p>
                    <a:p>
                      <a:pPr algn="ctr"/>
                      <a:r>
                        <a:rPr lang="en-US" sz="800" b="1">
                          <a:latin typeface="Bogle"/>
                        </a:rPr>
                        <a:t>Up to 2 Users</a:t>
                      </a:r>
                    </a:p>
                  </a:txBody>
                  <a:tcPr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US" sz="1800"/>
                    </a:p>
                    <a:p>
                      <a:pPr marL="0" marR="0" lvl="0" indent="0" algn="ctr" defTabSz="914377" rtl="0" eaLnBrk="1" fontAlgn="auto" latinLnBrk="0" hangingPunct="1">
                        <a:lnSpc>
                          <a:spcPct val="100000"/>
                        </a:lnSpc>
                        <a:spcBef>
                          <a:spcPts val="0"/>
                        </a:spcBef>
                        <a:spcAft>
                          <a:spcPts val="0"/>
                        </a:spcAft>
                        <a:buClrTx/>
                        <a:buSzTx/>
                        <a:buFontTx/>
                        <a:buNone/>
                        <a:tabLst/>
                        <a:defRPr/>
                      </a:pPr>
                      <a:endParaRPr lang="en-US" sz="800" b="1"/>
                    </a:p>
                    <a:p>
                      <a:pPr marL="0" marR="0" lvl="0" indent="0" algn="ctr" defTabSz="914377" rtl="0" eaLnBrk="1" fontAlgn="auto" latinLnBrk="0" hangingPunct="1">
                        <a:lnSpc>
                          <a:spcPct val="100000"/>
                        </a:lnSpc>
                        <a:spcBef>
                          <a:spcPts val="0"/>
                        </a:spcBef>
                        <a:spcAft>
                          <a:spcPts val="0"/>
                        </a:spcAft>
                        <a:buClrTx/>
                        <a:buSzTx/>
                        <a:buFontTx/>
                        <a:buNone/>
                        <a:tabLst/>
                        <a:defRPr/>
                      </a:pPr>
                      <a:endParaRPr lang="en-US" sz="800" b="1">
                        <a:latin typeface="Bogle" panose="020B0503020203060203"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r>
                        <a:rPr lang="en-US" sz="800" b="1">
                          <a:latin typeface="Bogle"/>
                        </a:rPr>
                        <a:t>Up to 5 Users</a:t>
                      </a:r>
                    </a:p>
                  </a:txBody>
                  <a:tcPr anchor="b">
                    <a:lnR w="12700" cap="flat" cmpd="sng" algn="ctr">
                      <a:solidFill>
                        <a:schemeClr val="tx1"/>
                      </a:solidFill>
                      <a:prstDash val="solid"/>
                      <a:round/>
                      <a:headEnd type="none" w="med" len="med"/>
                      <a:tailEnd type="none" w="med" len="med"/>
                    </a:ln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639265145"/>
                  </a:ext>
                </a:extLst>
              </a:tr>
              <a:tr h="672208">
                <a:tc>
                  <a:txBody>
                    <a:bodyPr/>
                    <a:lstStyle/>
                    <a:p>
                      <a:pPr algn="l">
                        <a:lnSpc>
                          <a:spcPct val="150000"/>
                        </a:lnSpc>
                      </a:pPr>
                      <a:r>
                        <a:rPr lang="en-US" sz="1600" b="1">
                          <a:latin typeface="Bogle"/>
                        </a:rPr>
                        <a:t>Free Shipping</a:t>
                      </a:r>
                    </a:p>
                    <a:p>
                      <a:pPr algn="l">
                        <a:lnSpc>
                          <a:spcPct val="150000"/>
                        </a:lnSpc>
                      </a:pPr>
                      <a:r>
                        <a:rPr lang="en-US" sz="1000" b="1">
                          <a:latin typeface="Bogle"/>
                        </a:rPr>
                        <a:t>No $35 order minimum required</a:t>
                      </a:r>
                    </a:p>
                  </a:txBody>
                  <a:tcPr anchor="b">
                    <a:lnL w="12700" cap="flat" cmpd="sng" algn="ctr">
                      <a:solidFill>
                        <a:schemeClr val="tx1"/>
                      </a:solidFill>
                      <a:prstDash val="solid"/>
                      <a:round/>
                      <a:headEnd type="none" w="med" len="med"/>
                      <a:tailEnd type="none" w="med" len="med"/>
                    </a:lnL>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en-US"/>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en-US"/>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en-US"/>
                    </a:p>
                  </a:txBody>
                  <a:tcPr anchor="ctr">
                    <a:lnR w="12700" cap="flat" cmpd="sng" algn="ctr">
                      <a:solidFill>
                        <a:schemeClr val="tx1"/>
                      </a:solidFill>
                      <a:prstDash val="solid"/>
                      <a:round/>
                      <a:headEnd type="none" w="med" len="med"/>
                      <a:tailEnd type="none" w="med" len="med"/>
                    </a:ln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393950103"/>
                  </a:ext>
                </a:extLst>
              </a:tr>
              <a:tr h="672208">
                <a:tc>
                  <a:txBody>
                    <a:bodyPr/>
                    <a:lstStyle/>
                    <a:p>
                      <a:pPr algn="l">
                        <a:lnSpc>
                          <a:spcPct val="150000"/>
                        </a:lnSpc>
                      </a:pPr>
                      <a:r>
                        <a:rPr lang="en-US" sz="1600" b="1">
                          <a:latin typeface="Bogle"/>
                        </a:rPr>
                        <a:t>Free Delivery from store</a:t>
                      </a:r>
                    </a:p>
                    <a:p>
                      <a:pPr algn="l">
                        <a:lnSpc>
                          <a:spcPct val="150000"/>
                        </a:lnSpc>
                      </a:pPr>
                      <a:r>
                        <a:rPr lang="en-US" sz="1000" b="1">
                          <a:latin typeface="Bogle"/>
                        </a:rPr>
                        <a:t>$35 minimum. Restrictions Apply.</a:t>
                      </a:r>
                    </a:p>
                  </a:txBody>
                  <a:tcPr anchor="b">
                    <a:lnL w="12700" cap="flat" cmpd="sng" algn="ctr">
                      <a:solidFill>
                        <a:schemeClr val="tx1"/>
                      </a:solidFill>
                      <a:prstDash val="solid"/>
                      <a:round/>
                      <a:headEnd type="none" w="med" len="med"/>
                      <a:tailEnd type="none" w="med" len="med"/>
                    </a:lnL>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en-US"/>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en-US"/>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en-US"/>
                    </a:p>
                  </a:txBody>
                  <a:tcPr anchor="ctr">
                    <a:lnR w="12700" cap="flat" cmpd="sng" algn="ctr">
                      <a:solidFill>
                        <a:schemeClr val="tx1"/>
                      </a:solidFill>
                      <a:prstDash val="solid"/>
                      <a:round/>
                      <a:headEnd type="none" w="med" len="med"/>
                      <a:tailEnd type="none" w="med" len="med"/>
                    </a:ln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430017606"/>
                  </a:ext>
                </a:extLst>
              </a:tr>
              <a:tr h="672208">
                <a:tc>
                  <a:txBody>
                    <a:bodyPr/>
                    <a:lstStyle/>
                    <a:p>
                      <a:pPr algn="l">
                        <a:lnSpc>
                          <a:spcPct val="150000"/>
                        </a:lnSpc>
                      </a:pPr>
                      <a:r>
                        <a:rPr lang="en-US" sz="1600" b="1">
                          <a:latin typeface="Bogle"/>
                        </a:rPr>
                        <a:t>Rewards</a:t>
                      </a:r>
                    </a:p>
                    <a:p>
                      <a:pPr algn="l">
                        <a:lnSpc>
                          <a:spcPct val="150000"/>
                        </a:lnSpc>
                      </a:pPr>
                      <a:r>
                        <a:rPr lang="en-US" sz="1000" b="1">
                          <a:latin typeface="Bogle"/>
                        </a:rPr>
                        <a:t>Earn 2% cash back on orders over $250</a:t>
                      </a:r>
                    </a:p>
                  </a:txBody>
                  <a:tcPr anchor="b">
                    <a:lnL w="12700" cap="flat" cmpd="sng" algn="ctr">
                      <a:solidFill>
                        <a:schemeClr val="tx1"/>
                      </a:solidFill>
                      <a:prstDash val="solid"/>
                      <a:round/>
                      <a:headEnd type="none" w="med" len="med"/>
                      <a:tailEnd type="none" w="med" len="med"/>
                    </a:lnL>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en-US"/>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en-US"/>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en-US"/>
                    </a:p>
                  </a:txBody>
                  <a:tcPr anchor="ctr">
                    <a:lnR w="12700" cap="flat" cmpd="sng" algn="ctr">
                      <a:solidFill>
                        <a:schemeClr val="tx1"/>
                      </a:solidFill>
                      <a:prstDash val="solid"/>
                      <a:round/>
                      <a:headEnd type="none" w="med" len="med"/>
                      <a:tailEnd type="none" w="med" len="med"/>
                    </a:ln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614064349"/>
                  </a:ext>
                </a:extLst>
              </a:tr>
              <a:tr h="672208">
                <a:tc>
                  <a:txBody>
                    <a:bodyPr/>
                    <a:lstStyle/>
                    <a:p>
                      <a:pPr algn="l">
                        <a:lnSpc>
                          <a:spcPct val="150000"/>
                        </a:lnSpc>
                      </a:pPr>
                      <a:r>
                        <a:rPr lang="en-US" sz="1600" b="1">
                          <a:latin typeface="Bogle"/>
                        </a:rPr>
                        <a:t>Spend Analytics</a:t>
                      </a:r>
                    </a:p>
                    <a:p>
                      <a:pPr algn="l">
                        <a:lnSpc>
                          <a:spcPct val="150000"/>
                        </a:lnSpc>
                      </a:pPr>
                      <a:r>
                        <a:rPr lang="en-US" sz="1000" b="1">
                          <a:latin typeface="Bogle"/>
                        </a:rPr>
                        <a:t>Analyze spending patterns</a:t>
                      </a:r>
                    </a:p>
                  </a:txBody>
                  <a:tcPr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en-US"/>
                    </a:p>
                  </a:txBody>
                  <a:tcPr anchor="ctr">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en-US"/>
                    </a:p>
                  </a:txBody>
                  <a:tcPr anchor="ctr">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en-US"/>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465454506"/>
                  </a:ext>
                </a:extLst>
              </a:tr>
            </a:tbl>
          </a:graphicData>
        </a:graphic>
      </p:graphicFrame>
      <p:sp>
        <p:nvSpPr>
          <p:cNvPr id="42" name="Oval 41">
            <a:extLst>
              <a:ext uri="{FF2B5EF4-FFF2-40B4-BE49-F238E27FC236}">
                <a16:creationId xmlns:a16="http://schemas.microsoft.com/office/drawing/2014/main" id="{8BB82526-48D5-40CD-A4B0-0E873FA2147F}"/>
              </a:ext>
            </a:extLst>
          </p:cNvPr>
          <p:cNvSpPr/>
          <p:nvPr/>
        </p:nvSpPr>
        <p:spPr>
          <a:xfrm>
            <a:off x="7228026" y="2575793"/>
            <a:ext cx="320040" cy="311683"/>
          </a:xfrm>
          <a:prstGeom prst="ellipse">
            <a:avLst/>
          </a:prstGeom>
          <a:gradFill flip="none" rotWithShape="1">
            <a:gsLst>
              <a:gs pos="49000">
                <a:srgbClr val="7CCD45"/>
              </a:gs>
              <a:gs pos="100000">
                <a:srgbClr val="9AE785"/>
              </a:gs>
              <a:gs pos="0">
                <a:srgbClr val="0C5827"/>
              </a:gs>
            </a:gsLst>
            <a:lin ang="18000000" scaled="0"/>
            <a:tileRect/>
          </a:gradFill>
          <a:ln w="19050">
            <a:no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109728" rIns="109728" bIns="45720" rtlCol="0" anchor="ctr"/>
          <a:lstStyle/>
          <a:p>
            <a:pPr algn="ctr"/>
            <a:r>
              <a:rPr lang="en-US" b="1">
                <a:effectLst>
                  <a:outerShdw blurRad="50800" dist="38100" dir="5400000" algn="t" rotWithShape="0">
                    <a:prstClr val="black">
                      <a:alpha val="40000"/>
                    </a:prstClr>
                  </a:outerShdw>
                </a:effectLst>
                <a:sym typeface="Wingdings"/>
              </a:rPr>
              <a:t></a:t>
            </a:r>
            <a:endParaRPr lang="en-US" b="1">
              <a:effectLst>
                <a:outerShdw blurRad="50800" dist="38100" dir="5400000" algn="t" rotWithShape="0">
                  <a:prstClr val="black">
                    <a:alpha val="40000"/>
                  </a:prstClr>
                </a:outerShdw>
              </a:effectLst>
            </a:endParaRPr>
          </a:p>
        </p:txBody>
      </p:sp>
      <p:sp>
        <p:nvSpPr>
          <p:cNvPr id="43" name="Oval 42">
            <a:extLst>
              <a:ext uri="{FF2B5EF4-FFF2-40B4-BE49-F238E27FC236}">
                <a16:creationId xmlns:a16="http://schemas.microsoft.com/office/drawing/2014/main" id="{527A9EB4-A4B8-9C59-71D1-41AFDEC846BF}"/>
              </a:ext>
            </a:extLst>
          </p:cNvPr>
          <p:cNvSpPr/>
          <p:nvPr/>
        </p:nvSpPr>
        <p:spPr>
          <a:xfrm>
            <a:off x="7230261" y="3214127"/>
            <a:ext cx="320040" cy="311683"/>
          </a:xfrm>
          <a:prstGeom prst="ellipse">
            <a:avLst/>
          </a:prstGeom>
          <a:gradFill flip="none" rotWithShape="1">
            <a:gsLst>
              <a:gs pos="49000">
                <a:srgbClr val="7CCD45"/>
              </a:gs>
              <a:gs pos="100000">
                <a:srgbClr val="9AE785"/>
              </a:gs>
              <a:gs pos="0">
                <a:srgbClr val="0C5827"/>
              </a:gs>
            </a:gsLst>
            <a:lin ang="18000000" scaled="0"/>
            <a:tileRect/>
          </a:gradFill>
          <a:ln w="19050">
            <a:no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109728" rIns="109728" bIns="45720" rtlCol="0" anchor="ctr"/>
          <a:lstStyle/>
          <a:p>
            <a:pPr algn="ctr"/>
            <a:r>
              <a:rPr lang="en-US" b="1">
                <a:effectLst>
                  <a:outerShdw blurRad="50800" dist="38100" dir="5400000" algn="t" rotWithShape="0">
                    <a:prstClr val="black">
                      <a:alpha val="40000"/>
                    </a:prstClr>
                  </a:outerShdw>
                </a:effectLst>
                <a:sym typeface="Wingdings"/>
              </a:rPr>
              <a:t></a:t>
            </a:r>
            <a:endParaRPr lang="en-US" b="1">
              <a:effectLst>
                <a:outerShdw blurRad="50800" dist="38100" dir="5400000" algn="t" rotWithShape="0">
                  <a:prstClr val="black">
                    <a:alpha val="40000"/>
                  </a:prstClr>
                </a:outerShdw>
              </a:effectLst>
            </a:endParaRPr>
          </a:p>
        </p:txBody>
      </p:sp>
      <p:sp>
        <p:nvSpPr>
          <p:cNvPr id="44" name="Oval 43">
            <a:extLst>
              <a:ext uri="{FF2B5EF4-FFF2-40B4-BE49-F238E27FC236}">
                <a16:creationId xmlns:a16="http://schemas.microsoft.com/office/drawing/2014/main" id="{59EB6CFD-97A4-C943-768B-7D49082393E2}"/>
              </a:ext>
            </a:extLst>
          </p:cNvPr>
          <p:cNvSpPr/>
          <p:nvPr/>
        </p:nvSpPr>
        <p:spPr>
          <a:xfrm>
            <a:off x="9825858" y="5939068"/>
            <a:ext cx="320040" cy="311683"/>
          </a:xfrm>
          <a:prstGeom prst="ellipse">
            <a:avLst/>
          </a:prstGeom>
          <a:gradFill flip="none" rotWithShape="1">
            <a:gsLst>
              <a:gs pos="49000">
                <a:srgbClr val="7CCD45"/>
              </a:gs>
              <a:gs pos="100000">
                <a:srgbClr val="9AE785"/>
              </a:gs>
              <a:gs pos="0">
                <a:srgbClr val="0C5827"/>
              </a:gs>
            </a:gsLst>
            <a:lin ang="18000000" scaled="0"/>
            <a:tileRect/>
          </a:gradFill>
          <a:ln w="19050">
            <a:no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109728" rIns="109728" bIns="45720" rtlCol="0" anchor="ctr"/>
          <a:lstStyle/>
          <a:p>
            <a:pPr algn="ctr"/>
            <a:r>
              <a:rPr lang="en-US" b="1">
                <a:effectLst>
                  <a:outerShdw blurRad="50800" dist="38100" dir="5400000" algn="t" rotWithShape="0">
                    <a:prstClr val="black">
                      <a:alpha val="40000"/>
                    </a:prstClr>
                  </a:outerShdw>
                </a:effectLst>
                <a:sym typeface="Wingdings"/>
              </a:rPr>
              <a:t></a:t>
            </a:r>
            <a:endParaRPr lang="en-US" b="1">
              <a:effectLst>
                <a:outerShdw blurRad="50800" dist="38100" dir="5400000" algn="t" rotWithShape="0">
                  <a:prstClr val="black">
                    <a:alpha val="40000"/>
                  </a:prstClr>
                </a:outerShdw>
              </a:effectLst>
            </a:endParaRPr>
          </a:p>
        </p:txBody>
      </p:sp>
      <p:sp>
        <p:nvSpPr>
          <p:cNvPr id="45" name="Oval 44">
            <a:extLst>
              <a:ext uri="{FF2B5EF4-FFF2-40B4-BE49-F238E27FC236}">
                <a16:creationId xmlns:a16="http://schemas.microsoft.com/office/drawing/2014/main" id="{EB3F74E7-0582-502A-1CFC-72FF70A184B3}"/>
              </a:ext>
            </a:extLst>
          </p:cNvPr>
          <p:cNvSpPr/>
          <p:nvPr/>
        </p:nvSpPr>
        <p:spPr>
          <a:xfrm>
            <a:off x="9825858" y="5237093"/>
            <a:ext cx="320040" cy="311683"/>
          </a:xfrm>
          <a:prstGeom prst="ellipse">
            <a:avLst/>
          </a:prstGeom>
          <a:gradFill flip="none" rotWithShape="1">
            <a:gsLst>
              <a:gs pos="49000">
                <a:srgbClr val="7CCD45"/>
              </a:gs>
              <a:gs pos="100000">
                <a:srgbClr val="9AE785"/>
              </a:gs>
              <a:gs pos="0">
                <a:srgbClr val="0C5827"/>
              </a:gs>
            </a:gsLst>
            <a:lin ang="18000000" scaled="0"/>
            <a:tileRect/>
          </a:gradFill>
          <a:ln w="19050">
            <a:no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109728" rIns="109728" bIns="45720" rtlCol="0" anchor="ctr"/>
          <a:lstStyle/>
          <a:p>
            <a:pPr algn="ctr"/>
            <a:r>
              <a:rPr lang="en-US" b="1">
                <a:effectLst>
                  <a:outerShdw blurRad="50800" dist="38100" dir="5400000" algn="t" rotWithShape="0">
                    <a:prstClr val="black">
                      <a:alpha val="40000"/>
                    </a:prstClr>
                  </a:outerShdw>
                </a:effectLst>
                <a:sym typeface="Wingdings"/>
              </a:rPr>
              <a:t></a:t>
            </a:r>
            <a:endParaRPr lang="en-US" b="1">
              <a:effectLst>
                <a:outerShdw blurRad="50800" dist="38100" dir="5400000" algn="t" rotWithShape="0">
                  <a:prstClr val="black">
                    <a:alpha val="40000"/>
                  </a:prstClr>
                </a:outerShdw>
              </a:effectLst>
            </a:endParaRPr>
          </a:p>
        </p:txBody>
      </p:sp>
      <p:sp>
        <p:nvSpPr>
          <p:cNvPr id="46" name="Oval 45">
            <a:extLst>
              <a:ext uri="{FF2B5EF4-FFF2-40B4-BE49-F238E27FC236}">
                <a16:creationId xmlns:a16="http://schemas.microsoft.com/office/drawing/2014/main" id="{C9D8B4A1-084F-CA8A-FD0F-0E2BCF9EBC78}"/>
              </a:ext>
            </a:extLst>
          </p:cNvPr>
          <p:cNvSpPr/>
          <p:nvPr/>
        </p:nvSpPr>
        <p:spPr>
          <a:xfrm>
            <a:off x="9825858" y="4649976"/>
            <a:ext cx="320040" cy="311683"/>
          </a:xfrm>
          <a:prstGeom prst="ellipse">
            <a:avLst/>
          </a:prstGeom>
          <a:gradFill flip="none" rotWithShape="1">
            <a:gsLst>
              <a:gs pos="49000">
                <a:srgbClr val="7CCD45"/>
              </a:gs>
              <a:gs pos="100000">
                <a:srgbClr val="9AE785"/>
              </a:gs>
              <a:gs pos="0">
                <a:srgbClr val="0C5827"/>
              </a:gs>
            </a:gsLst>
            <a:lin ang="18000000" scaled="0"/>
            <a:tileRect/>
          </a:gradFill>
          <a:ln w="19050">
            <a:no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109728" rIns="109728" bIns="45720" rtlCol="0" anchor="ctr"/>
          <a:lstStyle/>
          <a:p>
            <a:pPr algn="ctr"/>
            <a:r>
              <a:rPr lang="en-US" b="1">
                <a:effectLst>
                  <a:outerShdw blurRad="50800" dist="38100" dir="5400000" algn="t" rotWithShape="0">
                    <a:prstClr val="black">
                      <a:alpha val="40000"/>
                    </a:prstClr>
                  </a:outerShdw>
                </a:effectLst>
                <a:sym typeface="Wingdings"/>
              </a:rPr>
              <a:t></a:t>
            </a:r>
            <a:endParaRPr lang="en-US" b="1">
              <a:effectLst>
                <a:outerShdw blurRad="50800" dist="38100" dir="5400000" algn="t" rotWithShape="0">
                  <a:prstClr val="black">
                    <a:alpha val="40000"/>
                  </a:prstClr>
                </a:outerShdw>
              </a:effectLst>
            </a:endParaRPr>
          </a:p>
        </p:txBody>
      </p:sp>
      <p:sp>
        <p:nvSpPr>
          <p:cNvPr id="47" name="Oval 46">
            <a:extLst>
              <a:ext uri="{FF2B5EF4-FFF2-40B4-BE49-F238E27FC236}">
                <a16:creationId xmlns:a16="http://schemas.microsoft.com/office/drawing/2014/main" id="{9A63AE4B-6F98-6136-EEED-2BF6DA467CB9}"/>
              </a:ext>
            </a:extLst>
          </p:cNvPr>
          <p:cNvSpPr/>
          <p:nvPr/>
        </p:nvSpPr>
        <p:spPr>
          <a:xfrm>
            <a:off x="9837364" y="3939995"/>
            <a:ext cx="320040" cy="311683"/>
          </a:xfrm>
          <a:prstGeom prst="ellipse">
            <a:avLst/>
          </a:prstGeom>
          <a:gradFill flip="none" rotWithShape="1">
            <a:gsLst>
              <a:gs pos="49000">
                <a:srgbClr val="7CCD45"/>
              </a:gs>
              <a:gs pos="100000">
                <a:srgbClr val="9AE785"/>
              </a:gs>
              <a:gs pos="0">
                <a:srgbClr val="0C5827"/>
              </a:gs>
            </a:gsLst>
            <a:lin ang="18000000" scaled="0"/>
            <a:tileRect/>
          </a:gradFill>
          <a:ln w="19050">
            <a:no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109728" rIns="109728" bIns="45720" rtlCol="0" anchor="ctr"/>
          <a:lstStyle/>
          <a:p>
            <a:pPr algn="ctr"/>
            <a:r>
              <a:rPr lang="en-US" b="1">
                <a:effectLst>
                  <a:outerShdw blurRad="50800" dist="38100" dir="5400000" algn="t" rotWithShape="0">
                    <a:prstClr val="black">
                      <a:alpha val="40000"/>
                    </a:prstClr>
                  </a:outerShdw>
                </a:effectLst>
                <a:sym typeface="Wingdings"/>
              </a:rPr>
              <a:t></a:t>
            </a:r>
            <a:endParaRPr lang="en-US" b="1">
              <a:effectLst>
                <a:outerShdw blurRad="50800" dist="38100" dir="5400000" algn="t" rotWithShape="0">
                  <a:prstClr val="black">
                    <a:alpha val="40000"/>
                  </a:prstClr>
                </a:outerShdw>
              </a:effectLst>
            </a:endParaRPr>
          </a:p>
        </p:txBody>
      </p:sp>
      <p:sp>
        <p:nvSpPr>
          <p:cNvPr id="48" name="Oval 47">
            <a:extLst>
              <a:ext uri="{FF2B5EF4-FFF2-40B4-BE49-F238E27FC236}">
                <a16:creationId xmlns:a16="http://schemas.microsoft.com/office/drawing/2014/main" id="{6E95550B-197D-771A-7671-DEE069CAB825}"/>
              </a:ext>
            </a:extLst>
          </p:cNvPr>
          <p:cNvSpPr/>
          <p:nvPr/>
        </p:nvSpPr>
        <p:spPr>
          <a:xfrm>
            <a:off x="9810069" y="3210407"/>
            <a:ext cx="320040" cy="311683"/>
          </a:xfrm>
          <a:prstGeom prst="ellipse">
            <a:avLst/>
          </a:prstGeom>
          <a:gradFill flip="none" rotWithShape="1">
            <a:gsLst>
              <a:gs pos="49000">
                <a:srgbClr val="7CCD45"/>
              </a:gs>
              <a:gs pos="100000">
                <a:srgbClr val="9AE785"/>
              </a:gs>
              <a:gs pos="0">
                <a:srgbClr val="0C5827"/>
              </a:gs>
            </a:gsLst>
            <a:lin ang="18000000" scaled="0"/>
            <a:tileRect/>
          </a:gradFill>
          <a:ln w="19050">
            <a:no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109728" rIns="109728" bIns="45720" rtlCol="0" anchor="ctr"/>
          <a:lstStyle/>
          <a:p>
            <a:pPr algn="ctr"/>
            <a:r>
              <a:rPr lang="en-US" b="1">
                <a:effectLst>
                  <a:outerShdw blurRad="50800" dist="38100" dir="5400000" algn="t" rotWithShape="0">
                    <a:prstClr val="black">
                      <a:alpha val="40000"/>
                    </a:prstClr>
                  </a:outerShdw>
                </a:effectLst>
                <a:sym typeface="Wingdings"/>
              </a:rPr>
              <a:t></a:t>
            </a:r>
            <a:endParaRPr lang="en-US" b="1">
              <a:effectLst>
                <a:outerShdw blurRad="50800" dist="38100" dir="5400000" algn="t" rotWithShape="0">
                  <a:prstClr val="black">
                    <a:alpha val="40000"/>
                  </a:prstClr>
                </a:outerShdw>
              </a:effectLst>
            </a:endParaRPr>
          </a:p>
        </p:txBody>
      </p:sp>
      <p:sp>
        <p:nvSpPr>
          <p:cNvPr id="49" name="Oval 48">
            <a:extLst>
              <a:ext uri="{FF2B5EF4-FFF2-40B4-BE49-F238E27FC236}">
                <a16:creationId xmlns:a16="http://schemas.microsoft.com/office/drawing/2014/main" id="{8CABA51C-8946-994A-2CF2-E3E85DAC73A0}"/>
              </a:ext>
            </a:extLst>
          </p:cNvPr>
          <p:cNvSpPr/>
          <p:nvPr/>
        </p:nvSpPr>
        <p:spPr>
          <a:xfrm>
            <a:off x="9814352" y="2576195"/>
            <a:ext cx="320040" cy="311683"/>
          </a:xfrm>
          <a:prstGeom prst="ellipse">
            <a:avLst/>
          </a:prstGeom>
          <a:gradFill flip="none" rotWithShape="1">
            <a:gsLst>
              <a:gs pos="49000">
                <a:srgbClr val="7CCD45"/>
              </a:gs>
              <a:gs pos="100000">
                <a:srgbClr val="9AE785"/>
              </a:gs>
              <a:gs pos="0">
                <a:srgbClr val="0C5827"/>
              </a:gs>
            </a:gsLst>
            <a:lin ang="18000000" scaled="0"/>
            <a:tileRect/>
          </a:gradFill>
          <a:ln w="19050">
            <a:no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109728" rIns="109728" bIns="45720" rtlCol="0" anchor="ctr"/>
          <a:lstStyle/>
          <a:p>
            <a:pPr algn="ctr"/>
            <a:r>
              <a:rPr lang="en-US" b="1">
                <a:effectLst>
                  <a:outerShdw blurRad="50800" dist="38100" dir="5400000" algn="t" rotWithShape="0">
                    <a:prstClr val="black">
                      <a:alpha val="40000"/>
                    </a:prstClr>
                  </a:outerShdw>
                </a:effectLst>
                <a:sym typeface="Wingdings"/>
              </a:rPr>
              <a:t></a:t>
            </a:r>
            <a:endParaRPr lang="en-US" b="1">
              <a:effectLst>
                <a:outerShdw blurRad="50800" dist="38100" dir="5400000" algn="t" rotWithShape="0">
                  <a:prstClr val="black">
                    <a:alpha val="40000"/>
                  </a:prstClr>
                </a:outerShdw>
              </a:effectLst>
            </a:endParaRPr>
          </a:p>
        </p:txBody>
      </p:sp>
      <p:sp>
        <p:nvSpPr>
          <p:cNvPr id="50" name="Oval 49">
            <a:extLst>
              <a:ext uri="{FF2B5EF4-FFF2-40B4-BE49-F238E27FC236}">
                <a16:creationId xmlns:a16="http://schemas.microsoft.com/office/drawing/2014/main" id="{846C2D54-0C3D-4D24-BBD3-3EF0CD01D280}"/>
              </a:ext>
            </a:extLst>
          </p:cNvPr>
          <p:cNvSpPr/>
          <p:nvPr/>
        </p:nvSpPr>
        <p:spPr>
          <a:xfrm>
            <a:off x="7230261" y="3939996"/>
            <a:ext cx="320040" cy="320040"/>
          </a:xfrm>
          <a:prstGeom prst="ellipse">
            <a:avLst/>
          </a:prstGeom>
          <a:gradFill flip="none" rotWithShape="1">
            <a:gsLst>
              <a:gs pos="100000">
                <a:srgbClr val="FF0000"/>
              </a:gs>
              <a:gs pos="0">
                <a:srgbClr val="820000"/>
              </a:gs>
              <a:gs pos="24000">
                <a:srgbClr val="C00000"/>
              </a:gs>
            </a:gsLst>
            <a:lin ang="18900000" scaled="1"/>
            <a:tileRect/>
          </a:gradFill>
          <a:ln w="19050">
            <a:solidFill>
              <a:srgbClr val="FF9393"/>
            </a:solid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lstStyle/>
          <a:p>
            <a:pPr algn="ctr"/>
            <a:r>
              <a:rPr lang="en-US" b="1">
                <a:effectLst>
                  <a:outerShdw blurRad="50800" dist="38100" dir="5400000" algn="t" rotWithShape="0">
                    <a:prstClr val="black">
                      <a:alpha val="40000"/>
                    </a:prstClr>
                  </a:outerShdw>
                </a:effectLst>
                <a:sym typeface="Wingdings"/>
              </a:rPr>
              <a:t>X</a:t>
            </a:r>
            <a:endParaRPr lang="en-US" b="1">
              <a:effectLst>
                <a:outerShdw blurRad="50800" dist="38100" dir="5400000" algn="t" rotWithShape="0">
                  <a:prstClr val="black">
                    <a:alpha val="40000"/>
                  </a:prstClr>
                </a:outerShdw>
              </a:effectLst>
            </a:endParaRPr>
          </a:p>
        </p:txBody>
      </p:sp>
      <p:sp>
        <p:nvSpPr>
          <p:cNvPr id="51" name="Oval 50">
            <a:extLst>
              <a:ext uri="{FF2B5EF4-FFF2-40B4-BE49-F238E27FC236}">
                <a16:creationId xmlns:a16="http://schemas.microsoft.com/office/drawing/2014/main" id="{A4A2456C-7B90-2E19-2EB8-66ED8EEE6A0A}"/>
              </a:ext>
            </a:extLst>
          </p:cNvPr>
          <p:cNvSpPr/>
          <p:nvPr/>
        </p:nvSpPr>
        <p:spPr>
          <a:xfrm>
            <a:off x="7228026" y="4643929"/>
            <a:ext cx="320040" cy="320040"/>
          </a:xfrm>
          <a:prstGeom prst="ellipse">
            <a:avLst/>
          </a:prstGeom>
          <a:gradFill flip="none" rotWithShape="1">
            <a:gsLst>
              <a:gs pos="100000">
                <a:srgbClr val="FF0000"/>
              </a:gs>
              <a:gs pos="0">
                <a:srgbClr val="820000"/>
              </a:gs>
              <a:gs pos="24000">
                <a:srgbClr val="C00000"/>
              </a:gs>
            </a:gsLst>
            <a:lin ang="18900000" scaled="1"/>
            <a:tileRect/>
          </a:gradFill>
          <a:ln w="19050">
            <a:solidFill>
              <a:srgbClr val="FF9393"/>
            </a:solid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lstStyle/>
          <a:p>
            <a:pPr algn="ctr"/>
            <a:r>
              <a:rPr lang="en-US" b="1">
                <a:effectLst>
                  <a:outerShdw blurRad="50800" dist="38100" dir="5400000" algn="t" rotWithShape="0">
                    <a:prstClr val="black">
                      <a:alpha val="40000"/>
                    </a:prstClr>
                  </a:outerShdw>
                </a:effectLst>
                <a:sym typeface="Wingdings"/>
              </a:rPr>
              <a:t>X</a:t>
            </a:r>
            <a:endParaRPr lang="en-US" b="1">
              <a:effectLst>
                <a:outerShdw blurRad="50800" dist="38100" dir="5400000" algn="t" rotWithShape="0">
                  <a:prstClr val="black">
                    <a:alpha val="40000"/>
                  </a:prstClr>
                </a:outerShdw>
              </a:effectLst>
            </a:endParaRPr>
          </a:p>
        </p:txBody>
      </p:sp>
      <p:sp>
        <p:nvSpPr>
          <p:cNvPr id="52" name="Oval 51">
            <a:extLst>
              <a:ext uri="{FF2B5EF4-FFF2-40B4-BE49-F238E27FC236}">
                <a16:creationId xmlns:a16="http://schemas.microsoft.com/office/drawing/2014/main" id="{6CE5FFF2-08FF-B4E2-FD3D-1C28FED94592}"/>
              </a:ext>
            </a:extLst>
          </p:cNvPr>
          <p:cNvSpPr/>
          <p:nvPr/>
        </p:nvSpPr>
        <p:spPr>
          <a:xfrm>
            <a:off x="7228026" y="5230957"/>
            <a:ext cx="320040" cy="320040"/>
          </a:xfrm>
          <a:prstGeom prst="ellipse">
            <a:avLst/>
          </a:prstGeom>
          <a:gradFill flip="none" rotWithShape="1">
            <a:gsLst>
              <a:gs pos="100000">
                <a:srgbClr val="FF0000"/>
              </a:gs>
              <a:gs pos="0">
                <a:srgbClr val="820000"/>
              </a:gs>
              <a:gs pos="24000">
                <a:srgbClr val="C00000"/>
              </a:gs>
            </a:gsLst>
            <a:lin ang="18900000" scaled="1"/>
            <a:tileRect/>
          </a:gradFill>
          <a:ln w="19050">
            <a:solidFill>
              <a:srgbClr val="FF9393"/>
            </a:solid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lstStyle/>
          <a:p>
            <a:pPr algn="ctr"/>
            <a:r>
              <a:rPr lang="en-US" b="1">
                <a:effectLst>
                  <a:outerShdw blurRad="50800" dist="38100" dir="5400000" algn="t" rotWithShape="0">
                    <a:prstClr val="black">
                      <a:alpha val="40000"/>
                    </a:prstClr>
                  </a:outerShdw>
                </a:effectLst>
                <a:sym typeface="Wingdings"/>
              </a:rPr>
              <a:t>X</a:t>
            </a:r>
            <a:endParaRPr lang="en-US" b="1">
              <a:effectLst>
                <a:outerShdw blurRad="50800" dist="38100" dir="5400000" algn="t" rotWithShape="0">
                  <a:prstClr val="black">
                    <a:alpha val="40000"/>
                  </a:prstClr>
                </a:outerShdw>
              </a:effectLst>
            </a:endParaRPr>
          </a:p>
        </p:txBody>
      </p:sp>
      <p:sp>
        <p:nvSpPr>
          <p:cNvPr id="53" name="Oval 52">
            <a:extLst>
              <a:ext uri="{FF2B5EF4-FFF2-40B4-BE49-F238E27FC236}">
                <a16:creationId xmlns:a16="http://schemas.microsoft.com/office/drawing/2014/main" id="{9106A3EA-7D36-F538-2AE7-BD830CE77628}"/>
              </a:ext>
            </a:extLst>
          </p:cNvPr>
          <p:cNvSpPr/>
          <p:nvPr/>
        </p:nvSpPr>
        <p:spPr>
          <a:xfrm>
            <a:off x="7228026" y="5934890"/>
            <a:ext cx="320040" cy="320040"/>
          </a:xfrm>
          <a:prstGeom prst="ellipse">
            <a:avLst/>
          </a:prstGeom>
          <a:gradFill flip="none" rotWithShape="1">
            <a:gsLst>
              <a:gs pos="100000">
                <a:srgbClr val="FF0000"/>
              </a:gs>
              <a:gs pos="0">
                <a:srgbClr val="820000"/>
              </a:gs>
              <a:gs pos="24000">
                <a:srgbClr val="C00000"/>
              </a:gs>
            </a:gsLst>
            <a:lin ang="18900000" scaled="1"/>
            <a:tileRect/>
          </a:gradFill>
          <a:ln w="19050">
            <a:solidFill>
              <a:srgbClr val="FF9393"/>
            </a:solid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lstStyle/>
          <a:p>
            <a:pPr algn="ctr"/>
            <a:r>
              <a:rPr lang="en-US" b="1">
                <a:effectLst>
                  <a:outerShdw blurRad="50800" dist="38100" dir="5400000" algn="t" rotWithShape="0">
                    <a:prstClr val="black">
                      <a:alpha val="40000"/>
                    </a:prstClr>
                  </a:outerShdw>
                </a:effectLst>
                <a:sym typeface="Wingdings"/>
              </a:rPr>
              <a:t>X</a:t>
            </a:r>
            <a:endParaRPr lang="en-US" b="1">
              <a:effectLst>
                <a:outerShdw blurRad="50800" dist="38100" dir="5400000" algn="t" rotWithShape="0">
                  <a:prstClr val="black">
                    <a:alpha val="40000"/>
                  </a:prstClr>
                </a:outerShdw>
              </a:effectLst>
            </a:endParaRPr>
          </a:p>
        </p:txBody>
      </p:sp>
      <p:sp>
        <p:nvSpPr>
          <p:cNvPr id="54" name="Oval 53">
            <a:extLst>
              <a:ext uri="{FF2B5EF4-FFF2-40B4-BE49-F238E27FC236}">
                <a16:creationId xmlns:a16="http://schemas.microsoft.com/office/drawing/2014/main" id="{DF690CBB-E1B9-CA9B-93E4-B4A26D2FD54E}"/>
              </a:ext>
            </a:extLst>
          </p:cNvPr>
          <p:cNvSpPr/>
          <p:nvPr/>
        </p:nvSpPr>
        <p:spPr>
          <a:xfrm>
            <a:off x="4641700" y="2576194"/>
            <a:ext cx="320040" cy="311683"/>
          </a:xfrm>
          <a:prstGeom prst="ellipse">
            <a:avLst/>
          </a:prstGeom>
          <a:gradFill flip="none" rotWithShape="1">
            <a:gsLst>
              <a:gs pos="49000">
                <a:srgbClr val="7CCD45"/>
              </a:gs>
              <a:gs pos="100000">
                <a:srgbClr val="9AE785"/>
              </a:gs>
              <a:gs pos="0">
                <a:srgbClr val="0C5827"/>
              </a:gs>
            </a:gsLst>
            <a:lin ang="18000000" scaled="0"/>
            <a:tileRect/>
          </a:gradFill>
          <a:ln w="19050">
            <a:no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109728" rIns="109728" bIns="45720" rtlCol="0" anchor="ctr"/>
          <a:lstStyle/>
          <a:p>
            <a:pPr algn="ctr"/>
            <a:r>
              <a:rPr lang="en-US" b="1">
                <a:effectLst>
                  <a:outerShdw blurRad="50800" dist="38100" dir="5400000" algn="t" rotWithShape="0">
                    <a:prstClr val="black">
                      <a:alpha val="40000"/>
                    </a:prstClr>
                  </a:outerShdw>
                </a:effectLst>
                <a:sym typeface="Wingdings"/>
              </a:rPr>
              <a:t></a:t>
            </a:r>
            <a:endParaRPr lang="en-US" b="1">
              <a:effectLst>
                <a:outerShdw blurRad="50800" dist="38100" dir="5400000" algn="t" rotWithShape="0">
                  <a:prstClr val="black">
                    <a:alpha val="40000"/>
                  </a:prstClr>
                </a:outerShdw>
              </a:effectLst>
            </a:endParaRPr>
          </a:p>
        </p:txBody>
      </p:sp>
      <p:sp>
        <p:nvSpPr>
          <p:cNvPr id="58" name="Oval 57">
            <a:extLst>
              <a:ext uri="{FF2B5EF4-FFF2-40B4-BE49-F238E27FC236}">
                <a16:creationId xmlns:a16="http://schemas.microsoft.com/office/drawing/2014/main" id="{EBA3FAEB-FEBA-CBEA-5CDB-3C297CC93649}"/>
              </a:ext>
            </a:extLst>
          </p:cNvPr>
          <p:cNvSpPr/>
          <p:nvPr/>
        </p:nvSpPr>
        <p:spPr>
          <a:xfrm>
            <a:off x="4623468" y="3210407"/>
            <a:ext cx="320040" cy="320040"/>
          </a:xfrm>
          <a:prstGeom prst="ellipse">
            <a:avLst/>
          </a:prstGeom>
          <a:gradFill flip="none" rotWithShape="1">
            <a:gsLst>
              <a:gs pos="100000">
                <a:srgbClr val="FF0000"/>
              </a:gs>
              <a:gs pos="0">
                <a:srgbClr val="820000"/>
              </a:gs>
              <a:gs pos="24000">
                <a:srgbClr val="C00000"/>
              </a:gs>
            </a:gsLst>
            <a:lin ang="18900000" scaled="1"/>
            <a:tileRect/>
          </a:gradFill>
          <a:ln w="19050">
            <a:solidFill>
              <a:srgbClr val="FF9393"/>
            </a:solid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lstStyle/>
          <a:p>
            <a:pPr algn="ctr"/>
            <a:r>
              <a:rPr lang="en-US" b="1">
                <a:effectLst>
                  <a:outerShdw blurRad="50800" dist="38100" dir="5400000" algn="t" rotWithShape="0">
                    <a:prstClr val="black">
                      <a:alpha val="40000"/>
                    </a:prstClr>
                  </a:outerShdw>
                </a:effectLst>
                <a:sym typeface="Wingdings"/>
              </a:rPr>
              <a:t>X</a:t>
            </a:r>
            <a:endParaRPr lang="en-US" b="1">
              <a:effectLst>
                <a:outerShdw blurRad="50800" dist="38100" dir="5400000" algn="t" rotWithShape="0">
                  <a:prstClr val="black">
                    <a:alpha val="40000"/>
                  </a:prstClr>
                </a:outerShdw>
              </a:effectLst>
            </a:endParaRPr>
          </a:p>
        </p:txBody>
      </p:sp>
      <p:sp>
        <p:nvSpPr>
          <p:cNvPr id="59" name="Oval 58">
            <a:extLst>
              <a:ext uri="{FF2B5EF4-FFF2-40B4-BE49-F238E27FC236}">
                <a16:creationId xmlns:a16="http://schemas.microsoft.com/office/drawing/2014/main" id="{B70D5CC6-55BC-2D66-DF82-8E474DF09C8B}"/>
              </a:ext>
            </a:extLst>
          </p:cNvPr>
          <p:cNvSpPr/>
          <p:nvPr/>
        </p:nvSpPr>
        <p:spPr>
          <a:xfrm>
            <a:off x="4641700" y="3939996"/>
            <a:ext cx="320040" cy="320040"/>
          </a:xfrm>
          <a:prstGeom prst="ellipse">
            <a:avLst/>
          </a:prstGeom>
          <a:gradFill flip="none" rotWithShape="1">
            <a:gsLst>
              <a:gs pos="100000">
                <a:srgbClr val="FF0000"/>
              </a:gs>
              <a:gs pos="0">
                <a:srgbClr val="820000"/>
              </a:gs>
              <a:gs pos="24000">
                <a:srgbClr val="C00000"/>
              </a:gs>
            </a:gsLst>
            <a:lin ang="18900000" scaled="1"/>
            <a:tileRect/>
          </a:gradFill>
          <a:ln w="19050">
            <a:solidFill>
              <a:srgbClr val="FF9393"/>
            </a:solid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lstStyle/>
          <a:p>
            <a:pPr algn="ctr"/>
            <a:r>
              <a:rPr lang="en-US" b="1">
                <a:effectLst>
                  <a:outerShdw blurRad="50800" dist="38100" dir="5400000" algn="t" rotWithShape="0">
                    <a:prstClr val="black">
                      <a:alpha val="40000"/>
                    </a:prstClr>
                  </a:outerShdw>
                </a:effectLst>
                <a:sym typeface="Wingdings"/>
              </a:rPr>
              <a:t>X</a:t>
            </a:r>
            <a:endParaRPr lang="en-US" b="1">
              <a:effectLst>
                <a:outerShdw blurRad="50800" dist="38100" dir="5400000" algn="t" rotWithShape="0">
                  <a:prstClr val="black">
                    <a:alpha val="40000"/>
                  </a:prstClr>
                </a:outerShdw>
              </a:effectLst>
            </a:endParaRPr>
          </a:p>
        </p:txBody>
      </p:sp>
      <p:sp>
        <p:nvSpPr>
          <p:cNvPr id="60" name="Oval 59">
            <a:extLst>
              <a:ext uri="{FF2B5EF4-FFF2-40B4-BE49-F238E27FC236}">
                <a16:creationId xmlns:a16="http://schemas.microsoft.com/office/drawing/2014/main" id="{5839B1F2-E4FC-0106-CA4E-7D108811FE6B}"/>
              </a:ext>
            </a:extLst>
          </p:cNvPr>
          <p:cNvSpPr/>
          <p:nvPr/>
        </p:nvSpPr>
        <p:spPr>
          <a:xfrm>
            <a:off x="4641700" y="4646171"/>
            <a:ext cx="320040" cy="320040"/>
          </a:xfrm>
          <a:prstGeom prst="ellipse">
            <a:avLst/>
          </a:prstGeom>
          <a:gradFill flip="none" rotWithShape="1">
            <a:gsLst>
              <a:gs pos="100000">
                <a:srgbClr val="FF0000"/>
              </a:gs>
              <a:gs pos="0">
                <a:srgbClr val="820000"/>
              </a:gs>
              <a:gs pos="24000">
                <a:srgbClr val="C00000"/>
              </a:gs>
            </a:gsLst>
            <a:lin ang="18900000" scaled="1"/>
            <a:tileRect/>
          </a:gradFill>
          <a:ln w="19050">
            <a:solidFill>
              <a:srgbClr val="FF9393"/>
            </a:solid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lstStyle/>
          <a:p>
            <a:pPr algn="ctr"/>
            <a:r>
              <a:rPr lang="en-US" b="1">
                <a:effectLst>
                  <a:outerShdw blurRad="50800" dist="38100" dir="5400000" algn="t" rotWithShape="0">
                    <a:prstClr val="black">
                      <a:alpha val="40000"/>
                    </a:prstClr>
                  </a:outerShdw>
                </a:effectLst>
                <a:sym typeface="Wingdings"/>
              </a:rPr>
              <a:t>X</a:t>
            </a:r>
            <a:endParaRPr lang="en-US" b="1">
              <a:effectLst>
                <a:outerShdw blurRad="50800" dist="38100" dir="5400000" algn="t" rotWithShape="0">
                  <a:prstClr val="black">
                    <a:alpha val="40000"/>
                  </a:prstClr>
                </a:outerShdw>
              </a:effectLst>
            </a:endParaRPr>
          </a:p>
        </p:txBody>
      </p:sp>
      <p:sp>
        <p:nvSpPr>
          <p:cNvPr id="61" name="Oval 60">
            <a:extLst>
              <a:ext uri="{FF2B5EF4-FFF2-40B4-BE49-F238E27FC236}">
                <a16:creationId xmlns:a16="http://schemas.microsoft.com/office/drawing/2014/main" id="{43EDE94B-EA82-F91C-7AAD-94D1708A38A7}"/>
              </a:ext>
            </a:extLst>
          </p:cNvPr>
          <p:cNvSpPr/>
          <p:nvPr/>
        </p:nvSpPr>
        <p:spPr>
          <a:xfrm>
            <a:off x="4625760" y="5235411"/>
            <a:ext cx="320040" cy="320040"/>
          </a:xfrm>
          <a:prstGeom prst="ellipse">
            <a:avLst/>
          </a:prstGeom>
          <a:gradFill flip="none" rotWithShape="1">
            <a:gsLst>
              <a:gs pos="100000">
                <a:srgbClr val="FF0000"/>
              </a:gs>
              <a:gs pos="0">
                <a:srgbClr val="820000"/>
              </a:gs>
              <a:gs pos="24000">
                <a:srgbClr val="C00000"/>
              </a:gs>
            </a:gsLst>
            <a:lin ang="18900000" scaled="1"/>
            <a:tileRect/>
          </a:gradFill>
          <a:ln w="19050">
            <a:solidFill>
              <a:srgbClr val="FF9393"/>
            </a:solid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lstStyle/>
          <a:p>
            <a:pPr algn="ctr"/>
            <a:r>
              <a:rPr lang="en-US" b="1">
                <a:effectLst>
                  <a:outerShdw blurRad="50800" dist="38100" dir="5400000" algn="t" rotWithShape="0">
                    <a:prstClr val="black">
                      <a:alpha val="40000"/>
                    </a:prstClr>
                  </a:outerShdw>
                </a:effectLst>
                <a:sym typeface="Wingdings"/>
              </a:rPr>
              <a:t>X</a:t>
            </a:r>
            <a:endParaRPr lang="en-US" b="1">
              <a:effectLst>
                <a:outerShdw blurRad="50800" dist="38100" dir="5400000" algn="t" rotWithShape="0">
                  <a:prstClr val="black">
                    <a:alpha val="40000"/>
                  </a:prstClr>
                </a:outerShdw>
              </a:effectLst>
            </a:endParaRPr>
          </a:p>
        </p:txBody>
      </p:sp>
      <p:sp>
        <p:nvSpPr>
          <p:cNvPr id="62" name="Oval 61">
            <a:extLst>
              <a:ext uri="{FF2B5EF4-FFF2-40B4-BE49-F238E27FC236}">
                <a16:creationId xmlns:a16="http://schemas.microsoft.com/office/drawing/2014/main" id="{B1B609B7-41A3-0862-3B13-10E0339128CA}"/>
              </a:ext>
            </a:extLst>
          </p:cNvPr>
          <p:cNvSpPr/>
          <p:nvPr/>
        </p:nvSpPr>
        <p:spPr>
          <a:xfrm>
            <a:off x="4623468" y="5934890"/>
            <a:ext cx="320040" cy="320040"/>
          </a:xfrm>
          <a:prstGeom prst="ellipse">
            <a:avLst/>
          </a:prstGeom>
          <a:gradFill flip="none" rotWithShape="1">
            <a:gsLst>
              <a:gs pos="100000">
                <a:srgbClr val="FF0000"/>
              </a:gs>
              <a:gs pos="0">
                <a:srgbClr val="820000"/>
              </a:gs>
              <a:gs pos="24000">
                <a:srgbClr val="C00000"/>
              </a:gs>
            </a:gsLst>
            <a:lin ang="18900000" scaled="1"/>
            <a:tileRect/>
          </a:gradFill>
          <a:ln w="19050">
            <a:solidFill>
              <a:srgbClr val="FF9393"/>
            </a:solid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lstStyle/>
          <a:p>
            <a:pPr algn="ctr"/>
            <a:r>
              <a:rPr lang="en-US" b="1">
                <a:effectLst>
                  <a:outerShdw blurRad="50800" dist="38100" dir="5400000" algn="t" rotWithShape="0">
                    <a:prstClr val="black">
                      <a:alpha val="40000"/>
                    </a:prstClr>
                  </a:outerShdw>
                </a:effectLst>
                <a:sym typeface="Wingdings"/>
              </a:rPr>
              <a:t>X</a:t>
            </a:r>
            <a:endParaRPr lang="en-US" b="1">
              <a:effectLst>
                <a:outerShdw blurRad="50800" dist="38100" dir="5400000" algn="t" rotWithShape="0">
                  <a:prstClr val="black">
                    <a:alpha val="40000"/>
                  </a:prstClr>
                </a:outerShdw>
              </a:effectLst>
            </a:endParaRPr>
          </a:p>
        </p:txBody>
      </p:sp>
    </p:spTree>
    <p:custDataLst>
      <p:tags r:id="rId1"/>
    </p:custDataLst>
    <p:extLst>
      <p:ext uri="{BB962C8B-B14F-4D97-AF65-F5344CB8AC3E}">
        <p14:creationId xmlns:p14="http://schemas.microsoft.com/office/powerpoint/2010/main" val="25451075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ayy0ajma"/>
  <p:tag name="ARTICULATE_SLIDE_THUMBNAIL_REFRESH" val="1"/>
  <p:tag name="ARTICULATE_PROJECT_OPEN" val="0"/>
  <p:tag name="ARTICULATE_SLIDE_COUNT" val="4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stomer Org_Powerpoint Template" id="{CC9695EC-CA26-A740-82E6-C1DEECA873D9}" vid="{0B24E8E8-DBF4-B142-B095-922DDDD105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18AAE58945F934C976CCD8FA31FCCA7" ma:contentTypeVersion="23" ma:contentTypeDescription="Create a new document." ma:contentTypeScope="" ma:versionID="fa5b3307241e24109ead733c050132b3">
  <xsd:schema xmlns:xsd="http://www.w3.org/2001/XMLSchema" xmlns:xs="http://www.w3.org/2001/XMLSchema" xmlns:p="http://schemas.microsoft.com/office/2006/metadata/properties" xmlns:ns2="8b13e20a-fddb-4faf-81c3-8b7bcd95ad8a" xmlns:ns3="1f0ecc97-6848-4469-9595-99f975a7f897" targetNamespace="http://schemas.microsoft.com/office/2006/metadata/properties" ma:root="true" ma:fieldsID="7f346b9fe935790fa48ee4a470c8319b" ns2:_="" ns3:_="">
    <xsd:import namespace="8b13e20a-fddb-4faf-81c3-8b7bcd95ad8a"/>
    <xsd:import namespace="1f0ecc97-6848-4469-9595-99f975a7f89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_Flow_SignoffStatus" minOccurs="0"/>
                <xsd:element ref="ns2:MediaLengthInSeconds" minOccurs="0"/>
                <xsd:element ref="ns2:Notes" minOccurs="0"/>
                <xsd:element ref="ns2:Team" minOccurs="0"/>
                <xsd:element ref="ns2:Updated" minOccurs="0"/>
                <xsd:element ref="ns2:Topic" minOccurs="0"/>
                <xsd:element ref="ns2:InitialPublish" minOccurs="0"/>
                <xsd:element ref="ns2:Pre_x002d_published"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13e20a-fddb-4faf-81c3-8b7bcd95ad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Notes" ma:index="22" nillable="true" ma:displayName="Notes" ma:format="Dropdown" ma:internalName="Notes">
      <xsd:simpleType>
        <xsd:restriction base="dms:Note">
          <xsd:maxLength value="255"/>
        </xsd:restriction>
      </xsd:simpleType>
    </xsd:element>
    <xsd:element name="Team" ma:index="23" nillable="true" ma:displayName="Team" ma:format="Dropdown" ma:internalName="Team">
      <xsd:simpleType>
        <xsd:restriction base="dms:Choice">
          <xsd:enumeration value="eComm"/>
          <xsd:enumeration value="Store Ops"/>
        </xsd:restriction>
      </xsd:simpleType>
    </xsd:element>
    <xsd:element name="Updated" ma:index="24" nillable="true" ma:displayName="Updated" ma:default="0" ma:format="Dropdown" ma:internalName="Updated">
      <xsd:simpleType>
        <xsd:restriction base="dms:Boolean"/>
      </xsd:simpleType>
    </xsd:element>
    <xsd:element name="Topic" ma:index="25" nillable="true" ma:displayName="Topic" ma:format="Dropdown" ma:internalName="Topic">
      <xsd:simpleType>
        <xsd:restriction base="dms:Choice">
          <xsd:enumeration value="WISMO"/>
          <xsd:enumeration value="WISMM"/>
          <xsd:enumeration value="RRR"/>
          <xsd:enumeration value="Fraud"/>
          <xsd:enumeration value="Change/cancel"/>
          <xsd:enumeration value="Ship/Delivery Issues"/>
          <xsd:enumeration value="Marketplace"/>
          <xsd:enumeration value="Account"/>
          <xsd:enumeration value="Deleted,Archived,Combined"/>
          <xsd:enumeration value="Walmart+"/>
        </xsd:restriction>
      </xsd:simpleType>
    </xsd:element>
    <xsd:element name="InitialPublish" ma:index="26" nillable="true" ma:displayName="Initial Publish" ma:default="1" ma:description="Published after QM/before SME" ma:format="Dropdown" ma:internalName="InitialPublish">
      <xsd:simpleType>
        <xsd:restriction base="dms:Boolean"/>
      </xsd:simpleType>
    </xsd:element>
    <xsd:element name="Pre_x002d_published" ma:index="27" nillable="true" ma:displayName="Pre-published " ma:default="0" ma:description="Published after QM review, but before SME review" ma:format="Dropdown" ma:internalName="Pre_x002d_published">
      <xsd:simpleType>
        <xsd:restriction base="dms:Boolea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cd3d5d5d-fde7-4fdb-a831-fd453e1daa6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0ecc97-6848-4469-9595-99f975a7f89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30" nillable="true" ma:displayName="Taxonomy Catch All Column" ma:hidden="true" ma:list="{e9796f2c-dccf-49ee-b3bf-157d4a0d82a5}" ma:internalName="TaxCatchAll" ma:showField="CatchAllData" ma:web="1f0ecc97-6848-4469-9595-99f975a7f8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f0ecc97-6848-4469-9595-99f975a7f897">
      <UserInfo>
        <DisplayName>Charlyce Rollins</DisplayName>
        <AccountId>41</AccountId>
        <AccountType/>
      </UserInfo>
      <UserInfo>
        <DisplayName>bdoyle@walmart.com</DisplayName>
        <AccountId>29</AccountId>
        <AccountType/>
      </UserInfo>
      <UserInfo>
        <DisplayName>William Wheaton</DisplayName>
        <AccountId>13</AccountId>
        <AccountType/>
      </UserInfo>
      <UserInfo>
        <DisplayName>Justin Smith</DisplayName>
        <AccountId>5336</AccountId>
        <AccountType/>
      </UserInfo>
      <UserInfo>
        <DisplayName>Heather Huntington</DisplayName>
        <AccountId>1874</AccountId>
        <AccountType/>
      </UserInfo>
      <UserInfo>
        <DisplayName>Jeanie Stenson</DisplayName>
        <AccountId>461</AccountId>
        <AccountType/>
      </UserInfo>
      <UserInfo>
        <DisplayName>Jesus Aguilera</DisplayName>
        <AccountId>10940</AccountId>
        <AccountType/>
      </UserInfo>
      <UserInfo>
        <DisplayName>Markeshia Hampton</DisplayName>
        <AccountId>162</AccountId>
        <AccountType/>
      </UserInfo>
      <UserInfo>
        <DisplayName>Nicholas Mcnay</DisplayName>
        <AccountId>164</AccountId>
        <AccountType/>
      </UserInfo>
      <UserInfo>
        <DisplayName>Patrice James</DisplayName>
        <AccountId>101</AccountId>
        <AccountType/>
      </UserInfo>
      <UserInfo>
        <DisplayName>Laina Miles</DisplayName>
        <AccountId>261</AccountId>
        <AccountType/>
      </UserInfo>
      <UserInfo>
        <DisplayName>Jessica Crockett</DisplayName>
        <AccountId>6173</AccountId>
        <AccountType/>
      </UserInfo>
      <UserInfo>
        <DisplayName>Samantha DeLoera</DisplayName>
        <AccountId>1863</AccountId>
        <AccountType/>
      </UserInfo>
      <UserInfo>
        <DisplayName>Stacey Krsulic</DisplayName>
        <AccountId>1906</AccountId>
        <AccountType/>
      </UserInfo>
      <UserInfo>
        <DisplayName>Erica Montaque</DisplayName>
        <AccountId>14971</AccountId>
        <AccountType/>
      </UserInfo>
      <UserInfo>
        <DisplayName>Aisha Johnson</DisplayName>
        <AccountId>415</AccountId>
        <AccountType/>
      </UserInfo>
      <UserInfo>
        <DisplayName>Kiah Brewer</DisplayName>
        <AccountId>642</AccountId>
        <AccountType/>
      </UserInfo>
      <UserInfo>
        <DisplayName>Christina Knowles</DisplayName>
        <AccountId>26</AccountId>
        <AccountType/>
      </UserInfo>
      <UserInfo>
        <DisplayName>Natasha Cain</DisplayName>
        <AccountId>433</AccountId>
        <AccountType/>
      </UserInfo>
      <UserInfo>
        <DisplayName>Tye Brown</DisplayName>
        <AccountId>7452</AccountId>
        <AccountType/>
      </UserInfo>
      <UserInfo>
        <DisplayName>Amber Clines</DisplayName>
        <AccountId>308</AccountId>
        <AccountType/>
      </UserInfo>
      <UserInfo>
        <DisplayName>Ola Okubanjo</DisplayName>
        <AccountId>2481</AccountId>
        <AccountType/>
      </UserInfo>
      <UserInfo>
        <DisplayName>Kendra Rister</DisplayName>
        <AccountId>3311</AccountId>
        <AccountType/>
      </UserInfo>
      <UserInfo>
        <DisplayName>Divya Madhavan</DisplayName>
        <AccountId>10547</AccountId>
        <AccountType/>
      </UserInfo>
      <UserInfo>
        <DisplayName>Tania TenEyck</DisplayName>
        <AccountId>1708</AccountId>
        <AccountType/>
      </UserInfo>
    </SharedWithUsers>
    <Notes xmlns="8b13e20a-fddb-4faf-81c3-8b7bcd95ad8a" xsi:nil="true"/>
    <Team xmlns="8b13e20a-fddb-4faf-81c3-8b7bcd95ad8a" xsi:nil="true"/>
    <_Flow_SignoffStatus xmlns="8b13e20a-fddb-4faf-81c3-8b7bcd95ad8a" xsi:nil="true"/>
    <Updated xmlns="8b13e20a-fddb-4faf-81c3-8b7bcd95ad8a">false</Updated>
    <Topic xmlns="8b13e20a-fddb-4faf-81c3-8b7bcd95ad8a" xsi:nil="true"/>
    <InitialPublish xmlns="8b13e20a-fddb-4faf-81c3-8b7bcd95ad8a">true</InitialPublish>
    <Pre_x002d_published xmlns="8b13e20a-fddb-4faf-81c3-8b7bcd95ad8a">false</Pre_x002d_published>
    <lcf76f155ced4ddcb4097134ff3c332f xmlns="8b13e20a-fddb-4faf-81c3-8b7bcd95ad8a">
      <Terms xmlns="http://schemas.microsoft.com/office/infopath/2007/PartnerControls"/>
    </lcf76f155ced4ddcb4097134ff3c332f>
    <TaxCatchAll xmlns="1f0ecc97-6848-4469-9595-99f975a7f897" xsi:nil="true"/>
  </documentManagement>
</p:properties>
</file>

<file path=customXml/itemProps1.xml><?xml version="1.0" encoding="utf-8"?>
<ds:datastoreItem xmlns:ds="http://schemas.openxmlformats.org/officeDocument/2006/customXml" ds:itemID="{AE28BAE7-B816-4103-ADE9-9A13C3790194}">
  <ds:schemaRefs>
    <ds:schemaRef ds:uri="http://schemas.microsoft.com/sharepoint/v3/contenttype/forms"/>
  </ds:schemaRefs>
</ds:datastoreItem>
</file>

<file path=customXml/itemProps2.xml><?xml version="1.0" encoding="utf-8"?>
<ds:datastoreItem xmlns:ds="http://schemas.openxmlformats.org/officeDocument/2006/customXml" ds:itemID="{F000138D-DBBC-4019-A832-0330624004E4}">
  <ds:schemaRefs>
    <ds:schemaRef ds:uri="1f0ecc97-6848-4469-9595-99f975a7f897"/>
    <ds:schemaRef ds:uri="8b13e20a-fddb-4faf-81c3-8b7bcd95ad8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CC0ED9B-88D2-4171-B80A-75441F3A4400}">
  <ds:schemaRefs>
    <ds:schemaRef ds:uri="1f0ecc97-6848-4469-9595-99f975a7f897"/>
    <ds:schemaRef ds:uri="8b13e20a-fddb-4faf-81c3-8b7bcd95ad8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43</Slides>
  <Notes>43</Notes>
  <HiddenSlides>0</HiddenSlide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The Walmart Business Program</vt:lpstr>
      <vt:lpstr>Statement of Confidentiality​ </vt:lpstr>
      <vt:lpstr>Table of Contents</vt:lpstr>
      <vt:lpstr>Learning Objectives</vt:lpstr>
      <vt:lpstr>Meet and Greet</vt:lpstr>
      <vt:lpstr>Introduction to  Walmart Business</vt:lpstr>
      <vt:lpstr>Walmart Business  Benefits</vt:lpstr>
      <vt:lpstr>Walmart Business+  Benefits</vt:lpstr>
      <vt:lpstr>Walmart Business Program Comparison</vt:lpstr>
      <vt:lpstr>Walmart Business Roles and User Accounts </vt:lpstr>
      <vt:lpstr>Activity: Walmart Business Scavenger Hunt</vt:lpstr>
      <vt:lpstr>Walmart Business</vt:lpstr>
      <vt:lpstr>Walmart Business Positioning</vt:lpstr>
      <vt:lpstr>XT: Walmart Business Knowledge Check: Objective Spotlight 1</vt:lpstr>
      <vt:lpstr>Walmart Business  Features</vt:lpstr>
      <vt:lpstr>Walmart Business My Account </vt:lpstr>
      <vt:lpstr>Walmart Business Tax Exempt</vt:lpstr>
      <vt:lpstr>Walmart Business Ordering</vt:lpstr>
      <vt:lpstr>Walmart Business</vt:lpstr>
      <vt:lpstr>Business+ Rewards</vt:lpstr>
      <vt:lpstr>Navigate CCA</vt:lpstr>
      <vt:lpstr>Action Center</vt:lpstr>
      <vt:lpstr>Action Center</vt:lpstr>
      <vt:lpstr>KB Fastest Finder</vt:lpstr>
      <vt:lpstr>KB Fastest Finder</vt:lpstr>
      <vt:lpstr>XT: Walmart Business Knowledge Check: Objective Spotlight 2</vt:lpstr>
      <vt:lpstr>Walmart Business+  Retention</vt:lpstr>
      <vt:lpstr>The A.I.R. Method</vt:lpstr>
      <vt:lpstr>Retention Toolkit</vt:lpstr>
      <vt:lpstr>Retention Toolkit</vt:lpstr>
      <vt:lpstr>Retention Toolkit</vt:lpstr>
      <vt:lpstr>Retention Toolkit</vt:lpstr>
      <vt:lpstr>Retention Toolkit</vt:lpstr>
      <vt:lpstr>Retention Toolkit</vt:lpstr>
      <vt:lpstr>Retention Toolkit</vt:lpstr>
      <vt:lpstr>Retention Toolkit</vt:lpstr>
      <vt:lpstr>Roleplay Activity</vt:lpstr>
      <vt:lpstr>Roleplay Activity Debrief</vt:lpstr>
      <vt:lpstr>Activity: Walmart Business Trivia</vt:lpstr>
      <vt:lpstr>XT: Walmart Business Knowledge Check: Objective Spotlight 3</vt:lpstr>
      <vt:lpstr>Wrap Up</vt:lpstr>
      <vt:lpstr>Walmart Business Acknowledgement and Survey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Abby Turner</dc:creator>
  <cp:revision>1</cp:revision>
  <dcterms:created xsi:type="dcterms:W3CDTF">2020-04-03T16:22:14Z</dcterms:created>
  <dcterms:modified xsi:type="dcterms:W3CDTF">2022-07-15T15:06:46Z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name="ArticulateGUID" pid="2">
    <vt:lpwstr>8C31495B-2568-4219-A2E3-3340F14BD16E</vt:lpwstr>
  </property>
  <property fmtid="{D5CDD505-2E9C-101B-9397-08002B2CF9AE}" name="ArticulatePath" pid="3">
    <vt:lpwstr>https://teams.wal-mart.com/sites/WRetentionPilot/Shared Documents/Draft Review/DRAFT_PG_W+ Retention Pilot</vt:lpwstr>
  </property>
  <property fmtid="{D5CDD505-2E9C-101B-9397-08002B2CF9AE}" name="ContentTypeId" pid="4">
    <vt:lpwstr>0x010100C18AAE58945F934C976CCD8FA31FCCA7</vt:lpwstr>
  </property>
  <property fmtid="{D5CDD505-2E9C-101B-9397-08002B2CF9AE}" name="MediaServiceImageTags" pid="5">
    <vt:lpwstr/>
  </property>
  <property fmtid="{D5CDD505-2E9C-101B-9397-08002B2CF9AE}" name="NXPowerLiteLastOptimized" pid="6">
    <vt:lpwstr>2270630</vt:lpwstr>
  </property>
  <property fmtid="{D5CDD505-2E9C-101B-9397-08002B2CF9AE}" name="NXPowerLiteSettings" pid="7">
    <vt:lpwstr>F7000400038000</vt:lpwstr>
  </property>
  <property fmtid="{D5CDD505-2E9C-101B-9397-08002B2CF9AE}" name="NXPowerLiteVersion" pid="8">
    <vt:lpwstr>S9.1.4</vt:lpwstr>
  </property>
</Properties>
</file>